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4" r:id="rId8"/>
    <p:sldMasterId id="2147483686" r:id="rId9"/>
    <p:sldMasterId id="2147483688" r:id="rId10"/>
  </p:sldMasterIdLst>
  <p:notesMasterIdLst>
    <p:notesMasterId r:id="rId48"/>
  </p:notesMasterIdLst>
  <p:sldIdLst>
    <p:sldId id="442" r:id="rId11"/>
    <p:sldId id="294" r:id="rId12"/>
    <p:sldId id="295" r:id="rId13"/>
    <p:sldId id="580" r:id="rId14"/>
    <p:sldId id="621" r:id="rId15"/>
    <p:sldId id="643" r:id="rId16"/>
    <p:sldId id="716" r:id="rId17"/>
    <p:sldId id="706" r:id="rId18"/>
    <p:sldId id="717" r:id="rId19"/>
    <p:sldId id="718" r:id="rId20"/>
    <p:sldId id="719" r:id="rId21"/>
    <p:sldId id="720" r:id="rId22"/>
    <p:sldId id="721" r:id="rId23"/>
    <p:sldId id="722" r:id="rId24"/>
    <p:sldId id="723" r:id="rId25"/>
    <p:sldId id="724" r:id="rId26"/>
    <p:sldId id="690" r:id="rId27"/>
    <p:sldId id="725" r:id="rId28"/>
    <p:sldId id="726" r:id="rId29"/>
    <p:sldId id="727" r:id="rId30"/>
    <p:sldId id="728" r:id="rId31"/>
    <p:sldId id="730" r:id="rId32"/>
    <p:sldId id="731" r:id="rId33"/>
    <p:sldId id="732" r:id="rId34"/>
    <p:sldId id="738" r:id="rId35"/>
    <p:sldId id="739" r:id="rId36"/>
    <p:sldId id="644" r:id="rId37"/>
    <p:sldId id="692" r:id="rId38"/>
    <p:sldId id="707" r:id="rId39"/>
    <p:sldId id="733" r:id="rId40"/>
    <p:sldId id="734" r:id="rId41"/>
    <p:sldId id="735" r:id="rId42"/>
    <p:sldId id="736" r:id="rId43"/>
    <p:sldId id="737" r:id="rId44"/>
    <p:sldId id="740" r:id="rId45"/>
    <p:sldId id="405" r:id="rId46"/>
    <p:sldId id="43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63168" autoAdjust="0"/>
  </p:normalViewPr>
  <p:slideViewPr>
    <p:cSldViewPr snapToGrid="0">
      <p:cViewPr varScale="1">
        <p:scale>
          <a:sx n="65" d="100"/>
          <a:sy n="65" d="100"/>
        </p:scale>
        <p:origin x="20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9D475791-4A28-4085-B29E-08E90710DF00}"/>
    <pc:docChg chg="modSld">
      <pc:chgData name="Nitheesh Kaliyamurthy" userId="2821ebda-f4ac-4963-9a4e-a836dfc45829" providerId="ADAL" clId="{9D475791-4A28-4085-B29E-08E90710DF00}" dt="2023-12-10T17:49:10.087" v="24" actId="6549"/>
      <pc:docMkLst>
        <pc:docMk/>
      </pc:docMkLst>
      <pc:sldChg chg="modNotesTx">
        <pc:chgData name="Nitheesh Kaliyamurthy" userId="2821ebda-f4ac-4963-9a4e-a836dfc45829" providerId="ADAL" clId="{9D475791-4A28-4085-B29E-08E90710DF00}" dt="2023-12-10T17:48:15.701" v="0" actId="6549"/>
        <pc:sldMkLst>
          <pc:docMk/>
          <pc:sldMk cId="1661113371" sldId="621"/>
        </pc:sldMkLst>
      </pc:sldChg>
      <pc:sldChg chg="modNotesTx">
        <pc:chgData name="Nitheesh Kaliyamurthy" userId="2821ebda-f4ac-4963-9a4e-a836dfc45829" providerId="ADAL" clId="{9D475791-4A28-4085-B29E-08E90710DF00}" dt="2023-12-10T17:48:18.098" v="1" actId="6549"/>
        <pc:sldMkLst>
          <pc:docMk/>
          <pc:sldMk cId="2012259717" sldId="643"/>
        </pc:sldMkLst>
      </pc:sldChg>
      <pc:sldChg chg="modNotesTx">
        <pc:chgData name="Nitheesh Kaliyamurthy" userId="2821ebda-f4ac-4963-9a4e-a836dfc45829" providerId="ADAL" clId="{9D475791-4A28-4085-B29E-08E90710DF00}" dt="2023-12-10T17:49:05.082" v="22" actId="6549"/>
        <pc:sldMkLst>
          <pc:docMk/>
          <pc:sldMk cId="2408237070" sldId="644"/>
        </pc:sldMkLst>
      </pc:sldChg>
      <pc:sldChg chg="modNotesTx">
        <pc:chgData name="Nitheesh Kaliyamurthy" userId="2821ebda-f4ac-4963-9a4e-a836dfc45829" providerId="ADAL" clId="{9D475791-4A28-4085-B29E-08E90710DF00}" dt="2023-12-10T17:48:42.453" v="12" actId="6549"/>
        <pc:sldMkLst>
          <pc:docMk/>
          <pc:sldMk cId="1599203951" sldId="690"/>
        </pc:sldMkLst>
      </pc:sldChg>
      <pc:sldChg chg="modNotesTx">
        <pc:chgData name="Nitheesh Kaliyamurthy" userId="2821ebda-f4ac-4963-9a4e-a836dfc45829" providerId="ADAL" clId="{9D475791-4A28-4085-B29E-08E90710DF00}" dt="2023-12-10T17:49:07.516" v="23" actId="6549"/>
        <pc:sldMkLst>
          <pc:docMk/>
          <pc:sldMk cId="3152233478" sldId="692"/>
        </pc:sldMkLst>
      </pc:sldChg>
      <pc:sldChg chg="modNotesTx">
        <pc:chgData name="Nitheesh Kaliyamurthy" userId="2821ebda-f4ac-4963-9a4e-a836dfc45829" providerId="ADAL" clId="{9D475791-4A28-4085-B29E-08E90710DF00}" dt="2023-12-10T17:48:22.159" v="3" actId="6549"/>
        <pc:sldMkLst>
          <pc:docMk/>
          <pc:sldMk cId="1687604875" sldId="706"/>
        </pc:sldMkLst>
      </pc:sldChg>
      <pc:sldChg chg="modNotesTx">
        <pc:chgData name="Nitheesh Kaliyamurthy" userId="2821ebda-f4ac-4963-9a4e-a836dfc45829" providerId="ADAL" clId="{9D475791-4A28-4085-B29E-08E90710DF00}" dt="2023-12-10T17:49:10.087" v="24" actId="6549"/>
        <pc:sldMkLst>
          <pc:docMk/>
          <pc:sldMk cId="2773737621" sldId="707"/>
        </pc:sldMkLst>
      </pc:sldChg>
      <pc:sldChg chg="modNotesTx">
        <pc:chgData name="Nitheesh Kaliyamurthy" userId="2821ebda-f4ac-4963-9a4e-a836dfc45829" providerId="ADAL" clId="{9D475791-4A28-4085-B29E-08E90710DF00}" dt="2023-12-10T17:48:20.070" v="2" actId="6549"/>
        <pc:sldMkLst>
          <pc:docMk/>
          <pc:sldMk cId="2348181843" sldId="716"/>
        </pc:sldMkLst>
      </pc:sldChg>
      <pc:sldChg chg="modNotesTx">
        <pc:chgData name="Nitheesh Kaliyamurthy" userId="2821ebda-f4ac-4963-9a4e-a836dfc45829" providerId="ADAL" clId="{9D475791-4A28-4085-B29E-08E90710DF00}" dt="2023-12-10T17:48:24.508" v="4" actId="6549"/>
        <pc:sldMkLst>
          <pc:docMk/>
          <pc:sldMk cId="4264504524" sldId="717"/>
        </pc:sldMkLst>
      </pc:sldChg>
      <pc:sldChg chg="modNotesTx">
        <pc:chgData name="Nitheesh Kaliyamurthy" userId="2821ebda-f4ac-4963-9a4e-a836dfc45829" providerId="ADAL" clId="{9D475791-4A28-4085-B29E-08E90710DF00}" dt="2023-12-10T17:48:26.723" v="5" actId="6549"/>
        <pc:sldMkLst>
          <pc:docMk/>
          <pc:sldMk cId="25628590" sldId="718"/>
        </pc:sldMkLst>
      </pc:sldChg>
      <pc:sldChg chg="modNotesTx">
        <pc:chgData name="Nitheesh Kaliyamurthy" userId="2821ebda-f4ac-4963-9a4e-a836dfc45829" providerId="ADAL" clId="{9D475791-4A28-4085-B29E-08E90710DF00}" dt="2023-12-10T17:48:28.753" v="6" actId="6549"/>
        <pc:sldMkLst>
          <pc:docMk/>
          <pc:sldMk cId="1722637458" sldId="719"/>
        </pc:sldMkLst>
      </pc:sldChg>
      <pc:sldChg chg="modNotesTx">
        <pc:chgData name="Nitheesh Kaliyamurthy" userId="2821ebda-f4ac-4963-9a4e-a836dfc45829" providerId="ADAL" clId="{9D475791-4A28-4085-B29E-08E90710DF00}" dt="2023-12-10T17:48:30.876" v="7" actId="6549"/>
        <pc:sldMkLst>
          <pc:docMk/>
          <pc:sldMk cId="627730420" sldId="720"/>
        </pc:sldMkLst>
      </pc:sldChg>
      <pc:sldChg chg="modNotesTx">
        <pc:chgData name="Nitheesh Kaliyamurthy" userId="2821ebda-f4ac-4963-9a4e-a836dfc45829" providerId="ADAL" clId="{9D475791-4A28-4085-B29E-08E90710DF00}" dt="2023-12-10T17:48:33.569" v="8" actId="6549"/>
        <pc:sldMkLst>
          <pc:docMk/>
          <pc:sldMk cId="1920648047" sldId="721"/>
        </pc:sldMkLst>
      </pc:sldChg>
      <pc:sldChg chg="modNotesTx">
        <pc:chgData name="Nitheesh Kaliyamurthy" userId="2821ebda-f4ac-4963-9a4e-a836dfc45829" providerId="ADAL" clId="{9D475791-4A28-4085-B29E-08E90710DF00}" dt="2023-12-10T17:48:35.879" v="9" actId="6549"/>
        <pc:sldMkLst>
          <pc:docMk/>
          <pc:sldMk cId="1195713101" sldId="722"/>
        </pc:sldMkLst>
      </pc:sldChg>
      <pc:sldChg chg="modNotesTx">
        <pc:chgData name="Nitheesh Kaliyamurthy" userId="2821ebda-f4ac-4963-9a4e-a836dfc45829" providerId="ADAL" clId="{9D475791-4A28-4085-B29E-08E90710DF00}" dt="2023-12-10T17:48:37.946" v="10" actId="6549"/>
        <pc:sldMkLst>
          <pc:docMk/>
          <pc:sldMk cId="3630481708" sldId="723"/>
        </pc:sldMkLst>
      </pc:sldChg>
      <pc:sldChg chg="modNotesTx">
        <pc:chgData name="Nitheesh Kaliyamurthy" userId="2821ebda-f4ac-4963-9a4e-a836dfc45829" providerId="ADAL" clId="{9D475791-4A28-4085-B29E-08E90710DF00}" dt="2023-12-10T17:48:40.387" v="11" actId="6549"/>
        <pc:sldMkLst>
          <pc:docMk/>
          <pc:sldMk cId="438382621" sldId="724"/>
        </pc:sldMkLst>
      </pc:sldChg>
      <pc:sldChg chg="modNotesTx">
        <pc:chgData name="Nitheesh Kaliyamurthy" userId="2821ebda-f4ac-4963-9a4e-a836dfc45829" providerId="ADAL" clId="{9D475791-4A28-4085-B29E-08E90710DF00}" dt="2023-12-10T17:48:44.727" v="13" actId="6549"/>
        <pc:sldMkLst>
          <pc:docMk/>
          <pc:sldMk cId="68305661" sldId="725"/>
        </pc:sldMkLst>
      </pc:sldChg>
      <pc:sldChg chg="modNotesTx">
        <pc:chgData name="Nitheesh Kaliyamurthy" userId="2821ebda-f4ac-4963-9a4e-a836dfc45829" providerId="ADAL" clId="{9D475791-4A28-4085-B29E-08E90710DF00}" dt="2023-12-10T17:48:47.283" v="14" actId="6549"/>
        <pc:sldMkLst>
          <pc:docMk/>
          <pc:sldMk cId="1892814580" sldId="726"/>
        </pc:sldMkLst>
      </pc:sldChg>
      <pc:sldChg chg="modNotesTx">
        <pc:chgData name="Nitheesh Kaliyamurthy" userId="2821ebda-f4ac-4963-9a4e-a836dfc45829" providerId="ADAL" clId="{9D475791-4A28-4085-B29E-08E90710DF00}" dt="2023-12-10T17:48:49.569" v="15" actId="6549"/>
        <pc:sldMkLst>
          <pc:docMk/>
          <pc:sldMk cId="1368855091" sldId="727"/>
        </pc:sldMkLst>
      </pc:sldChg>
      <pc:sldChg chg="modNotesTx">
        <pc:chgData name="Nitheesh Kaliyamurthy" userId="2821ebda-f4ac-4963-9a4e-a836dfc45829" providerId="ADAL" clId="{9D475791-4A28-4085-B29E-08E90710DF00}" dt="2023-12-10T17:48:51.871" v="16" actId="6549"/>
        <pc:sldMkLst>
          <pc:docMk/>
          <pc:sldMk cId="3855635438" sldId="728"/>
        </pc:sldMkLst>
      </pc:sldChg>
      <pc:sldChg chg="modNotesTx">
        <pc:chgData name="Nitheesh Kaliyamurthy" userId="2821ebda-f4ac-4963-9a4e-a836dfc45829" providerId="ADAL" clId="{9D475791-4A28-4085-B29E-08E90710DF00}" dt="2023-12-10T17:48:54.056" v="17" actId="6549"/>
        <pc:sldMkLst>
          <pc:docMk/>
          <pc:sldMk cId="3266190239" sldId="730"/>
        </pc:sldMkLst>
      </pc:sldChg>
      <pc:sldChg chg="modNotesTx">
        <pc:chgData name="Nitheesh Kaliyamurthy" userId="2821ebda-f4ac-4963-9a4e-a836dfc45829" providerId="ADAL" clId="{9D475791-4A28-4085-B29E-08E90710DF00}" dt="2023-12-10T17:48:56.345" v="18" actId="6549"/>
        <pc:sldMkLst>
          <pc:docMk/>
          <pc:sldMk cId="1038376769" sldId="731"/>
        </pc:sldMkLst>
      </pc:sldChg>
      <pc:sldChg chg="modNotesTx">
        <pc:chgData name="Nitheesh Kaliyamurthy" userId="2821ebda-f4ac-4963-9a4e-a836dfc45829" providerId="ADAL" clId="{9D475791-4A28-4085-B29E-08E90710DF00}" dt="2023-12-10T17:48:58.583" v="19" actId="6549"/>
        <pc:sldMkLst>
          <pc:docMk/>
          <pc:sldMk cId="2179593926" sldId="732"/>
        </pc:sldMkLst>
      </pc:sldChg>
      <pc:sldChg chg="modNotesTx">
        <pc:chgData name="Nitheesh Kaliyamurthy" userId="2821ebda-f4ac-4963-9a4e-a836dfc45829" providerId="ADAL" clId="{9D475791-4A28-4085-B29E-08E90710DF00}" dt="2023-12-10T17:49:00.784" v="20" actId="6549"/>
        <pc:sldMkLst>
          <pc:docMk/>
          <pc:sldMk cId="71815685" sldId="738"/>
        </pc:sldMkLst>
      </pc:sldChg>
      <pc:sldChg chg="modNotesTx">
        <pc:chgData name="Nitheesh Kaliyamurthy" userId="2821ebda-f4ac-4963-9a4e-a836dfc45829" providerId="ADAL" clId="{9D475791-4A28-4085-B29E-08E90710DF00}" dt="2023-12-10T17:49:02.889" v="21" actId="6549"/>
        <pc:sldMkLst>
          <pc:docMk/>
          <pc:sldMk cId="711385053" sldId="73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FF0571-7301-4440-8171-7766FEBA935A}" type="doc">
      <dgm:prSet loTypeId="urn:microsoft.com/office/officeart/2008/layout/IncreasingCircleProcess" loCatId="list" qsTypeId="urn:microsoft.com/office/officeart/2005/8/quickstyle/simple2" qsCatId="simple" csTypeId="urn:microsoft.com/office/officeart/2005/8/colors/accent1_2" csCatId="accent1" phldr="1"/>
      <dgm:spPr/>
      <dgm:t>
        <a:bodyPr/>
        <a:lstStyle/>
        <a:p>
          <a:endParaRPr lang="en-GB"/>
        </a:p>
      </dgm:t>
    </dgm:pt>
    <dgm:pt modelId="{7E13047F-229A-43DD-80F4-528D86B00D05}">
      <dgm:prSet phldrT="[Text]"/>
      <dgm:spPr/>
      <dgm:t>
        <a:bodyPr/>
        <a:lstStyle/>
        <a:p>
          <a:r>
            <a:rPr lang="en-GB" dirty="0"/>
            <a:t>In-band SQL Injection</a:t>
          </a:r>
        </a:p>
      </dgm:t>
    </dgm:pt>
    <dgm:pt modelId="{A31F8F7D-B1BC-419B-BC37-BB837D1A804C}" type="parTrans" cxnId="{1175D493-BD12-44D3-B9E1-0E41FFC73E1C}">
      <dgm:prSet/>
      <dgm:spPr/>
      <dgm:t>
        <a:bodyPr/>
        <a:lstStyle/>
        <a:p>
          <a:endParaRPr lang="en-GB"/>
        </a:p>
      </dgm:t>
    </dgm:pt>
    <dgm:pt modelId="{560DB1FA-30EF-40E6-B648-449A9490DE93}" type="sibTrans" cxnId="{1175D493-BD12-44D3-B9E1-0E41FFC73E1C}">
      <dgm:prSet/>
      <dgm:spPr/>
      <dgm:t>
        <a:bodyPr/>
        <a:lstStyle/>
        <a:p>
          <a:endParaRPr lang="en-GB"/>
        </a:p>
      </dgm:t>
    </dgm:pt>
    <dgm:pt modelId="{E5F0A0EA-DAEE-47DC-A879-950F2CB58494}">
      <dgm:prSet phldrT="[Text]"/>
      <dgm:spPr/>
      <dgm:t>
        <a:bodyPr/>
        <a:lstStyle/>
        <a:p>
          <a:r>
            <a:rPr lang="en-GB" dirty="0"/>
            <a:t>Error Based </a:t>
          </a:r>
        </a:p>
      </dgm:t>
    </dgm:pt>
    <dgm:pt modelId="{4350D6A7-91A1-4BBD-BD43-A72D436E8F99}" type="parTrans" cxnId="{C17FD0D1-40CA-44B0-9FBB-981AECAB48FF}">
      <dgm:prSet/>
      <dgm:spPr/>
      <dgm:t>
        <a:bodyPr/>
        <a:lstStyle/>
        <a:p>
          <a:endParaRPr lang="en-GB"/>
        </a:p>
      </dgm:t>
    </dgm:pt>
    <dgm:pt modelId="{9369BCEF-32F8-4FB1-972A-C109F8E7DBF8}" type="sibTrans" cxnId="{C17FD0D1-40CA-44B0-9FBB-981AECAB48FF}">
      <dgm:prSet/>
      <dgm:spPr/>
      <dgm:t>
        <a:bodyPr/>
        <a:lstStyle/>
        <a:p>
          <a:endParaRPr lang="en-GB"/>
        </a:p>
      </dgm:t>
    </dgm:pt>
    <dgm:pt modelId="{21BFB48F-4FA9-4908-B580-7EF8A093FFA8}">
      <dgm:prSet phldrT="[Text]"/>
      <dgm:spPr/>
      <dgm:t>
        <a:bodyPr/>
        <a:lstStyle/>
        <a:p>
          <a:r>
            <a:rPr lang="en-GB" dirty="0"/>
            <a:t>Out-of-band SQL Injection</a:t>
          </a:r>
        </a:p>
      </dgm:t>
    </dgm:pt>
    <dgm:pt modelId="{7CB01EDA-322E-478B-8C0B-01E3A15F2871}" type="parTrans" cxnId="{8FE2C4EE-A560-4A7E-B6E7-2BD30484D761}">
      <dgm:prSet/>
      <dgm:spPr/>
      <dgm:t>
        <a:bodyPr/>
        <a:lstStyle/>
        <a:p>
          <a:endParaRPr lang="en-GB"/>
        </a:p>
      </dgm:t>
    </dgm:pt>
    <dgm:pt modelId="{258710EA-7C10-4D34-A7F9-CA728C628371}" type="sibTrans" cxnId="{8FE2C4EE-A560-4A7E-B6E7-2BD30484D761}">
      <dgm:prSet/>
      <dgm:spPr/>
      <dgm:t>
        <a:bodyPr/>
        <a:lstStyle/>
        <a:p>
          <a:endParaRPr lang="en-GB"/>
        </a:p>
      </dgm:t>
    </dgm:pt>
    <dgm:pt modelId="{13377525-BBBE-416A-997E-DFB52117B503}">
      <dgm:prSet phldrT="[Text]"/>
      <dgm:spPr/>
      <dgm:t>
        <a:bodyPr/>
        <a:lstStyle/>
        <a:p>
          <a:r>
            <a:rPr lang="en-GB" dirty="0"/>
            <a:t>Blind SQL Injection</a:t>
          </a:r>
        </a:p>
      </dgm:t>
    </dgm:pt>
    <dgm:pt modelId="{CEE92A5E-DFD5-4E97-94C8-5F22576F73C2}" type="parTrans" cxnId="{5FF5916C-6D49-48C5-BFF3-6B9635F52911}">
      <dgm:prSet/>
      <dgm:spPr/>
      <dgm:t>
        <a:bodyPr/>
        <a:lstStyle/>
        <a:p>
          <a:endParaRPr lang="en-GB"/>
        </a:p>
      </dgm:t>
    </dgm:pt>
    <dgm:pt modelId="{2075E1E4-1C7D-4E6D-9302-91C294001581}" type="sibTrans" cxnId="{5FF5916C-6D49-48C5-BFF3-6B9635F52911}">
      <dgm:prSet/>
      <dgm:spPr/>
      <dgm:t>
        <a:bodyPr/>
        <a:lstStyle/>
        <a:p>
          <a:endParaRPr lang="en-GB"/>
        </a:p>
      </dgm:t>
    </dgm:pt>
    <dgm:pt modelId="{950CBC98-CC06-4B04-B17A-EBE5C927AAE7}">
      <dgm:prSet phldrT="[Text]"/>
      <dgm:spPr/>
      <dgm:t>
        <a:bodyPr/>
        <a:lstStyle/>
        <a:p>
          <a:r>
            <a:rPr lang="en-GB" dirty="0"/>
            <a:t>Union</a:t>
          </a:r>
        </a:p>
      </dgm:t>
    </dgm:pt>
    <dgm:pt modelId="{956B221D-AE6C-4741-BE86-00D009EEA714}" type="parTrans" cxnId="{B19FBE23-44F4-4C5E-94C6-CE210137B1C0}">
      <dgm:prSet/>
      <dgm:spPr/>
      <dgm:t>
        <a:bodyPr/>
        <a:lstStyle/>
        <a:p>
          <a:endParaRPr lang="en-GB"/>
        </a:p>
      </dgm:t>
    </dgm:pt>
    <dgm:pt modelId="{FA4DD6A6-5AC8-4823-B0A0-B29680ED51C9}" type="sibTrans" cxnId="{B19FBE23-44F4-4C5E-94C6-CE210137B1C0}">
      <dgm:prSet/>
      <dgm:spPr/>
      <dgm:t>
        <a:bodyPr/>
        <a:lstStyle/>
        <a:p>
          <a:endParaRPr lang="en-GB"/>
        </a:p>
      </dgm:t>
    </dgm:pt>
    <dgm:pt modelId="{320F9FBF-6749-470E-9C24-1DB98AA7F265}">
      <dgm:prSet phldrT="[Text]"/>
      <dgm:spPr/>
      <dgm:t>
        <a:bodyPr/>
        <a:lstStyle/>
        <a:p>
          <a:r>
            <a:rPr lang="en-GB" dirty="0"/>
            <a:t>Tautology</a:t>
          </a:r>
        </a:p>
      </dgm:t>
    </dgm:pt>
    <dgm:pt modelId="{F53FA6BE-C75E-4E34-93EA-D09DF4360A12}" type="parTrans" cxnId="{E7EF158D-4EC0-4767-8CFF-291388CD40C3}">
      <dgm:prSet/>
      <dgm:spPr/>
      <dgm:t>
        <a:bodyPr/>
        <a:lstStyle/>
        <a:p>
          <a:endParaRPr lang="en-GB"/>
        </a:p>
      </dgm:t>
    </dgm:pt>
    <dgm:pt modelId="{40BBAE55-3422-411D-B6AC-018E9B9576F7}" type="sibTrans" cxnId="{E7EF158D-4EC0-4767-8CFF-291388CD40C3}">
      <dgm:prSet/>
      <dgm:spPr/>
      <dgm:t>
        <a:bodyPr/>
        <a:lstStyle/>
        <a:p>
          <a:endParaRPr lang="en-GB"/>
        </a:p>
      </dgm:t>
    </dgm:pt>
    <dgm:pt modelId="{C38222D7-932E-42CF-B831-262948A875B4}">
      <dgm:prSet phldrT="[Text]"/>
      <dgm:spPr/>
      <dgm:t>
        <a:bodyPr/>
        <a:lstStyle/>
        <a:p>
          <a:r>
            <a:rPr lang="en-GB" dirty="0"/>
            <a:t>End of Line Comment</a:t>
          </a:r>
        </a:p>
      </dgm:t>
    </dgm:pt>
    <dgm:pt modelId="{3BBA0BE1-A21F-4CAE-999C-0F07D1AB7E0F}" type="parTrans" cxnId="{945E03F5-67CB-4D24-BA27-AF8EFF799C05}">
      <dgm:prSet/>
      <dgm:spPr/>
      <dgm:t>
        <a:bodyPr/>
        <a:lstStyle/>
        <a:p>
          <a:endParaRPr lang="en-GB"/>
        </a:p>
      </dgm:t>
    </dgm:pt>
    <dgm:pt modelId="{D0B0E153-B6EE-4712-8464-C709770246C6}" type="sibTrans" cxnId="{945E03F5-67CB-4D24-BA27-AF8EFF799C05}">
      <dgm:prSet/>
      <dgm:spPr/>
      <dgm:t>
        <a:bodyPr/>
        <a:lstStyle/>
        <a:p>
          <a:endParaRPr lang="en-GB"/>
        </a:p>
      </dgm:t>
    </dgm:pt>
    <dgm:pt modelId="{68858303-DA63-49B2-8B25-8FF1D0D8CFAB}">
      <dgm:prSet phldrT="[Text]"/>
      <dgm:spPr/>
      <dgm:t>
        <a:bodyPr/>
        <a:lstStyle/>
        <a:p>
          <a:r>
            <a:rPr lang="en-GB" dirty="0"/>
            <a:t>Inline Comment</a:t>
          </a:r>
        </a:p>
      </dgm:t>
    </dgm:pt>
    <dgm:pt modelId="{EC6AE7F2-8D5D-4EED-B035-88469B835385}" type="parTrans" cxnId="{5E1F93C7-2635-486A-B572-5A01D3538658}">
      <dgm:prSet/>
      <dgm:spPr/>
      <dgm:t>
        <a:bodyPr/>
        <a:lstStyle/>
        <a:p>
          <a:endParaRPr lang="en-GB"/>
        </a:p>
      </dgm:t>
    </dgm:pt>
    <dgm:pt modelId="{F8DF839D-D931-4D82-B569-A5FD32DFF66E}" type="sibTrans" cxnId="{5E1F93C7-2635-486A-B572-5A01D3538658}">
      <dgm:prSet/>
      <dgm:spPr/>
      <dgm:t>
        <a:bodyPr/>
        <a:lstStyle/>
        <a:p>
          <a:endParaRPr lang="en-GB"/>
        </a:p>
      </dgm:t>
    </dgm:pt>
    <dgm:pt modelId="{4EB66F22-23D7-4EF4-84E0-A2FE168E5D59}">
      <dgm:prSet phldrT="[Text]"/>
      <dgm:spPr/>
      <dgm:t>
        <a:bodyPr/>
        <a:lstStyle/>
        <a:p>
          <a:r>
            <a:rPr lang="en-GB" dirty="0"/>
            <a:t>Piggybacked Query</a:t>
          </a:r>
        </a:p>
      </dgm:t>
    </dgm:pt>
    <dgm:pt modelId="{A90E56D0-B95A-4EE2-8004-D38FF85B4CF7}" type="parTrans" cxnId="{8BE58A0B-E1D3-4D1C-95E8-C540EF09CA84}">
      <dgm:prSet/>
      <dgm:spPr/>
      <dgm:t>
        <a:bodyPr/>
        <a:lstStyle/>
        <a:p>
          <a:endParaRPr lang="en-GB"/>
        </a:p>
      </dgm:t>
    </dgm:pt>
    <dgm:pt modelId="{8DD5407C-92EB-4968-9298-C4D7B46B0A21}" type="sibTrans" cxnId="{8BE58A0B-E1D3-4D1C-95E8-C540EF09CA84}">
      <dgm:prSet/>
      <dgm:spPr/>
      <dgm:t>
        <a:bodyPr/>
        <a:lstStyle/>
        <a:p>
          <a:endParaRPr lang="en-GB"/>
        </a:p>
      </dgm:t>
    </dgm:pt>
    <dgm:pt modelId="{7C34B7BE-8073-4027-AF1A-65B896DD0522}">
      <dgm:prSet phldrT="[Text]"/>
      <dgm:spPr/>
      <dgm:t>
        <a:bodyPr/>
        <a:lstStyle/>
        <a:p>
          <a:r>
            <a:rPr lang="en-GB" dirty="0"/>
            <a:t>System Stored Procedure</a:t>
          </a:r>
        </a:p>
      </dgm:t>
    </dgm:pt>
    <dgm:pt modelId="{6CEF6011-01AB-45B7-8D20-DDFCC393CE07}" type="parTrans" cxnId="{72A4F307-70D6-430A-9C33-6BA60BBDC25B}">
      <dgm:prSet/>
      <dgm:spPr/>
      <dgm:t>
        <a:bodyPr/>
        <a:lstStyle/>
        <a:p>
          <a:endParaRPr lang="en-GB"/>
        </a:p>
      </dgm:t>
    </dgm:pt>
    <dgm:pt modelId="{BB6AED2D-EC4F-44A9-BC72-7580E71B0E4A}" type="sibTrans" cxnId="{72A4F307-70D6-430A-9C33-6BA60BBDC25B}">
      <dgm:prSet/>
      <dgm:spPr/>
      <dgm:t>
        <a:bodyPr/>
        <a:lstStyle/>
        <a:p>
          <a:endParaRPr lang="en-GB"/>
        </a:p>
      </dgm:t>
    </dgm:pt>
    <dgm:pt modelId="{EE032FBE-F5A4-48D8-8E21-AD408DAD1323}">
      <dgm:prSet phldrT="[Text]"/>
      <dgm:spPr/>
      <dgm:t>
        <a:bodyPr/>
        <a:lstStyle/>
        <a:p>
          <a:r>
            <a:rPr lang="en-GB" dirty="0"/>
            <a:t>Logically Incorrect Query</a:t>
          </a:r>
        </a:p>
      </dgm:t>
    </dgm:pt>
    <dgm:pt modelId="{D12FD419-7CB0-4C3F-B3F8-958556060D84}" type="parTrans" cxnId="{AFA5D4EA-4C6C-454F-9A5B-DE4BE5203394}">
      <dgm:prSet/>
      <dgm:spPr/>
      <dgm:t>
        <a:bodyPr/>
        <a:lstStyle/>
        <a:p>
          <a:endParaRPr lang="en-GB"/>
        </a:p>
      </dgm:t>
    </dgm:pt>
    <dgm:pt modelId="{3610A624-090F-496A-AD1C-52338DFB2630}" type="sibTrans" cxnId="{AFA5D4EA-4C6C-454F-9A5B-DE4BE5203394}">
      <dgm:prSet/>
      <dgm:spPr/>
      <dgm:t>
        <a:bodyPr/>
        <a:lstStyle/>
        <a:p>
          <a:endParaRPr lang="en-GB"/>
        </a:p>
      </dgm:t>
    </dgm:pt>
    <dgm:pt modelId="{44C8BD26-4CC1-46BF-B030-1BB7DBE5B557}">
      <dgm:prSet phldrT="[Text]"/>
      <dgm:spPr/>
      <dgm:t>
        <a:bodyPr/>
        <a:lstStyle/>
        <a:p>
          <a:r>
            <a:rPr lang="en-GB" dirty="0"/>
            <a:t>Time Delay</a:t>
          </a:r>
        </a:p>
      </dgm:t>
    </dgm:pt>
    <dgm:pt modelId="{24DA1726-D566-4FDD-AF0C-19B0980EDA5F}" type="parTrans" cxnId="{F05729B7-F4BD-411B-BB19-F1190D73609C}">
      <dgm:prSet/>
      <dgm:spPr/>
      <dgm:t>
        <a:bodyPr/>
        <a:lstStyle/>
        <a:p>
          <a:endParaRPr lang="en-GB"/>
        </a:p>
      </dgm:t>
    </dgm:pt>
    <dgm:pt modelId="{A2FD5018-8C04-4191-A1DC-6E2FE4215E3C}" type="sibTrans" cxnId="{F05729B7-F4BD-411B-BB19-F1190D73609C}">
      <dgm:prSet/>
      <dgm:spPr/>
      <dgm:t>
        <a:bodyPr/>
        <a:lstStyle/>
        <a:p>
          <a:endParaRPr lang="en-GB"/>
        </a:p>
      </dgm:t>
    </dgm:pt>
    <dgm:pt modelId="{393816F6-E33A-4249-8F73-496557A4FDC8}">
      <dgm:prSet phldrT="[Text]"/>
      <dgm:spPr/>
      <dgm:t>
        <a:bodyPr/>
        <a:lstStyle/>
        <a:p>
          <a:r>
            <a:rPr lang="en-GB" dirty="0"/>
            <a:t>Boolean Exploitation</a:t>
          </a:r>
        </a:p>
      </dgm:t>
    </dgm:pt>
    <dgm:pt modelId="{8C4160BD-C57C-4359-BBCD-CCD803F448C6}" type="parTrans" cxnId="{28C94B11-7A50-4F34-ACC9-D06E20EDE3C8}">
      <dgm:prSet/>
      <dgm:spPr/>
      <dgm:t>
        <a:bodyPr/>
        <a:lstStyle/>
        <a:p>
          <a:endParaRPr lang="en-GB"/>
        </a:p>
      </dgm:t>
    </dgm:pt>
    <dgm:pt modelId="{CC315618-9724-429A-A161-87C117215742}" type="sibTrans" cxnId="{28C94B11-7A50-4F34-ACC9-D06E20EDE3C8}">
      <dgm:prSet/>
      <dgm:spPr/>
      <dgm:t>
        <a:bodyPr/>
        <a:lstStyle/>
        <a:p>
          <a:endParaRPr lang="en-GB"/>
        </a:p>
      </dgm:t>
    </dgm:pt>
    <dgm:pt modelId="{889D64E7-B59A-4C17-AFEF-C4D4E83CB71A}">
      <dgm:prSet phldrT="[Text]"/>
      <dgm:spPr/>
      <dgm:t>
        <a:bodyPr/>
        <a:lstStyle/>
        <a:p>
          <a:r>
            <a:rPr lang="en-GB" dirty="0"/>
            <a:t>Heavy Query</a:t>
          </a:r>
        </a:p>
      </dgm:t>
    </dgm:pt>
    <dgm:pt modelId="{7C630FF6-87C9-4C94-BF3D-D9ADE602B16E}" type="parTrans" cxnId="{24D65D57-8451-4E59-AA30-DF9ED3AE1826}">
      <dgm:prSet/>
      <dgm:spPr/>
      <dgm:t>
        <a:bodyPr/>
        <a:lstStyle/>
        <a:p>
          <a:endParaRPr lang="en-GB"/>
        </a:p>
      </dgm:t>
    </dgm:pt>
    <dgm:pt modelId="{DC978F56-DEE3-4F64-9917-D1CE1C8D4972}" type="sibTrans" cxnId="{24D65D57-8451-4E59-AA30-DF9ED3AE1826}">
      <dgm:prSet/>
      <dgm:spPr/>
      <dgm:t>
        <a:bodyPr/>
        <a:lstStyle/>
        <a:p>
          <a:endParaRPr lang="en-GB"/>
        </a:p>
      </dgm:t>
    </dgm:pt>
    <dgm:pt modelId="{75C2346E-7C47-46F1-AF26-389F6B819FB8}" type="pres">
      <dgm:prSet presAssocID="{81FF0571-7301-4440-8171-7766FEBA935A}" presName="Name0" presStyleCnt="0">
        <dgm:presLayoutVars>
          <dgm:chMax val="7"/>
          <dgm:chPref val="7"/>
          <dgm:dir/>
          <dgm:animOne val="branch"/>
          <dgm:animLvl val="lvl"/>
        </dgm:presLayoutVars>
      </dgm:prSet>
      <dgm:spPr/>
    </dgm:pt>
    <dgm:pt modelId="{92C9832C-5B57-46C0-9124-29725344C34A}" type="pres">
      <dgm:prSet presAssocID="{7E13047F-229A-43DD-80F4-528D86B00D05}" presName="composite" presStyleCnt="0"/>
      <dgm:spPr/>
    </dgm:pt>
    <dgm:pt modelId="{CD057FBF-5C1D-4334-BDA1-AF40CBD835A8}" type="pres">
      <dgm:prSet presAssocID="{7E13047F-229A-43DD-80F4-528D86B00D05}" presName="BackAccent" presStyleLbl="bgShp" presStyleIdx="0" presStyleCnt="3"/>
      <dgm:spPr/>
    </dgm:pt>
    <dgm:pt modelId="{EE00AAC4-AE09-4938-8C5B-009F5D84B1F4}" type="pres">
      <dgm:prSet presAssocID="{7E13047F-229A-43DD-80F4-528D86B00D05}" presName="Accent" presStyleLbl="alignNode1" presStyleIdx="0" presStyleCnt="3"/>
      <dgm:spPr/>
    </dgm:pt>
    <dgm:pt modelId="{0DC1983F-4E48-4086-A5DB-07992E19ED7D}" type="pres">
      <dgm:prSet presAssocID="{7E13047F-229A-43DD-80F4-528D86B00D05}" presName="Child" presStyleLbl="revTx" presStyleIdx="0" presStyleCnt="5">
        <dgm:presLayoutVars>
          <dgm:chMax val="0"/>
          <dgm:chPref val="0"/>
          <dgm:bulletEnabled val="1"/>
        </dgm:presLayoutVars>
      </dgm:prSet>
      <dgm:spPr/>
    </dgm:pt>
    <dgm:pt modelId="{B1319492-8E29-466F-970C-3A402ADED647}" type="pres">
      <dgm:prSet presAssocID="{7E13047F-229A-43DD-80F4-528D86B00D05}" presName="Parent" presStyleLbl="revTx" presStyleIdx="1" presStyleCnt="5">
        <dgm:presLayoutVars>
          <dgm:chMax val="1"/>
          <dgm:chPref val="1"/>
          <dgm:bulletEnabled val="1"/>
        </dgm:presLayoutVars>
      </dgm:prSet>
      <dgm:spPr/>
    </dgm:pt>
    <dgm:pt modelId="{78C0B944-827C-4981-BF1A-51CEB7A16494}" type="pres">
      <dgm:prSet presAssocID="{560DB1FA-30EF-40E6-B648-449A9490DE93}" presName="sibTrans" presStyleCnt="0"/>
      <dgm:spPr/>
    </dgm:pt>
    <dgm:pt modelId="{2888E6C3-DD89-4D19-80BE-A8D76426F9C0}" type="pres">
      <dgm:prSet presAssocID="{21BFB48F-4FA9-4908-B580-7EF8A093FFA8}" presName="composite" presStyleCnt="0"/>
      <dgm:spPr/>
    </dgm:pt>
    <dgm:pt modelId="{462513CB-9404-4982-9E55-6DFA9DE13DEB}" type="pres">
      <dgm:prSet presAssocID="{21BFB48F-4FA9-4908-B580-7EF8A093FFA8}" presName="BackAccent" presStyleLbl="bgShp" presStyleIdx="1" presStyleCnt="3"/>
      <dgm:spPr/>
    </dgm:pt>
    <dgm:pt modelId="{3AEE1B40-B06D-4502-9E70-45EA8A2CD164}" type="pres">
      <dgm:prSet presAssocID="{21BFB48F-4FA9-4908-B580-7EF8A093FFA8}" presName="Accent" presStyleLbl="alignNode1" presStyleIdx="1" presStyleCnt="3"/>
      <dgm:spPr/>
    </dgm:pt>
    <dgm:pt modelId="{0DE77EE3-C950-41ED-923C-57C6CB54BD33}" type="pres">
      <dgm:prSet presAssocID="{21BFB48F-4FA9-4908-B580-7EF8A093FFA8}" presName="Child" presStyleLbl="revTx" presStyleIdx="1" presStyleCnt="5">
        <dgm:presLayoutVars>
          <dgm:chMax val="0"/>
          <dgm:chPref val="0"/>
          <dgm:bulletEnabled val="1"/>
        </dgm:presLayoutVars>
      </dgm:prSet>
      <dgm:spPr/>
    </dgm:pt>
    <dgm:pt modelId="{059C9E1D-2795-4541-B05B-4A2B637E47C3}" type="pres">
      <dgm:prSet presAssocID="{21BFB48F-4FA9-4908-B580-7EF8A093FFA8}" presName="Parent" presStyleLbl="revTx" presStyleIdx="2" presStyleCnt="5">
        <dgm:presLayoutVars>
          <dgm:chMax val="1"/>
          <dgm:chPref val="1"/>
          <dgm:bulletEnabled val="1"/>
        </dgm:presLayoutVars>
      </dgm:prSet>
      <dgm:spPr/>
    </dgm:pt>
    <dgm:pt modelId="{80F3CDA0-53A1-429B-A296-3F1D26BD5E61}" type="pres">
      <dgm:prSet presAssocID="{258710EA-7C10-4D34-A7F9-CA728C628371}" presName="sibTrans" presStyleCnt="0"/>
      <dgm:spPr/>
    </dgm:pt>
    <dgm:pt modelId="{C13B5878-2BC8-483B-A6AC-12E075F19B58}" type="pres">
      <dgm:prSet presAssocID="{13377525-BBBE-416A-997E-DFB52117B503}" presName="composite" presStyleCnt="0"/>
      <dgm:spPr/>
    </dgm:pt>
    <dgm:pt modelId="{87ED989E-C45C-42B2-891D-6653B29FC3DD}" type="pres">
      <dgm:prSet presAssocID="{13377525-BBBE-416A-997E-DFB52117B503}" presName="BackAccent" presStyleLbl="bgShp" presStyleIdx="2" presStyleCnt="3"/>
      <dgm:spPr/>
    </dgm:pt>
    <dgm:pt modelId="{1B5E71DE-C217-493E-8A4F-C6E7869204CC}" type="pres">
      <dgm:prSet presAssocID="{13377525-BBBE-416A-997E-DFB52117B503}" presName="Accent" presStyleLbl="alignNode1" presStyleIdx="2" presStyleCnt="3"/>
      <dgm:spPr/>
    </dgm:pt>
    <dgm:pt modelId="{56ADFA20-4E47-45CD-AC46-BDB85C51A8C0}" type="pres">
      <dgm:prSet presAssocID="{13377525-BBBE-416A-997E-DFB52117B503}" presName="Child" presStyleLbl="revTx" presStyleIdx="3" presStyleCnt="5">
        <dgm:presLayoutVars>
          <dgm:chMax val="0"/>
          <dgm:chPref val="0"/>
          <dgm:bulletEnabled val="1"/>
        </dgm:presLayoutVars>
      </dgm:prSet>
      <dgm:spPr/>
    </dgm:pt>
    <dgm:pt modelId="{C10EBF10-FCF9-46F5-BCCB-A857B8ECF032}" type="pres">
      <dgm:prSet presAssocID="{13377525-BBBE-416A-997E-DFB52117B503}" presName="Parent" presStyleLbl="revTx" presStyleIdx="4" presStyleCnt="5">
        <dgm:presLayoutVars>
          <dgm:chMax val="1"/>
          <dgm:chPref val="1"/>
          <dgm:bulletEnabled val="1"/>
        </dgm:presLayoutVars>
      </dgm:prSet>
      <dgm:spPr/>
    </dgm:pt>
  </dgm:ptLst>
  <dgm:cxnLst>
    <dgm:cxn modelId="{72A4F307-70D6-430A-9C33-6BA60BBDC25B}" srcId="{E5F0A0EA-DAEE-47DC-A879-950F2CB58494}" destId="{7C34B7BE-8073-4027-AF1A-65B896DD0522}" srcOrd="0" destOrd="0" parTransId="{6CEF6011-01AB-45B7-8D20-DDFCC393CE07}" sibTransId="{BB6AED2D-EC4F-44A9-BC72-7580E71B0E4A}"/>
    <dgm:cxn modelId="{6345CD09-0EC1-4964-961B-D0D1D5A3E5D3}" type="presOf" srcId="{7C34B7BE-8073-4027-AF1A-65B896DD0522}" destId="{0DC1983F-4E48-4086-A5DB-07992E19ED7D}" srcOrd="0" destOrd="1" presId="urn:microsoft.com/office/officeart/2008/layout/IncreasingCircleProcess"/>
    <dgm:cxn modelId="{8BE58A0B-E1D3-4D1C-95E8-C540EF09CA84}" srcId="{7E13047F-229A-43DD-80F4-528D86B00D05}" destId="{4EB66F22-23D7-4EF4-84E0-A2FE168E5D59}" srcOrd="5" destOrd="0" parTransId="{A90E56D0-B95A-4EE2-8004-D38FF85B4CF7}" sibTransId="{8DD5407C-92EB-4968-9298-C4D7B46B0A21}"/>
    <dgm:cxn modelId="{8D297210-510C-481D-9028-3ABEC91BA40A}" type="presOf" srcId="{E5F0A0EA-DAEE-47DC-A879-950F2CB58494}" destId="{0DC1983F-4E48-4086-A5DB-07992E19ED7D}" srcOrd="0" destOrd="0" presId="urn:microsoft.com/office/officeart/2008/layout/IncreasingCircleProcess"/>
    <dgm:cxn modelId="{28C94B11-7A50-4F34-ACC9-D06E20EDE3C8}" srcId="{13377525-BBBE-416A-997E-DFB52117B503}" destId="{393816F6-E33A-4249-8F73-496557A4FDC8}" srcOrd="1" destOrd="0" parTransId="{8C4160BD-C57C-4359-BBCD-CCD803F448C6}" sibTransId="{CC315618-9724-429A-A161-87C117215742}"/>
    <dgm:cxn modelId="{BF2EC01A-86F3-4DEE-A5F9-47628341AE2C}" type="presOf" srcId="{68858303-DA63-49B2-8B25-8FF1D0D8CFAB}" destId="{0DC1983F-4E48-4086-A5DB-07992E19ED7D}" srcOrd="0" destOrd="6" presId="urn:microsoft.com/office/officeart/2008/layout/IncreasingCircleProcess"/>
    <dgm:cxn modelId="{B19FBE23-44F4-4C5E-94C6-CE210137B1C0}" srcId="{7E13047F-229A-43DD-80F4-528D86B00D05}" destId="{950CBC98-CC06-4B04-B17A-EBE5C927AAE7}" srcOrd="1" destOrd="0" parTransId="{956B221D-AE6C-4741-BE86-00D009EEA714}" sibTransId="{FA4DD6A6-5AC8-4823-B0A0-B29680ED51C9}"/>
    <dgm:cxn modelId="{C47F7A27-F834-48D1-8F9F-03794AB846AC}" type="presOf" srcId="{393816F6-E33A-4249-8F73-496557A4FDC8}" destId="{56ADFA20-4E47-45CD-AC46-BDB85C51A8C0}" srcOrd="0" destOrd="1" presId="urn:microsoft.com/office/officeart/2008/layout/IncreasingCircleProcess"/>
    <dgm:cxn modelId="{E20AE031-21A1-46A9-A9DD-F47B696F5FF2}" type="presOf" srcId="{13377525-BBBE-416A-997E-DFB52117B503}" destId="{C10EBF10-FCF9-46F5-BCCB-A857B8ECF032}" srcOrd="0" destOrd="0" presId="urn:microsoft.com/office/officeart/2008/layout/IncreasingCircleProcess"/>
    <dgm:cxn modelId="{C686FF36-B834-47D4-B131-028DDE9ECFE9}" type="presOf" srcId="{4EB66F22-23D7-4EF4-84E0-A2FE168E5D59}" destId="{0DC1983F-4E48-4086-A5DB-07992E19ED7D}" srcOrd="0" destOrd="7" presId="urn:microsoft.com/office/officeart/2008/layout/IncreasingCircleProcess"/>
    <dgm:cxn modelId="{575AAE5B-B248-4BAF-896C-BBAE62E3E540}" type="presOf" srcId="{320F9FBF-6749-470E-9C24-1DB98AA7F265}" destId="{0DC1983F-4E48-4086-A5DB-07992E19ED7D}" srcOrd="0" destOrd="4" presId="urn:microsoft.com/office/officeart/2008/layout/IncreasingCircleProcess"/>
    <dgm:cxn modelId="{5FF5916C-6D49-48C5-BFF3-6B9635F52911}" srcId="{81FF0571-7301-4440-8171-7766FEBA935A}" destId="{13377525-BBBE-416A-997E-DFB52117B503}" srcOrd="2" destOrd="0" parTransId="{CEE92A5E-DFD5-4E97-94C8-5F22576F73C2}" sibTransId="{2075E1E4-1C7D-4E6D-9302-91C294001581}"/>
    <dgm:cxn modelId="{187D3C4F-1BB8-41CF-8923-1F024946B5B3}" type="presOf" srcId="{EE032FBE-F5A4-48D8-8E21-AD408DAD1323}" destId="{0DC1983F-4E48-4086-A5DB-07992E19ED7D}" srcOrd="0" destOrd="2" presId="urn:microsoft.com/office/officeart/2008/layout/IncreasingCircleProcess"/>
    <dgm:cxn modelId="{ABEBF56F-804B-4146-9A01-9053AC83EE7B}" type="presOf" srcId="{21BFB48F-4FA9-4908-B580-7EF8A093FFA8}" destId="{059C9E1D-2795-4541-B05B-4A2B637E47C3}" srcOrd="0" destOrd="0" presId="urn:microsoft.com/office/officeart/2008/layout/IncreasingCircleProcess"/>
    <dgm:cxn modelId="{24D65D57-8451-4E59-AA30-DF9ED3AE1826}" srcId="{13377525-BBBE-416A-997E-DFB52117B503}" destId="{889D64E7-B59A-4C17-AFEF-C4D4E83CB71A}" srcOrd="2" destOrd="0" parTransId="{7C630FF6-87C9-4C94-BF3D-D9ADE602B16E}" sibTransId="{DC978F56-DEE3-4F64-9917-D1CE1C8D4972}"/>
    <dgm:cxn modelId="{5B929A7E-777A-4A48-9C9A-C902294E705D}" type="presOf" srcId="{81FF0571-7301-4440-8171-7766FEBA935A}" destId="{75C2346E-7C47-46F1-AF26-389F6B819FB8}" srcOrd="0" destOrd="0" presId="urn:microsoft.com/office/officeart/2008/layout/IncreasingCircleProcess"/>
    <dgm:cxn modelId="{E7EF158D-4EC0-4767-8CFF-291388CD40C3}" srcId="{7E13047F-229A-43DD-80F4-528D86B00D05}" destId="{320F9FBF-6749-470E-9C24-1DB98AA7F265}" srcOrd="2" destOrd="0" parTransId="{F53FA6BE-C75E-4E34-93EA-D09DF4360A12}" sibTransId="{40BBAE55-3422-411D-B6AC-018E9B9576F7}"/>
    <dgm:cxn modelId="{21393F92-CA99-4482-A9E8-E67E22FDDF0A}" type="presOf" srcId="{7E13047F-229A-43DD-80F4-528D86B00D05}" destId="{B1319492-8E29-466F-970C-3A402ADED647}" srcOrd="0" destOrd="0" presId="urn:microsoft.com/office/officeart/2008/layout/IncreasingCircleProcess"/>
    <dgm:cxn modelId="{238F6792-BE13-45BB-9ADF-9432ECB919B9}" type="presOf" srcId="{C38222D7-932E-42CF-B831-262948A875B4}" destId="{0DC1983F-4E48-4086-A5DB-07992E19ED7D}" srcOrd="0" destOrd="5" presId="urn:microsoft.com/office/officeart/2008/layout/IncreasingCircleProcess"/>
    <dgm:cxn modelId="{1175D493-BD12-44D3-B9E1-0E41FFC73E1C}" srcId="{81FF0571-7301-4440-8171-7766FEBA935A}" destId="{7E13047F-229A-43DD-80F4-528D86B00D05}" srcOrd="0" destOrd="0" parTransId="{A31F8F7D-B1BC-419B-BC37-BB837D1A804C}" sibTransId="{560DB1FA-30EF-40E6-B648-449A9490DE93}"/>
    <dgm:cxn modelId="{E308C896-7AD4-4D8B-AB22-229ED4C5A8D8}" type="presOf" srcId="{44C8BD26-4CC1-46BF-B030-1BB7DBE5B557}" destId="{56ADFA20-4E47-45CD-AC46-BDB85C51A8C0}" srcOrd="0" destOrd="0" presId="urn:microsoft.com/office/officeart/2008/layout/IncreasingCircleProcess"/>
    <dgm:cxn modelId="{F05729B7-F4BD-411B-BB19-F1190D73609C}" srcId="{13377525-BBBE-416A-997E-DFB52117B503}" destId="{44C8BD26-4CC1-46BF-B030-1BB7DBE5B557}" srcOrd="0" destOrd="0" parTransId="{24DA1726-D566-4FDD-AF0C-19B0980EDA5F}" sibTransId="{A2FD5018-8C04-4191-A1DC-6E2FE4215E3C}"/>
    <dgm:cxn modelId="{5E1F93C7-2635-486A-B572-5A01D3538658}" srcId="{7E13047F-229A-43DD-80F4-528D86B00D05}" destId="{68858303-DA63-49B2-8B25-8FF1D0D8CFAB}" srcOrd="4" destOrd="0" parTransId="{EC6AE7F2-8D5D-4EED-B035-88469B835385}" sibTransId="{F8DF839D-D931-4D82-B569-A5FD32DFF66E}"/>
    <dgm:cxn modelId="{C17FD0D1-40CA-44B0-9FBB-981AECAB48FF}" srcId="{7E13047F-229A-43DD-80F4-528D86B00D05}" destId="{E5F0A0EA-DAEE-47DC-A879-950F2CB58494}" srcOrd="0" destOrd="0" parTransId="{4350D6A7-91A1-4BBD-BD43-A72D436E8F99}" sibTransId="{9369BCEF-32F8-4FB1-972A-C109F8E7DBF8}"/>
    <dgm:cxn modelId="{447B48DE-F37C-478F-8761-5CDB1B01CA08}" type="presOf" srcId="{950CBC98-CC06-4B04-B17A-EBE5C927AAE7}" destId="{0DC1983F-4E48-4086-A5DB-07992E19ED7D}" srcOrd="0" destOrd="3" presId="urn:microsoft.com/office/officeart/2008/layout/IncreasingCircleProcess"/>
    <dgm:cxn modelId="{AFA5D4EA-4C6C-454F-9A5B-DE4BE5203394}" srcId="{E5F0A0EA-DAEE-47DC-A879-950F2CB58494}" destId="{EE032FBE-F5A4-48D8-8E21-AD408DAD1323}" srcOrd="1" destOrd="0" parTransId="{D12FD419-7CB0-4C3F-B3F8-958556060D84}" sibTransId="{3610A624-090F-496A-AD1C-52338DFB2630}"/>
    <dgm:cxn modelId="{8FE2C4EE-A560-4A7E-B6E7-2BD30484D761}" srcId="{81FF0571-7301-4440-8171-7766FEBA935A}" destId="{21BFB48F-4FA9-4908-B580-7EF8A093FFA8}" srcOrd="1" destOrd="0" parTransId="{7CB01EDA-322E-478B-8C0B-01E3A15F2871}" sibTransId="{258710EA-7C10-4D34-A7F9-CA728C628371}"/>
    <dgm:cxn modelId="{945E03F5-67CB-4D24-BA27-AF8EFF799C05}" srcId="{7E13047F-229A-43DD-80F4-528D86B00D05}" destId="{C38222D7-932E-42CF-B831-262948A875B4}" srcOrd="3" destOrd="0" parTransId="{3BBA0BE1-A21F-4CAE-999C-0F07D1AB7E0F}" sibTransId="{D0B0E153-B6EE-4712-8464-C709770246C6}"/>
    <dgm:cxn modelId="{E26808FF-D256-4645-886D-A74A2CC2C6B7}" type="presOf" srcId="{889D64E7-B59A-4C17-AFEF-C4D4E83CB71A}" destId="{56ADFA20-4E47-45CD-AC46-BDB85C51A8C0}" srcOrd="0" destOrd="2" presId="urn:microsoft.com/office/officeart/2008/layout/IncreasingCircleProcess"/>
    <dgm:cxn modelId="{56FFDDFE-1BC0-4E00-A532-B37E4AB22E56}" type="presParOf" srcId="{75C2346E-7C47-46F1-AF26-389F6B819FB8}" destId="{92C9832C-5B57-46C0-9124-29725344C34A}" srcOrd="0" destOrd="0" presId="urn:microsoft.com/office/officeart/2008/layout/IncreasingCircleProcess"/>
    <dgm:cxn modelId="{8F8E16F4-91B1-4F39-819C-25AA7E10778F}" type="presParOf" srcId="{92C9832C-5B57-46C0-9124-29725344C34A}" destId="{CD057FBF-5C1D-4334-BDA1-AF40CBD835A8}" srcOrd="0" destOrd="0" presId="urn:microsoft.com/office/officeart/2008/layout/IncreasingCircleProcess"/>
    <dgm:cxn modelId="{0BB4CD04-4811-4FFC-91D9-1134137FB316}" type="presParOf" srcId="{92C9832C-5B57-46C0-9124-29725344C34A}" destId="{EE00AAC4-AE09-4938-8C5B-009F5D84B1F4}" srcOrd="1" destOrd="0" presId="urn:microsoft.com/office/officeart/2008/layout/IncreasingCircleProcess"/>
    <dgm:cxn modelId="{3B688F28-5E2F-4EF1-A2DF-0FCC6C0F51FE}" type="presParOf" srcId="{92C9832C-5B57-46C0-9124-29725344C34A}" destId="{0DC1983F-4E48-4086-A5DB-07992E19ED7D}" srcOrd="2" destOrd="0" presId="urn:microsoft.com/office/officeart/2008/layout/IncreasingCircleProcess"/>
    <dgm:cxn modelId="{B4E3D95B-EA7A-4F72-A241-8088B53EDD85}" type="presParOf" srcId="{92C9832C-5B57-46C0-9124-29725344C34A}" destId="{B1319492-8E29-466F-970C-3A402ADED647}" srcOrd="3" destOrd="0" presId="urn:microsoft.com/office/officeart/2008/layout/IncreasingCircleProcess"/>
    <dgm:cxn modelId="{76F1E884-8719-4D0D-9F19-B229CA91DC90}" type="presParOf" srcId="{75C2346E-7C47-46F1-AF26-389F6B819FB8}" destId="{78C0B944-827C-4981-BF1A-51CEB7A16494}" srcOrd="1" destOrd="0" presId="urn:microsoft.com/office/officeart/2008/layout/IncreasingCircleProcess"/>
    <dgm:cxn modelId="{E389259D-E534-433A-BA16-645C5E6011A9}" type="presParOf" srcId="{75C2346E-7C47-46F1-AF26-389F6B819FB8}" destId="{2888E6C3-DD89-4D19-80BE-A8D76426F9C0}" srcOrd="2" destOrd="0" presId="urn:microsoft.com/office/officeart/2008/layout/IncreasingCircleProcess"/>
    <dgm:cxn modelId="{117DF3C6-0CCE-424D-B1E4-18D674BED47B}" type="presParOf" srcId="{2888E6C3-DD89-4D19-80BE-A8D76426F9C0}" destId="{462513CB-9404-4982-9E55-6DFA9DE13DEB}" srcOrd="0" destOrd="0" presId="urn:microsoft.com/office/officeart/2008/layout/IncreasingCircleProcess"/>
    <dgm:cxn modelId="{5462899B-F3B4-4221-A8C5-B2BEFD2D3773}" type="presParOf" srcId="{2888E6C3-DD89-4D19-80BE-A8D76426F9C0}" destId="{3AEE1B40-B06D-4502-9E70-45EA8A2CD164}" srcOrd="1" destOrd="0" presId="urn:microsoft.com/office/officeart/2008/layout/IncreasingCircleProcess"/>
    <dgm:cxn modelId="{1918A1E0-0D67-460E-B159-39894148ADB4}" type="presParOf" srcId="{2888E6C3-DD89-4D19-80BE-A8D76426F9C0}" destId="{0DE77EE3-C950-41ED-923C-57C6CB54BD33}" srcOrd="2" destOrd="0" presId="urn:microsoft.com/office/officeart/2008/layout/IncreasingCircleProcess"/>
    <dgm:cxn modelId="{D08F673D-5D82-43BF-A867-40AAD7CC879B}" type="presParOf" srcId="{2888E6C3-DD89-4D19-80BE-A8D76426F9C0}" destId="{059C9E1D-2795-4541-B05B-4A2B637E47C3}" srcOrd="3" destOrd="0" presId="urn:microsoft.com/office/officeart/2008/layout/IncreasingCircleProcess"/>
    <dgm:cxn modelId="{19E3ACF0-E6C8-45DD-AC6D-C91558D57CC6}" type="presParOf" srcId="{75C2346E-7C47-46F1-AF26-389F6B819FB8}" destId="{80F3CDA0-53A1-429B-A296-3F1D26BD5E61}" srcOrd="3" destOrd="0" presId="urn:microsoft.com/office/officeart/2008/layout/IncreasingCircleProcess"/>
    <dgm:cxn modelId="{A2004E75-FF2D-412D-8D86-CD45EEA44867}" type="presParOf" srcId="{75C2346E-7C47-46F1-AF26-389F6B819FB8}" destId="{C13B5878-2BC8-483B-A6AC-12E075F19B58}" srcOrd="4" destOrd="0" presId="urn:microsoft.com/office/officeart/2008/layout/IncreasingCircleProcess"/>
    <dgm:cxn modelId="{E2B4BA16-3C3D-4605-B954-4D6212BEA19A}" type="presParOf" srcId="{C13B5878-2BC8-483B-A6AC-12E075F19B58}" destId="{87ED989E-C45C-42B2-891D-6653B29FC3DD}" srcOrd="0" destOrd="0" presId="urn:microsoft.com/office/officeart/2008/layout/IncreasingCircleProcess"/>
    <dgm:cxn modelId="{6043675B-3D50-40FD-93B5-9BC356268A02}" type="presParOf" srcId="{C13B5878-2BC8-483B-A6AC-12E075F19B58}" destId="{1B5E71DE-C217-493E-8A4F-C6E7869204CC}" srcOrd="1" destOrd="0" presId="urn:microsoft.com/office/officeart/2008/layout/IncreasingCircleProcess"/>
    <dgm:cxn modelId="{D801E355-5308-442E-9FE2-3105937679A8}" type="presParOf" srcId="{C13B5878-2BC8-483B-A6AC-12E075F19B58}" destId="{56ADFA20-4E47-45CD-AC46-BDB85C51A8C0}" srcOrd="2" destOrd="0" presId="urn:microsoft.com/office/officeart/2008/layout/IncreasingCircleProcess"/>
    <dgm:cxn modelId="{6D15AEEA-7E8C-4764-B542-8DFEE8B6D502}" type="presParOf" srcId="{C13B5878-2BC8-483B-A6AC-12E075F19B58}" destId="{C10EBF10-FCF9-46F5-BCCB-A857B8ECF032}" srcOrd="3" destOrd="0" presId="urn:microsoft.com/office/officeart/2008/layout/Increasing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FF0571-7301-4440-8171-7766FEBA935A}" type="doc">
      <dgm:prSet loTypeId="urn:microsoft.com/office/officeart/2008/layout/IncreasingCircleProcess" loCatId="list" qsTypeId="urn:microsoft.com/office/officeart/2005/8/quickstyle/simple2" qsCatId="simple" csTypeId="urn:microsoft.com/office/officeart/2005/8/colors/accent1_2" csCatId="accent1" phldr="1"/>
      <dgm:spPr/>
      <dgm:t>
        <a:bodyPr/>
        <a:lstStyle/>
        <a:p>
          <a:endParaRPr lang="en-GB"/>
        </a:p>
      </dgm:t>
    </dgm:pt>
    <dgm:pt modelId="{13377525-BBBE-416A-997E-DFB52117B503}">
      <dgm:prSet phldrT="[Text]" custT="1"/>
      <dgm:spPr/>
      <dgm:t>
        <a:bodyPr/>
        <a:lstStyle/>
        <a:p>
          <a:r>
            <a:rPr lang="en-GB" sz="3200" dirty="0"/>
            <a:t>Blind SQL Injection</a:t>
          </a:r>
        </a:p>
      </dgm:t>
    </dgm:pt>
    <dgm:pt modelId="{CEE92A5E-DFD5-4E97-94C8-5F22576F73C2}" type="parTrans" cxnId="{5FF5916C-6D49-48C5-BFF3-6B9635F52911}">
      <dgm:prSet/>
      <dgm:spPr/>
      <dgm:t>
        <a:bodyPr/>
        <a:lstStyle/>
        <a:p>
          <a:endParaRPr lang="en-GB"/>
        </a:p>
      </dgm:t>
    </dgm:pt>
    <dgm:pt modelId="{2075E1E4-1C7D-4E6D-9302-91C294001581}" type="sibTrans" cxnId="{5FF5916C-6D49-48C5-BFF3-6B9635F52911}">
      <dgm:prSet/>
      <dgm:spPr/>
      <dgm:t>
        <a:bodyPr/>
        <a:lstStyle/>
        <a:p>
          <a:endParaRPr lang="en-GB"/>
        </a:p>
      </dgm:t>
    </dgm:pt>
    <dgm:pt modelId="{75C2346E-7C47-46F1-AF26-389F6B819FB8}" type="pres">
      <dgm:prSet presAssocID="{81FF0571-7301-4440-8171-7766FEBA935A}" presName="Name0" presStyleCnt="0">
        <dgm:presLayoutVars>
          <dgm:chMax val="7"/>
          <dgm:chPref val="7"/>
          <dgm:dir/>
          <dgm:animOne val="branch"/>
          <dgm:animLvl val="lvl"/>
        </dgm:presLayoutVars>
      </dgm:prSet>
      <dgm:spPr/>
    </dgm:pt>
    <dgm:pt modelId="{C13B5878-2BC8-483B-A6AC-12E075F19B58}" type="pres">
      <dgm:prSet presAssocID="{13377525-BBBE-416A-997E-DFB52117B503}" presName="composite" presStyleCnt="0"/>
      <dgm:spPr/>
    </dgm:pt>
    <dgm:pt modelId="{87ED989E-C45C-42B2-891D-6653B29FC3DD}" type="pres">
      <dgm:prSet presAssocID="{13377525-BBBE-416A-997E-DFB52117B503}" presName="BackAccent" presStyleLbl="bgShp" presStyleIdx="0" presStyleCnt="1"/>
      <dgm:spPr/>
    </dgm:pt>
    <dgm:pt modelId="{1B5E71DE-C217-493E-8A4F-C6E7869204CC}" type="pres">
      <dgm:prSet presAssocID="{13377525-BBBE-416A-997E-DFB52117B503}" presName="Accent" presStyleLbl="alignNode1" presStyleIdx="0" presStyleCnt="1"/>
      <dgm:spPr/>
    </dgm:pt>
    <dgm:pt modelId="{56ADFA20-4E47-45CD-AC46-BDB85C51A8C0}" type="pres">
      <dgm:prSet presAssocID="{13377525-BBBE-416A-997E-DFB52117B503}" presName="Child" presStyleLbl="revTx" presStyleIdx="0" presStyleCnt="1">
        <dgm:presLayoutVars>
          <dgm:chMax val="0"/>
          <dgm:chPref val="0"/>
          <dgm:bulletEnabled val="1"/>
        </dgm:presLayoutVars>
      </dgm:prSet>
      <dgm:spPr/>
    </dgm:pt>
    <dgm:pt modelId="{C10EBF10-FCF9-46F5-BCCB-A857B8ECF032}" type="pres">
      <dgm:prSet presAssocID="{13377525-BBBE-416A-997E-DFB52117B503}" presName="Parent" presStyleLbl="revTx" presStyleIdx="0" presStyleCnt="1" custScaleX="114320">
        <dgm:presLayoutVars>
          <dgm:chMax val="1"/>
          <dgm:chPref val="1"/>
          <dgm:bulletEnabled val="1"/>
        </dgm:presLayoutVars>
      </dgm:prSet>
      <dgm:spPr/>
    </dgm:pt>
  </dgm:ptLst>
  <dgm:cxnLst>
    <dgm:cxn modelId="{E20AE031-21A1-46A9-A9DD-F47B696F5FF2}" type="presOf" srcId="{13377525-BBBE-416A-997E-DFB52117B503}" destId="{C10EBF10-FCF9-46F5-BCCB-A857B8ECF032}" srcOrd="0" destOrd="0" presId="urn:microsoft.com/office/officeart/2008/layout/IncreasingCircleProcess"/>
    <dgm:cxn modelId="{5FF5916C-6D49-48C5-BFF3-6B9635F52911}" srcId="{81FF0571-7301-4440-8171-7766FEBA935A}" destId="{13377525-BBBE-416A-997E-DFB52117B503}" srcOrd="0" destOrd="0" parTransId="{CEE92A5E-DFD5-4E97-94C8-5F22576F73C2}" sibTransId="{2075E1E4-1C7D-4E6D-9302-91C294001581}"/>
    <dgm:cxn modelId="{5B929A7E-777A-4A48-9C9A-C902294E705D}" type="presOf" srcId="{81FF0571-7301-4440-8171-7766FEBA935A}" destId="{75C2346E-7C47-46F1-AF26-389F6B819FB8}" srcOrd="0" destOrd="0" presId="urn:microsoft.com/office/officeart/2008/layout/IncreasingCircleProcess"/>
    <dgm:cxn modelId="{A2004E75-FF2D-412D-8D86-CD45EEA44867}" type="presParOf" srcId="{75C2346E-7C47-46F1-AF26-389F6B819FB8}" destId="{C13B5878-2BC8-483B-A6AC-12E075F19B58}" srcOrd="0" destOrd="0" presId="urn:microsoft.com/office/officeart/2008/layout/IncreasingCircleProcess"/>
    <dgm:cxn modelId="{E2B4BA16-3C3D-4605-B954-4D6212BEA19A}" type="presParOf" srcId="{C13B5878-2BC8-483B-A6AC-12E075F19B58}" destId="{87ED989E-C45C-42B2-891D-6653B29FC3DD}" srcOrd="0" destOrd="0" presId="urn:microsoft.com/office/officeart/2008/layout/IncreasingCircleProcess"/>
    <dgm:cxn modelId="{6043675B-3D50-40FD-93B5-9BC356268A02}" type="presParOf" srcId="{C13B5878-2BC8-483B-A6AC-12E075F19B58}" destId="{1B5E71DE-C217-493E-8A4F-C6E7869204CC}" srcOrd="1" destOrd="0" presId="urn:microsoft.com/office/officeart/2008/layout/IncreasingCircleProcess"/>
    <dgm:cxn modelId="{D801E355-5308-442E-9FE2-3105937679A8}" type="presParOf" srcId="{C13B5878-2BC8-483B-A6AC-12E075F19B58}" destId="{56ADFA20-4E47-45CD-AC46-BDB85C51A8C0}" srcOrd="2" destOrd="0" presId="urn:microsoft.com/office/officeart/2008/layout/IncreasingCircleProcess"/>
    <dgm:cxn modelId="{6D15AEEA-7E8C-4764-B542-8DFEE8B6D502}" type="presParOf" srcId="{C13B5878-2BC8-483B-A6AC-12E075F19B58}" destId="{C10EBF10-FCF9-46F5-BCCB-A857B8ECF032}" srcOrd="3" destOrd="0" presId="urn:microsoft.com/office/officeart/2008/layout/Increasing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FF0571-7301-4440-8171-7766FEBA935A}" type="doc">
      <dgm:prSet loTypeId="urn:microsoft.com/office/officeart/2008/layout/IncreasingCircleProcess" loCatId="list" qsTypeId="urn:microsoft.com/office/officeart/2005/8/quickstyle/simple2" qsCatId="simple" csTypeId="urn:microsoft.com/office/officeart/2005/8/colors/accent1_2" csCatId="accent1" phldr="1"/>
      <dgm:spPr/>
      <dgm:t>
        <a:bodyPr/>
        <a:lstStyle/>
        <a:p>
          <a:endParaRPr lang="en-GB"/>
        </a:p>
      </dgm:t>
    </dgm:pt>
    <dgm:pt modelId="{13377525-BBBE-416A-997E-DFB52117B503}">
      <dgm:prSet phldrT="[Text]" custT="1"/>
      <dgm:spPr/>
      <dgm:t>
        <a:bodyPr/>
        <a:lstStyle/>
        <a:p>
          <a:r>
            <a:rPr lang="en-GB" sz="3200" dirty="0"/>
            <a:t>Blind SQL Injection</a:t>
          </a:r>
        </a:p>
      </dgm:t>
    </dgm:pt>
    <dgm:pt modelId="{CEE92A5E-DFD5-4E97-94C8-5F22576F73C2}" type="parTrans" cxnId="{5FF5916C-6D49-48C5-BFF3-6B9635F52911}">
      <dgm:prSet/>
      <dgm:spPr/>
      <dgm:t>
        <a:bodyPr/>
        <a:lstStyle/>
        <a:p>
          <a:endParaRPr lang="en-GB"/>
        </a:p>
      </dgm:t>
    </dgm:pt>
    <dgm:pt modelId="{2075E1E4-1C7D-4E6D-9302-91C294001581}" type="sibTrans" cxnId="{5FF5916C-6D49-48C5-BFF3-6B9635F52911}">
      <dgm:prSet/>
      <dgm:spPr/>
      <dgm:t>
        <a:bodyPr/>
        <a:lstStyle/>
        <a:p>
          <a:endParaRPr lang="en-GB"/>
        </a:p>
      </dgm:t>
    </dgm:pt>
    <dgm:pt modelId="{75C2346E-7C47-46F1-AF26-389F6B819FB8}" type="pres">
      <dgm:prSet presAssocID="{81FF0571-7301-4440-8171-7766FEBA935A}" presName="Name0" presStyleCnt="0">
        <dgm:presLayoutVars>
          <dgm:chMax val="7"/>
          <dgm:chPref val="7"/>
          <dgm:dir/>
          <dgm:animOne val="branch"/>
          <dgm:animLvl val="lvl"/>
        </dgm:presLayoutVars>
      </dgm:prSet>
      <dgm:spPr/>
    </dgm:pt>
    <dgm:pt modelId="{C13B5878-2BC8-483B-A6AC-12E075F19B58}" type="pres">
      <dgm:prSet presAssocID="{13377525-BBBE-416A-997E-DFB52117B503}" presName="composite" presStyleCnt="0"/>
      <dgm:spPr/>
    </dgm:pt>
    <dgm:pt modelId="{87ED989E-C45C-42B2-891D-6653B29FC3DD}" type="pres">
      <dgm:prSet presAssocID="{13377525-BBBE-416A-997E-DFB52117B503}" presName="BackAccent" presStyleLbl="bgShp" presStyleIdx="0" presStyleCnt="1"/>
      <dgm:spPr/>
    </dgm:pt>
    <dgm:pt modelId="{1B5E71DE-C217-493E-8A4F-C6E7869204CC}" type="pres">
      <dgm:prSet presAssocID="{13377525-BBBE-416A-997E-DFB52117B503}" presName="Accent" presStyleLbl="alignNode1" presStyleIdx="0" presStyleCnt="1"/>
      <dgm:spPr/>
    </dgm:pt>
    <dgm:pt modelId="{56ADFA20-4E47-45CD-AC46-BDB85C51A8C0}" type="pres">
      <dgm:prSet presAssocID="{13377525-BBBE-416A-997E-DFB52117B503}" presName="Child" presStyleLbl="revTx" presStyleIdx="0" presStyleCnt="1">
        <dgm:presLayoutVars>
          <dgm:chMax val="0"/>
          <dgm:chPref val="0"/>
          <dgm:bulletEnabled val="1"/>
        </dgm:presLayoutVars>
      </dgm:prSet>
      <dgm:spPr/>
    </dgm:pt>
    <dgm:pt modelId="{C10EBF10-FCF9-46F5-BCCB-A857B8ECF032}" type="pres">
      <dgm:prSet presAssocID="{13377525-BBBE-416A-997E-DFB52117B503}" presName="Parent" presStyleLbl="revTx" presStyleIdx="0" presStyleCnt="1" custScaleX="114320">
        <dgm:presLayoutVars>
          <dgm:chMax val="1"/>
          <dgm:chPref val="1"/>
          <dgm:bulletEnabled val="1"/>
        </dgm:presLayoutVars>
      </dgm:prSet>
      <dgm:spPr/>
    </dgm:pt>
  </dgm:ptLst>
  <dgm:cxnLst>
    <dgm:cxn modelId="{E20AE031-21A1-46A9-A9DD-F47B696F5FF2}" type="presOf" srcId="{13377525-BBBE-416A-997E-DFB52117B503}" destId="{C10EBF10-FCF9-46F5-BCCB-A857B8ECF032}" srcOrd="0" destOrd="0" presId="urn:microsoft.com/office/officeart/2008/layout/IncreasingCircleProcess"/>
    <dgm:cxn modelId="{5FF5916C-6D49-48C5-BFF3-6B9635F52911}" srcId="{81FF0571-7301-4440-8171-7766FEBA935A}" destId="{13377525-BBBE-416A-997E-DFB52117B503}" srcOrd="0" destOrd="0" parTransId="{CEE92A5E-DFD5-4E97-94C8-5F22576F73C2}" sibTransId="{2075E1E4-1C7D-4E6D-9302-91C294001581}"/>
    <dgm:cxn modelId="{5B929A7E-777A-4A48-9C9A-C902294E705D}" type="presOf" srcId="{81FF0571-7301-4440-8171-7766FEBA935A}" destId="{75C2346E-7C47-46F1-AF26-389F6B819FB8}" srcOrd="0" destOrd="0" presId="urn:microsoft.com/office/officeart/2008/layout/IncreasingCircleProcess"/>
    <dgm:cxn modelId="{A2004E75-FF2D-412D-8D86-CD45EEA44867}" type="presParOf" srcId="{75C2346E-7C47-46F1-AF26-389F6B819FB8}" destId="{C13B5878-2BC8-483B-A6AC-12E075F19B58}" srcOrd="0" destOrd="0" presId="urn:microsoft.com/office/officeart/2008/layout/IncreasingCircleProcess"/>
    <dgm:cxn modelId="{E2B4BA16-3C3D-4605-B954-4D6212BEA19A}" type="presParOf" srcId="{C13B5878-2BC8-483B-A6AC-12E075F19B58}" destId="{87ED989E-C45C-42B2-891D-6653B29FC3DD}" srcOrd="0" destOrd="0" presId="urn:microsoft.com/office/officeart/2008/layout/IncreasingCircleProcess"/>
    <dgm:cxn modelId="{6043675B-3D50-40FD-93B5-9BC356268A02}" type="presParOf" srcId="{C13B5878-2BC8-483B-A6AC-12E075F19B58}" destId="{1B5E71DE-C217-493E-8A4F-C6E7869204CC}" srcOrd="1" destOrd="0" presId="urn:microsoft.com/office/officeart/2008/layout/IncreasingCircleProcess"/>
    <dgm:cxn modelId="{D801E355-5308-442E-9FE2-3105937679A8}" type="presParOf" srcId="{C13B5878-2BC8-483B-A6AC-12E075F19B58}" destId="{56ADFA20-4E47-45CD-AC46-BDB85C51A8C0}" srcOrd="2" destOrd="0" presId="urn:microsoft.com/office/officeart/2008/layout/IncreasingCircleProcess"/>
    <dgm:cxn modelId="{6D15AEEA-7E8C-4764-B542-8DFEE8B6D502}" type="presParOf" srcId="{C13B5878-2BC8-483B-A6AC-12E075F19B58}" destId="{C10EBF10-FCF9-46F5-BCCB-A857B8ECF032}" srcOrd="3" destOrd="0" presId="urn:microsoft.com/office/officeart/2008/layout/Increasing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7CBBBF-28A5-41DA-A23F-50A4179D3187}" type="doc">
      <dgm:prSet loTypeId="urn:microsoft.com/office/officeart/2005/8/layout/process5" loCatId="process" qsTypeId="urn:microsoft.com/office/officeart/2005/8/quickstyle/3d6" qsCatId="3D" csTypeId="urn:microsoft.com/office/officeart/2005/8/colors/accent1_2" csCatId="accent1" phldr="1"/>
      <dgm:spPr/>
      <dgm:t>
        <a:bodyPr/>
        <a:lstStyle/>
        <a:p>
          <a:endParaRPr lang="en-GB"/>
        </a:p>
      </dgm:t>
    </dgm:pt>
    <dgm:pt modelId="{AEDCE092-8E52-426F-91AD-89DACB3E7FD9}">
      <dgm:prSet phldrT="[Text]"/>
      <dgm:spPr/>
      <dgm:t>
        <a:bodyPr/>
        <a:lstStyle/>
        <a:p>
          <a:r>
            <a:rPr lang="en-GB" dirty="0"/>
            <a:t>Attacker</a:t>
          </a:r>
        </a:p>
      </dgm:t>
    </dgm:pt>
    <dgm:pt modelId="{231D5B7C-B22A-4982-A62B-9ECF2DE60A87}" type="parTrans" cxnId="{1F4B0F89-FA5B-4046-8CB4-381FB87A2CED}">
      <dgm:prSet/>
      <dgm:spPr/>
      <dgm:t>
        <a:bodyPr/>
        <a:lstStyle/>
        <a:p>
          <a:endParaRPr lang="en-GB"/>
        </a:p>
      </dgm:t>
    </dgm:pt>
    <dgm:pt modelId="{291C4AD0-39C1-4033-BAFE-9FB0EC90310E}" type="sibTrans" cxnId="{1F4B0F89-FA5B-4046-8CB4-381FB87A2CED}">
      <dgm:prSet/>
      <dgm:spPr/>
      <dgm:t>
        <a:bodyPr/>
        <a:lstStyle/>
        <a:p>
          <a:endParaRPr lang="en-GB"/>
        </a:p>
      </dgm:t>
    </dgm:pt>
    <dgm:pt modelId="{FFA58040-15B4-42F0-844F-4924C24C4CF6}">
      <dgm:prSet phldrT="[Text]"/>
      <dgm:spPr/>
      <dgm:t>
        <a:bodyPr/>
        <a:lstStyle/>
        <a:p>
          <a:r>
            <a:rPr lang="en-GB" dirty="0"/>
            <a:t>SQL Injection Attack</a:t>
          </a:r>
        </a:p>
      </dgm:t>
    </dgm:pt>
    <dgm:pt modelId="{7F5C84E9-2D86-4345-BFBB-92A25C5BB335}" type="parTrans" cxnId="{DBA1AC4D-B065-4F05-808B-427A9C9BE638}">
      <dgm:prSet/>
      <dgm:spPr/>
      <dgm:t>
        <a:bodyPr/>
        <a:lstStyle/>
        <a:p>
          <a:endParaRPr lang="en-GB"/>
        </a:p>
      </dgm:t>
    </dgm:pt>
    <dgm:pt modelId="{B30CFD3C-D183-4B7F-AF62-D2F773EEF2C9}" type="sibTrans" cxnId="{DBA1AC4D-B065-4F05-808B-427A9C9BE638}">
      <dgm:prSet/>
      <dgm:spPr/>
      <dgm:t>
        <a:bodyPr/>
        <a:lstStyle/>
        <a:p>
          <a:endParaRPr lang="en-GB"/>
        </a:p>
      </dgm:t>
    </dgm:pt>
    <dgm:pt modelId="{65944066-3105-4536-8E6F-1338773348D2}">
      <dgm:prSet phldrT="[Text]"/>
      <dgm:spPr/>
      <dgm:t>
        <a:bodyPr/>
        <a:lstStyle/>
        <a:p>
          <a:r>
            <a:rPr lang="en-GB" dirty="0"/>
            <a:t>Internet</a:t>
          </a:r>
        </a:p>
      </dgm:t>
    </dgm:pt>
    <dgm:pt modelId="{044A935A-ABAF-4BF0-BC91-DDB10B3D0475}" type="parTrans" cxnId="{F199F172-57ED-4560-8CEC-E2B0857EA2D1}">
      <dgm:prSet/>
      <dgm:spPr/>
      <dgm:t>
        <a:bodyPr/>
        <a:lstStyle/>
        <a:p>
          <a:endParaRPr lang="en-GB"/>
        </a:p>
      </dgm:t>
    </dgm:pt>
    <dgm:pt modelId="{8C972C38-DE21-41E4-B5A5-07D95DA29411}" type="sibTrans" cxnId="{F199F172-57ED-4560-8CEC-E2B0857EA2D1}">
      <dgm:prSet/>
      <dgm:spPr/>
      <dgm:t>
        <a:bodyPr/>
        <a:lstStyle/>
        <a:p>
          <a:endParaRPr lang="en-GB"/>
        </a:p>
      </dgm:t>
    </dgm:pt>
    <dgm:pt modelId="{3A99E762-407C-489B-815D-EF9D4A2CE40C}">
      <dgm:prSet phldrT="[Text]"/>
      <dgm:spPr/>
      <dgm:t>
        <a:bodyPr/>
        <a:lstStyle/>
        <a:p>
          <a:r>
            <a:rPr lang="en-GB" dirty="0"/>
            <a:t>Firewall</a:t>
          </a:r>
        </a:p>
      </dgm:t>
    </dgm:pt>
    <dgm:pt modelId="{F41A51B0-B6D8-4B34-A6E3-FCBE6F05B975}" type="parTrans" cxnId="{D579ADA7-A993-437B-8ABC-B1DA303FA302}">
      <dgm:prSet/>
      <dgm:spPr/>
      <dgm:t>
        <a:bodyPr/>
        <a:lstStyle/>
        <a:p>
          <a:endParaRPr lang="en-GB"/>
        </a:p>
      </dgm:t>
    </dgm:pt>
    <dgm:pt modelId="{D65D4E00-06B0-40B6-96BE-571F9DE030EA}" type="sibTrans" cxnId="{D579ADA7-A993-437B-8ABC-B1DA303FA302}">
      <dgm:prSet/>
      <dgm:spPr/>
      <dgm:t>
        <a:bodyPr/>
        <a:lstStyle/>
        <a:p>
          <a:endParaRPr lang="en-GB"/>
        </a:p>
      </dgm:t>
    </dgm:pt>
    <dgm:pt modelId="{073EBF27-37E8-4179-9320-5D3725555465}">
      <dgm:prSet phldrT="[Text]"/>
      <dgm:spPr/>
      <dgm:t>
        <a:bodyPr/>
        <a:lstStyle/>
        <a:p>
          <a:r>
            <a:rPr lang="en-GB" dirty="0"/>
            <a:t>IDS Filter</a:t>
          </a:r>
        </a:p>
      </dgm:t>
    </dgm:pt>
    <dgm:pt modelId="{FB547A4D-E720-4722-8AA1-504CF94C7A61}" type="parTrans" cxnId="{4CD27747-285B-443F-A9E0-A166096AA153}">
      <dgm:prSet/>
      <dgm:spPr/>
      <dgm:t>
        <a:bodyPr/>
        <a:lstStyle/>
        <a:p>
          <a:endParaRPr lang="en-GB"/>
        </a:p>
      </dgm:t>
    </dgm:pt>
    <dgm:pt modelId="{4C73E4F6-70EC-4273-97BD-6C9596C2B82F}" type="sibTrans" cxnId="{4CD27747-285B-443F-A9E0-A166096AA153}">
      <dgm:prSet/>
      <dgm:spPr/>
      <dgm:t>
        <a:bodyPr/>
        <a:lstStyle/>
        <a:p>
          <a:endParaRPr lang="en-GB"/>
        </a:p>
      </dgm:t>
    </dgm:pt>
    <dgm:pt modelId="{EE410794-E044-45C7-A6A8-B84DA1ADDAFE}">
      <dgm:prSet phldrT="[Text]"/>
      <dgm:spPr/>
      <dgm:t>
        <a:bodyPr/>
        <a:lstStyle/>
        <a:p>
          <a:r>
            <a:rPr lang="en-GB" dirty="0"/>
            <a:t>Security Admin</a:t>
          </a:r>
        </a:p>
      </dgm:t>
    </dgm:pt>
    <dgm:pt modelId="{AC9C87B3-F835-439C-926A-96224DBAD8BC}" type="parTrans" cxnId="{09D262C8-A6E1-4020-B276-D0385203965B}">
      <dgm:prSet/>
      <dgm:spPr/>
      <dgm:t>
        <a:bodyPr/>
        <a:lstStyle/>
        <a:p>
          <a:endParaRPr lang="en-GB"/>
        </a:p>
      </dgm:t>
    </dgm:pt>
    <dgm:pt modelId="{FFA94F5B-AC1A-4687-AADD-7D51109CE76A}" type="sibTrans" cxnId="{09D262C8-A6E1-4020-B276-D0385203965B}">
      <dgm:prSet/>
      <dgm:spPr/>
      <dgm:t>
        <a:bodyPr/>
        <a:lstStyle/>
        <a:p>
          <a:endParaRPr lang="en-GB"/>
        </a:p>
      </dgm:t>
    </dgm:pt>
    <dgm:pt modelId="{9776DBBC-86E9-44AA-A10A-7E25CB78C013}">
      <dgm:prSet phldrT="[Text]"/>
      <dgm:spPr/>
      <dgm:t>
        <a:bodyPr/>
        <a:lstStyle/>
        <a:p>
          <a:r>
            <a:rPr lang="en-GB" dirty="0"/>
            <a:t>Web Application</a:t>
          </a:r>
        </a:p>
      </dgm:t>
    </dgm:pt>
    <dgm:pt modelId="{95F3C238-412C-4870-B578-7A62E7F2DB5A}" type="parTrans" cxnId="{187D59F4-D2FB-4286-A212-DEDA74077ED8}">
      <dgm:prSet/>
      <dgm:spPr/>
      <dgm:t>
        <a:bodyPr/>
        <a:lstStyle/>
        <a:p>
          <a:endParaRPr lang="en-GB"/>
        </a:p>
      </dgm:t>
    </dgm:pt>
    <dgm:pt modelId="{28158EA7-C7D6-432F-89EE-FEDD2CB9FACE}" type="sibTrans" cxnId="{187D59F4-D2FB-4286-A212-DEDA74077ED8}">
      <dgm:prSet/>
      <dgm:spPr/>
      <dgm:t>
        <a:bodyPr/>
        <a:lstStyle/>
        <a:p>
          <a:endParaRPr lang="en-GB"/>
        </a:p>
      </dgm:t>
    </dgm:pt>
    <dgm:pt modelId="{F7028813-F633-4772-A5D4-2FA205EF9A2E}">
      <dgm:prSet phldrT="[Text]"/>
      <dgm:spPr/>
      <dgm:t>
        <a:bodyPr/>
        <a:lstStyle/>
        <a:p>
          <a:r>
            <a:rPr lang="en-GB" dirty="0"/>
            <a:t>Database</a:t>
          </a:r>
        </a:p>
      </dgm:t>
    </dgm:pt>
    <dgm:pt modelId="{D003F2C8-B70B-406D-A19A-5B512B96EB81}" type="parTrans" cxnId="{FDD9405E-148B-4EC0-AA00-B2F4A94CAD73}">
      <dgm:prSet/>
      <dgm:spPr/>
      <dgm:t>
        <a:bodyPr/>
        <a:lstStyle/>
        <a:p>
          <a:endParaRPr lang="en-GB"/>
        </a:p>
      </dgm:t>
    </dgm:pt>
    <dgm:pt modelId="{7FFEE744-6918-4FFA-A247-3E0CABCDD421}" type="sibTrans" cxnId="{FDD9405E-148B-4EC0-AA00-B2F4A94CAD73}">
      <dgm:prSet/>
      <dgm:spPr/>
      <dgm:t>
        <a:bodyPr/>
        <a:lstStyle/>
        <a:p>
          <a:endParaRPr lang="en-GB"/>
        </a:p>
      </dgm:t>
    </dgm:pt>
    <dgm:pt modelId="{2DAA1827-D77E-4E69-A4EA-4803D759D4A0}">
      <dgm:prSet phldrT="[Text]"/>
      <dgm:spPr/>
      <dgm:t>
        <a:bodyPr/>
        <a:lstStyle/>
        <a:p>
          <a:r>
            <a:rPr lang="en-GB" dirty="0"/>
            <a:t>Data</a:t>
          </a:r>
        </a:p>
      </dgm:t>
    </dgm:pt>
    <dgm:pt modelId="{3DA964F3-E68D-45F3-B66E-85C2AF3C80E2}" type="parTrans" cxnId="{154A2ABE-4338-4285-8B03-7F1B969F1719}">
      <dgm:prSet/>
      <dgm:spPr/>
      <dgm:t>
        <a:bodyPr/>
        <a:lstStyle/>
        <a:p>
          <a:endParaRPr lang="en-GB"/>
        </a:p>
      </dgm:t>
    </dgm:pt>
    <dgm:pt modelId="{44390AF4-F45F-4562-8CC9-DB2531C127CB}" type="sibTrans" cxnId="{154A2ABE-4338-4285-8B03-7F1B969F1719}">
      <dgm:prSet/>
      <dgm:spPr/>
      <dgm:t>
        <a:bodyPr/>
        <a:lstStyle/>
        <a:p>
          <a:endParaRPr lang="en-GB"/>
        </a:p>
      </dgm:t>
    </dgm:pt>
    <dgm:pt modelId="{3EA7B8AC-A7AC-4D47-BFB1-E9C1E103F319}">
      <dgm:prSet phldrT="[Text]"/>
      <dgm:spPr/>
      <dgm:t>
        <a:bodyPr/>
        <a:lstStyle/>
        <a:p>
          <a:r>
            <a:rPr lang="en-GB" dirty="0"/>
            <a:t>OS Shell</a:t>
          </a:r>
        </a:p>
      </dgm:t>
    </dgm:pt>
    <dgm:pt modelId="{E1881602-CD7C-48E8-8544-0987B70C8FB1}" type="parTrans" cxnId="{DE32E4C6-1DF4-45D4-88D3-F265B1324982}">
      <dgm:prSet/>
      <dgm:spPr/>
      <dgm:t>
        <a:bodyPr/>
        <a:lstStyle/>
        <a:p>
          <a:endParaRPr lang="en-GB"/>
        </a:p>
      </dgm:t>
    </dgm:pt>
    <dgm:pt modelId="{4051DE15-8034-4969-86EE-F6FB830C1AAC}" type="sibTrans" cxnId="{DE32E4C6-1DF4-45D4-88D3-F265B1324982}">
      <dgm:prSet/>
      <dgm:spPr/>
      <dgm:t>
        <a:bodyPr/>
        <a:lstStyle/>
        <a:p>
          <a:endParaRPr lang="en-GB"/>
        </a:p>
      </dgm:t>
    </dgm:pt>
    <dgm:pt modelId="{4B6D9A45-E96D-4115-84BF-C4C72943B7DE}">
      <dgm:prSet phldrT="[Text]"/>
      <dgm:spPr/>
      <dgm:t>
        <a:bodyPr/>
        <a:lstStyle/>
        <a:p>
          <a:r>
            <a:rPr lang="en-GB" dirty="0"/>
            <a:t>Network</a:t>
          </a:r>
        </a:p>
      </dgm:t>
    </dgm:pt>
    <dgm:pt modelId="{F7E873C0-E6CE-4F50-B32C-68036CBB26D2}" type="parTrans" cxnId="{C7A2DA75-EB2D-4CC3-A1B5-FB15629965D8}">
      <dgm:prSet/>
      <dgm:spPr/>
      <dgm:t>
        <a:bodyPr/>
        <a:lstStyle/>
        <a:p>
          <a:endParaRPr lang="en-GB"/>
        </a:p>
      </dgm:t>
    </dgm:pt>
    <dgm:pt modelId="{2401A6A8-B2A9-48B0-B194-1E26E1C6F88E}" type="sibTrans" cxnId="{C7A2DA75-EB2D-4CC3-A1B5-FB15629965D8}">
      <dgm:prSet/>
      <dgm:spPr/>
      <dgm:t>
        <a:bodyPr/>
        <a:lstStyle/>
        <a:p>
          <a:endParaRPr lang="en-GB"/>
        </a:p>
      </dgm:t>
    </dgm:pt>
    <dgm:pt modelId="{7C218186-09A1-48AD-A63B-BB4D3BC435FD}" type="pres">
      <dgm:prSet presAssocID="{7B7CBBBF-28A5-41DA-A23F-50A4179D3187}" presName="diagram" presStyleCnt="0">
        <dgm:presLayoutVars>
          <dgm:dir/>
          <dgm:resizeHandles val="exact"/>
        </dgm:presLayoutVars>
      </dgm:prSet>
      <dgm:spPr/>
    </dgm:pt>
    <dgm:pt modelId="{AE98E356-0B65-4EC0-930E-B19B7BFA0B4B}" type="pres">
      <dgm:prSet presAssocID="{AEDCE092-8E52-426F-91AD-89DACB3E7FD9}" presName="node" presStyleLbl="node1" presStyleIdx="0" presStyleCnt="11">
        <dgm:presLayoutVars>
          <dgm:bulletEnabled val="1"/>
        </dgm:presLayoutVars>
      </dgm:prSet>
      <dgm:spPr/>
    </dgm:pt>
    <dgm:pt modelId="{9AC115DF-249A-4C89-9B4D-11F568E6EB9B}" type="pres">
      <dgm:prSet presAssocID="{291C4AD0-39C1-4033-BAFE-9FB0EC90310E}" presName="sibTrans" presStyleLbl="sibTrans2D1" presStyleIdx="0" presStyleCnt="10"/>
      <dgm:spPr/>
    </dgm:pt>
    <dgm:pt modelId="{5DFC6E63-A5A8-4A67-AB58-9F9FA46E9025}" type="pres">
      <dgm:prSet presAssocID="{291C4AD0-39C1-4033-BAFE-9FB0EC90310E}" presName="connectorText" presStyleLbl="sibTrans2D1" presStyleIdx="0" presStyleCnt="10"/>
      <dgm:spPr/>
    </dgm:pt>
    <dgm:pt modelId="{6C35F12E-E75C-45CE-A14C-642FBD45FA2D}" type="pres">
      <dgm:prSet presAssocID="{FFA58040-15B4-42F0-844F-4924C24C4CF6}" presName="node" presStyleLbl="node1" presStyleIdx="1" presStyleCnt="11">
        <dgm:presLayoutVars>
          <dgm:bulletEnabled val="1"/>
        </dgm:presLayoutVars>
      </dgm:prSet>
      <dgm:spPr/>
    </dgm:pt>
    <dgm:pt modelId="{ABF7972A-77D2-4B0C-8C4C-781F72144AE7}" type="pres">
      <dgm:prSet presAssocID="{B30CFD3C-D183-4B7F-AF62-D2F773EEF2C9}" presName="sibTrans" presStyleLbl="sibTrans2D1" presStyleIdx="1" presStyleCnt="10"/>
      <dgm:spPr/>
    </dgm:pt>
    <dgm:pt modelId="{276C1659-4EB7-455B-A6AC-6A5917C6D10E}" type="pres">
      <dgm:prSet presAssocID="{B30CFD3C-D183-4B7F-AF62-D2F773EEF2C9}" presName="connectorText" presStyleLbl="sibTrans2D1" presStyleIdx="1" presStyleCnt="10"/>
      <dgm:spPr/>
    </dgm:pt>
    <dgm:pt modelId="{6D656F4E-DAC9-4965-9162-208ED993CD3F}" type="pres">
      <dgm:prSet presAssocID="{65944066-3105-4536-8E6F-1338773348D2}" presName="node" presStyleLbl="node1" presStyleIdx="2" presStyleCnt="11">
        <dgm:presLayoutVars>
          <dgm:bulletEnabled val="1"/>
        </dgm:presLayoutVars>
      </dgm:prSet>
      <dgm:spPr/>
    </dgm:pt>
    <dgm:pt modelId="{A3D0C4A5-E5BC-4F7D-9E7B-DC401D0AC956}" type="pres">
      <dgm:prSet presAssocID="{8C972C38-DE21-41E4-B5A5-07D95DA29411}" presName="sibTrans" presStyleLbl="sibTrans2D1" presStyleIdx="2" presStyleCnt="10"/>
      <dgm:spPr/>
    </dgm:pt>
    <dgm:pt modelId="{6A865061-6C4A-42B9-8BC5-262954CA7904}" type="pres">
      <dgm:prSet presAssocID="{8C972C38-DE21-41E4-B5A5-07D95DA29411}" presName="connectorText" presStyleLbl="sibTrans2D1" presStyleIdx="2" presStyleCnt="10"/>
      <dgm:spPr/>
    </dgm:pt>
    <dgm:pt modelId="{87C24EE1-A889-42F4-B229-0F3FC657916B}" type="pres">
      <dgm:prSet presAssocID="{3A99E762-407C-489B-815D-EF9D4A2CE40C}" presName="node" presStyleLbl="node1" presStyleIdx="3" presStyleCnt="11">
        <dgm:presLayoutVars>
          <dgm:bulletEnabled val="1"/>
        </dgm:presLayoutVars>
      </dgm:prSet>
      <dgm:spPr/>
    </dgm:pt>
    <dgm:pt modelId="{2E801BF2-A7C4-49F8-845F-C0815712D2A6}" type="pres">
      <dgm:prSet presAssocID="{D65D4E00-06B0-40B6-96BE-571F9DE030EA}" presName="sibTrans" presStyleLbl="sibTrans2D1" presStyleIdx="3" presStyleCnt="10"/>
      <dgm:spPr/>
    </dgm:pt>
    <dgm:pt modelId="{2002A2C6-5022-4D24-B7DB-F432D404E41F}" type="pres">
      <dgm:prSet presAssocID="{D65D4E00-06B0-40B6-96BE-571F9DE030EA}" presName="connectorText" presStyleLbl="sibTrans2D1" presStyleIdx="3" presStyleCnt="10"/>
      <dgm:spPr/>
    </dgm:pt>
    <dgm:pt modelId="{FC010C35-626D-4920-8BA4-BE1CDDD3EF70}" type="pres">
      <dgm:prSet presAssocID="{073EBF27-37E8-4179-9320-5D3725555465}" presName="node" presStyleLbl="node1" presStyleIdx="4" presStyleCnt="11">
        <dgm:presLayoutVars>
          <dgm:bulletEnabled val="1"/>
        </dgm:presLayoutVars>
      </dgm:prSet>
      <dgm:spPr/>
    </dgm:pt>
    <dgm:pt modelId="{69C5FDE2-5307-4A96-876D-E1E5B6E64DA7}" type="pres">
      <dgm:prSet presAssocID="{4C73E4F6-70EC-4273-97BD-6C9596C2B82F}" presName="sibTrans" presStyleLbl="sibTrans2D1" presStyleIdx="4" presStyleCnt="10"/>
      <dgm:spPr/>
    </dgm:pt>
    <dgm:pt modelId="{DD437B62-6F2A-4319-8864-543C43810F03}" type="pres">
      <dgm:prSet presAssocID="{4C73E4F6-70EC-4273-97BD-6C9596C2B82F}" presName="connectorText" presStyleLbl="sibTrans2D1" presStyleIdx="4" presStyleCnt="10"/>
      <dgm:spPr/>
    </dgm:pt>
    <dgm:pt modelId="{BC2D376E-98D7-4D2B-B924-AF40CF1B69AB}" type="pres">
      <dgm:prSet presAssocID="{EE410794-E044-45C7-A6A8-B84DA1ADDAFE}" presName="node" presStyleLbl="node1" presStyleIdx="5" presStyleCnt="11">
        <dgm:presLayoutVars>
          <dgm:bulletEnabled val="1"/>
        </dgm:presLayoutVars>
      </dgm:prSet>
      <dgm:spPr/>
    </dgm:pt>
    <dgm:pt modelId="{299AE251-4FE9-48B9-B437-55812536D18B}" type="pres">
      <dgm:prSet presAssocID="{FFA94F5B-AC1A-4687-AADD-7D51109CE76A}" presName="sibTrans" presStyleLbl="sibTrans2D1" presStyleIdx="5" presStyleCnt="10"/>
      <dgm:spPr/>
    </dgm:pt>
    <dgm:pt modelId="{D7FD497A-2154-4267-ABF7-097BAD882E42}" type="pres">
      <dgm:prSet presAssocID="{FFA94F5B-AC1A-4687-AADD-7D51109CE76A}" presName="connectorText" presStyleLbl="sibTrans2D1" presStyleIdx="5" presStyleCnt="10"/>
      <dgm:spPr/>
    </dgm:pt>
    <dgm:pt modelId="{5A4A3B72-D61A-481A-9FBB-C6CB32F5F686}" type="pres">
      <dgm:prSet presAssocID="{9776DBBC-86E9-44AA-A10A-7E25CB78C013}" presName="node" presStyleLbl="node1" presStyleIdx="6" presStyleCnt="11">
        <dgm:presLayoutVars>
          <dgm:bulletEnabled val="1"/>
        </dgm:presLayoutVars>
      </dgm:prSet>
      <dgm:spPr/>
    </dgm:pt>
    <dgm:pt modelId="{E18E7752-C2AB-4AD6-8F6D-66865D4A5514}" type="pres">
      <dgm:prSet presAssocID="{28158EA7-C7D6-432F-89EE-FEDD2CB9FACE}" presName="sibTrans" presStyleLbl="sibTrans2D1" presStyleIdx="6" presStyleCnt="10"/>
      <dgm:spPr/>
    </dgm:pt>
    <dgm:pt modelId="{DB1D04B3-8022-41C7-AA70-B573C71E4B0E}" type="pres">
      <dgm:prSet presAssocID="{28158EA7-C7D6-432F-89EE-FEDD2CB9FACE}" presName="connectorText" presStyleLbl="sibTrans2D1" presStyleIdx="6" presStyleCnt="10"/>
      <dgm:spPr/>
    </dgm:pt>
    <dgm:pt modelId="{2188C473-C1C7-40CD-9D9A-78CBD184CF5B}" type="pres">
      <dgm:prSet presAssocID="{F7028813-F633-4772-A5D4-2FA205EF9A2E}" presName="node" presStyleLbl="node1" presStyleIdx="7" presStyleCnt="11">
        <dgm:presLayoutVars>
          <dgm:bulletEnabled val="1"/>
        </dgm:presLayoutVars>
      </dgm:prSet>
      <dgm:spPr/>
    </dgm:pt>
    <dgm:pt modelId="{FBD102D7-A1B0-474A-8973-64B5A30AA6BF}" type="pres">
      <dgm:prSet presAssocID="{7FFEE744-6918-4FFA-A247-3E0CABCDD421}" presName="sibTrans" presStyleLbl="sibTrans2D1" presStyleIdx="7" presStyleCnt="10"/>
      <dgm:spPr/>
    </dgm:pt>
    <dgm:pt modelId="{AE4DAFC9-F4C0-483B-A072-9584096C9EAA}" type="pres">
      <dgm:prSet presAssocID="{7FFEE744-6918-4FFA-A247-3E0CABCDD421}" presName="connectorText" presStyleLbl="sibTrans2D1" presStyleIdx="7" presStyleCnt="10"/>
      <dgm:spPr/>
    </dgm:pt>
    <dgm:pt modelId="{76F474B9-F971-4554-958E-AB2B97AB418A}" type="pres">
      <dgm:prSet presAssocID="{2DAA1827-D77E-4E69-A4EA-4803D759D4A0}" presName="node" presStyleLbl="node1" presStyleIdx="8" presStyleCnt="11">
        <dgm:presLayoutVars>
          <dgm:bulletEnabled val="1"/>
        </dgm:presLayoutVars>
      </dgm:prSet>
      <dgm:spPr/>
    </dgm:pt>
    <dgm:pt modelId="{10F07FBF-3BD3-435E-AFE2-FF72D2337D33}" type="pres">
      <dgm:prSet presAssocID="{44390AF4-F45F-4562-8CC9-DB2531C127CB}" presName="sibTrans" presStyleLbl="sibTrans2D1" presStyleIdx="8" presStyleCnt="10"/>
      <dgm:spPr/>
    </dgm:pt>
    <dgm:pt modelId="{C045F24E-21C8-42F2-B786-A4A7BFFB875E}" type="pres">
      <dgm:prSet presAssocID="{44390AF4-F45F-4562-8CC9-DB2531C127CB}" presName="connectorText" presStyleLbl="sibTrans2D1" presStyleIdx="8" presStyleCnt="10"/>
      <dgm:spPr/>
    </dgm:pt>
    <dgm:pt modelId="{9419BE35-4E6A-49D5-926F-A200F5737554}" type="pres">
      <dgm:prSet presAssocID="{3EA7B8AC-A7AC-4D47-BFB1-E9C1E103F319}" presName="node" presStyleLbl="node1" presStyleIdx="9" presStyleCnt="11">
        <dgm:presLayoutVars>
          <dgm:bulletEnabled val="1"/>
        </dgm:presLayoutVars>
      </dgm:prSet>
      <dgm:spPr/>
    </dgm:pt>
    <dgm:pt modelId="{3BB801FA-FA73-4727-AF7F-3C2ACBA8AC7F}" type="pres">
      <dgm:prSet presAssocID="{4051DE15-8034-4969-86EE-F6FB830C1AAC}" presName="sibTrans" presStyleLbl="sibTrans2D1" presStyleIdx="9" presStyleCnt="10"/>
      <dgm:spPr/>
    </dgm:pt>
    <dgm:pt modelId="{10F25FE8-8A7F-494A-BBF2-FC1A700D2CCE}" type="pres">
      <dgm:prSet presAssocID="{4051DE15-8034-4969-86EE-F6FB830C1AAC}" presName="connectorText" presStyleLbl="sibTrans2D1" presStyleIdx="9" presStyleCnt="10"/>
      <dgm:spPr/>
    </dgm:pt>
    <dgm:pt modelId="{BC40ADA2-412C-4F9A-B7AD-D7FF32D0EEC1}" type="pres">
      <dgm:prSet presAssocID="{4B6D9A45-E96D-4115-84BF-C4C72943B7DE}" presName="node" presStyleLbl="node1" presStyleIdx="10" presStyleCnt="11">
        <dgm:presLayoutVars>
          <dgm:bulletEnabled val="1"/>
        </dgm:presLayoutVars>
      </dgm:prSet>
      <dgm:spPr/>
    </dgm:pt>
  </dgm:ptLst>
  <dgm:cxnLst>
    <dgm:cxn modelId="{3157C401-C632-41F8-8A4B-F770FCCF3B08}" type="presOf" srcId="{7FFEE744-6918-4FFA-A247-3E0CABCDD421}" destId="{AE4DAFC9-F4C0-483B-A072-9584096C9EAA}" srcOrd="1" destOrd="0" presId="urn:microsoft.com/office/officeart/2005/8/layout/process5"/>
    <dgm:cxn modelId="{61658D10-9F09-4B15-B9F0-A211803E2465}" type="presOf" srcId="{4B6D9A45-E96D-4115-84BF-C4C72943B7DE}" destId="{BC40ADA2-412C-4F9A-B7AD-D7FF32D0EEC1}" srcOrd="0" destOrd="0" presId="urn:microsoft.com/office/officeart/2005/8/layout/process5"/>
    <dgm:cxn modelId="{86019F14-6234-4ED6-AE73-8C06345D2F5E}" type="presOf" srcId="{8C972C38-DE21-41E4-B5A5-07D95DA29411}" destId="{6A865061-6C4A-42B9-8BC5-262954CA7904}" srcOrd="1" destOrd="0" presId="urn:microsoft.com/office/officeart/2005/8/layout/process5"/>
    <dgm:cxn modelId="{AE20EE24-537F-4B37-B23E-56DADBF076F1}" type="presOf" srcId="{4051DE15-8034-4969-86EE-F6FB830C1AAC}" destId="{3BB801FA-FA73-4727-AF7F-3C2ACBA8AC7F}" srcOrd="0" destOrd="0" presId="urn:microsoft.com/office/officeart/2005/8/layout/process5"/>
    <dgm:cxn modelId="{1FB3CC2B-083F-4E49-AD19-467E3D604D27}" type="presOf" srcId="{FFA94F5B-AC1A-4687-AADD-7D51109CE76A}" destId="{299AE251-4FE9-48B9-B437-55812536D18B}" srcOrd="0" destOrd="0" presId="urn:microsoft.com/office/officeart/2005/8/layout/process5"/>
    <dgm:cxn modelId="{F6697931-07C2-4806-8EFE-83CF622D994B}" type="presOf" srcId="{4C73E4F6-70EC-4273-97BD-6C9596C2B82F}" destId="{69C5FDE2-5307-4A96-876D-E1E5B6E64DA7}" srcOrd="0" destOrd="0" presId="urn:microsoft.com/office/officeart/2005/8/layout/process5"/>
    <dgm:cxn modelId="{F192403A-5342-4594-9138-159EA6C91075}" type="presOf" srcId="{28158EA7-C7D6-432F-89EE-FEDD2CB9FACE}" destId="{E18E7752-C2AB-4AD6-8F6D-66865D4A5514}" srcOrd="0" destOrd="0" presId="urn:microsoft.com/office/officeart/2005/8/layout/process5"/>
    <dgm:cxn modelId="{C7AA033E-B48A-4207-A1E1-AD7061A3BA30}" type="presOf" srcId="{9776DBBC-86E9-44AA-A10A-7E25CB78C013}" destId="{5A4A3B72-D61A-481A-9FBB-C6CB32F5F686}" srcOrd="0" destOrd="0" presId="urn:microsoft.com/office/officeart/2005/8/layout/process5"/>
    <dgm:cxn modelId="{3669F83F-66F8-4FD0-B168-0E6AC2AB63CE}" type="presOf" srcId="{65944066-3105-4536-8E6F-1338773348D2}" destId="{6D656F4E-DAC9-4965-9162-208ED993CD3F}" srcOrd="0" destOrd="0" presId="urn:microsoft.com/office/officeart/2005/8/layout/process5"/>
    <dgm:cxn modelId="{FDD9405E-148B-4EC0-AA00-B2F4A94CAD73}" srcId="{7B7CBBBF-28A5-41DA-A23F-50A4179D3187}" destId="{F7028813-F633-4772-A5D4-2FA205EF9A2E}" srcOrd="7" destOrd="0" parTransId="{D003F2C8-B70B-406D-A19A-5B512B96EB81}" sibTransId="{7FFEE744-6918-4FFA-A247-3E0CABCDD421}"/>
    <dgm:cxn modelId="{4CD27747-285B-443F-A9E0-A166096AA153}" srcId="{7B7CBBBF-28A5-41DA-A23F-50A4179D3187}" destId="{073EBF27-37E8-4179-9320-5D3725555465}" srcOrd="4" destOrd="0" parTransId="{FB547A4D-E720-4722-8AA1-504CF94C7A61}" sibTransId="{4C73E4F6-70EC-4273-97BD-6C9596C2B82F}"/>
    <dgm:cxn modelId="{FF072149-88AC-4293-927A-12412991A13A}" type="presOf" srcId="{3EA7B8AC-A7AC-4D47-BFB1-E9C1E103F319}" destId="{9419BE35-4E6A-49D5-926F-A200F5737554}" srcOrd="0" destOrd="0" presId="urn:microsoft.com/office/officeart/2005/8/layout/process5"/>
    <dgm:cxn modelId="{DBA1AC4D-B065-4F05-808B-427A9C9BE638}" srcId="{7B7CBBBF-28A5-41DA-A23F-50A4179D3187}" destId="{FFA58040-15B4-42F0-844F-4924C24C4CF6}" srcOrd="1" destOrd="0" parTransId="{7F5C84E9-2D86-4345-BFBB-92A25C5BB335}" sibTransId="{B30CFD3C-D183-4B7F-AF62-D2F773EEF2C9}"/>
    <dgm:cxn modelId="{F199F172-57ED-4560-8CEC-E2B0857EA2D1}" srcId="{7B7CBBBF-28A5-41DA-A23F-50A4179D3187}" destId="{65944066-3105-4536-8E6F-1338773348D2}" srcOrd="2" destOrd="0" parTransId="{044A935A-ABAF-4BF0-BC91-DDB10B3D0475}" sibTransId="{8C972C38-DE21-41E4-B5A5-07D95DA29411}"/>
    <dgm:cxn modelId="{C7A2DA75-EB2D-4CC3-A1B5-FB15629965D8}" srcId="{7B7CBBBF-28A5-41DA-A23F-50A4179D3187}" destId="{4B6D9A45-E96D-4115-84BF-C4C72943B7DE}" srcOrd="10" destOrd="0" parTransId="{F7E873C0-E6CE-4F50-B32C-68036CBB26D2}" sibTransId="{2401A6A8-B2A9-48B0-B194-1E26E1C6F88E}"/>
    <dgm:cxn modelId="{1F4B0F89-FA5B-4046-8CB4-381FB87A2CED}" srcId="{7B7CBBBF-28A5-41DA-A23F-50A4179D3187}" destId="{AEDCE092-8E52-426F-91AD-89DACB3E7FD9}" srcOrd="0" destOrd="0" parTransId="{231D5B7C-B22A-4982-A62B-9ECF2DE60A87}" sibTransId="{291C4AD0-39C1-4033-BAFE-9FB0EC90310E}"/>
    <dgm:cxn modelId="{32886189-C571-4E85-AB19-6B6905B14582}" type="presOf" srcId="{EE410794-E044-45C7-A6A8-B84DA1ADDAFE}" destId="{BC2D376E-98D7-4D2B-B924-AF40CF1B69AB}" srcOrd="0" destOrd="0" presId="urn:microsoft.com/office/officeart/2005/8/layout/process5"/>
    <dgm:cxn modelId="{B96FF98C-7356-48E2-8737-6F848D9BB08C}" type="presOf" srcId="{4051DE15-8034-4969-86EE-F6FB830C1AAC}" destId="{10F25FE8-8A7F-494A-BBF2-FC1A700D2CCE}" srcOrd="1" destOrd="0" presId="urn:microsoft.com/office/officeart/2005/8/layout/process5"/>
    <dgm:cxn modelId="{8D34848E-A4D1-4160-BF5A-BD1BAC40DED1}" type="presOf" srcId="{073EBF27-37E8-4179-9320-5D3725555465}" destId="{FC010C35-626D-4920-8BA4-BE1CDDD3EF70}" srcOrd="0" destOrd="0" presId="urn:microsoft.com/office/officeart/2005/8/layout/process5"/>
    <dgm:cxn modelId="{90C10394-1D8B-4B5B-B947-E65B450759F6}" type="presOf" srcId="{2DAA1827-D77E-4E69-A4EA-4803D759D4A0}" destId="{76F474B9-F971-4554-958E-AB2B97AB418A}" srcOrd="0" destOrd="0" presId="urn:microsoft.com/office/officeart/2005/8/layout/process5"/>
    <dgm:cxn modelId="{28D60E94-C2E9-4BB4-AF70-389A4530F492}" type="presOf" srcId="{7B7CBBBF-28A5-41DA-A23F-50A4179D3187}" destId="{7C218186-09A1-48AD-A63B-BB4D3BC435FD}" srcOrd="0" destOrd="0" presId="urn:microsoft.com/office/officeart/2005/8/layout/process5"/>
    <dgm:cxn modelId="{D579ADA7-A993-437B-8ABC-B1DA303FA302}" srcId="{7B7CBBBF-28A5-41DA-A23F-50A4179D3187}" destId="{3A99E762-407C-489B-815D-EF9D4A2CE40C}" srcOrd="3" destOrd="0" parTransId="{F41A51B0-B6D8-4B34-A6E3-FCBE6F05B975}" sibTransId="{D65D4E00-06B0-40B6-96BE-571F9DE030EA}"/>
    <dgm:cxn modelId="{E6EDC8A8-FC02-4EAB-8FF4-8521ACE65D82}" type="presOf" srcId="{B30CFD3C-D183-4B7F-AF62-D2F773EEF2C9}" destId="{ABF7972A-77D2-4B0C-8C4C-781F72144AE7}" srcOrd="0" destOrd="0" presId="urn:microsoft.com/office/officeart/2005/8/layout/process5"/>
    <dgm:cxn modelId="{E637DEAB-477C-47AA-A24E-9090E9A2A5B4}" type="presOf" srcId="{D65D4E00-06B0-40B6-96BE-571F9DE030EA}" destId="{2E801BF2-A7C4-49F8-845F-C0815712D2A6}" srcOrd="0" destOrd="0" presId="urn:microsoft.com/office/officeart/2005/8/layout/process5"/>
    <dgm:cxn modelId="{6F3486B6-8FA0-447C-B20A-BB2BDB06D046}" type="presOf" srcId="{4C73E4F6-70EC-4273-97BD-6C9596C2B82F}" destId="{DD437B62-6F2A-4319-8864-543C43810F03}" srcOrd="1" destOrd="0" presId="urn:microsoft.com/office/officeart/2005/8/layout/process5"/>
    <dgm:cxn modelId="{CDA115BA-6E5D-42EB-A68B-0FD7AC757482}" type="presOf" srcId="{44390AF4-F45F-4562-8CC9-DB2531C127CB}" destId="{10F07FBF-3BD3-435E-AFE2-FF72D2337D33}" srcOrd="0" destOrd="0" presId="urn:microsoft.com/office/officeart/2005/8/layout/process5"/>
    <dgm:cxn modelId="{154A2ABE-4338-4285-8B03-7F1B969F1719}" srcId="{7B7CBBBF-28A5-41DA-A23F-50A4179D3187}" destId="{2DAA1827-D77E-4E69-A4EA-4803D759D4A0}" srcOrd="8" destOrd="0" parTransId="{3DA964F3-E68D-45F3-B66E-85C2AF3C80E2}" sibTransId="{44390AF4-F45F-4562-8CC9-DB2531C127CB}"/>
    <dgm:cxn modelId="{DE32E4C6-1DF4-45D4-88D3-F265B1324982}" srcId="{7B7CBBBF-28A5-41DA-A23F-50A4179D3187}" destId="{3EA7B8AC-A7AC-4D47-BFB1-E9C1E103F319}" srcOrd="9" destOrd="0" parTransId="{E1881602-CD7C-48E8-8544-0987B70C8FB1}" sibTransId="{4051DE15-8034-4969-86EE-F6FB830C1AAC}"/>
    <dgm:cxn modelId="{09D262C8-A6E1-4020-B276-D0385203965B}" srcId="{7B7CBBBF-28A5-41DA-A23F-50A4179D3187}" destId="{EE410794-E044-45C7-A6A8-B84DA1ADDAFE}" srcOrd="5" destOrd="0" parTransId="{AC9C87B3-F835-439C-926A-96224DBAD8BC}" sibTransId="{FFA94F5B-AC1A-4687-AADD-7D51109CE76A}"/>
    <dgm:cxn modelId="{F49DF8CC-1F9B-4A6C-834E-DD0C3E722881}" type="presOf" srcId="{D65D4E00-06B0-40B6-96BE-571F9DE030EA}" destId="{2002A2C6-5022-4D24-B7DB-F432D404E41F}" srcOrd="1" destOrd="0" presId="urn:microsoft.com/office/officeart/2005/8/layout/process5"/>
    <dgm:cxn modelId="{0BFA6FD1-32E9-4AF4-8D38-115BD4E48647}" type="presOf" srcId="{44390AF4-F45F-4562-8CC9-DB2531C127CB}" destId="{C045F24E-21C8-42F2-B786-A4A7BFFB875E}" srcOrd="1" destOrd="0" presId="urn:microsoft.com/office/officeart/2005/8/layout/process5"/>
    <dgm:cxn modelId="{279FD1D1-D2E9-4CA5-8776-450FA4823CE0}" type="presOf" srcId="{FFA94F5B-AC1A-4687-AADD-7D51109CE76A}" destId="{D7FD497A-2154-4267-ABF7-097BAD882E42}" srcOrd="1" destOrd="0" presId="urn:microsoft.com/office/officeart/2005/8/layout/process5"/>
    <dgm:cxn modelId="{B1133DD2-487F-47FC-8D2A-4CA354A661BB}" type="presOf" srcId="{F7028813-F633-4772-A5D4-2FA205EF9A2E}" destId="{2188C473-C1C7-40CD-9D9A-78CBD184CF5B}" srcOrd="0" destOrd="0" presId="urn:microsoft.com/office/officeart/2005/8/layout/process5"/>
    <dgm:cxn modelId="{215EE2D3-2C01-48C8-9A58-993A58282448}" type="presOf" srcId="{7FFEE744-6918-4FFA-A247-3E0CABCDD421}" destId="{FBD102D7-A1B0-474A-8973-64B5A30AA6BF}" srcOrd="0" destOrd="0" presId="urn:microsoft.com/office/officeart/2005/8/layout/process5"/>
    <dgm:cxn modelId="{9A858AD5-8781-4B88-A7BC-C13496E1AF37}" type="presOf" srcId="{B30CFD3C-D183-4B7F-AF62-D2F773EEF2C9}" destId="{276C1659-4EB7-455B-A6AC-6A5917C6D10E}" srcOrd="1" destOrd="0" presId="urn:microsoft.com/office/officeart/2005/8/layout/process5"/>
    <dgm:cxn modelId="{6D2D21DC-2115-4C6B-B852-E5178DC92515}" type="presOf" srcId="{291C4AD0-39C1-4033-BAFE-9FB0EC90310E}" destId="{5DFC6E63-A5A8-4A67-AB58-9F9FA46E9025}" srcOrd="1" destOrd="0" presId="urn:microsoft.com/office/officeart/2005/8/layout/process5"/>
    <dgm:cxn modelId="{48C577DC-4A6C-4F95-8DE5-0803165902B8}" type="presOf" srcId="{8C972C38-DE21-41E4-B5A5-07D95DA29411}" destId="{A3D0C4A5-E5BC-4F7D-9E7B-DC401D0AC956}" srcOrd="0" destOrd="0" presId="urn:microsoft.com/office/officeart/2005/8/layout/process5"/>
    <dgm:cxn modelId="{4209D9DF-8C1C-4A45-BCB1-09ADD7678ACE}" type="presOf" srcId="{28158EA7-C7D6-432F-89EE-FEDD2CB9FACE}" destId="{DB1D04B3-8022-41C7-AA70-B573C71E4B0E}" srcOrd="1" destOrd="0" presId="urn:microsoft.com/office/officeart/2005/8/layout/process5"/>
    <dgm:cxn modelId="{EEE8BAE3-FCFF-4625-AB5E-2A28B85EDF2F}" type="presOf" srcId="{AEDCE092-8E52-426F-91AD-89DACB3E7FD9}" destId="{AE98E356-0B65-4EC0-930E-B19B7BFA0B4B}" srcOrd="0" destOrd="0" presId="urn:microsoft.com/office/officeart/2005/8/layout/process5"/>
    <dgm:cxn modelId="{C80785E6-9BAA-4B56-8C1E-5F26DE3CB5AC}" type="presOf" srcId="{291C4AD0-39C1-4033-BAFE-9FB0EC90310E}" destId="{9AC115DF-249A-4C89-9B4D-11F568E6EB9B}" srcOrd="0" destOrd="0" presId="urn:microsoft.com/office/officeart/2005/8/layout/process5"/>
    <dgm:cxn modelId="{5CCAEBEF-E117-4414-AD2B-204DFEF4A41D}" type="presOf" srcId="{FFA58040-15B4-42F0-844F-4924C24C4CF6}" destId="{6C35F12E-E75C-45CE-A14C-642FBD45FA2D}" srcOrd="0" destOrd="0" presId="urn:microsoft.com/office/officeart/2005/8/layout/process5"/>
    <dgm:cxn modelId="{187D59F4-D2FB-4286-A212-DEDA74077ED8}" srcId="{7B7CBBBF-28A5-41DA-A23F-50A4179D3187}" destId="{9776DBBC-86E9-44AA-A10A-7E25CB78C013}" srcOrd="6" destOrd="0" parTransId="{95F3C238-412C-4870-B578-7A62E7F2DB5A}" sibTransId="{28158EA7-C7D6-432F-89EE-FEDD2CB9FACE}"/>
    <dgm:cxn modelId="{F1EFE8FE-AB3A-4337-9ABB-2A6A535D3F23}" type="presOf" srcId="{3A99E762-407C-489B-815D-EF9D4A2CE40C}" destId="{87C24EE1-A889-42F4-B229-0F3FC657916B}" srcOrd="0" destOrd="0" presId="urn:microsoft.com/office/officeart/2005/8/layout/process5"/>
    <dgm:cxn modelId="{CBC9A79E-2567-407A-93E2-23DA4FB54541}" type="presParOf" srcId="{7C218186-09A1-48AD-A63B-BB4D3BC435FD}" destId="{AE98E356-0B65-4EC0-930E-B19B7BFA0B4B}" srcOrd="0" destOrd="0" presId="urn:microsoft.com/office/officeart/2005/8/layout/process5"/>
    <dgm:cxn modelId="{EE32FC59-D346-43C0-8EDB-3725D459CD98}" type="presParOf" srcId="{7C218186-09A1-48AD-A63B-BB4D3BC435FD}" destId="{9AC115DF-249A-4C89-9B4D-11F568E6EB9B}" srcOrd="1" destOrd="0" presId="urn:microsoft.com/office/officeart/2005/8/layout/process5"/>
    <dgm:cxn modelId="{B4B555CE-8F6D-43DF-A91F-D4EE0341CBE8}" type="presParOf" srcId="{9AC115DF-249A-4C89-9B4D-11F568E6EB9B}" destId="{5DFC6E63-A5A8-4A67-AB58-9F9FA46E9025}" srcOrd="0" destOrd="0" presId="urn:microsoft.com/office/officeart/2005/8/layout/process5"/>
    <dgm:cxn modelId="{FCEBDC3A-E16C-4225-A42C-A7EE2AE81EC5}" type="presParOf" srcId="{7C218186-09A1-48AD-A63B-BB4D3BC435FD}" destId="{6C35F12E-E75C-45CE-A14C-642FBD45FA2D}" srcOrd="2" destOrd="0" presId="urn:microsoft.com/office/officeart/2005/8/layout/process5"/>
    <dgm:cxn modelId="{1AB4FC34-B0EA-4C51-AA6C-CDC7324F8B07}" type="presParOf" srcId="{7C218186-09A1-48AD-A63B-BB4D3BC435FD}" destId="{ABF7972A-77D2-4B0C-8C4C-781F72144AE7}" srcOrd="3" destOrd="0" presId="urn:microsoft.com/office/officeart/2005/8/layout/process5"/>
    <dgm:cxn modelId="{965C86ED-EDB1-4333-857A-14F83A0165A5}" type="presParOf" srcId="{ABF7972A-77D2-4B0C-8C4C-781F72144AE7}" destId="{276C1659-4EB7-455B-A6AC-6A5917C6D10E}" srcOrd="0" destOrd="0" presId="urn:microsoft.com/office/officeart/2005/8/layout/process5"/>
    <dgm:cxn modelId="{C6BCC20A-A6A5-49D6-96A5-866987FB323C}" type="presParOf" srcId="{7C218186-09A1-48AD-A63B-BB4D3BC435FD}" destId="{6D656F4E-DAC9-4965-9162-208ED993CD3F}" srcOrd="4" destOrd="0" presId="urn:microsoft.com/office/officeart/2005/8/layout/process5"/>
    <dgm:cxn modelId="{8FE273C9-74B8-4A21-A3B6-C092B8578D19}" type="presParOf" srcId="{7C218186-09A1-48AD-A63B-BB4D3BC435FD}" destId="{A3D0C4A5-E5BC-4F7D-9E7B-DC401D0AC956}" srcOrd="5" destOrd="0" presId="urn:microsoft.com/office/officeart/2005/8/layout/process5"/>
    <dgm:cxn modelId="{07B1340D-382B-414C-965D-1CFDFB0A4453}" type="presParOf" srcId="{A3D0C4A5-E5BC-4F7D-9E7B-DC401D0AC956}" destId="{6A865061-6C4A-42B9-8BC5-262954CA7904}" srcOrd="0" destOrd="0" presId="urn:microsoft.com/office/officeart/2005/8/layout/process5"/>
    <dgm:cxn modelId="{74E0A0EA-FCFE-4741-920D-0A4E712352C3}" type="presParOf" srcId="{7C218186-09A1-48AD-A63B-BB4D3BC435FD}" destId="{87C24EE1-A889-42F4-B229-0F3FC657916B}" srcOrd="6" destOrd="0" presId="urn:microsoft.com/office/officeart/2005/8/layout/process5"/>
    <dgm:cxn modelId="{33639468-7278-4905-A145-451C1672C592}" type="presParOf" srcId="{7C218186-09A1-48AD-A63B-BB4D3BC435FD}" destId="{2E801BF2-A7C4-49F8-845F-C0815712D2A6}" srcOrd="7" destOrd="0" presId="urn:microsoft.com/office/officeart/2005/8/layout/process5"/>
    <dgm:cxn modelId="{0C62AF0E-6D8C-4BA3-AD61-E54815792E2E}" type="presParOf" srcId="{2E801BF2-A7C4-49F8-845F-C0815712D2A6}" destId="{2002A2C6-5022-4D24-B7DB-F432D404E41F}" srcOrd="0" destOrd="0" presId="urn:microsoft.com/office/officeart/2005/8/layout/process5"/>
    <dgm:cxn modelId="{A39EE930-AE86-42F4-A427-9D50B565B03B}" type="presParOf" srcId="{7C218186-09A1-48AD-A63B-BB4D3BC435FD}" destId="{FC010C35-626D-4920-8BA4-BE1CDDD3EF70}" srcOrd="8" destOrd="0" presId="urn:microsoft.com/office/officeart/2005/8/layout/process5"/>
    <dgm:cxn modelId="{85959DFA-116B-4F96-82CE-EA311CC407D9}" type="presParOf" srcId="{7C218186-09A1-48AD-A63B-BB4D3BC435FD}" destId="{69C5FDE2-5307-4A96-876D-E1E5B6E64DA7}" srcOrd="9" destOrd="0" presId="urn:microsoft.com/office/officeart/2005/8/layout/process5"/>
    <dgm:cxn modelId="{B0CAF3B6-DCB0-45FB-9F1E-2EE9CEABA8AF}" type="presParOf" srcId="{69C5FDE2-5307-4A96-876D-E1E5B6E64DA7}" destId="{DD437B62-6F2A-4319-8864-543C43810F03}" srcOrd="0" destOrd="0" presId="urn:microsoft.com/office/officeart/2005/8/layout/process5"/>
    <dgm:cxn modelId="{B6038CA3-BA84-4729-AD16-54A830B1D2C2}" type="presParOf" srcId="{7C218186-09A1-48AD-A63B-BB4D3BC435FD}" destId="{BC2D376E-98D7-4D2B-B924-AF40CF1B69AB}" srcOrd="10" destOrd="0" presId="urn:microsoft.com/office/officeart/2005/8/layout/process5"/>
    <dgm:cxn modelId="{2DAF9EB5-6977-4FF6-ACB0-2BEE411347EA}" type="presParOf" srcId="{7C218186-09A1-48AD-A63B-BB4D3BC435FD}" destId="{299AE251-4FE9-48B9-B437-55812536D18B}" srcOrd="11" destOrd="0" presId="urn:microsoft.com/office/officeart/2005/8/layout/process5"/>
    <dgm:cxn modelId="{2387AF92-A219-4375-AAE4-DCE2ECF9F9A2}" type="presParOf" srcId="{299AE251-4FE9-48B9-B437-55812536D18B}" destId="{D7FD497A-2154-4267-ABF7-097BAD882E42}" srcOrd="0" destOrd="0" presId="urn:microsoft.com/office/officeart/2005/8/layout/process5"/>
    <dgm:cxn modelId="{2EAC14B1-FEB2-4E36-8E21-C3F767504A21}" type="presParOf" srcId="{7C218186-09A1-48AD-A63B-BB4D3BC435FD}" destId="{5A4A3B72-D61A-481A-9FBB-C6CB32F5F686}" srcOrd="12" destOrd="0" presId="urn:microsoft.com/office/officeart/2005/8/layout/process5"/>
    <dgm:cxn modelId="{DECE187A-CAC8-43BE-8E82-7F9F9E242611}" type="presParOf" srcId="{7C218186-09A1-48AD-A63B-BB4D3BC435FD}" destId="{E18E7752-C2AB-4AD6-8F6D-66865D4A5514}" srcOrd="13" destOrd="0" presId="urn:microsoft.com/office/officeart/2005/8/layout/process5"/>
    <dgm:cxn modelId="{ED720B22-7EA8-41BB-B76F-E742E15B5799}" type="presParOf" srcId="{E18E7752-C2AB-4AD6-8F6D-66865D4A5514}" destId="{DB1D04B3-8022-41C7-AA70-B573C71E4B0E}" srcOrd="0" destOrd="0" presId="urn:microsoft.com/office/officeart/2005/8/layout/process5"/>
    <dgm:cxn modelId="{03F6054F-2306-45F4-A273-52907C33B5A9}" type="presParOf" srcId="{7C218186-09A1-48AD-A63B-BB4D3BC435FD}" destId="{2188C473-C1C7-40CD-9D9A-78CBD184CF5B}" srcOrd="14" destOrd="0" presId="urn:microsoft.com/office/officeart/2005/8/layout/process5"/>
    <dgm:cxn modelId="{092B3A2E-BA3B-43AA-8FEE-882947320AD6}" type="presParOf" srcId="{7C218186-09A1-48AD-A63B-BB4D3BC435FD}" destId="{FBD102D7-A1B0-474A-8973-64B5A30AA6BF}" srcOrd="15" destOrd="0" presId="urn:microsoft.com/office/officeart/2005/8/layout/process5"/>
    <dgm:cxn modelId="{1A1D574D-51EA-4FBC-AEAA-E0D107B8F54C}" type="presParOf" srcId="{FBD102D7-A1B0-474A-8973-64B5A30AA6BF}" destId="{AE4DAFC9-F4C0-483B-A072-9584096C9EAA}" srcOrd="0" destOrd="0" presId="urn:microsoft.com/office/officeart/2005/8/layout/process5"/>
    <dgm:cxn modelId="{4E5579D4-8882-454B-BEE6-728E85DA6F8F}" type="presParOf" srcId="{7C218186-09A1-48AD-A63B-BB4D3BC435FD}" destId="{76F474B9-F971-4554-958E-AB2B97AB418A}" srcOrd="16" destOrd="0" presId="urn:microsoft.com/office/officeart/2005/8/layout/process5"/>
    <dgm:cxn modelId="{7AF36D35-DC47-43C2-88A2-FBD33C72F2F6}" type="presParOf" srcId="{7C218186-09A1-48AD-A63B-BB4D3BC435FD}" destId="{10F07FBF-3BD3-435E-AFE2-FF72D2337D33}" srcOrd="17" destOrd="0" presId="urn:microsoft.com/office/officeart/2005/8/layout/process5"/>
    <dgm:cxn modelId="{3E0FEC44-16E6-446E-B9A9-A82B4A2255AF}" type="presParOf" srcId="{10F07FBF-3BD3-435E-AFE2-FF72D2337D33}" destId="{C045F24E-21C8-42F2-B786-A4A7BFFB875E}" srcOrd="0" destOrd="0" presId="urn:microsoft.com/office/officeart/2005/8/layout/process5"/>
    <dgm:cxn modelId="{027FAD8A-BBF1-4DBB-AF0E-66C7406433A6}" type="presParOf" srcId="{7C218186-09A1-48AD-A63B-BB4D3BC435FD}" destId="{9419BE35-4E6A-49D5-926F-A200F5737554}" srcOrd="18" destOrd="0" presId="urn:microsoft.com/office/officeart/2005/8/layout/process5"/>
    <dgm:cxn modelId="{A1ED7081-C00D-43A9-B122-E70C15180ECF}" type="presParOf" srcId="{7C218186-09A1-48AD-A63B-BB4D3BC435FD}" destId="{3BB801FA-FA73-4727-AF7F-3C2ACBA8AC7F}" srcOrd="19" destOrd="0" presId="urn:microsoft.com/office/officeart/2005/8/layout/process5"/>
    <dgm:cxn modelId="{0CAD5A10-5951-47B9-9326-ED57C23CE6B5}" type="presParOf" srcId="{3BB801FA-FA73-4727-AF7F-3C2ACBA8AC7F}" destId="{10F25FE8-8A7F-494A-BBF2-FC1A700D2CCE}" srcOrd="0" destOrd="0" presId="urn:microsoft.com/office/officeart/2005/8/layout/process5"/>
    <dgm:cxn modelId="{94B1D111-DFB3-4162-98F4-4D8BABD0D14E}" type="presParOf" srcId="{7C218186-09A1-48AD-A63B-BB4D3BC435FD}" destId="{BC40ADA2-412C-4F9A-B7AD-D7FF32D0EEC1}" srcOrd="2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57FBF-5C1D-4334-BDA1-AF40CBD835A8}">
      <dsp:nvSpPr>
        <dsp:cNvPr id="0" name=""/>
        <dsp:cNvSpPr/>
      </dsp:nvSpPr>
      <dsp:spPr>
        <a:xfrm>
          <a:off x="2328" y="0"/>
          <a:ext cx="628904" cy="628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0AAC4-AE09-4938-8C5B-009F5D84B1F4}">
      <dsp:nvSpPr>
        <dsp:cNvPr id="0" name=""/>
        <dsp:cNvSpPr/>
      </dsp:nvSpPr>
      <dsp:spPr>
        <a:xfrm>
          <a:off x="65218" y="62890"/>
          <a:ext cx="503123" cy="503123"/>
        </a:xfrm>
        <a:prstGeom prst="chord">
          <a:avLst>
            <a:gd name="adj1" fmla="val 1168272"/>
            <a:gd name="adj2" fmla="val 9631728"/>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DC1983F-4E48-4086-A5DB-07992E19ED7D}">
      <dsp:nvSpPr>
        <dsp:cNvPr id="0" name=""/>
        <dsp:cNvSpPr/>
      </dsp:nvSpPr>
      <dsp:spPr>
        <a:xfrm>
          <a:off x="762253" y="628904"/>
          <a:ext cx="1860507" cy="2646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0" lvl="0" indent="0" algn="l" defTabSz="711200">
            <a:lnSpc>
              <a:spcPct val="90000"/>
            </a:lnSpc>
            <a:spcBef>
              <a:spcPct val="0"/>
            </a:spcBef>
            <a:spcAft>
              <a:spcPct val="35000"/>
            </a:spcAft>
            <a:buNone/>
          </a:pPr>
          <a:r>
            <a:rPr lang="en-GB" sz="1600" kern="1200" dirty="0"/>
            <a:t>Error Based </a:t>
          </a:r>
        </a:p>
        <a:p>
          <a:pPr marL="114300" lvl="1" indent="-114300" algn="l" defTabSz="533400">
            <a:lnSpc>
              <a:spcPct val="90000"/>
            </a:lnSpc>
            <a:spcBef>
              <a:spcPct val="0"/>
            </a:spcBef>
            <a:spcAft>
              <a:spcPct val="15000"/>
            </a:spcAft>
            <a:buChar char="•"/>
          </a:pPr>
          <a:r>
            <a:rPr lang="en-GB" sz="1200" kern="1200" dirty="0"/>
            <a:t>System Stored Procedure</a:t>
          </a:r>
        </a:p>
        <a:p>
          <a:pPr marL="114300" lvl="1" indent="-114300" algn="l" defTabSz="533400">
            <a:lnSpc>
              <a:spcPct val="90000"/>
            </a:lnSpc>
            <a:spcBef>
              <a:spcPct val="0"/>
            </a:spcBef>
            <a:spcAft>
              <a:spcPct val="15000"/>
            </a:spcAft>
            <a:buChar char="•"/>
          </a:pPr>
          <a:r>
            <a:rPr lang="en-GB" sz="1200" kern="1200" dirty="0"/>
            <a:t>Logically Incorrect Query</a:t>
          </a:r>
        </a:p>
        <a:p>
          <a:pPr marL="0" lvl="0" indent="0" algn="l" defTabSz="711200">
            <a:lnSpc>
              <a:spcPct val="90000"/>
            </a:lnSpc>
            <a:spcBef>
              <a:spcPct val="0"/>
            </a:spcBef>
            <a:spcAft>
              <a:spcPct val="35000"/>
            </a:spcAft>
            <a:buNone/>
          </a:pPr>
          <a:r>
            <a:rPr lang="en-GB" sz="1600" kern="1200" dirty="0"/>
            <a:t>Union</a:t>
          </a:r>
        </a:p>
        <a:p>
          <a:pPr marL="0" lvl="0" indent="0" algn="l" defTabSz="711200">
            <a:lnSpc>
              <a:spcPct val="90000"/>
            </a:lnSpc>
            <a:spcBef>
              <a:spcPct val="0"/>
            </a:spcBef>
            <a:spcAft>
              <a:spcPct val="35000"/>
            </a:spcAft>
            <a:buNone/>
          </a:pPr>
          <a:r>
            <a:rPr lang="en-GB" sz="1600" kern="1200" dirty="0"/>
            <a:t>Tautology</a:t>
          </a:r>
        </a:p>
        <a:p>
          <a:pPr marL="0" lvl="0" indent="0" algn="l" defTabSz="711200">
            <a:lnSpc>
              <a:spcPct val="90000"/>
            </a:lnSpc>
            <a:spcBef>
              <a:spcPct val="0"/>
            </a:spcBef>
            <a:spcAft>
              <a:spcPct val="35000"/>
            </a:spcAft>
            <a:buNone/>
          </a:pPr>
          <a:r>
            <a:rPr lang="en-GB" sz="1600" kern="1200" dirty="0"/>
            <a:t>End of Line Comment</a:t>
          </a:r>
        </a:p>
        <a:p>
          <a:pPr marL="0" lvl="0" indent="0" algn="l" defTabSz="711200">
            <a:lnSpc>
              <a:spcPct val="90000"/>
            </a:lnSpc>
            <a:spcBef>
              <a:spcPct val="0"/>
            </a:spcBef>
            <a:spcAft>
              <a:spcPct val="35000"/>
            </a:spcAft>
            <a:buNone/>
          </a:pPr>
          <a:r>
            <a:rPr lang="en-GB" sz="1600" kern="1200" dirty="0"/>
            <a:t>Inline Comment</a:t>
          </a:r>
        </a:p>
        <a:p>
          <a:pPr marL="0" lvl="0" indent="0" algn="l" defTabSz="711200">
            <a:lnSpc>
              <a:spcPct val="90000"/>
            </a:lnSpc>
            <a:spcBef>
              <a:spcPct val="0"/>
            </a:spcBef>
            <a:spcAft>
              <a:spcPct val="35000"/>
            </a:spcAft>
            <a:buNone/>
          </a:pPr>
          <a:r>
            <a:rPr lang="en-GB" sz="1600" kern="1200" dirty="0"/>
            <a:t>Piggybacked Query</a:t>
          </a:r>
        </a:p>
      </dsp:txBody>
      <dsp:txXfrm>
        <a:off x="762253" y="628904"/>
        <a:ext cx="1860507" cy="2646637"/>
      </dsp:txXfrm>
    </dsp:sp>
    <dsp:sp modelId="{B1319492-8E29-466F-970C-3A402ADED647}">
      <dsp:nvSpPr>
        <dsp:cNvPr id="0" name=""/>
        <dsp:cNvSpPr/>
      </dsp:nvSpPr>
      <dsp:spPr>
        <a:xfrm>
          <a:off x="762253" y="0"/>
          <a:ext cx="1860507" cy="628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b" anchorCtr="0">
          <a:noAutofit/>
        </a:bodyPr>
        <a:lstStyle/>
        <a:p>
          <a:pPr marL="0" lvl="0" indent="0" algn="l" defTabSz="844550">
            <a:lnSpc>
              <a:spcPct val="90000"/>
            </a:lnSpc>
            <a:spcBef>
              <a:spcPct val="0"/>
            </a:spcBef>
            <a:spcAft>
              <a:spcPct val="35000"/>
            </a:spcAft>
            <a:buNone/>
          </a:pPr>
          <a:r>
            <a:rPr lang="en-GB" sz="1900" kern="1200" dirty="0"/>
            <a:t>In-band SQL Injection</a:t>
          </a:r>
        </a:p>
      </dsp:txBody>
      <dsp:txXfrm>
        <a:off x="762253" y="0"/>
        <a:ext cx="1860507" cy="628904"/>
      </dsp:txXfrm>
    </dsp:sp>
    <dsp:sp modelId="{462513CB-9404-4982-9E55-6DFA9DE13DEB}">
      <dsp:nvSpPr>
        <dsp:cNvPr id="0" name=""/>
        <dsp:cNvSpPr/>
      </dsp:nvSpPr>
      <dsp:spPr>
        <a:xfrm>
          <a:off x="2753783" y="0"/>
          <a:ext cx="628904" cy="628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EE1B40-B06D-4502-9E70-45EA8A2CD164}">
      <dsp:nvSpPr>
        <dsp:cNvPr id="0" name=""/>
        <dsp:cNvSpPr/>
      </dsp:nvSpPr>
      <dsp:spPr>
        <a:xfrm>
          <a:off x="2816673" y="62890"/>
          <a:ext cx="503123" cy="503123"/>
        </a:xfrm>
        <a:prstGeom prst="chord">
          <a:avLst>
            <a:gd name="adj1" fmla="val 20431728"/>
            <a:gd name="adj2" fmla="val 11968272"/>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59C9E1D-2795-4541-B05B-4A2B637E47C3}">
      <dsp:nvSpPr>
        <dsp:cNvPr id="0" name=""/>
        <dsp:cNvSpPr/>
      </dsp:nvSpPr>
      <dsp:spPr>
        <a:xfrm>
          <a:off x="3513708" y="0"/>
          <a:ext cx="1860507" cy="628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b" anchorCtr="0">
          <a:noAutofit/>
        </a:bodyPr>
        <a:lstStyle/>
        <a:p>
          <a:pPr marL="0" lvl="0" indent="0" algn="l" defTabSz="844550">
            <a:lnSpc>
              <a:spcPct val="90000"/>
            </a:lnSpc>
            <a:spcBef>
              <a:spcPct val="0"/>
            </a:spcBef>
            <a:spcAft>
              <a:spcPct val="35000"/>
            </a:spcAft>
            <a:buNone/>
          </a:pPr>
          <a:r>
            <a:rPr lang="en-GB" sz="1900" kern="1200" dirty="0"/>
            <a:t>Out-of-band SQL Injection</a:t>
          </a:r>
        </a:p>
      </dsp:txBody>
      <dsp:txXfrm>
        <a:off x="3513708" y="0"/>
        <a:ext cx="1860507" cy="628904"/>
      </dsp:txXfrm>
    </dsp:sp>
    <dsp:sp modelId="{87ED989E-C45C-42B2-891D-6653B29FC3DD}">
      <dsp:nvSpPr>
        <dsp:cNvPr id="0" name=""/>
        <dsp:cNvSpPr/>
      </dsp:nvSpPr>
      <dsp:spPr>
        <a:xfrm>
          <a:off x="5505238" y="0"/>
          <a:ext cx="628904" cy="62890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E71DE-C217-493E-8A4F-C6E7869204CC}">
      <dsp:nvSpPr>
        <dsp:cNvPr id="0" name=""/>
        <dsp:cNvSpPr/>
      </dsp:nvSpPr>
      <dsp:spPr>
        <a:xfrm>
          <a:off x="5568128" y="62890"/>
          <a:ext cx="503123" cy="503123"/>
        </a:xfrm>
        <a:prstGeom prst="chord">
          <a:avLst>
            <a:gd name="adj1" fmla="val 16200000"/>
            <a:gd name="adj2" fmla="val 162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6ADFA20-4E47-45CD-AC46-BDB85C51A8C0}">
      <dsp:nvSpPr>
        <dsp:cNvPr id="0" name=""/>
        <dsp:cNvSpPr/>
      </dsp:nvSpPr>
      <dsp:spPr>
        <a:xfrm>
          <a:off x="6265164" y="628904"/>
          <a:ext cx="1860507" cy="2646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0" lvl="0" indent="0" algn="l" defTabSz="711200">
            <a:lnSpc>
              <a:spcPct val="90000"/>
            </a:lnSpc>
            <a:spcBef>
              <a:spcPct val="0"/>
            </a:spcBef>
            <a:spcAft>
              <a:spcPct val="35000"/>
            </a:spcAft>
            <a:buNone/>
          </a:pPr>
          <a:r>
            <a:rPr lang="en-GB" sz="1600" kern="1200" dirty="0"/>
            <a:t>Time Delay</a:t>
          </a:r>
        </a:p>
        <a:p>
          <a:pPr marL="0" lvl="0" indent="0" algn="l" defTabSz="711200">
            <a:lnSpc>
              <a:spcPct val="90000"/>
            </a:lnSpc>
            <a:spcBef>
              <a:spcPct val="0"/>
            </a:spcBef>
            <a:spcAft>
              <a:spcPct val="35000"/>
            </a:spcAft>
            <a:buNone/>
          </a:pPr>
          <a:r>
            <a:rPr lang="en-GB" sz="1600" kern="1200" dirty="0"/>
            <a:t>Boolean Exploitation</a:t>
          </a:r>
        </a:p>
        <a:p>
          <a:pPr marL="0" lvl="0" indent="0" algn="l" defTabSz="711200">
            <a:lnSpc>
              <a:spcPct val="90000"/>
            </a:lnSpc>
            <a:spcBef>
              <a:spcPct val="0"/>
            </a:spcBef>
            <a:spcAft>
              <a:spcPct val="35000"/>
            </a:spcAft>
            <a:buNone/>
          </a:pPr>
          <a:r>
            <a:rPr lang="en-GB" sz="1600" kern="1200" dirty="0"/>
            <a:t>Heavy Query</a:t>
          </a:r>
        </a:p>
      </dsp:txBody>
      <dsp:txXfrm>
        <a:off x="6265164" y="628904"/>
        <a:ext cx="1860507" cy="2646637"/>
      </dsp:txXfrm>
    </dsp:sp>
    <dsp:sp modelId="{C10EBF10-FCF9-46F5-BCCB-A857B8ECF032}">
      <dsp:nvSpPr>
        <dsp:cNvPr id="0" name=""/>
        <dsp:cNvSpPr/>
      </dsp:nvSpPr>
      <dsp:spPr>
        <a:xfrm>
          <a:off x="6265164" y="0"/>
          <a:ext cx="1860507" cy="628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b" anchorCtr="0">
          <a:noAutofit/>
        </a:bodyPr>
        <a:lstStyle/>
        <a:p>
          <a:pPr marL="0" lvl="0" indent="0" algn="l" defTabSz="844550">
            <a:lnSpc>
              <a:spcPct val="90000"/>
            </a:lnSpc>
            <a:spcBef>
              <a:spcPct val="0"/>
            </a:spcBef>
            <a:spcAft>
              <a:spcPct val="35000"/>
            </a:spcAft>
            <a:buNone/>
          </a:pPr>
          <a:r>
            <a:rPr lang="en-GB" sz="1900" kern="1200" dirty="0"/>
            <a:t>Blind SQL Injection</a:t>
          </a:r>
        </a:p>
      </dsp:txBody>
      <dsp:txXfrm>
        <a:off x="6265164" y="0"/>
        <a:ext cx="1860507" cy="628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989E-C45C-42B2-891D-6653B29FC3DD}">
      <dsp:nvSpPr>
        <dsp:cNvPr id="0" name=""/>
        <dsp:cNvSpPr/>
      </dsp:nvSpPr>
      <dsp:spPr>
        <a:xfrm>
          <a:off x="1788572" y="0"/>
          <a:ext cx="1039368" cy="103936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E71DE-C217-493E-8A4F-C6E7869204CC}">
      <dsp:nvSpPr>
        <dsp:cNvPr id="0" name=""/>
        <dsp:cNvSpPr/>
      </dsp:nvSpPr>
      <dsp:spPr>
        <a:xfrm>
          <a:off x="1892508" y="103936"/>
          <a:ext cx="831494" cy="831494"/>
        </a:xfrm>
        <a:prstGeom prst="chord">
          <a:avLst>
            <a:gd name="adj1" fmla="val 16200000"/>
            <a:gd name="adj2" fmla="val 162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10EBF10-FCF9-46F5-BCCB-A857B8ECF032}">
      <dsp:nvSpPr>
        <dsp:cNvPr id="0" name=""/>
        <dsp:cNvSpPr/>
      </dsp:nvSpPr>
      <dsp:spPr>
        <a:xfrm>
          <a:off x="2824319" y="0"/>
          <a:ext cx="3515108" cy="103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0" tIns="81280" rIns="81280" bIns="81280" numCol="1" spcCol="1270" anchor="b" anchorCtr="0">
          <a:noAutofit/>
        </a:bodyPr>
        <a:lstStyle/>
        <a:p>
          <a:pPr marL="0" lvl="0" indent="0" algn="l" defTabSz="1422400">
            <a:lnSpc>
              <a:spcPct val="90000"/>
            </a:lnSpc>
            <a:spcBef>
              <a:spcPct val="0"/>
            </a:spcBef>
            <a:spcAft>
              <a:spcPct val="35000"/>
            </a:spcAft>
            <a:buNone/>
          </a:pPr>
          <a:r>
            <a:rPr lang="en-GB" sz="3200" kern="1200" dirty="0"/>
            <a:t>Blind SQL Injection</a:t>
          </a:r>
        </a:p>
      </dsp:txBody>
      <dsp:txXfrm>
        <a:off x="2824319" y="0"/>
        <a:ext cx="3515108" cy="10393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D989E-C45C-42B2-891D-6653B29FC3DD}">
      <dsp:nvSpPr>
        <dsp:cNvPr id="0" name=""/>
        <dsp:cNvSpPr/>
      </dsp:nvSpPr>
      <dsp:spPr>
        <a:xfrm>
          <a:off x="1788572" y="0"/>
          <a:ext cx="1039368" cy="103936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E71DE-C217-493E-8A4F-C6E7869204CC}">
      <dsp:nvSpPr>
        <dsp:cNvPr id="0" name=""/>
        <dsp:cNvSpPr/>
      </dsp:nvSpPr>
      <dsp:spPr>
        <a:xfrm>
          <a:off x="1892508" y="103936"/>
          <a:ext cx="831494" cy="831494"/>
        </a:xfrm>
        <a:prstGeom prst="chord">
          <a:avLst>
            <a:gd name="adj1" fmla="val 16200000"/>
            <a:gd name="adj2" fmla="val 162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10EBF10-FCF9-46F5-BCCB-A857B8ECF032}">
      <dsp:nvSpPr>
        <dsp:cNvPr id="0" name=""/>
        <dsp:cNvSpPr/>
      </dsp:nvSpPr>
      <dsp:spPr>
        <a:xfrm>
          <a:off x="2824319" y="0"/>
          <a:ext cx="3515108" cy="1039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0" tIns="81280" rIns="81280" bIns="81280" numCol="1" spcCol="1270" anchor="b" anchorCtr="0">
          <a:noAutofit/>
        </a:bodyPr>
        <a:lstStyle/>
        <a:p>
          <a:pPr marL="0" lvl="0" indent="0" algn="l" defTabSz="1422400">
            <a:lnSpc>
              <a:spcPct val="90000"/>
            </a:lnSpc>
            <a:spcBef>
              <a:spcPct val="0"/>
            </a:spcBef>
            <a:spcAft>
              <a:spcPct val="35000"/>
            </a:spcAft>
            <a:buNone/>
          </a:pPr>
          <a:r>
            <a:rPr lang="en-GB" sz="3200" kern="1200" dirty="0"/>
            <a:t>Blind SQL Injection</a:t>
          </a:r>
        </a:p>
      </dsp:txBody>
      <dsp:txXfrm>
        <a:off x="2824319" y="0"/>
        <a:ext cx="3515108" cy="10393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8E356-0B65-4EC0-930E-B19B7BFA0B4B}">
      <dsp:nvSpPr>
        <dsp:cNvPr id="0" name=""/>
        <dsp:cNvSpPr/>
      </dsp:nvSpPr>
      <dsp:spPr>
        <a:xfrm>
          <a:off x="4464" y="531398"/>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Attacker</a:t>
          </a:r>
        </a:p>
      </dsp:txBody>
      <dsp:txXfrm>
        <a:off x="38770" y="565704"/>
        <a:ext cx="1883516" cy="1102665"/>
      </dsp:txXfrm>
    </dsp:sp>
    <dsp:sp modelId="{9AC115DF-249A-4C89-9B4D-11F568E6EB9B}">
      <dsp:nvSpPr>
        <dsp:cNvPr id="0" name=""/>
        <dsp:cNvSpPr/>
      </dsp:nvSpPr>
      <dsp:spPr>
        <a:xfrm>
          <a:off x="2128381" y="874973"/>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2128381" y="971798"/>
        <a:ext cx="289696" cy="290477"/>
      </dsp:txXfrm>
    </dsp:sp>
    <dsp:sp modelId="{6C35F12E-E75C-45CE-A14C-642FBD45FA2D}">
      <dsp:nvSpPr>
        <dsp:cNvPr id="0" name=""/>
        <dsp:cNvSpPr/>
      </dsp:nvSpPr>
      <dsp:spPr>
        <a:xfrm>
          <a:off x="2737445" y="531398"/>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SQL Injection Attack</a:t>
          </a:r>
        </a:p>
      </dsp:txBody>
      <dsp:txXfrm>
        <a:off x="2771751" y="565704"/>
        <a:ext cx="1883516" cy="1102665"/>
      </dsp:txXfrm>
    </dsp:sp>
    <dsp:sp modelId="{ABF7972A-77D2-4B0C-8C4C-781F72144AE7}">
      <dsp:nvSpPr>
        <dsp:cNvPr id="0" name=""/>
        <dsp:cNvSpPr/>
      </dsp:nvSpPr>
      <dsp:spPr>
        <a:xfrm>
          <a:off x="4861361" y="874973"/>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4861361" y="971798"/>
        <a:ext cx="289696" cy="290477"/>
      </dsp:txXfrm>
    </dsp:sp>
    <dsp:sp modelId="{6D656F4E-DAC9-4965-9162-208ED993CD3F}">
      <dsp:nvSpPr>
        <dsp:cNvPr id="0" name=""/>
        <dsp:cNvSpPr/>
      </dsp:nvSpPr>
      <dsp:spPr>
        <a:xfrm>
          <a:off x="5470425" y="531398"/>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Internet</a:t>
          </a:r>
        </a:p>
      </dsp:txBody>
      <dsp:txXfrm>
        <a:off x="5504731" y="565704"/>
        <a:ext cx="1883516" cy="1102665"/>
      </dsp:txXfrm>
    </dsp:sp>
    <dsp:sp modelId="{A3D0C4A5-E5BC-4F7D-9E7B-DC401D0AC956}">
      <dsp:nvSpPr>
        <dsp:cNvPr id="0" name=""/>
        <dsp:cNvSpPr/>
      </dsp:nvSpPr>
      <dsp:spPr>
        <a:xfrm>
          <a:off x="7594342" y="874973"/>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594342" y="971798"/>
        <a:ext cx="289696" cy="290477"/>
      </dsp:txXfrm>
    </dsp:sp>
    <dsp:sp modelId="{87C24EE1-A889-42F4-B229-0F3FC657916B}">
      <dsp:nvSpPr>
        <dsp:cNvPr id="0" name=""/>
        <dsp:cNvSpPr/>
      </dsp:nvSpPr>
      <dsp:spPr>
        <a:xfrm>
          <a:off x="8203406" y="531398"/>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Firewall</a:t>
          </a:r>
        </a:p>
      </dsp:txBody>
      <dsp:txXfrm>
        <a:off x="8237712" y="565704"/>
        <a:ext cx="1883516" cy="1102665"/>
      </dsp:txXfrm>
    </dsp:sp>
    <dsp:sp modelId="{2E801BF2-A7C4-49F8-845F-C0815712D2A6}">
      <dsp:nvSpPr>
        <dsp:cNvPr id="0" name=""/>
        <dsp:cNvSpPr/>
      </dsp:nvSpPr>
      <dsp:spPr>
        <a:xfrm rot="5400000">
          <a:off x="8972545" y="1839325"/>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9034233" y="1874463"/>
        <a:ext cx="290477" cy="289696"/>
      </dsp:txXfrm>
    </dsp:sp>
    <dsp:sp modelId="{FC010C35-626D-4920-8BA4-BE1CDDD3EF70}">
      <dsp:nvSpPr>
        <dsp:cNvPr id="0" name=""/>
        <dsp:cNvSpPr/>
      </dsp:nvSpPr>
      <dsp:spPr>
        <a:xfrm>
          <a:off x="8203406" y="2483527"/>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IDS Filter</a:t>
          </a:r>
        </a:p>
      </dsp:txBody>
      <dsp:txXfrm>
        <a:off x="8237712" y="2517833"/>
        <a:ext cx="1883516" cy="1102665"/>
      </dsp:txXfrm>
    </dsp:sp>
    <dsp:sp modelId="{69C5FDE2-5307-4A96-876D-E1E5B6E64DA7}">
      <dsp:nvSpPr>
        <dsp:cNvPr id="0" name=""/>
        <dsp:cNvSpPr/>
      </dsp:nvSpPr>
      <dsp:spPr>
        <a:xfrm rot="10800000">
          <a:off x="7617767" y="2827102"/>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7741922" y="2923927"/>
        <a:ext cx="289696" cy="290477"/>
      </dsp:txXfrm>
    </dsp:sp>
    <dsp:sp modelId="{BC2D376E-98D7-4D2B-B924-AF40CF1B69AB}">
      <dsp:nvSpPr>
        <dsp:cNvPr id="0" name=""/>
        <dsp:cNvSpPr/>
      </dsp:nvSpPr>
      <dsp:spPr>
        <a:xfrm>
          <a:off x="5470425" y="2483527"/>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Security Admin</a:t>
          </a:r>
        </a:p>
      </dsp:txBody>
      <dsp:txXfrm>
        <a:off x="5504731" y="2517833"/>
        <a:ext cx="1883516" cy="1102665"/>
      </dsp:txXfrm>
    </dsp:sp>
    <dsp:sp modelId="{299AE251-4FE9-48B9-B437-55812536D18B}">
      <dsp:nvSpPr>
        <dsp:cNvPr id="0" name=""/>
        <dsp:cNvSpPr/>
      </dsp:nvSpPr>
      <dsp:spPr>
        <a:xfrm rot="10800000">
          <a:off x="4884787" y="2827102"/>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5008942" y="2923927"/>
        <a:ext cx="289696" cy="290477"/>
      </dsp:txXfrm>
    </dsp:sp>
    <dsp:sp modelId="{5A4A3B72-D61A-481A-9FBB-C6CB32F5F686}">
      <dsp:nvSpPr>
        <dsp:cNvPr id="0" name=""/>
        <dsp:cNvSpPr/>
      </dsp:nvSpPr>
      <dsp:spPr>
        <a:xfrm>
          <a:off x="2737445" y="2483527"/>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Web Application</a:t>
          </a:r>
        </a:p>
      </dsp:txBody>
      <dsp:txXfrm>
        <a:off x="2771751" y="2517833"/>
        <a:ext cx="1883516" cy="1102665"/>
      </dsp:txXfrm>
    </dsp:sp>
    <dsp:sp modelId="{E18E7752-C2AB-4AD6-8F6D-66865D4A5514}">
      <dsp:nvSpPr>
        <dsp:cNvPr id="0" name=""/>
        <dsp:cNvSpPr/>
      </dsp:nvSpPr>
      <dsp:spPr>
        <a:xfrm rot="10800000">
          <a:off x="2151806" y="2827102"/>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2275961" y="2923927"/>
        <a:ext cx="289696" cy="290477"/>
      </dsp:txXfrm>
    </dsp:sp>
    <dsp:sp modelId="{2188C473-C1C7-40CD-9D9A-78CBD184CF5B}">
      <dsp:nvSpPr>
        <dsp:cNvPr id="0" name=""/>
        <dsp:cNvSpPr/>
      </dsp:nvSpPr>
      <dsp:spPr>
        <a:xfrm>
          <a:off x="4464" y="2483527"/>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Database</a:t>
          </a:r>
        </a:p>
      </dsp:txBody>
      <dsp:txXfrm>
        <a:off x="38770" y="2517833"/>
        <a:ext cx="1883516" cy="1102665"/>
      </dsp:txXfrm>
    </dsp:sp>
    <dsp:sp modelId="{FBD102D7-A1B0-474A-8973-64B5A30AA6BF}">
      <dsp:nvSpPr>
        <dsp:cNvPr id="0" name=""/>
        <dsp:cNvSpPr/>
      </dsp:nvSpPr>
      <dsp:spPr>
        <a:xfrm rot="5400000">
          <a:off x="773603" y="3791454"/>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5400000">
        <a:off x="835291" y="3826592"/>
        <a:ext cx="290477" cy="289696"/>
      </dsp:txXfrm>
    </dsp:sp>
    <dsp:sp modelId="{76F474B9-F971-4554-958E-AB2B97AB418A}">
      <dsp:nvSpPr>
        <dsp:cNvPr id="0" name=""/>
        <dsp:cNvSpPr/>
      </dsp:nvSpPr>
      <dsp:spPr>
        <a:xfrm>
          <a:off x="4464" y="4435656"/>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Data</a:t>
          </a:r>
        </a:p>
      </dsp:txBody>
      <dsp:txXfrm>
        <a:off x="38770" y="4469962"/>
        <a:ext cx="1883516" cy="1102665"/>
      </dsp:txXfrm>
    </dsp:sp>
    <dsp:sp modelId="{10F07FBF-3BD3-435E-AFE2-FF72D2337D33}">
      <dsp:nvSpPr>
        <dsp:cNvPr id="0" name=""/>
        <dsp:cNvSpPr/>
      </dsp:nvSpPr>
      <dsp:spPr>
        <a:xfrm>
          <a:off x="2128381" y="4779231"/>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2128381" y="4876056"/>
        <a:ext cx="289696" cy="290477"/>
      </dsp:txXfrm>
    </dsp:sp>
    <dsp:sp modelId="{9419BE35-4E6A-49D5-926F-A200F5737554}">
      <dsp:nvSpPr>
        <dsp:cNvPr id="0" name=""/>
        <dsp:cNvSpPr/>
      </dsp:nvSpPr>
      <dsp:spPr>
        <a:xfrm>
          <a:off x="2737445" y="4435656"/>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OS Shell</a:t>
          </a:r>
        </a:p>
      </dsp:txBody>
      <dsp:txXfrm>
        <a:off x="2771751" y="4469962"/>
        <a:ext cx="1883516" cy="1102665"/>
      </dsp:txXfrm>
    </dsp:sp>
    <dsp:sp modelId="{3BB801FA-FA73-4727-AF7F-3C2ACBA8AC7F}">
      <dsp:nvSpPr>
        <dsp:cNvPr id="0" name=""/>
        <dsp:cNvSpPr/>
      </dsp:nvSpPr>
      <dsp:spPr>
        <a:xfrm>
          <a:off x="4861361" y="4779231"/>
          <a:ext cx="413851" cy="484127"/>
        </a:xfrm>
        <a:prstGeom prst="righ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4861361" y="4876056"/>
        <a:ext cx="289696" cy="290477"/>
      </dsp:txXfrm>
    </dsp:sp>
    <dsp:sp modelId="{BC40ADA2-412C-4F9A-B7AD-D7FF32D0EEC1}">
      <dsp:nvSpPr>
        <dsp:cNvPr id="0" name=""/>
        <dsp:cNvSpPr/>
      </dsp:nvSpPr>
      <dsp:spPr>
        <a:xfrm>
          <a:off x="5470425" y="4435656"/>
          <a:ext cx="1952128" cy="117127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Network</a:t>
          </a:r>
        </a:p>
      </dsp:txBody>
      <dsp:txXfrm>
        <a:off x="5504731" y="4469962"/>
        <a:ext cx="1883516" cy="1102665"/>
      </dsp:txXfrm>
    </dsp:sp>
  </dsp:spTree>
</dsp:drawing>
</file>

<file path=ppt/diagrams/layout1.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10/12/2023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image" Target="../media/image7.svg"/></Relationships>
</file>

<file path=ppt/notesSlides/_rels/note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image" Target="../media/image7.svg"/></Relationships>
</file>

<file path=ppt/notesSlides/_rels/note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image" Target="../media/image7.svg"/></Relationships>
</file>

<file path=ppt/notesSlides/_rels/note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image" Target="../media/image7.svg"/></Relationships>
</file>

<file path=ppt/notesSlides/_rels/note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image" Target="../media/image7.svg"/></Relationships>
</file>

<file path=ppt/notesSlides/_rels/note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image" Target="../media/image7.svg"/></Relationships>
</file>

<file path=ppt/notesSlides/_rels/note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image" Target="../media/image7.svg"/></Relationships>
</file>

<file path=ppt/notesSlides/_rels/note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image" Target="../media/image7.svg"/></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9029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8105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7275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7842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4951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9582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8101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2193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430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0142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8432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49263" indent="-449263" algn="just">
              <a:buBlip>
                <a:blip r:embed="rId3">
                  <a:extLst>
                    <a:ext uri="{96DAC541-7B7A-43D3-8B79-37D633B846F1}">
                      <asvg:svgBlip xmlns:asvg="http://schemas.microsoft.com/office/drawing/2016/SVG/main" r:embed="rId4"/>
                    </a:ext>
                  </a:extLst>
                </a:blip>
              </a:buBlip>
            </a:pPr>
            <a:endParaRPr lang="en-GB" sz="220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2523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06463" lvl="1" indent="-449263" algn="just">
              <a:buBlip>
                <a:blip r:embed="rId3">
                  <a:extLst>
                    <a:ext uri="{96DAC541-7B7A-43D3-8B79-37D633B846F1}">
                      <asvg:svgBlip xmlns:asvg="http://schemas.microsoft.com/office/drawing/2016/SVG/main" r:embed="rId4"/>
                    </a:ext>
                  </a:extLst>
                </a:blip>
              </a:buBlip>
            </a:pPr>
            <a:endParaRPr lang="en-GB" sz="220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7291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49263" indent="-449263" algn="just">
              <a:buBlip>
                <a:blip r:embed="rId3">
                  <a:extLst>
                    <a:ext uri="{96DAC541-7B7A-43D3-8B79-37D633B846F1}">
                      <asvg:svgBlip xmlns:asvg="http://schemas.microsoft.com/office/drawing/2016/SVG/main" r:embed="rId4"/>
                    </a:ext>
                  </a:extLst>
                </a:blip>
              </a:buBlip>
            </a:pPr>
            <a:endParaRPr lang="en-GB" sz="220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3490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49263" indent="-449263" algn="just">
              <a:buBlip>
                <a:blip r:embed="rId3">
                  <a:extLst>
                    <a:ext uri="{96DAC541-7B7A-43D3-8B79-37D633B846F1}">
                      <asvg:svgBlip xmlns:asvg="http://schemas.microsoft.com/office/drawing/2016/SVG/main" r:embed="rId4"/>
                    </a:ext>
                  </a:extLst>
                </a:blip>
              </a:buBlip>
            </a:pPr>
            <a:endParaRPr lang="en-GB" sz="220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3329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49263" indent="-449263" algn="just">
              <a:buBlip>
                <a:blip r:embed="rId3">
                  <a:extLst>
                    <a:ext uri="{96DAC541-7B7A-43D3-8B79-37D633B846F1}">
                      <asvg:svgBlip xmlns:asvg="http://schemas.microsoft.com/office/drawing/2016/SVG/main" r:embed="rId4"/>
                    </a:ext>
                  </a:extLst>
                </a:blip>
              </a:buBlip>
            </a:pPr>
            <a:endParaRPr lang="en-GB" sz="220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96818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49263" indent="-449263" algn="just">
              <a:buBlip>
                <a:blip r:embed="rId3">
                  <a:extLst>
                    <a:ext uri="{96DAC541-7B7A-43D3-8B79-37D633B846F1}">
                      <asvg:svgBlip xmlns:asvg="http://schemas.microsoft.com/office/drawing/2016/SVG/main" r:embed="rId4"/>
                    </a:ext>
                  </a:extLst>
                </a:blip>
              </a:buBlip>
            </a:pPr>
            <a:endParaRPr lang="en-GB" sz="220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41585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49263" indent="-449263" algn="just">
              <a:buBlip>
                <a:blip r:embed="rId3">
                  <a:extLst>
                    <a:ext uri="{96DAC541-7B7A-43D3-8B79-37D633B846F1}">
                      <asvg:svgBlip xmlns:asvg="http://schemas.microsoft.com/office/drawing/2016/SVG/main" r:embed="rId4"/>
                    </a:ext>
                  </a:extLst>
                </a:blip>
              </a:buBlip>
            </a:pPr>
            <a:endParaRPr lang="en-GB" sz="2200" dirty="0">
              <a:solidFill>
                <a:srgbClr val="333333"/>
              </a:solidFill>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02798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49263" indent="-449263" algn="just">
              <a:buBlip>
                <a:blip r:embed="rId3">
                  <a:extLst>
                    <a:ext uri="{96DAC541-7B7A-43D3-8B79-37D633B846F1}">
                      <asvg:svgBlip xmlns:asvg="http://schemas.microsoft.com/office/drawing/2016/SVG/main" r:embed="rId4"/>
                    </a:ext>
                  </a:extLst>
                </a:blip>
              </a:buBlip>
            </a:pPr>
            <a:endParaRPr lang="en-GB" sz="2200" kern="1200" dirty="0">
              <a:solidFill>
                <a:srgbClr val="333333"/>
              </a:solidFill>
              <a:latin typeface="Calibri"/>
              <a:ea typeface="+mn-ea"/>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52767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90485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6574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78827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62783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50977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71174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31674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94851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44190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74703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5746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37</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199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007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869617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12/10/2023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84728679"/>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89036619"/>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97861434"/>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7.sv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png"/><Relationship Id="rId7" Type="http://schemas.openxmlformats.org/officeDocument/2006/relationships/diagramQuickStyle" Target="../diagrams/quickStyle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svg"/><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pixabay.com/en/quiz-time-quiz-time-answer-sign-2453148/" TargetMode="External"/><Relationship Id="rId5" Type="http://schemas.openxmlformats.org/officeDocument/2006/relationships/image" Target="../media/image13.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png"/><Relationship Id="rId7" Type="http://schemas.openxmlformats.org/officeDocument/2006/relationships/diagramQuickStyle" Target="../diagrams/quickStyle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4.png"/><Relationship Id="rId4" Type="http://schemas.openxmlformats.org/officeDocument/2006/relationships/image" Target="../media/image7.svg"/><Relationship Id="rId9" Type="http://schemas.microsoft.com/office/2007/relationships/diagramDrawing" Target="../diagrams/drawing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6.png"/><Relationship Id="rId7" Type="http://schemas.openxmlformats.org/officeDocument/2006/relationships/diagramQuickStyle" Target="../diagrams/quickStyle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3.xml"/><Relationship Id="rId11" Type="http://schemas.openxmlformats.org/officeDocument/2006/relationships/image" Target="../media/image15.png"/><Relationship Id="rId5" Type="http://schemas.openxmlformats.org/officeDocument/2006/relationships/diagramData" Target="../diagrams/data3.xml"/><Relationship Id="rId10" Type="http://schemas.openxmlformats.org/officeDocument/2006/relationships/image" Target="../media/image14.png"/><Relationship Id="rId4" Type="http://schemas.openxmlformats.org/officeDocument/2006/relationships/image" Target="../media/image7.svg"/><Relationship Id="rId9" Type="http://schemas.microsoft.com/office/2007/relationships/diagramDrawing" Target="../diagrams/drawing3.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7.sv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7.sv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7.sv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7.svg"/></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4.png"/><Relationship Id="rId7"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7.svg"/></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7.svg"/></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7.svg"/></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7.svg"/></Relationships>
</file>

<file path=ppt/slides/_rels/slide3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4701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Cyber Safari!!!</a:t>
            </a:r>
          </a:p>
          <a:p>
            <a:r>
              <a:rPr lang="en-US" i="1" dirty="0">
                <a:latin typeface="Aptos Mono" panose="020F0502020204030204" pitchFamily="49" charset="0"/>
              </a:rPr>
              <a:t>Navigating Ethical Hacking </a:t>
            </a:r>
          </a:p>
          <a:p>
            <a:r>
              <a:rPr lang="en-US" i="1" dirty="0">
                <a:latin typeface="Aptos Mono" panose="020F0502020204030204" pitchFamily="49" charset="0"/>
              </a:rPr>
              <a:t>in Web Application Security</a:t>
            </a:r>
            <a:endParaRPr lang="en-GB" i="1" dirty="0">
              <a:latin typeface="Aptos Mono" panose="020F0502020204030204" pitchFamily="49" charset="0"/>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
        <p:nvSpPr>
          <p:cNvPr id="4" name="TextBox 3">
            <a:extLst>
              <a:ext uri="{FF2B5EF4-FFF2-40B4-BE49-F238E27FC236}">
                <a16:creationId xmlns:a16="http://schemas.microsoft.com/office/drawing/2014/main" id="{4917D79E-F005-45F5-0B96-4FCBED8B573C}"/>
              </a:ext>
            </a:extLst>
          </p:cNvPr>
          <p:cNvSpPr txBox="1"/>
          <p:nvPr/>
        </p:nvSpPr>
        <p:spPr>
          <a:xfrm>
            <a:off x="3291840" y="1160639"/>
            <a:ext cx="301686"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587097" y="293298"/>
            <a:ext cx="5604903" cy="5632311"/>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We discussed Footprinting concepts focusing on different methodologies like Search Engines, Google Hacking Techniques etc. giving a walkthrough on Website Footprinting, Email Footprinting, Competitive Intelligence, Network Footprinting etc.</a:t>
            </a:r>
          </a:p>
          <a:p>
            <a:pPr algn="just"/>
            <a:r>
              <a:rPr lang="en-US" i="1" dirty="0">
                <a:solidFill>
                  <a:schemeClr val="tx1">
                    <a:lumMod val="50000"/>
                  </a:schemeClr>
                </a:solidFill>
              </a:rPr>
              <a:t>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p:txBody>
      </p:sp>
      <p:sp>
        <p:nvSpPr>
          <p:cNvPr id="7" name="Rectangle 6">
            <a:extLst>
              <a:ext uri="{FF2B5EF4-FFF2-40B4-BE49-F238E27FC236}">
                <a16:creationId xmlns:a16="http://schemas.microsoft.com/office/drawing/2014/main" id="{31053FD3-26EB-4589-B51D-2B58354A539D}"/>
              </a:ext>
            </a:extLst>
          </p:cNvPr>
          <p:cNvSpPr/>
          <p:nvPr/>
        </p:nvSpPr>
        <p:spPr>
          <a:xfrm>
            <a:off x="110060" y="1023210"/>
            <a:ext cx="5670997" cy="2862322"/>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Prerequisites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Understand TCP/IP Stack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Common Ports and Protocols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Working with Wireshark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Scanning and determining Network Infrastructure</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Assessing Vulnerabilities </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System Hacking</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Advanced System Hacking</a:t>
            </a:r>
          </a:p>
        </p:txBody>
      </p:sp>
      <p:sp>
        <p:nvSpPr>
          <p:cNvPr id="8" name="Rectangle 7">
            <a:extLst>
              <a:ext uri="{FF2B5EF4-FFF2-40B4-BE49-F238E27FC236}">
                <a16:creationId xmlns:a16="http://schemas.microsoft.com/office/drawing/2014/main" id="{A97F7D27-24C7-4D7C-B79F-78D707F617B4}"/>
              </a:ext>
            </a:extLst>
          </p:cNvPr>
          <p:cNvSpPr/>
          <p:nvPr/>
        </p:nvSpPr>
        <p:spPr>
          <a:xfrm>
            <a:off x="110060" y="4101456"/>
            <a:ext cx="5393371" cy="400110"/>
          </a:xfrm>
          <a:prstGeom prst="rect">
            <a:avLst/>
          </a:prstGeom>
        </p:spPr>
        <p:txBody>
          <a:bodyPr wrap="square">
            <a:spAutoFit/>
          </a:bodyPr>
          <a:lstStyle/>
          <a:p>
            <a:pPr>
              <a:tabLst>
                <a:tab pos="4308475" algn="l"/>
                <a:tab pos="4391025" algn="l"/>
              </a:tabLst>
            </a:pPr>
            <a:r>
              <a:rPr lang="en-GB" sz="2000" b="1" i="1" dirty="0">
                <a:solidFill>
                  <a:srgbClr val="E0BC4C"/>
                </a:solidFill>
              </a:rPr>
              <a:t>Lab/ Tutorials: Activity 1, 2, 3, 4 and 5 </a:t>
            </a:r>
          </a:p>
        </p:txBody>
      </p:sp>
      <p:sp>
        <p:nvSpPr>
          <p:cNvPr id="3" name="TextBox 2">
            <a:extLst>
              <a:ext uri="{FF2B5EF4-FFF2-40B4-BE49-F238E27FC236}">
                <a16:creationId xmlns:a16="http://schemas.microsoft.com/office/drawing/2014/main" id="{84C55F3B-A22E-B2B6-A45A-691377439908}"/>
              </a:ext>
            </a:extLst>
          </p:cNvPr>
          <p:cNvSpPr txBox="1"/>
          <p:nvPr/>
        </p:nvSpPr>
        <p:spPr>
          <a:xfrm>
            <a:off x="110060" y="4435269"/>
            <a:ext cx="5494844" cy="1200329"/>
          </a:xfrm>
          <a:prstGeom prst="rect">
            <a:avLst/>
          </a:prstGeom>
          <a:noFill/>
        </p:spPr>
        <p:txBody>
          <a:bodyPr wrap="square">
            <a:spAutoFit/>
          </a:bodyPr>
          <a:lstStyle/>
          <a:p>
            <a:pPr algn="just">
              <a:spcBef>
                <a:spcPts val="0"/>
              </a:spcBef>
            </a:pPr>
            <a:r>
              <a:rPr lang="en-US" b="1" i="1" dirty="0">
                <a:solidFill>
                  <a:schemeClr val="bg1"/>
                </a:solidFill>
              </a:rPr>
              <a:t>During the tutorials, under isolated lab environment you might have practiced </a:t>
            </a:r>
            <a:r>
              <a:rPr lang="en-US" i="1" dirty="0">
                <a:solidFill>
                  <a:schemeClr val="bg1"/>
                </a:solidFill>
              </a:rPr>
              <a:t>different Footprinting, scanning, enumerating methods using various tools and assessed the vulnerabilities.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we shall move forward with an understanding web applications and web attack vectors and methods to protect an organization's information resources from these attacks.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During the tutorials, under isolated lab environment you will be using different tools and techniques to enumerate a network.</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Cyber Safari - Web Applications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Web Applications and Attacks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Architecture</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Threats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Methodology </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Security</a:t>
            </a:r>
          </a:p>
        </p:txBody>
      </p:sp>
      <p:sp>
        <p:nvSpPr>
          <p:cNvPr id="2" name="Rectangle 1">
            <a:extLst>
              <a:ext uri="{FF2B5EF4-FFF2-40B4-BE49-F238E27FC236}">
                <a16:creationId xmlns:a16="http://schemas.microsoft.com/office/drawing/2014/main" id="{0E36DAA0-4044-EC4F-5EA1-978830AD77AA}"/>
              </a:ext>
            </a:extLst>
          </p:cNvPr>
          <p:cNvSpPr/>
          <p:nvPr/>
        </p:nvSpPr>
        <p:spPr>
          <a:xfrm>
            <a:off x="211534" y="4446199"/>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7: Web Applications </a:t>
            </a:r>
          </a:p>
        </p:txBody>
      </p:sp>
    </p:spTree>
    <p:extLst>
      <p:ext uri="{BB962C8B-B14F-4D97-AF65-F5344CB8AC3E}">
        <p14:creationId xmlns:p14="http://schemas.microsoft.com/office/powerpoint/2010/main" val="409991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Web Applications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2017280" cy="4949595"/>
          </a:xfrm>
        </p:spPr>
        <p:txBody>
          <a:bodyPr>
            <a:normAutofit fontScale="92500"/>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Software Programs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Dynamic Web Pages to communicate with servers using server-side scripts</a:t>
            </a:r>
          </a:p>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Independent of the operating system making it easy and cost-effective to develop and troubleshoot. </a:t>
            </a:r>
          </a:p>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Accessible anytime and anywhere using a computer with an Internet connection.</a:t>
            </a:r>
          </a:p>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Customizable UI, making it easy to update. </a:t>
            </a:r>
          </a:p>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Increased Workload Capacity. (having dedicated servers)</a:t>
            </a:r>
          </a:p>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Multiple server locations. (increases physical security, reduces the burden of monitoring thousands of desktops)</a:t>
            </a:r>
          </a:p>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Flexible core technologies. (JSP, Servlets, Active Server Pages, SQL Server, .NET, and scripting languages)</a:t>
            </a:r>
          </a:p>
        </p:txBody>
      </p:sp>
    </p:spTree>
    <p:extLst>
      <p:ext uri="{BB962C8B-B14F-4D97-AF65-F5344CB8AC3E}">
        <p14:creationId xmlns:p14="http://schemas.microsoft.com/office/powerpoint/2010/main" val="1661113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Web Applications</a:t>
            </a:r>
            <a:endParaRPr lang="en-GB" sz="3200" dirty="0"/>
          </a:p>
        </p:txBody>
      </p:sp>
      <p:pic>
        <p:nvPicPr>
          <p:cNvPr id="7" name="Picture 6">
            <a:extLst>
              <a:ext uri="{FF2B5EF4-FFF2-40B4-BE49-F238E27FC236}">
                <a16:creationId xmlns:a16="http://schemas.microsoft.com/office/drawing/2014/main" id="{07D75229-2DDE-D157-F2C3-7081FF866B2A}"/>
              </a:ext>
            </a:extLst>
          </p:cNvPr>
          <p:cNvPicPr>
            <a:picLocks noChangeAspect="1"/>
          </p:cNvPicPr>
          <p:nvPr/>
        </p:nvPicPr>
        <p:blipFill>
          <a:blip r:embed="rId3"/>
          <a:stretch>
            <a:fillRect/>
          </a:stretch>
        </p:blipFill>
        <p:spPr>
          <a:xfrm>
            <a:off x="153475" y="681481"/>
            <a:ext cx="7181194" cy="2361746"/>
          </a:xfrm>
          <a:prstGeom prst="rect">
            <a:avLst/>
          </a:prstGeom>
        </p:spPr>
      </p:pic>
      <p:grpSp>
        <p:nvGrpSpPr>
          <p:cNvPr id="23" name="Group 22">
            <a:extLst>
              <a:ext uri="{FF2B5EF4-FFF2-40B4-BE49-F238E27FC236}">
                <a16:creationId xmlns:a16="http://schemas.microsoft.com/office/drawing/2014/main" id="{06715D79-21A2-0872-6282-24DA926F62C8}"/>
              </a:ext>
            </a:extLst>
          </p:cNvPr>
          <p:cNvGrpSpPr/>
          <p:nvPr/>
        </p:nvGrpSpPr>
        <p:grpSpPr>
          <a:xfrm>
            <a:off x="162539" y="0"/>
            <a:ext cx="12029461" cy="5687457"/>
            <a:chOff x="162539" y="0"/>
            <a:chExt cx="12029461" cy="5687457"/>
          </a:xfrm>
        </p:grpSpPr>
        <p:pic>
          <p:nvPicPr>
            <p:cNvPr id="13" name="Picture 12">
              <a:extLst>
                <a:ext uri="{FF2B5EF4-FFF2-40B4-BE49-F238E27FC236}">
                  <a16:creationId xmlns:a16="http://schemas.microsoft.com/office/drawing/2014/main" id="{C10AEB4C-F432-D405-E158-8A253E3485DC}"/>
                </a:ext>
              </a:extLst>
            </p:cNvPr>
            <p:cNvPicPr>
              <a:picLocks noChangeAspect="1"/>
            </p:cNvPicPr>
            <p:nvPr/>
          </p:nvPicPr>
          <p:blipFill rotWithShape="1">
            <a:blip r:embed="rId4"/>
            <a:srcRect l="4313" r="4977" b="3109"/>
            <a:stretch/>
          </p:blipFill>
          <p:spPr>
            <a:xfrm>
              <a:off x="7443019" y="0"/>
              <a:ext cx="4748981" cy="5515897"/>
            </a:xfrm>
            <a:prstGeom prst="rect">
              <a:avLst/>
            </a:prstGeom>
          </p:spPr>
        </p:pic>
        <p:pic>
          <p:nvPicPr>
            <p:cNvPr id="17" name="Picture 16">
              <a:extLst>
                <a:ext uri="{FF2B5EF4-FFF2-40B4-BE49-F238E27FC236}">
                  <a16:creationId xmlns:a16="http://schemas.microsoft.com/office/drawing/2014/main" id="{185CD734-8228-DDAD-81E6-473643035FB8}"/>
                </a:ext>
              </a:extLst>
            </p:cNvPr>
            <p:cNvPicPr>
              <a:picLocks noChangeAspect="1"/>
            </p:cNvPicPr>
            <p:nvPr/>
          </p:nvPicPr>
          <p:blipFill rotWithShape="1">
            <a:blip r:embed="rId5"/>
            <a:srcRect b="42572"/>
            <a:stretch/>
          </p:blipFill>
          <p:spPr>
            <a:xfrm>
              <a:off x="3802779" y="3122005"/>
              <a:ext cx="3495675" cy="2565452"/>
            </a:xfrm>
            <a:prstGeom prst="rect">
              <a:avLst/>
            </a:prstGeom>
          </p:spPr>
        </p:pic>
        <p:pic>
          <p:nvPicPr>
            <p:cNvPr id="19" name="Picture 18">
              <a:extLst>
                <a:ext uri="{FF2B5EF4-FFF2-40B4-BE49-F238E27FC236}">
                  <a16:creationId xmlns:a16="http://schemas.microsoft.com/office/drawing/2014/main" id="{A67E5A71-FF43-4453-0DC6-3DA10DB0C74B}"/>
                </a:ext>
              </a:extLst>
            </p:cNvPr>
            <p:cNvPicPr>
              <a:picLocks noChangeAspect="1"/>
            </p:cNvPicPr>
            <p:nvPr/>
          </p:nvPicPr>
          <p:blipFill rotWithShape="1">
            <a:blip r:embed="rId5"/>
            <a:srcRect t="72719"/>
            <a:stretch/>
          </p:blipFill>
          <p:spPr>
            <a:xfrm>
              <a:off x="162539" y="4404731"/>
              <a:ext cx="3495675" cy="1218696"/>
            </a:xfrm>
            <a:prstGeom prst="rect">
              <a:avLst/>
            </a:prstGeom>
          </p:spPr>
        </p:pic>
        <p:sp>
          <p:nvSpPr>
            <p:cNvPr id="21" name="Arrow: Left-Right 20">
              <a:extLst>
                <a:ext uri="{FF2B5EF4-FFF2-40B4-BE49-F238E27FC236}">
                  <a16:creationId xmlns:a16="http://schemas.microsoft.com/office/drawing/2014/main" id="{15DFA291-68A1-8A45-7412-9D251516422D}"/>
                </a:ext>
              </a:extLst>
            </p:cNvPr>
            <p:cNvSpPr/>
            <p:nvPr/>
          </p:nvSpPr>
          <p:spPr>
            <a:xfrm>
              <a:off x="3181492" y="5318697"/>
              <a:ext cx="867188" cy="289982"/>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Left-Right 21">
              <a:extLst>
                <a:ext uri="{FF2B5EF4-FFF2-40B4-BE49-F238E27FC236}">
                  <a16:creationId xmlns:a16="http://schemas.microsoft.com/office/drawing/2014/main" id="{2D0D7406-8654-983A-DA8A-83AE388435A2}"/>
                </a:ext>
              </a:extLst>
            </p:cNvPr>
            <p:cNvSpPr/>
            <p:nvPr/>
          </p:nvSpPr>
          <p:spPr>
            <a:xfrm>
              <a:off x="5538692" y="3122005"/>
              <a:ext cx="2058741" cy="262876"/>
            </a:xfrm>
            <a:prstGeom prst="leftRightArrow">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dirty="0"/>
            </a:p>
          </p:txBody>
        </p:sp>
      </p:grpSp>
    </p:spTree>
    <p:extLst>
      <p:ext uri="{BB962C8B-B14F-4D97-AF65-F5344CB8AC3E}">
        <p14:creationId xmlns:p14="http://schemas.microsoft.com/office/powerpoint/2010/main" val="2012259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Web Applications</a:t>
            </a:r>
            <a:endParaRPr lang="en-GB" sz="3200" dirty="0"/>
          </a:p>
        </p:txBody>
      </p:sp>
      <p:pic>
        <p:nvPicPr>
          <p:cNvPr id="13" name="Picture 12">
            <a:extLst>
              <a:ext uri="{FF2B5EF4-FFF2-40B4-BE49-F238E27FC236}">
                <a16:creationId xmlns:a16="http://schemas.microsoft.com/office/drawing/2014/main" id="{C10AEB4C-F432-D405-E158-8A253E3485DC}"/>
              </a:ext>
            </a:extLst>
          </p:cNvPr>
          <p:cNvPicPr>
            <a:picLocks noChangeAspect="1"/>
          </p:cNvPicPr>
          <p:nvPr/>
        </p:nvPicPr>
        <p:blipFill rotWithShape="1">
          <a:blip r:embed="rId3"/>
          <a:srcRect l="59340" r="17366" b="84456"/>
          <a:stretch/>
        </p:blipFill>
        <p:spPr>
          <a:xfrm>
            <a:off x="117987" y="583661"/>
            <a:ext cx="2109019" cy="1530362"/>
          </a:xfrm>
          <a:prstGeom prst="ellipse">
            <a:avLst/>
          </a:prstGeom>
          <a:ln>
            <a:noFill/>
          </a:ln>
          <a:effectLst>
            <a:softEdge rad="112500"/>
          </a:effectLst>
        </p:spPr>
      </p:pic>
      <p:sp>
        <p:nvSpPr>
          <p:cNvPr id="3" name="Arrow: Right 2">
            <a:extLst>
              <a:ext uri="{FF2B5EF4-FFF2-40B4-BE49-F238E27FC236}">
                <a16:creationId xmlns:a16="http://schemas.microsoft.com/office/drawing/2014/main" id="{28896952-005C-B133-C924-5C189C9470BA}"/>
              </a:ext>
            </a:extLst>
          </p:cNvPr>
          <p:cNvSpPr/>
          <p:nvPr/>
        </p:nvSpPr>
        <p:spPr>
          <a:xfrm rot="5400000">
            <a:off x="1005570" y="1976731"/>
            <a:ext cx="895795" cy="147458"/>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9BF319C-A558-D1FD-9F0F-DA91E81AC7E6}"/>
              </a:ext>
            </a:extLst>
          </p:cNvPr>
          <p:cNvSpPr/>
          <p:nvPr/>
        </p:nvSpPr>
        <p:spPr>
          <a:xfrm>
            <a:off x="7737990" y="4148631"/>
            <a:ext cx="3323676" cy="646331"/>
          </a:xfrm>
          <a:prstGeom prst="rect">
            <a:avLst/>
          </a:prstGeom>
          <a:noFill/>
        </p:spPr>
        <p:txBody>
          <a:bodyPr wrap="square" lIns="91440" tIns="45720" rIns="91440" bIns="45720">
            <a:spAutoFit/>
          </a:bodyPr>
          <a:lstStyle/>
          <a:p>
            <a:r>
              <a:rPr lang="en-GB" sz="3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Service Provider</a:t>
            </a:r>
            <a:endParaRPr lang="en-US" sz="3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8" name="Rectangle 7">
            <a:extLst>
              <a:ext uri="{FF2B5EF4-FFF2-40B4-BE49-F238E27FC236}">
                <a16:creationId xmlns:a16="http://schemas.microsoft.com/office/drawing/2014/main" id="{A5E4976D-B2BA-2697-3FDD-4FF02EC5D98D}"/>
              </a:ext>
            </a:extLst>
          </p:cNvPr>
          <p:cNvSpPr/>
          <p:nvPr/>
        </p:nvSpPr>
        <p:spPr>
          <a:xfrm>
            <a:off x="793949" y="4097647"/>
            <a:ext cx="3660063" cy="646331"/>
          </a:xfrm>
          <a:prstGeom prst="rect">
            <a:avLst/>
          </a:prstGeom>
          <a:noFill/>
        </p:spPr>
        <p:txBody>
          <a:bodyPr wrap="square" lIns="91440" tIns="45720" rIns="91440" bIns="45720">
            <a:spAutoFit/>
          </a:bodyPr>
          <a:lstStyle/>
          <a:p>
            <a:r>
              <a:rPr lang="en-GB" sz="3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Service Requester</a:t>
            </a:r>
            <a:endParaRPr lang="en-US" sz="3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9" name="Rectangle 8">
            <a:extLst>
              <a:ext uri="{FF2B5EF4-FFF2-40B4-BE49-F238E27FC236}">
                <a16:creationId xmlns:a16="http://schemas.microsoft.com/office/drawing/2014/main" id="{C337AC31-BBB5-859F-6E3C-21B96F35464F}"/>
              </a:ext>
            </a:extLst>
          </p:cNvPr>
          <p:cNvSpPr/>
          <p:nvPr/>
        </p:nvSpPr>
        <p:spPr>
          <a:xfrm>
            <a:off x="4604705" y="894744"/>
            <a:ext cx="3660063" cy="646331"/>
          </a:xfrm>
          <a:prstGeom prst="rect">
            <a:avLst/>
          </a:prstGeom>
          <a:noFill/>
        </p:spPr>
        <p:txBody>
          <a:bodyPr wrap="square" lIns="91440" tIns="45720" rIns="91440" bIns="45720">
            <a:spAutoFit/>
          </a:bodyPr>
          <a:lstStyle/>
          <a:p>
            <a:r>
              <a:rPr lang="en-GB" sz="3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Service Registry</a:t>
            </a:r>
            <a:endParaRPr lang="en-US" sz="3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0" name="Rectangle 9">
            <a:extLst>
              <a:ext uri="{FF2B5EF4-FFF2-40B4-BE49-F238E27FC236}">
                <a16:creationId xmlns:a16="http://schemas.microsoft.com/office/drawing/2014/main" id="{D472EF3E-D45F-C89F-2D54-8BACCB9BC7A6}"/>
              </a:ext>
            </a:extLst>
          </p:cNvPr>
          <p:cNvSpPr/>
          <p:nvPr/>
        </p:nvSpPr>
        <p:spPr>
          <a:xfrm>
            <a:off x="8346928" y="2209901"/>
            <a:ext cx="1426994" cy="584775"/>
          </a:xfrm>
          <a:prstGeom prst="rect">
            <a:avLst/>
          </a:prstGeom>
          <a:noFill/>
        </p:spPr>
        <p:txBody>
          <a:bodyPr wrap="none" lIns="91440" tIns="45720" rIns="91440" bIns="45720">
            <a:spAutoFit/>
          </a:bodyPr>
          <a:lstStyle/>
          <a:p>
            <a:pPr algn="ctr"/>
            <a:r>
              <a:rPr lang="en-US" sz="32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Publish</a:t>
            </a:r>
          </a:p>
        </p:txBody>
      </p:sp>
      <p:sp>
        <p:nvSpPr>
          <p:cNvPr id="11" name="Rectangle 10">
            <a:extLst>
              <a:ext uri="{FF2B5EF4-FFF2-40B4-BE49-F238E27FC236}">
                <a16:creationId xmlns:a16="http://schemas.microsoft.com/office/drawing/2014/main" id="{A55A5B41-183F-89E1-E761-9D326C29C0EA}"/>
              </a:ext>
            </a:extLst>
          </p:cNvPr>
          <p:cNvSpPr/>
          <p:nvPr/>
        </p:nvSpPr>
        <p:spPr>
          <a:xfrm>
            <a:off x="5479026" y="4811990"/>
            <a:ext cx="955711" cy="584775"/>
          </a:xfrm>
          <a:prstGeom prst="rect">
            <a:avLst/>
          </a:prstGeom>
          <a:noFill/>
        </p:spPr>
        <p:txBody>
          <a:bodyPr wrap="none" lIns="91440" tIns="45720" rIns="91440" bIns="45720">
            <a:spAutoFit/>
          </a:bodyPr>
          <a:lstStyle/>
          <a:p>
            <a:pPr algn="ctr"/>
            <a:r>
              <a:rPr lang="en-US" sz="32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Bind</a:t>
            </a:r>
          </a:p>
        </p:txBody>
      </p:sp>
      <p:sp>
        <p:nvSpPr>
          <p:cNvPr id="12" name="Rectangle 11">
            <a:extLst>
              <a:ext uri="{FF2B5EF4-FFF2-40B4-BE49-F238E27FC236}">
                <a16:creationId xmlns:a16="http://schemas.microsoft.com/office/drawing/2014/main" id="{B1F6FD1F-0D79-BCCE-1D69-7F25EAE41E86}"/>
              </a:ext>
            </a:extLst>
          </p:cNvPr>
          <p:cNvSpPr/>
          <p:nvPr/>
        </p:nvSpPr>
        <p:spPr>
          <a:xfrm>
            <a:off x="3069260" y="2209901"/>
            <a:ext cx="914033" cy="584775"/>
          </a:xfrm>
          <a:prstGeom prst="rect">
            <a:avLst/>
          </a:prstGeom>
          <a:noFill/>
        </p:spPr>
        <p:txBody>
          <a:bodyPr wrap="none" lIns="91440" tIns="45720" rIns="91440" bIns="45720">
            <a:spAutoFit/>
          </a:bodyPr>
          <a:lstStyle/>
          <a:p>
            <a:pPr algn="ctr"/>
            <a:r>
              <a:rPr lang="en-US" sz="32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Find</a:t>
            </a:r>
          </a:p>
        </p:txBody>
      </p:sp>
      <p:sp>
        <p:nvSpPr>
          <p:cNvPr id="14" name="Arrow: Up-Down 13">
            <a:extLst>
              <a:ext uri="{FF2B5EF4-FFF2-40B4-BE49-F238E27FC236}">
                <a16:creationId xmlns:a16="http://schemas.microsoft.com/office/drawing/2014/main" id="{2C3771C5-7EEB-EBC3-47E8-85014A711AA3}"/>
              </a:ext>
            </a:extLst>
          </p:cNvPr>
          <p:cNvSpPr/>
          <p:nvPr/>
        </p:nvSpPr>
        <p:spPr>
          <a:xfrm rot="2372549">
            <a:off x="4131208" y="1585322"/>
            <a:ext cx="269520" cy="2448232"/>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Up-Down 14">
            <a:extLst>
              <a:ext uri="{FF2B5EF4-FFF2-40B4-BE49-F238E27FC236}">
                <a16:creationId xmlns:a16="http://schemas.microsoft.com/office/drawing/2014/main" id="{C93C2EF2-13C7-26FF-0888-0C57DEF49AF7}"/>
              </a:ext>
            </a:extLst>
          </p:cNvPr>
          <p:cNvSpPr/>
          <p:nvPr/>
        </p:nvSpPr>
        <p:spPr>
          <a:xfrm rot="8696142">
            <a:off x="7859790" y="1634913"/>
            <a:ext cx="269520" cy="2448232"/>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Up-Down 15">
            <a:extLst>
              <a:ext uri="{FF2B5EF4-FFF2-40B4-BE49-F238E27FC236}">
                <a16:creationId xmlns:a16="http://schemas.microsoft.com/office/drawing/2014/main" id="{4A7968BA-B78E-DCE0-D112-17030425A538}"/>
              </a:ext>
            </a:extLst>
          </p:cNvPr>
          <p:cNvSpPr/>
          <p:nvPr/>
        </p:nvSpPr>
        <p:spPr>
          <a:xfrm rot="5400000">
            <a:off x="5822122" y="3247680"/>
            <a:ext cx="269520" cy="2448232"/>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CF45D1E-F019-6CAD-3255-75B43DE98EE7}"/>
              </a:ext>
            </a:extLst>
          </p:cNvPr>
          <p:cNvSpPr txBox="1"/>
          <p:nvPr/>
        </p:nvSpPr>
        <p:spPr>
          <a:xfrm>
            <a:off x="4265969" y="2740874"/>
            <a:ext cx="3472022" cy="1077218"/>
          </a:xfrm>
          <a:prstGeom prst="rect">
            <a:avLst/>
          </a:prstGeom>
          <a:noFill/>
        </p:spPr>
        <p:txBody>
          <a:bodyPr wrap="square">
            <a:spAutoFit/>
          </a:bodyPr>
          <a:lstStyle/>
          <a:p>
            <a:pPr algn="ctr"/>
            <a:r>
              <a:rPr lang="en-GB" sz="1600" dirty="0"/>
              <a:t>Universal Description, Discovery, and Integration (UDDI)</a:t>
            </a:r>
          </a:p>
          <a:p>
            <a:pPr algn="ctr"/>
            <a:r>
              <a:rPr lang="en-GB" sz="1600" dirty="0"/>
              <a:t>Web Services Description Language (WSDL)</a:t>
            </a:r>
          </a:p>
        </p:txBody>
      </p:sp>
      <p:sp>
        <p:nvSpPr>
          <p:cNvPr id="25" name="TextBox 24">
            <a:extLst>
              <a:ext uri="{FF2B5EF4-FFF2-40B4-BE49-F238E27FC236}">
                <a16:creationId xmlns:a16="http://schemas.microsoft.com/office/drawing/2014/main" id="{C6FEB466-D56A-FB78-D295-80047508B353}"/>
              </a:ext>
            </a:extLst>
          </p:cNvPr>
          <p:cNvSpPr txBox="1"/>
          <p:nvPr/>
        </p:nvSpPr>
        <p:spPr>
          <a:xfrm>
            <a:off x="255162" y="2756791"/>
            <a:ext cx="2205161" cy="369332"/>
          </a:xfrm>
          <a:prstGeom prst="rect">
            <a:avLst/>
          </a:prstGeom>
          <a:noFill/>
        </p:spPr>
        <p:txBody>
          <a:bodyPr wrap="square">
            <a:spAutoFit/>
          </a:bodyPr>
          <a:lstStyle/>
          <a:p>
            <a:r>
              <a:rPr lang="en-GB" b="1" dirty="0"/>
              <a:t>SOAP web services</a:t>
            </a:r>
            <a:r>
              <a:rPr lang="en-GB" dirty="0"/>
              <a:t>. </a:t>
            </a:r>
          </a:p>
        </p:txBody>
      </p:sp>
      <p:sp>
        <p:nvSpPr>
          <p:cNvPr id="27" name="TextBox 26">
            <a:extLst>
              <a:ext uri="{FF2B5EF4-FFF2-40B4-BE49-F238E27FC236}">
                <a16:creationId xmlns:a16="http://schemas.microsoft.com/office/drawing/2014/main" id="{2B3EC9BA-DA08-8E3C-3602-0BCF8122F753}"/>
              </a:ext>
            </a:extLst>
          </p:cNvPr>
          <p:cNvSpPr txBox="1"/>
          <p:nvPr/>
        </p:nvSpPr>
        <p:spPr>
          <a:xfrm>
            <a:off x="277157" y="3278948"/>
            <a:ext cx="2205161" cy="369332"/>
          </a:xfrm>
          <a:prstGeom prst="rect">
            <a:avLst/>
          </a:prstGeom>
          <a:noFill/>
        </p:spPr>
        <p:txBody>
          <a:bodyPr wrap="square">
            <a:spAutoFit/>
          </a:bodyPr>
          <a:lstStyle/>
          <a:p>
            <a:r>
              <a:rPr lang="en-GB" b="1" dirty="0"/>
              <a:t>RESTful web services</a:t>
            </a:r>
          </a:p>
        </p:txBody>
      </p:sp>
    </p:spTree>
    <p:extLst>
      <p:ext uri="{BB962C8B-B14F-4D97-AF65-F5344CB8AC3E}">
        <p14:creationId xmlns:p14="http://schemas.microsoft.com/office/powerpoint/2010/main" val="234818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0-#ppt_w/2"/>
                                          </p:val>
                                        </p:tav>
                                        <p:tav tm="100000">
                                          <p:val>
                                            <p:strVal val="#ppt_x"/>
                                          </p:val>
                                        </p:tav>
                                      </p:tavLst>
                                    </p:anim>
                                    <p:anim calcmode="lin" valueType="num">
                                      <p:cBhvr additive="base">
                                        <p:cTn id="8" dur="500" fill="hold"/>
                                        <p:tgtEl>
                                          <p:spTgt spid="2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additive="base">
                                        <p:cTn id="13" dur="500" fill="hold"/>
                                        <p:tgtEl>
                                          <p:spTgt spid="27"/>
                                        </p:tgtEl>
                                        <p:attrNameLst>
                                          <p:attrName>ppt_x</p:attrName>
                                        </p:attrNameLst>
                                      </p:cBhvr>
                                      <p:tavLst>
                                        <p:tav tm="0">
                                          <p:val>
                                            <p:strVal val="0-#ppt_w/2"/>
                                          </p:val>
                                        </p:tav>
                                        <p:tav tm="100000">
                                          <p:val>
                                            <p:strVal val="#ppt_x"/>
                                          </p:val>
                                        </p:tav>
                                      </p:tavLst>
                                    </p:anim>
                                    <p:anim calcmode="lin" valueType="num">
                                      <p:cBhvr additive="base">
                                        <p:cTn id="14" dur="500" fill="hold"/>
                                        <p:tgtEl>
                                          <p:spTgt spid="27"/>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500"/>
                                        <p:tgtEl>
                                          <p:spTgt spid="8"/>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down)">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randombar(horizontal)">
                                      <p:cBhvr>
                                        <p:cTn id="30" dur="500"/>
                                        <p:tgtEl>
                                          <p:spTgt spid="20"/>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circle(in)">
                                      <p:cBhvr>
                                        <p:cTn id="35" dur="2000"/>
                                        <p:tgtEl>
                                          <p:spTgt spid="14"/>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circle(in)">
                                      <p:cBhvr>
                                        <p:cTn id="38" dur="20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circle(in)">
                                      <p:cBhvr>
                                        <p:cTn id="43" dur="2000"/>
                                        <p:tgtEl>
                                          <p:spTgt spid="15"/>
                                        </p:tgtEl>
                                      </p:cBhvr>
                                    </p:animEffect>
                                  </p:childTnLst>
                                </p:cTn>
                              </p:par>
                              <p:par>
                                <p:cTn id="44" presetID="6" presetClass="entr" presetSubtype="16"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circle(in)">
                                      <p:cBhvr>
                                        <p:cTn id="46" dur="2000"/>
                                        <p:tgtEl>
                                          <p:spTgt spid="10"/>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16"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circle(in)">
                                      <p:cBhvr>
                                        <p:cTn id="51" dur="2000"/>
                                        <p:tgtEl>
                                          <p:spTgt spid="16"/>
                                        </p:tgtEl>
                                      </p:cBhvr>
                                    </p:animEffect>
                                  </p:childTnLst>
                                </p:cTn>
                              </p:par>
                              <p:par>
                                <p:cTn id="52" presetID="6" presetClass="entr" presetSubtype="16" fill="hold" grpId="0" nodeType="with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circle(in)">
                                      <p:cBhvr>
                                        <p:cTn id="54"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0" grpId="0"/>
      <p:bldP spid="11" grpId="0"/>
      <p:bldP spid="12" grpId="0"/>
      <p:bldP spid="14" grpId="0" animBg="1"/>
      <p:bldP spid="15" grpId="0" animBg="1"/>
      <p:bldP spid="16" grpId="0" animBg="1"/>
      <p:bldP spid="20" grpId="0"/>
      <p:bldP spid="25" grpId="0"/>
      <p:bldP spid="2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Broken Authentication</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Sensitive Data Exposure</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XML External Entity</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Broken Access Control</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Security Misconfiguration</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Cross Site Scripting</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Insecure Deserialization </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Components with Known Vulnerabilities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Insufficient Logging and Monitoring</a:t>
            </a:r>
          </a:p>
          <a:p>
            <a:pPr marL="449263" indent="-449263" algn="just">
              <a:buBlip>
                <a:blip r:embed="rId3">
                  <a:extLst>
                    <a:ext uri="{96DAC541-7B7A-43D3-8B79-37D633B846F1}">
                      <asvg:svgBlip xmlns:asvg="http://schemas.microsoft.com/office/drawing/2016/SVG/main" r:embed="rId4"/>
                    </a:ext>
                  </a:extLst>
                </a:blip>
              </a:buBlip>
            </a:pPr>
            <a:endParaRPr lang="en-US" dirty="0">
              <a:solidFill>
                <a:srgbClr val="333333"/>
              </a:solidFill>
              <a:latin typeface="Calibri"/>
              <a:ea typeface="Source Sans Pro"/>
              <a:cs typeface="Calibri"/>
            </a:endParaRPr>
          </a:p>
        </p:txBody>
      </p:sp>
    </p:spTree>
    <p:extLst>
      <p:ext uri="{BB962C8B-B14F-4D97-AF65-F5344CB8AC3E}">
        <p14:creationId xmlns:p14="http://schemas.microsoft.com/office/powerpoint/2010/main" val="1687604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906463" lvl="1" indent="-449263" algn="just">
              <a:buBlip>
                <a:blip r:embed="rId3">
                  <a:extLst>
                    <a:ext uri="{96DAC541-7B7A-43D3-8B79-37D633B846F1}">
                      <asvg:svgBlip xmlns:asvg="http://schemas.microsoft.com/office/drawing/2016/SVG/main" r:embed="rId4"/>
                    </a:ext>
                  </a:extLst>
                </a:blip>
              </a:buBlip>
            </a:pPr>
            <a:r>
              <a:rPr lang="en-US" sz="2800" b="1" dirty="0">
                <a:solidFill>
                  <a:srgbClr val="333333"/>
                </a:solidFill>
                <a:latin typeface="Calibri"/>
                <a:ea typeface="Source Sans Pro"/>
                <a:cs typeface="Calibri"/>
              </a:rPr>
              <a:t>SQL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Command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LDAP Injection</a:t>
            </a:r>
          </a:p>
          <a:p>
            <a:pPr marL="0" indent="0" algn="just">
              <a:buNone/>
            </a:pPr>
            <a:endParaRPr lang="en-US" dirty="0">
              <a:solidFill>
                <a:srgbClr val="333333"/>
              </a:solidFill>
              <a:latin typeface="Calibri"/>
              <a:ea typeface="Source Sans Pro"/>
              <a:cs typeface="Calibri"/>
            </a:endParaRPr>
          </a:p>
        </p:txBody>
      </p:sp>
      <p:sp>
        <p:nvSpPr>
          <p:cNvPr id="6" name="TextBox 5">
            <a:extLst>
              <a:ext uri="{FF2B5EF4-FFF2-40B4-BE49-F238E27FC236}">
                <a16:creationId xmlns:a16="http://schemas.microsoft.com/office/drawing/2014/main" id="{B0FC110D-6247-A3B8-8542-E80C97278A6C}"/>
              </a:ext>
            </a:extLst>
          </p:cNvPr>
          <p:cNvSpPr txBox="1"/>
          <p:nvPr/>
        </p:nvSpPr>
        <p:spPr>
          <a:xfrm>
            <a:off x="5120770" y="736595"/>
            <a:ext cx="6896509" cy="1846659"/>
          </a:xfrm>
          <a:prstGeom prst="rect">
            <a:avLst/>
          </a:prstGeom>
          <a:noFill/>
        </p:spPr>
        <p:txBody>
          <a:bodyPr wrap="square">
            <a:spAutoFit/>
          </a:bodyPr>
          <a:lstStyle/>
          <a:p>
            <a:pPr marL="342900" indent="-342900" algn="just">
              <a:buFont typeface="Courier New" panose="02070309020205020404" pitchFamily="49" charset="0"/>
              <a:buChar char="o"/>
            </a:pPr>
            <a:r>
              <a:rPr lang="en-GB" sz="2400" dirty="0"/>
              <a:t>A</a:t>
            </a:r>
            <a:r>
              <a:rPr lang="en-GB" sz="2400" b="0" dirty="0"/>
              <a:t>dvantage of non-validated input vulnerabilities to pass SQL commands for execution</a:t>
            </a:r>
          </a:p>
          <a:p>
            <a:pPr marL="285750" indent="-285750" algn="just">
              <a:buFont typeface="Courier New" panose="02070309020205020404" pitchFamily="49" charset="0"/>
              <a:buChar char="o"/>
            </a:pPr>
            <a:endParaRPr lang="en-GB" dirty="0"/>
          </a:p>
          <a:p>
            <a:pPr marL="342900" indent="-342900" algn="just">
              <a:buFont typeface="Courier New" panose="02070309020205020404" pitchFamily="49" charset="0"/>
              <a:buChar char="o"/>
            </a:pPr>
            <a:r>
              <a:rPr lang="en-GB" sz="2400" dirty="0"/>
              <a:t>Gain unauthorized access to a database or to retrieve information directly from the database.</a:t>
            </a:r>
          </a:p>
        </p:txBody>
      </p:sp>
      <p:pic>
        <p:nvPicPr>
          <p:cNvPr id="12" name="Picture 11">
            <a:extLst>
              <a:ext uri="{FF2B5EF4-FFF2-40B4-BE49-F238E27FC236}">
                <a16:creationId xmlns:a16="http://schemas.microsoft.com/office/drawing/2014/main" id="{7ABAD881-F8CD-ED78-7D88-0FB3AB48C823}"/>
              </a:ext>
            </a:extLst>
          </p:cNvPr>
          <p:cNvPicPr>
            <a:picLocks noChangeAspect="1"/>
          </p:cNvPicPr>
          <p:nvPr/>
        </p:nvPicPr>
        <p:blipFill>
          <a:blip r:embed="rId5"/>
          <a:stretch>
            <a:fillRect/>
          </a:stretch>
        </p:blipFill>
        <p:spPr>
          <a:xfrm>
            <a:off x="1476993" y="2493418"/>
            <a:ext cx="8877300" cy="3209925"/>
          </a:xfrm>
          <a:prstGeom prst="rect">
            <a:avLst/>
          </a:prstGeom>
        </p:spPr>
      </p:pic>
    </p:spTree>
    <p:extLst>
      <p:ext uri="{BB962C8B-B14F-4D97-AF65-F5344CB8AC3E}">
        <p14:creationId xmlns:p14="http://schemas.microsoft.com/office/powerpoint/2010/main" val="4264504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906463" lvl="1" indent="-449263" algn="just">
              <a:buBlip>
                <a:blip r:embed="rId3">
                  <a:extLst>
                    <a:ext uri="{96DAC541-7B7A-43D3-8B79-37D633B846F1}">
                      <asvg:svgBlip xmlns:asvg="http://schemas.microsoft.com/office/drawing/2016/SVG/main" r:embed="rId4"/>
                    </a:ext>
                  </a:extLst>
                </a:blip>
              </a:buBlip>
            </a:pPr>
            <a:r>
              <a:rPr lang="en-US" sz="2800" b="1" dirty="0">
                <a:solidFill>
                  <a:srgbClr val="333333"/>
                </a:solidFill>
                <a:latin typeface="Calibri"/>
                <a:ea typeface="Source Sans Pro"/>
                <a:cs typeface="Calibri"/>
              </a:rPr>
              <a:t>SQL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Command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LDAP Injection</a:t>
            </a:r>
          </a:p>
          <a:p>
            <a:pPr marL="0" indent="0" algn="just">
              <a:buNone/>
            </a:pPr>
            <a:endParaRPr lang="en-US" dirty="0">
              <a:solidFill>
                <a:srgbClr val="333333"/>
              </a:solidFill>
              <a:latin typeface="Calibri"/>
              <a:ea typeface="Source Sans Pro"/>
              <a:cs typeface="Calibri"/>
            </a:endParaRPr>
          </a:p>
        </p:txBody>
      </p:sp>
      <p:sp>
        <p:nvSpPr>
          <p:cNvPr id="8" name="TextBox 7">
            <a:extLst>
              <a:ext uri="{FF2B5EF4-FFF2-40B4-BE49-F238E27FC236}">
                <a16:creationId xmlns:a16="http://schemas.microsoft.com/office/drawing/2014/main" id="{D1242773-73EE-A0B6-58FA-0D2F6F3C8499}"/>
              </a:ext>
            </a:extLst>
          </p:cNvPr>
          <p:cNvSpPr txBox="1"/>
          <p:nvPr/>
        </p:nvSpPr>
        <p:spPr>
          <a:xfrm>
            <a:off x="0" y="2753959"/>
            <a:ext cx="12081205" cy="2308324"/>
          </a:xfrm>
          <a:prstGeom prst="rect">
            <a:avLst/>
          </a:prstGeom>
          <a:noFill/>
        </p:spPr>
        <p:txBody>
          <a:bodyPr wrap="square">
            <a:spAutoFit/>
          </a:bodyPr>
          <a:lstStyle/>
          <a:p>
            <a:pPr algn="just"/>
            <a:r>
              <a:rPr lang="en-GB" dirty="0"/>
              <a:t>Example 1: </a:t>
            </a:r>
          </a:p>
          <a:p>
            <a:pPr algn="just"/>
            <a:r>
              <a:rPr lang="en-GB" dirty="0"/>
              <a:t>SELECT * FROM </a:t>
            </a:r>
            <a:r>
              <a:rPr lang="en-GB" i="1" dirty="0" err="1"/>
              <a:t>tablename</a:t>
            </a:r>
            <a:r>
              <a:rPr lang="en-GB" i="1" dirty="0"/>
              <a:t> </a:t>
            </a:r>
            <a:r>
              <a:rPr lang="en-GB" dirty="0"/>
              <a:t>WHERE </a:t>
            </a:r>
            <a:r>
              <a:rPr lang="en-GB" dirty="0" err="1"/>
              <a:t>UserID</a:t>
            </a:r>
            <a:r>
              <a:rPr lang="en-GB" dirty="0"/>
              <a:t>= 2302 </a:t>
            </a:r>
          </a:p>
          <a:p>
            <a:pPr algn="just"/>
            <a:r>
              <a:rPr lang="en-GB" dirty="0"/>
              <a:t>becomes the following with a simple SQL injection attack: </a:t>
            </a:r>
          </a:p>
          <a:p>
            <a:pPr algn="just"/>
            <a:r>
              <a:rPr lang="en-GB" dirty="0"/>
              <a:t>SELECT * FROM </a:t>
            </a:r>
            <a:r>
              <a:rPr lang="en-GB" i="1" dirty="0" err="1"/>
              <a:t>tablename</a:t>
            </a:r>
            <a:r>
              <a:rPr lang="en-GB" i="1" dirty="0"/>
              <a:t> </a:t>
            </a:r>
            <a:r>
              <a:rPr lang="en-GB" dirty="0"/>
              <a:t>WHERE </a:t>
            </a:r>
            <a:r>
              <a:rPr lang="en-GB" dirty="0" err="1"/>
              <a:t>UserID</a:t>
            </a:r>
            <a:r>
              <a:rPr lang="en-GB" dirty="0"/>
              <a:t>= 2302 OR 1=1</a:t>
            </a:r>
          </a:p>
          <a:p>
            <a:pPr algn="just"/>
            <a:endParaRPr lang="en-GB" dirty="0"/>
          </a:p>
          <a:p>
            <a:pPr algn="just"/>
            <a:r>
              <a:rPr lang="en-GB" i="1" dirty="0">
                <a:solidFill>
                  <a:srgbClr val="FF0000"/>
                </a:solidFill>
              </a:rPr>
              <a:t>The expression “OR 1=1” evaluates to the value </a:t>
            </a:r>
            <a:r>
              <a:rPr lang="en-GB" b="1" i="1" dirty="0">
                <a:solidFill>
                  <a:srgbClr val="FF0000"/>
                </a:solidFill>
              </a:rPr>
              <a:t>“TRUE,” </a:t>
            </a:r>
            <a:r>
              <a:rPr lang="en-GB" i="1" dirty="0">
                <a:solidFill>
                  <a:srgbClr val="FF0000"/>
                </a:solidFill>
              </a:rPr>
              <a:t>often allowing the enumeration of all user ID values from the database. </a:t>
            </a:r>
          </a:p>
          <a:p>
            <a:pPr algn="just"/>
            <a:r>
              <a:rPr lang="en-GB" i="1" dirty="0">
                <a:solidFill>
                  <a:srgbClr val="FF0000"/>
                </a:solidFill>
              </a:rPr>
              <a:t>It is actually, select * from </a:t>
            </a:r>
            <a:r>
              <a:rPr lang="en-GB" i="1" dirty="0" err="1">
                <a:solidFill>
                  <a:srgbClr val="FF0000"/>
                </a:solidFill>
              </a:rPr>
              <a:t>tablename</a:t>
            </a:r>
            <a:r>
              <a:rPr lang="en-GB" i="1" dirty="0">
                <a:solidFill>
                  <a:srgbClr val="FF0000"/>
                </a:solidFill>
              </a:rPr>
              <a:t> where </a:t>
            </a:r>
            <a:r>
              <a:rPr lang="en-GB" i="1" dirty="0" err="1">
                <a:solidFill>
                  <a:srgbClr val="FF0000"/>
                </a:solidFill>
              </a:rPr>
              <a:t>UserID</a:t>
            </a:r>
            <a:r>
              <a:rPr lang="en-GB" i="1" dirty="0">
                <a:solidFill>
                  <a:srgbClr val="FF0000"/>
                </a:solidFill>
              </a:rPr>
              <a:t>=2302 or 1=1 means retrieve all rows from the table without any regard to the </a:t>
            </a:r>
            <a:r>
              <a:rPr lang="en-GB" i="1" dirty="0" err="1">
                <a:solidFill>
                  <a:srgbClr val="FF0000"/>
                </a:solidFill>
              </a:rPr>
              <a:t>UserID</a:t>
            </a:r>
            <a:r>
              <a:rPr lang="en-GB" i="1" dirty="0">
                <a:solidFill>
                  <a:srgbClr val="FF0000"/>
                </a:solidFill>
              </a:rPr>
              <a:t> condition.</a:t>
            </a:r>
          </a:p>
        </p:txBody>
      </p:sp>
      <p:sp>
        <p:nvSpPr>
          <p:cNvPr id="10" name="TextBox 9">
            <a:extLst>
              <a:ext uri="{FF2B5EF4-FFF2-40B4-BE49-F238E27FC236}">
                <a16:creationId xmlns:a16="http://schemas.microsoft.com/office/drawing/2014/main" id="{874E920C-3B06-D28C-4001-B4C8DDC839E3}"/>
              </a:ext>
            </a:extLst>
          </p:cNvPr>
          <p:cNvSpPr txBox="1"/>
          <p:nvPr/>
        </p:nvSpPr>
        <p:spPr>
          <a:xfrm>
            <a:off x="5351830" y="583661"/>
            <a:ext cx="6840170" cy="3785652"/>
          </a:xfrm>
          <a:prstGeom prst="rect">
            <a:avLst/>
          </a:prstGeom>
          <a:noFill/>
        </p:spPr>
        <p:txBody>
          <a:bodyPr wrap="square">
            <a:spAutoFit/>
          </a:bodyPr>
          <a:lstStyle/>
          <a:p>
            <a:pPr marL="342900" indent="-342900" algn="just">
              <a:buFont typeface="Courier New" panose="02070309020205020404" pitchFamily="49" charset="0"/>
              <a:buChar char="o"/>
            </a:pPr>
            <a:r>
              <a:rPr lang="en-GB" sz="2400" dirty="0"/>
              <a:t>Log into the application </a:t>
            </a:r>
            <a:r>
              <a:rPr lang="en-GB" sz="2400" b="1" dirty="0"/>
              <a:t>without supplying valid credentials </a:t>
            </a:r>
          </a:p>
          <a:p>
            <a:pPr marL="342900" indent="-342900" algn="just">
              <a:buFont typeface="Courier New" panose="02070309020205020404" pitchFamily="49" charset="0"/>
              <a:buChar char="o"/>
            </a:pPr>
            <a:r>
              <a:rPr lang="en-GB" sz="2400" dirty="0"/>
              <a:t>Perform queries against </a:t>
            </a:r>
            <a:r>
              <a:rPr lang="en-GB" sz="2400" i="1" dirty="0"/>
              <a:t>(unauthorised) </a:t>
            </a:r>
            <a:r>
              <a:rPr lang="en-GB" sz="2400" dirty="0"/>
              <a:t>data in the database</a:t>
            </a:r>
          </a:p>
          <a:p>
            <a:pPr marL="342900" indent="-342900" algn="just">
              <a:buFont typeface="Courier New" panose="02070309020205020404" pitchFamily="49" charset="0"/>
              <a:buChar char="o"/>
            </a:pPr>
            <a:r>
              <a:rPr lang="en-GB" sz="2400" b="1" dirty="0"/>
              <a:t>Modify </a:t>
            </a:r>
            <a:r>
              <a:rPr lang="en-GB" sz="2400" dirty="0"/>
              <a:t>database contents </a:t>
            </a:r>
            <a:r>
              <a:rPr lang="en-GB" sz="2400" b="1" dirty="0"/>
              <a:t>or drop </a:t>
            </a:r>
            <a:r>
              <a:rPr lang="en-GB" sz="2400" dirty="0"/>
              <a:t>the database altogether </a:t>
            </a:r>
          </a:p>
          <a:p>
            <a:pPr marL="342900" indent="-342900" algn="just">
              <a:buFont typeface="Courier New" panose="02070309020205020404" pitchFamily="49" charset="0"/>
              <a:buChar char="o"/>
            </a:pPr>
            <a:r>
              <a:rPr lang="en-GB" sz="2400" dirty="0"/>
              <a:t>Use the trust relationships established between the web application components to </a:t>
            </a:r>
            <a:r>
              <a:rPr lang="en-GB" sz="2400" b="1" dirty="0"/>
              <a:t>access other databases</a:t>
            </a:r>
          </a:p>
          <a:p>
            <a:pPr marL="342900" indent="-342900" algn="just">
              <a:buFont typeface="Courier New" panose="02070309020205020404" pitchFamily="49" charset="0"/>
              <a:buChar char="o"/>
            </a:pPr>
            <a:endParaRPr lang="en-GB" sz="2400" dirty="0"/>
          </a:p>
        </p:txBody>
      </p:sp>
    </p:spTree>
    <p:extLst>
      <p:ext uri="{BB962C8B-B14F-4D97-AF65-F5344CB8AC3E}">
        <p14:creationId xmlns:p14="http://schemas.microsoft.com/office/powerpoint/2010/main" val="25628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906463" lvl="1" indent="-449263" algn="just">
              <a:buBlip>
                <a:blip r:embed="rId3">
                  <a:extLst>
                    <a:ext uri="{96DAC541-7B7A-43D3-8B79-37D633B846F1}">
                      <asvg:svgBlip xmlns:asvg="http://schemas.microsoft.com/office/drawing/2016/SVG/main" r:embed="rId4"/>
                    </a:ext>
                  </a:extLst>
                </a:blip>
              </a:buBlip>
            </a:pPr>
            <a:r>
              <a:rPr lang="en-US" sz="2800" b="1" dirty="0">
                <a:solidFill>
                  <a:srgbClr val="333333"/>
                </a:solidFill>
                <a:latin typeface="Calibri"/>
                <a:ea typeface="Source Sans Pro"/>
                <a:cs typeface="Calibri"/>
              </a:rPr>
              <a:t>SQL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Command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LDAP Injection</a:t>
            </a:r>
          </a:p>
          <a:p>
            <a:pPr marL="0" indent="0" algn="just">
              <a:buNone/>
            </a:pPr>
            <a:endParaRPr lang="en-US" dirty="0">
              <a:solidFill>
                <a:srgbClr val="333333"/>
              </a:solidFill>
              <a:latin typeface="Calibri"/>
              <a:ea typeface="Source Sans Pro"/>
              <a:cs typeface="Calibri"/>
            </a:endParaRPr>
          </a:p>
        </p:txBody>
      </p:sp>
      <p:sp>
        <p:nvSpPr>
          <p:cNvPr id="8" name="TextBox 7">
            <a:extLst>
              <a:ext uri="{FF2B5EF4-FFF2-40B4-BE49-F238E27FC236}">
                <a16:creationId xmlns:a16="http://schemas.microsoft.com/office/drawing/2014/main" id="{D1242773-73EE-A0B6-58FA-0D2F6F3C8499}"/>
              </a:ext>
            </a:extLst>
          </p:cNvPr>
          <p:cNvSpPr txBox="1"/>
          <p:nvPr/>
        </p:nvSpPr>
        <p:spPr>
          <a:xfrm>
            <a:off x="0" y="2753959"/>
            <a:ext cx="12081205" cy="2031325"/>
          </a:xfrm>
          <a:prstGeom prst="rect">
            <a:avLst/>
          </a:prstGeom>
          <a:noFill/>
        </p:spPr>
        <p:txBody>
          <a:bodyPr wrap="square">
            <a:spAutoFit/>
          </a:bodyPr>
          <a:lstStyle/>
          <a:p>
            <a:pPr algn="just"/>
            <a:r>
              <a:rPr lang="en-GB" dirty="0"/>
              <a:t>Example 2: </a:t>
            </a:r>
          </a:p>
          <a:p>
            <a:pPr algn="just"/>
            <a:r>
              <a:rPr lang="en-GB" dirty="0"/>
              <a:t>SELECT * FROM </a:t>
            </a:r>
            <a:r>
              <a:rPr lang="en-GB" i="1" dirty="0" err="1"/>
              <a:t>tablename</a:t>
            </a:r>
            <a:r>
              <a:rPr lang="en-GB" dirty="0"/>
              <a:t> WHERE </a:t>
            </a:r>
            <a:r>
              <a:rPr lang="en-GB" dirty="0" err="1"/>
              <a:t>UserName</a:t>
            </a:r>
            <a:r>
              <a:rPr lang="en-GB" dirty="0"/>
              <a:t>='blah' Or 1=1 --' AND Password=‘’password123”</a:t>
            </a:r>
          </a:p>
          <a:p>
            <a:pPr algn="just"/>
            <a:endParaRPr lang="en-GB" dirty="0"/>
          </a:p>
          <a:p>
            <a:pPr algn="just"/>
            <a:r>
              <a:rPr lang="en-GB" dirty="0"/>
              <a:t>Here, the actual query executed is</a:t>
            </a:r>
          </a:p>
          <a:p>
            <a:pPr algn="just"/>
            <a:r>
              <a:rPr lang="en-GB" i="1" dirty="0">
                <a:solidFill>
                  <a:srgbClr val="FF0000"/>
                </a:solidFill>
              </a:rPr>
              <a:t>SELECT * FROM </a:t>
            </a:r>
            <a:r>
              <a:rPr lang="en-GB" i="1" dirty="0" err="1">
                <a:solidFill>
                  <a:srgbClr val="FF0000"/>
                </a:solidFill>
              </a:rPr>
              <a:t>tablename</a:t>
            </a:r>
            <a:r>
              <a:rPr lang="en-GB" i="1" dirty="0">
                <a:solidFill>
                  <a:srgbClr val="FF0000"/>
                </a:solidFill>
              </a:rPr>
              <a:t> WHERE </a:t>
            </a:r>
            <a:r>
              <a:rPr lang="en-GB" i="1" dirty="0" err="1">
                <a:solidFill>
                  <a:srgbClr val="FF0000"/>
                </a:solidFill>
              </a:rPr>
              <a:t>UserName</a:t>
            </a:r>
            <a:r>
              <a:rPr lang="en-GB" i="1" dirty="0">
                <a:solidFill>
                  <a:srgbClr val="FF0000"/>
                </a:solidFill>
              </a:rPr>
              <a:t>='blah' Or 1=1</a:t>
            </a:r>
          </a:p>
          <a:p>
            <a:pPr algn="just"/>
            <a:r>
              <a:rPr lang="en-GB" dirty="0"/>
              <a:t>After -- are considered as comments and leaves them retrieving all the records</a:t>
            </a:r>
          </a:p>
          <a:p>
            <a:pPr algn="just"/>
            <a:endParaRPr lang="en-GB" i="1" dirty="0">
              <a:solidFill>
                <a:srgbClr val="FF0000"/>
              </a:solidFill>
            </a:endParaRPr>
          </a:p>
        </p:txBody>
      </p:sp>
      <p:pic>
        <p:nvPicPr>
          <p:cNvPr id="4" name="Picture 3">
            <a:extLst>
              <a:ext uri="{FF2B5EF4-FFF2-40B4-BE49-F238E27FC236}">
                <a16:creationId xmlns:a16="http://schemas.microsoft.com/office/drawing/2014/main" id="{A89CE12E-1A1A-0AB4-EDC3-1303D5D1AE45}"/>
              </a:ext>
            </a:extLst>
          </p:cNvPr>
          <p:cNvPicPr>
            <a:picLocks noChangeAspect="1"/>
          </p:cNvPicPr>
          <p:nvPr/>
        </p:nvPicPr>
        <p:blipFill>
          <a:blip r:embed="rId5"/>
          <a:stretch>
            <a:fillRect/>
          </a:stretch>
        </p:blipFill>
        <p:spPr>
          <a:xfrm>
            <a:off x="5526550" y="251623"/>
            <a:ext cx="6665450" cy="2502336"/>
          </a:xfrm>
          <a:prstGeom prst="rect">
            <a:avLst/>
          </a:prstGeom>
        </p:spPr>
      </p:pic>
    </p:spTree>
    <p:extLst>
      <p:ext uri="{BB962C8B-B14F-4D97-AF65-F5344CB8AC3E}">
        <p14:creationId xmlns:p14="http://schemas.microsoft.com/office/powerpoint/2010/main" val="1722637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906463" lvl="1" indent="-449263" algn="just">
              <a:buBlip>
                <a:blip r:embed="rId3">
                  <a:extLst>
                    <a:ext uri="{96DAC541-7B7A-43D3-8B79-37D633B846F1}">
                      <asvg:svgBlip xmlns:asvg="http://schemas.microsoft.com/office/drawing/2016/SVG/main" r:embed="rId4"/>
                    </a:ext>
                  </a:extLst>
                </a:blip>
              </a:buBlip>
            </a:pPr>
            <a:r>
              <a:rPr lang="en-US" sz="2800" b="1" dirty="0">
                <a:solidFill>
                  <a:srgbClr val="333333"/>
                </a:solidFill>
                <a:latin typeface="Calibri"/>
                <a:ea typeface="Source Sans Pro"/>
                <a:cs typeface="Calibri"/>
              </a:rPr>
              <a:t>SQL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Command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LDAP Injection</a:t>
            </a:r>
          </a:p>
          <a:p>
            <a:pPr marL="0" indent="0" algn="just">
              <a:buNone/>
            </a:pPr>
            <a:endParaRPr lang="en-US" dirty="0">
              <a:solidFill>
                <a:srgbClr val="333333"/>
              </a:solidFill>
              <a:latin typeface="Calibri"/>
              <a:ea typeface="Source Sans Pro"/>
              <a:cs typeface="Calibri"/>
            </a:endParaRPr>
          </a:p>
        </p:txBody>
      </p:sp>
      <p:graphicFrame>
        <p:nvGraphicFramePr>
          <p:cNvPr id="3" name="Diagram 2">
            <a:extLst>
              <a:ext uri="{FF2B5EF4-FFF2-40B4-BE49-F238E27FC236}">
                <a16:creationId xmlns:a16="http://schemas.microsoft.com/office/drawing/2014/main" id="{B5407A35-08B1-39B6-C87B-427BB92783E8}"/>
              </a:ext>
            </a:extLst>
          </p:cNvPr>
          <p:cNvGraphicFramePr/>
          <p:nvPr>
            <p:extLst>
              <p:ext uri="{D42A27DB-BD31-4B8C-83A1-F6EECF244321}">
                <p14:modId xmlns:p14="http://schemas.microsoft.com/office/powerpoint/2010/main" val="3475834965"/>
              </p:ext>
            </p:extLst>
          </p:nvPr>
        </p:nvGraphicFramePr>
        <p:xfrm>
          <a:off x="3889280" y="583661"/>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27730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1" y="583661"/>
            <a:ext cx="5662986" cy="5149627"/>
          </a:xfrm>
        </p:spPr>
        <p:txBody>
          <a:bodyPr>
            <a:normAutofit lnSpcReduction="10000"/>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906463" lvl="1" indent="-449263" algn="just">
              <a:buBlip>
                <a:blip r:embed="rId3">
                  <a:extLst>
                    <a:ext uri="{96DAC541-7B7A-43D3-8B79-37D633B846F1}">
                      <asvg:svgBlip xmlns:asvg="http://schemas.microsoft.com/office/drawing/2016/SVG/main" r:embed="rId4"/>
                    </a:ext>
                  </a:extLst>
                </a:blip>
              </a:buBlip>
            </a:pPr>
            <a:r>
              <a:rPr lang="en-US" sz="2800" b="1" dirty="0">
                <a:solidFill>
                  <a:srgbClr val="333333"/>
                </a:solidFill>
                <a:latin typeface="Calibri"/>
                <a:ea typeface="Source Sans Pro"/>
                <a:cs typeface="Calibri"/>
              </a:rPr>
              <a:t>SQL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Command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LDAP Injection</a:t>
            </a:r>
          </a:p>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If entering the following input: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User input: </a:t>
            </a:r>
            <a:r>
              <a:rPr lang="en-GB" dirty="0" err="1">
                <a:solidFill>
                  <a:srgbClr val="333333"/>
                </a:solidFill>
                <a:latin typeface="Calibri"/>
                <a:cs typeface="Calibri"/>
              </a:rPr>
              <a:t>anyusername</a:t>
            </a:r>
            <a:r>
              <a:rPr lang="en-GB" dirty="0">
                <a:solidFill>
                  <a:srgbClr val="333333"/>
                </a:solidFill>
                <a:latin typeface="Calibri"/>
                <a:cs typeface="Calibri"/>
              </a:rPr>
              <a:t> or 1=1' </a:t>
            </a:r>
            <a:r>
              <a:rPr lang="en-GB" dirty="0" err="1">
                <a:solidFill>
                  <a:srgbClr val="333333"/>
                </a:solidFill>
                <a:latin typeface="Calibri"/>
                <a:cs typeface="Calibri"/>
              </a:rPr>
              <a:t>anypassword</a:t>
            </a:r>
            <a:endParaRPr lang="en-GB" dirty="0">
              <a:solidFill>
                <a:srgbClr val="333333"/>
              </a:solidFill>
              <a:latin typeface="Calibri"/>
              <a:cs typeface="Calibri"/>
            </a:endParaRPr>
          </a:p>
          <a:p>
            <a:pPr marL="449263"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Using that (</a:t>
            </a:r>
            <a:r>
              <a:rPr lang="en-GB" dirty="0">
                <a:solidFill>
                  <a:srgbClr val="333333"/>
                </a:solidFill>
                <a:latin typeface="Calibri"/>
                <a:cs typeface="Calibri"/>
                <a:sym typeface="Wingdings" panose="05000000000000000000" pitchFamily="2" charset="2"/>
              </a:rPr>
              <a:t>) </a:t>
            </a:r>
            <a:r>
              <a:rPr lang="en-GB" dirty="0">
                <a:solidFill>
                  <a:srgbClr val="333333"/>
                </a:solidFill>
                <a:latin typeface="Calibri"/>
                <a:cs typeface="Calibri"/>
              </a:rPr>
              <a:t>stored procedure running in the backend, you will be able to login with any password. </a:t>
            </a:r>
            <a:endParaRPr lang="en-GB" b="0" dirty="0"/>
          </a:p>
          <a:p>
            <a:pPr marL="0" indent="0" algn="ctr">
              <a:buNone/>
            </a:pPr>
            <a:r>
              <a:rPr lang="en-US" b="1" dirty="0">
                <a:solidFill>
                  <a:srgbClr val="333333"/>
                </a:solidFill>
                <a:latin typeface="Calibri"/>
                <a:ea typeface="Source Sans Pro"/>
                <a:cs typeface="Calibri"/>
              </a:rPr>
              <a:t>True or False</a:t>
            </a:r>
          </a:p>
        </p:txBody>
      </p:sp>
      <p:sp>
        <p:nvSpPr>
          <p:cNvPr id="5" name="TextBox 4">
            <a:extLst>
              <a:ext uri="{FF2B5EF4-FFF2-40B4-BE49-F238E27FC236}">
                <a16:creationId xmlns:a16="http://schemas.microsoft.com/office/drawing/2014/main" id="{2BA931CE-859E-57A8-A111-A88906E827C9}"/>
              </a:ext>
            </a:extLst>
          </p:cNvPr>
          <p:cNvSpPr txBox="1"/>
          <p:nvPr/>
        </p:nvSpPr>
        <p:spPr>
          <a:xfrm>
            <a:off x="5837706" y="583661"/>
            <a:ext cx="6179574" cy="4247317"/>
          </a:xfrm>
          <a:prstGeom prst="rect">
            <a:avLst/>
          </a:prstGeom>
          <a:noFill/>
          <a:ln w="9525" cap="flat" cmpd="sng" algn="ctr">
            <a:solidFill>
              <a:schemeClr val="dk1"/>
            </a:solidFill>
            <a:prstDash val="solid"/>
            <a:round/>
            <a:headEnd type="none" w="med" len="med"/>
            <a:tailEnd type="none" w="med" len="med"/>
          </a:ln>
          <a:effectLst>
            <a:outerShdw blurRad="50800" dist="38100" dir="5400000" algn="t"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wrap="square">
            <a:spAutoFit/>
          </a:bodyPr>
          <a:lstStyle/>
          <a:p>
            <a:r>
              <a:rPr lang="en-GB" dirty="0"/>
              <a:t>CREATE PROCEDURE Login</a:t>
            </a:r>
          </a:p>
          <a:p>
            <a:r>
              <a:rPr lang="en-GB" dirty="0"/>
              <a:t>    @user_name VARCHAR(20),</a:t>
            </a:r>
          </a:p>
          <a:p>
            <a:r>
              <a:rPr lang="en-GB" dirty="0"/>
              <a:t>    @password VARCHAR(20)</a:t>
            </a:r>
          </a:p>
          <a:p>
            <a:r>
              <a:rPr lang="en-GB" dirty="0"/>
              <a:t>AS</a:t>
            </a:r>
          </a:p>
          <a:p>
            <a:r>
              <a:rPr lang="en-GB" dirty="0"/>
              <a:t>BEGIN</a:t>
            </a:r>
          </a:p>
          <a:p>
            <a:r>
              <a:rPr lang="en-GB" dirty="0"/>
              <a:t>    DECLARE @query VARCHAR(250)</a:t>
            </a:r>
          </a:p>
          <a:p>
            <a:r>
              <a:rPr lang="en-GB" dirty="0"/>
              <a:t>    </a:t>
            </a:r>
          </a:p>
          <a:p>
            <a:r>
              <a:rPr lang="en-GB" dirty="0"/>
              <a:t>    -- Build the dynamic SQL query</a:t>
            </a:r>
          </a:p>
          <a:p>
            <a:r>
              <a:rPr lang="en-GB" dirty="0"/>
              <a:t>    SET @query = 'SELECT 1 FROM </a:t>
            </a:r>
            <a:r>
              <a:rPr lang="en-GB" dirty="0" err="1"/>
              <a:t>usertable</a:t>
            </a:r>
            <a:r>
              <a:rPr lang="en-GB" dirty="0"/>
              <a:t> WHERE username = ''' + @user_name + ''' AND password = ''' + @password + ''''</a:t>
            </a:r>
          </a:p>
          <a:p>
            <a:endParaRPr lang="en-GB" dirty="0"/>
          </a:p>
          <a:p>
            <a:r>
              <a:rPr lang="en-GB" dirty="0"/>
              <a:t>    -- Execute the dynamic SQL query</a:t>
            </a:r>
          </a:p>
          <a:p>
            <a:r>
              <a:rPr lang="en-GB" dirty="0"/>
              <a:t>    EXEC(@query)</a:t>
            </a:r>
          </a:p>
          <a:p>
            <a:r>
              <a:rPr lang="en-GB" dirty="0"/>
              <a:t>END</a:t>
            </a:r>
          </a:p>
          <a:p>
            <a:r>
              <a:rPr lang="en-GB" dirty="0"/>
              <a:t>GO</a:t>
            </a:r>
          </a:p>
        </p:txBody>
      </p:sp>
      <p:pic>
        <p:nvPicPr>
          <p:cNvPr id="6" name="Picture 5" descr="A green board with white text&#10;&#10;Description automatically generated">
            <a:extLst>
              <a:ext uri="{FF2B5EF4-FFF2-40B4-BE49-F238E27FC236}">
                <a16:creationId xmlns:a16="http://schemas.microsoft.com/office/drawing/2014/main" id="{D9A48D03-BBBE-2011-5F09-5821517D63A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699955" y="477721"/>
            <a:ext cx="1845809" cy="93674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8" name="Rectangle 7">
            <a:extLst>
              <a:ext uri="{FF2B5EF4-FFF2-40B4-BE49-F238E27FC236}">
                <a16:creationId xmlns:a16="http://schemas.microsoft.com/office/drawing/2014/main" id="{BAEB6983-FDCB-891D-D3B5-E3C72C2475DD}"/>
              </a:ext>
            </a:extLst>
          </p:cNvPr>
          <p:cNvSpPr/>
          <p:nvPr/>
        </p:nvSpPr>
        <p:spPr>
          <a:xfrm>
            <a:off x="8498882" y="5104384"/>
            <a:ext cx="3693118" cy="62890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1" name="TextBox 10">
            <a:extLst>
              <a:ext uri="{FF2B5EF4-FFF2-40B4-BE49-F238E27FC236}">
                <a16:creationId xmlns:a16="http://schemas.microsoft.com/office/drawing/2014/main" id="{56DC0508-FFF7-16BF-FCC3-EF039166013C}"/>
              </a:ext>
            </a:extLst>
          </p:cNvPr>
          <p:cNvSpPr txBox="1"/>
          <p:nvPr/>
        </p:nvSpPr>
        <p:spPr>
          <a:xfrm>
            <a:off x="9677202" y="5243822"/>
            <a:ext cx="2340077" cy="341632"/>
          </a:xfrm>
          <a:prstGeom prst="rect">
            <a:avLst/>
          </a:prstGeom>
          <a:noFill/>
        </p:spPr>
        <p:txBody>
          <a:bodyPr wrap="square">
            <a:spAutoFit/>
          </a:bodyPr>
          <a:lstStyle/>
          <a:p>
            <a:pPr marL="0" lvl="0" indent="0" algn="r" defTabSz="844550">
              <a:lnSpc>
                <a:spcPct val="90000"/>
              </a:lnSpc>
              <a:spcBef>
                <a:spcPct val="0"/>
              </a:spcBef>
              <a:spcAft>
                <a:spcPct val="35000"/>
              </a:spcAft>
              <a:buNone/>
            </a:pPr>
            <a:r>
              <a:rPr lang="en-GB" sz="1800" b="1" kern="1200" dirty="0"/>
              <a:t>In-band SQL Injection</a:t>
            </a:r>
          </a:p>
        </p:txBody>
      </p:sp>
    </p:spTree>
    <p:extLst>
      <p:ext uri="{BB962C8B-B14F-4D97-AF65-F5344CB8AC3E}">
        <p14:creationId xmlns:p14="http://schemas.microsoft.com/office/powerpoint/2010/main" val="1920648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5" name="TextBox 4">
            <a:extLst>
              <a:ext uri="{FF2B5EF4-FFF2-40B4-BE49-F238E27FC236}">
                <a16:creationId xmlns:a16="http://schemas.microsoft.com/office/drawing/2014/main" id="{2BA931CE-859E-57A8-A111-A88906E827C9}"/>
              </a:ext>
            </a:extLst>
          </p:cNvPr>
          <p:cNvSpPr txBox="1"/>
          <p:nvPr/>
        </p:nvSpPr>
        <p:spPr>
          <a:xfrm>
            <a:off x="5837706" y="583661"/>
            <a:ext cx="6179574" cy="4247317"/>
          </a:xfrm>
          <a:prstGeom prst="rect">
            <a:avLst/>
          </a:prstGeom>
          <a:noFill/>
          <a:ln w="9525" cap="flat" cmpd="sng" algn="ctr">
            <a:solidFill>
              <a:schemeClr val="dk1"/>
            </a:solidFill>
            <a:prstDash val="solid"/>
            <a:round/>
            <a:headEnd type="none" w="med" len="med"/>
            <a:tailEnd type="none" w="med" len="med"/>
          </a:ln>
          <a:effectLst>
            <a:outerShdw blurRad="50800" dist="38100" dir="5400000" algn="t"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wrap="square">
            <a:spAutoFit/>
          </a:bodyPr>
          <a:lstStyle/>
          <a:p>
            <a:r>
              <a:rPr lang="en-GB" dirty="0"/>
              <a:t>CREATE PROCEDURE Login</a:t>
            </a:r>
          </a:p>
          <a:p>
            <a:r>
              <a:rPr lang="en-GB" dirty="0"/>
              <a:t>    @user_name VARCHAR(20),</a:t>
            </a:r>
          </a:p>
          <a:p>
            <a:r>
              <a:rPr lang="en-GB" dirty="0"/>
              <a:t>    @password VARCHAR(20)</a:t>
            </a:r>
          </a:p>
          <a:p>
            <a:r>
              <a:rPr lang="en-GB" dirty="0"/>
              <a:t>AS</a:t>
            </a:r>
          </a:p>
          <a:p>
            <a:r>
              <a:rPr lang="en-GB" dirty="0"/>
              <a:t>BEGIN</a:t>
            </a:r>
          </a:p>
          <a:p>
            <a:r>
              <a:rPr lang="en-GB" dirty="0"/>
              <a:t>    DECLARE @query VARCHAR(250)</a:t>
            </a:r>
          </a:p>
          <a:p>
            <a:r>
              <a:rPr lang="en-GB" dirty="0"/>
              <a:t>    </a:t>
            </a:r>
          </a:p>
          <a:p>
            <a:r>
              <a:rPr lang="en-GB" dirty="0"/>
              <a:t>    -- Build the dynamic SQL query</a:t>
            </a:r>
          </a:p>
          <a:p>
            <a:r>
              <a:rPr lang="en-GB" dirty="0"/>
              <a:t>    SET @query = 'SELECT 1 FROM </a:t>
            </a:r>
            <a:r>
              <a:rPr lang="en-GB" dirty="0" err="1"/>
              <a:t>usertable</a:t>
            </a:r>
            <a:r>
              <a:rPr lang="en-GB" dirty="0"/>
              <a:t> WHERE username = ''' + @user_name + ''' AND password = ''' + @password + ''''</a:t>
            </a:r>
          </a:p>
          <a:p>
            <a:endParaRPr lang="en-GB" dirty="0"/>
          </a:p>
          <a:p>
            <a:r>
              <a:rPr lang="en-GB" dirty="0"/>
              <a:t>    -- Execute the dynamic SQL query</a:t>
            </a:r>
          </a:p>
          <a:p>
            <a:r>
              <a:rPr lang="en-GB" dirty="0"/>
              <a:t>    EXEC(@query)</a:t>
            </a:r>
          </a:p>
          <a:p>
            <a:r>
              <a:rPr lang="en-GB" dirty="0"/>
              <a:t>END</a:t>
            </a:r>
          </a:p>
          <a:p>
            <a:r>
              <a:rPr lang="en-GB" dirty="0"/>
              <a:t>GO</a:t>
            </a:r>
          </a:p>
        </p:txBody>
      </p:sp>
      <p:sp>
        <p:nvSpPr>
          <p:cNvPr id="3" name="TextBox 2">
            <a:extLst>
              <a:ext uri="{FF2B5EF4-FFF2-40B4-BE49-F238E27FC236}">
                <a16:creationId xmlns:a16="http://schemas.microsoft.com/office/drawing/2014/main" id="{6515E3FA-7C0B-8C0F-0E8C-FA65AFC6C18E}"/>
              </a:ext>
            </a:extLst>
          </p:cNvPr>
          <p:cNvSpPr txBox="1"/>
          <p:nvPr/>
        </p:nvSpPr>
        <p:spPr>
          <a:xfrm>
            <a:off x="174720" y="583661"/>
            <a:ext cx="5518157" cy="5078313"/>
          </a:xfrm>
          <a:prstGeom prst="rect">
            <a:avLst/>
          </a:prstGeom>
          <a:noFill/>
          <a:ln w="9525" cap="flat" cmpd="sng" algn="ctr">
            <a:solidFill>
              <a:schemeClr val="dk1"/>
            </a:solidFill>
            <a:prstDash val="solid"/>
            <a:round/>
            <a:headEnd type="none" w="med" len="med"/>
            <a:tailEnd type="none" w="med" len="med"/>
          </a:ln>
          <a:effectLst>
            <a:outerShdw blurRad="50800" dist="38100" dir="5400000" algn="t" rotWithShape="0">
              <a:prstClr val="black">
                <a:alpha val="40000"/>
              </a:prstClr>
            </a:outerShdw>
          </a:effectLst>
        </p:spPr>
        <p:style>
          <a:lnRef idx="0">
            <a:scrgbClr r="0" g="0" b="0"/>
          </a:lnRef>
          <a:fillRef idx="0">
            <a:scrgbClr r="0" g="0" b="0"/>
          </a:fillRef>
          <a:effectRef idx="0">
            <a:scrgbClr r="0" g="0" b="0"/>
          </a:effectRef>
          <a:fontRef idx="minor">
            <a:schemeClr val="dk1"/>
          </a:fontRef>
        </p:style>
        <p:txBody>
          <a:bodyPr wrap="square">
            <a:spAutoFit/>
          </a:bodyPr>
          <a:lstStyle/>
          <a:p>
            <a:r>
              <a:rPr lang="en-GB" dirty="0"/>
              <a:t>CREATE PROCEDURE Login</a:t>
            </a:r>
          </a:p>
          <a:p>
            <a:r>
              <a:rPr lang="en-GB" dirty="0"/>
              <a:t>    @user_name VARCHAR(20),</a:t>
            </a:r>
          </a:p>
          <a:p>
            <a:r>
              <a:rPr lang="en-GB" dirty="0"/>
              <a:t>    @password VARCHAR(20)</a:t>
            </a:r>
          </a:p>
          <a:p>
            <a:r>
              <a:rPr lang="en-GB" dirty="0"/>
              <a:t>AS</a:t>
            </a:r>
          </a:p>
          <a:p>
            <a:r>
              <a:rPr lang="en-GB" dirty="0"/>
              <a:t>BEGIN</a:t>
            </a:r>
          </a:p>
          <a:p>
            <a:r>
              <a:rPr lang="en-GB" dirty="0"/>
              <a:t>    -- Declare a variable to store the result</a:t>
            </a:r>
          </a:p>
          <a:p>
            <a:r>
              <a:rPr lang="en-GB" dirty="0"/>
              <a:t>    DECLARE @result INT</a:t>
            </a:r>
          </a:p>
          <a:p>
            <a:r>
              <a:rPr lang="en-GB" dirty="0"/>
              <a:t>    </a:t>
            </a:r>
          </a:p>
          <a:p>
            <a:r>
              <a:rPr lang="en-GB" dirty="0"/>
              <a:t>    -- Use </a:t>
            </a:r>
            <a:r>
              <a:rPr lang="en-GB" b="1" dirty="0"/>
              <a:t>parameterized query to prevent SQL injection</a:t>
            </a:r>
          </a:p>
          <a:p>
            <a:r>
              <a:rPr lang="en-GB" dirty="0"/>
              <a:t>    SELECT @result = 1</a:t>
            </a:r>
          </a:p>
          <a:p>
            <a:r>
              <a:rPr lang="en-GB" dirty="0"/>
              <a:t>    FROM </a:t>
            </a:r>
            <a:r>
              <a:rPr lang="en-GB" dirty="0" err="1"/>
              <a:t>usertable</a:t>
            </a:r>
            <a:endParaRPr lang="en-GB" dirty="0"/>
          </a:p>
          <a:p>
            <a:r>
              <a:rPr lang="en-GB" dirty="0"/>
              <a:t>    WHERE username = @user_name AND password = @password</a:t>
            </a:r>
          </a:p>
          <a:p>
            <a:endParaRPr lang="en-GB" dirty="0"/>
          </a:p>
          <a:p>
            <a:r>
              <a:rPr lang="en-GB" dirty="0"/>
              <a:t>    -- Return the result (0 or 1)</a:t>
            </a:r>
          </a:p>
          <a:p>
            <a:r>
              <a:rPr lang="en-GB" dirty="0"/>
              <a:t>    SELECT @result AS '</a:t>
            </a:r>
            <a:r>
              <a:rPr lang="en-GB" dirty="0" err="1"/>
              <a:t>LoginResult</a:t>
            </a:r>
            <a:r>
              <a:rPr lang="en-GB" dirty="0"/>
              <a:t>'</a:t>
            </a:r>
          </a:p>
          <a:p>
            <a:r>
              <a:rPr lang="en-GB" dirty="0"/>
              <a:t>END</a:t>
            </a:r>
          </a:p>
          <a:p>
            <a:r>
              <a:rPr lang="en-GB" dirty="0"/>
              <a:t>GO</a:t>
            </a:r>
          </a:p>
        </p:txBody>
      </p:sp>
    </p:spTree>
    <p:extLst>
      <p:ext uri="{BB962C8B-B14F-4D97-AF65-F5344CB8AC3E}">
        <p14:creationId xmlns:p14="http://schemas.microsoft.com/office/powerpoint/2010/main" val="1195713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906463" lvl="1" indent="-449263" algn="just">
              <a:buBlip>
                <a:blip r:embed="rId3">
                  <a:extLst>
                    <a:ext uri="{96DAC541-7B7A-43D3-8B79-37D633B846F1}">
                      <asvg:svgBlip xmlns:asvg="http://schemas.microsoft.com/office/drawing/2016/SVG/main" r:embed="rId4"/>
                    </a:ext>
                  </a:extLst>
                </a:blip>
              </a:buBlip>
            </a:pPr>
            <a:r>
              <a:rPr lang="en-US" sz="2800" b="1" dirty="0">
                <a:solidFill>
                  <a:srgbClr val="333333"/>
                </a:solidFill>
                <a:latin typeface="Calibri"/>
                <a:ea typeface="Source Sans Pro"/>
                <a:cs typeface="Calibri"/>
              </a:rPr>
              <a:t>SQL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Command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LDAP Injection</a:t>
            </a:r>
          </a:p>
          <a:p>
            <a:pPr marL="0" indent="0" algn="just">
              <a:buNone/>
            </a:pPr>
            <a:endParaRPr lang="en-US" dirty="0">
              <a:solidFill>
                <a:srgbClr val="333333"/>
              </a:solidFill>
              <a:latin typeface="Calibri"/>
              <a:ea typeface="Source Sans Pro"/>
              <a:cs typeface="Calibri"/>
            </a:endParaRPr>
          </a:p>
        </p:txBody>
      </p:sp>
      <p:graphicFrame>
        <p:nvGraphicFramePr>
          <p:cNvPr id="3" name="Diagram 2">
            <a:extLst>
              <a:ext uri="{FF2B5EF4-FFF2-40B4-BE49-F238E27FC236}">
                <a16:creationId xmlns:a16="http://schemas.microsoft.com/office/drawing/2014/main" id="{B5407A35-08B1-39B6-C87B-427BB92783E8}"/>
              </a:ext>
            </a:extLst>
          </p:cNvPr>
          <p:cNvGraphicFramePr/>
          <p:nvPr>
            <p:extLst>
              <p:ext uri="{D42A27DB-BD31-4B8C-83A1-F6EECF244321}">
                <p14:modId xmlns:p14="http://schemas.microsoft.com/office/powerpoint/2010/main" val="4284240160"/>
              </p:ext>
            </p:extLst>
          </p:nvPr>
        </p:nvGraphicFramePr>
        <p:xfrm>
          <a:off x="3889280" y="583661"/>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7" name="Group 6">
            <a:extLst>
              <a:ext uri="{FF2B5EF4-FFF2-40B4-BE49-F238E27FC236}">
                <a16:creationId xmlns:a16="http://schemas.microsoft.com/office/drawing/2014/main" id="{C8DFF402-3283-CE36-2EB4-4C79440A820E}"/>
              </a:ext>
            </a:extLst>
          </p:cNvPr>
          <p:cNvGrpSpPr/>
          <p:nvPr/>
        </p:nvGrpSpPr>
        <p:grpSpPr>
          <a:xfrm>
            <a:off x="4881716" y="1831263"/>
            <a:ext cx="6774851" cy="3742968"/>
            <a:chOff x="4881716" y="1831263"/>
            <a:chExt cx="6774851" cy="3742968"/>
          </a:xfrm>
        </p:grpSpPr>
        <p:pic>
          <p:nvPicPr>
            <p:cNvPr id="5" name="Picture 4">
              <a:extLst>
                <a:ext uri="{FF2B5EF4-FFF2-40B4-BE49-F238E27FC236}">
                  <a16:creationId xmlns:a16="http://schemas.microsoft.com/office/drawing/2014/main" id="{D4B18E17-B7C2-702C-F660-0CB3A0273E17}"/>
                </a:ext>
              </a:extLst>
            </p:cNvPr>
            <p:cNvPicPr>
              <a:picLocks noChangeAspect="1"/>
            </p:cNvPicPr>
            <p:nvPr/>
          </p:nvPicPr>
          <p:blipFill>
            <a:blip r:embed="rId10"/>
            <a:stretch>
              <a:fillRect/>
            </a:stretch>
          </p:blipFill>
          <p:spPr>
            <a:xfrm>
              <a:off x="4881716" y="1831263"/>
              <a:ext cx="6774851" cy="3742968"/>
            </a:xfrm>
            <a:prstGeom prst="rect">
              <a:avLst/>
            </a:prstGeom>
          </p:spPr>
        </p:pic>
        <p:sp>
          <p:nvSpPr>
            <p:cNvPr id="6" name="Rectangle 5">
              <a:extLst>
                <a:ext uri="{FF2B5EF4-FFF2-40B4-BE49-F238E27FC236}">
                  <a16:creationId xmlns:a16="http://schemas.microsoft.com/office/drawing/2014/main" id="{B3D37250-17B9-8E43-D5B6-DEF54856DE30}"/>
                </a:ext>
              </a:extLst>
            </p:cNvPr>
            <p:cNvSpPr/>
            <p:nvPr/>
          </p:nvSpPr>
          <p:spPr>
            <a:xfrm>
              <a:off x="6307758" y="3170903"/>
              <a:ext cx="1347522" cy="154860"/>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sp>
        <p:nvSpPr>
          <p:cNvPr id="9" name="TextBox 8">
            <a:extLst>
              <a:ext uri="{FF2B5EF4-FFF2-40B4-BE49-F238E27FC236}">
                <a16:creationId xmlns:a16="http://schemas.microsoft.com/office/drawing/2014/main" id="{8E323AA6-9DA1-507C-CE2B-14D7350C9F57}"/>
              </a:ext>
            </a:extLst>
          </p:cNvPr>
          <p:cNvSpPr txBox="1"/>
          <p:nvPr/>
        </p:nvSpPr>
        <p:spPr>
          <a:xfrm>
            <a:off x="8319109" y="2606883"/>
            <a:ext cx="2429812" cy="369332"/>
          </a:xfrm>
          <a:prstGeom prst="rect">
            <a:avLst/>
          </a:prstGeom>
          <a:noFill/>
        </p:spPr>
        <p:txBody>
          <a:bodyPr wrap="square">
            <a:spAutoFit/>
          </a:bodyPr>
          <a:lstStyle/>
          <a:p>
            <a:r>
              <a:rPr lang="en-GB" b="1" dirty="0"/>
              <a:t>Generic error message </a:t>
            </a:r>
            <a:endParaRPr lang="en-GB" dirty="0"/>
          </a:p>
        </p:txBody>
      </p:sp>
      <p:sp>
        <p:nvSpPr>
          <p:cNvPr id="10" name="TextBox 9">
            <a:extLst>
              <a:ext uri="{FF2B5EF4-FFF2-40B4-BE49-F238E27FC236}">
                <a16:creationId xmlns:a16="http://schemas.microsoft.com/office/drawing/2014/main" id="{4FA3DE12-CC71-1E78-C0A3-B31612C1E008}"/>
              </a:ext>
            </a:extLst>
          </p:cNvPr>
          <p:cNvSpPr txBox="1"/>
          <p:nvPr/>
        </p:nvSpPr>
        <p:spPr>
          <a:xfrm>
            <a:off x="6096000" y="2801571"/>
            <a:ext cx="2429812" cy="369332"/>
          </a:xfrm>
          <a:prstGeom prst="rect">
            <a:avLst/>
          </a:prstGeom>
          <a:noFill/>
        </p:spPr>
        <p:txBody>
          <a:bodyPr wrap="square">
            <a:spAutoFit/>
          </a:bodyPr>
          <a:lstStyle/>
          <a:p>
            <a:r>
              <a:rPr lang="en-GB" b="1" dirty="0"/>
              <a:t>Custom error message </a:t>
            </a:r>
            <a:endParaRPr lang="en-GB" dirty="0"/>
          </a:p>
        </p:txBody>
      </p:sp>
    </p:spTree>
    <p:extLst>
      <p:ext uri="{BB962C8B-B14F-4D97-AF65-F5344CB8AC3E}">
        <p14:creationId xmlns:p14="http://schemas.microsoft.com/office/powerpoint/2010/main" val="363048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0-#ppt_w/2"/>
                                          </p:val>
                                        </p:tav>
                                        <p:tav tm="100000">
                                          <p:val>
                                            <p:strVal val="#ppt_x"/>
                                          </p:val>
                                        </p:tav>
                                      </p:tavLst>
                                    </p:anim>
                                    <p:anim calcmode="lin" valueType="num">
                                      <p:cBhvr additive="base">
                                        <p:cTn id="14"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906463" lvl="1" indent="-449263" algn="just">
              <a:buBlip>
                <a:blip r:embed="rId3">
                  <a:extLst>
                    <a:ext uri="{96DAC541-7B7A-43D3-8B79-37D633B846F1}">
                      <asvg:svgBlip xmlns:asvg="http://schemas.microsoft.com/office/drawing/2016/SVG/main" r:embed="rId4"/>
                    </a:ext>
                  </a:extLst>
                </a:blip>
              </a:buBlip>
            </a:pPr>
            <a:r>
              <a:rPr lang="en-US" sz="2800" b="1" dirty="0">
                <a:solidFill>
                  <a:srgbClr val="333333"/>
                </a:solidFill>
                <a:latin typeface="Calibri"/>
                <a:ea typeface="Source Sans Pro"/>
                <a:cs typeface="Calibri"/>
              </a:rPr>
              <a:t>SQL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Command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LDAP Injection</a:t>
            </a:r>
          </a:p>
          <a:p>
            <a:pPr marL="0" indent="0" algn="just">
              <a:buNone/>
            </a:pPr>
            <a:endParaRPr lang="en-US" dirty="0">
              <a:solidFill>
                <a:srgbClr val="333333"/>
              </a:solidFill>
              <a:latin typeface="Calibri"/>
              <a:ea typeface="Source Sans Pro"/>
              <a:cs typeface="Calibri"/>
            </a:endParaRPr>
          </a:p>
        </p:txBody>
      </p:sp>
      <p:graphicFrame>
        <p:nvGraphicFramePr>
          <p:cNvPr id="3" name="Diagram 2">
            <a:extLst>
              <a:ext uri="{FF2B5EF4-FFF2-40B4-BE49-F238E27FC236}">
                <a16:creationId xmlns:a16="http://schemas.microsoft.com/office/drawing/2014/main" id="{B5407A35-08B1-39B6-C87B-427BB92783E8}"/>
              </a:ext>
            </a:extLst>
          </p:cNvPr>
          <p:cNvGraphicFramePr/>
          <p:nvPr/>
        </p:nvGraphicFramePr>
        <p:xfrm>
          <a:off x="3889280" y="583661"/>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7" name="Group 6">
            <a:extLst>
              <a:ext uri="{FF2B5EF4-FFF2-40B4-BE49-F238E27FC236}">
                <a16:creationId xmlns:a16="http://schemas.microsoft.com/office/drawing/2014/main" id="{C8DFF402-3283-CE36-2EB4-4C79440A820E}"/>
              </a:ext>
            </a:extLst>
          </p:cNvPr>
          <p:cNvGrpSpPr/>
          <p:nvPr/>
        </p:nvGrpSpPr>
        <p:grpSpPr>
          <a:xfrm>
            <a:off x="366857" y="2882619"/>
            <a:ext cx="3939671" cy="2176059"/>
            <a:chOff x="4881716" y="1831263"/>
            <a:chExt cx="6774851" cy="3742968"/>
          </a:xfrm>
        </p:grpSpPr>
        <p:pic>
          <p:nvPicPr>
            <p:cNvPr id="5" name="Picture 4">
              <a:extLst>
                <a:ext uri="{FF2B5EF4-FFF2-40B4-BE49-F238E27FC236}">
                  <a16:creationId xmlns:a16="http://schemas.microsoft.com/office/drawing/2014/main" id="{D4B18E17-B7C2-702C-F660-0CB3A0273E17}"/>
                </a:ext>
              </a:extLst>
            </p:cNvPr>
            <p:cNvPicPr>
              <a:picLocks noChangeAspect="1"/>
            </p:cNvPicPr>
            <p:nvPr/>
          </p:nvPicPr>
          <p:blipFill>
            <a:blip r:embed="rId10"/>
            <a:stretch>
              <a:fillRect/>
            </a:stretch>
          </p:blipFill>
          <p:spPr>
            <a:xfrm>
              <a:off x="4881716" y="1831263"/>
              <a:ext cx="6774851" cy="3742968"/>
            </a:xfrm>
            <a:prstGeom prst="rect">
              <a:avLst/>
            </a:prstGeom>
          </p:spPr>
        </p:pic>
        <p:sp>
          <p:nvSpPr>
            <p:cNvPr id="6" name="Rectangle 5">
              <a:extLst>
                <a:ext uri="{FF2B5EF4-FFF2-40B4-BE49-F238E27FC236}">
                  <a16:creationId xmlns:a16="http://schemas.microsoft.com/office/drawing/2014/main" id="{B3D37250-17B9-8E43-D5B6-DEF54856DE30}"/>
                </a:ext>
              </a:extLst>
            </p:cNvPr>
            <p:cNvSpPr/>
            <p:nvPr/>
          </p:nvSpPr>
          <p:spPr>
            <a:xfrm>
              <a:off x="6307758" y="3170903"/>
              <a:ext cx="1347522" cy="154860"/>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grpSp>
      <p:pic>
        <p:nvPicPr>
          <p:cNvPr id="8" name="Picture 7">
            <a:extLst>
              <a:ext uri="{FF2B5EF4-FFF2-40B4-BE49-F238E27FC236}">
                <a16:creationId xmlns:a16="http://schemas.microsoft.com/office/drawing/2014/main" id="{D813BBE9-A4B1-4B5B-D27C-0CD22DE41223}"/>
              </a:ext>
            </a:extLst>
          </p:cNvPr>
          <p:cNvPicPr>
            <a:picLocks noChangeAspect="1"/>
          </p:cNvPicPr>
          <p:nvPr/>
        </p:nvPicPr>
        <p:blipFill>
          <a:blip r:embed="rId11"/>
          <a:stretch>
            <a:fillRect/>
          </a:stretch>
        </p:blipFill>
        <p:spPr>
          <a:xfrm>
            <a:off x="5017795" y="1529946"/>
            <a:ext cx="7174205" cy="3798108"/>
          </a:xfrm>
          <a:prstGeom prst="rect">
            <a:avLst/>
          </a:prstGeom>
        </p:spPr>
      </p:pic>
      <p:sp>
        <p:nvSpPr>
          <p:cNvPr id="11" name="TextBox 10">
            <a:extLst>
              <a:ext uri="{FF2B5EF4-FFF2-40B4-BE49-F238E27FC236}">
                <a16:creationId xmlns:a16="http://schemas.microsoft.com/office/drawing/2014/main" id="{D82EE4D6-3FFD-E5F7-58F4-A17D386541CD}"/>
              </a:ext>
            </a:extLst>
          </p:cNvPr>
          <p:cNvSpPr txBox="1"/>
          <p:nvPr/>
        </p:nvSpPr>
        <p:spPr>
          <a:xfrm>
            <a:off x="8657304" y="5323559"/>
            <a:ext cx="3173984" cy="341632"/>
          </a:xfrm>
          <a:prstGeom prst="rect">
            <a:avLst/>
          </a:prstGeom>
          <a:noFill/>
        </p:spPr>
        <p:txBody>
          <a:bodyPr wrap="square">
            <a:spAutoFit/>
          </a:bodyPr>
          <a:lstStyle/>
          <a:p>
            <a:pPr marL="0" lvl="0" indent="0" algn="r" defTabSz="844550">
              <a:lnSpc>
                <a:spcPct val="90000"/>
              </a:lnSpc>
              <a:spcBef>
                <a:spcPct val="0"/>
              </a:spcBef>
              <a:spcAft>
                <a:spcPct val="35000"/>
              </a:spcAft>
              <a:buNone/>
            </a:pPr>
            <a:r>
              <a:rPr lang="en-GB" sz="1800" b="1" kern="1200" dirty="0"/>
              <a:t>Time Delay SQL Injection</a:t>
            </a:r>
          </a:p>
        </p:txBody>
      </p:sp>
    </p:spTree>
    <p:extLst>
      <p:ext uri="{BB962C8B-B14F-4D97-AF65-F5344CB8AC3E}">
        <p14:creationId xmlns:p14="http://schemas.microsoft.com/office/powerpoint/2010/main" val="4383826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SQL Injection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Information gathering and SQL injection vulnerability detection </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cs typeface="Calibri"/>
              </a:rPr>
              <a:t>Check if the web application connects to a database server to access some data </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cs typeface="Calibri"/>
              </a:rPr>
              <a:t>List all input fields and hidden fields, and post requests whose values could be used for crafting an SQL query</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cs typeface="Calibri"/>
              </a:rPr>
              <a:t>Attempt to inject code into the input fields to generate an error </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cs typeface="Calibri"/>
              </a:rPr>
              <a:t>Try to insert a string value where a number is expected in the input field </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cs typeface="Calibri"/>
              </a:rPr>
              <a:t>Use the UNION operator to combine the result sets of two or more SELECT statements </a:t>
            </a:r>
          </a:p>
          <a:p>
            <a:pPr marL="906463" lvl="1"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cs typeface="Calibri"/>
              </a:rPr>
              <a:t>Check the detailed error messages to gain information to execute SQL injection</a:t>
            </a:r>
          </a:p>
          <a:p>
            <a:pPr marL="449263" indent="-449263" algn="just">
              <a:buBlip>
                <a:blip r:embed="rId3">
                  <a:extLst>
                    <a:ext uri="{96DAC541-7B7A-43D3-8B79-37D633B846F1}">
                      <asvg:svgBlip xmlns:asvg="http://schemas.microsoft.com/office/drawing/2016/SVG/main" r:embed="rId4"/>
                    </a:ext>
                  </a:extLst>
                </a:blip>
              </a:buBlip>
            </a:pPr>
            <a:endParaRPr lang="en-US" b="1" dirty="0">
              <a:solidFill>
                <a:srgbClr val="333333"/>
              </a:solidFill>
              <a:latin typeface="Calibri"/>
              <a:ea typeface="Source Sans Pro"/>
              <a:cs typeface="Calibri"/>
            </a:endParaRPr>
          </a:p>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Launching SQL injection attacks </a:t>
            </a:r>
          </a:p>
          <a:p>
            <a:pPr marL="449263" indent="-449263" algn="just">
              <a:buBlip>
                <a:blip r:embed="rId3">
                  <a:extLst>
                    <a:ext uri="{96DAC541-7B7A-43D3-8B79-37D633B846F1}">
                      <asvg:svgBlip xmlns:asvg="http://schemas.microsoft.com/office/drawing/2016/SVG/main" r:embed="rId4"/>
                    </a:ext>
                  </a:extLst>
                </a:blip>
              </a:buBlip>
            </a:pPr>
            <a:endParaRPr lang="en-US" b="1" dirty="0">
              <a:solidFill>
                <a:srgbClr val="333333"/>
              </a:solidFill>
              <a:latin typeface="Calibri"/>
              <a:ea typeface="Source Sans Pro"/>
              <a:cs typeface="Calibri"/>
            </a:endParaRPr>
          </a:p>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Compromising the entire target network (Advanced SQL injection)</a:t>
            </a:r>
          </a:p>
        </p:txBody>
      </p:sp>
    </p:spTree>
    <p:extLst>
      <p:ext uri="{BB962C8B-B14F-4D97-AF65-F5344CB8AC3E}">
        <p14:creationId xmlns:p14="http://schemas.microsoft.com/office/powerpoint/2010/main" val="1599203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SQL Injection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Information gathering and SQL injection vulnerability detection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Identifying Data Entry Paths</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Extracting Information through Error Messages</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Parameter Tampering</a:t>
            </a:r>
          </a:p>
          <a:p>
            <a:pPr marL="1820863" lvl="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http://certifiedhacker.com/download.php?id=car </a:t>
            </a:r>
          </a:p>
          <a:p>
            <a:pPr marL="1820863" lvl="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http://certifiedhacker.com/download.php?id=horse </a:t>
            </a:r>
          </a:p>
          <a:p>
            <a:pPr marL="1820863" lvl="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http://certifiedhacker.com/download.php?id=book</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Determining Database Engine Type</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Determining a SELECT Query Structure </a:t>
            </a:r>
          </a:p>
          <a:p>
            <a:pPr marL="1820863" lvl="3" indent="-449263" algn="just">
              <a:buBlip>
                <a:blip r:embed="rId3">
                  <a:extLst>
                    <a:ext uri="{96DAC541-7B7A-43D3-8B79-37D633B846F1}">
                      <asvg:svgBlip xmlns:asvg="http://schemas.microsoft.com/office/drawing/2016/SVG/main" r:embed="rId4"/>
                    </a:ext>
                  </a:extLst>
                </a:blip>
              </a:buBlip>
            </a:pPr>
            <a:endParaRPr lang="en-US" sz="2200" dirty="0">
              <a:solidFill>
                <a:srgbClr val="333333"/>
              </a:solidFill>
              <a:latin typeface="Calibri"/>
              <a:ea typeface="Source Sans Pro"/>
              <a:cs typeface="Calibri"/>
            </a:endParaRPr>
          </a:p>
        </p:txBody>
      </p:sp>
      <p:pic>
        <p:nvPicPr>
          <p:cNvPr id="4" name="Picture 3">
            <a:extLst>
              <a:ext uri="{FF2B5EF4-FFF2-40B4-BE49-F238E27FC236}">
                <a16:creationId xmlns:a16="http://schemas.microsoft.com/office/drawing/2014/main" id="{BF77E528-23B6-8F2F-841A-9D2A1D1F433F}"/>
              </a:ext>
            </a:extLst>
          </p:cNvPr>
          <p:cNvPicPr>
            <a:picLocks noChangeAspect="1"/>
          </p:cNvPicPr>
          <p:nvPr/>
        </p:nvPicPr>
        <p:blipFill>
          <a:blip r:embed="rId5"/>
          <a:stretch>
            <a:fillRect/>
          </a:stretch>
        </p:blipFill>
        <p:spPr>
          <a:xfrm>
            <a:off x="8833515" y="2152650"/>
            <a:ext cx="2695575" cy="1276350"/>
          </a:xfrm>
          <a:prstGeom prst="rect">
            <a:avLst/>
          </a:prstGeom>
        </p:spPr>
      </p:pic>
    </p:spTree>
    <p:extLst>
      <p:ext uri="{BB962C8B-B14F-4D97-AF65-F5344CB8AC3E}">
        <p14:creationId xmlns:p14="http://schemas.microsoft.com/office/powerpoint/2010/main" val="68305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SQL Injection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Information gathering and SQL injection vulnerability detection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Injections</a:t>
            </a:r>
          </a:p>
          <a:p>
            <a:pPr marL="1363663" lvl="2" indent="-449263" algn="just">
              <a:buBlip>
                <a:blip r:embed="rId3">
                  <a:extLst>
                    <a:ext uri="{96DAC541-7B7A-43D3-8B79-37D633B846F1}">
                      <asvg:svgBlip xmlns:asvg="http://schemas.microsoft.com/office/drawing/2016/SVG/main" r:embed="rId4"/>
                    </a:ext>
                  </a:extLst>
                </a:blip>
              </a:buBlip>
            </a:pPr>
            <a:r>
              <a:rPr lang="en-GB" sz="1800" dirty="0">
                <a:solidFill>
                  <a:srgbClr val="333333"/>
                </a:solidFill>
                <a:latin typeface="Calibri"/>
                <a:cs typeface="Calibri"/>
              </a:rPr>
              <a:t>SELECT * FROM table WHERE x = '</a:t>
            </a:r>
            <a:r>
              <a:rPr lang="en-GB" sz="1800" dirty="0" err="1">
                <a:solidFill>
                  <a:srgbClr val="333333"/>
                </a:solidFill>
                <a:latin typeface="Calibri"/>
                <a:cs typeface="Calibri"/>
              </a:rPr>
              <a:t>normalinput</a:t>
            </a:r>
            <a:r>
              <a:rPr lang="en-GB" sz="1800" dirty="0">
                <a:solidFill>
                  <a:srgbClr val="333333"/>
                </a:solidFill>
                <a:latin typeface="Calibri"/>
                <a:cs typeface="Calibri"/>
              </a:rPr>
              <a:t>' group by x having 1=1 --GROUP BY x HAVING x = y ORDER BY x</a:t>
            </a:r>
          </a:p>
          <a:p>
            <a:pPr marL="906463" lvl="1"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Grouping Error</a:t>
            </a:r>
          </a:p>
          <a:p>
            <a:pPr marL="1363663" lvl="2"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 </a:t>
            </a:r>
            <a:r>
              <a:rPr lang="en-GB" b="1" dirty="0">
                <a:solidFill>
                  <a:srgbClr val="333333"/>
                </a:solidFill>
                <a:latin typeface="Calibri"/>
                <a:cs typeface="Calibri"/>
              </a:rPr>
              <a:t>group by </a:t>
            </a:r>
            <a:r>
              <a:rPr lang="en-GB" b="1" dirty="0" err="1">
                <a:solidFill>
                  <a:srgbClr val="333333"/>
                </a:solidFill>
                <a:latin typeface="Calibri"/>
                <a:cs typeface="Calibri"/>
              </a:rPr>
              <a:t>columnnames</a:t>
            </a:r>
            <a:r>
              <a:rPr lang="en-GB" b="1" dirty="0">
                <a:solidFill>
                  <a:srgbClr val="333333"/>
                </a:solidFill>
                <a:latin typeface="Calibri"/>
                <a:cs typeface="Calibri"/>
              </a:rPr>
              <a:t> having 1=1 --Figure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Type Mismatch</a:t>
            </a:r>
          </a:p>
          <a:p>
            <a:pPr marL="1363663" lvl="2" indent="-449263" algn="just">
              <a:buBlip>
                <a:blip r:embed="rId3">
                  <a:extLst>
                    <a:ext uri="{96DAC541-7B7A-43D3-8B79-37D633B846F1}">
                      <asvg:svgBlip xmlns:asvg="http://schemas.microsoft.com/office/drawing/2016/SVG/main" r:embed="rId4"/>
                    </a:ext>
                  </a:extLst>
                </a:blip>
              </a:buBlip>
            </a:pPr>
            <a:r>
              <a:rPr lang="en-GB" sz="2100" b="1" dirty="0">
                <a:solidFill>
                  <a:srgbClr val="333333"/>
                </a:solidFill>
                <a:latin typeface="Calibri"/>
                <a:cs typeface="Calibri"/>
              </a:rPr>
              <a:t>'union select 1,1,'text',1,1,1 -- </a:t>
            </a:r>
          </a:p>
          <a:p>
            <a:pPr marL="1363663" lvl="2" indent="-449263" algn="just">
              <a:buBlip>
                <a:blip r:embed="rId3">
                  <a:extLst>
                    <a:ext uri="{96DAC541-7B7A-43D3-8B79-37D633B846F1}">
                      <asvg:svgBlip xmlns:asvg="http://schemas.microsoft.com/office/drawing/2016/SVG/main" r:embed="rId4"/>
                    </a:ext>
                  </a:extLst>
                </a:blip>
              </a:buBlip>
            </a:pPr>
            <a:r>
              <a:rPr lang="en-GB" sz="2100" b="1" dirty="0">
                <a:solidFill>
                  <a:srgbClr val="333333"/>
                </a:solidFill>
                <a:latin typeface="Calibri"/>
                <a:cs typeface="Calibri"/>
              </a:rPr>
              <a:t>'union select 1,1, bigint,1,1,1 --</a:t>
            </a:r>
          </a:p>
          <a:p>
            <a:pPr marL="1363663" lvl="2" indent="-449263" algn="just">
              <a:buBlip>
                <a:blip r:embed="rId3">
                  <a:extLst>
                    <a:ext uri="{96DAC541-7B7A-43D3-8B79-37D633B846F1}">
                      <asvg:svgBlip xmlns:asvg="http://schemas.microsoft.com/office/drawing/2016/SVG/main" r:embed="rId4"/>
                    </a:ext>
                  </a:extLst>
                </a:blip>
              </a:buBlip>
            </a:pPr>
            <a:endParaRPr lang="en-GB" dirty="0">
              <a:solidFill>
                <a:srgbClr val="333333"/>
              </a:solidFill>
              <a:latin typeface="Calibri"/>
              <a:cs typeface="Calibri"/>
            </a:endParaRP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Blind Injection</a:t>
            </a:r>
            <a:endParaRPr lang="en-US" sz="2200" dirty="0">
              <a:solidFill>
                <a:srgbClr val="333333"/>
              </a:solidFill>
              <a:latin typeface="Calibri"/>
              <a:cs typeface="Calibri"/>
            </a:endParaRPr>
          </a:p>
          <a:p>
            <a:pPr marL="1363663" lvl="2"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cs typeface="Calibri"/>
              </a:rPr>
              <a:t>'; if condition </a:t>
            </a:r>
            <a:r>
              <a:rPr lang="en-GB" sz="2000" dirty="0" err="1">
                <a:solidFill>
                  <a:srgbClr val="333333"/>
                </a:solidFill>
                <a:latin typeface="Calibri"/>
                <a:cs typeface="Calibri"/>
              </a:rPr>
              <a:t>waitfor</a:t>
            </a:r>
            <a:r>
              <a:rPr lang="en-GB" sz="2000" dirty="0">
                <a:solidFill>
                  <a:srgbClr val="333333"/>
                </a:solidFill>
                <a:latin typeface="Calibri"/>
                <a:cs typeface="Calibri"/>
              </a:rPr>
              <a:t> delay '0:0:5' --’; </a:t>
            </a:r>
          </a:p>
          <a:p>
            <a:pPr marL="1363663" lvl="2" indent="-449263" algn="just">
              <a:buBlip>
                <a:blip r:embed="rId3">
                  <a:extLst>
                    <a:ext uri="{96DAC541-7B7A-43D3-8B79-37D633B846F1}">
                      <asvg:svgBlip xmlns:asvg="http://schemas.microsoft.com/office/drawing/2016/SVG/main" r:embed="rId4"/>
                    </a:ext>
                  </a:extLst>
                </a:blip>
              </a:buBlip>
            </a:pPr>
            <a:r>
              <a:rPr lang="en-GB" sz="2000" dirty="0">
                <a:solidFill>
                  <a:srgbClr val="333333"/>
                </a:solidFill>
                <a:latin typeface="Calibri"/>
                <a:cs typeface="Calibri"/>
              </a:rPr>
              <a:t>union select if( condition , benchmark (100000, sha1('test')), 'false' ),1,1,1,1;</a:t>
            </a:r>
            <a:endParaRPr lang="en-GB" dirty="0">
              <a:solidFill>
                <a:srgbClr val="333333"/>
              </a:solidFill>
              <a:latin typeface="Calibri"/>
              <a:cs typeface="Calibri"/>
            </a:endParaRPr>
          </a:p>
        </p:txBody>
      </p:sp>
      <p:pic>
        <p:nvPicPr>
          <p:cNvPr id="5" name="Picture 4">
            <a:extLst>
              <a:ext uri="{FF2B5EF4-FFF2-40B4-BE49-F238E27FC236}">
                <a16:creationId xmlns:a16="http://schemas.microsoft.com/office/drawing/2014/main" id="{466708C6-EB50-BEDB-4AC7-62C5D95557AB}"/>
              </a:ext>
            </a:extLst>
          </p:cNvPr>
          <p:cNvPicPr>
            <a:picLocks noChangeAspect="1"/>
          </p:cNvPicPr>
          <p:nvPr/>
        </p:nvPicPr>
        <p:blipFill>
          <a:blip r:embed="rId5"/>
          <a:stretch>
            <a:fillRect/>
          </a:stretch>
        </p:blipFill>
        <p:spPr>
          <a:xfrm>
            <a:off x="6718667" y="1773017"/>
            <a:ext cx="2322094" cy="1059085"/>
          </a:xfrm>
          <a:prstGeom prst="rect">
            <a:avLst/>
          </a:prstGeom>
        </p:spPr>
      </p:pic>
      <p:pic>
        <p:nvPicPr>
          <p:cNvPr id="7" name="Picture 6">
            <a:extLst>
              <a:ext uri="{FF2B5EF4-FFF2-40B4-BE49-F238E27FC236}">
                <a16:creationId xmlns:a16="http://schemas.microsoft.com/office/drawing/2014/main" id="{75F51198-5631-A92F-17CD-C8F47DDB0275}"/>
              </a:ext>
            </a:extLst>
          </p:cNvPr>
          <p:cNvPicPr>
            <a:picLocks noChangeAspect="1"/>
          </p:cNvPicPr>
          <p:nvPr/>
        </p:nvPicPr>
        <p:blipFill>
          <a:blip r:embed="rId6"/>
          <a:stretch>
            <a:fillRect/>
          </a:stretch>
        </p:blipFill>
        <p:spPr>
          <a:xfrm>
            <a:off x="6718667" y="3006187"/>
            <a:ext cx="2914650" cy="819150"/>
          </a:xfrm>
          <a:prstGeom prst="rect">
            <a:avLst/>
          </a:prstGeom>
        </p:spPr>
      </p:pic>
    </p:spTree>
    <p:extLst>
      <p:ext uri="{BB962C8B-B14F-4D97-AF65-F5344CB8AC3E}">
        <p14:creationId xmlns:p14="http://schemas.microsoft.com/office/powerpoint/2010/main" val="1892814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SQL Injection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Information gathering and SQL injection vulnerability detection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Attempt to inject codes into the input fields to generate an error</a:t>
            </a:r>
          </a:p>
          <a:p>
            <a:pPr marL="457200" lvl="1" indent="0" algn="just">
              <a:buNone/>
            </a:pPr>
            <a:r>
              <a:rPr lang="en-GB" dirty="0" err="1">
                <a:solidFill>
                  <a:srgbClr val="333333"/>
                </a:solidFill>
                <a:latin typeface="Calibri"/>
                <a:cs typeface="Calibri"/>
              </a:rPr>
              <a:t>Eg</a:t>
            </a:r>
            <a:r>
              <a:rPr lang="en-GB" dirty="0">
                <a:solidFill>
                  <a:srgbClr val="333333"/>
                </a:solidFill>
                <a:latin typeface="Calibri"/>
                <a:cs typeface="Calibri"/>
              </a:rPr>
              <a:t>: ‘ (single quote), ; (Semi Colon), -- (Comments), AND/ OR </a:t>
            </a:r>
          </a:p>
          <a:p>
            <a:pPr marL="906463" lvl="1" indent="-449263" algn="just">
              <a:buBlip>
                <a:blip r:embed="rId3">
                  <a:extLst>
                    <a:ext uri="{96DAC541-7B7A-43D3-8B79-37D633B846F1}">
                      <asvg:svgBlip xmlns:asvg="http://schemas.microsoft.com/office/drawing/2016/SVG/main" r:embed="rId4"/>
                    </a:ext>
                  </a:extLst>
                </a:blip>
              </a:buBlip>
            </a:pPr>
            <a:endParaRPr lang="en-GB" dirty="0">
              <a:solidFill>
                <a:srgbClr val="333333"/>
              </a:solidFill>
              <a:latin typeface="Calibri"/>
              <a:cs typeface="Calibri"/>
            </a:endParaRPr>
          </a:p>
          <a:p>
            <a:pPr marL="906463" lvl="1" indent="-449263" algn="just">
              <a:buBlip>
                <a:blip r:embed="rId3">
                  <a:extLst>
                    <a:ext uri="{96DAC541-7B7A-43D3-8B79-37D633B846F1}">
                      <asvg:svgBlip xmlns:asvg="http://schemas.microsoft.com/office/drawing/2016/SVG/main" r:embed="rId4"/>
                    </a:ext>
                  </a:extLst>
                </a:blip>
              </a:buBlip>
            </a:pPr>
            <a:endParaRPr lang="en-GB" dirty="0">
              <a:solidFill>
                <a:srgbClr val="333333"/>
              </a:solidFill>
              <a:latin typeface="Calibri"/>
              <a:cs typeface="Calibri"/>
            </a:endParaRPr>
          </a:p>
          <a:p>
            <a:pPr marL="906463" lvl="1" indent="-449263" algn="just">
              <a:buBlip>
                <a:blip r:embed="rId3">
                  <a:extLst>
                    <a:ext uri="{96DAC541-7B7A-43D3-8B79-37D633B846F1}">
                      <asvg:svgBlip xmlns:asvg="http://schemas.microsoft.com/office/drawing/2016/SVG/main" r:embed="rId4"/>
                    </a:ext>
                  </a:extLst>
                </a:blip>
              </a:buBlip>
            </a:pPr>
            <a:endParaRPr lang="en-GB" dirty="0">
              <a:solidFill>
                <a:srgbClr val="333333"/>
              </a:solidFill>
              <a:latin typeface="Calibri"/>
              <a:cs typeface="Calibri"/>
            </a:endParaRPr>
          </a:p>
          <a:p>
            <a:pPr marL="906463" lvl="1" indent="-449263" algn="just">
              <a:buBlip>
                <a:blip r:embed="rId3">
                  <a:extLst>
                    <a:ext uri="{96DAC541-7B7A-43D3-8B79-37D633B846F1}">
                      <asvg:svgBlip xmlns:asvg="http://schemas.microsoft.com/office/drawing/2016/SVG/main" r:embed="rId4"/>
                    </a:ext>
                  </a:extLst>
                </a:blip>
              </a:buBlip>
            </a:pPr>
            <a:endParaRPr lang="en-GB" dirty="0">
              <a:solidFill>
                <a:srgbClr val="333333"/>
              </a:solidFill>
              <a:latin typeface="Calibri"/>
              <a:cs typeface="Calibri"/>
            </a:endParaRPr>
          </a:p>
          <a:p>
            <a:pPr marL="906463" lvl="1" indent="-449263" algn="just">
              <a:buBlip>
                <a:blip r:embed="rId3">
                  <a:extLst>
                    <a:ext uri="{96DAC541-7B7A-43D3-8B79-37D633B846F1}">
                      <asvg:svgBlip xmlns:asvg="http://schemas.microsoft.com/office/drawing/2016/SVG/main" r:embed="rId4"/>
                    </a:ext>
                  </a:extLst>
                </a:blip>
              </a:buBlip>
            </a:pPr>
            <a:endParaRPr lang="en-GB" dirty="0">
              <a:solidFill>
                <a:srgbClr val="333333"/>
              </a:solidFill>
              <a:latin typeface="Calibri"/>
              <a:cs typeface="Calibri"/>
            </a:endParaRP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Try to insert a string value where a number is expected in the input field</a:t>
            </a:r>
          </a:p>
        </p:txBody>
      </p:sp>
      <p:pic>
        <p:nvPicPr>
          <p:cNvPr id="4" name="Picture 3">
            <a:extLst>
              <a:ext uri="{FF2B5EF4-FFF2-40B4-BE49-F238E27FC236}">
                <a16:creationId xmlns:a16="http://schemas.microsoft.com/office/drawing/2014/main" id="{5ABBE552-00C2-30FD-9D78-D0DAC18BCDB5}"/>
              </a:ext>
            </a:extLst>
          </p:cNvPr>
          <p:cNvPicPr>
            <a:picLocks noChangeAspect="1"/>
          </p:cNvPicPr>
          <p:nvPr/>
        </p:nvPicPr>
        <p:blipFill>
          <a:blip r:embed="rId5"/>
          <a:stretch>
            <a:fillRect/>
          </a:stretch>
        </p:blipFill>
        <p:spPr>
          <a:xfrm>
            <a:off x="2916339" y="2034201"/>
            <a:ext cx="4876033" cy="1394799"/>
          </a:xfrm>
          <a:prstGeom prst="rect">
            <a:avLst/>
          </a:prstGeom>
        </p:spPr>
      </p:pic>
      <p:pic>
        <p:nvPicPr>
          <p:cNvPr id="8" name="Picture 7">
            <a:extLst>
              <a:ext uri="{FF2B5EF4-FFF2-40B4-BE49-F238E27FC236}">
                <a16:creationId xmlns:a16="http://schemas.microsoft.com/office/drawing/2014/main" id="{F5B91F3D-007F-1803-0EEA-31C1BF4235FE}"/>
              </a:ext>
            </a:extLst>
          </p:cNvPr>
          <p:cNvPicPr>
            <a:picLocks noChangeAspect="1"/>
          </p:cNvPicPr>
          <p:nvPr/>
        </p:nvPicPr>
        <p:blipFill>
          <a:blip r:embed="rId6"/>
          <a:stretch>
            <a:fillRect/>
          </a:stretch>
        </p:blipFill>
        <p:spPr>
          <a:xfrm>
            <a:off x="2916339" y="4288990"/>
            <a:ext cx="4876033" cy="1352636"/>
          </a:xfrm>
          <a:prstGeom prst="rect">
            <a:avLst/>
          </a:prstGeom>
        </p:spPr>
      </p:pic>
    </p:spTree>
    <p:extLst>
      <p:ext uri="{BB962C8B-B14F-4D97-AF65-F5344CB8AC3E}">
        <p14:creationId xmlns:p14="http://schemas.microsoft.com/office/powerpoint/2010/main" val="1368855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SQL Injection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Information gathering and SQL injection vulnerability detection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Testing SQL Injection</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Testing Strings used by attackers to perform SQL Injection</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Function Testing</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Fuzz Testing</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Static/ Dynamic Testing</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SQL Injection Black Box Testing</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Detecting SQL Injection Issues</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Detecting Input Sanitization</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Detecting Truncation Issues</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Detecting SQL Modification</a:t>
            </a:r>
          </a:p>
          <a:p>
            <a:pPr marL="1820863" lvl="3" indent="-449263" algn="just">
              <a:buBlip>
                <a:blip r:embed="rId3">
                  <a:extLst>
                    <a:ext uri="{96DAC541-7B7A-43D3-8B79-37D633B846F1}">
                      <asvg:svgBlip xmlns:asvg="http://schemas.microsoft.com/office/drawing/2016/SVG/main" r:embed="rId4"/>
                    </a:ext>
                  </a:extLst>
                </a:blip>
              </a:buBlip>
            </a:pPr>
            <a:endParaRPr lang="en-US" sz="22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855635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SQL Injection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fontScale="92500" lnSpcReduction="10000"/>
          </a:bodyPr>
          <a:lstStyle/>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Information gathering and SQL injection vulnerability detection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Source Code Reviews</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Static Code Reviews</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Dynamic Code Reviews</a:t>
            </a:r>
          </a:p>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Launching SQL injection attacks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Perform Union SQL Injection</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Extract Database Name</a:t>
            </a:r>
          </a:p>
          <a:p>
            <a:pPr marL="914400" lvl="2" indent="0" algn="just">
              <a:buNone/>
            </a:pPr>
            <a:r>
              <a:rPr lang="en-GB" b="1" dirty="0">
                <a:solidFill>
                  <a:srgbClr val="FF0000"/>
                </a:solidFill>
                <a:latin typeface="Calibri"/>
                <a:cs typeface="Calibri"/>
              </a:rPr>
              <a:t>http://www.certifiedhacker.com/page.aspx?id=1 UNION SELECT ALL 1,DB_NAME,3,4--</a:t>
            </a:r>
            <a:endParaRPr lang="en-GB" sz="2400" b="1" dirty="0">
              <a:solidFill>
                <a:srgbClr val="FF0000"/>
              </a:solidFill>
              <a:latin typeface="Calibri"/>
              <a:cs typeface="Calibri"/>
            </a:endParaRPr>
          </a:p>
          <a:p>
            <a:pPr marL="914400" lvl="2" indent="0" algn="just">
              <a:buNone/>
            </a:pPr>
            <a:r>
              <a:rPr lang="en-GB" b="1" dirty="0">
                <a:solidFill>
                  <a:schemeClr val="accent6">
                    <a:lumMod val="75000"/>
                  </a:schemeClr>
                </a:solidFill>
                <a:latin typeface="Calibri"/>
                <a:cs typeface="Calibri"/>
              </a:rPr>
              <a:t>[DB_NAME] Returned from the server </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Extract Database Tables</a:t>
            </a:r>
          </a:p>
          <a:p>
            <a:pPr marL="914400" lvl="2" indent="0" algn="just">
              <a:buNone/>
            </a:pPr>
            <a:r>
              <a:rPr lang="en-GB" sz="2100" b="1" dirty="0">
                <a:solidFill>
                  <a:srgbClr val="FF0000"/>
                </a:solidFill>
                <a:latin typeface="Calibri"/>
                <a:cs typeface="Calibri"/>
              </a:rPr>
              <a:t>http://www.certifiedhacker.com/page.aspx?id=1 UNION SELECT ALL 1,TABLE_NAME,3,4 from </a:t>
            </a:r>
            <a:r>
              <a:rPr lang="en-GB" sz="2100" b="1" dirty="0" err="1">
                <a:solidFill>
                  <a:srgbClr val="FF0000"/>
                </a:solidFill>
                <a:latin typeface="Calibri"/>
                <a:cs typeface="Calibri"/>
              </a:rPr>
              <a:t>sysobjects</a:t>
            </a:r>
            <a:r>
              <a:rPr lang="en-GB" sz="2100" b="1" dirty="0">
                <a:solidFill>
                  <a:srgbClr val="FF0000"/>
                </a:solidFill>
                <a:latin typeface="Calibri"/>
                <a:cs typeface="Calibri"/>
              </a:rPr>
              <a:t> where </a:t>
            </a:r>
            <a:r>
              <a:rPr lang="en-GB" sz="2100" b="1" dirty="0" err="1">
                <a:solidFill>
                  <a:srgbClr val="FF0000"/>
                </a:solidFill>
                <a:latin typeface="Calibri"/>
                <a:cs typeface="Calibri"/>
              </a:rPr>
              <a:t>xtype</a:t>
            </a:r>
            <a:r>
              <a:rPr lang="en-GB" sz="2100" b="1" dirty="0">
                <a:solidFill>
                  <a:srgbClr val="FF0000"/>
                </a:solidFill>
                <a:latin typeface="Calibri"/>
                <a:cs typeface="Calibri"/>
              </a:rPr>
              <a:t>=char(85)--</a:t>
            </a:r>
          </a:p>
          <a:p>
            <a:pPr marL="914400" lvl="2" indent="0" algn="just">
              <a:buNone/>
            </a:pPr>
            <a:r>
              <a:rPr lang="en-GB" sz="2100" b="1" dirty="0">
                <a:solidFill>
                  <a:schemeClr val="accent6">
                    <a:lumMod val="75000"/>
                  </a:schemeClr>
                </a:solidFill>
                <a:latin typeface="Calibri"/>
                <a:cs typeface="Calibri"/>
              </a:rPr>
              <a:t>[EMPLOYEE_TABLE] </a:t>
            </a:r>
            <a:r>
              <a:rPr lang="en-GB" b="1" dirty="0">
                <a:solidFill>
                  <a:schemeClr val="accent6">
                    <a:lumMod val="75000"/>
                  </a:schemeClr>
                </a:solidFill>
                <a:latin typeface="Calibri"/>
                <a:cs typeface="Calibri"/>
              </a:rPr>
              <a:t>Returned from the server</a:t>
            </a:r>
          </a:p>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Compromising the entire target network (Advanced SQL injection)</a:t>
            </a:r>
          </a:p>
        </p:txBody>
      </p:sp>
    </p:spTree>
    <p:extLst>
      <p:ext uri="{BB962C8B-B14F-4D97-AF65-F5344CB8AC3E}">
        <p14:creationId xmlns:p14="http://schemas.microsoft.com/office/powerpoint/2010/main" val="32661902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SQL Injection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Launching SQL injection attacks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Perform Union SQL Injection</a:t>
            </a:r>
          </a:p>
          <a:p>
            <a:pPr marL="1363663" lvl="2"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Extract Table Column Names</a:t>
            </a:r>
          </a:p>
          <a:p>
            <a:pPr marL="914400" lvl="2" indent="0" algn="just">
              <a:buNone/>
            </a:pPr>
            <a:r>
              <a:rPr lang="en-GB" b="1" dirty="0">
                <a:solidFill>
                  <a:srgbClr val="FF0000"/>
                </a:solidFill>
                <a:latin typeface="Calibri"/>
                <a:cs typeface="Calibri"/>
              </a:rPr>
              <a:t>http://www.certifiedhacker.com/page.aspx?id=1 UNION SELECT ALL 1,column_name,3,4 from </a:t>
            </a:r>
            <a:r>
              <a:rPr lang="en-GB" b="1" dirty="0" err="1">
                <a:solidFill>
                  <a:srgbClr val="FF0000"/>
                </a:solidFill>
                <a:latin typeface="Calibri"/>
                <a:cs typeface="Calibri"/>
              </a:rPr>
              <a:t>DB_NAME.information_schema.columns</a:t>
            </a:r>
            <a:r>
              <a:rPr lang="en-GB" b="1" dirty="0">
                <a:solidFill>
                  <a:srgbClr val="FF0000"/>
                </a:solidFill>
                <a:latin typeface="Calibri"/>
                <a:cs typeface="Calibri"/>
              </a:rPr>
              <a:t> where </a:t>
            </a:r>
            <a:r>
              <a:rPr lang="en-GB" b="1" dirty="0" err="1">
                <a:solidFill>
                  <a:srgbClr val="FF0000"/>
                </a:solidFill>
                <a:latin typeface="Calibri"/>
                <a:cs typeface="Calibri"/>
              </a:rPr>
              <a:t>table_name</a:t>
            </a:r>
            <a:r>
              <a:rPr lang="en-GB" b="1" dirty="0">
                <a:solidFill>
                  <a:srgbClr val="FF0000"/>
                </a:solidFill>
                <a:latin typeface="Calibri"/>
                <a:cs typeface="Calibri"/>
              </a:rPr>
              <a:t> ='EMPLOYEE_TABLE’—</a:t>
            </a:r>
          </a:p>
          <a:p>
            <a:pPr marL="914400" lvl="2" indent="0" algn="just">
              <a:buNone/>
            </a:pPr>
            <a:r>
              <a:rPr lang="en-GB" b="1" dirty="0">
                <a:solidFill>
                  <a:schemeClr val="accent6">
                    <a:lumMod val="75000"/>
                  </a:schemeClr>
                </a:solidFill>
                <a:latin typeface="Calibri"/>
                <a:cs typeface="Calibri"/>
              </a:rPr>
              <a:t>[EMPLOYEE_NAME]</a:t>
            </a:r>
            <a:r>
              <a:rPr lang="en-GB" b="1" dirty="0">
                <a:solidFill>
                  <a:srgbClr val="FF0000"/>
                </a:solidFill>
                <a:latin typeface="Calibri"/>
                <a:cs typeface="Calibri"/>
              </a:rPr>
              <a:t> </a:t>
            </a:r>
          </a:p>
          <a:p>
            <a:pPr marL="1363663" lvl="2" indent="-449263" algn="just">
              <a:lnSpc>
                <a:spcPct val="100000"/>
              </a:lnSpc>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Extract 1st Field Data</a:t>
            </a:r>
          </a:p>
          <a:p>
            <a:pPr marL="914400" lvl="2" indent="0" algn="just">
              <a:buNone/>
            </a:pPr>
            <a:r>
              <a:rPr lang="en-GB" b="1" dirty="0">
                <a:solidFill>
                  <a:srgbClr val="FF0000"/>
                </a:solidFill>
                <a:latin typeface="Calibri"/>
                <a:cs typeface="Calibri"/>
              </a:rPr>
              <a:t>http://www.certifiedhacker.com/page.aspx?id=1 UNION SELECT ALL 1,COLUMN-NAME-1,3,4 from EMPLOYEE_NAME --</a:t>
            </a:r>
          </a:p>
          <a:p>
            <a:pPr marL="914400" lvl="2" indent="0" algn="just">
              <a:buNone/>
            </a:pPr>
            <a:r>
              <a:rPr lang="en-GB" b="1" dirty="0">
                <a:solidFill>
                  <a:schemeClr val="accent6">
                    <a:lumMod val="75000"/>
                  </a:schemeClr>
                </a:solidFill>
                <a:latin typeface="Calibri"/>
                <a:cs typeface="Calibri"/>
              </a:rPr>
              <a:t>[FIELD 1 VALUE] Returned from the server</a:t>
            </a:r>
          </a:p>
        </p:txBody>
      </p:sp>
    </p:spTree>
    <p:extLst>
      <p:ext uri="{BB962C8B-B14F-4D97-AF65-F5344CB8AC3E}">
        <p14:creationId xmlns:p14="http://schemas.microsoft.com/office/powerpoint/2010/main" val="1038376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SQL Injection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b="1" dirty="0">
                <a:solidFill>
                  <a:srgbClr val="333333"/>
                </a:solidFill>
                <a:latin typeface="Calibri"/>
                <a:ea typeface="Source Sans Pro"/>
                <a:cs typeface="Calibri"/>
              </a:rPr>
              <a:t>Launching SQL injection attacks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Perform Error Based SQL Injection</a:t>
            </a:r>
          </a:p>
          <a:p>
            <a:pPr marL="1363663" lvl="2" indent="-449263" algn="just">
              <a:buBlip>
                <a:blip r:embed="rId3">
                  <a:extLst>
                    <a:ext uri="{96DAC541-7B7A-43D3-8B79-37D633B846F1}">
                      <asvg:svgBlip xmlns:asvg="http://schemas.microsoft.com/office/drawing/2016/SVG/main" r:embed="rId4"/>
                    </a:ext>
                  </a:extLst>
                </a:blip>
              </a:buBlip>
            </a:pPr>
            <a:r>
              <a:rPr lang="en-GB" sz="2200" dirty="0">
                <a:solidFill>
                  <a:srgbClr val="333333"/>
                </a:solidFill>
                <a:latin typeface="Calibri"/>
                <a:cs typeface="Calibri"/>
              </a:rPr>
              <a:t>Extract Database Name</a:t>
            </a:r>
          </a:p>
          <a:p>
            <a:pPr marL="914400" lvl="2" indent="0" algn="just">
              <a:buNone/>
            </a:pPr>
            <a:r>
              <a:rPr lang="en-GB" sz="2100" b="1" dirty="0">
                <a:solidFill>
                  <a:srgbClr val="FF0000"/>
                </a:solidFill>
                <a:latin typeface="Calibri"/>
                <a:cs typeface="Calibri"/>
              </a:rPr>
              <a:t>http://www.certifiedhacker.com/page.aspx?id=1 or 1=convert(int,(DB_NAME))--</a:t>
            </a:r>
          </a:p>
          <a:p>
            <a:pPr marL="914400" lvl="2" indent="0" algn="just">
              <a:buNone/>
            </a:pPr>
            <a:r>
              <a:rPr lang="en-GB" sz="2100" b="1" dirty="0">
                <a:solidFill>
                  <a:schemeClr val="accent6">
                    <a:lumMod val="75000"/>
                  </a:schemeClr>
                </a:solidFill>
                <a:latin typeface="Calibri"/>
                <a:cs typeface="Calibri"/>
              </a:rPr>
              <a:t>Syntax error converting the </a:t>
            </a:r>
            <a:r>
              <a:rPr lang="en-GB" sz="2100" b="1" dirty="0" err="1">
                <a:solidFill>
                  <a:schemeClr val="accent6">
                    <a:lumMod val="75000"/>
                  </a:schemeClr>
                </a:solidFill>
                <a:latin typeface="Calibri"/>
                <a:cs typeface="Calibri"/>
              </a:rPr>
              <a:t>nvarchar</a:t>
            </a:r>
            <a:r>
              <a:rPr lang="en-GB" sz="2100" b="1" dirty="0">
                <a:solidFill>
                  <a:schemeClr val="accent6">
                    <a:lumMod val="75000"/>
                  </a:schemeClr>
                </a:solidFill>
                <a:latin typeface="Calibri"/>
                <a:cs typeface="Calibri"/>
              </a:rPr>
              <a:t> value </a:t>
            </a:r>
            <a:r>
              <a:rPr lang="en-GB" sz="2100" b="1" dirty="0">
                <a:solidFill>
                  <a:schemeClr val="accent6">
                    <a:lumMod val="75000"/>
                  </a:schemeClr>
                </a:solidFill>
                <a:effectLst>
                  <a:outerShdw blurRad="38100" dist="38100" dir="2700000" algn="tl">
                    <a:srgbClr val="000000">
                      <a:alpha val="43137"/>
                    </a:srgbClr>
                  </a:outerShdw>
                </a:effectLst>
                <a:latin typeface="Calibri"/>
                <a:cs typeface="Calibri"/>
              </a:rPr>
              <a:t>'[DB NAME]' </a:t>
            </a:r>
            <a:r>
              <a:rPr lang="en-GB" sz="2100" b="1" dirty="0">
                <a:solidFill>
                  <a:schemeClr val="accent6">
                    <a:lumMod val="75000"/>
                  </a:schemeClr>
                </a:solidFill>
                <a:latin typeface="Calibri"/>
                <a:cs typeface="Calibri"/>
              </a:rPr>
              <a:t>into a column of data type int. </a:t>
            </a:r>
          </a:p>
          <a:p>
            <a:pPr marL="1363663" lvl="2" indent="-449263" algn="just">
              <a:lnSpc>
                <a:spcPct val="100000"/>
              </a:lnSpc>
              <a:buBlip>
                <a:blip r:embed="rId3">
                  <a:extLst>
                    <a:ext uri="{96DAC541-7B7A-43D3-8B79-37D633B846F1}">
                      <asvg:svgBlip xmlns:asvg="http://schemas.microsoft.com/office/drawing/2016/SVG/main" r:embed="rId4"/>
                    </a:ext>
                  </a:extLst>
                </a:blip>
              </a:buBlip>
            </a:pPr>
            <a:r>
              <a:rPr lang="en-GB" sz="2200" dirty="0">
                <a:solidFill>
                  <a:srgbClr val="333333"/>
                </a:solidFill>
                <a:latin typeface="Calibri"/>
                <a:cs typeface="Calibri"/>
              </a:rPr>
              <a:t>Extract 1st Database Table</a:t>
            </a:r>
          </a:p>
          <a:p>
            <a:pPr marL="914400" lvl="2" indent="0" algn="just">
              <a:buNone/>
            </a:pPr>
            <a:r>
              <a:rPr lang="en-GB" sz="2100" b="1" dirty="0">
                <a:solidFill>
                  <a:srgbClr val="FF0000"/>
                </a:solidFill>
                <a:latin typeface="Calibri"/>
                <a:cs typeface="Calibri"/>
              </a:rPr>
              <a:t>http://www.certifiedhacker.com/page.aspx?id=1 or 1=convert(int,(select top 1 name from </a:t>
            </a:r>
            <a:r>
              <a:rPr lang="en-GB" sz="2100" b="1" dirty="0" err="1">
                <a:solidFill>
                  <a:srgbClr val="FF0000"/>
                </a:solidFill>
                <a:latin typeface="Calibri"/>
                <a:cs typeface="Calibri"/>
              </a:rPr>
              <a:t>sysobjects</a:t>
            </a:r>
            <a:r>
              <a:rPr lang="en-GB" sz="2100" b="1" dirty="0">
                <a:solidFill>
                  <a:srgbClr val="FF0000"/>
                </a:solidFill>
                <a:latin typeface="Calibri"/>
                <a:cs typeface="Calibri"/>
              </a:rPr>
              <a:t> where </a:t>
            </a:r>
            <a:r>
              <a:rPr lang="en-GB" sz="2100" b="1" dirty="0" err="1">
                <a:solidFill>
                  <a:srgbClr val="FF0000"/>
                </a:solidFill>
                <a:latin typeface="Calibri"/>
                <a:cs typeface="Calibri"/>
              </a:rPr>
              <a:t>xtype</a:t>
            </a:r>
            <a:r>
              <a:rPr lang="en-GB" sz="2100" b="1" dirty="0">
                <a:solidFill>
                  <a:srgbClr val="FF0000"/>
                </a:solidFill>
                <a:latin typeface="Calibri"/>
                <a:cs typeface="Calibri"/>
              </a:rPr>
              <a:t>=char(85)))--</a:t>
            </a:r>
          </a:p>
          <a:p>
            <a:pPr marL="914400" lvl="2" indent="0" algn="just">
              <a:buNone/>
            </a:pPr>
            <a:r>
              <a:rPr lang="en-GB" sz="2000" b="1" dirty="0">
                <a:solidFill>
                  <a:schemeClr val="accent6">
                    <a:lumMod val="75000"/>
                  </a:schemeClr>
                </a:solidFill>
                <a:latin typeface="Calibri"/>
                <a:cs typeface="Calibri"/>
              </a:rPr>
              <a:t>Syntax error converting the </a:t>
            </a:r>
            <a:r>
              <a:rPr lang="en-GB" sz="2000" b="1" dirty="0" err="1">
                <a:solidFill>
                  <a:schemeClr val="accent6">
                    <a:lumMod val="75000"/>
                  </a:schemeClr>
                </a:solidFill>
                <a:latin typeface="Calibri"/>
                <a:cs typeface="Calibri"/>
              </a:rPr>
              <a:t>nvarchar</a:t>
            </a:r>
            <a:r>
              <a:rPr lang="en-GB" sz="2000" b="1" dirty="0">
                <a:solidFill>
                  <a:schemeClr val="accent6">
                    <a:lumMod val="75000"/>
                  </a:schemeClr>
                </a:solidFill>
                <a:latin typeface="Calibri"/>
                <a:cs typeface="Calibri"/>
              </a:rPr>
              <a:t> value </a:t>
            </a:r>
            <a:r>
              <a:rPr lang="en-GB" sz="2000" b="1" dirty="0">
                <a:solidFill>
                  <a:schemeClr val="accent6">
                    <a:lumMod val="75000"/>
                  </a:schemeClr>
                </a:solidFill>
                <a:effectLst>
                  <a:outerShdw blurRad="38100" dist="38100" dir="2700000" algn="tl">
                    <a:srgbClr val="000000">
                      <a:alpha val="43137"/>
                    </a:srgbClr>
                  </a:outerShdw>
                </a:effectLst>
                <a:latin typeface="Calibri"/>
                <a:cs typeface="Calibri"/>
              </a:rPr>
              <a:t>'[TABLE NAME 1]' </a:t>
            </a:r>
            <a:r>
              <a:rPr lang="en-GB" sz="2000" b="1" dirty="0">
                <a:solidFill>
                  <a:schemeClr val="accent6">
                    <a:lumMod val="75000"/>
                  </a:schemeClr>
                </a:solidFill>
                <a:latin typeface="Calibri"/>
                <a:cs typeface="Calibri"/>
              </a:rPr>
              <a:t>into a column of data type int. </a:t>
            </a:r>
          </a:p>
          <a:p>
            <a:pPr marL="914400" lvl="2" indent="0" algn="just">
              <a:buNone/>
            </a:pPr>
            <a:endParaRPr lang="en-GB" b="1" dirty="0">
              <a:solidFill>
                <a:schemeClr val="accent6">
                  <a:lumMod val="75000"/>
                </a:schemeClr>
              </a:solidFill>
              <a:latin typeface="Calibri"/>
              <a:cs typeface="Calibri"/>
            </a:endParaRP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Bypass Website Logins using SQL Injection</a:t>
            </a:r>
          </a:p>
          <a:p>
            <a:pPr marL="914400" lvl="2" indent="0" algn="just">
              <a:buNone/>
            </a:pPr>
            <a:r>
              <a:rPr lang="en-GB" sz="2000" b="1" dirty="0">
                <a:solidFill>
                  <a:srgbClr val="FF0000"/>
                </a:solidFill>
                <a:latin typeface="Calibri"/>
                <a:cs typeface="Calibri"/>
              </a:rPr>
              <a:t>Username : admin</a:t>
            </a:r>
          </a:p>
          <a:p>
            <a:pPr marL="914400" lvl="2" indent="0" algn="just">
              <a:buNone/>
            </a:pPr>
            <a:r>
              <a:rPr lang="en-GB" sz="2000" b="1" dirty="0">
                <a:solidFill>
                  <a:srgbClr val="FF0000"/>
                </a:solidFill>
                <a:latin typeface="Calibri"/>
                <a:cs typeface="Calibri"/>
              </a:rPr>
              <a:t>Password : 1234 ' AND 1=0 UNION ALL SELECT 'admin', '81dc9bdb52d04dc20036dbd8313ed055</a:t>
            </a:r>
          </a:p>
          <a:p>
            <a:pPr marL="914400" lvl="2" indent="0" algn="just">
              <a:buNone/>
            </a:pPr>
            <a:r>
              <a:rPr lang="en-GB" sz="2000" b="1" dirty="0">
                <a:solidFill>
                  <a:srgbClr val="FF0000"/>
                </a:solidFill>
                <a:latin typeface="Calibri"/>
                <a:cs typeface="Calibri"/>
              </a:rPr>
              <a:t>81dc9bdb52d04dc20036dbd8313ed055 = MD5(1234) </a:t>
            </a:r>
          </a:p>
        </p:txBody>
      </p:sp>
    </p:spTree>
    <p:extLst>
      <p:ext uri="{BB962C8B-B14F-4D97-AF65-F5344CB8AC3E}">
        <p14:creationId xmlns:p14="http://schemas.microsoft.com/office/powerpoint/2010/main" val="21795939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3A30A44-6A92-692E-D6DD-CABCB94802D2}"/>
              </a:ext>
            </a:extLst>
          </p:cNvPr>
          <p:cNvPicPr>
            <a:picLocks noChangeAspect="1"/>
          </p:cNvPicPr>
          <p:nvPr/>
        </p:nvPicPr>
        <p:blipFill>
          <a:blip r:embed="rId3"/>
          <a:stretch>
            <a:fillRect/>
          </a:stretch>
        </p:blipFill>
        <p:spPr>
          <a:xfrm>
            <a:off x="6140244" y="1965617"/>
            <a:ext cx="6034998" cy="355800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4">
                  <a:extLst>
                    <a:ext uri="{96DAC541-7B7A-43D3-8B79-37D633B846F1}">
                      <asvg:svgBlip xmlns:asvg="http://schemas.microsoft.com/office/drawing/2016/SVG/main" r:embed="rId5"/>
                    </a:ext>
                  </a:extLst>
                </a:blip>
              </a:buBlip>
            </a:pPr>
            <a:r>
              <a:rPr lang="en-US" dirty="0">
                <a:solidFill>
                  <a:srgbClr val="333333"/>
                </a:solidFill>
                <a:latin typeface="Calibri"/>
                <a:ea typeface="Source Sans Pro"/>
                <a:cs typeface="Calibri"/>
              </a:rPr>
              <a:t>Injection</a:t>
            </a:r>
          </a:p>
          <a:p>
            <a:pPr marL="906463" lvl="1" indent="-449263" algn="just">
              <a:buBlip>
                <a:blip r:embed="rId4">
                  <a:extLst>
                    <a:ext uri="{96DAC541-7B7A-43D3-8B79-37D633B846F1}">
                      <asvg:svgBlip xmlns:asvg="http://schemas.microsoft.com/office/drawing/2016/SVG/main" r:embed="rId5"/>
                    </a:ext>
                  </a:extLst>
                </a:blip>
              </a:buBlip>
            </a:pPr>
            <a:r>
              <a:rPr lang="en-US" sz="2800" dirty="0">
                <a:solidFill>
                  <a:srgbClr val="333333"/>
                </a:solidFill>
                <a:latin typeface="Calibri"/>
                <a:ea typeface="Source Sans Pro"/>
                <a:cs typeface="Calibri"/>
              </a:rPr>
              <a:t>SQL Injection</a:t>
            </a:r>
          </a:p>
          <a:p>
            <a:pPr marL="906463" lvl="1" indent="-449263" algn="just">
              <a:buBlip>
                <a:blip r:embed="rId4">
                  <a:extLst>
                    <a:ext uri="{96DAC541-7B7A-43D3-8B79-37D633B846F1}">
                      <asvg:svgBlip xmlns:asvg="http://schemas.microsoft.com/office/drawing/2016/SVG/main" r:embed="rId5"/>
                    </a:ext>
                  </a:extLst>
                </a:blip>
              </a:buBlip>
            </a:pPr>
            <a:r>
              <a:rPr lang="en-US" sz="2800" b="1" dirty="0">
                <a:solidFill>
                  <a:srgbClr val="333333"/>
                </a:solidFill>
                <a:latin typeface="Calibri"/>
                <a:ea typeface="Source Sans Pro"/>
                <a:cs typeface="Calibri"/>
              </a:rPr>
              <a:t>Command Injection</a:t>
            </a:r>
          </a:p>
          <a:p>
            <a:pPr marL="906463" lvl="1" indent="-449263" algn="just">
              <a:buBlip>
                <a:blip r:embed="rId4">
                  <a:extLst>
                    <a:ext uri="{96DAC541-7B7A-43D3-8B79-37D633B846F1}">
                      <asvg:svgBlip xmlns:asvg="http://schemas.microsoft.com/office/drawing/2016/SVG/main" r:embed="rId5"/>
                    </a:ext>
                  </a:extLst>
                </a:blip>
              </a:buBlip>
            </a:pPr>
            <a:r>
              <a:rPr lang="en-US" sz="2800" dirty="0">
                <a:solidFill>
                  <a:srgbClr val="333333"/>
                </a:solidFill>
                <a:latin typeface="Calibri"/>
                <a:ea typeface="Source Sans Pro"/>
                <a:cs typeface="Calibri"/>
              </a:rPr>
              <a:t>LDAP Injection</a:t>
            </a:r>
          </a:p>
          <a:p>
            <a:pPr marL="0" indent="0" algn="just">
              <a:buNone/>
            </a:pPr>
            <a:endParaRPr lang="en-US" dirty="0">
              <a:solidFill>
                <a:srgbClr val="333333"/>
              </a:solidFill>
              <a:latin typeface="Calibri"/>
              <a:ea typeface="Source Sans Pro"/>
              <a:cs typeface="Calibri"/>
            </a:endParaRPr>
          </a:p>
        </p:txBody>
      </p:sp>
      <p:sp>
        <p:nvSpPr>
          <p:cNvPr id="9" name="TextBox 8">
            <a:extLst>
              <a:ext uri="{FF2B5EF4-FFF2-40B4-BE49-F238E27FC236}">
                <a16:creationId xmlns:a16="http://schemas.microsoft.com/office/drawing/2014/main" id="{3A9E3A20-1D51-027D-9CAA-7CF84DFCCCD8}"/>
              </a:ext>
            </a:extLst>
          </p:cNvPr>
          <p:cNvSpPr txBox="1"/>
          <p:nvPr/>
        </p:nvSpPr>
        <p:spPr>
          <a:xfrm>
            <a:off x="4436317" y="1018362"/>
            <a:ext cx="7513459" cy="1200329"/>
          </a:xfrm>
          <a:prstGeom prst="rect">
            <a:avLst/>
          </a:prstGeom>
          <a:noFill/>
        </p:spPr>
        <p:txBody>
          <a:bodyPr wrap="square">
            <a:spAutoFit/>
          </a:bodyPr>
          <a:lstStyle/>
          <a:p>
            <a:pPr marL="285750" indent="-285750" algn="just">
              <a:buFont typeface="Wingdings" panose="05000000000000000000" pitchFamily="2" charset="2"/>
              <a:buChar char="Ø"/>
            </a:pPr>
            <a:r>
              <a:rPr lang="en-GB" dirty="0"/>
              <a:t>An attacker tries to craft an input string to gain shell access to a web server </a:t>
            </a:r>
          </a:p>
          <a:p>
            <a:pPr marL="285750" indent="-285750" algn="just">
              <a:buFont typeface="Wingdings" panose="05000000000000000000" pitchFamily="2" charset="2"/>
              <a:buChar char="Ø"/>
            </a:pPr>
            <a:r>
              <a:rPr lang="en-GB" dirty="0"/>
              <a:t>Shell injection functions include system(), </a:t>
            </a:r>
            <a:r>
              <a:rPr lang="en-GB" dirty="0" err="1"/>
              <a:t>StartProcess</a:t>
            </a:r>
            <a:r>
              <a:rPr lang="en-GB" dirty="0"/>
              <a:t>(), </a:t>
            </a:r>
            <a:r>
              <a:rPr lang="en-GB" dirty="0" err="1"/>
              <a:t>java.lang.Runtime.exec</a:t>
            </a:r>
            <a:r>
              <a:rPr lang="en-GB" dirty="0"/>
              <a:t>(), </a:t>
            </a:r>
            <a:r>
              <a:rPr lang="en-GB" dirty="0" err="1"/>
              <a:t>System.Diagnostics.Process.Start</a:t>
            </a:r>
            <a:r>
              <a:rPr lang="en-GB" dirty="0"/>
              <a:t>(), and similar APIs</a:t>
            </a:r>
          </a:p>
        </p:txBody>
      </p:sp>
      <p:sp>
        <p:nvSpPr>
          <p:cNvPr id="10" name="Rectangle 9">
            <a:extLst>
              <a:ext uri="{FF2B5EF4-FFF2-40B4-BE49-F238E27FC236}">
                <a16:creationId xmlns:a16="http://schemas.microsoft.com/office/drawing/2014/main" id="{FCDF05E3-0EB8-5CF0-6946-5E827B5240B8}"/>
              </a:ext>
            </a:extLst>
          </p:cNvPr>
          <p:cNvSpPr/>
          <p:nvPr/>
        </p:nvSpPr>
        <p:spPr>
          <a:xfrm>
            <a:off x="4436317" y="556697"/>
            <a:ext cx="1992854" cy="461665"/>
          </a:xfrm>
          <a:prstGeom prst="rect">
            <a:avLst/>
          </a:prstGeom>
          <a:noFill/>
        </p:spPr>
        <p:txBody>
          <a:bodyPr wrap="none" lIns="91440" tIns="45720" rIns="91440" bIns="45720">
            <a:spAutoFit/>
          </a:bodyPr>
          <a:lstStyle/>
          <a:p>
            <a:pPr algn="ctr"/>
            <a:r>
              <a:rPr lang="en-GB" sz="2400" b="1" dirty="0"/>
              <a:t>Shell Injection</a:t>
            </a:r>
            <a:endPar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2" name="TextBox 11">
            <a:extLst>
              <a:ext uri="{FF2B5EF4-FFF2-40B4-BE49-F238E27FC236}">
                <a16:creationId xmlns:a16="http://schemas.microsoft.com/office/drawing/2014/main" id="{30BC4076-A27A-19B1-CC4A-30BE72A78A5E}"/>
              </a:ext>
            </a:extLst>
          </p:cNvPr>
          <p:cNvSpPr txBox="1"/>
          <p:nvPr/>
        </p:nvSpPr>
        <p:spPr>
          <a:xfrm>
            <a:off x="498701" y="3056189"/>
            <a:ext cx="8586305" cy="1200329"/>
          </a:xfrm>
          <a:prstGeom prst="rect">
            <a:avLst/>
          </a:prstGeom>
          <a:noFill/>
        </p:spPr>
        <p:txBody>
          <a:bodyPr wrap="square">
            <a:spAutoFit/>
          </a:bodyPr>
          <a:lstStyle/>
          <a:p>
            <a:pPr marL="285750" indent="-285750" algn="just">
              <a:buFont typeface="Wingdings" panose="05000000000000000000" pitchFamily="2" charset="2"/>
              <a:buChar char="Ø"/>
            </a:pPr>
            <a:r>
              <a:rPr lang="en-GB" dirty="0"/>
              <a:t>This type of attack is used to deface websites virtually. </a:t>
            </a:r>
          </a:p>
          <a:p>
            <a:pPr marL="285750" indent="-285750" algn="just">
              <a:buFont typeface="Wingdings" panose="05000000000000000000" pitchFamily="2" charset="2"/>
              <a:buChar char="Ø"/>
            </a:pPr>
            <a:r>
              <a:rPr lang="en-GB" dirty="0"/>
              <a:t>Using this attack, extra HTML-based content is added to the vulnerable web application</a:t>
            </a:r>
          </a:p>
          <a:p>
            <a:pPr marL="285750" indent="-285750" algn="just">
              <a:buFont typeface="Wingdings" panose="05000000000000000000" pitchFamily="2" charset="2"/>
              <a:buChar char="Ø"/>
            </a:pPr>
            <a:r>
              <a:rPr lang="en-GB" dirty="0"/>
              <a:t>In an HTML embedding attack, the user input to a web script is placed into the output HTML without being checked for HTML code or scripting</a:t>
            </a:r>
          </a:p>
        </p:txBody>
      </p:sp>
      <p:sp>
        <p:nvSpPr>
          <p:cNvPr id="13" name="Rectangle 12">
            <a:extLst>
              <a:ext uri="{FF2B5EF4-FFF2-40B4-BE49-F238E27FC236}">
                <a16:creationId xmlns:a16="http://schemas.microsoft.com/office/drawing/2014/main" id="{6847770B-29C6-8122-4E48-4578028A8A5F}"/>
              </a:ext>
            </a:extLst>
          </p:cNvPr>
          <p:cNvSpPr/>
          <p:nvPr/>
        </p:nvSpPr>
        <p:spPr>
          <a:xfrm>
            <a:off x="174720" y="2531625"/>
            <a:ext cx="2505814" cy="461665"/>
          </a:xfrm>
          <a:prstGeom prst="rect">
            <a:avLst/>
          </a:prstGeom>
          <a:noFill/>
        </p:spPr>
        <p:txBody>
          <a:bodyPr wrap="none" lIns="91440" tIns="45720" rIns="91440" bIns="45720">
            <a:spAutoFit/>
          </a:bodyPr>
          <a:lstStyle/>
          <a:p>
            <a:r>
              <a:rPr lang="en-GB" sz="2400" b="1" dirty="0"/>
              <a:t>HTML Embedding</a:t>
            </a:r>
            <a:endPar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5" name="TextBox 14">
            <a:extLst>
              <a:ext uri="{FF2B5EF4-FFF2-40B4-BE49-F238E27FC236}">
                <a16:creationId xmlns:a16="http://schemas.microsoft.com/office/drawing/2014/main" id="{D768F945-312E-CD89-CC41-7F7D393E7326}"/>
              </a:ext>
            </a:extLst>
          </p:cNvPr>
          <p:cNvSpPr txBox="1"/>
          <p:nvPr/>
        </p:nvSpPr>
        <p:spPr>
          <a:xfrm>
            <a:off x="498701" y="4837045"/>
            <a:ext cx="8055364" cy="646331"/>
          </a:xfrm>
          <a:prstGeom prst="rect">
            <a:avLst/>
          </a:prstGeom>
          <a:noFill/>
        </p:spPr>
        <p:txBody>
          <a:bodyPr wrap="square">
            <a:spAutoFit/>
          </a:bodyPr>
          <a:lstStyle/>
          <a:p>
            <a:pPr marL="285750" indent="-285750" algn="just">
              <a:buFont typeface="Wingdings" panose="05000000000000000000" pitchFamily="2" charset="2"/>
              <a:buChar char="Ø"/>
            </a:pPr>
            <a:r>
              <a:rPr lang="en-GB" dirty="0"/>
              <a:t>The attacker exploits this vulnerability and injects malicious code into system files : http://www.certifiedhacker.com/vulnerable.php?COLOR=http://evi l/exploit?</a:t>
            </a:r>
          </a:p>
        </p:txBody>
      </p:sp>
      <p:sp>
        <p:nvSpPr>
          <p:cNvPr id="16" name="Rectangle 15">
            <a:extLst>
              <a:ext uri="{FF2B5EF4-FFF2-40B4-BE49-F238E27FC236}">
                <a16:creationId xmlns:a16="http://schemas.microsoft.com/office/drawing/2014/main" id="{857EFDA0-5C84-6584-19E3-EDA0CBC73DD5}"/>
              </a:ext>
            </a:extLst>
          </p:cNvPr>
          <p:cNvSpPr/>
          <p:nvPr/>
        </p:nvSpPr>
        <p:spPr>
          <a:xfrm>
            <a:off x="174720" y="4336718"/>
            <a:ext cx="1822935" cy="461665"/>
          </a:xfrm>
          <a:prstGeom prst="rect">
            <a:avLst/>
          </a:prstGeom>
          <a:noFill/>
        </p:spPr>
        <p:txBody>
          <a:bodyPr wrap="none" lIns="91440" tIns="45720" rIns="91440" bIns="45720">
            <a:spAutoFit/>
          </a:bodyPr>
          <a:lstStyle/>
          <a:p>
            <a:pPr algn="ctr"/>
            <a:r>
              <a:rPr lang="en-GB" sz="2400" b="1" dirty="0"/>
              <a:t>File Injection</a:t>
            </a:r>
            <a:endPar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71815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randombar(horizontal)">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0-#ppt_w/2"/>
                                          </p:val>
                                        </p:tav>
                                        <p:tav tm="100000">
                                          <p:val>
                                            <p:strVal val="#ppt_x"/>
                                          </p:val>
                                        </p:tav>
                                      </p:tavLst>
                                    </p:anim>
                                    <p:anim calcmode="lin" valueType="num">
                                      <p:cBhvr additive="base">
                                        <p:cTn id="19"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randombar(horizontal)">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anim calcmode="lin" valueType="num">
                                      <p:cBhvr additive="base">
                                        <p:cTn id="29" dur="500" fill="hold"/>
                                        <p:tgtEl>
                                          <p:spTgt spid="16"/>
                                        </p:tgtEl>
                                        <p:attrNameLst>
                                          <p:attrName>ppt_x</p:attrName>
                                        </p:attrNameLst>
                                      </p:cBhvr>
                                      <p:tavLst>
                                        <p:tav tm="0">
                                          <p:val>
                                            <p:strVal val="0-#ppt_w/2"/>
                                          </p:val>
                                        </p:tav>
                                        <p:tav tm="100000">
                                          <p:val>
                                            <p:strVal val="#ppt_x"/>
                                          </p:val>
                                        </p:tav>
                                      </p:tavLst>
                                    </p:anim>
                                    <p:anim calcmode="lin" valueType="num">
                                      <p:cBhvr additive="base">
                                        <p:cTn id="30"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randombar(horizontal)">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P spid="13" grpId="0"/>
      <p:bldP spid="15" grpId="0"/>
      <p:bldP spid="1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Applications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SQL Injection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Command Injection</a:t>
            </a:r>
          </a:p>
          <a:p>
            <a:pPr marL="906463" lvl="1" indent="-449263" algn="just">
              <a:buBlip>
                <a:blip r:embed="rId3">
                  <a:extLst>
                    <a:ext uri="{96DAC541-7B7A-43D3-8B79-37D633B846F1}">
                      <asvg:svgBlip xmlns:asvg="http://schemas.microsoft.com/office/drawing/2016/SVG/main" r:embed="rId4"/>
                    </a:ext>
                  </a:extLst>
                </a:blip>
              </a:buBlip>
            </a:pPr>
            <a:r>
              <a:rPr lang="en-US" sz="2800" b="1" dirty="0">
                <a:solidFill>
                  <a:srgbClr val="333333"/>
                </a:solidFill>
                <a:latin typeface="Calibri"/>
                <a:ea typeface="Source Sans Pro"/>
                <a:cs typeface="Calibri"/>
              </a:rPr>
              <a:t>LDAP Injection</a:t>
            </a:r>
          </a:p>
          <a:p>
            <a:pPr marL="0" indent="0" algn="just">
              <a:buNone/>
            </a:pPr>
            <a:endParaRPr lang="en-US" dirty="0">
              <a:solidFill>
                <a:srgbClr val="333333"/>
              </a:solidFill>
              <a:latin typeface="Calibri"/>
              <a:ea typeface="Source Sans Pro"/>
              <a:cs typeface="Calibri"/>
            </a:endParaRPr>
          </a:p>
        </p:txBody>
      </p:sp>
      <p:sp>
        <p:nvSpPr>
          <p:cNvPr id="10" name="Rectangle 9">
            <a:extLst>
              <a:ext uri="{FF2B5EF4-FFF2-40B4-BE49-F238E27FC236}">
                <a16:creationId xmlns:a16="http://schemas.microsoft.com/office/drawing/2014/main" id="{FCDF05E3-0EB8-5CF0-6946-5E827B5240B8}"/>
              </a:ext>
            </a:extLst>
          </p:cNvPr>
          <p:cNvSpPr/>
          <p:nvPr/>
        </p:nvSpPr>
        <p:spPr>
          <a:xfrm>
            <a:off x="5008086" y="1914012"/>
            <a:ext cx="1815113" cy="461665"/>
          </a:xfrm>
          <a:prstGeom prst="rect">
            <a:avLst/>
          </a:prstGeom>
          <a:noFill/>
        </p:spPr>
        <p:txBody>
          <a:bodyPr wrap="none" lIns="91440" tIns="45720" rIns="91440" bIns="45720">
            <a:spAutoFit/>
          </a:bodyPr>
          <a:lstStyle/>
          <a:p>
            <a:r>
              <a:rPr lang="en-GB" sz="2400" b="1" dirty="0"/>
              <a:t>Login Bypass</a:t>
            </a:r>
            <a:endPar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Rectangle 2">
            <a:extLst>
              <a:ext uri="{FF2B5EF4-FFF2-40B4-BE49-F238E27FC236}">
                <a16:creationId xmlns:a16="http://schemas.microsoft.com/office/drawing/2014/main" id="{767AC952-53BE-DED2-EBAA-459CEE12C0F9}"/>
              </a:ext>
            </a:extLst>
          </p:cNvPr>
          <p:cNvSpPr/>
          <p:nvPr/>
        </p:nvSpPr>
        <p:spPr>
          <a:xfrm>
            <a:off x="5008086" y="2620522"/>
            <a:ext cx="3089436" cy="461665"/>
          </a:xfrm>
          <a:prstGeom prst="rect">
            <a:avLst/>
          </a:prstGeom>
          <a:noFill/>
        </p:spPr>
        <p:txBody>
          <a:bodyPr wrap="none" lIns="91440" tIns="45720" rIns="91440" bIns="45720">
            <a:spAutoFit/>
          </a:bodyPr>
          <a:lstStyle/>
          <a:p>
            <a:r>
              <a:rPr lang="en-GB" sz="2400" b="1" dirty="0"/>
              <a:t>Information Disclosure</a:t>
            </a:r>
            <a:endPar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4" name="Rectangle 3">
            <a:extLst>
              <a:ext uri="{FF2B5EF4-FFF2-40B4-BE49-F238E27FC236}">
                <a16:creationId xmlns:a16="http://schemas.microsoft.com/office/drawing/2014/main" id="{2617EAAB-178C-BA9F-D2F4-6E23AAF82088}"/>
              </a:ext>
            </a:extLst>
          </p:cNvPr>
          <p:cNvSpPr/>
          <p:nvPr/>
        </p:nvSpPr>
        <p:spPr>
          <a:xfrm>
            <a:off x="5008086" y="3256853"/>
            <a:ext cx="2642070" cy="461665"/>
          </a:xfrm>
          <a:prstGeom prst="rect">
            <a:avLst/>
          </a:prstGeom>
          <a:noFill/>
        </p:spPr>
        <p:txBody>
          <a:bodyPr wrap="none" lIns="91440" tIns="45720" rIns="91440" bIns="45720">
            <a:spAutoFit/>
          </a:bodyPr>
          <a:lstStyle/>
          <a:p>
            <a:r>
              <a:rPr lang="en-GB" sz="2400" b="1" dirty="0"/>
              <a:t>Privilege Escalation</a:t>
            </a:r>
            <a:endPar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 name="Rectangle 4">
            <a:extLst>
              <a:ext uri="{FF2B5EF4-FFF2-40B4-BE49-F238E27FC236}">
                <a16:creationId xmlns:a16="http://schemas.microsoft.com/office/drawing/2014/main" id="{23E3DF5A-3420-D8C5-6C92-12F5E3DFBA60}"/>
              </a:ext>
            </a:extLst>
          </p:cNvPr>
          <p:cNvSpPr/>
          <p:nvPr/>
        </p:nvSpPr>
        <p:spPr>
          <a:xfrm>
            <a:off x="5008086" y="3938543"/>
            <a:ext cx="3063467" cy="461665"/>
          </a:xfrm>
          <a:prstGeom prst="rect">
            <a:avLst/>
          </a:prstGeom>
          <a:noFill/>
        </p:spPr>
        <p:txBody>
          <a:bodyPr wrap="none" lIns="91440" tIns="45720" rIns="91440" bIns="45720">
            <a:spAutoFit/>
          </a:bodyPr>
          <a:lstStyle/>
          <a:p>
            <a:r>
              <a:rPr lang="en-GB" sz="2400" b="1" dirty="0"/>
              <a:t>Information Alteration</a:t>
            </a:r>
            <a:endPar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7" name="Picture 6">
            <a:extLst>
              <a:ext uri="{FF2B5EF4-FFF2-40B4-BE49-F238E27FC236}">
                <a16:creationId xmlns:a16="http://schemas.microsoft.com/office/drawing/2014/main" id="{75218AAB-AFDF-AC5A-86BB-2156F89E9EF6}"/>
              </a:ext>
            </a:extLst>
          </p:cNvPr>
          <p:cNvPicPr>
            <a:picLocks noChangeAspect="1"/>
          </p:cNvPicPr>
          <p:nvPr/>
        </p:nvPicPr>
        <p:blipFill>
          <a:blip r:embed="rId5"/>
          <a:stretch>
            <a:fillRect/>
          </a:stretch>
        </p:blipFill>
        <p:spPr>
          <a:xfrm>
            <a:off x="6078187" y="136098"/>
            <a:ext cx="5753100" cy="1885950"/>
          </a:xfrm>
          <a:prstGeom prst="rect">
            <a:avLst/>
          </a:prstGeom>
        </p:spPr>
      </p:pic>
    </p:spTree>
    <p:extLst>
      <p:ext uri="{BB962C8B-B14F-4D97-AF65-F5344CB8AC3E}">
        <p14:creationId xmlns:p14="http://schemas.microsoft.com/office/powerpoint/2010/main" val="711385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0-#ppt_w/2"/>
                                          </p:val>
                                        </p:tav>
                                        <p:tav tm="100000">
                                          <p:val>
                                            <p:strVal val="#ppt_x"/>
                                          </p:val>
                                        </p:tav>
                                      </p:tavLst>
                                    </p:anim>
                                    <p:anim calcmode="lin" valueType="num">
                                      <p:cBhvr additive="base">
                                        <p:cTn id="14"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0-#ppt_w/2"/>
                                          </p:val>
                                        </p:tav>
                                        <p:tav tm="100000">
                                          <p:val>
                                            <p:strVal val="#ppt_x"/>
                                          </p:val>
                                        </p:tav>
                                      </p:tavLst>
                                    </p:anim>
                                    <p:anim calcmode="lin" valueType="num">
                                      <p:cBhvr additive="base">
                                        <p:cTn id="20"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0-#ppt_w/2"/>
                                          </p:val>
                                        </p:tav>
                                        <p:tav tm="100000">
                                          <p:val>
                                            <p:strVal val="#ppt_x"/>
                                          </p:val>
                                        </p:tav>
                                      </p:tavLst>
                                    </p:anim>
                                    <p:anim calcmode="lin" valueType="num">
                                      <p:cBhvr additive="base">
                                        <p:cTn id="26"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3" grpId="0"/>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tables in a room&#10;&#10;Description automatically generated">
            <a:extLst>
              <a:ext uri="{FF2B5EF4-FFF2-40B4-BE49-F238E27FC236}">
                <a16:creationId xmlns:a16="http://schemas.microsoft.com/office/drawing/2014/main" id="{31B3AE1E-4E17-0E33-01FF-BBD989BFEF42}"/>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200" y="85444"/>
            <a:ext cx="10515600" cy="1325563"/>
          </a:xfrm>
        </p:spPr>
        <p:txBody>
          <a:bodyPr vert="horz" lIns="91440" tIns="45720" rIns="91440" bIns="45720" rtlCol="0" anchor="ctr">
            <a:normAutofit/>
          </a:bodyPr>
          <a:lstStyle/>
          <a:p>
            <a:pPr algn="ctr"/>
            <a:r>
              <a:rPr lang="en-US" dirty="0">
                <a:solidFill>
                  <a:srgbClr val="FFFFFF"/>
                </a:solidFill>
              </a:rPr>
              <a:t>Understanding SQL Injection</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43840" y="1230970"/>
            <a:ext cx="11704320" cy="5541586"/>
          </a:xfrm>
        </p:spPr>
        <p:txBody>
          <a:bodyPr vert="horz" lIns="91440" tIns="45720" rIns="91440" bIns="45720" rtlCol="0">
            <a:normAutofit fontScale="92500"/>
          </a:bodyPr>
          <a:lstStyle/>
          <a:p>
            <a:pPr marL="0" indent="0" algn="just">
              <a:lnSpc>
                <a:spcPct val="100000"/>
              </a:lnSpc>
              <a:buNone/>
            </a:pPr>
            <a:r>
              <a:rPr lang="en-US" dirty="0">
                <a:solidFill>
                  <a:srgbClr val="FFFFFF"/>
                </a:solidFill>
              </a:rPr>
              <a:t>So far, during this lecture we discussed various SQL Injection methods. However, we need to consider something that we haven’t discussed so far. Yes, Firewalls and IDS.</a:t>
            </a:r>
          </a:p>
          <a:p>
            <a:pPr marL="0" indent="0" algn="just">
              <a:lnSpc>
                <a:spcPct val="100000"/>
              </a:lnSpc>
              <a:buNone/>
            </a:pPr>
            <a:r>
              <a:rPr lang="en-US" dirty="0">
                <a:solidFill>
                  <a:srgbClr val="FFFFFF"/>
                </a:solidFill>
              </a:rPr>
              <a:t>Remember, Firewalls </a:t>
            </a:r>
            <a:r>
              <a:rPr lang="en-GB" dirty="0">
                <a:solidFill>
                  <a:srgbClr val="FFFFFF"/>
                </a:solidFill>
              </a:rPr>
              <a:t>Firewalls and intrusion detection systems (IDS) can detect SQL injection attempts based on predefined signatures. </a:t>
            </a:r>
            <a:endParaRPr lang="en-US" dirty="0">
              <a:solidFill>
                <a:srgbClr val="FFFFFF"/>
              </a:solidFill>
            </a:endParaRPr>
          </a:p>
          <a:p>
            <a:pPr marL="0" indent="0" algn="just">
              <a:buNone/>
            </a:pPr>
            <a:r>
              <a:rPr lang="en-US" dirty="0">
                <a:solidFill>
                  <a:srgbClr val="FFFFFF"/>
                </a:solidFill>
              </a:rPr>
              <a:t>Scenario 1: As a Team investigate the perspective of Attackers and Security Personnel. </a:t>
            </a:r>
          </a:p>
          <a:p>
            <a:pPr marL="900113" indent="-369888" algn="just"/>
            <a:r>
              <a:rPr lang="en-US" dirty="0">
                <a:solidFill>
                  <a:srgbClr val="FFFFFF"/>
                </a:solidFill>
              </a:rPr>
              <a:t>How will Firewall/ IDS placed on a network detect malicious activities (like </a:t>
            </a:r>
            <a:r>
              <a:rPr lang="en-US" dirty="0" err="1">
                <a:solidFill>
                  <a:srgbClr val="FFFFFF"/>
                </a:solidFill>
              </a:rPr>
              <a:t>sql</a:t>
            </a:r>
            <a:r>
              <a:rPr lang="en-US" dirty="0">
                <a:solidFill>
                  <a:srgbClr val="FFFFFF"/>
                </a:solidFill>
              </a:rPr>
              <a:t> injection)</a:t>
            </a:r>
          </a:p>
          <a:p>
            <a:pPr marL="900113" indent="-369888" algn="just"/>
            <a:r>
              <a:rPr lang="en-US" dirty="0">
                <a:solidFill>
                  <a:srgbClr val="FFFFFF"/>
                </a:solidFill>
              </a:rPr>
              <a:t>What will an attacker successfully execute a SQL Injection Attack if the target network has Firewall/IDS implemented? </a:t>
            </a:r>
          </a:p>
          <a:p>
            <a:pPr marL="0" indent="0" algn="ctr">
              <a:buNone/>
            </a:pPr>
            <a:r>
              <a:rPr lang="en-US" dirty="0">
                <a:solidFill>
                  <a:srgbClr val="FFFFFF"/>
                </a:solidFill>
              </a:rPr>
              <a:t>(Refer to the next slide for some diagrammatic insights)</a:t>
            </a:r>
          </a:p>
          <a:p>
            <a:pPr marL="0" indent="0" algn="just">
              <a:buNone/>
            </a:pPr>
            <a:r>
              <a:rPr lang="en-US" dirty="0">
                <a:solidFill>
                  <a:srgbClr val="FFFFFF"/>
                </a:solidFill>
              </a:rPr>
              <a:t>Duration of the Discussion:</a:t>
            </a:r>
          </a:p>
          <a:p>
            <a:pPr marL="0" indent="0" algn="just">
              <a:buNone/>
            </a:pPr>
            <a:r>
              <a:rPr lang="en-US" dirty="0">
                <a:solidFill>
                  <a:srgbClr val="FFFFFF"/>
                </a:solidFill>
              </a:rPr>
              <a:t>20 Minutes Discussion, followed by a 10 Minutes presentation from each group</a:t>
            </a:r>
          </a:p>
        </p:txBody>
      </p:sp>
    </p:spTree>
    <p:extLst>
      <p:ext uri="{BB962C8B-B14F-4D97-AF65-F5344CB8AC3E}">
        <p14:creationId xmlns:p14="http://schemas.microsoft.com/office/powerpoint/2010/main" val="2408237070"/>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Infrastructure!!!</a:t>
            </a:r>
            <a:endParaRPr lang="en-GB" sz="3200" dirty="0"/>
          </a:p>
        </p:txBody>
      </p:sp>
      <p:graphicFrame>
        <p:nvGraphicFramePr>
          <p:cNvPr id="5" name="Diagram 4">
            <a:extLst>
              <a:ext uri="{FF2B5EF4-FFF2-40B4-BE49-F238E27FC236}">
                <a16:creationId xmlns:a16="http://schemas.microsoft.com/office/drawing/2014/main" id="{7F903922-C1BD-9863-FAB3-CD6A8B450E4A}"/>
              </a:ext>
            </a:extLst>
          </p:cNvPr>
          <p:cNvGraphicFramePr/>
          <p:nvPr>
            <p:extLst>
              <p:ext uri="{D42A27DB-BD31-4B8C-83A1-F6EECF244321}">
                <p14:modId xmlns:p14="http://schemas.microsoft.com/office/powerpoint/2010/main" val="4163559196"/>
              </p:ext>
            </p:extLst>
          </p:nvPr>
        </p:nvGraphicFramePr>
        <p:xfrm>
          <a:off x="2032000" y="0"/>
          <a:ext cx="10160000" cy="6138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22334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851923" cy="583660"/>
          </a:xfrm>
        </p:spPr>
        <p:txBody>
          <a:bodyPr>
            <a:normAutofit/>
          </a:bodyPr>
          <a:lstStyle/>
          <a:p>
            <a:r>
              <a:rPr lang="en-US" sz="3200" dirty="0"/>
              <a:t>SQL Injections – Reasons and Countermeasures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04217" y="583661"/>
            <a:ext cx="11481847" cy="3929345"/>
          </a:xfrm>
        </p:spPr>
        <p:txBody>
          <a:bodyPr>
            <a:normAutofit lnSpcReduction="10000"/>
          </a:bodyPr>
          <a:lstStyle/>
          <a:p>
            <a:pPr algn="just">
              <a:buBlip>
                <a:blip r:embed="rId3">
                  <a:extLst>
                    <a:ext uri="{96DAC541-7B7A-43D3-8B79-37D633B846F1}">
                      <asvg:svgBlip xmlns:asvg="http://schemas.microsoft.com/office/drawing/2016/SVG/main" r:embed="rId4"/>
                    </a:ext>
                  </a:extLst>
                </a:blip>
              </a:buBlip>
            </a:pPr>
            <a:r>
              <a:rPr lang="en-GB" sz="2800" b="0" dirty="0">
                <a:solidFill>
                  <a:srgbClr val="333333"/>
                </a:solidFill>
                <a:latin typeface="Calibri"/>
                <a:ea typeface="Source Sans Pro"/>
                <a:cs typeface="Calibri"/>
              </a:rPr>
              <a:t>The database server runs OS commands</a:t>
            </a:r>
          </a:p>
          <a:p>
            <a:pPr algn="just">
              <a:buBlip>
                <a:blip r:embed="rId3">
                  <a:extLst>
                    <a:ext uri="{96DAC541-7B7A-43D3-8B79-37D633B846F1}">
                      <asvg:svgBlip xmlns:asvg="http://schemas.microsoft.com/office/drawing/2016/SVG/main" r:embed="rId4"/>
                    </a:ext>
                  </a:extLst>
                </a:blip>
              </a:buBlip>
            </a:pPr>
            <a:r>
              <a:rPr lang="en-GB" sz="2800" b="0" dirty="0">
                <a:solidFill>
                  <a:srgbClr val="333333"/>
                </a:solidFill>
                <a:latin typeface="Calibri"/>
                <a:ea typeface="Source Sans Pro"/>
                <a:cs typeface="Calibri"/>
              </a:rPr>
              <a:t>Using a privileged account to connect to the database</a:t>
            </a:r>
          </a:p>
          <a:p>
            <a:pPr algn="just">
              <a:buBlip>
                <a:blip r:embed="rId3">
                  <a:extLst>
                    <a:ext uri="{96DAC541-7B7A-43D3-8B79-37D633B846F1}">
                      <asvg:svgBlip xmlns:asvg="http://schemas.microsoft.com/office/drawing/2016/SVG/main" r:embed="rId4"/>
                    </a:ext>
                  </a:extLst>
                </a:blip>
              </a:buBlip>
            </a:pPr>
            <a:r>
              <a:rPr lang="en-GB" sz="2800" b="0" dirty="0">
                <a:solidFill>
                  <a:srgbClr val="333333"/>
                </a:solidFill>
                <a:latin typeface="Calibri"/>
                <a:ea typeface="Source Sans Pro"/>
                <a:cs typeface="Calibri"/>
              </a:rPr>
              <a:t>Error message revealing important information</a:t>
            </a:r>
          </a:p>
          <a:p>
            <a:pPr algn="just">
              <a:buBlip>
                <a:blip r:embed="rId3">
                  <a:extLst>
                    <a:ext uri="{96DAC541-7B7A-43D3-8B79-37D633B846F1}">
                      <asvg:svgBlip xmlns:asvg="http://schemas.microsoft.com/office/drawing/2016/SVG/main" r:embed="rId4"/>
                    </a:ext>
                  </a:extLst>
                </a:blip>
              </a:buBlip>
            </a:pPr>
            <a:r>
              <a:rPr lang="en-GB" sz="2800" b="0" dirty="0">
                <a:solidFill>
                  <a:srgbClr val="333333"/>
                </a:solidFill>
                <a:latin typeface="Calibri"/>
                <a:ea typeface="Source Sans Pro"/>
                <a:cs typeface="Calibri"/>
              </a:rPr>
              <a:t>No data validation at the server </a:t>
            </a:r>
          </a:p>
          <a:p>
            <a:pPr marL="0" indent="0" algn="just">
              <a:buNone/>
            </a:pPr>
            <a:endParaRPr lang="en-GB" sz="2800" b="0" dirty="0">
              <a:solidFill>
                <a:srgbClr val="333333"/>
              </a:solidFill>
              <a:latin typeface="Calibri"/>
              <a:ea typeface="Source Sans Pro"/>
              <a:cs typeface="Calibri"/>
            </a:endParaRPr>
          </a:p>
          <a:p>
            <a:pPr algn="just">
              <a:buBlip>
                <a:blip r:embed="rId5">
                  <a:extLst>
                    <a:ext uri="{96DAC541-7B7A-43D3-8B79-37D633B846F1}">
                      <asvg:svgBlip xmlns:asvg="http://schemas.microsoft.com/office/drawing/2016/SVG/main" r:embed="rId6"/>
                    </a:ext>
                  </a:extLst>
                </a:blip>
              </a:buBlip>
            </a:pPr>
            <a:r>
              <a:rPr lang="en-GB" sz="2800" b="0" dirty="0">
                <a:solidFill>
                  <a:srgbClr val="333333"/>
                </a:solidFill>
                <a:latin typeface="Calibri"/>
                <a:ea typeface="Source Sans Pro"/>
                <a:cs typeface="Calibri"/>
              </a:rPr>
              <a:t>Minimizing Privileges </a:t>
            </a:r>
          </a:p>
          <a:p>
            <a:pPr algn="just">
              <a:buBlip>
                <a:blip r:embed="rId5">
                  <a:extLst>
                    <a:ext uri="{96DAC541-7B7A-43D3-8B79-37D633B846F1}">
                      <asvg:svgBlip xmlns:asvg="http://schemas.microsoft.com/office/drawing/2016/SVG/main" r:embed="rId6"/>
                    </a:ext>
                  </a:extLst>
                </a:blip>
              </a:buBlip>
            </a:pPr>
            <a:r>
              <a:rPr lang="en-GB" sz="2800" b="0" dirty="0">
                <a:solidFill>
                  <a:srgbClr val="333333"/>
                </a:solidFill>
                <a:latin typeface="Calibri"/>
                <a:ea typeface="Source Sans Pro"/>
                <a:cs typeface="Calibri"/>
              </a:rPr>
              <a:t>Implementing Consistent Coding Standards </a:t>
            </a:r>
          </a:p>
          <a:p>
            <a:pPr algn="just">
              <a:buBlip>
                <a:blip r:embed="rId5">
                  <a:extLst>
                    <a:ext uri="{96DAC541-7B7A-43D3-8B79-37D633B846F1}">
                      <asvg:svgBlip xmlns:asvg="http://schemas.microsoft.com/office/drawing/2016/SVG/main" r:embed="rId6"/>
                    </a:ext>
                  </a:extLst>
                </a:blip>
              </a:buBlip>
            </a:pPr>
            <a:r>
              <a:rPr lang="en-GB" sz="2800" b="0" dirty="0">
                <a:solidFill>
                  <a:srgbClr val="333333"/>
                </a:solidFill>
                <a:latin typeface="Calibri"/>
                <a:ea typeface="Source Sans Pro"/>
                <a:cs typeface="Calibri"/>
              </a:rPr>
              <a:t>Firewalling the SQL Server</a:t>
            </a:r>
          </a:p>
          <a:p>
            <a:pPr algn="just">
              <a:buBlip>
                <a:blip r:embed="rId5">
                  <a:extLst>
                    <a:ext uri="{96DAC541-7B7A-43D3-8B79-37D633B846F1}">
                      <asvg:svgBlip xmlns:asvg="http://schemas.microsoft.com/office/drawing/2016/SVG/main" r:embed="rId6"/>
                    </a:ext>
                  </a:extLst>
                </a:blip>
              </a:buBlip>
            </a:pPr>
            <a:endParaRPr lang="en-GB" sz="2800" b="0" dirty="0">
              <a:solidFill>
                <a:srgbClr val="333333"/>
              </a:solidFill>
              <a:latin typeface="Calibri"/>
              <a:ea typeface="Source Sans Pro"/>
              <a:cs typeface="Calibri"/>
            </a:endParaRPr>
          </a:p>
          <a:p>
            <a:pPr marL="449263" indent="-449263" algn="just">
              <a:buBlip>
                <a:blip r:embed="rId7">
                  <a:extLst>
                    <a:ext uri="{96DAC541-7B7A-43D3-8B79-37D633B846F1}">
                      <asvg:svgBlip xmlns:asvg="http://schemas.microsoft.com/office/drawing/2016/SVG/main" r:embed="rId8"/>
                    </a:ext>
                  </a:extLst>
                </a:blip>
              </a:buBlip>
            </a:pPr>
            <a:endParaRPr lang="en-GB" sz="2800" b="0" dirty="0">
              <a:solidFill>
                <a:srgbClr val="333333"/>
              </a:solidFill>
              <a:latin typeface="Calibri"/>
              <a:ea typeface="Source Sans Pro"/>
              <a:cs typeface="Calibri"/>
            </a:endParaRPr>
          </a:p>
          <a:p>
            <a:pPr marL="449263" indent="-449263" algn="just">
              <a:buBlip>
                <a:blip r:embed="rId7">
                  <a:extLst>
                    <a:ext uri="{96DAC541-7B7A-43D3-8B79-37D633B846F1}">
                      <asvg:svgBlip xmlns:asvg="http://schemas.microsoft.com/office/drawing/2016/SVG/main" r:embed="rId8"/>
                    </a:ext>
                  </a:extLst>
                </a:blip>
              </a:buBlip>
            </a:pPr>
            <a:endParaRPr lang="en-GB" sz="2800" b="0" dirty="0">
              <a:solidFill>
                <a:srgbClr val="333333"/>
              </a:solidFill>
              <a:latin typeface="Calibri"/>
              <a:ea typeface="Source Sans Pro"/>
              <a:cs typeface="Calibri"/>
            </a:endParaRPr>
          </a:p>
          <a:p>
            <a:pPr marL="449263" indent="-449263" algn="just">
              <a:buBlip>
                <a:blip r:embed="rId7">
                  <a:extLst>
                    <a:ext uri="{96DAC541-7B7A-43D3-8B79-37D633B846F1}">
                      <asvg:svgBlip xmlns:asvg="http://schemas.microsoft.com/office/drawing/2016/SVG/main" r:embed="rId8"/>
                    </a:ext>
                  </a:extLst>
                </a:blip>
              </a:buBlip>
            </a:pPr>
            <a:endParaRPr lang="en-US" dirty="0">
              <a:solidFill>
                <a:srgbClr val="333333"/>
              </a:solidFill>
              <a:latin typeface="Calibri"/>
              <a:cs typeface="Calibri"/>
            </a:endParaRPr>
          </a:p>
        </p:txBody>
      </p:sp>
    </p:spTree>
    <p:extLst>
      <p:ext uri="{BB962C8B-B14F-4D97-AF65-F5344CB8AC3E}">
        <p14:creationId xmlns:p14="http://schemas.microsoft.com/office/powerpoint/2010/main" val="27737376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851923" cy="583660"/>
          </a:xfrm>
        </p:spPr>
        <p:txBody>
          <a:bodyPr>
            <a:normAutofit/>
          </a:bodyPr>
          <a:lstStyle/>
          <a:p>
            <a:r>
              <a:rPr lang="en-US" sz="3200" dirty="0"/>
              <a:t>SQL Injections – Reasons and Countermeasures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04217" y="583661"/>
            <a:ext cx="11481847" cy="4873242"/>
          </a:xfrm>
        </p:spPr>
        <p:txBody>
          <a:bodyPr>
            <a:normAutofit fontScale="92500" lnSpcReduction="10000"/>
          </a:bodyPr>
          <a:lstStyle/>
          <a:p>
            <a:pPr marL="0" indent="0" algn="just">
              <a:buNone/>
            </a:pPr>
            <a:r>
              <a:rPr lang="en-GB" sz="2800" dirty="0">
                <a:solidFill>
                  <a:srgbClr val="333333"/>
                </a:solidFill>
                <a:latin typeface="Calibri"/>
                <a:ea typeface="Source Sans Pro"/>
                <a:cs typeface="Calibri"/>
              </a:rPr>
              <a:t>Always,</a:t>
            </a:r>
          </a:p>
          <a:p>
            <a:pPr marL="442913" indent="-35401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Make no assumptions about the size, type, or content of the data that is received by your application</a:t>
            </a:r>
          </a:p>
          <a:p>
            <a:pPr marL="442913" indent="-35401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Test the size and data type of the input and enforce appropriate limits to prevent buffer overruns</a:t>
            </a:r>
          </a:p>
          <a:p>
            <a:pPr marL="442913" indent="-35401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Test the content of string variables and accept only expected values </a:t>
            </a:r>
          </a:p>
          <a:p>
            <a:pPr marL="442913" indent="-35401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Reject entries that contain binary data, escape sequences, and comment characters </a:t>
            </a:r>
          </a:p>
          <a:p>
            <a:pPr marL="442913" indent="-35401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Never build Transact-SQL statements directly from user input </a:t>
            </a:r>
          </a:p>
          <a:p>
            <a:pPr marL="442913" indent="-35401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Never use stored procedures to validate user input</a:t>
            </a:r>
          </a:p>
          <a:p>
            <a:pPr marL="442913" indent="-354013" algn="just">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ea typeface="Source Sans Pro"/>
                <a:cs typeface="Calibri"/>
              </a:rPr>
              <a:t>Implement multiple layers of validation and never concatenate user input that is not validated</a:t>
            </a:r>
          </a:p>
          <a:p>
            <a:pPr algn="just">
              <a:buBlip>
                <a:blip r:embed="rId3">
                  <a:extLst>
                    <a:ext uri="{96DAC541-7B7A-43D3-8B79-37D633B846F1}">
                      <asvg:svgBlip xmlns:asvg="http://schemas.microsoft.com/office/drawing/2016/SVG/main" r:embed="rId4"/>
                    </a:ext>
                  </a:extLst>
                </a:blip>
              </a:buBlip>
            </a:pPr>
            <a:endParaRPr lang="en-GB" sz="2800" dirty="0">
              <a:solidFill>
                <a:srgbClr val="333333"/>
              </a:solidFill>
              <a:latin typeface="Calibri"/>
              <a:ea typeface="Source Sans Pro"/>
              <a:cs typeface="Calibri"/>
            </a:endParaRPr>
          </a:p>
          <a:p>
            <a:pPr marL="449263" indent="-449263" algn="just">
              <a:buBlip>
                <a:blip r:embed="rId5">
                  <a:extLst>
                    <a:ext uri="{96DAC541-7B7A-43D3-8B79-37D633B846F1}">
                      <asvg:svgBlip xmlns:asvg="http://schemas.microsoft.com/office/drawing/2016/SVG/main" r:embed="rId6"/>
                    </a:ext>
                  </a:extLst>
                </a:blip>
              </a:buBlip>
            </a:pPr>
            <a:endParaRPr lang="en-GB" sz="2800" dirty="0">
              <a:solidFill>
                <a:srgbClr val="333333"/>
              </a:solidFill>
              <a:latin typeface="Calibri"/>
              <a:ea typeface="Source Sans Pro"/>
              <a:cs typeface="Calibri"/>
            </a:endParaRPr>
          </a:p>
          <a:p>
            <a:pPr marL="449263" indent="-449263" algn="just">
              <a:buBlip>
                <a:blip r:embed="rId5">
                  <a:extLst>
                    <a:ext uri="{96DAC541-7B7A-43D3-8B79-37D633B846F1}">
                      <asvg:svgBlip xmlns:asvg="http://schemas.microsoft.com/office/drawing/2016/SVG/main" r:embed="rId6"/>
                    </a:ext>
                  </a:extLst>
                </a:blip>
              </a:buBlip>
            </a:pPr>
            <a:endParaRPr lang="en-GB" sz="2800" dirty="0">
              <a:solidFill>
                <a:srgbClr val="333333"/>
              </a:solidFill>
              <a:latin typeface="Calibri"/>
              <a:ea typeface="Source Sans Pro"/>
              <a:cs typeface="Calibri"/>
            </a:endParaRPr>
          </a:p>
          <a:p>
            <a:pPr marL="449263" indent="-449263" algn="just">
              <a:buBlip>
                <a:blip r:embed="rId5">
                  <a:extLst>
                    <a:ext uri="{96DAC541-7B7A-43D3-8B79-37D633B846F1}">
                      <asvg:svgBlip xmlns:asvg="http://schemas.microsoft.com/office/drawing/2016/SVG/main" r:embed="rId6"/>
                    </a:ext>
                  </a:extLst>
                </a:blip>
              </a:buBlip>
            </a:pPr>
            <a:endParaRPr lang="en-US" dirty="0">
              <a:solidFill>
                <a:srgbClr val="333333"/>
              </a:solidFill>
              <a:latin typeface="Calibri"/>
              <a:cs typeface="Calibri"/>
            </a:endParaRPr>
          </a:p>
        </p:txBody>
      </p:sp>
    </p:spTree>
    <p:extLst>
      <p:ext uri="{BB962C8B-B14F-4D97-AF65-F5344CB8AC3E}">
        <p14:creationId xmlns:p14="http://schemas.microsoft.com/office/powerpoint/2010/main" val="1906839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851923" cy="583660"/>
          </a:xfrm>
        </p:spPr>
        <p:txBody>
          <a:bodyPr>
            <a:normAutofit/>
          </a:bodyPr>
          <a:lstStyle/>
          <a:p>
            <a:r>
              <a:rPr lang="en-US" sz="3200" dirty="0"/>
              <a:t>SQL Injections – Reasons and Countermeasures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04217" y="583661"/>
            <a:ext cx="11987783" cy="5153462"/>
          </a:xfrm>
        </p:spPr>
        <p:txBody>
          <a:bodyPr>
            <a:normAutofit fontScale="77500" lnSpcReduction="20000"/>
          </a:bodyPr>
          <a:lstStyle/>
          <a:p>
            <a:pPr marL="0" indent="0" algn="just">
              <a:buNone/>
            </a:pPr>
            <a:r>
              <a:rPr lang="en-GB" sz="3100" b="0" dirty="0">
                <a:solidFill>
                  <a:srgbClr val="333333"/>
                </a:solidFill>
                <a:latin typeface="Calibri"/>
                <a:ea typeface="Source Sans Pro"/>
                <a:cs typeface="Calibri"/>
              </a:rPr>
              <a:t>Always,</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Avoid constructing dynamic SQL with concatenated input values </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Ensure that the web config files for each application do not contain sensitive information</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Use the most restrictive SQL account types for applications </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Use network, host, and application intrusion detection systems to monitor injection attacks</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Perform automated black box injection testing, static source code analysis, and manual penetration testing to probe for vulnerabilities</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Keep untrusted data separate from commands and queries </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In the absence of parameterized API, use specific escape syntax for the interpreter to eliminate special characters</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Use a secure hash algorithm such as SHA256 to store user passwords rather than plaintext</a:t>
            </a:r>
          </a:p>
          <a:p>
            <a:pPr marL="442913" indent="-354013" algn="just">
              <a:buBlip>
                <a:blip r:embed="rId3">
                  <a:extLst>
                    <a:ext uri="{96DAC541-7B7A-43D3-8B79-37D633B846F1}">
                      <asvg:svgBlip xmlns:asvg="http://schemas.microsoft.com/office/drawing/2016/SVG/main" r:embed="rId4"/>
                    </a:ext>
                  </a:extLst>
                </a:blip>
              </a:buBlip>
            </a:pPr>
            <a:r>
              <a:rPr lang="en-GB" sz="3100" b="0" dirty="0">
                <a:solidFill>
                  <a:srgbClr val="333333"/>
                </a:solidFill>
                <a:latin typeface="Calibri"/>
                <a:ea typeface="Source Sans Pro"/>
                <a:cs typeface="Calibri"/>
              </a:rPr>
              <a:t>Use the data access abstraction layer to enforce secure data access across an entire application</a:t>
            </a:r>
          </a:p>
          <a:p>
            <a:pPr marL="449263" indent="-449263" algn="just">
              <a:buBlip>
                <a:blip r:embed="rId5">
                  <a:extLst>
                    <a:ext uri="{96DAC541-7B7A-43D3-8B79-37D633B846F1}">
                      <asvg:svgBlip xmlns:asvg="http://schemas.microsoft.com/office/drawing/2016/SVG/main" r:embed="rId6"/>
                    </a:ext>
                  </a:extLst>
                </a:blip>
              </a:buBlip>
            </a:pPr>
            <a:endParaRPr lang="en-US" dirty="0">
              <a:solidFill>
                <a:srgbClr val="333333"/>
              </a:solidFill>
              <a:latin typeface="Calibri"/>
              <a:cs typeface="Calibri"/>
            </a:endParaRPr>
          </a:p>
        </p:txBody>
      </p:sp>
    </p:spTree>
    <p:extLst>
      <p:ext uri="{BB962C8B-B14F-4D97-AF65-F5344CB8AC3E}">
        <p14:creationId xmlns:p14="http://schemas.microsoft.com/office/powerpoint/2010/main" val="9982866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851923" cy="583660"/>
          </a:xfrm>
        </p:spPr>
        <p:txBody>
          <a:bodyPr>
            <a:normAutofit/>
          </a:bodyPr>
          <a:lstStyle/>
          <a:p>
            <a:r>
              <a:rPr lang="en-US" sz="3200" dirty="0"/>
              <a:t>SQL Injections – Reasons and Countermeasures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04217" y="583661"/>
            <a:ext cx="11874712" cy="5123965"/>
          </a:xfrm>
        </p:spPr>
        <p:txBody>
          <a:bodyPr>
            <a:noAutofit/>
          </a:bodyPr>
          <a:lstStyle/>
          <a:p>
            <a:pPr marL="0" indent="0" algn="just">
              <a:buNone/>
            </a:pPr>
            <a:r>
              <a:rPr lang="en-GB" sz="2400" b="0" dirty="0">
                <a:solidFill>
                  <a:srgbClr val="333333"/>
                </a:solidFill>
                <a:latin typeface="Calibri"/>
                <a:ea typeface="Source Sans Pro"/>
                <a:cs typeface="Calibri"/>
              </a:rPr>
              <a:t>Always,</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Ensure that the code tracing and debug messages are removed prior to deploying an application</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Design the code such that it traps and handles exceptions appropriately </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Apply least privilege rules to run the applications that access the DBMS </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Validate user-supplied data as well as data obtained from untrusted sources on the server side</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Avoid quoted/delimited identifiers as they significantly complicate all whitelisting, black-listing, and escaping efforts</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Use a prepared statement to create a parameterized query to block the execution of the query</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Ensure that all user inputs are sanitized before using them in dynamic SQL statements </a:t>
            </a:r>
          </a:p>
        </p:txBody>
      </p:sp>
    </p:spTree>
    <p:extLst>
      <p:ext uri="{BB962C8B-B14F-4D97-AF65-F5344CB8AC3E}">
        <p14:creationId xmlns:p14="http://schemas.microsoft.com/office/powerpoint/2010/main" val="1138791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851923" cy="583660"/>
          </a:xfrm>
        </p:spPr>
        <p:txBody>
          <a:bodyPr>
            <a:normAutofit/>
          </a:bodyPr>
          <a:lstStyle/>
          <a:p>
            <a:r>
              <a:rPr lang="en-US" sz="3200" dirty="0"/>
              <a:t>SQL Injections – Reasons and Countermeasures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04217" y="583661"/>
            <a:ext cx="11874712" cy="5123965"/>
          </a:xfrm>
        </p:spPr>
        <p:txBody>
          <a:bodyPr>
            <a:noAutofit/>
          </a:bodyPr>
          <a:lstStyle/>
          <a:p>
            <a:pPr marL="0" indent="0" algn="just">
              <a:buNone/>
            </a:pPr>
            <a:r>
              <a:rPr lang="en-GB" sz="2400" b="0" dirty="0">
                <a:solidFill>
                  <a:srgbClr val="333333"/>
                </a:solidFill>
                <a:latin typeface="Calibri"/>
                <a:ea typeface="Source Sans Pro"/>
                <a:cs typeface="Calibri"/>
              </a:rPr>
              <a:t>Always,</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Use regular expressions and stored procedures to detect potentially harmful code </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Avoid the use of any web application that is not tested by the web server </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Isolate the web server by locking it in different domains </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Ensure all software patches are updated regularly</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Regularly monitor SQL statements from database-connected applications to identify malicious SQL statements</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Use of views is necessary to protect data in the base tables by restricting access and performing transformations</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Disable shell access to the database  Do not disclose database error information to the end users </a:t>
            </a:r>
          </a:p>
          <a:p>
            <a:pPr marL="449263" indent="-449263" algn="just">
              <a:buBlip>
                <a:blip r:embed="rId5">
                  <a:extLst>
                    <a:ext uri="{96DAC541-7B7A-43D3-8B79-37D633B846F1}">
                      <asvg:svgBlip xmlns:asvg="http://schemas.microsoft.com/office/drawing/2016/SVG/main" r:embed="rId6"/>
                    </a:ext>
                  </a:extLst>
                </a:blip>
              </a:buBlip>
            </a:pPr>
            <a:endParaRPr lang="en-GB" sz="2200" b="0" dirty="0">
              <a:solidFill>
                <a:srgbClr val="333333"/>
              </a:solidFill>
              <a:latin typeface="Calibri"/>
              <a:ea typeface="Source Sans Pro"/>
              <a:cs typeface="Calibri"/>
            </a:endParaRPr>
          </a:p>
          <a:p>
            <a:pPr marL="449263" indent="-449263" algn="just">
              <a:buBlip>
                <a:blip r:embed="rId5">
                  <a:extLst>
                    <a:ext uri="{96DAC541-7B7A-43D3-8B79-37D633B846F1}">
                      <asvg:svgBlip xmlns:asvg="http://schemas.microsoft.com/office/drawing/2016/SVG/main" r:embed="rId6"/>
                    </a:ext>
                  </a:extLst>
                </a:blip>
              </a:buBlip>
            </a:pPr>
            <a:endParaRPr lang="en-GB" sz="2200" b="0" dirty="0">
              <a:solidFill>
                <a:srgbClr val="333333"/>
              </a:solidFill>
              <a:latin typeface="Calibri"/>
              <a:ea typeface="Source Sans Pro"/>
              <a:cs typeface="Calibri"/>
            </a:endParaRPr>
          </a:p>
          <a:p>
            <a:pPr marL="449263" indent="-449263" algn="just">
              <a:buBlip>
                <a:blip r:embed="rId5">
                  <a:extLst>
                    <a:ext uri="{96DAC541-7B7A-43D3-8B79-37D633B846F1}">
                      <asvg:svgBlip xmlns:asvg="http://schemas.microsoft.com/office/drawing/2016/SVG/main" r:embed="rId6"/>
                    </a:ext>
                  </a:extLst>
                </a:blip>
              </a:buBlip>
            </a:pPr>
            <a:endParaRPr lang="en-US" sz="2400" dirty="0">
              <a:solidFill>
                <a:srgbClr val="333333"/>
              </a:solidFill>
              <a:latin typeface="Calibri"/>
              <a:cs typeface="Calibri"/>
            </a:endParaRPr>
          </a:p>
        </p:txBody>
      </p:sp>
    </p:spTree>
    <p:extLst>
      <p:ext uri="{BB962C8B-B14F-4D97-AF65-F5344CB8AC3E}">
        <p14:creationId xmlns:p14="http://schemas.microsoft.com/office/powerpoint/2010/main" val="14394492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851923" cy="583660"/>
          </a:xfrm>
        </p:spPr>
        <p:txBody>
          <a:bodyPr>
            <a:normAutofit/>
          </a:bodyPr>
          <a:lstStyle/>
          <a:p>
            <a:r>
              <a:rPr lang="en-US" sz="3200" dirty="0"/>
              <a:t>SQL Injections – Reasons and Countermeasures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04217" y="583661"/>
            <a:ext cx="11874712" cy="5123965"/>
          </a:xfrm>
        </p:spPr>
        <p:txBody>
          <a:bodyPr>
            <a:noAutofit/>
          </a:bodyPr>
          <a:lstStyle/>
          <a:p>
            <a:pPr marL="0" indent="0" algn="just">
              <a:buNone/>
            </a:pPr>
            <a:r>
              <a:rPr lang="en-GB" sz="2400" b="0" dirty="0">
                <a:solidFill>
                  <a:srgbClr val="333333"/>
                </a:solidFill>
                <a:latin typeface="Calibri"/>
                <a:ea typeface="Source Sans Pro"/>
                <a:cs typeface="Calibri"/>
              </a:rPr>
              <a:t>Always,</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Use a safe API that offers a parameterized interface or that avoids the use of the interpreter completely</a:t>
            </a:r>
          </a:p>
          <a:p>
            <a:pPr marL="442913" indent="-442913" algn="just">
              <a:buBlip>
                <a:blip r:embed="rId3">
                  <a:extLst>
                    <a:ext uri="{96DAC541-7B7A-43D3-8B79-37D633B846F1}">
                      <asvg:svgBlip xmlns:asvg="http://schemas.microsoft.com/office/drawing/2016/SVG/main" r:embed="rId4"/>
                    </a:ext>
                  </a:extLst>
                </a:blip>
              </a:buBlip>
            </a:pPr>
            <a:r>
              <a:rPr lang="en-GB" sz="2400" b="0" dirty="0">
                <a:solidFill>
                  <a:srgbClr val="333333"/>
                </a:solidFill>
                <a:latin typeface="Calibri"/>
                <a:ea typeface="Source Sans Pro"/>
                <a:cs typeface="Calibri"/>
              </a:rPr>
              <a:t>Outsource the authentication workflow of applications, for example, using OAUTH APIs, which allows users to login using their existing user accounts and further ensures that their login details are stored in one location</a:t>
            </a:r>
          </a:p>
          <a:p>
            <a:pPr marL="442913" indent="-442913" algn="just">
              <a:buBlip>
                <a:blip r:embed="rId3">
                  <a:extLst>
                    <a:ext uri="{96DAC541-7B7A-43D3-8B79-37D633B846F1}">
                      <asvg:svgBlip xmlns:asvg="http://schemas.microsoft.com/office/drawing/2016/SVG/main" r:embed="rId4"/>
                    </a:ext>
                  </a:extLst>
                </a:blip>
              </a:buBlip>
            </a:pPr>
            <a:endParaRPr lang="en-GB" sz="2400" b="0" dirty="0">
              <a:solidFill>
                <a:srgbClr val="333333"/>
              </a:solidFill>
              <a:latin typeface="Calibri"/>
              <a:ea typeface="Source Sans Pro"/>
              <a:cs typeface="Calibri"/>
            </a:endParaRPr>
          </a:p>
          <a:p>
            <a:pPr marL="449263" indent="-449263" algn="just">
              <a:buBlip>
                <a:blip r:embed="rId5">
                  <a:extLst>
                    <a:ext uri="{96DAC541-7B7A-43D3-8B79-37D633B846F1}">
                      <asvg:svgBlip xmlns:asvg="http://schemas.microsoft.com/office/drawing/2016/SVG/main" r:embed="rId6"/>
                    </a:ext>
                  </a:extLst>
                </a:blip>
              </a:buBlip>
            </a:pPr>
            <a:endParaRPr lang="en-GB" sz="2200" b="0" dirty="0">
              <a:solidFill>
                <a:srgbClr val="333333"/>
              </a:solidFill>
              <a:latin typeface="Calibri"/>
              <a:ea typeface="Source Sans Pro"/>
              <a:cs typeface="Calibri"/>
            </a:endParaRPr>
          </a:p>
          <a:p>
            <a:pPr marL="449263" indent="-449263" algn="just">
              <a:buBlip>
                <a:blip r:embed="rId5">
                  <a:extLst>
                    <a:ext uri="{96DAC541-7B7A-43D3-8B79-37D633B846F1}">
                      <asvg:svgBlip xmlns:asvg="http://schemas.microsoft.com/office/drawing/2016/SVG/main" r:embed="rId6"/>
                    </a:ext>
                  </a:extLst>
                </a:blip>
              </a:buBlip>
            </a:pPr>
            <a:endParaRPr lang="en-GB" sz="2200" b="0" dirty="0">
              <a:solidFill>
                <a:srgbClr val="333333"/>
              </a:solidFill>
              <a:latin typeface="Calibri"/>
              <a:ea typeface="Source Sans Pro"/>
              <a:cs typeface="Calibri"/>
            </a:endParaRPr>
          </a:p>
          <a:p>
            <a:pPr marL="449263" indent="-449263" algn="just">
              <a:buBlip>
                <a:blip r:embed="rId5">
                  <a:extLst>
                    <a:ext uri="{96DAC541-7B7A-43D3-8B79-37D633B846F1}">
                      <asvg:svgBlip xmlns:asvg="http://schemas.microsoft.com/office/drawing/2016/SVG/main" r:embed="rId6"/>
                    </a:ext>
                  </a:extLst>
                </a:blip>
              </a:buBlip>
            </a:pPr>
            <a:endParaRPr lang="en-US" sz="2400" dirty="0">
              <a:solidFill>
                <a:srgbClr val="333333"/>
              </a:solidFill>
              <a:latin typeface="Calibri"/>
              <a:cs typeface="Calibri"/>
            </a:endParaRPr>
          </a:p>
        </p:txBody>
      </p:sp>
    </p:spTree>
    <p:extLst>
      <p:ext uri="{BB962C8B-B14F-4D97-AF65-F5344CB8AC3E}">
        <p14:creationId xmlns:p14="http://schemas.microsoft.com/office/powerpoint/2010/main" val="16218674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tables in a room&#10;&#10;Description automatically generated">
            <a:extLst>
              <a:ext uri="{FF2B5EF4-FFF2-40B4-BE49-F238E27FC236}">
                <a16:creationId xmlns:a16="http://schemas.microsoft.com/office/drawing/2014/main" id="{31B3AE1E-4E17-0E33-01FF-BBD989BFEF42}"/>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200" y="85444"/>
            <a:ext cx="10515600" cy="1325563"/>
          </a:xfrm>
        </p:spPr>
        <p:txBody>
          <a:bodyPr vert="horz" lIns="91440" tIns="45720" rIns="91440" bIns="45720" rtlCol="0" anchor="ctr">
            <a:normAutofit/>
          </a:bodyPr>
          <a:lstStyle/>
          <a:p>
            <a:pPr algn="ctr"/>
            <a:r>
              <a:rPr lang="en-US" dirty="0">
                <a:solidFill>
                  <a:srgbClr val="FFFFFF"/>
                </a:solidFill>
              </a:rPr>
              <a:t>Hacking ethically!!!</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43840" y="1230970"/>
            <a:ext cx="11704320" cy="5541586"/>
          </a:xfrm>
        </p:spPr>
        <p:txBody>
          <a:bodyPr vert="horz" lIns="91440" tIns="45720" rIns="91440" bIns="45720" rtlCol="0">
            <a:normAutofit/>
          </a:bodyPr>
          <a:lstStyle/>
          <a:p>
            <a:pPr marL="0" indent="0" algn="just">
              <a:lnSpc>
                <a:spcPct val="100000"/>
              </a:lnSpc>
              <a:buNone/>
            </a:pPr>
            <a:r>
              <a:rPr lang="en-GB" dirty="0">
                <a:solidFill>
                  <a:srgbClr val="FFFFFF"/>
                </a:solidFill>
              </a:rPr>
              <a:t>With your overall knowledge and understanding on this module “Ethical Hacking” – utilizing insights gained from lectures, tutorials, group discussions, and research, complete the following task and do a presentation.</a:t>
            </a:r>
          </a:p>
          <a:p>
            <a:pPr algn="just">
              <a:lnSpc>
                <a:spcPct val="100000"/>
              </a:lnSpc>
              <a:buFont typeface="Wingdings" panose="05000000000000000000" pitchFamily="2" charset="2"/>
              <a:buChar char="Ø"/>
            </a:pPr>
            <a:r>
              <a:rPr lang="en-GB" dirty="0">
                <a:solidFill>
                  <a:srgbClr val="FFFFFF"/>
                </a:solidFill>
              </a:rPr>
              <a:t> Comprehensively explore various frameworks such as OWASP, EC Council, and MITRE (not limited to) that provide guidance on planning cyberattacks. </a:t>
            </a:r>
          </a:p>
          <a:p>
            <a:pPr algn="just">
              <a:lnSpc>
                <a:spcPct val="100000"/>
              </a:lnSpc>
              <a:buFont typeface="Wingdings" panose="05000000000000000000" pitchFamily="2" charset="2"/>
              <a:buChar char="Ø"/>
            </a:pPr>
            <a:r>
              <a:rPr lang="en-GB" dirty="0">
                <a:solidFill>
                  <a:srgbClr val="FFFFFF"/>
                </a:solidFill>
              </a:rPr>
              <a:t> Examine the scope of Penetration Testing on a network, including its workflow and the steps involved. </a:t>
            </a:r>
          </a:p>
          <a:p>
            <a:pPr algn="just">
              <a:lnSpc>
                <a:spcPct val="100000"/>
              </a:lnSpc>
              <a:buFont typeface="Wingdings" panose="05000000000000000000" pitchFamily="2" charset="2"/>
              <a:buChar char="Ø"/>
            </a:pPr>
            <a:r>
              <a:rPr lang="en-GB" dirty="0">
                <a:solidFill>
                  <a:srgbClr val="FFFFFF"/>
                </a:solidFill>
              </a:rPr>
              <a:t>Finally, prepare and present a sample report outlining key areas that should be addressed in a Penetration Testing (PEN-TEST) report.</a:t>
            </a:r>
            <a:endParaRPr lang="en-US" dirty="0">
              <a:solidFill>
                <a:srgbClr val="FFFFFF"/>
              </a:solidFill>
            </a:endParaRPr>
          </a:p>
        </p:txBody>
      </p:sp>
    </p:spTree>
    <p:extLst>
      <p:ext uri="{BB962C8B-B14F-4D97-AF65-F5344CB8AC3E}">
        <p14:creationId xmlns:p14="http://schemas.microsoft.com/office/powerpoint/2010/main" val="3021289858"/>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12</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Title: Thanks to ChatGPT for suggesting an interesting title</a:t>
            </a:r>
          </a:p>
          <a:p>
            <a:endParaRPr lang="en-GB" dirty="0"/>
          </a:p>
        </p:txBody>
      </p:sp>
      <p:sp>
        <p:nvSpPr>
          <p:cNvPr id="6" name="Content Placeholder 2">
            <a:extLst>
              <a:ext uri="{FF2B5EF4-FFF2-40B4-BE49-F238E27FC236}">
                <a16:creationId xmlns:a16="http://schemas.microsoft.com/office/drawing/2014/main" id="{1E68D99A-27DD-57DE-0846-8B4E4BE31417}"/>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Ethical Hacking</a:t>
            </a:r>
          </a:p>
          <a:p>
            <a:r>
              <a:rPr lang="en-GB" i="1"/>
              <a:t>(ACCA7033)</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dcmitype/"/>
    <ds:schemaRef ds:uri="http://purl.org/dc/elements/1.1/"/>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d2ec016d-25cf-4c07-aa6b-c53e267faa6f"/>
    <ds:schemaRef ds:uri="9902240c-f584-4322-946e-7b0be23bca91"/>
    <ds:schemaRef ds:uri="http://schemas.microsoft.com/office/2006/metadata/properties"/>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007D8EAD-855B-46F8-BBC3-854A1E1622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2910</Words>
  <Application>Microsoft Office PowerPoint</Application>
  <PresentationFormat>Widescreen</PresentationFormat>
  <Paragraphs>446</Paragraphs>
  <Slides>37</Slides>
  <Notes>32</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37</vt:i4>
      </vt:variant>
    </vt:vector>
  </HeadingPairs>
  <TitlesOfParts>
    <vt:vector size="51" baseType="lpstr">
      <vt:lpstr>Söhne</vt:lpstr>
      <vt:lpstr>Aptos Mono</vt:lpstr>
      <vt:lpstr>Arial</vt:lpstr>
      <vt:lpstr>Calibri</vt:lpstr>
      <vt:lpstr>Calibri Light</vt:lpstr>
      <vt:lpstr>Courier New</vt:lpstr>
      <vt:lpstr>Wingdings</vt:lpstr>
      <vt:lpstr>UWTSD 200_Title Page</vt:lpstr>
      <vt:lpstr>UWTSD 200_Text 1</vt:lpstr>
      <vt:lpstr>UWTSD 200_Title Page 2</vt:lpstr>
      <vt:lpstr>UWTSD 200_Subtitle 4</vt:lpstr>
      <vt:lpstr>UWTSD Holding Page</vt:lpstr>
      <vt:lpstr>1_UWTSD 200_Text 1</vt:lpstr>
      <vt:lpstr>2_UWTSD 200_Text 1</vt:lpstr>
      <vt:lpstr>PowerPoint Presentation</vt:lpstr>
      <vt:lpstr>PowerPoint Presentation</vt:lpstr>
      <vt:lpstr>PowerPoint Presentation</vt:lpstr>
      <vt:lpstr>PowerPoint Presentation</vt:lpstr>
      <vt:lpstr>Understanding Web Applications</vt:lpstr>
      <vt:lpstr>Understanding Web Applications</vt:lpstr>
      <vt:lpstr>Understanding Web Applications</vt:lpstr>
      <vt:lpstr>Web Applications Security Issues</vt:lpstr>
      <vt:lpstr>Web Applications Security Issues</vt:lpstr>
      <vt:lpstr>Web Applications Security Issues</vt:lpstr>
      <vt:lpstr>Web Applications Security Issues</vt:lpstr>
      <vt:lpstr>Web Applications Security Issues</vt:lpstr>
      <vt:lpstr>Web Applications Security Issues</vt:lpstr>
      <vt:lpstr>Web Applications Security Issues</vt:lpstr>
      <vt:lpstr>Web Applications Security Issues</vt:lpstr>
      <vt:lpstr>Web Applications Security Issues</vt:lpstr>
      <vt:lpstr>SQL Injection - Methodology</vt:lpstr>
      <vt:lpstr>SQL Injection - Methodology</vt:lpstr>
      <vt:lpstr>SQL Injection - Methodology</vt:lpstr>
      <vt:lpstr>SQL Injection - Methodology</vt:lpstr>
      <vt:lpstr>SQL Injection - Methodology</vt:lpstr>
      <vt:lpstr>SQL Injection - Methodology</vt:lpstr>
      <vt:lpstr>SQL Injection - Methodology</vt:lpstr>
      <vt:lpstr>SQL Injection - Methodology</vt:lpstr>
      <vt:lpstr>Web Applications Security Issues</vt:lpstr>
      <vt:lpstr>Web Applications Security Issues</vt:lpstr>
      <vt:lpstr>Understanding SQL Injection</vt:lpstr>
      <vt:lpstr>Infrastructure!!!</vt:lpstr>
      <vt:lpstr>SQL Injections – Reasons and Countermeasures</vt:lpstr>
      <vt:lpstr>SQL Injections – Reasons and Countermeasures</vt:lpstr>
      <vt:lpstr>SQL Injections – Reasons and Countermeasures</vt:lpstr>
      <vt:lpstr>SQL Injections – Reasons and Countermeasures</vt:lpstr>
      <vt:lpstr>SQL Injections – Reasons and Countermeasures</vt:lpstr>
      <vt:lpstr>SQL Injections – Reasons and Countermeasures</vt:lpstr>
      <vt:lpstr>Hacking ethically!!!</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64</cp:revision>
  <dcterms:created xsi:type="dcterms:W3CDTF">2021-03-05T06:07:01Z</dcterms:created>
  <dcterms:modified xsi:type="dcterms:W3CDTF">2023-12-10T17:49:17Z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