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8"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CB5884-834D-4A61-B448-EFF8C00421D4}" v="32" dt="2021-12-20T23:29:51.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2470" autoAdjust="0"/>
  </p:normalViewPr>
  <p:slideViewPr>
    <p:cSldViewPr snapToGrid="0">
      <p:cViewPr varScale="1">
        <p:scale>
          <a:sx n="48" d="100"/>
          <a:sy n="48" d="100"/>
        </p:scale>
        <p:origin x="11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Louise" userId="79887779-35a0-4244-b21e-fdd78904a1a0" providerId="ADAL" clId="{FFCB5884-834D-4A61-B448-EFF8C00421D4}"/>
    <pc:docChg chg="undo custSel addSld delSld modSld">
      <pc:chgData name="Nicola Louise" userId="79887779-35a0-4244-b21e-fdd78904a1a0" providerId="ADAL" clId="{FFCB5884-834D-4A61-B448-EFF8C00421D4}" dt="2021-12-20T23:30:30.960" v="966" actId="1076"/>
      <pc:docMkLst>
        <pc:docMk/>
      </pc:docMkLst>
      <pc:sldChg chg="addSp delSp modSp mod setBg setClrOvrMap modNotesTx">
        <pc:chgData name="Nicola Louise" userId="79887779-35a0-4244-b21e-fdd78904a1a0" providerId="ADAL" clId="{FFCB5884-834D-4A61-B448-EFF8C00421D4}" dt="2021-12-20T22:57:11.411" v="833"/>
        <pc:sldMkLst>
          <pc:docMk/>
          <pc:sldMk cId="109857222" sldId="256"/>
        </pc:sldMkLst>
        <pc:spChg chg="del">
          <ac:chgData name="Nicola Louise" userId="79887779-35a0-4244-b21e-fdd78904a1a0" providerId="ADAL" clId="{FFCB5884-834D-4A61-B448-EFF8C00421D4}" dt="2021-12-18T19:40:50.410" v="11" actId="478"/>
          <ac:spMkLst>
            <pc:docMk/>
            <pc:sldMk cId="109857222" sldId="256"/>
            <ac:spMk id="2" creationId="{00000000-0000-0000-0000-000000000000}"/>
          </ac:spMkLst>
        </pc:spChg>
        <pc:spChg chg="del">
          <ac:chgData name="Nicola Louise" userId="79887779-35a0-4244-b21e-fdd78904a1a0" providerId="ADAL" clId="{FFCB5884-834D-4A61-B448-EFF8C00421D4}" dt="2021-12-18T19:40:52.891" v="12" actId="478"/>
          <ac:spMkLst>
            <pc:docMk/>
            <pc:sldMk cId="109857222" sldId="256"/>
            <ac:spMk id="3" creationId="{00000000-0000-0000-0000-000000000000}"/>
          </ac:spMkLst>
        </pc:spChg>
        <pc:spChg chg="add mod ord">
          <ac:chgData name="Nicola Louise" userId="79887779-35a0-4244-b21e-fdd78904a1a0" providerId="ADAL" clId="{FFCB5884-834D-4A61-B448-EFF8C00421D4}" dt="2021-12-19T21:26:25.973" v="493" actId="2710"/>
          <ac:spMkLst>
            <pc:docMk/>
            <pc:sldMk cId="109857222" sldId="256"/>
            <ac:spMk id="4" creationId="{80D08467-50BB-4DA0-82B6-875B97C03446}"/>
          </ac:spMkLst>
        </pc:spChg>
        <pc:spChg chg="add mod ord">
          <ac:chgData name="Nicola Louise" userId="79887779-35a0-4244-b21e-fdd78904a1a0" providerId="ADAL" clId="{FFCB5884-834D-4A61-B448-EFF8C00421D4}" dt="2021-12-19T21:36:07.113" v="646" actId="122"/>
          <ac:spMkLst>
            <pc:docMk/>
            <pc:sldMk cId="109857222" sldId="256"/>
            <ac:spMk id="7" creationId="{BB831911-7550-4622-B4CC-061C4A8B7E52}"/>
          </ac:spMkLst>
        </pc:spChg>
        <pc:spChg chg="add mod">
          <ac:chgData name="Nicola Louise" userId="79887779-35a0-4244-b21e-fdd78904a1a0" providerId="ADAL" clId="{FFCB5884-834D-4A61-B448-EFF8C00421D4}" dt="2021-12-19T21:27:24.211" v="500" actId="1076"/>
          <ac:spMkLst>
            <pc:docMk/>
            <pc:sldMk cId="109857222" sldId="256"/>
            <ac:spMk id="9" creationId="{575C0465-DC76-4B62-A93E-FE4B0EA04747}"/>
          </ac:spMkLst>
        </pc:spChg>
        <pc:spChg chg="add del">
          <ac:chgData name="Nicola Louise" userId="79887779-35a0-4244-b21e-fdd78904a1a0" providerId="ADAL" clId="{FFCB5884-834D-4A61-B448-EFF8C00421D4}" dt="2021-12-19T21:14:16.728" v="384" actId="26606"/>
          <ac:spMkLst>
            <pc:docMk/>
            <pc:sldMk cId="109857222" sldId="256"/>
            <ac:spMk id="13" creationId="{1557A916-FDD1-44A1-A7A1-70009FD6BE46}"/>
          </ac:spMkLst>
        </pc:spChg>
        <pc:spChg chg="add del">
          <ac:chgData name="Nicola Louise" userId="79887779-35a0-4244-b21e-fdd78904a1a0" providerId="ADAL" clId="{FFCB5884-834D-4A61-B448-EFF8C00421D4}" dt="2021-12-19T21:14:36.992" v="386" actId="26606"/>
          <ac:spMkLst>
            <pc:docMk/>
            <pc:sldMk cId="109857222" sldId="256"/>
            <ac:spMk id="15" creationId="{90795B4D-5022-4A7F-A01D-8D880B7CDBE6}"/>
          </ac:spMkLst>
        </pc:spChg>
        <pc:spChg chg="add del">
          <ac:chgData name="Nicola Louise" userId="79887779-35a0-4244-b21e-fdd78904a1a0" providerId="ADAL" clId="{FFCB5884-834D-4A61-B448-EFF8C00421D4}" dt="2021-12-19T21:14:36.992" v="386" actId="26606"/>
          <ac:spMkLst>
            <pc:docMk/>
            <pc:sldMk cId="109857222" sldId="256"/>
            <ac:spMk id="16" creationId="{003713C1-2FB2-413B-BF91-3AE41726FB7A}"/>
          </ac:spMkLst>
        </pc:spChg>
        <pc:spChg chg="add del">
          <ac:chgData name="Nicola Louise" userId="79887779-35a0-4244-b21e-fdd78904a1a0" providerId="ADAL" clId="{FFCB5884-834D-4A61-B448-EFF8C00421D4}" dt="2021-12-19T21:14:36.992" v="386" actId="26606"/>
          <ac:spMkLst>
            <pc:docMk/>
            <pc:sldMk cId="109857222" sldId="256"/>
            <ac:spMk id="17" creationId="{AFD19018-DE7C-4796-ADF2-AD2EB0FC0D9C}"/>
          </ac:spMkLst>
        </pc:spChg>
        <pc:spChg chg="add del">
          <ac:chgData name="Nicola Louise" userId="79887779-35a0-4244-b21e-fdd78904a1a0" providerId="ADAL" clId="{FFCB5884-834D-4A61-B448-EFF8C00421D4}" dt="2021-12-19T21:14:36.992" v="386" actId="26606"/>
          <ac:spMkLst>
            <pc:docMk/>
            <pc:sldMk cId="109857222" sldId="256"/>
            <ac:spMk id="19" creationId="{B1A0A2C2-4F85-44AF-8708-8DCA4B550CB8}"/>
          </ac:spMkLst>
        </pc:spChg>
        <pc:spChg chg="add del">
          <ac:chgData name="Nicola Louise" userId="79887779-35a0-4244-b21e-fdd78904a1a0" providerId="ADAL" clId="{FFCB5884-834D-4A61-B448-EFF8C00421D4}" dt="2021-12-19T21:15:38.513" v="388" actId="26606"/>
          <ac:spMkLst>
            <pc:docMk/>
            <pc:sldMk cId="109857222" sldId="256"/>
            <ac:spMk id="21" creationId="{ED4D6CE2-C4FB-4B4D-991A-84C9705CD762}"/>
          </ac:spMkLst>
        </pc:spChg>
        <pc:spChg chg="add del">
          <ac:chgData name="Nicola Louise" userId="79887779-35a0-4244-b21e-fdd78904a1a0" providerId="ADAL" clId="{FFCB5884-834D-4A61-B448-EFF8C00421D4}" dt="2021-12-19T21:17:48.653" v="397" actId="26606"/>
          <ac:spMkLst>
            <pc:docMk/>
            <pc:sldMk cId="109857222" sldId="256"/>
            <ac:spMk id="24" creationId="{4C3A44BB-E01C-4AA8-B2C8-32FC346D2ED7}"/>
          </ac:spMkLst>
        </pc:spChg>
        <pc:spChg chg="add del">
          <ac:chgData name="Nicola Louise" userId="79887779-35a0-4244-b21e-fdd78904a1a0" providerId="ADAL" clId="{FFCB5884-834D-4A61-B448-EFF8C00421D4}" dt="2021-12-19T21:17:14.788" v="394" actId="26606"/>
          <ac:spMkLst>
            <pc:docMk/>
            <pc:sldMk cId="109857222" sldId="256"/>
            <ac:spMk id="29" creationId="{ED4D6CE2-C4FB-4B4D-991A-84C9705CD762}"/>
          </ac:spMkLst>
        </pc:spChg>
        <pc:spChg chg="add del">
          <ac:chgData name="Nicola Louise" userId="79887779-35a0-4244-b21e-fdd78904a1a0" providerId="ADAL" clId="{FFCB5884-834D-4A61-B448-EFF8C00421D4}" dt="2021-12-19T21:17:48.641" v="396" actId="26606"/>
          <ac:spMkLst>
            <pc:docMk/>
            <pc:sldMk cId="109857222" sldId="256"/>
            <ac:spMk id="34" creationId="{5A0118C5-4F8D-4CF4-BADD-53FEACC6C42A}"/>
          </ac:spMkLst>
        </pc:spChg>
        <pc:spChg chg="add del">
          <ac:chgData name="Nicola Louise" userId="79887779-35a0-4244-b21e-fdd78904a1a0" providerId="ADAL" clId="{FFCB5884-834D-4A61-B448-EFF8C00421D4}" dt="2021-12-19T21:17:48.641" v="396" actId="26606"/>
          <ac:spMkLst>
            <pc:docMk/>
            <pc:sldMk cId="109857222" sldId="256"/>
            <ac:spMk id="35" creationId="{E7C065BD-BDC2-4800-908F-25C30F042B69}"/>
          </ac:spMkLst>
        </pc:spChg>
        <pc:spChg chg="add del">
          <ac:chgData name="Nicola Louise" userId="79887779-35a0-4244-b21e-fdd78904a1a0" providerId="ADAL" clId="{FFCB5884-834D-4A61-B448-EFF8C00421D4}" dt="2021-12-19T21:17:48.641" v="396" actId="26606"/>
          <ac:spMkLst>
            <pc:docMk/>
            <pc:sldMk cId="109857222" sldId="256"/>
            <ac:spMk id="37" creationId="{612A1BC7-2F25-41BC-A0DC-8680CE996B74}"/>
          </ac:spMkLst>
        </pc:spChg>
        <pc:spChg chg="add">
          <ac:chgData name="Nicola Louise" userId="79887779-35a0-4244-b21e-fdd78904a1a0" providerId="ADAL" clId="{FFCB5884-834D-4A61-B448-EFF8C00421D4}" dt="2021-12-19T21:17:48.653" v="397" actId="26606"/>
          <ac:spMkLst>
            <pc:docMk/>
            <pc:sldMk cId="109857222" sldId="256"/>
            <ac:spMk id="39" creationId="{50D1C5B3-B60D-4696-AE60-100D5EC8AB5D}"/>
          </ac:spMkLst>
        </pc:spChg>
        <pc:grpChg chg="add del">
          <ac:chgData name="Nicola Louise" userId="79887779-35a0-4244-b21e-fdd78904a1a0" providerId="ADAL" clId="{FFCB5884-834D-4A61-B448-EFF8C00421D4}" dt="2021-12-19T21:17:48.641" v="396" actId="26606"/>
          <ac:grpSpMkLst>
            <pc:docMk/>
            <pc:sldMk cId="109857222" sldId="256"/>
            <ac:grpSpMk id="36" creationId="{1E8369D0-2C3B-4E27-AC6C-A246AC28CDA1}"/>
          </ac:grpSpMkLst>
        </pc:grpChg>
        <pc:grpChg chg="add">
          <ac:chgData name="Nicola Louise" userId="79887779-35a0-4244-b21e-fdd78904a1a0" providerId="ADAL" clId="{FFCB5884-834D-4A61-B448-EFF8C00421D4}" dt="2021-12-19T21:17:48.653" v="397" actId="26606"/>
          <ac:grpSpMkLst>
            <pc:docMk/>
            <pc:sldMk cId="109857222" sldId="256"/>
            <ac:grpSpMk id="40" creationId="{73EDDF53-0851-48D4-A466-6FE0DCE91E73}"/>
          </ac:grpSpMkLst>
        </pc:grpChg>
        <pc:picChg chg="add mod">
          <ac:chgData name="Nicola Louise" userId="79887779-35a0-4244-b21e-fdd78904a1a0" providerId="ADAL" clId="{FFCB5884-834D-4A61-B448-EFF8C00421D4}" dt="2021-12-20T22:57:11.411" v="833"/>
          <ac:picMkLst>
            <pc:docMk/>
            <pc:sldMk cId="109857222" sldId="256"/>
            <ac:picMk id="2" creationId="{35914B3B-8E2E-458D-8655-2A6A0EE7A707}"/>
          </ac:picMkLst>
        </pc:picChg>
        <pc:picChg chg="add mod ord">
          <ac:chgData name="Nicola Louise" userId="79887779-35a0-4244-b21e-fdd78904a1a0" providerId="ADAL" clId="{FFCB5884-834D-4A61-B448-EFF8C00421D4}" dt="2021-12-19T21:17:48.653" v="397" actId="26606"/>
          <ac:picMkLst>
            <pc:docMk/>
            <pc:sldMk cId="109857222" sldId="256"/>
            <ac:picMk id="5" creationId="{B20F0040-B6C5-4422-B84D-CD1F621EA7B6}"/>
          </ac:picMkLst>
        </pc:picChg>
        <pc:picChg chg="add mod ord">
          <ac:chgData name="Nicola Louise" userId="79887779-35a0-4244-b21e-fdd78904a1a0" providerId="ADAL" clId="{FFCB5884-834D-4A61-B448-EFF8C00421D4}" dt="2021-12-19T21:17:48.653" v="397" actId="26606"/>
          <ac:picMkLst>
            <pc:docMk/>
            <pc:sldMk cId="109857222" sldId="256"/>
            <ac:picMk id="6" creationId="{5E2E0E2B-856E-49BF-978D-DF83E115E43C}"/>
          </ac:picMkLst>
        </pc:picChg>
        <pc:picChg chg="add mod ord modCrop">
          <ac:chgData name="Nicola Louise" userId="79887779-35a0-4244-b21e-fdd78904a1a0" providerId="ADAL" clId="{FFCB5884-834D-4A61-B448-EFF8C00421D4}" dt="2021-12-19T21:18:13.931" v="400" actId="732"/>
          <ac:picMkLst>
            <pc:docMk/>
            <pc:sldMk cId="109857222" sldId="256"/>
            <ac:picMk id="8" creationId="{03BEFF98-474B-4D4D-B054-DCD0E8CC739F}"/>
          </ac:picMkLst>
        </pc:picChg>
        <pc:cxnChg chg="add del">
          <ac:chgData name="Nicola Louise" userId="79887779-35a0-4244-b21e-fdd78904a1a0" providerId="ADAL" clId="{FFCB5884-834D-4A61-B448-EFF8C00421D4}" dt="2021-12-19T21:15:38.513" v="388" actId="26606"/>
          <ac:cxnSpMkLst>
            <pc:docMk/>
            <pc:sldMk cId="109857222" sldId="256"/>
            <ac:cxnSpMk id="22" creationId="{11A9DAB5-E11B-41CA-85F3-20711F79027B}"/>
          </ac:cxnSpMkLst>
        </pc:cxnChg>
        <pc:cxnChg chg="add del">
          <ac:chgData name="Nicola Louise" userId="79887779-35a0-4244-b21e-fdd78904a1a0" providerId="ADAL" clId="{FFCB5884-834D-4A61-B448-EFF8C00421D4}" dt="2021-12-19T21:17:14.788" v="394" actId="26606"/>
          <ac:cxnSpMkLst>
            <pc:docMk/>
            <pc:sldMk cId="109857222" sldId="256"/>
            <ac:cxnSpMk id="31" creationId="{11A9DAB5-E11B-41CA-85F3-20711F79027B}"/>
          </ac:cxnSpMkLst>
        </pc:cxnChg>
      </pc:sldChg>
      <pc:sldChg chg="addSp delSp modSp new mod setBg setClrOvrMap modNotesTx">
        <pc:chgData name="Nicola Louise" userId="79887779-35a0-4244-b21e-fdd78904a1a0" providerId="ADAL" clId="{FFCB5884-834D-4A61-B448-EFF8C00421D4}" dt="2021-12-20T22:57:58.058" v="834"/>
        <pc:sldMkLst>
          <pc:docMk/>
          <pc:sldMk cId="1286115638" sldId="257"/>
        </pc:sldMkLst>
        <pc:spChg chg="mod">
          <ac:chgData name="Nicola Louise" userId="79887779-35a0-4244-b21e-fdd78904a1a0" providerId="ADAL" clId="{FFCB5884-834D-4A61-B448-EFF8C00421D4}" dt="2021-12-19T23:32:13.035" v="666" actId="26606"/>
          <ac:spMkLst>
            <pc:docMk/>
            <pc:sldMk cId="1286115638" sldId="257"/>
            <ac:spMk id="2" creationId="{F07E9589-533F-4215-8832-4C62529C98E7}"/>
          </ac:spMkLst>
        </pc:spChg>
        <pc:spChg chg="add del">
          <ac:chgData name="Nicola Louise" userId="79887779-35a0-4244-b21e-fdd78904a1a0" providerId="ADAL" clId="{FFCB5884-834D-4A61-B448-EFF8C00421D4}" dt="2021-12-19T23:32:13.035" v="666" actId="26606"/>
          <ac:spMkLst>
            <pc:docMk/>
            <pc:sldMk cId="1286115638" sldId="257"/>
            <ac:spMk id="3" creationId="{19EFB7BB-9A33-4356-8C54-C1F04C388666}"/>
          </ac:spMkLst>
        </pc:spChg>
        <pc:spChg chg="add del">
          <ac:chgData name="Nicola Louise" userId="79887779-35a0-4244-b21e-fdd78904a1a0" providerId="ADAL" clId="{FFCB5884-834D-4A61-B448-EFF8C00421D4}" dt="2021-12-19T23:32:13.024" v="665" actId="26606"/>
          <ac:spMkLst>
            <pc:docMk/>
            <pc:sldMk cId="1286115638" sldId="257"/>
            <ac:spMk id="9" creationId="{E49CC64F-7275-4E33-961B-0C5CDC439875}"/>
          </ac:spMkLst>
        </pc:spChg>
        <pc:spChg chg="add">
          <ac:chgData name="Nicola Louise" userId="79887779-35a0-4244-b21e-fdd78904a1a0" providerId="ADAL" clId="{FFCB5884-834D-4A61-B448-EFF8C00421D4}" dt="2021-12-19T23:32:13.035" v="666" actId="26606"/>
          <ac:spMkLst>
            <pc:docMk/>
            <pc:sldMk cId="1286115638" sldId="257"/>
            <ac:spMk id="11" creationId="{71B2258F-86CA-4D4D-8270-BC05FCDEBFB3}"/>
          </ac:spMkLst>
        </pc:spChg>
        <pc:picChg chg="add mod">
          <ac:chgData name="Nicola Louise" userId="79887779-35a0-4244-b21e-fdd78904a1a0" providerId="ADAL" clId="{FFCB5884-834D-4A61-B448-EFF8C00421D4}" dt="2021-12-20T22:57:58.058" v="834"/>
          <ac:picMkLst>
            <pc:docMk/>
            <pc:sldMk cId="1286115638" sldId="257"/>
            <ac:picMk id="3" creationId="{CBF9DC7B-D96E-4FB3-80D0-4BB21C673585}"/>
          </ac:picMkLst>
        </pc:picChg>
        <pc:picChg chg="add del">
          <ac:chgData name="Nicola Louise" userId="79887779-35a0-4244-b21e-fdd78904a1a0" providerId="ADAL" clId="{FFCB5884-834D-4A61-B448-EFF8C00421D4}" dt="2021-12-19T23:32:13.024" v="665" actId="26606"/>
          <ac:picMkLst>
            <pc:docMk/>
            <pc:sldMk cId="1286115638" sldId="257"/>
            <ac:picMk id="5" creationId="{396E05FF-2899-44DD-87E6-8AD06462E62F}"/>
          </ac:picMkLst>
        </pc:picChg>
        <pc:picChg chg="add">
          <ac:chgData name="Nicola Louise" userId="79887779-35a0-4244-b21e-fdd78904a1a0" providerId="ADAL" clId="{FFCB5884-834D-4A61-B448-EFF8C00421D4}" dt="2021-12-19T23:32:13.035" v="666" actId="26606"/>
          <ac:picMkLst>
            <pc:docMk/>
            <pc:sldMk cId="1286115638" sldId="257"/>
            <ac:picMk id="12" creationId="{FC13F2EA-FAA3-42B4-828E-2CC0A0340E59}"/>
          </ac:picMkLst>
        </pc:picChg>
      </pc:sldChg>
      <pc:sldChg chg="addSp delSp modSp new mod setBg modNotesTx">
        <pc:chgData name="Nicola Louise" userId="79887779-35a0-4244-b21e-fdd78904a1a0" providerId="ADAL" clId="{FFCB5884-834D-4A61-B448-EFF8C00421D4}" dt="2021-12-20T23:00:26.364" v="835"/>
        <pc:sldMkLst>
          <pc:docMk/>
          <pc:sldMk cId="2456919934" sldId="258"/>
        </pc:sldMkLst>
        <pc:spChg chg="mod">
          <ac:chgData name="Nicola Louise" userId="79887779-35a0-4244-b21e-fdd78904a1a0" providerId="ADAL" clId="{FFCB5884-834D-4A61-B448-EFF8C00421D4}" dt="2021-12-19T22:43:35.098" v="663" actId="26606"/>
          <ac:spMkLst>
            <pc:docMk/>
            <pc:sldMk cId="2456919934" sldId="258"/>
            <ac:spMk id="2" creationId="{F1302812-EDF1-4058-B0F2-C7616B30639B}"/>
          </ac:spMkLst>
        </pc:spChg>
        <pc:spChg chg="del">
          <ac:chgData name="Nicola Louise" userId="79887779-35a0-4244-b21e-fdd78904a1a0" providerId="ADAL" clId="{FFCB5884-834D-4A61-B448-EFF8C00421D4}" dt="2021-12-19T22:43:35.098" v="663" actId="26606"/>
          <ac:spMkLst>
            <pc:docMk/>
            <pc:sldMk cId="2456919934" sldId="258"/>
            <ac:spMk id="3" creationId="{71654FF7-2E37-4ACF-8A21-842F3F8A6D75}"/>
          </ac:spMkLst>
        </pc:spChg>
        <pc:spChg chg="add">
          <ac:chgData name="Nicola Louise" userId="79887779-35a0-4244-b21e-fdd78904a1a0" providerId="ADAL" clId="{FFCB5884-834D-4A61-B448-EFF8C00421D4}" dt="2021-12-19T22:43:35.098" v="663" actId="26606"/>
          <ac:spMkLst>
            <pc:docMk/>
            <pc:sldMk cId="2456919934" sldId="258"/>
            <ac:spMk id="9" creationId="{87CC2527-562A-4F69-B487-4371E5B243E7}"/>
          </ac:spMkLst>
        </pc:spChg>
        <pc:picChg chg="add mod">
          <ac:chgData name="Nicola Louise" userId="79887779-35a0-4244-b21e-fdd78904a1a0" providerId="ADAL" clId="{FFCB5884-834D-4A61-B448-EFF8C00421D4}" dt="2021-12-20T23:00:26.364" v="835"/>
          <ac:picMkLst>
            <pc:docMk/>
            <pc:sldMk cId="2456919934" sldId="258"/>
            <ac:picMk id="3" creationId="{C03BBBB7-D003-4978-99DF-2EEBEFC74DFB}"/>
          </ac:picMkLst>
        </pc:picChg>
        <pc:picChg chg="add">
          <ac:chgData name="Nicola Louise" userId="79887779-35a0-4244-b21e-fdd78904a1a0" providerId="ADAL" clId="{FFCB5884-834D-4A61-B448-EFF8C00421D4}" dt="2021-12-19T22:43:35.098" v="663" actId="26606"/>
          <ac:picMkLst>
            <pc:docMk/>
            <pc:sldMk cId="2456919934" sldId="258"/>
            <ac:picMk id="5" creationId="{DA42D243-BB8E-49C9-8E91-EE29AD622D34}"/>
          </ac:picMkLst>
        </pc:picChg>
        <pc:cxnChg chg="add">
          <ac:chgData name="Nicola Louise" userId="79887779-35a0-4244-b21e-fdd78904a1a0" providerId="ADAL" clId="{FFCB5884-834D-4A61-B448-EFF8C00421D4}" dt="2021-12-19T22:43:35.098" v="663" actId="26606"/>
          <ac:cxnSpMkLst>
            <pc:docMk/>
            <pc:sldMk cId="2456919934" sldId="258"/>
            <ac:cxnSpMk id="11" creationId="{BCDAEC91-5BCE-4B55-9CC0-43EF94CB734B}"/>
          </ac:cxnSpMkLst>
        </pc:cxnChg>
      </pc:sldChg>
      <pc:sldChg chg="addSp delSp modSp new mod setBg setClrOvrMap modNotesTx">
        <pc:chgData name="Nicola Louise" userId="79887779-35a0-4244-b21e-fdd78904a1a0" providerId="ADAL" clId="{FFCB5884-834D-4A61-B448-EFF8C00421D4}" dt="2021-12-20T23:01:45.518" v="836"/>
        <pc:sldMkLst>
          <pc:docMk/>
          <pc:sldMk cId="446171126" sldId="259"/>
        </pc:sldMkLst>
        <pc:spChg chg="mod">
          <ac:chgData name="Nicola Louise" userId="79887779-35a0-4244-b21e-fdd78904a1a0" providerId="ADAL" clId="{FFCB5884-834D-4A61-B448-EFF8C00421D4}" dt="2021-12-20T00:41:27.353" v="675" actId="26606"/>
          <ac:spMkLst>
            <pc:docMk/>
            <pc:sldMk cId="446171126" sldId="259"/>
            <ac:spMk id="2" creationId="{3822EDA1-3DFC-47AB-A872-C8666EB758B5}"/>
          </ac:spMkLst>
        </pc:spChg>
        <pc:spChg chg="del">
          <ac:chgData name="Nicola Louise" userId="79887779-35a0-4244-b21e-fdd78904a1a0" providerId="ADAL" clId="{FFCB5884-834D-4A61-B448-EFF8C00421D4}" dt="2021-12-20T00:41:27.353" v="675" actId="26606"/>
          <ac:spMkLst>
            <pc:docMk/>
            <pc:sldMk cId="446171126" sldId="259"/>
            <ac:spMk id="3" creationId="{805559B4-BCE0-453B-8FCA-74CDDA1D1C5B}"/>
          </ac:spMkLst>
        </pc:spChg>
        <pc:spChg chg="add">
          <ac:chgData name="Nicola Louise" userId="79887779-35a0-4244-b21e-fdd78904a1a0" providerId="ADAL" clId="{FFCB5884-834D-4A61-B448-EFF8C00421D4}" dt="2021-12-20T00:41:27.353" v="675" actId="26606"/>
          <ac:spMkLst>
            <pc:docMk/>
            <pc:sldMk cId="446171126" sldId="259"/>
            <ac:spMk id="9" creationId="{71B2258F-86CA-4D4D-8270-BC05FCDEBFB3}"/>
          </ac:spMkLst>
        </pc:spChg>
        <pc:picChg chg="add mod">
          <ac:chgData name="Nicola Louise" userId="79887779-35a0-4244-b21e-fdd78904a1a0" providerId="ADAL" clId="{FFCB5884-834D-4A61-B448-EFF8C00421D4}" dt="2021-12-20T23:01:45.518" v="836"/>
          <ac:picMkLst>
            <pc:docMk/>
            <pc:sldMk cId="446171126" sldId="259"/>
            <ac:picMk id="3" creationId="{6C82B483-0FD0-4DDB-B33C-0D154A3C7B81}"/>
          </ac:picMkLst>
        </pc:picChg>
        <pc:picChg chg="add">
          <ac:chgData name="Nicola Louise" userId="79887779-35a0-4244-b21e-fdd78904a1a0" providerId="ADAL" clId="{FFCB5884-834D-4A61-B448-EFF8C00421D4}" dt="2021-12-20T00:41:27.353" v="675" actId="26606"/>
          <ac:picMkLst>
            <pc:docMk/>
            <pc:sldMk cId="446171126" sldId="259"/>
            <ac:picMk id="5" creationId="{EF8D3B47-8018-470F-9C7D-992AD071B1D1}"/>
          </ac:picMkLst>
        </pc:picChg>
      </pc:sldChg>
      <pc:sldChg chg="new del">
        <pc:chgData name="Nicola Louise" userId="79887779-35a0-4244-b21e-fdd78904a1a0" providerId="ADAL" clId="{FFCB5884-834D-4A61-B448-EFF8C00421D4}" dt="2021-12-20T19:37:45.967" v="794" actId="47"/>
        <pc:sldMkLst>
          <pc:docMk/>
          <pc:sldMk cId="1540422021" sldId="260"/>
        </pc:sldMkLst>
      </pc:sldChg>
      <pc:sldChg chg="addSp delSp modSp new mod modTransition setBg modAnim modNotesTx">
        <pc:chgData name="Nicola Louise" userId="79887779-35a0-4244-b21e-fdd78904a1a0" providerId="ADAL" clId="{FFCB5884-834D-4A61-B448-EFF8C00421D4}" dt="2021-12-20T23:10:59.714" v="840"/>
        <pc:sldMkLst>
          <pc:docMk/>
          <pc:sldMk cId="644968347" sldId="261"/>
        </pc:sldMkLst>
        <pc:spChg chg="mod">
          <ac:chgData name="Nicola Louise" userId="79887779-35a0-4244-b21e-fdd78904a1a0" providerId="ADAL" clId="{FFCB5884-834D-4A61-B448-EFF8C00421D4}" dt="2021-12-20T22:52:13.881" v="828" actId="26606"/>
          <ac:spMkLst>
            <pc:docMk/>
            <pc:sldMk cId="644968347" sldId="261"/>
            <ac:spMk id="2" creationId="{D6A4F7D3-CD10-47A2-BD71-ACAFD6244F18}"/>
          </ac:spMkLst>
        </pc:spChg>
        <pc:spChg chg="del">
          <ac:chgData name="Nicola Louise" userId="79887779-35a0-4244-b21e-fdd78904a1a0" providerId="ADAL" clId="{FFCB5884-834D-4A61-B448-EFF8C00421D4}" dt="2021-12-20T22:51:58.412" v="825" actId="26606"/>
          <ac:spMkLst>
            <pc:docMk/>
            <pc:sldMk cId="644968347" sldId="261"/>
            <ac:spMk id="3" creationId="{38458AD8-0D69-4023-AF66-1A6972714E44}"/>
          </ac:spMkLst>
        </pc:spChg>
        <pc:spChg chg="add del">
          <ac:chgData name="Nicola Louise" userId="79887779-35a0-4244-b21e-fdd78904a1a0" providerId="ADAL" clId="{FFCB5884-834D-4A61-B448-EFF8C00421D4}" dt="2021-12-20T22:52:13.881" v="828" actId="26606"/>
          <ac:spMkLst>
            <pc:docMk/>
            <pc:sldMk cId="644968347" sldId="261"/>
            <ac:spMk id="10" creationId="{5B32A67F-3598-4A13-8552-DA884FFCCE57}"/>
          </ac:spMkLst>
        </pc:spChg>
        <pc:spChg chg="add del">
          <ac:chgData name="Nicola Louise" userId="79887779-35a0-4244-b21e-fdd78904a1a0" providerId="ADAL" clId="{FFCB5884-834D-4A61-B448-EFF8C00421D4}" dt="2021-12-20T22:52:13.881" v="828" actId="26606"/>
          <ac:spMkLst>
            <pc:docMk/>
            <pc:sldMk cId="644968347" sldId="261"/>
            <ac:spMk id="12" creationId="{BCC55ACC-A2F6-403C-A3A4-D59B3734D45F}"/>
          </ac:spMkLst>
        </pc:spChg>
        <pc:spChg chg="add del">
          <ac:chgData name="Nicola Louise" userId="79887779-35a0-4244-b21e-fdd78904a1a0" providerId="ADAL" clId="{FFCB5884-834D-4A61-B448-EFF8C00421D4}" dt="2021-12-20T22:52:13.881" v="828" actId="26606"/>
          <ac:spMkLst>
            <pc:docMk/>
            <pc:sldMk cId="644968347" sldId="261"/>
            <ac:spMk id="14" creationId="{598EBA13-C937-430B-9523-439FE21096E6}"/>
          </ac:spMkLst>
        </pc:spChg>
        <pc:spChg chg="add">
          <ac:chgData name="Nicola Louise" userId="79887779-35a0-4244-b21e-fdd78904a1a0" providerId="ADAL" clId="{FFCB5884-834D-4A61-B448-EFF8C00421D4}" dt="2021-12-20T22:52:13.881" v="828" actId="26606"/>
          <ac:spMkLst>
            <pc:docMk/>
            <pc:sldMk cId="644968347" sldId="261"/>
            <ac:spMk id="19" creationId="{489B7BFD-8F45-4093-AD9C-91B15B0503D9}"/>
          </ac:spMkLst>
        </pc:spChg>
        <pc:spChg chg="add">
          <ac:chgData name="Nicola Louise" userId="79887779-35a0-4244-b21e-fdd78904a1a0" providerId="ADAL" clId="{FFCB5884-834D-4A61-B448-EFF8C00421D4}" dt="2021-12-20T22:52:13.881" v="828" actId="26606"/>
          <ac:spMkLst>
            <pc:docMk/>
            <pc:sldMk cId="644968347" sldId="261"/>
            <ac:spMk id="21" creationId="{BDEB5F14-5014-49D1-B590-9E2B7721C079}"/>
          </ac:spMkLst>
        </pc:spChg>
        <pc:spChg chg="add">
          <ac:chgData name="Nicola Louise" userId="79887779-35a0-4244-b21e-fdd78904a1a0" providerId="ADAL" clId="{FFCB5884-834D-4A61-B448-EFF8C00421D4}" dt="2021-12-20T22:52:13.881" v="828" actId="26606"/>
          <ac:spMkLst>
            <pc:docMk/>
            <pc:sldMk cId="644968347" sldId="261"/>
            <ac:spMk id="23" creationId="{3D2B953D-3D65-4BA7-80E6-139390790639}"/>
          </ac:spMkLst>
        </pc:spChg>
        <pc:spChg chg="add">
          <ac:chgData name="Nicola Louise" userId="79887779-35a0-4244-b21e-fdd78904a1a0" providerId="ADAL" clId="{FFCB5884-834D-4A61-B448-EFF8C00421D4}" dt="2021-12-20T22:52:13.881" v="828" actId="26606"/>
          <ac:spMkLst>
            <pc:docMk/>
            <pc:sldMk cId="644968347" sldId="261"/>
            <ac:spMk id="25" creationId="{4CA0A0B8-0ABD-4C1D-8BDE-4D94C94FDA4E}"/>
          </ac:spMkLst>
        </pc:spChg>
        <pc:spChg chg="add">
          <ac:chgData name="Nicola Louise" userId="79887779-35a0-4244-b21e-fdd78904a1a0" providerId="ADAL" clId="{FFCB5884-834D-4A61-B448-EFF8C00421D4}" dt="2021-12-20T22:52:13.881" v="828" actId="26606"/>
          <ac:spMkLst>
            <pc:docMk/>
            <pc:sldMk cId="644968347" sldId="261"/>
            <ac:spMk id="27" creationId="{FF2923AC-40BC-4610-B6BD-AECABAF6DF68}"/>
          </ac:spMkLst>
        </pc:spChg>
        <pc:spChg chg="add">
          <ac:chgData name="Nicola Louise" userId="79887779-35a0-4244-b21e-fdd78904a1a0" providerId="ADAL" clId="{FFCB5884-834D-4A61-B448-EFF8C00421D4}" dt="2021-12-20T22:52:13.881" v="828" actId="26606"/>
          <ac:spMkLst>
            <pc:docMk/>
            <pc:sldMk cId="644968347" sldId="261"/>
            <ac:spMk id="33" creationId="{F47059C0-3CD3-44C5-9FBC-C5CEA6D94E73}"/>
          </ac:spMkLst>
        </pc:spChg>
        <pc:spChg chg="add">
          <ac:chgData name="Nicola Louise" userId="79887779-35a0-4244-b21e-fdd78904a1a0" providerId="ADAL" clId="{FFCB5884-834D-4A61-B448-EFF8C00421D4}" dt="2021-12-20T22:52:13.881" v="828" actId="26606"/>
          <ac:spMkLst>
            <pc:docMk/>
            <pc:sldMk cId="644968347" sldId="261"/>
            <ac:spMk id="46" creationId="{D245B05D-DA60-40E2-8A0A-B078C91D7037}"/>
          </ac:spMkLst>
        </pc:spChg>
        <pc:spChg chg="add">
          <ac:chgData name="Nicola Louise" userId="79887779-35a0-4244-b21e-fdd78904a1a0" providerId="ADAL" clId="{FFCB5884-834D-4A61-B448-EFF8C00421D4}" dt="2021-12-20T22:52:13.881" v="828" actId="26606"/>
          <ac:spMkLst>
            <pc:docMk/>
            <pc:sldMk cId="644968347" sldId="261"/>
            <ac:spMk id="48" creationId="{401FD61C-FC3A-43C0-9641-28B0C1A54201}"/>
          </ac:spMkLst>
        </pc:spChg>
        <pc:grpChg chg="add">
          <ac:chgData name="Nicola Louise" userId="79887779-35a0-4244-b21e-fdd78904a1a0" providerId="ADAL" clId="{FFCB5884-834D-4A61-B448-EFF8C00421D4}" dt="2021-12-20T22:52:13.881" v="828" actId="26606"/>
          <ac:grpSpMkLst>
            <pc:docMk/>
            <pc:sldMk cId="644968347" sldId="261"/>
            <ac:grpSpMk id="29" creationId="{18A188E6-9899-40AA-9648-7B9BEAF52634}"/>
          </ac:grpSpMkLst>
        </pc:grpChg>
        <pc:grpChg chg="add">
          <ac:chgData name="Nicola Louise" userId="79887779-35a0-4244-b21e-fdd78904a1a0" providerId="ADAL" clId="{FFCB5884-834D-4A61-B448-EFF8C00421D4}" dt="2021-12-20T22:52:13.881" v="828" actId="26606"/>
          <ac:grpSpMkLst>
            <pc:docMk/>
            <pc:sldMk cId="644968347" sldId="261"/>
            <ac:grpSpMk id="35" creationId="{78A6A50F-EF16-474F-9BD1-2D663EBEA2FF}"/>
          </ac:grpSpMkLst>
        </pc:grpChg>
        <pc:grpChg chg="add">
          <ac:chgData name="Nicola Louise" userId="79887779-35a0-4244-b21e-fdd78904a1a0" providerId="ADAL" clId="{FFCB5884-834D-4A61-B448-EFF8C00421D4}" dt="2021-12-20T22:52:13.881" v="828" actId="26606"/>
          <ac:grpSpMkLst>
            <pc:docMk/>
            <pc:sldMk cId="644968347" sldId="261"/>
            <ac:grpSpMk id="39" creationId="{4717BE92-F93B-41D0-A644-64F6E524C7D1}"/>
          </ac:grpSpMkLst>
        </pc:grpChg>
        <pc:picChg chg="add del mod">
          <ac:chgData name="Nicola Louise" userId="79887779-35a0-4244-b21e-fdd78904a1a0" providerId="ADAL" clId="{FFCB5884-834D-4A61-B448-EFF8C00421D4}" dt="2021-12-20T23:06:55.462" v="839"/>
          <ac:picMkLst>
            <pc:docMk/>
            <pc:sldMk cId="644968347" sldId="261"/>
            <ac:picMk id="4" creationId="{56D34001-D706-42AC-9191-EEA95C7BAFEA}"/>
          </ac:picMkLst>
        </pc:picChg>
        <pc:picChg chg="add mod">
          <ac:chgData name="Nicola Louise" userId="79887779-35a0-4244-b21e-fdd78904a1a0" providerId="ADAL" clId="{FFCB5884-834D-4A61-B448-EFF8C00421D4}" dt="2021-12-20T23:10:59.714" v="840"/>
          <ac:picMkLst>
            <pc:docMk/>
            <pc:sldMk cId="644968347" sldId="261"/>
            <ac:picMk id="5" creationId="{DDD41179-D8EC-4778-87D4-BF23F565EEF1}"/>
          </ac:picMkLst>
        </pc:picChg>
        <pc:picChg chg="add mod">
          <ac:chgData name="Nicola Louise" userId="79887779-35a0-4244-b21e-fdd78904a1a0" providerId="ADAL" clId="{FFCB5884-834D-4A61-B448-EFF8C00421D4}" dt="2021-12-20T22:52:13.881" v="828" actId="26606"/>
          <ac:picMkLst>
            <pc:docMk/>
            <pc:sldMk cId="644968347" sldId="261"/>
            <ac:picMk id="7" creationId="{3124EF68-7B3E-4202-8D28-6B4EFA9F4F89}"/>
          </ac:picMkLst>
        </pc:picChg>
      </pc:sldChg>
      <pc:sldChg chg="addSp delSp modSp new mod modTransition setBg modAnim modNotesTx">
        <pc:chgData name="Nicola Louise" userId="79887779-35a0-4244-b21e-fdd78904a1a0" providerId="ADAL" clId="{FFCB5884-834D-4A61-B448-EFF8C00421D4}" dt="2021-12-20T23:17:12.719" v="847"/>
        <pc:sldMkLst>
          <pc:docMk/>
          <pc:sldMk cId="842368509" sldId="262"/>
        </pc:sldMkLst>
        <pc:spChg chg="mod">
          <ac:chgData name="Nicola Louise" userId="79887779-35a0-4244-b21e-fdd78904a1a0" providerId="ADAL" clId="{FFCB5884-834D-4A61-B448-EFF8C00421D4}" dt="2021-12-20T22:52:29.437" v="829" actId="26606"/>
          <ac:spMkLst>
            <pc:docMk/>
            <pc:sldMk cId="842368509" sldId="262"/>
            <ac:spMk id="2" creationId="{08583BA7-68D1-4A4B-8848-A9CF4A53C0F5}"/>
          </ac:spMkLst>
        </pc:spChg>
        <pc:spChg chg="del">
          <ac:chgData name="Nicola Louise" userId="79887779-35a0-4244-b21e-fdd78904a1a0" providerId="ADAL" clId="{FFCB5884-834D-4A61-B448-EFF8C00421D4}" dt="2021-12-20T22:52:29.437" v="829" actId="26606"/>
          <ac:spMkLst>
            <pc:docMk/>
            <pc:sldMk cId="842368509" sldId="262"/>
            <ac:spMk id="3" creationId="{8E829E76-130D-4D91-9AA9-D82A2C243DEC}"/>
          </ac:spMkLst>
        </pc:spChg>
        <pc:spChg chg="add">
          <ac:chgData name="Nicola Louise" userId="79887779-35a0-4244-b21e-fdd78904a1a0" providerId="ADAL" clId="{FFCB5884-834D-4A61-B448-EFF8C00421D4}" dt="2021-12-20T22:52:29.437" v="829" actId="26606"/>
          <ac:spMkLst>
            <pc:docMk/>
            <pc:sldMk cId="842368509" sldId="262"/>
            <ac:spMk id="8" creationId="{489B7BFD-8F45-4093-AD9C-91B15B0503D9}"/>
          </ac:spMkLst>
        </pc:spChg>
        <pc:spChg chg="add">
          <ac:chgData name="Nicola Louise" userId="79887779-35a0-4244-b21e-fdd78904a1a0" providerId="ADAL" clId="{FFCB5884-834D-4A61-B448-EFF8C00421D4}" dt="2021-12-20T22:52:29.437" v="829" actId="26606"/>
          <ac:spMkLst>
            <pc:docMk/>
            <pc:sldMk cId="842368509" sldId="262"/>
            <ac:spMk id="10" creationId="{AB8D7D1E-1407-4D5B-9C80-E70D99362152}"/>
          </ac:spMkLst>
        </pc:spChg>
        <pc:spChg chg="add">
          <ac:chgData name="Nicola Louise" userId="79887779-35a0-4244-b21e-fdd78904a1a0" providerId="ADAL" clId="{FFCB5884-834D-4A61-B448-EFF8C00421D4}" dt="2021-12-20T22:52:29.437" v="829" actId="26606"/>
          <ac:spMkLst>
            <pc:docMk/>
            <pc:sldMk cId="842368509" sldId="262"/>
            <ac:spMk id="12" creationId="{B74FD1BE-E333-402D-A2AF-8E2D7570F883}"/>
          </ac:spMkLst>
        </pc:spChg>
        <pc:spChg chg="add">
          <ac:chgData name="Nicola Louise" userId="79887779-35a0-4244-b21e-fdd78904a1a0" providerId="ADAL" clId="{FFCB5884-834D-4A61-B448-EFF8C00421D4}" dt="2021-12-20T22:52:29.437" v="829" actId="26606"/>
          <ac:spMkLst>
            <pc:docMk/>
            <pc:sldMk cId="842368509" sldId="262"/>
            <ac:spMk id="14" creationId="{FDDE3270-A872-4E10-80BC-B93D6F0E3F66}"/>
          </ac:spMkLst>
        </pc:spChg>
        <pc:spChg chg="add">
          <ac:chgData name="Nicola Louise" userId="79887779-35a0-4244-b21e-fdd78904a1a0" providerId="ADAL" clId="{FFCB5884-834D-4A61-B448-EFF8C00421D4}" dt="2021-12-20T22:52:29.437" v="829" actId="26606"/>
          <ac:spMkLst>
            <pc:docMk/>
            <pc:sldMk cId="842368509" sldId="262"/>
            <ac:spMk id="16" creationId="{4FB204DF-284E-45F6-A017-79A4DF57BCCB}"/>
          </ac:spMkLst>
        </pc:spChg>
        <pc:spChg chg="add">
          <ac:chgData name="Nicola Louise" userId="79887779-35a0-4244-b21e-fdd78904a1a0" providerId="ADAL" clId="{FFCB5884-834D-4A61-B448-EFF8C00421D4}" dt="2021-12-20T22:52:29.437" v="829" actId="26606"/>
          <ac:spMkLst>
            <pc:docMk/>
            <pc:sldMk cId="842368509" sldId="262"/>
            <ac:spMk id="18" creationId="{DEF7D4A3-132F-4989-B22B-259487946EE7}"/>
          </ac:spMkLst>
        </pc:spChg>
        <pc:spChg chg="add">
          <ac:chgData name="Nicola Louise" userId="79887779-35a0-4244-b21e-fdd78904a1a0" providerId="ADAL" clId="{FFCB5884-834D-4A61-B448-EFF8C00421D4}" dt="2021-12-20T22:52:29.437" v="829" actId="26606"/>
          <ac:spMkLst>
            <pc:docMk/>
            <pc:sldMk cId="842368509" sldId="262"/>
            <ac:spMk id="20" creationId="{E16C8D8F-10E9-4498-ABDB-0F923F8B6837}"/>
          </ac:spMkLst>
        </pc:spChg>
        <pc:spChg chg="add">
          <ac:chgData name="Nicola Louise" userId="79887779-35a0-4244-b21e-fdd78904a1a0" providerId="ADAL" clId="{FFCB5884-834D-4A61-B448-EFF8C00421D4}" dt="2021-12-20T22:52:29.437" v="829" actId="26606"/>
          <ac:spMkLst>
            <pc:docMk/>
            <pc:sldMk cId="842368509" sldId="262"/>
            <ac:spMk id="22" creationId="{1E5A83E3-8A11-4492-BB6E-F5F2240316FB}"/>
          </ac:spMkLst>
        </pc:spChg>
        <pc:spChg chg="add">
          <ac:chgData name="Nicola Louise" userId="79887779-35a0-4244-b21e-fdd78904a1a0" providerId="ADAL" clId="{FFCB5884-834D-4A61-B448-EFF8C00421D4}" dt="2021-12-20T22:52:29.437" v="829" actId="26606"/>
          <ac:spMkLst>
            <pc:docMk/>
            <pc:sldMk cId="842368509" sldId="262"/>
            <ac:spMk id="24" creationId="{4D1A5E71-B6B6-486A-8CDC-C7ABD9B903F6}"/>
          </ac:spMkLst>
        </pc:spChg>
        <pc:spChg chg="add">
          <ac:chgData name="Nicola Louise" userId="79887779-35a0-4244-b21e-fdd78904a1a0" providerId="ADAL" clId="{FFCB5884-834D-4A61-B448-EFF8C00421D4}" dt="2021-12-20T22:52:29.437" v="829" actId="26606"/>
          <ac:spMkLst>
            <pc:docMk/>
            <pc:sldMk cId="842368509" sldId="262"/>
            <ac:spMk id="26" creationId="{B94EEEB0-E565-42CB-8299-2454D31F0901}"/>
          </ac:spMkLst>
        </pc:spChg>
        <pc:grpChg chg="add">
          <ac:chgData name="Nicola Louise" userId="79887779-35a0-4244-b21e-fdd78904a1a0" providerId="ADAL" clId="{FFCB5884-834D-4A61-B448-EFF8C00421D4}" dt="2021-12-20T22:52:29.437" v="829" actId="26606"/>
          <ac:grpSpMkLst>
            <pc:docMk/>
            <pc:sldMk cId="842368509" sldId="262"/>
            <ac:grpSpMk id="28" creationId="{FB9739EB-7F66-433D-841F-AB3CD18700B7}"/>
          </ac:grpSpMkLst>
        </pc:grpChg>
        <pc:picChg chg="add del mod">
          <ac:chgData name="Nicola Louise" userId="79887779-35a0-4244-b21e-fdd78904a1a0" providerId="ADAL" clId="{FFCB5884-834D-4A61-B448-EFF8C00421D4}" dt="2021-12-20T23:13:20.536" v="842"/>
          <ac:picMkLst>
            <pc:docMk/>
            <pc:sldMk cId="842368509" sldId="262"/>
            <ac:picMk id="4" creationId="{90FC2A11-2098-4EB1-A799-DAC76E54A5AA}"/>
          </ac:picMkLst>
        </pc:picChg>
        <pc:picChg chg="add del mod">
          <ac:chgData name="Nicola Louise" userId="79887779-35a0-4244-b21e-fdd78904a1a0" providerId="ADAL" clId="{FFCB5884-834D-4A61-B448-EFF8C00421D4}" dt="2021-12-20T23:14:33.634" v="844"/>
          <ac:picMkLst>
            <pc:docMk/>
            <pc:sldMk cId="842368509" sldId="262"/>
            <ac:picMk id="5" creationId="{6F0EDE89-49FE-4C53-AA2F-E7D6B1D92F2E}"/>
          </ac:picMkLst>
        </pc:picChg>
        <pc:picChg chg="add del mod">
          <ac:chgData name="Nicola Louise" userId="79887779-35a0-4244-b21e-fdd78904a1a0" providerId="ADAL" clId="{FFCB5884-834D-4A61-B448-EFF8C00421D4}" dt="2021-12-20T23:14:51.167" v="846"/>
          <ac:picMkLst>
            <pc:docMk/>
            <pc:sldMk cId="842368509" sldId="262"/>
            <ac:picMk id="6" creationId="{99354A06-94D0-4083-8D0B-CC5B86B3526D}"/>
          </ac:picMkLst>
        </pc:picChg>
        <pc:picChg chg="add mod">
          <ac:chgData name="Nicola Louise" userId="79887779-35a0-4244-b21e-fdd78904a1a0" providerId="ADAL" clId="{FFCB5884-834D-4A61-B448-EFF8C00421D4}" dt="2021-12-20T23:17:12.719" v="847"/>
          <ac:picMkLst>
            <pc:docMk/>
            <pc:sldMk cId="842368509" sldId="262"/>
            <ac:picMk id="7" creationId="{38115ED2-3823-4BBB-B199-C12C17CDDC7A}"/>
          </ac:picMkLst>
        </pc:picChg>
      </pc:sldChg>
      <pc:sldChg chg="addSp delSp modSp new mod setBg modNotesTx">
        <pc:chgData name="Nicola Louise" userId="79887779-35a0-4244-b21e-fdd78904a1a0" providerId="ADAL" clId="{FFCB5884-834D-4A61-B448-EFF8C00421D4}" dt="2021-12-20T23:19:51.272" v="848"/>
        <pc:sldMkLst>
          <pc:docMk/>
          <pc:sldMk cId="3220336621" sldId="263"/>
        </pc:sldMkLst>
        <pc:spChg chg="mod">
          <ac:chgData name="Nicola Louise" userId="79887779-35a0-4244-b21e-fdd78904a1a0" providerId="ADAL" clId="{FFCB5884-834D-4A61-B448-EFF8C00421D4}" dt="2021-12-20T22:52:46.046" v="830" actId="26606"/>
          <ac:spMkLst>
            <pc:docMk/>
            <pc:sldMk cId="3220336621" sldId="263"/>
            <ac:spMk id="2" creationId="{D41977F4-0A50-42F0-99B1-42ED670739E0}"/>
          </ac:spMkLst>
        </pc:spChg>
        <pc:spChg chg="del">
          <ac:chgData name="Nicola Louise" userId="79887779-35a0-4244-b21e-fdd78904a1a0" providerId="ADAL" clId="{FFCB5884-834D-4A61-B448-EFF8C00421D4}" dt="2021-12-20T22:52:46.046" v="830" actId="26606"/>
          <ac:spMkLst>
            <pc:docMk/>
            <pc:sldMk cId="3220336621" sldId="263"/>
            <ac:spMk id="3" creationId="{A406FA0A-C977-4F92-BE22-6731B491CD62}"/>
          </ac:spMkLst>
        </pc:spChg>
        <pc:spChg chg="add">
          <ac:chgData name="Nicola Louise" userId="79887779-35a0-4244-b21e-fdd78904a1a0" providerId="ADAL" clId="{FFCB5884-834D-4A61-B448-EFF8C00421D4}" dt="2021-12-20T22:52:46.046" v="830" actId="26606"/>
          <ac:spMkLst>
            <pc:docMk/>
            <pc:sldMk cId="3220336621" sldId="263"/>
            <ac:spMk id="8" creationId="{489B7BFD-8F45-4093-AD9C-91B15B0503D9}"/>
          </ac:spMkLst>
        </pc:spChg>
        <pc:spChg chg="add">
          <ac:chgData name="Nicola Louise" userId="79887779-35a0-4244-b21e-fdd78904a1a0" providerId="ADAL" clId="{FFCB5884-834D-4A61-B448-EFF8C00421D4}" dt="2021-12-20T22:52:46.046" v="830" actId="26606"/>
          <ac:spMkLst>
            <pc:docMk/>
            <pc:sldMk cId="3220336621" sldId="263"/>
            <ac:spMk id="14" creationId="{498F8FF6-43B4-494A-AF8F-123A4983EDF7}"/>
          </ac:spMkLst>
        </pc:spChg>
        <pc:spChg chg="add">
          <ac:chgData name="Nicola Louise" userId="79887779-35a0-4244-b21e-fdd78904a1a0" providerId="ADAL" clId="{FFCB5884-834D-4A61-B448-EFF8C00421D4}" dt="2021-12-20T22:52:46.046" v="830" actId="26606"/>
          <ac:spMkLst>
            <pc:docMk/>
            <pc:sldMk cId="3220336621" sldId="263"/>
            <ac:spMk id="16" creationId="{2B06059C-C357-4011-82B9-9C0106301384}"/>
          </ac:spMkLst>
        </pc:spChg>
        <pc:spChg chg="add">
          <ac:chgData name="Nicola Louise" userId="79887779-35a0-4244-b21e-fdd78904a1a0" providerId="ADAL" clId="{FFCB5884-834D-4A61-B448-EFF8C00421D4}" dt="2021-12-20T22:52:46.046" v="830" actId="26606"/>
          <ac:spMkLst>
            <pc:docMk/>
            <pc:sldMk cId="3220336621" sldId="263"/>
            <ac:spMk id="18" creationId="{5AFEC601-A132-47EE-B0C2-B38ACD9FCE6F}"/>
          </ac:spMkLst>
        </pc:spChg>
        <pc:spChg chg="add">
          <ac:chgData name="Nicola Louise" userId="79887779-35a0-4244-b21e-fdd78904a1a0" providerId="ADAL" clId="{FFCB5884-834D-4A61-B448-EFF8C00421D4}" dt="2021-12-20T22:52:46.046" v="830" actId="26606"/>
          <ac:spMkLst>
            <pc:docMk/>
            <pc:sldMk cId="3220336621" sldId="263"/>
            <ac:spMk id="20" creationId="{279CAF82-0ECF-42BE-8F37-F71941E5D410}"/>
          </ac:spMkLst>
        </pc:spChg>
        <pc:spChg chg="add">
          <ac:chgData name="Nicola Louise" userId="79887779-35a0-4244-b21e-fdd78904a1a0" providerId="ADAL" clId="{FFCB5884-834D-4A61-B448-EFF8C00421D4}" dt="2021-12-20T22:52:46.046" v="830" actId="26606"/>
          <ac:spMkLst>
            <pc:docMk/>
            <pc:sldMk cId="3220336621" sldId="263"/>
            <ac:spMk id="22" creationId="{218E095B-4870-4AD5-9C41-C16D59523501}"/>
          </ac:spMkLst>
        </pc:spChg>
        <pc:spChg chg="add">
          <ac:chgData name="Nicola Louise" userId="79887779-35a0-4244-b21e-fdd78904a1a0" providerId="ADAL" clId="{FFCB5884-834D-4A61-B448-EFF8C00421D4}" dt="2021-12-20T22:52:46.046" v="830" actId="26606"/>
          <ac:spMkLst>
            <pc:docMk/>
            <pc:sldMk cId="3220336621" sldId="263"/>
            <ac:spMk id="31" creationId="{033BC44A-0661-43B4-9C14-FD5963C226AE}"/>
          </ac:spMkLst>
        </pc:spChg>
        <pc:spChg chg="add">
          <ac:chgData name="Nicola Louise" userId="79887779-35a0-4244-b21e-fdd78904a1a0" providerId="ADAL" clId="{FFCB5884-834D-4A61-B448-EFF8C00421D4}" dt="2021-12-20T22:52:46.046" v="830" actId="26606"/>
          <ac:spMkLst>
            <pc:docMk/>
            <pc:sldMk cId="3220336621" sldId="263"/>
            <ac:spMk id="33" creationId="{BE8CB2F0-2F5A-4EBD-B214-E0309C31F578}"/>
          </ac:spMkLst>
        </pc:spChg>
        <pc:spChg chg="add">
          <ac:chgData name="Nicola Louise" userId="79887779-35a0-4244-b21e-fdd78904a1a0" providerId="ADAL" clId="{FFCB5884-834D-4A61-B448-EFF8C00421D4}" dt="2021-12-20T22:52:46.046" v="830" actId="26606"/>
          <ac:spMkLst>
            <pc:docMk/>
            <pc:sldMk cId="3220336621" sldId="263"/>
            <ac:spMk id="35" creationId="{FFD3887D-244B-4EC4-9208-E304984C5D0F}"/>
          </ac:spMkLst>
        </pc:spChg>
        <pc:spChg chg="add">
          <ac:chgData name="Nicola Louise" userId="79887779-35a0-4244-b21e-fdd78904a1a0" providerId="ADAL" clId="{FFCB5884-834D-4A61-B448-EFF8C00421D4}" dt="2021-12-20T22:52:46.046" v="830" actId="26606"/>
          <ac:spMkLst>
            <pc:docMk/>
            <pc:sldMk cId="3220336621" sldId="263"/>
            <ac:spMk id="37" creationId="{97224C31-855E-4593-8A58-5B2B0CC4F537}"/>
          </ac:spMkLst>
        </pc:spChg>
        <pc:grpChg chg="add">
          <ac:chgData name="Nicola Louise" userId="79887779-35a0-4244-b21e-fdd78904a1a0" providerId="ADAL" clId="{FFCB5884-834D-4A61-B448-EFF8C00421D4}" dt="2021-12-20T22:52:46.046" v="830" actId="26606"/>
          <ac:grpSpMkLst>
            <pc:docMk/>
            <pc:sldMk cId="3220336621" sldId="263"/>
            <ac:grpSpMk id="10" creationId="{042BC7E5-76DB-4826-8C07-4A49B6353F76}"/>
          </ac:grpSpMkLst>
        </pc:grpChg>
        <pc:grpChg chg="add">
          <ac:chgData name="Nicola Louise" userId="79887779-35a0-4244-b21e-fdd78904a1a0" providerId="ADAL" clId="{FFCB5884-834D-4A61-B448-EFF8C00421D4}" dt="2021-12-20T22:52:46.046" v="830" actId="26606"/>
          <ac:grpSpMkLst>
            <pc:docMk/>
            <pc:sldMk cId="3220336621" sldId="263"/>
            <ac:grpSpMk id="24" creationId="{FB9739EB-7F66-433D-841F-AB3CD18700B7}"/>
          </ac:grpSpMkLst>
        </pc:grpChg>
        <pc:picChg chg="add mod">
          <ac:chgData name="Nicola Louise" userId="79887779-35a0-4244-b21e-fdd78904a1a0" providerId="ADAL" clId="{FFCB5884-834D-4A61-B448-EFF8C00421D4}" dt="2021-12-20T23:19:51.272" v="848"/>
          <ac:picMkLst>
            <pc:docMk/>
            <pc:sldMk cId="3220336621" sldId="263"/>
            <ac:picMk id="4" creationId="{F4FAA96B-49A5-4452-94B3-8C8F0A78FE58}"/>
          </ac:picMkLst>
        </pc:picChg>
      </pc:sldChg>
      <pc:sldChg chg="addSp delSp modSp new mod setBg setClrOvrMap modNotesTx">
        <pc:chgData name="Nicola Louise" userId="79887779-35a0-4244-b21e-fdd78904a1a0" providerId="ADAL" clId="{FFCB5884-834D-4A61-B448-EFF8C00421D4}" dt="2021-12-20T23:21:42.337" v="849"/>
        <pc:sldMkLst>
          <pc:docMk/>
          <pc:sldMk cId="3177725483" sldId="264"/>
        </pc:sldMkLst>
        <pc:spChg chg="mod">
          <ac:chgData name="Nicola Louise" userId="79887779-35a0-4244-b21e-fdd78904a1a0" providerId="ADAL" clId="{FFCB5884-834D-4A61-B448-EFF8C00421D4}" dt="2021-12-20T22:53:44.754" v="832" actId="26606"/>
          <ac:spMkLst>
            <pc:docMk/>
            <pc:sldMk cId="3177725483" sldId="264"/>
            <ac:spMk id="2" creationId="{D98393E2-F513-4DAE-8288-2BA7E8A33295}"/>
          </ac:spMkLst>
        </pc:spChg>
        <pc:spChg chg="del">
          <ac:chgData name="Nicola Louise" userId="79887779-35a0-4244-b21e-fdd78904a1a0" providerId="ADAL" clId="{FFCB5884-834D-4A61-B448-EFF8C00421D4}" dt="2021-12-20T22:53:33.678" v="831"/>
          <ac:spMkLst>
            <pc:docMk/>
            <pc:sldMk cId="3177725483" sldId="264"/>
            <ac:spMk id="3" creationId="{40AA5A30-EF07-4AFE-A4B9-D0C0E213416C}"/>
          </ac:spMkLst>
        </pc:spChg>
        <pc:spChg chg="add">
          <ac:chgData name="Nicola Louise" userId="79887779-35a0-4244-b21e-fdd78904a1a0" providerId="ADAL" clId="{FFCB5884-834D-4A61-B448-EFF8C00421D4}" dt="2021-12-20T22:53:44.754" v="832" actId="26606"/>
          <ac:spMkLst>
            <pc:docMk/>
            <pc:sldMk cId="3177725483" sldId="264"/>
            <ac:spMk id="9" creationId="{E49CC64F-7275-4E33-961B-0C5CDC439875}"/>
          </ac:spMkLst>
        </pc:spChg>
        <pc:picChg chg="add mod">
          <ac:chgData name="Nicola Louise" userId="79887779-35a0-4244-b21e-fdd78904a1a0" providerId="ADAL" clId="{FFCB5884-834D-4A61-B448-EFF8C00421D4}" dt="2021-12-20T22:53:44.754" v="832" actId="26606"/>
          <ac:picMkLst>
            <pc:docMk/>
            <pc:sldMk cId="3177725483" sldId="264"/>
            <ac:picMk id="4" creationId="{5D9D7560-26A1-40D1-86D7-500657AB113D}"/>
          </ac:picMkLst>
        </pc:picChg>
        <pc:picChg chg="add mod">
          <ac:chgData name="Nicola Louise" userId="79887779-35a0-4244-b21e-fdd78904a1a0" providerId="ADAL" clId="{FFCB5884-834D-4A61-B448-EFF8C00421D4}" dt="2021-12-20T23:21:42.337" v="849"/>
          <ac:picMkLst>
            <pc:docMk/>
            <pc:sldMk cId="3177725483" sldId="264"/>
            <ac:picMk id="5" creationId="{ECD155F3-3F56-4C8F-BEE6-3A8B7870C11E}"/>
          </ac:picMkLst>
        </pc:picChg>
      </pc:sldChg>
      <pc:sldChg chg="addSp delSp modSp new mod modNotesTx">
        <pc:chgData name="Nicola Louise" userId="79887779-35a0-4244-b21e-fdd78904a1a0" providerId="ADAL" clId="{FFCB5884-834D-4A61-B448-EFF8C00421D4}" dt="2021-12-20T23:24:11.553" v="858" actId="12"/>
        <pc:sldMkLst>
          <pc:docMk/>
          <pc:sldMk cId="2141485599" sldId="265"/>
        </pc:sldMkLst>
        <pc:spChg chg="mod">
          <ac:chgData name="Nicola Louise" userId="79887779-35a0-4244-b21e-fdd78904a1a0" providerId="ADAL" clId="{FFCB5884-834D-4A61-B448-EFF8C00421D4}" dt="2021-12-20T22:51:08.396" v="812" actId="313"/>
          <ac:spMkLst>
            <pc:docMk/>
            <pc:sldMk cId="2141485599" sldId="265"/>
            <ac:spMk id="2" creationId="{76C1AD1E-FEBF-478A-B1B5-3ADFC03AC53C}"/>
          </ac:spMkLst>
        </pc:spChg>
        <pc:spChg chg="del">
          <ac:chgData name="Nicola Louise" userId="79887779-35a0-4244-b21e-fdd78904a1a0" providerId="ADAL" clId="{FFCB5884-834D-4A61-B448-EFF8C00421D4}" dt="2021-12-20T23:23:27.213" v="852" actId="478"/>
          <ac:spMkLst>
            <pc:docMk/>
            <pc:sldMk cId="2141485599" sldId="265"/>
            <ac:spMk id="3" creationId="{02A1BBF0-623E-4F56-AD48-ACA0055654D6}"/>
          </ac:spMkLst>
        </pc:spChg>
        <pc:spChg chg="add mod">
          <ac:chgData name="Nicola Louise" userId="79887779-35a0-4244-b21e-fdd78904a1a0" providerId="ADAL" clId="{FFCB5884-834D-4A61-B448-EFF8C00421D4}" dt="2021-12-20T23:24:11.553" v="858" actId="12"/>
          <ac:spMkLst>
            <pc:docMk/>
            <pc:sldMk cId="2141485599" sldId="265"/>
            <ac:spMk id="6" creationId="{0160BE00-24DE-4AC1-82D3-C0B1B6BCC066}"/>
          </ac:spMkLst>
        </pc:spChg>
        <pc:picChg chg="add del mod">
          <ac:chgData name="Nicola Louise" userId="79887779-35a0-4244-b21e-fdd78904a1a0" providerId="ADAL" clId="{FFCB5884-834D-4A61-B448-EFF8C00421D4}" dt="2021-12-20T23:23:07.624" v="851"/>
          <ac:picMkLst>
            <pc:docMk/>
            <pc:sldMk cId="2141485599" sldId="265"/>
            <ac:picMk id="4" creationId="{25275F8C-B972-47C0-AC03-4DEEA731AB64}"/>
          </ac:picMkLst>
        </pc:picChg>
        <pc:picChg chg="add mod">
          <ac:chgData name="Nicola Louise" userId="79887779-35a0-4244-b21e-fdd78904a1a0" providerId="ADAL" clId="{FFCB5884-834D-4A61-B448-EFF8C00421D4}" dt="2021-12-20T23:23:07.624" v="851"/>
          <ac:picMkLst>
            <pc:docMk/>
            <pc:sldMk cId="2141485599" sldId="265"/>
            <ac:picMk id="5" creationId="{8C0E00F9-74AA-43F7-B123-0ACFE08079D7}"/>
          </ac:picMkLst>
        </pc:picChg>
      </pc:sldChg>
      <pc:sldChg chg="addSp delSp modSp new mod modNotesTx">
        <pc:chgData name="Nicola Louise" userId="79887779-35a0-4244-b21e-fdd78904a1a0" providerId="ADAL" clId="{FFCB5884-834D-4A61-B448-EFF8C00421D4}" dt="2021-12-20T23:30:30.960" v="966" actId="1076"/>
        <pc:sldMkLst>
          <pc:docMk/>
          <pc:sldMk cId="30366510" sldId="266"/>
        </pc:sldMkLst>
        <pc:spChg chg="mod">
          <ac:chgData name="Nicola Louise" userId="79887779-35a0-4244-b21e-fdd78904a1a0" providerId="ADAL" clId="{FFCB5884-834D-4A61-B448-EFF8C00421D4}" dt="2021-12-20T23:30:30.960" v="966" actId="1076"/>
          <ac:spMkLst>
            <pc:docMk/>
            <pc:sldMk cId="30366510" sldId="266"/>
            <ac:spMk id="2" creationId="{E920A290-288E-4600-A456-ACE709F86326}"/>
          </ac:spMkLst>
        </pc:spChg>
        <pc:spChg chg="del mod">
          <ac:chgData name="Nicola Louise" userId="79887779-35a0-4244-b21e-fdd78904a1a0" providerId="ADAL" clId="{FFCB5884-834D-4A61-B448-EFF8C00421D4}" dt="2021-12-20T23:27:10.379" v="869" actId="478"/>
          <ac:spMkLst>
            <pc:docMk/>
            <pc:sldMk cId="30366510" sldId="266"/>
            <ac:spMk id="3" creationId="{66AC7801-9B1C-49A5-ACE4-8350C45C6578}"/>
          </ac:spMkLst>
        </pc:spChg>
        <pc:spChg chg="add del mod">
          <ac:chgData name="Nicola Louise" userId="79887779-35a0-4244-b21e-fdd78904a1a0" providerId="ADAL" clId="{FFCB5884-834D-4A61-B448-EFF8C00421D4}" dt="2021-12-20T23:29:03.502" v="879" actId="478"/>
          <ac:spMkLst>
            <pc:docMk/>
            <pc:sldMk cId="30366510" sldId="266"/>
            <ac:spMk id="4" creationId="{B2252C39-6455-4D2E-AEDA-88A676A577E8}"/>
          </ac:spMkLst>
        </pc:spChg>
      </pc:sldChg>
      <pc:sldChg chg="addSp delSp modSp new mod modNotesTx">
        <pc:chgData name="Nicola Louise" userId="79887779-35a0-4244-b21e-fdd78904a1a0" providerId="ADAL" clId="{FFCB5884-834D-4A61-B448-EFF8C00421D4}" dt="2021-12-20T23:30:26.957" v="965" actId="122"/>
        <pc:sldMkLst>
          <pc:docMk/>
          <pc:sldMk cId="1593366620" sldId="267"/>
        </pc:sldMkLst>
        <pc:spChg chg="mod">
          <ac:chgData name="Nicola Louise" userId="79887779-35a0-4244-b21e-fdd78904a1a0" providerId="ADAL" clId="{FFCB5884-834D-4A61-B448-EFF8C00421D4}" dt="2021-12-20T23:30:26.957" v="965" actId="122"/>
          <ac:spMkLst>
            <pc:docMk/>
            <pc:sldMk cId="1593366620" sldId="267"/>
            <ac:spMk id="2" creationId="{1B06B804-783B-4595-A8FE-F58BF64FF065}"/>
          </ac:spMkLst>
        </pc:spChg>
        <pc:spChg chg="del">
          <ac:chgData name="Nicola Louise" userId="79887779-35a0-4244-b21e-fdd78904a1a0" providerId="ADAL" clId="{FFCB5884-834D-4A61-B448-EFF8C00421D4}" dt="2021-12-20T23:29:46.263" v="916" actId="478"/>
          <ac:spMkLst>
            <pc:docMk/>
            <pc:sldMk cId="1593366620" sldId="267"/>
            <ac:spMk id="3" creationId="{0736DF2D-6B73-4B84-BBD7-52FC9484768C}"/>
          </ac:spMkLst>
        </pc:spChg>
        <pc:spChg chg="add del mod">
          <ac:chgData name="Nicola Louise" userId="79887779-35a0-4244-b21e-fdd78904a1a0" providerId="ADAL" clId="{FFCB5884-834D-4A61-B448-EFF8C00421D4}" dt="2021-12-20T23:30:07.471" v="924"/>
          <ac:spMkLst>
            <pc:docMk/>
            <pc:sldMk cId="1593366620" sldId="267"/>
            <ac:spMk id="4" creationId="{9C2DB69B-B30E-45CD-BA5F-A6A922AC4C8E}"/>
          </ac:spMkLst>
        </pc:spChg>
      </pc:sldChg>
      <pc:sldChg chg="addSp delSp modSp new mod modNotesTx">
        <pc:chgData name="Nicola Louise" userId="79887779-35a0-4244-b21e-fdd78904a1a0" providerId="ADAL" clId="{FFCB5884-834D-4A61-B448-EFF8C00421D4}" dt="2021-12-20T23:25:20.405" v="865" actId="14100"/>
        <pc:sldMkLst>
          <pc:docMk/>
          <pc:sldMk cId="2364152815" sldId="268"/>
        </pc:sldMkLst>
        <pc:spChg chg="del mod">
          <ac:chgData name="Nicola Louise" userId="79887779-35a0-4244-b21e-fdd78904a1a0" providerId="ADAL" clId="{FFCB5884-834D-4A61-B448-EFF8C00421D4}" dt="2021-12-20T23:25:00.496" v="860" actId="478"/>
          <ac:spMkLst>
            <pc:docMk/>
            <pc:sldMk cId="2364152815" sldId="268"/>
            <ac:spMk id="2" creationId="{73697189-A383-4742-939F-4F5E19443C59}"/>
          </ac:spMkLst>
        </pc:spChg>
        <pc:spChg chg="del">
          <ac:chgData name="Nicola Louise" userId="79887779-35a0-4244-b21e-fdd78904a1a0" providerId="ADAL" clId="{FFCB5884-834D-4A61-B448-EFF8C00421D4}" dt="2021-12-20T23:24:55.846" v="859"/>
          <ac:spMkLst>
            <pc:docMk/>
            <pc:sldMk cId="2364152815" sldId="268"/>
            <ac:spMk id="3" creationId="{5FC2DD83-888C-4967-9F18-C59CFDBE4AA9}"/>
          </ac:spMkLst>
        </pc:spChg>
        <pc:spChg chg="add del mod">
          <ac:chgData name="Nicola Louise" userId="79887779-35a0-4244-b21e-fdd78904a1a0" providerId="ADAL" clId="{FFCB5884-834D-4A61-B448-EFF8C00421D4}" dt="2021-12-20T23:25:03.801" v="861" actId="478"/>
          <ac:spMkLst>
            <pc:docMk/>
            <pc:sldMk cId="2364152815" sldId="268"/>
            <ac:spMk id="7" creationId="{C82FD688-1B5C-49FE-B44A-7B5E5F158BAE}"/>
          </ac:spMkLst>
        </pc:spChg>
        <pc:picChg chg="add mod">
          <ac:chgData name="Nicola Louise" userId="79887779-35a0-4244-b21e-fdd78904a1a0" providerId="ADAL" clId="{FFCB5884-834D-4A61-B448-EFF8C00421D4}" dt="2021-12-20T23:02:58.422" v="837"/>
          <ac:picMkLst>
            <pc:docMk/>
            <pc:sldMk cId="2364152815" sldId="268"/>
            <ac:picMk id="4" creationId="{A003CB67-0B18-426E-B2BC-778FCFD88A8B}"/>
          </ac:picMkLst>
        </pc:picChg>
        <pc:picChg chg="add mod">
          <ac:chgData name="Nicola Louise" userId="79887779-35a0-4244-b21e-fdd78904a1a0" providerId="ADAL" clId="{FFCB5884-834D-4A61-B448-EFF8C00421D4}" dt="2021-12-20T23:25:20.405" v="865" actId="14100"/>
          <ac:picMkLst>
            <pc:docMk/>
            <pc:sldMk cId="2364152815" sldId="268"/>
            <ac:picMk id="5" creationId="{4B14BB96-92F8-41E3-BE04-8C76BD8E1EC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14C6CE-5F18-4DF0-8E6C-23D7C209B37C}" type="datetimeFigureOut">
              <a:rPr lang="en-GB" smtClean="0"/>
              <a:t>20/12/2021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64B42-B2F4-4B10-B144-3E40520DFA43}" type="slidenum">
              <a:rPr lang="en-GB" smtClean="0"/>
              <a:t>‹#›</a:t>
            </a:fld>
            <a:endParaRPr lang="en-GB"/>
          </a:p>
        </p:txBody>
      </p:sp>
    </p:spTree>
    <p:extLst>
      <p:ext uri="{BB962C8B-B14F-4D97-AF65-F5344CB8AC3E}">
        <p14:creationId xmlns:p14="http://schemas.microsoft.com/office/powerpoint/2010/main" val="3991387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Welcome my name is Nicola Louise Bragg Student Number 1910223, and this is assignment one a narrated PowerPoint identifying, and critiquing themes found within three separate chapters from the book peer-to-peer accommodation networks (2018) for module Digital Business BMSP6002. </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1</a:t>
            </a:fld>
            <a:endParaRPr lang="en-GB"/>
          </a:p>
        </p:txBody>
      </p:sp>
    </p:spTree>
    <p:extLst>
      <p:ext uri="{BB962C8B-B14F-4D97-AF65-F5344CB8AC3E}">
        <p14:creationId xmlns:p14="http://schemas.microsoft.com/office/powerpoint/2010/main" val="1213143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presentation is to showcase my knowledge of current and emerging digital business themes, their applications and impacts upon Airbnb. To do so analysis will be performed from credible and reliable sources. The critical analysis of themes identified will include possible challenges and impacts that may occur when performing/managing these systems, along with how, if used correctly can gain competitive advantage.</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2</a:t>
            </a:fld>
            <a:endParaRPr lang="en-GB"/>
          </a:p>
        </p:txBody>
      </p:sp>
    </p:spTree>
    <p:extLst>
      <p:ext uri="{BB962C8B-B14F-4D97-AF65-F5344CB8AC3E}">
        <p14:creationId xmlns:p14="http://schemas.microsoft.com/office/powerpoint/2010/main" val="3075403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Understanding the term ‘digital business’ is the first step to enable ability to identify themes and business systems. Chaffey, D. Hemphill, T. and Edmundson-Bird (2018) state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“its how businesses apply digital technology and media to improve the competitiveness of their organisation through optimising internal processes with online and traditional channels to market and supply.”</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Meaning when technologies potential is utilised correctly to improve processes along with common practices of the business it should give that company an advantage over competitors. Giving definition to the term can be achieved by understanding two other terminologies: E-commerce and E-Business.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first definitions of e-commerce was given by the UK Cabinet Office (1999) they declared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“E-commerce is the exchange of information across electronic networks, at any stage in the supply chain, whether within an organisation, between businesses, between businesses and consumers, or between the public and private sector, whether paid or unpaid.”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statement is supported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Zwass</a:t>
            </a:r>
            <a:r>
              <a:rPr lang="en-GB" sz="1800" dirty="0">
                <a:effectLst/>
                <a:latin typeface="Calibri" panose="020F0502020204030204" pitchFamily="34" charset="0"/>
                <a:ea typeface="Calibri" panose="020F0502020204030204" pitchFamily="34" charset="0"/>
                <a:cs typeface="Times New Roman" panose="02020603050405020304" pitchFamily="18" charset="0"/>
              </a:rPr>
              <a:t>, V. (2003) saying that E-commerce is the innovative use of digital tools and telecommunications to share business information, maintain business relationships and conduct business transactions.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E-business by Chaffey D (2018) relates it to the process of a business and how it is helped by internet networks. How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“transmitting and transforming information can be used for competitive advantages.”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McKinsey (2015) has the concept that some executives might relate it to technology, others may see it as a new way to engage with customers. Chaffey, Hemphill, and Edmundson-bird (2018) portray digital business as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“first coined by IBM in 1997 and described as: the transformation of key business processes through the use of internet technologies”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that it is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“broader than e-commerce.”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3</a:t>
            </a:fld>
            <a:endParaRPr lang="en-GB"/>
          </a:p>
        </p:txBody>
      </p:sp>
    </p:spTree>
    <p:extLst>
      <p:ext uri="{BB962C8B-B14F-4D97-AF65-F5344CB8AC3E}">
        <p14:creationId xmlns:p14="http://schemas.microsoft.com/office/powerpoint/2010/main" val="1010244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Theme categories that can be investigated, have been provided by module tutor Mullins, R (2021) and they are the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Sharing Economy, Collaborative Consumption, E-commerce, Perspectives, Digital Disruption, Value, Business models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other issues</a:t>
            </a:r>
            <a:r>
              <a:rPr lang="en-GB" sz="1800" dirty="0">
                <a:effectLst/>
                <a:latin typeface="Calibri" panose="020F0502020204030204" pitchFamily="34" charset="0"/>
                <a:ea typeface="Calibri" panose="020F0502020204030204" pitchFamily="34" charset="0"/>
                <a:cs typeface="Times New Roman" panose="02020603050405020304" pitchFamily="18" charset="0"/>
              </a:rPr>
              <a:t> can come into play like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trust, rules regulations, risk, change, paradox, IT competence, and sustainability.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Themes and new trends are always important to keep an eye on when developing business platforms, it ensures that the company is keeping up with change and so it can foresee problems that may arise in the future. Airbnb should invest in education, read books on digital markets, subscribe to useful newsletters/articles to keep up to date. Join community groups to get consumer feedback. When marketing if Airbnb can use hashtags to isolate information to a specific audience (Smith, C. 2019).</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4</a:t>
            </a:fld>
            <a:endParaRPr lang="en-GB"/>
          </a:p>
        </p:txBody>
      </p:sp>
    </p:spTree>
    <p:extLst>
      <p:ext uri="{BB962C8B-B14F-4D97-AF65-F5344CB8AC3E}">
        <p14:creationId xmlns:p14="http://schemas.microsoft.com/office/powerpoint/2010/main" val="2296774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Started in 2007 Airbnb is an American online marketplace that gives access to a pool of potential guests in the accommodation sector. Airbnb allows hosts to advertise on their platform. These hosts aren’t regular hotels or bed and breakfasts. These can be single rooms, apartments, boats, houses and in some cases even castles. Instead of vacating in a chain establishment it allows any regular person with a space eligible to advertise as somewhere to vacate. Another perk for hosts is that they don’t have to pay for their listing. It started with a host of two in San Francisco opening their home to three guests and now the platform has grown to have over 4 million hosts. They offer unique stays for individuals with one-of-a-kind activities for people to stay/get more connected (Airbnb, 2021).</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5</a:t>
            </a:fld>
            <a:endParaRPr lang="en-GB"/>
          </a:p>
        </p:txBody>
      </p:sp>
    </p:spTree>
    <p:extLst>
      <p:ext uri="{BB962C8B-B14F-4D97-AF65-F5344CB8AC3E}">
        <p14:creationId xmlns:p14="http://schemas.microsoft.com/office/powerpoint/2010/main" val="397992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Critiquing chapter 3 Airbnb’s Business Model.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Themes Identified in this chapter are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Business Model, Value, Digital Disruption, IT Competence.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Business 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business model is a tool used by an organisation to become more adaptable to change and to help situate marketplace orientation. It’s a description of a company’s value to customers. Discovers a company’s networks to ease/organise innovation to continually grow a competitive business. Airbnb creates value for hosts, guests, and partners therefore the business model used was that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Bieger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Reinhold (2011) value-based business model framework. Explained in more detail in the value section. Peer-to-peer networks for the accommodation sector are not new but Airbnb has had the ability to redefine and evolve the service by redesigning how it is traded on a huge scale.</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Value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consumers become interested in a company’s value, they believe it has worth, it creates demand. One of Airbnb’s core values is that of innovation. It is leading in its field, and no other company has been able to implement the framework as well as Airbnb as their scale of operations are much smaller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NIBusinessInfo</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Company values help to ensure that all staff are working towards the same goal, keeps the business organised. If the values and mission are not fully understood it can lead to confusion, bad decision making and low-quality work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Smarp</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value</a:t>
            </a:r>
            <a:r>
              <a:rPr lang="en-GB" sz="1800" dirty="0">
                <a:effectLst/>
                <a:latin typeface="Calibri" panose="020F0502020204030204" pitchFamily="34" charset="0"/>
                <a:ea typeface="Calibri" panose="020F0502020204030204" pitchFamily="34" charset="0"/>
                <a:cs typeface="Times New Roman" panose="02020603050405020304" pitchFamily="18" charset="0"/>
              </a:rPr>
              <a:t> can be separated into seven categories and those are proposition, creation, communication and transfer, capture, dissemination, and development.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Value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core theme that runs through a business model you can’t have one without the other. Proposition gets divided among three sections, hosts, guests, and third-party providers. Value propositions for hosts are that Airbnb; identifies suitable guests, mitigates risk, handles monetary transactions, manages the short-term rental, and offers opportunity to connect. The guest value propositions are that Airbnb; enables guest to find accommodation, provides access to spaces, mitigates guest risk, and augments the guest experience. Third party providers only get one important value and that is access to a very large pool of potential clients.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Digital Disruption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Interacting via a platform is attractive because searching is easy, transaction costs are low and large numbers of buyers and sellers can trade on the platform simultaneously.” </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Hagiu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Wright, J. (2015).</a:t>
            </a: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Highly populated areas succumb to the possibility of renting on the short-term becoming more appealing over long-term vacancies therefore locals suffer for long-term availability (Dolnicar, S. 2018). This is the impact of the online site Airbnb causing digital and traditional disruption.</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IT Competence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Is a definite trending theme in digital business 2021 as IT is a desired skill when working on an online platform. With Airbnb being a leader in its field the company must have colleagues that understand existing and emerging technologies, how to integrate systems, must understand business practices, approaches, organisation, politics and culture, think strategically, communicate and listen, influence and persuade and be adaptable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Relkin</a:t>
            </a:r>
            <a:r>
              <a:rPr lang="en-GB" sz="1800" dirty="0">
                <a:effectLst/>
                <a:latin typeface="Calibri" panose="020F0502020204030204" pitchFamily="34" charset="0"/>
                <a:ea typeface="Calibri" panose="020F0502020204030204" pitchFamily="34" charset="0"/>
                <a:cs typeface="Times New Roman" panose="02020603050405020304" pitchFamily="18" charset="0"/>
              </a:rPr>
              <a:t>, J. 2006). If Airbnb don’t keep up and IT competency begins to slack, they may find it hard to overcome new challenges with ease, confusion in job responsibilities, can jeopardise Airbnb’s quality of work being achieved each day.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about those who cannot access the internet. This is a barrier that cannot be broken under the current framework due to the very nature of the Airbnb site operating using an online network.</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6</a:t>
            </a:fld>
            <a:endParaRPr lang="en-GB"/>
          </a:p>
        </p:txBody>
      </p:sp>
    </p:spTree>
    <p:extLst>
      <p:ext uri="{BB962C8B-B14F-4D97-AF65-F5344CB8AC3E}">
        <p14:creationId xmlns:p14="http://schemas.microsoft.com/office/powerpoint/2010/main" val="2431138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themes identified in this chapter are</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Sharing economy, Collaboration, Relationship and Community Perspectives, and Trust.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Collaborative Consumption &amp; Collaboration Perspective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it links people to people not ownership they are “Supplementary service providers.” As described by Sara Dolnicar (2018).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providing access to such a huge clientele on a digital scale can cause issues along the levels of stakeholder confusion, lack of awareness of legal obligations. Damage or dilution of your brand and reputation (Knowhow, 2021). Which can also affect the relationship perspectives.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Digital Disruption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have also been accused of regulation avoidance on short-term rentals (Benner, K., 2017).</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Perspectives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Relationship – Issue: Airbnb tries to get hosts to reduce price during off-peak seasons. This can strain the business-to-business relationship (Airbnb to host) as hosts can loose confidence in Airbnb which could end up with Airbnb loosing hosts.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Community – Issue: The exclusion of special need travellers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Sharing Economy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fits within the commercial accommodation sector but pushes the boundaries of this industry, therefore places Airbnb in the Sharing Economy.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Corporate Finance Institute (2021) describes the sharing economy as a type of economic model where individuals/groups share goods/resources thus those individuals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assests</a:t>
            </a:r>
            <a:r>
              <a:rPr lang="en-GB" sz="1800" dirty="0">
                <a:effectLst/>
                <a:latin typeface="Calibri" panose="020F0502020204030204" pitchFamily="34" charset="0"/>
                <a:ea typeface="Calibri" panose="020F0502020204030204" pitchFamily="34" charset="0"/>
                <a:cs typeface="Times New Roman" panose="02020603050405020304" pitchFamily="18" charset="0"/>
              </a:rPr>
              <a:t> become a service. The growth of this theme has advanced with the technological boom on big data and online platforms.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Issue: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Public policy makers are constantly under duress to address the imbalance of rules and legislations.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Zervas</a:t>
            </a:r>
            <a:r>
              <a:rPr lang="en-GB" sz="1800" dirty="0">
                <a:effectLst/>
                <a:latin typeface="Calibri" panose="020F0502020204030204" pitchFamily="34" charset="0"/>
                <a:ea typeface="Calibri" panose="020F0502020204030204" pitchFamily="34" charset="0"/>
                <a:cs typeface="Times New Roman" panose="02020603050405020304" pitchFamily="18" charset="0"/>
              </a:rPr>
              <a:t>, 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Proserpio</a:t>
            </a:r>
            <a:r>
              <a:rPr lang="en-GB" sz="1800" dirty="0">
                <a:effectLst/>
                <a:latin typeface="Calibri" panose="020F0502020204030204" pitchFamily="34" charset="0"/>
                <a:ea typeface="Calibri" panose="020F0502020204030204" pitchFamily="34" charset="0"/>
                <a:cs typeface="Times New Roman" panose="02020603050405020304" pitchFamily="18" charset="0"/>
              </a:rPr>
              <a:t>, D., Byers, J.W., 2017).</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Trust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client renting a space from a host, a lot of trust is involved from either party, in some cases this can be broken. A guest that destroys property or security breaches can occur like invasion of privacy by hosts using secret surveillance.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website allows hosts to review guests, it gives a guide to other hosts to whether you are an acceptable tenant. Systems like these were not so easily found in the traditional operations as the pool was always so small. Airbnb has a huge pool, networking guests, hosts and third-party providers.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Hosts dislike the 24hour limit imposed on accepting/rejecting bookings. Airbnb make it hard for the host, therefore could lead to a lack of trust and strained relationship.</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7</a:t>
            </a:fld>
            <a:endParaRPr lang="en-GB"/>
          </a:p>
        </p:txBody>
      </p:sp>
    </p:spTree>
    <p:extLst>
      <p:ext uri="{BB962C8B-B14F-4D97-AF65-F5344CB8AC3E}">
        <p14:creationId xmlns:p14="http://schemas.microsoft.com/office/powerpoint/2010/main" val="3664122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theme found is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Sustainability in the digital age initiative (2021) believe that natural systems which people live by are shifting into digital ones which can pose risk but if used efficiently can provide climate safe systems to concur issues developed through global warming.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Economic Forum (2021) points out that COVID19 has increased the speed for businesses to digitise. They believe that lessons must be learned to help businesses adapt and innovate for a healthy future.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accommodation sector contributes to global warming by polluting water, land and air. Food preparation, pools and spas are often available at these facilities therefore Airbnb as a online networking tool could be trying to be as sustainable as possible but are they putting the same pressure onto their accommodation hosts to have the same sustainability standards.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as a digital website doesn’t take up that much land use just the establishments headquarters. It is the hosts properties that take up space. However self-catering accommodation and vacation homes have the smallest footprint totalling 13% and hotels/campsites being the highest totalling 74%. Seems like Airbnb is choosing sustainable hosts even though Airbnb is doing good and keeping sustainability as a core staple to their mission it could lead to ‘Taste-based discrimination.’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study commissioned by Airbnb into environmental concerning peer-to-peer accommodation networks it discovered North American Airbnb guests use up to 71% less energy than hotel guests. This is an accomplishment for Airbnb, with sustainability becoming more of a focus for companies in 2021 using less energy creates less carbon monoxide thus reducing the carbon footprint. Consumers are finding that sustainability in 2021 fits into their core values when showing interest into a business and if they can see that Airbnb is standing by their sustainable choices and making a good environmental impact, they may choose Airbnb over another similar company.</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8</a:t>
            </a:fld>
            <a:endParaRPr lang="en-GB"/>
          </a:p>
        </p:txBody>
      </p:sp>
    </p:spTree>
    <p:extLst>
      <p:ext uri="{BB962C8B-B14F-4D97-AF65-F5344CB8AC3E}">
        <p14:creationId xmlns:p14="http://schemas.microsoft.com/office/powerpoint/2010/main" val="2841271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summary Airbnb is sharing economy through collaborative consumption. Digital business as a term was investigated finding current definitions of digital terms. The themes which have been identified throughout the assignment have been: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The sharing economy, collaborative consumption, perspectives, digital disruption, business model, value, trust, IT competence and sustainability.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themes applications have been investigated against Airbnb to find issues which could be critiqued. It was discovered that many issues that have emerged in Airbnb have been ones that no other company have had to face. This is because of Airbnb’s increased scale when compared to others. It is found that Airbnb has integrated sustainability into its platform and upholds values within its business model to overcome change and become adaptable in today’s digital era. The sharing economy is one that Airbnb has managed to crack the code and use it to its advantage over other similar companies none compared to Airbnb. It was also found that Airbnb’s IT competence is performing well and is always trying to keep up with staying on top of challenges. One of the major themes which is believed to contribute to the overall performance of Airbnb is that of trust. As Airbnb is part of the sharing economy which means a lot of different parties are involved in the collaboration, this is what digital business 2021 is progressing too, trying to get customers and suppliers more involved and connected.</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9</a:t>
            </a:fld>
            <a:endParaRPr lang="en-GB"/>
          </a:p>
        </p:txBody>
      </p:sp>
    </p:spTree>
    <p:extLst>
      <p:ext uri="{BB962C8B-B14F-4D97-AF65-F5344CB8AC3E}">
        <p14:creationId xmlns:p14="http://schemas.microsoft.com/office/powerpoint/2010/main" val="3286526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site can bring and create access to properties that are more environmentally sustainable.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Can provide the possibility of overcoming issues related to access concerns of those with disabilities, to compete with established chains that don’t take this issue into consideration in their plans.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one of the first companies of its kind so they cannot be compared to any other. Airbnb must create an adaptable/problem solving work atmosphere to overcome challenges that haven’t been seen before as Airbnb are the leading company in this sector.</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Opportunity to help combat unsustainable practices within the accommodation industry.</a:t>
            </a:r>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10</a:t>
            </a:fld>
            <a:endParaRPr lang="en-GB"/>
          </a:p>
        </p:txBody>
      </p:sp>
    </p:spTree>
    <p:extLst>
      <p:ext uri="{BB962C8B-B14F-4D97-AF65-F5344CB8AC3E}">
        <p14:creationId xmlns:p14="http://schemas.microsoft.com/office/powerpoint/2010/main" val="1021042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Airbnb (2021) About us</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https://news.airbnb.com/about-us/</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Benner, K. (2017)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Inside the Hotel Industry’s Plan to Combat Airbnb</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https://www.nytimes.com/2017/04/16/technology/ inside-the-hotel-industrys-plan-to-combat-airbnb.html.</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retrieved on July 13, 2017</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Bieger</a:t>
            </a:r>
            <a:r>
              <a:rPr lang="en-GB" sz="800" dirty="0">
                <a:effectLst/>
                <a:latin typeface="Calibri" panose="020F0502020204030204" pitchFamily="34" charset="0"/>
                <a:ea typeface="Calibri" panose="020F0502020204030204" pitchFamily="34" charset="0"/>
                <a:cs typeface="Times New Roman" panose="02020603050405020304" pitchFamily="18" charset="0"/>
              </a:rPr>
              <a:t>, T. and Reinhold, S. (2011)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Das </a:t>
            </a:r>
            <a:r>
              <a:rPr lang="en-GB" sz="800" b="1" i="1" dirty="0" err="1">
                <a:effectLst/>
                <a:latin typeface="Calibri" panose="020F0502020204030204" pitchFamily="34" charset="0"/>
                <a:ea typeface="Calibri" panose="020F0502020204030204" pitchFamily="34" charset="0"/>
                <a:cs typeface="Times New Roman" panose="02020603050405020304" pitchFamily="18" charset="0"/>
              </a:rPr>
              <a:t>werbasierte</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 </a:t>
            </a:r>
            <a:r>
              <a:rPr lang="en-GB" sz="800" b="1" i="1" dirty="0" err="1">
                <a:effectLst/>
                <a:latin typeface="Calibri" panose="020F0502020204030204" pitchFamily="34" charset="0"/>
                <a:ea typeface="Calibri" panose="020F0502020204030204" pitchFamily="34" charset="0"/>
                <a:cs typeface="Times New Roman" panose="02020603050405020304" pitchFamily="18" charset="0"/>
              </a:rPr>
              <a:t>Geschäftsmodell</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Ein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aktualisierter</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Strukturierungsansatz</a:t>
            </a:r>
            <a:r>
              <a:rPr lang="en-GB" sz="800" dirty="0">
                <a:effectLst/>
                <a:latin typeface="Calibri" panose="020F0502020204030204" pitchFamily="34" charset="0"/>
                <a:ea typeface="Calibri" panose="020F0502020204030204" pitchFamily="34" charset="0"/>
                <a:cs typeface="Times New Roman" panose="02020603050405020304" pitchFamily="18" charset="0"/>
              </a:rPr>
              <a:t>, in T.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Bieger</a:t>
            </a:r>
            <a:r>
              <a:rPr lang="en-GB" sz="800" dirty="0">
                <a:effectLst/>
                <a:latin typeface="Calibri" panose="020F0502020204030204" pitchFamily="34" charset="0"/>
                <a:ea typeface="Calibri" panose="020F0502020204030204" pitchFamily="34" charset="0"/>
                <a:cs typeface="Times New Roman" panose="02020603050405020304" pitchFamily="18" charset="0"/>
              </a:rPr>
              <a:t>, D.Z.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KnyphausenAufsess</a:t>
            </a:r>
            <a:r>
              <a:rPr lang="en-GB" sz="800" dirty="0">
                <a:effectLst/>
                <a:latin typeface="Calibri" panose="020F0502020204030204" pitchFamily="34" charset="0"/>
                <a:ea typeface="Calibri" panose="020F0502020204030204" pitchFamily="34" charset="0"/>
                <a:cs typeface="Times New Roman" panose="02020603050405020304" pitchFamily="18" charset="0"/>
              </a:rPr>
              <a:t> and C.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Krys</a:t>
            </a:r>
            <a:r>
              <a:rPr lang="en-GB" sz="800" dirty="0">
                <a:effectLst/>
                <a:latin typeface="Calibri" panose="020F0502020204030204" pitchFamily="34" charset="0"/>
                <a:ea typeface="Calibri" panose="020F0502020204030204" pitchFamily="34" charset="0"/>
                <a:cs typeface="Times New Roman" panose="02020603050405020304" pitchFamily="18" charset="0"/>
              </a:rPr>
              <a:t> (Eds.), Innovative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Geschäftsmodelle</a:t>
            </a:r>
            <a:r>
              <a:rPr lang="en-GB" sz="800" dirty="0">
                <a:effectLst/>
                <a:latin typeface="Calibri" panose="020F0502020204030204" pitchFamily="34" charset="0"/>
                <a:ea typeface="Calibri" panose="020F0502020204030204" pitchFamily="34" charset="0"/>
                <a:cs typeface="Times New Roman" panose="02020603050405020304" pitchFamily="18" charset="0"/>
              </a:rPr>
              <a:t>, Berlin: Springer, 13–70.</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Cabinet Office (1999)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E-Commerce Definition</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https://www.gov.uk/government/publications/cabinet-office-the-governments-expenditure-plans-1999-00-to-2001-02</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Chaffey, D (2007)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E-business and E-commerce Management Strategy, Implementation and Practice</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Pearson Education</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Chaffey, D. Hemphill, T. Edmundson-Bird, D. (2018)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Digital Business and E-commerce Management</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Pearson Education, Limited. 7</a:t>
            </a:r>
            <a:r>
              <a:rPr lang="en-GB" sz="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800" dirty="0">
                <a:effectLst/>
                <a:latin typeface="Calibri" panose="020F0502020204030204" pitchFamily="34" charset="0"/>
                <a:ea typeface="Calibri" panose="020F0502020204030204" pitchFamily="34" charset="0"/>
                <a:cs typeface="Times New Roman" panose="02020603050405020304" pitchFamily="18" charset="0"/>
              </a:rPr>
              <a:t> Edition</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Corporate Finance Institute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What is a Sharing Economy?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https://corporatefinanceinstitute.com/resources/knowledge/other/sharing-economy/</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Dolnicar, S. (2018)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Goodfellow Publishers Limited, Oxford</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Hagiu</a:t>
            </a:r>
            <a:r>
              <a:rPr lang="en-GB" sz="800" dirty="0">
                <a:effectLst/>
                <a:latin typeface="Calibri" panose="020F0502020204030204" pitchFamily="34" charset="0"/>
                <a:ea typeface="Calibri" panose="020F0502020204030204" pitchFamily="34" charset="0"/>
                <a:cs typeface="Times New Roman" panose="02020603050405020304" pitchFamily="18" charset="0"/>
              </a:rPr>
              <a:t>, A. and Wright, J. (2015)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Multi-sided platforms, International Journal of Industrial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b="1" i="1" dirty="0">
                <a:effectLst/>
                <a:latin typeface="Calibri" panose="020F0502020204030204" pitchFamily="34" charset="0"/>
                <a:ea typeface="Calibri" panose="020F0502020204030204" pitchFamily="34" charset="0"/>
                <a:cs typeface="Times New Roman" panose="02020603050405020304" pitchFamily="18" charset="0"/>
              </a:rPr>
              <a:t>Organization, </a:t>
            </a:r>
            <a:r>
              <a:rPr lang="en-GB" sz="800" dirty="0">
                <a:effectLst/>
                <a:latin typeface="Calibri" panose="020F0502020204030204" pitchFamily="34" charset="0"/>
                <a:ea typeface="Calibri" panose="020F0502020204030204" pitchFamily="34" charset="0"/>
                <a:cs typeface="Times New Roman" panose="02020603050405020304" pitchFamily="18" charset="0"/>
              </a:rPr>
              <a:t>43, 162–174.</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Know How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Benefits and Risks of Collaborative Working</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https://knowhow.ncvo.org.uk/organisation/collaboration/what_is_collaboration/benefits_and_risks_of_collaboration#:~:text=Key%20obstacles%20to%20a%20successful%20collaboration%201%20Personalities,of%20consistency%20and%20clarity%20on%20roles%20and%20responsibilities</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Ludmiła</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Walaszczyk</a:t>
            </a:r>
            <a:r>
              <a:rPr lang="en-GB" sz="800" dirty="0">
                <a:effectLst/>
                <a:latin typeface="Calibri" panose="020F0502020204030204" pitchFamily="34" charset="0"/>
                <a:ea typeface="Calibri" panose="020F0502020204030204" pitchFamily="34" charset="0"/>
                <a:cs typeface="Times New Roman" panose="02020603050405020304" pitchFamily="18" charset="0"/>
              </a:rPr>
              <a:t>, Elmo de Angelis, Kylene de Angelis,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Mojca</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Vucovič</a:t>
            </a:r>
            <a:r>
              <a:rPr lang="en-GB" sz="800" dirty="0">
                <a:effectLst/>
                <a:latin typeface="Calibri" panose="020F0502020204030204" pitchFamily="34" charset="0"/>
                <a:ea typeface="Calibri" panose="020F0502020204030204" pitchFamily="34" charset="0"/>
                <a:cs typeface="Times New Roman" panose="02020603050405020304" pitchFamily="18" charset="0"/>
              </a:rPr>
              <a:t>, Gabriela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Vlckova</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Evanthia</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Batzogianni</a:t>
            </a:r>
            <a:r>
              <a:rPr lang="en-GB" sz="800" dirty="0">
                <a:effectLst/>
                <a:latin typeface="Calibri" panose="020F0502020204030204" pitchFamily="34" charset="0"/>
                <a:ea typeface="Calibri" panose="020F0502020204030204" pitchFamily="34" charset="0"/>
                <a:cs typeface="Times New Roman" panose="02020603050405020304" pitchFamily="18" charset="0"/>
              </a:rPr>
              <a:t>, Stella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Ioannou</a:t>
            </a:r>
            <a:r>
              <a:rPr lang="en-GB" sz="800" dirty="0">
                <a:effectLst/>
                <a:latin typeface="Calibri" panose="020F0502020204030204" pitchFamily="34" charset="0"/>
                <a:ea typeface="Calibri" panose="020F0502020204030204" pitchFamily="34" charset="0"/>
                <a:cs typeface="Times New Roman" panose="02020603050405020304" pitchFamily="18" charset="0"/>
              </a:rPr>
              <a:t> (2000)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Business Model Compendium</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House of the institute for sustainable technologies – National research institute</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McKinsey (2015)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What Digital Really Means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http://www.mckinsey.com/industries/technology-media-and-telecommunications/our-insights/what-digital-really-means</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Mullins, R.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BMSP6002 Assignment 1 Guidance ver1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PowerPoint Presentation</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https://moodle.uwtsd.ac.uk/course/view.php?id=8294</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NI Business Info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Business Values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https://www.nibusinessinfo.co.uk/content/what-are-company-values</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Osterwalder A., Pigneur Y., Tucci Ch. (2005).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Clarifying Business Models: Origins, Present, and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b="1" i="1" dirty="0">
                <a:effectLst/>
                <a:latin typeface="Calibri" panose="020F0502020204030204" pitchFamily="34" charset="0"/>
                <a:ea typeface="Calibri" panose="020F0502020204030204" pitchFamily="34" charset="0"/>
                <a:cs typeface="Times New Roman" panose="02020603050405020304" pitchFamily="18" charset="0"/>
              </a:rPr>
              <a:t>Future of the Concept, Communications of the Association for Information Systems</a:t>
            </a:r>
            <a:r>
              <a:rPr lang="en-GB" sz="800" dirty="0">
                <a:effectLst/>
                <a:latin typeface="Calibri" panose="020F0502020204030204" pitchFamily="34" charset="0"/>
                <a:ea typeface="Calibri" panose="020F0502020204030204" pitchFamily="34" charset="0"/>
                <a:cs typeface="Times New Roman" panose="02020603050405020304" pitchFamily="18" charset="0"/>
              </a:rPr>
              <a:t>, Vol. 16.</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Relkin</a:t>
            </a:r>
            <a:r>
              <a:rPr lang="en-GB" sz="800" dirty="0">
                <a:effectLst/>
                <a:latin typeface="Calibri" panose="020F0502020204030204" pitchFamily="34" charset="0"/>
                <a:ea typeface="Calibri" panose="020F0502020204030204" pitchFamily="34" charset="0"/>
                <a:cs typeface="Times New Roman" panose="02020603050405020304" pitchFamily="18" charset="0"/>
              </a:rPr>
              <a:t>, J. (2006)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Ten Essential IT Competencies for IT Pros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https://www.techrepublic.com/article/10-essential-competencies-for-it-pros/#:~:text=10%20essential%20competencies%20for%20IT%20pros%201%20Understanding,important%20capabilities%20is%20automating%20processes.%20More%20items...%20</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Sustainability in the Digital Age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The Montreal Statement</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https://sustainabilitydigitalage.org/montreal-statement/</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Smarp</a:t>
            </a:r>
            <a:r>
              <a:rPr lang="en-GB" sz="8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Company Values: Definition, Importance and Examples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https://blog.smarp.com/the-importance-of-company-values#:~:text=%207%20Ways%20Company%20Values%20Drive%20Business%20Success,your%20employees%20to%20live%20by%20your...%20More%20</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Smith, C (2019)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16 Ways to Stay up to date with Digital Marketing Trends in 2019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https://www.imaginaire.co.uk/16-ways-to-stay-up-to-date-with-digital-marketing-trends-in-2019-our-guide-to-tips-and-resources/#:~:text=%2016%20Ways%20to%20Stay%20Up%20to%20Date,online%20groups%20can%20be%20a%20great...%20More%20</a:t>
            </a:r>
          </a:p>
          <a:p>
            <a:pP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World Economic Forum (2021)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Why Sustainability is the New Digital</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 https://www.weforum.org/agenda/2021/01/davos-agenda-sustainability-digital-revolution/</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Zervas</a:t>
            </a:r>
            <a:r>
              <a:rPr lang="en-GB" sz="800" dirty="0">
                <a:effectLst/>
                <a:latin typeface="Calibri" panose="020F0502020204030204" pitchFamily="34" charset="0"/>
                <a:ea typeface="Calibri" panose="020F0502020204030204" pitchFamily="34" charset="0"/>
                <a:cs typeface="Times New Roman" panose="02020603050405020304" pitchFamily="18" charset="0"/>
              </a:rPr>
              <a:t>, G.,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Proserpio</a:t>
            </a:r>
            <a:r>
              <a:rPr lang="en-GB" sz="800" dirty="0">
                <a:effectLst/>
                <a:latin typeface="Calibri" panose="020F0502020204030204" pitchFamily="34" charset="0"/>
                <a:ea typeface="Calibri" panose="020F0502020204030204" pitchFamily="34" charset="0"/>
                <a:cs typeface="Times New Roman" panose="02020603050405020304" pitchFamily="18" charset="0"/>
              </a:rPr>
              <a:t>, D., and Byers, J.W. (2017)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The rise of the sharing economy: Estimating the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b="1" i="1" dirty="0">
                <a:effectLst/>
                <a:latin typeface="Calibri" panose="020F0502020204030204" pitchFamily="34" charset="0"/>
                <a:ea typeface="Calibri" panose="020F0502020204030204" pitchFamily="34" charset="0"/>
                <a:cs typeface="Times New Roman" panose="02020603050405020304" pitchFamily="18" charset="0"/>
              </a:rPr>
              <a:t>impact of Airbnb on the hotel industry, Journal of Marketing Research</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54 (5), 687–705.</a:t>
            </a:r>
          </a:p>
          <a:p>
            <a:pPr>
              <a:lnSpc>
                <a:spcPct val="107000"/>
              </a:lnSpc>
              <a:spcAft>
                <a:spcPts val="800"/>
              </a:spcAft>
            </a:pPr>
            <a:r>
              <a:rPr lang="en-GB" sz="800" dirty="0" err="1">
                <a:effectLst/>
                <a:latin typeface="Calibri" panose="020F0502020204030204" pitchFamily="34" charset="0"/>
                <a:ea typeface="Calibri" panose="020F0502020204030204" pitchFamily="34" charset="0"/>
                <a:cs typeface="Times New Roman" panose="02020603050405020304" pitchFamily="18" charset="0"/>
              </a:rPr>
              <a:t>Zwass</a:t>
            </a:r>
            <a:r>
              <a:rPr lang="en-GB" sz="800" dirty="0">
                <a:effectLst/>
                <a:latin typeface="Calibri" panose="020F0502020204030204" pitchFamily="34" charset="0"/>
                <a:ea typeface="Calibri" panose="020F0502020204030204" pitchFamily="34" charset="0"/>
                <a:cs typeface="Times New Roman" panose="02020603050405020304" pitchFamily="18" charset="0"/>
              </a:rPr>
              <a:t>, V. (2003) </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Electronic Commerce and Organisational Innovation: Aspects and Opportunities.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International Journal of Electronic Commerce. Vol 7, No.3, 7-37</a:t>
            </a:r>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11</a:t>
            </a:fld>
            <a:endParaRPr lang="en-GB"/>
          </a:p>
        </p:txBody>
      </p:sp>
    </p:spTree>
    <p:extLst>
      <p:ext uri="{BB962C8B-B14F-4D97-AF65-F5344CB8AC3E}">
        <p14:creationId xmlns:p14="http://schemas.microsoft.com/office/powerpoint/2010/main" val="1751861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Bing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Airbnb Logo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bing.com/images/search?view=detailV2&amp;ccid=yqTY33JE&amp;id=FAB059E1861457AC54FC2B2C447E341848460340&amp;thid=OIP.yqTY33JEGacgFl9EhcHBWQHaE8&amp;mediaurl=https%3a%2f%2fth.bing.com%2fth%2fid%2fR.caa4d8df724419a720165f4485c1c159%3frik%3dQANGSBg0fkQsKw%26riu%3dhttp%253a%252f%252fpanamaadvisoryinternationalgroup.com%252fblog%252fwp-content%252fuploads%252f2017%252f07%252fairbnb-logo.jpg%26ehk%3dEzIwHKPpKOuDkEuGp1XgN%252fjiH%252fH%252fIJd1XtmbbekPNdo%253d%26risl%3d%26pid%3dImgRaw%26r%3d0&amp;exph=867&amp;expw=1300&amp;q=air+bnb&amp;simid=607998821900946669&amp;FORM=IRPRST&amp;ck=5FBBD4B9D2B786CBF2876A225B254694&amp;selectedIndex=6&amp;ajaxhist=0&amp;ajaxserp=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Bing (2021) Airbnb</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bing.com/images/search?view=detailV2&amp;ccid=bsSImxlR&amp;id=194AA8924C67EAABFB9C7D3F8CDD12D8955FDDCB&amp;thid=OIP.bsSImxlRWgzjYwluOmE5cgHaD3&amp;mediaurl=https%3a%2f%2fth.bing.com%2fth%2fid%2fR.6ec4889b19515a0ce363096e3a613972%3frik%3dy91fldgS3Yw%252ffQ%26riu%3dhttp%253a%252f%252fcontent.kgw.com%252fphoto%252f2014%252f07%252f26%252fAirbnb-logo_6031406_ver1.0.jpg%26ehk%3dt6Qkb%252fypKOr828fVCW1DIW5PxIJhm%252bjyCAt5Ss8hEAA%253d%26risl%3d%26pid%3dImgRaw%26r%3d0&amp;exph=627&amp;expw=1200&amp;q=airbnb+corporate&amp;simid=608004882094557172&amp;FORM=IRPRST&amp;ck=8213B930E3C221D9A0CF654FF4D9BC7E&amp;selectedIndex=9&amp;ajaxhist=0&amp;ajaxserp=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Bing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bing.com/images/search?view=detailV2&amp;ccid=uykbSIf9&amp;id=4E83D853E9DD0706706633A3C2A4FA8C06741D78&amp;thid=OIP.uykbSIf9aHG-IN5rXDVI8wHaCe&amp;mediaurl=https%3a%2f%2fwww.2040digital.com%2fwp-content%2fuploads%2f2017%2f11%2fabout-us.jpg&amp;cdnurl=https%3a%2f%2fth.bing.com%2fth%2fid%2fR.bb291b4887fd6871be20de6b5c3548f3%3frik%3deB10Boz6pMKjMw%26pid%3dImgRaw%26r%3d0&amp;exph=343&amp;expw=1024&amp;q=digital+business&amp;simid=608048312810166109&amp;FORM=IRPRST&amp;ck=828BBBCA1A3FE0502E6DB19D93F67F12&amp;selectedIndex=46&amp;ajaxhist=0&amp;ajaxserp=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Bing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Book Cover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bing.com/images/search?view=detailV2&amp;ccid=L%2b9fs2gg&amp;id=7EC56D67ABDB43429DD1C7D573D53E2A7D4CDEE0&amp;thid=OIP.L-9fs2ggYH30WZ_B5ggV2AAAAA&amp;mediaurl=https%3a%2f%2f0.academia-photos.com%2fattachment_thumbnails%2f58518494%2fmini_magick20190228-12571-xjapua.png%3f1551362833&amp;cdnurl=https%3a%2f%2fth.bing.com%2fth%2fid%2fR.2fef5fb36820607df4599fc1e60815d8%3frik%3d4N5MfSo%252b1XPVxw%26pid%3dImgRaw%26r%3d0&amp;exph=663&amp;expw=442&amp;q=peer+to+peer+accommodation+networks+pushing+its+boundaries&amp;simid=608004740369098574&amp;FORM=IRPRST&amp;ck=731191E154D41F18AA7C9366B4302004&amp;selectedIndex=0&amp;ajaxhist=0&amp;ajaxserp=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Bing (2021) Summary</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bing.com/images/search?view=detailV2&amp;ccid=DJf3dBMq&amp;id=EA632C5DD4FA81AB95CA6E3ABABC3616913B38F2&amp;thid=OIP.DJf3dBMq-GGnRQHUno0QkwHaHa&amp;mediaurl=https%3a%2f%2fthumbs.dreamstime.com%2fb%2fexecutive-summary-folder-icon-showing-short-condensed-report-roundup-d-illustration-summing-up-information-analysis-executive-160717443.jpg&amp;cdnurl=https%3a%2f%2fth.bing.com%2fth%2fid%2fR.0c97f774132af861a74501d49e8d1093%3frik%3d8jg7kRY2vLo6bg%26pid%3dImgRaw%26r%3d0&amp;exph=800&amp;expw=800&amp;q=summary&amp;simid=608028663340026947&amp;FORM=IRPRST&amp;ck=9F6DAE897FF51D3C4DE2F20733B3E1C1&amp;selectedIndex=3&amp;ajaxhist=0&amp;ajaxserp=0</a:t>
            </a:r>
          </a:p>
          <a:p>
            <a:endParaRPr lang="en-GB" dirty="0"/>
          </a:p>
        </p:txBody>
      </p:sp>
      <p:sp>
        <p:nvSpPr>
          <p:cNvPr id="4" name="Slide Number Placeholder 3"/>
          <p:cNvSpPr>
            <a:spLocks noGrp="1"/>
          </p:cNvSpPr>
          <p:nvPr>
            <p:ph type="sldNum" sz="quarter" idx="5"/>
          </p:nvPr>
        </p:nvSpPr>
        <p:spPr/>
        <p:txBody>
          <a:bodyPr/>
          <a:lstStyle/>
          <a:p>
            <a:fld id="{3C564B42-B2F4-4B10-B144-3E40520DFA43}" type="slidenum">
              <a:rPr lang="en-GB" smtClean="0"/>
              <a:t>12</a:t>
            </a:fld>
            <a:endParaRPr lang="en-GB"/>
          </a:p>
        </p:txBody>
      </p:sp>
    </p:spTree>
    <p:extLst>
      <p:ext uri="{BB962C8B-B14F-4D97-AF65-F5344CB8AC3E}">
        <p14:creationId xmlns:p14="http://schemas.microsoft.com/office/powerpoint/2010/main" val="656764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8">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0">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41" name="Rectangle 31">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2">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33">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BB831911-7550-4622-B4CC-061C4A8B7E52}"/>
              </a:ext>
            </a:extLst>
          </p:cNvPr>
          <p:cNvSpPr txBox="1"/>
          <p:nvPr/>
        </p:nvSpPr>
        <p:spPr>
          <a:xfrm>
            <a:off x="1043488" y="373919"/>
            <a:ext cx="10386812" cy="834251"/>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3600" b="1" dirty="0">
                <a:solidFill>
                  <a:srgbClr val="FFFFFF"/>
                </a:solidFill>
                <a:latin typeface="+mj-lt"/>
                <a:ea typeface="+mj-ea"/>
                <a:cs typeface="+mj-cs"/>
              </a:rPr>
              <a:t>Identifying and Critiquing Themes found within chapters concerning Digital Business in 2021 </a:t>
            </a:r>
          </a:p>
        </p:txBody>
      </p:sp>
      <p:pic>
        <p:nvPicPr>
          <p:cNvPr id="5" name="Picture 4">
            <a:extLst>
              <a:ext uri="{FF2B5EF4-FFF2-40B4-BE49-F238E27FC236}">
                <a16:creationId xmlns:a16="http://schemas.microsoft.com/office/drawing/2014/main" id="{B20F0040-B6C5-4422-B84D-CD1F621EA7B6}"/>
              </a:ext>
            </a:extLst>
          </p:cNvPr>
          <p:cNvPicPr>
            <a:picLocks noChangeAspect="1"/>
          </p:cNvPicPr>
          <p:nvPr/>
        </p:nvPicPr>
        <p:blipFill rotWithShape="1">
          <a:blip r:embed="rId5"/>
          <a:srcRect l="22039" r="22899" b="-1"/>
          <a:stretch/>
        </p:blipFill>
        <p:spPr>
          <a:xfrm>
            <a:off x="2519209" y="2200459"/>
            <a:ext cx="1759492" cy="2133001"/>
          </a:xfrm>
          <a:prstGeom prst="rect">
            <a:avLst/>
          </a:prstGeom>
        </p:spPr>
      </p:pic>
      <p:pic>
        <p:nvPicPr>
          <p:cNvPr id="8" name="Picture 7">
            <a:extLst>
              <a:ext uri="{FF2B5EF4-FFF2-40B4-BE49-F238E27FC236}">
                <a16:creationId xmlns:a16="http://schemas.microsoft.com/office/drawing/2014/main" id="{03BEFF98-474B-4D4D-B054-DCD0E8CC739F}"/>
              </a:ext>
            </a:extLst>
          </p:cNvPr>
          <p:cNvPicPr>
            <a:picLocks noChangeAspect="1"/>
          </p:cNvPicPr>
          <p:nvPr/>
        </p:nvPicPr>
        <p:blipFill rotWithShape="1">
          <a:blip r:embed="rId6"/>
          <a:srcRect t="-4647" r="-9666" b="-1703"/>
          <a:stretch/>
        </p:blipFill>
        <p:spPr>
          <a:xfrm>
            <a:off x="5286235" y="1983157"/>
            <a:ext cx="1759491" cy="2556186"/>
          </a:xfrm>
          <a:prstGeom prst="rect">
            <a:avLst/>
          </a:prstGeom>
        </p:spPr>
      </p:pic>
      <p:pic>
        <p:nvPicPr>
          <p:cNvPr id="6" name="Picture 5">
            <a:extLst>
              <a:ext uri="{FF2B5EF4-FFF2-40B4-BE49-F238E27FC236}">
                <a16:creationId xmlns:a16="http://schemas.microsoft.com/office/drawing/2014/main" id="{5E2E0E2B-856E-49BF-978D-DF83E115E43C}"/>
              </a:ext>
            </a:extLst>
          </p:cNvPr>
          <p:cNvPicPr>
            <a:picLocks noChangeAspect="1"/>
          </p:cNvPicPr>
          <p:nvPr/>
        </p:nvPicPr>
        <p:blipFill rotWithShape="1">
          <a:blip r:embed="rId7"/>
          <a:srcRect l="24684" r="35128" b="-2"/>
          <a:stretch/>
        </p:blipFill>
        <p:spPr>
          <a:xfrm>
            <a:off x="7913295" y="2200459"/>
            <a:ext cx="2558788" cy="2133001"/>
          </a:xfrm>
          <a:prstGeom prst="rect">
            <a:avLst/>
          </a:prstGeom>
        </p:spPr>
      </p:pic>
      <p:sp>
        <p:nvSpPr>
          <p:cNvPr id="4" name="TextBox 3">
            <a:extLst>
              <a:ext uri="{FF2B5EF4-FFF2-40B4-BE49-F238E27FC236}">
                <a16:creationId xmlns:a16="http://schemas.microsoft.com/office/drawing/2014/main" id="{80D08467-50BB-4DA0-82B6-875B97C03446}"/>
              </a:ext>
            </a:extLst>
          </p:cNvPr>
          <p:cNvSpPr txBox="1"/>
          <p:nvPr/>
        </p:nvSpPr>
        <p:spPr>
          <a:xfrm>
            <a:off x="6236894" y="5360855"/>
            <a:ext cx="4858735" cy="1287595"/>
          </a:xfrm>
          <a:prstGeom prst="rect">
            <a:avLst/>
          </a:prstGeom>
        </p:spPr>
        <p:txBody>
          <a:bodyPr vert="horz" lIns="91440" tIns="45720" rIns="91440" bIns="45720" rtlCol="0">
            <a:noAutofit/>
          </a:bodyPr>
          <a:lstStyle/>
          <a:p>
            <a:pPr>
              <a:spcAft>
                <a:spcPts val="600"/>
              </a:spcAft>
            </a:pPr>
            <a:r>
              <a:rPr lang="en-US" dirty="0"/>
              <a:t>Digital Business - BMSP6002</a:t>
            </a:r>
          </a:p>
          <a:p>
            <a:pPr>
              <a:spcAft>
                <a:spcPts val="600"/>
              </a:spcAft>
            </a:pPr>
            <a:r>
              <a:rPr lang="en-US" dirty="0"/>
              <a:t>Module Tutor – Roisin Mullins</a:t>
            </a:r>
          </a:p>
          <a:p>
            <a:pPr>
              <a:spcAft>
                <a:spcPts val="600"/>
              </a:spcAft>
            </a:pPr>
            <a:r>
              <a:rPr lang="en-US" dirty="0"/>
              <a:t>Assignment 1 Narrated PowerPoint </a:t>
            </a:r>
          </a:p>
        </p:txBody>
      </p:sp>
      <p:sp>
        <p:nvSpPr>
          <p:cNvPr id="9" name="TextBox 8">
            <a:extLst>
              <a:ext uri="{FF2B5EF4-FFF2-40B4-BE49-F238E27FC236}">
                <a16:creationId xmlns:a16="http://schemas.microsoft.com/office/drawing/2014/main" id="{575C0465-DC76-4B62-A93E-FE4B0EA04747}"/>
              </a:ext>
            </a:extLst>
          </p:cNvPr>
          <p:cNvSpPr txBox="1"/>
          <p:nvPr/>
        </p:nvSpPr>
        <p:spPr>
          <a:xfrm>
            <a:off x="447430" y="5439281"/>
            <a:ext cx="6756008" cy="1015663"/>
          </a:xfrm>
          <a:prstGeom prst="rect">
            <a:avLst/>
          </a:prstGeom>
          <a:noFill/>
        </p:spPr>
        <p:txBody>
          <a:bodyPr wrap="square" rtlCol="0">
            <a:spAutoFit/>
          </a:bodyPr>
          <a:lstStyle/>
          <a:p>
            <a:r>
              <a:rPr lang="en-GB" sz="2000" dirty="0"/>
              <a:t>Nicola Louise Bragg – 1910223</a:t>
            </a:r>
          </a:p>
          <a:p>
            <a:r>
              <a:rPr lang="en-GB" sz="2000" dirty="0"/>
              <a:t>BA Business Management</a:t>
            </a:r>
          </a:p>
          <a:p>
            <a:r>
              <a:rPr lang="en-GB" sz="2000" dirty="0"/>
              <a:t>University Trinity St.Davids – Carmarthen Campus</a:t>
            </a:r>
          </a:p>
        </p:txBody>
      </p:sp>
      <p:pic>
        <p:nvPicPr>
          <p:cNvPr id="2" name="Audio 1">
            <a:hlinkClick r:id="" action="ppaction://media"/>
            <a:extLst>
              <a:ext uri="{FF2B5EF4-FFF2-40B4-BE49-F238E27FC236}">
                <a16:creationId xmlns:a16="http://schemas.microsoft.com/office/drawing/2014/main" id="{35914B3B-8E2E-458D-8655-2A6A0EE7A70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5514"/>
    </mc:Choice>
    <mc:Fallback>
      <p:transition spd="slow" advTm="25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a:extLst>
              <a:ext uri="{FF2B5EF4-FFF2-40B4-BE49-F238E27FC236}">
                <a16:creationId xmlns:a16="http://schemas.microsoft.com/office/drawing/2014/main" id="{FC13F2EA-FAA3-42B4-828E-2CC0A0340E59}"/>
              </a:ext>
            </a:extLst>
          </p:cNvPr>
          <p:cNvPicPr>
            <a:picLocks noChangeAspect="1"/>
          </p:cNvPicPr>
          <p:nvPr/>
        </p:nvPicPr>
        <p:blipFill rotWithShape="1">
          <a:blip r:embed="rId5">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07E9589-533F-4215-8832-4C62529C98E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Purpose of Presentation</a:t>
            </a:r>
          </a:p>
        </p:txBody>
      </p:sp>
      <p:pic>
        <p:nvPicPr>
          <p:cNvPr id="3" name="Audio 2">
            <a:hlinkClick r:id="" action="ppaction://media"/>
            <a:extLst>
              <a:ext uri="{FF2B5EF4-FFF2-40B4-BE49-F238E27FC236}">
                <a16:creationId xmlns:a16="http://schemas.microsoft.com/office/drawing/2014/main" id="{CBF9DC7B-D96E-4FB3-80D0-4BB21C6735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2861156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1125"/>
    </mc:Choice>
    <mc:Fallback>
      <p:transition spd="slow" advTm="31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lurred financial stock market data and graph">
            <a:extLst>
              <a:ext uri="{FF2B5EF4-FFF2-40B4-BE49-F238E27FC236}">
                <a16:creationId xmlns:a16="http://schemas.microsoft.com/office/drawing/2014/main" id="{DA42D243-BB8E-49C9-8E91-EE29AD622D34}"/>
              </a:ext>
            </a:extLst>
          </p:cNvPr>
          <p:cNvPicPr>
            <a:picLocks noChangeAspect="1"/>
          </p:cNvPicPr>
          <p:nvPr/>
        </p:nvPicPr>
        <p:blipFill rotWithShape="1">
          <a:blip r:embed="rId5"/>
          <a:srcRect t="6448" b="10526"/>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1302812-EDF1-4058-B0F2-C7616B30639B}"/>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Digital Business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C03BBBB7-D003-4978-99DF-2EEBEFC74D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456919934"/>
      </p:ext>
    </p:extLst>
  </p:cSld>
  <p:clrMapOvr>
    <a:masterClrMapping/>
  </p:clrMapOvr>
  <mc:AlternateContent xmlns:mc="http://schemas.openxmlformats.org/markup-compatibility/2006">
    <mc:Choice xmlns:p14="http://schemas.microsoft.com/office/powerpoint/2010/main" Requires="p14">
      <p:transition spd="slow" p14:dur="2000" advTm="135174"/>
    </mc:Choice>
    <mc:Fallback>
      <p:transition spd="slow" advTm="135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with reflections on wooden table">
            <a:extLst>
              <a:ext uri="{FF2B5EF4-FFF2-40B4-BE49-F238E27FC236}">
                <a16:creationId xmlns:a16="http://schemas.microsoft.com/office/drawing/2014/main" id="{EF8D3B47-8018-470F-9C7D-992AD071B1D1}"/>
              </a:ext>
            </a:extLst>
          </p:cNvPr>
          <p:cNvPicPr>
            <a:picLocks noChangeAspect="1"/>
          </p:cNvPicPr>
          <p:nvPr/>
        </p:nvPicPr>
        <p:blipFill rotWithShape="1">
          <a:blip r:embed="rId5">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3822EDA1-3DFC-47AB-A872-C8666EB758B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Themes</a:t>
            </a:r>
          </a:p>
        </p:txBody>
      </p:sp>
      <p:pic>
        <p:nvPicPr>
          <p:cNvPr id="3" name="Audio 2">
            <a:hlinkClick r:id="" action="ppaction://media"/>
            <a:extLst>
              <a:ext uri="{FF2B5EF4-FFF2-40B4-BE49-F238E27FC236}">
                <a16:creationId xmlns:a16="http://schemas.microsoft.com/office/drawing/2014/main" id="{6C82B483-0FD0-4DDB-B33C-0D154A3C7B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4461711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542"/>
    </mc:Choice>
    <mc:Fallback>
      <p:transition spd="slow" advTm="63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B14BB96-92F8-41E3-BE04-8C76BD8E1EC7}"/>
              </a:ext>
            </a:extLst>
          </p:cNvPr>
          <p:cNvPicPr>
            <a:picLocks noGrp="1" noChangeAspect="1"/>
          </p:cNvPicPr>
          <p:nvPr>
            <p:ph idx="1"/>
          </p:nvPr>
        </p:nvPicPr>
        <p:blipFill>
          <a:blip r:embed="rId5"/>
          <a:stretch>
            <a:fillRect/>
          </a:stretch>
        </p:blipFill>
        <p:spPr>
          <a:xfrm>
            <a:off x="68058" y="203199"/>
            <a:ext cx="12055884" cy="6345881"/>
          </a:xfrm>
          <a:prstGeom prst="rect">
            <a:avLst/>
          </a:prstGeom>
        </p:spPr>
      </p:pic>
      <p:pic>
        <p:nvPicPr>
          <p:cNvPr id="4" name="Audio 3">
            <a:hlinkClick r:id="" action="ppaction://media"/>
            <a:extLst>
              <a:ext uri="{FF2B5EF4-FFF2-40B4-BE49-F238E27FC236}">
                <a16:creationId xmlns:a16="http://schemas.microsoft.com/office/drawing/2014/main" id="{A003CB67-0B18-426E-B2BC-778FCFD88A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364152815"/>
      </p:ext>
    </p:extLst>
  </p:cSld>
  <p:clrMapOvr>
    <a:masterClrMapping/>
  </p:clrMapOvr>
  <mc:AlternateContent xmlns:mc="http://schemas.openxmlformats.org/markup-compatibility/2006">
    <mc:Choice xmlns:p14="http://schemas.microsoft.com/office/powerpoint/2010/main" Requires="p14">
      <p:transition spd="slow" p14:dur="2000" advTm="60428"/>
    </mc:Choice>
    <mc:Fallback>
      <p:transition spd="slow" advTm="60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DEB5F14-5014-49D1-B590-9E2B7721C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3D2B953D-3D65-4BA7-80E6-139390790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0604" y="147284"/>
            <a:ext cx="4314573" cy="4314573"/>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Graphic 212">
            <a:extLst>
              <a:ext uri="{FF2B5EF4-FFF2-40B4-BE49-F238E27FC236}">
                <a16:creationId xmlns:a16="http://schemas.microsoft.com/office/drawing/2014/main" id="{4CA0A0B8-0ABD-4C1D-8BDE-4D94C94FD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FF2923AC-40BC-4610-B6BD-AECABAF6D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18A188E6-9899-40AA-9648-7B9BEAF52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81974" y="1174396"/>
            <a:ext cx="5290997" cy="5290997"/>
            <a:chOff x="1881974" y="1174396"/>
            <a:chExt cx="5290997" cy="5290997"/>
          </a:xfrm>
        </p:grpSpPr>
        <p:sp>
          <p:nvSpPr>
            <p:cNvPr id="30" name="Oval 29">
              <a:extLst>
                <a:ext uri="{FF2B5EF4-FFF2-40B4-BE49-F238E27FC236}">
                  <a16:creationId xmlns:a16="http://schemas.microsoft.com/office/drawing/2014/main" id="{F10D3957-AAB5-4037-A58C-20FF0E226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4478242-FDA7-48D1-A53E-3E0EDB2A71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Oval 32">
            <a:extLst>
              <a:ext uri="{FF2B5EF4-FFF2-40B4-BE49-F238E27FC236}">
                <a16:creationId xmlns:a16="http://schemas.microsoft.com/office/drawing/2014/main" id="{F47059C0-3CD3-44C5-9FBC-C5CEA6D94E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254" y="1065353"/>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4F7D3-CD10-47A2-BD71-ACAFD6244F18}"/>
              </a:ext>
            </a:extLst>
          </p:cNvPr>
          <p:cNvSpPr>
            <a:spLocks noGrp="1"/>
          </p:cNvSpPr>
          <p:nvPr>
            <p:ph type="title"/>
          </p:nvPr>
        </p:nvSpPr>
        <p:spPr>
          <a:xfrm>
            <a:off x="2342763" y="1893347"/>
            <a:ext cx="4079551" cy="2877632"/>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Overview of Chapter 3</a:t>
            </a:r>
          </a:p>
        </p:txBody>
      </p:sp>
      <p:grpSp>
        <p:nvGrpSpPr>
          <p:cNvPr id="35" name="Group 34">
            <a:extLst>
              <a:ext uri="{FF2B5EF4-FFF2-40B4-BE49-F238E27FC236}">
                <a16:creationId xmlns:a16="http://schemas.microsoft.com/office/drawing/2014/main" id="{78A6A50F-EF16-474F-9BD1-2D663EBEA2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5353"/>
            <a:ext cx="1861854" cy="717514"/>
            <a:chOff x="0" y="1065353"/>
            <a:chExt cx="1861854" cy="717514"/>
          </a:xfrm>
          <a:solidFill>
            <a:schemeClr val="bg1"/>
          </a:solidFill>
        </p:grpSpPr>
        <p:sp>
          <p:nvSpPr>
            <p:cNvPr id="36" name="Freeform: Shape 35">
              <a:extLst>
                <a:ext uri="{FF2B5EF4-FFF2-40B4-BE49-F238E27FC236}">
                  <a16:creationId xmlns:a16="http://schemas.microsoft.com/office/drawing/2014/main" id="{1AA37927-0235-4A56-8680-D7B367160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7" name="Freeform: Shape 36">
              <a:extLst>
                <a:ext uri="{FF2B5EF4-FFF2-40B4-BE49-F238E27FC236}">
                  <a16:creationId xmlns:a16="http://schemas.microsoft.com/office/drawing/2014/main" id="{0D5F1B50-7A4C-4505-93E5-35FB75146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pic>
        <p:nvPicPr>
          <p:cNvPr id="7" name="Graphic 6" descr="Books">
            <a:extLst>
              <a:ext uri="{FF2B5EF4-FFF2-40B4-BE49-F238E27FC236}">
                <a16:creationId xmlns:a16="http://schemas.microsoft.com/office/drawing/2014/main" id="{3124EF68-7B3E-4202-8D28-6B4EFA9F4F8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37500" y="1024180"/>
            <a:ext cx="2560781" cy="2560781"/>
          </a:xfrm>
          <a:prstGeom prst="rect">
            <a:avLst/>
          </a:prstGeom>
        </p:spPr>
      </p:pic>
      <p:grpSp>
        <p:nvGrpSpPr>
          <p:cNvPr id="39" name="Graphic 185">
            <a:extLst>
              <a:ext uri="{FF2B5EF4-FFF2-40B4-BE49-F238E27FC236}">
                <a16:creationId xmlns:a16="http://schemas.microsoft.com/office/drawing/2014/main" id="{4717BE92-F93B-41D0-A644-64F6E524C7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6418" y="4140693"/>
            <a:ext cx="1054466" cy="469689"/>
            <a:chOff x="9841624" y="4115729"/>
            <a:chExt cx="602169" cy="268223"/>
          </a:xfrm>
          <a:solidFill>
            <a:schemeClr val="bg1"/>
          </a:solidFill>
        </p:grpSpPr>
        <p:sp>
          <p:nvSpPr>
            <p:cNvPr id="40" name="Freeform: Shape 39">
              <a:extLst>
                <a:ext uri="{FF2B5EF4-FFF2-40B4-BE49-F238E27FC236}">
                  <a16:creationId xmlns:a16="http://schemas.microsoft.com/office/drawing/2014/main" id="{5CA26306-9FAA-4D01-957F-3E9B25A25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A458C4D-E6E4-42CA-BC7C-301BFBAA7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CDA802E-5743-4261-84A2-D9D8F19A3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FCFC560-017D-4F70-ADE9-00A770915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65F55DD-D975-452E-9674-461DBDBDE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6" name="Oval 45">
            <a:extLst>
              <a:ext uri="{FF2B5EF4-FFF2-40B4-BE49-F238E27FC236}">
                <a16:creationId xmlns:a16="http://schemas.microsoft.com/office/drawing/2014/main" id="{D245B05D-DA60-40E2-8A0A-B078C91D7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val 47">
            <a:extLst>
              <a:ext uri="{FF2B5EF4-FFF2-40B4-BE49-F238E27FC236}">
                <a16:creationId xmlns:a16="http://schemas.microsoft.com/office/drawing/2014/main" id="{401FD61C-FC3A-43C0-9641-28B0C1A5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hlinkClick r:id="" action="ppaction://media"/>
            <a:extLst>
              <a:ext uri="{FF2B5EF4-FFF2-40B4-BE49-F238E27FC236}">
                <a16:creationId xmlns:a16="http://schemas.microsoft.com/office/drawing/2014/main" id="{DDD41179-D8EC-4778-87D4-BF23F565EE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644968347"/>
      </p:ext>
    </p:extLst>
  </p:cSld>
  <p:clrMapOvr>
    <a:masterClrMapping/>
  </p:clrMapOvr>
  <mc:AlternateContent xmlns:mc="http://schemas.openxmlformats.org/markup-compatibility/2006">
    <mc:Choice xmlns:p14="http://schemas.microsoft.com/office/powerpoint/2010/main" Requires="p14">
      <p:transition spd="slow" p14:dur="2000" advTm="215067"/>
    </mc:Choice>
    <mc:Fallback>
      <p:transition spd="slow" advTm="215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B8D7D1E-1407-4D5B-9C80-E70D99362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5483" y="762552"/>
            <a:ext cx="5919334" cy="5214332"/>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4FD1BE-E333-402D-A2AF-8E2D7570F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5483" y="762552"/>
            <a:ext cx="5919334" cy="5214332"/>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8088" y="658175"/>
            <a:ext cx="5919334" cy="5214332"/>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83BA7-68D1-4A4B-8848-A9CF4A53C0F5}"/>
              </a:ext>
            </a:extLst>
          </p:cNvPr>
          <p:cNvSpPr>
            <a:spLocks noGrp="1"/>
          </p:cNvSpPr>
          <p:nvPr>
            <p:ph type="title"/>
          </p:nvPr>
        </p:nvSpPr>
        <p:spPr>
          <a:xfrm>
            <a:off x="3581400" y="1186940"/>
            <a:ext cx="5228230" cy="3131805"/>
          </a:xfrm>
        </p:spPr>
        <p:txBody>
          <a:bodyPr vert="horz" lIns="91440" tIns="45720" rIns="91440" bIns="45720" rtlCol="0" anchor="b">
            <a:normAutofit/>
          </a:bodyPr>
          <a:lstStyle/>
          <a:p>
            <a:pPr algn="ctr"/>
            <a:r>
              <a:rPr lang="en-US" sz="5400" kern="1200">
                <a:solidFill>
                  <a:schemeClr val="bg1"/>
                </a:solidFill>
                <a:latin typeface="+mj-lt"/>
                <a:ea typeface="+mj-ea"/>
                <a:cs typeface="+mj-cs"/>
              </a:rPr>
              <a:t>Overview of Chapter 6</a:t>
            </a:r>
          </a:p>
        </p:txBody>
      </p:sp>
      <p:sp>
        <p:nvSpPr>
          <p:cNvPr id="1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4763" y="252951"/>
            <a:ext cx="829613" cy="82961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DEF7D4A3-132F-4989-B22B-25948794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4763" y="252951"/>
            <a:ext cx="829613" cy="82961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4" name="Oval 2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4957" y="4410821"/>
            <a:ext cx="414409" cy="414409"/>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B94EEEB0-E565-42CB-8299-2454D31F0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4957" y="4410821"/>
            <a:ext cx="414409" cy="41440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7" name="Audio 6">
            <a:hlinkClick r:id="" action="ppaction://media"/>
            <a:extLst>
              <a:ext uri="{FF2B5EF4-FFF2-40B4-BE49-F238E27FC236}">
                <a16:creationId xmlns:a16="http://schemas.microsoft.com/office/drawing/2014/main" id="{38115ED2-3823-4BBB-B199-C12C17CDDC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842368509"/>
      </p:ext>
    </p:extLst>
  </p:cSld>
  <p:clrMapOvr>
    <a:masterClrMapping/>
  </p:clrMapOvr>
  <mc:AlternateContent xmlns:mc="http://schemas.openxmlformats.org/markup-compatibility/2006">
    <mc:Choice xmlns:p14="http://schemas.microsoft.com/office/powerpoint/2010/main" Requires="p14">
      <p:transition spd="slow" p14:dur="2000" advTm="134883"/>
    </mc:Choice>
    <mc:Fallback>
      <p:transition spd="slow" advTm="134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4" name="Freeform: Shape 1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977F4-0A50-42F0-99B1-42ED670739E0}"/>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5400" kern="1200">
                <a:solidFill>
                  <a:schemeClr val="bg1"/>
                </a:solidFill>
                <a:latin typeface="+mj-lt"/>
                <a:ea typeface="+mj-ea"/>
                <a:cs typeface="+mj-cs"/>
              </a:rPr>
              <a:t>Overview of Chapter 24</a:t>
            </a:r>
          </a:p>
        </p:txBody>
      </p:sp>
      <p:sp>
        <p:nvSpPr>
          <p:cNvPr id="2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Shape 34">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7" name="Freeform: Shape 36">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Audio 3">
            <a:hlinkClick r:id="" action="ppaction://media"/>
            <a:extLst>
              <a:ext uri="{FF2B5EF4-FFF2-40B4-BE49-F238E27FC236}">
                <a16:creationId xmlns:a16="http://schemas.microsoft.com/office/drawing/2014/main" id="{F4FAA96B-49A5-4452-94B3-8C8F0A78FE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220336621"/>
      </p:ext>
    </p:extLst>
  </p:cSld>
  <p:clrMapOvr>
    <a:masterClrMapping/>
  </p:clrMapOvr>
  <mc:AlternateContent xmlns:mc="http://schemas.openxmlformats.org/markup-compatibility/2006">
    <mc:Choice xmlns:p14="http://schemas.microsoft.com/office/powerpoint/2010/main" Requires="p14">
      <p:transition spd="slow" p14:dur="2000" advTm="123632"/>
    </mc:Choice>
    <mc:Fallback>
      <p:transition spd="slow" advTm="12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93E2-F513-4DAE-8288-2BA7E8A33295}"/>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Conclusion</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5D9D7560-26A1-40D1-86D7-500657AB113D}"/>
              </a:ext>
            </a:extLst>
          </p:cNvPr>
          <p:cNvPicPr>
            <a:picLocks noGrp="1" noChangeAspect="1"/>
          </p:cNvPicPr>
          <p:nvPr>
            <p:ph idx="1"/>
          </p:nvPr>
        </p:nvPicPr>
        <p:blipFill rotWithShape="1">
          <a:blip r:embed="rId5"/>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5" name="Audio 4">
            <a:hlinkClick r:id="" action="ppaction://media"/>
            <a:extLst>
              <a:ext uri="{FF2B5EF4-FFF2-40B4-BE49-F238E27FC236}">
                <a16:creationId xmlns:a16="http://schemas.microsoft.com/office/drawing/2014/main" id="{ECD155F3-3F56-4C8F-BEE6-3A8B7870C1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1777254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4130"/>
    </mc:Choice>
    <mc:Fallback>
      <p:transition spd="slow" advTm="94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AD1E-FEBF-478A-B1B5-3ADFC03AC53C}"/>
              </a:ext>
            </a:extLst>
          </p:cNvPr>
          <p:cNvSpPr>
            <a:spLocks noGrp="1"/>
          </p:cNvSpPr>
          <p:nvPr>
            <p:ph type="title"/>
          </p:nvPr>
        </p:nvSpPr>
        <p:spPr/>
        <p:txBody>
          <a:bodyPr/>
          <a:lstStyle/>
          <a:p>
            <a:r>
              <a:rPr lang="en-GB" dirty="0"/>
              <a:t>Recommendations</a:t>
            </a:r>
          </a:p>
        </p:txBody>
      </p:sp>
      <p:pic>
        <p:nvPicPr>
          <p:cNvPr id="5" name="Audio 4">
            <a:hlinkClick r:id="" action="ppaction://media"/>
            <a:extLst>
              <a:ext uri="{FF2B5EF4-FFF2-40B4-BE49-F238E27FC236}">
                <a16:creationId xmlns:a16="http://schemas.microsoft.com/office/drawing/2014/main" id="{8C0E00F9-74AA-43F7-B123-0ACFE08079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
        <p:nvSpPr>
          <p:cNvPr id="6" name="TextBox 5">
            <a:extLst>
              <a:ext uri="{FF2B5EF4-FFF2-40B4-BE49-F238E27FC236}">
                <a16:creationId xmlns:a16="http://schemas.microsoft.com/office/drawing/2014/main" id="{0160BE00-24DE-4AC1-82D3-C0B1B6BCC066}"/>
              </a:ext>
            </a:extLst>
          </p:cNvPr>
          <p:cNvSpPr txBox="1"/>
          <p:nvPr/>
        </p:nvSpPr>
        <p:spPr>
          <a:xfrm>
            <a:off x="591065" y="1792665"/>
            <a:ext cx="11201400" cy="4695324"/>
          </a:xfrm>
          <a:prstGeom prst="rect">
            <a:avLst/>
          </a:prstGeom>
          <a:noFill/>
        </p:spPr>
        <p:txBody>
          <a:bodyPr wrap="square" rtlCol="0">
            <a:spAutoFit/>
          </a:bodyPr>
          <a:lstStyle/>
          <a:p>
            <a:pPr marL="342900" indent="-342900">
              <a:lnSpc>
                <a:spcPct val="107000"/>
              </a:lnSpc>
              <a:spcAft>
                <a:spcPts val="800"/>
              </a:spcAft>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Airbnb site can bring and create access to properties that are more environmentally sustainable.</a:t>
            </a:r>
          </a:p>
          <a:p>
            <a:pPr marL="342900" indent="-342900">
              <a:lnSpc>
                <a:spcPct val="107000"/>
              </a:lnSpc>
              <a:spcAft>
                <a:spcPts val="800"/>
              </a:spcAft>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Can provide the possibility of overcoming issues related to access concerns of those with disabilities, to compete with established chains that don’t take this issue into consideration in their plans.</a:t>
            </a:r>
          </a:p>
          <a:p>
            <a:pPr marL="342900" indent="-342900">
              <a:lnSpc>
                <a:spcPct val="107000"/>
              </a:lnSpc>
              <a:spcAft>
                <a:spcPts val="800"/>
              </a:spcAft>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It is one of the first companies of its kind so they cannot be compared to any other. Airbnb must create an adaptable/problem solving work atmosphere to overcome challenges that haven’t been seen before as Airbnb are the leading company in this sector.</a:t>
            </a:r>
          </a:p>
          <a:p>
            <a:pPr marL="342900" indent="-342900">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Opportunity to help combat unsustainable practices within the accommodation industry.</a:t>
            </a:r>
            <a:endParaRPr lang="en-GB" sz="2400" dirty="0"/>
          </a:p>
        </p:txBody>
      </p:sp>
    </p:spTree>
    <p:extLst>
      <p:ext uri="{BB962C8B-B14F-4D97-AF65-F5344CB8AC3E}">
        <p14:creationId xmlns:p14="http://schemas.microsoft.com/office/powerpoint/2010/main" val="2141485599"/>
      </p:ext>
    </p:extLst>
  </p:cSld>
  <p:clrMapOvr>
    <a:masterClrMapping/>
  </p:clrMapOvr>
  <mc:AlternateContent xmlns:mc="http://schemas.openxmlformats.org/markup-compatibility/2006">
    <mc:Choice xmlns:p14="http://schemas.microsoft.com/office/powerpoint/2010/main" Requires="p14">
      <p:transition spd="slow" p14:dur="2000" advTm="37215"/>
    </mc:Choice>
    <mc:Fallback>
      <p:transition spd="slow" advTm="3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0A290-288E-4600-A456-ACE709F86326}"/>
              </a:ext>
            </a:extLst>
          </p:cNvPr>
          <p:cNvSpPr>
            <a:spLocks noGrp="1"/>
          </p:cNvSpPr>
          <p:nvPr>
            <p:ph type="title"/>
          </p:nvPr>
        </p:nvSpPr>
        <p:spPr>
          <a:xfrm>
            <a:off x="1623391" y="2331002"/>
            <a:ext cx="8945218" cy="1325563"/>
          </a:xfrm>
        </p:spPr>
        <p:txBody>
          <a:bodyPr>
            <a:normAutofit/>
          </a:bodyPr>
          <a:lstStyle/>
          <a:p>
            <a:pPr algn="ctr"/>
            <a:r>
              <a:rPr lang="en-GB" dirty="0"/>
              <a:t>References</a:t>
            </a:r>
            <a:br>
              <a:rPr lang="en-GB" dirty="0"/>
            </a:br>
            <a:r>
              <a:rPr lang="en-GB" dirty="0"/>
              <a:t>Can be found in notes section</a:t>
            </a:r>
          </a:p>
        </p:txBody>
      </p:sp>
    </p:spTree>
    <p:extLst>
      <p:ext uri="{BB962C8B-B14F-4D97-AF65-F5344CB8AC3E}">
        <p14:creationId xmlns:p14="http://schemas.microsoft.com/office/powerpoint/2010/main" val="30366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B804-783B-4595-A8FE-F58BF64FF065}"/>
              </a:ext>
            </a:extLst>
          </p:cNvPr>
          <p:cNvSpPr>
            <a:spLocks noGrp="1"/>
          </p:cNvSpPr>
          <p:nvPr>
            <p:ph type="title"/>
          </p:nvPr>
        </p:nvSpPr>
        <p:spPr>
          <a:xfrm>
            <a:off x="1262270" y="2432464"/>
            <a:ext cx="10515600" cy="1325563"/>
          </a:xfrm>
        </p:spPr>
        <p:txBody>
          <a:bodyPr/>
          <a:lstStyle/>
          <a:p>
            <a:pPr algn="ctr"/>
            <a:r>
              <a:rPr lang="en-GB" dirty="0"/>
              <a:t>References – Pictures</a:t>
            </a:r>
            <a:br>
              <a:rPr lang="en-GB" dirty="0"/>
            </a:br>
            <a:r>
              <a:rPr lang="en-GB" dirty="0"/>
              <a:t>Can be found within the notes section</a:t>
            </a:r>
          </a:p>
        </p:txBody>
      </p:sp>
    </p:spTree>
    <p:extLst>
      <p:ext uri="{BB962C8B-B14F-4D97-AF65-F5344CB8AC3E}">
        <p14:creationId xmlns:p14="http://schemas.microsoft.com/office/powerpoint/2010/main" val="15933666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2317</TotalTime>
  <Words>4185</Words>
  <Application>Microsoft Office PowerPoint</Application>
  <PresentationFormat>Widescreen</PresentationFormat>
  <Paragraphs>140</Paragraphs>
  <Slides>12</Slides>
  <Notes>12</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Purpose of Presentation</vt:lpstr>
      <vt:lpstr>Digital Business</vt:lpstr>
      <vt:lpstr>Themes</vt:lpstr>
      <vt:lpstr>PowerPoint Presentation</vt:lpstr>
      <vt:lpstr>Overview of Chapter 3</vt:lpstr>
      <vt:lpstr>Overview of Chapter 6</vt:lpstr>
      <vt:lpstr>Overview of Chapter 24</vt:lpstr>
      <vt:lpstr>Conclusion</vt:lpstr>
      <vt:lpstr>Recommendations</vt:lpstr>
      <vt:lpstr>References Can be found in notes section</vt:lpstr>
      <vt:lpstr>References – Pictures Can be found within the notes section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Nicola Louise</cp:lastModifiedBy>
  <cp:revision>1</cp:revision>
  <dcterms:created xsi:type="dcterms:W3CDTF">2021-12-18T19:38:58Z</dcterms:created>
  <dcterms:modified xsi:type="dcterms:W3CDTF">2021-12-20T23:30:31Z</dcterms:modified>
</cp:coreProperties>
</file>