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08" y="-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634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912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08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78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425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8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573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283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894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05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579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725D9-4F90-44A7-B081-E58925733CF4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D0062-EBAC-4C44-91C3-95190996DE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525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oi:10.4018/978-1-7998-0131-3" TargetMode="External"/><Relationship Id="rId2" Type="http://schemas.openxmlformats.org/officeDocument/2006/relationships/hyperlink" Target="http://doi:10.4018/978-1-7998-5808-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oi:10.4018/978-1-7998-5175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481" y="126748"/>
            <a:ext cx="11995841" cy="657281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Digital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for Personal and Professional 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Growth</a:t>
            </a:r>
            <a:b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Roberta </a:t>
            </a:r>
            <a:r>
              <a:rPr lang="en-GB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Orosz</a:t>
            </a: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December, 2025</a:t>
            </a:r>
            <a:br>
              <a:rPr lang="en-GB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8640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3375"/>
            <a:ext cx="10515600" cy="66995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3909" y="733331"/>
            <a:ext cx="11869093" cy="6020554"/>
          </a:xfrm>
        </p:spPr>
        <p:txBody>
          <a:bodyPr>
            <a:normAutofit/>
          </a:bodyPr>
          <a:lstStyle/>
          <a:p>
            <a:pPr algn="just"/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need to understand digital competence in today’s environment cannot be over emphasized.</a:t>
            </a:r>
          </a:p>
          <a:p>
            <a:pPr algn="just"/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is given its significance for education, employment and everyday life.</a:t>
            </a:r>
          </a:p>
          <a:p>
            <a:pPr algn="just"/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Its application in solving problems makes life very easy, and explains the reason why it is needed in contemporary </a:t>
            </a: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society (</a:t>
            </a: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Sandhu, 2020).</a:t>
            </a:r>
            <a:endParaRPr lang="en-US" sz="3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will follow this outline:</a:t>
            </a:r>
          </a:p>
          <a:p>
            <a:pPr algn="just"/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Explanation of Digital </a:t>
            </a: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</a:t>
            </a:r>
            <a:endParaRPr lang="en-US" sz="3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of Assessing Digital </a:t>
            </a:r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Skills</a:t>
            </a:r>
          </a:p>
          <a:p>
            <a:pPr algn="just"/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Learnings from the Module</a:t>
            </a:r>
          </a:p>
          <a:p>
            <a:pPr algn="just"/>
            <a:r>
              <a:rPr 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and conclusion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50996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1482"/>
            <a:ext cx="10515600" cy="642796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Concept of Digital Skills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749" y="724278"/>
            <a:ext cx="11959627" cy="6056768"/>
          </a:xfrm>
        </p:spPr>
        <p:txBody>
          <a:bodyPr/>
          <a:lstStyle/>
          <a:p>
            <a:pPr algn="just"/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refer to the abilities needed to adequately use digital tools, communication devices, and networks to access, manage, create, and share information.</a:t>
            </a:r>
          </a:p>
          <a:p>
            <a:pPr algn="just"/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 have examples in basic computers, online communication, data management and problem solving using tech.</a:t>
            </a:r>
          </a:p>
          <a:p>
            <a:pPr algn="just"/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Different levels of its existence are at the basic, intermediate and 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advance (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Byrd,2021)</a:t>
            </a:r>
            <a:r>
              <a:rPr lang="en-US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4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54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8643"/>
            <a:ext cx="10515600" cy="633741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Methods of Assessing Digital Skills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749" y="742384"/>
            <a:ext cx="11932467" cy="6115616"/>
          </a:xfrm>
        </p:spPr>
        <p:txBody>
          <a:bodyPr>
            <a:noAutofit/>
          </a:bodyPr>
          <a:lstStyle/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use of self assessment tools like questionnaire and surveys.</a:t>
            </a:r>
          </a:p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 equally have practical tests like tasks and the use of simulation.</a:t>
            </a:r>
          </a:p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Formal certifications (Microsoft office specialist and ICDI)</a:t>
            </a:r>
          </a:p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Observational evaluation in real life </a:t>
            </a:r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situation (</a:t>
            </a:r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Dadwal,2020)</a:t>
            </a:r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2106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0536"/>
            <a:ext cx="10515600" cy="570368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Key Learning from the Module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6749" y="660904"/>
            <a:ext cx="11905305" cy="6111088"/>
          </a:xfrm>
        </p:spPr>
        <p:txBody>
          <a:bodyPr>
            <a:normAutofit/>
          </a:bodyPr>
          <a:lstStyle/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are in multiple forms and dynamic in nature.</a:t>
            </a:r>
          </a:p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must be directed to a goal and a group of people.</a:t>
            </a:r>
          </a:p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 shows the relevance of bringing together different assessment techniques.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nonetheless exist in it in the like of self report bias and access to technology.</a:t>
            </a:r>
            <a:endParaRPr lang="en-US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412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9589"/>
            <a:ext cx="10515600" cy="5251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31" y="624689"/>
            <a:ext cx="11990560" cy="6113588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4800" dirty="0" smtClean="0"/>
              <a:t>The need to put together a holistic assessment framework using both theory and practice.</a:t>
            </a:r>
          </a:p>
          <a:p>
            <a:pPr algn="just"/>
            <a:r>
              <a:rPr lang="en-US" sz="4800" dirty="0" smtClean="0"/>
              <a:t>Incorporate </a:t>
            </a:r>
            <a:r>
              <a:rPr lang="en-US" sz="4800" dirty="0"/>
              <a:t>p</a:t>
            </a:r>
            <a:r>
              <a:rPr lang="en-US" sz="4800" dirty="0" smtClean="0"/>
              <a:t>eriodic skills update and evaluation and re-evaluation </a:t>
            </a:r>
            <a:r>
              <a:rPr lang="en-US" sz="4800" dirty="0" err="1" smtClean="0"/>
              <a:t>oweing</a:t>
            </a:r>
            <a:r>
              <a:rPr lang="en-US" sz="4800" dirty="0" smtClean="0"/>
              <a:t> to changes taking place.</a:t>
            </a:r>
          </a:p>
          <a:p>
            <a:pPr algn="just"/>
            <a:r>
              <a:rPr lang="en-US" sz="4800" dirty="0" smtClean="0"/>
              <a:t>Increase in digital literacy education to improve skills acquired </a:t>
            </a:r>
            <a:r>
              <a:rPr lang="en-US" sz="4800" dirty="0"/>
              <a:t>(</a:t>
            </a:r>
            <a:r>
              <a:rPr lang="en-US" sz="4800" dirty="0" smtClean="0"/>
              <a:t>baseline skills).</a:t>
            </a:r>
          </a:p>
          <a:p>
            <a:pPr algn="just"/>
            <a:r>
              <a:rPr lang="en-US" sz="4800" dirty="0" smtClean="0"/>
              <a:t>Support the use digital technology for accuracy and scalability.</a:t>
            </a:r>
          </a:p>
          <a:p>
            <a:pPr algn="just"/>
            <a:r>
              <a:rPr lang="en-US" sz="4800" dirty="0" smtClean="0"/>
              <a:t>Encourage access to digital resource for even evaluation.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5803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8643"/>
            <a:ext cx="10515600" cy="534153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95" y="642796"/>
            <a:ext cx="11959628" cy="6102036"/>
          </a:xfrm>
        </p:spPr>
        <p:txBody>
          <a:bodyPr/>
          <a:lstStyle/>
          <a:p>
            <a:pPr algn="just"/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skills assessment is crucial for personal and professional </a:t>
            </a:r>
            <a:r>
              <a:rPr lang="en-US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development.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assessment requires diverse tools and continuous </a:t>
            </a:r>
            <a:r>
              <a:rPr lang="en-US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updates.</a:t>
            </a:r>
            <a:endParaRPr lang="en-US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299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1481"/>
            <a:ext cx="10515600" cy="805759"/>
          </a:xfrm>
        </p:spPr>
        <p:txBody>
          <a:bodyPr/>
          <a:lstStyle/>
          <a:p>
            <a:pPr algn="ctr"/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863" y="887239"/>
            <a:ext cx="10515600" cy="5703683"/>
          </a:xfrm>
        </p:spPr>
        <p:txBody>
          <a:bodyPr/>
          <a:lstStyle/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Byrd, L. S. (Ed.). (2021). </a:t>
            </a:r>
            <a:r>
              <a:rPr lang="en-US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Cultivating Entrepreneurial </a:t>
            </a:r>
            <a:r>
              <a:rPr lang="en-US" sz="36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Changemakers</a:t>
            </a:r>
            <a:r>
              <a:rPr lang="en-US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Digital Media Education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IGI Global. </a:t>
            </a:r>
            <a:r>
              <a:rPr lang="en-US" sz="3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http://doi:10.4018/978-1-7998-5808-9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Dadwal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S. (Ed.). (2020). </a:t>
            </a:r>
            <a:r>
              <a:rPr lang="en-US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Handbook of Research on Innovations in Technology and Marketing for the Connected Consumer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IGI Global. </a:t>
            </a:r>
            <a:r>
              <a:rPr lang="en-US" sz="3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http://doi:10.4018/978-1-7998-0131-3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Sandhu, K. (Ed.). (2020). </a:t>
            </a:r>
            <a:r>
              <a:rPr lang="en-US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Transformation and Innovative Services for Business and Learning</a:t>
            </a:r>
            <a:r>
              <a:rPr 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IGI Global. </a:t>
            </a:r>
            <a:r>
              <a:rPr lang="en-US" sz="36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http://doi:10.4018/978-1-7998-5175-2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303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416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 Digital Skills for Personal and Professional Growth  Roberta Orosz    December, 2025 </vt:lpstr>
      <vt:lpstr>INTRODUCTION</vt:lpstr>
      <vt:lpstr>Concept of Digital Skills</vt:lpstr>
      <vt:lpstr>Methods of Assessing Digital Skills</vt:lpstr>
      <vt:lpstr>Key Learning from the Module</vt:lpstr>
      <vt:lpstr>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Digital Skills for Personal and Professional Growth  Roberta Orosz    December, 2025 </dc:title>
  <dc:creator>HP CORE i7</dc:creator>
  <cp:lastModifiedBy>HP CORE i7</cp:lastModifiedBy>
  <cp:revision>14</cp:revision>
  <dcterms:created xsi:type="dcterms:W3CDTF">2025-12-01T02:49:45Z</dcterms:created>
  <dcterms:modified xsi:type="dcterms:W3CDTF">2025-12-01T04:47:17Z</dcterms:modified>
</cp:coreProperties>
</file>