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4"/>
  </p:sldMasterIdLst>
  <p:sldIdLst>
    <p:sldId id="256" r:id="rId5"/>
    <p:sldId id="257" r:id="rId6"/>
    <p:sldId id="258" r:id="rId7"/>
    <p:sldId id="260" r:id="rId8"/>
    <p:sldId id="259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F7382B-DEEC-0FED-5730-56C64B54889B}" v="1170" dt="2020-10-13T10:36:45.077"/>
    <p1510:client id="{329F24F6-10BD-05B6-707B-4B5CD37943B3}" v="781" dt="2021-02-22T08:49:26.881"/>
    <p1510:client id="{87148864-A2D4-77A4-E702-B9306CEFDD20}" v="391" dt="2020-02-05T11:34:03.995"/>
    <p1510:client id="{E409D0A3-1BB3-96E5-7077-02F660EE520C}" v="13" dt="2020-10-20T12:51:21.1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tableStyles" Target="tableStyles.xml" Id="rId17" /><Relationship Type="http://schemas.openxmlformats.org/officeDocument/2006/relationships/customXml" Target="../customXml/item2.xml" Id="rId2" /><Relationship Type="http://schemas.openxmlformats.org/officeDocument/2006/relationships/theme" Target="theme/theme1.xml" Id="rId16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viewProps" Target="viewProps.xml" Id="rId15" /><Relationship Type="http://schemas.openxmlformats.org/officeDocument/2006/relationships/slide" Target="slides/slide6.xml" Id="rId10" /><Relationship Type="http://schemas.microsoft.com/office/2015/10/relationships/revisionInfo" Target="revisionInfo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presProps" Target="presProps.xml" Id="rId1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0188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9146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96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2155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790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2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256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6321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93654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7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465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0135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Employability Skills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component 2:  report on employability skills</a:t>
            </a:r>
          </a:p>
        </p:txBody>
      </p:sp>
    </p:spTree>
    <p:extLst>
      <p:ext uri="{BB962C8B-B14F-4D97-AF65-F5344CB8AC3E}">
        <p14:creationId xmlns:p14="http://schemas.microsoft.com/office/powerpoint/2010/main" val="1369934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Guidelines for your Report!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05017" y="2504303"/>
            <a:ext cx="96959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This lesson will help with your Report by giving you a structure and some Guidelines of what you </a:t>
            </a:r>
            <a:r>
              <a:rPr lang="en-GB" sz="3600" i="1" dirty="0"/>
              <a:t>could </a:t>
            </a:r>
            <a:r>
              <a:rPr lang="en-GB" sz="3600" dirty="0"/>
              <a:t>include.</a:t>
            </a:r>
          </a:p>
        </p:txBody>
      </p:sp>
    </p:spTree>
    <p:extLst>
      <p:ext uri="{BB962C8B-B14F-4D97-AF65-F5344CB8AC3E}">
        <p14:creationId xmlns:p14="http://schemas.microsoft.com/office/powerpoint/2010/main" val="2177766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Cover Page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42768" y="2273643"/>
            <a:ext cx="7026875" cy="267765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endParaRPr lang="en-GB" sz="2400" dirty="0">
              <a:cs typeface="Calibri"/>
            </a:endParaRPr>
          </a:p>
          <a:p>
            <a:endParaRPr lang="en-GB" sz="2400" dirty="0"/>
          </a:p>
          <a:p>
            <a:r>
              <a:rPr lang="en-GB" sz="2400" dirty="0"/>
              <a:t>Remember to include the following:</a:t>
            </a:r>
          </a:p>
          <a:p>
            <a:endParaRPr lang="en-GB" sz="2400" dirty="0"/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Your Name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Your Student Number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400" dirty="0"/>
              <a:t>Title of your Assignment</a:t>
            </a:r>
          </a:p>
        </p:txBody>
      </p:sp>
    </p:spTree>
    <p:extLst>
      <p:ext uri="{BB962C8B-B14F-4D97-AF65-F5344CB8AC3E}">
        <p14:creationId xmlns:p14="http://schemas.microsoft.com/office/powerpoint/2010/main" val="41204229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 Page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55589" y="1993557"/>
            <a:ext cx="9201665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2400" dirty="0">
              <a:cs typeface="Calibri"/>
            </a:endParaRPr>
          </a:p>
          <a:p>
            <a:endParaRPr lang="en-GB" sz="2400" dirty="0"/>
          </a:p>
          <a:p>
            <a:r>
              <a:rPr lang="en-GB" sz="2400" dirty="0"/>
              <a:t>Remember- update the contents page once you have written the whole report!</a:t>
            </a:r>
          </a:p>
          <a:p>
            <a:endParaRPr lang="en-GB" sz="2400" dirty="0">
              <a:cs typeface="Calibri"/>
            </a:endParaRPr>
          </a:p>
          <a:p>
            <a:r>
              <a:rPr lang="en-GB" sz="2400" dirty="0">
                <a:cs typeface="Calibri"/>
              </a:rPr>
              <a:t>If you are using Outline then this can be created automatically. </a:t>
            </a:r>
          </a:p>
        </p:txBody>
      </p:sp>
    </p:spTree>
    <p:extLst>
      <p:ext uri="{BB962C8B-B14F-4D97-AF65-F5344CB8AC3E}">
        <p14:creationId xmlns:p14="http://schemas.microsoft.com/office/powerpoint/2010/main" val="4052670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1.0 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45192" y="2505831"/>
            <a:ext cx="8147222" cy="224676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Within the Introduction, discuss what the report is trying to achieve (rewrite the question) and tell the reader a background to Employability skills e.g.</a:t>
            </a:r>
            <a:endParaRPr lang="en-GB" sz="2800" dirty="0">
              <a:cs typeface="Calibri"/>
            </a:endParaRPr>
          </a:p>
          <a:p>
            <a:r>
              <a:rPr lang="en-GB" sz="2800" dirty="0"/>
              <a:t>What are Employability Skills?</a:t>
            </a:r>
            <a:endParaRPr lang="en-GB" sz="2800" dirty="0">
              <a:cs typeface="Calibri"/>
            </a:endParaRPr>
          </a:p>
          <a:p>
            <a:r>
              <a:rPr lang="en-GB" sz="2800" dirty="0"/>
              <a:t>Who requires such skills?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73133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1575" y="-348549"/>
            <a:ext cx="6544236" cy="1154922"/>
          </a:xfrm>
        </p:spPr>
        <p:txBody>
          <a:bodyPr/>
          <a:lstStyle/>
          <a:p>
            <a:r>
              <a:rPr lang="en-GB" dirty="0"/>
              <a:t>2.0 Main Findings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1833" y="806373"/>
            <a:ext cx="11917679" cy="5078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You could structure your Main Findings as follows:</a:t>
            </a:r>
          </a:p>
          <a:p>
            <a:endParaRPr lang="en-GB" dirty="0"/>
          </a:p>
          <a:p>
            <a:r>
              <a:rPr lang="en-GB" dirty="0"/>
              <a:t>2.1 </a:t>
            </a:r>
            <a:r>
              <a:rPr lang="en-GB" dirty="0">
                <a:solidFill>
                  <a:srgbClr val="000000"/>
                </a:solidFill>
                <a:cs typeface="Calibri"/>
              </a:rPr>
              <a:t>What employability skills are important in today's workforce?</a:t>
            </a:r>
            <a:endParaRPr lang="en-GB" dirty="0">
              <a:cs typeface="Calibri"/>
            </a:endParaRPr>
          </a:p>
          <a:p>
            <a:r>
              <a:rPr lang="en-GB" dirty="0">
                <a:solidFill>
                  <a:srgbClr val="7030A0"/>
                </a:solidFill>
                <a:cs typeface="Calibri"/>
              </a:rPr>
              <a:t>Remember to include the following:</a:t>
            </a:r>
            <a:endParaRPr lang="en-GB" dirty="0">
              <a:solidFill>
                <a:srgbClr val="000000"/>
              </a:solidFill>
              <a:cs typeface="Calibri"/>
            </a:endParaRPr>
          </a:p>
          <a:p>
            <a:r>
              <a:rPr lang="en-GB" dirty="0">
                <a:solidFill>
                  <a:srgbClr val="7030A0"/>
                </a:solidFill>
                <a:cs typeface="Calibri"/>
              </a:rPr>
              <a:t>- Resilience</a:t>
            </a:r>
          </a:p>
          <a:p>
            <a:r>
              <a:rPr lang="en-GB" dirty="0">
                <a:solidFill>
                  <a:srgbClr val="7030A0"/>
                </a:solidFill>
                <a:cs typeface="Calibri"/>
              </a:rPr>
              <a:t>- Time Management</a:t>
            </a:r>
          </a:p>
          <a:p>
            <a:r>
              <a:rPr lang="en-GB" dirty="0">
                <a:solidFill>
                  <a:srgbClr val="7030A0"/>
                </a:solidFill>
                <a:cs typeface="Calibri"/>
              </a:rPr>
              <a:t>- Emotional Intelligence</a:t>
            </a:r>
          </a:p>
          <a:p>
            <a:r>
              <a:rPr lang="en-GB" dirty="0">
                <a:solidFill>
                  <a:srgbClr val="7030A0"/>
                </a:solidFill>
                <a:cs typeface="Calibri"/>
              </a:rPr>
              <a:t>- Digital Competency</a:t>
            </a:r>
          </a:p>
          <a:p>
            <a:endParaRPr lang="en-GB" dirty="0">
              <a:solidFill>
                <a:srgbClr val="7030A0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i="1" dirty="0"/>
              <a:t>2.2 </a:t>
            </a:r>
            <a:r>
              <a:rPr lang="en-GB" dirty="0">
                <a:ea typeface="+mn-lt"/>
                <a:cs typeface="+mn-lt"/>
              </a:rPr>
              <a:t>How have employability skills developed recently?</a:t>
            </a:r>
          </a:p>
          <a:p>
            <a:r>
              <a:rPr lang="en-GB" i="1" dirty="0">
                <a:solidFill>
                  <a:srgbClr val="7030A0"/>
                </a:solidFill>
                <a:ea typeface="+mn-lt"/>
                <a:cs typeface="+mn-lt"/>
              </a:rPr>
              <a:t>Consider if employability skills have changed recently. If they have changed, WHY do you think they have changed.</a:t>
            </a:r>
            <a:endParaRPr lang="en-GB" dirty="0"/>
          </a:p>
          <a:p>
            <a:r>
              <a:rPr lang="en-GB" i="1" dirty="0">
                <a:solidFill>
                  <a:srgbClr val="7030A0"/>
                </a:solidFill>
                <a:ea typeface="+mn-lt"/>
                <a:cs typeface="+mn-lt"/>
              </a:rPr>
              <a:t>Remember to include critical analysis here.</a:t>
            </a:r>
          </a:p>
          <a:p>
            <a:r>
              <a:rPr lang="en-GB" i="1" dirty="0">
                <a:solidFill>
                  <a:srgbClr val="7030A0"/>
                </a:solidFill>
                <a:cs typeface="Calibri"/>
              </a:rPr>
              <a:t>For example, has the advance in technology meant that the workforce have had to adapt their employability skills- what has that changed looked like?</a:t>
            </a:r>
          </a:p>
          <a:p>
            <a:endParaRPr lang="en-GB" dirty="0">
              <a:solidFill>
                <a:srgbClr val="7030A0"/>
              </a:solidFill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ea typeface="+mn-lt"/>
                <a:cs typeface="+mn-lt"/>
              </a:rPr>
              <a:t>2.3 Have employability skills always been important?</a:t>
            </a:r>
            <a:r>
              <a:rPr lang="en-US" dirty="0">
                <a:ea typeface="+mn-lt"/>
                <a:cs typeface="+mn-lt"/>
              </a:rPr>
              <a:t> </a:t>
            </a:r>
          </a:p>
          <a:p>
            <a:r>
              <a:rPr lang="en-GB" dirty="0">
                <a:solidFill>
                  <a:srgbClr val="7030A0"/>
                </a:solidFill>
                <a:ea typeface="+mn-lt"/>
                <a:cs typeface="+mn-lt"/>
              </a:rPr>
              <a:t>Are they more important now or were they more important 10 years ago, for example?</a:t>
            </a:r>
            <a:r>
              <a:rPr lang="en-GB" dirty="0">
                <a:ea typeface="+mn-lt"/>
                <a:cs typeface="+mn-lt"/>
              </a:rPr>
              <a:t> </a:t>
            </a: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93517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219200" y="2125362"/>
            <a:ext cx="7306962" cy="458587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dirty="0"/>
              <a:t>Remember- don’t bring in any new information at this point in the report.</a:t>
            </a:r>
            <a:endParaRPr lang="en-GB" sz="3200" dirty="0">
              <a:cs typeface="Calibri"/>
            </a:endParaRPr>
          </a:p>
          <a:p>
            <a:r>
              <a:rPr lang="en-GB" sz="3200" dirty="0"/>
              <a:t>Draw together all of the main points of your report and conclude. </a:t>
            </a:r>
            <a:endParaRPr lang="en-GB" sz="3200" dirty="0">
              <a:cs typeface="Calibri"/>
            </a:endParaRPr>
          </a:p>
          <a:p>
            <a:endParaRPr lang="en-GB" sz="3200" dirty="0">
              <a:cs typeface="Calibri"/>
            </a:endParaRPr>
          </a:p>
          <a:p>
            <a:r>
              <a:rPr lang="en-GB" sz="3200" dirty="0"/>
              <a:t>What does the report tell us?</a:t>
            </a:r>
            <a:endParaRPr lang="en-GB" sz="3200" dirty="0">
              <a:cs typeface="Calibri"/>
            </a:endParaRPr>
          </a:p>
          <a:p>
            <a:r>
              <a:rPr lang="en-GB" sz="3200" dirty="0">
                <a:cs typeface="Calibri"/>
              </a:rPr>
              <a:t>Has it answered the question in the introduction? </a:t>
            </a:r>
          </a:p>
          <a:p>
            <a:endParaRPr lang="en-GB" dirty="0"/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997352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35608" y="1777104"/>
            <a:ext cx="7305315" cy="44012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dirty="0"/>
              <a:t>Remember that Referencing is a 2 Part process: 1. In-text Citations and 2. reference List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It needs to be alphabetical.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Use the Harvard Referencing Guide to help you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Check your Referencing!</a:t>
            </a:r>
            <a:endParaRPr lang="en-GB" sz="2800" dirty="0">
              <a:cs typeface="Calibri"/>
            </a:endParaRPr>
          </a:p>
          <a:p>
            <a:endParaRPr lang="en-GB" sz="2800" dirty="0">
              <a:cs typeface="Calibri"/>
            </a:endParaRPr>
          </a:p>
          <a:p>
            <a:r>
              <a:rPr lang="en-GB" sz="2800" dirty="0"/>
              <a:t>This is worth 20% of your mark</a:t>
            </a:r>
            <a:endParaRPr lang="en-GB" sz="28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57891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points to consider…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66119" y="1919416"/>
            <a:ext cx="9448800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Look at the marking criteria that we went through in week 1 (page 4-10 of the assessment)- this is what and how we will be marking you on this assessment.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Remember to look at the Guidance Specific to the assessment.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report should include at least 10 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2500 words +/- 10%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Submission through Turnitin by 3pm on Friday 19th March 2021</a:t>
            </a:r>
            <a:endParaRPr lang="en-GB" dirty="0">
              <a:cs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 You can ask your lecturer to read over a draft of your assessment </a:t>
            </a:r>
            <a:r>
              <a:rPr lang="en-GB" u="sng" dirty="0"/>
              <a:t>within a reasonable amount of time. </a:t>
            </a:r>
            <a:r>
              <a:rPr lang="en-GB" dirty="0"/>
              <a:t>Your lecturer will not be able to give you an estimated mark but will be able to point you in the right direction.</a:t>
            </a: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1891841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A4462EC5D42D48A1870FB723F26746" ma:contentTypeVersion="13" ma:contentTypeDescription="Create a new document." ma:contentTypeScope="" ma:versionID="2113b180b566515a006f8f7d43cfb4af">
  <xsd:schema xmlns:xsd="http://www.w3.org/2001/XMLSchema" xmlns:xs="http://www.w3.org/2001/XMLSchema" xmlns:p="http://schemas.microsoft.com/office/2006/metadata/properties" xmlns:ns3="7ab40eed-68c2-4ff5-b2ec-48499265677d" xmlns:ns4="e30e1647-29be-4cde-b2da-971aed4fcaf4" targetNamespace="http://schemas.microsoft.com/office/2006/metadata/properties" ma:root="true" ma:fieldsID="1c2c384fb5906270d50adb64808fd565" ns3:_="" ns4:_="">
    <xsd:import namespace="7ab40eed-68c2-4ff5-b2ec-48499265677d"/>
    <xsd:import namespace="e30e1647-29be-4cde-b2da-971aed4fcaf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b40eed-68c2-4ff5-b2ec-48499265677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30e1647-29be-4cde-b2da-971aed4fcaf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7616C73-ECB0-4F9C-8D8C-CEB02A1BA66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539679F-5A90-41B5-9558-168F93E4F885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e30e1647-29be-4cde-b2da-971aed4fcaf4"/>
    <ds:schemaRef ds:uri="http://purl.org/dc/elements/1.1/"/>
    <ds:schemaRef ds:uri="7ab40eed-68c2-4ff5-b2ec-48499265677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A405638-A699-4C54-BCE1-F893042A8D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ab40eed-68c2-4ff5-b2ec-48499265677d"/>
    <ds:schemaRef ds:uri="e30e1647-29be-4cde-b2da-971aed4fcaf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</TotalTime>
  <Words>455</Words>
  <Application>Microsoft Office PowerPoint</Application>
  <PresentationFormat>Widescreen</PresentationFormat>
  <Paragraphs>69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Retrospect</vt:lpstr>
      <vt:lpstr>Academic and Employability Skills </vt:lpstr>
      <vt:lpstr>Guidelines for your Report!</vt:lpstr>
      <vt:lpstr>Cover Page</vt:lpstr>
      <vt:lpstr>Contents Page</vt:lpstr>
      <vt:lpstr>1.0 Introduction</vt:lpstr>
      <vt:lpstr>2.0 Main Findings</vt:lpstr>
      <vt:lpstr>Conclusion </vt:lpstr>
      <vt:lpstr>Reference List</vt:lpstr>
      <vt:lpstr>A few points to consider…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Laura James</dc:creator>
  <cp:lastModifiedBy>Laura James</cp:lastModifiedBy>
  <cp:revision>177</cp:revision>
  <dcterms:created xsi:type="dcterms:W3CDTF">2019-10-28T12:31:56Z</dcterms:created>
  <dcterms:modified xsi:type="dcterms:W3CDTF">2021-02-22T08:49:27Z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0x010100B2A4462EC5D42D48A1870FB723F26746</vt:lpwstr>
  </property>
</Properties>
</file>