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56" r:id="rId2"/>
    <p:sldId id="257" r:id="rId3"/>
    <p:sldId id="261" r:id="rId4"/>
    <p:sldId id="266" r:id="rId5"/>
    <p:sldId id="265" r:id="rId6"/>
    <p:sldId id="269" r:id="rId7"/>
    <p:sldId id="267" r:id="rId8"/>
    <p:sldId id="268" r:id="rId9"/>
    <p:sldId id="270" r:id="rId10"/>
    <p:sldId id="271" r:id="rId11"/>
    <p:sldId id="264" r:id="rId12"/>
    <p:sldId id="258" r:id="rId13"/>
    <p:sldId id="272" r:id="rId14"/>
    <p:sldId id="263" r:id="rId15"/>
    <p:sldId id="259" r:id="rId16"/>
    <p:sldId id="26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4224E91-F2C4-4654-B461-7C0143AA90F3}">
          <p14:sldIdLst>
            <p14:sldId id="256"/>
            <p14:sldId id="257"/>
            <p14:sldId id="261"/>
            <p14:sldId id="266"/>
            <p14:sldId id="265"/>
            <p14:sldId id="269"/>
            <p14:sldId id="267"/>
            <p14:sldId id="268"/>
            <p14:sldId id="270"/>
            <p14:sldId id="271"/>
            <p14:sldId id="264"/>
            <p14:sldId id="258"/>
            <p14:sldId id="272"/>
            <p14:sldId id="263"/>
            <p14:sldId id="259"/>
            <p14:sldId id="26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472C1"/>
    <a:srgbClr val="9CE739"/>
    <a:srgbClr val="69E13F"/>
    <a:srgbClr val="8E27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97936C-C60B-4767-8EF8-5CED458ED4B2}" v="1400" dt="2026-06-22T01:49:49.8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385" autoAdjust="0"/>
  </p:normalViewPr>
  <p:slideViewPr>
    <p:cSldViewPr snapToGrid="0">
      <p:cViewPr varScale="1">
        <p:scale>
          <a:sx n="57" d="100"/>
          <a:sy n="57" d="100"/>
        </p:scale>
        <p:origin x="272"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 Lopez Delgado De Mendoza (2511447)" userId="775cf2e4-cfd0-4536-a37c-457d8f3b716d" providerId="ADAL" clId="{C78B2B44-26EA-43B7-8FDD-B80B8A95A671}"/>
    <pc:docChg chg="undo custSel addSld delSld modSld sldOrd addSection delSection modSection">
      <pc:chgData name="Sara Lopez Delgado De Mendoza (2511447)" userId="775cf2e4-cfd0-4536-a37c-457d8f3b716d" providerId="ADAL" clId="{C78B2B44-26EA-43B7-8FDD-B80B8A95A671}" dt="2026-06-22T01:54:09.606" v="8778" actId="1076"/>
      <pc:docMkLst>
        <pc:docMk/>
      </pc:docMkLst>
      <pc:sldChg chg="addSp delSp modSp new mod setBg">
        <pc:chgData name="Sara Lopez Delgado De Mendoza (2511447)" userId="775cf2e4-cfd0-4536-a37c-457d8f3b716d" providerId="ADAL" clId="{C78B2B44-26EA-43B7-8FDD-B80B8A95A671}" dt="2026-06-22T01:28:26.297" v="8043" actId="20577"/>
        <pc:sldMkLst>
          <pc:docMk/>
          <pc:sldMk cId="1084743600" sldId="256"/>
        </pc:sldMkLst>
        <pc:spChg chg="add mod">
          <ac:chgData name="Sara Lopez Delgado De Mendoza (2511447)" userId="775cf2e4-cfd0-4536-a37c-457d8f3b716d" providerId="ADAL" clId="{C78B2B44-26EA-43B7-8FDD-B80B8A95A671}" dt="2026-06-21T19:47:17.161" v="3540" actId="1076"/>
          <ac:spMkLst>
            <pc:docMk/>
            <pc:sldMk cId="1084743600" sldId="256"/>
            <ac:spMk id="2" creationId="{A1D49B13-7307-66A8-0700-F3FF86863797}"/>
          </ac:spMkLst>
        </pc:spChg>
        <pc:spChg chg="del">
          <ac:chgData name="Sara Lopez Delgado De Mendoza (2511447)" userId="775cf2e4-cfd0-4536-a37c-457d8f3b716d" providerId="ADAL" clId="{C78B2B44-26EA-43B7-8FDD-B80B8A95A671}" dt="2026-06-21T12:48:09.533" v="155" actId="478"/>
          <ac:spMkLst>
            <pc:docMk/>
            <pc:sldMk cId="1084743600" sldId="256"/>
            <ac:spMk id="2" creationId="{BDA8ADD7-DEDA-20E2-32E2-F8F0F3317594}"/>
          </ac:spMkLst>
        </pc:spChg>
        <pc:spChg chg="del">
          <ac:chgData name="Sara Lopez Delgado De Mendoza (2511447)" userId="775cf2e4-cfd0-4536-a37c-457d8f3b716d" providerId="ADAL" clId="{C78B2B44-26EA-43B7-8FDD-B80B8A95A671}" dt="2026-06-21T12:48:12.361" v="156" actId="478"/>
          <ac:spMkLst>
            <pc:docMk/>
            <pc:sldMk cId="1084743600" sldId="256"/>
            <ac:spMk id="3" creationId="{35B6C639-5675-F389-9274-41EE9E0226BE}"/>
          </ac:spMkLst>
        </pc:spChg>
        <pc:spChg chg="add mod">
          <ac:chgData name="Sara Lopez Delgado De Mendoza (2511447)" userId="775cf2e4-cfd0-4536-a37c-457d8f3b716d" providerId="ADAL" clId="{C78B2B44-26EA-43B7-8FDD-B80B8A95A671}" dt="2026-06-21T19:47:21.247" v="3541" actId="1076"/>
          <ac:spMkLst>
            <pc:docMk/>
            <pc:sldMk cId="1084743600" sldId="256"/>
            <ac:spMk id="3" creationId="{EF1B826E-1529-8D6B-49E3-A2E4DF4CB21C}"/>
          </ac:spMkLst>
        </pc:spChg>
        <pc:spChg chg="add mod">
          <ac:chgData name="Sara Lopez Delgado De Mendoza (2511447)" userId="775cf2e4-cfd0-4536-a37c-457d8f3b716d" providerId="ADAL" clId="{C78B2B44-26EA-43B7-8FDD-B80B8A95A671}" dt="2026-06-21T12:45:07.438" v="77" actId="207"/>
          <ac:spMkLst>
            <pc:docMk/>
            <pc:sldMk cId="1084743600" sldId="256"/>
            <ac:spMk id="4" creationId="{62649EF2-33C0-FDD0-50D4-5ED98B582F11}"/>
          </ac:spMkLst>
        </pc:spChg>
        <pc:spChg chg="add mod">
          <ac:chgData name="Sara Lopez Delgado De Mendoza (2511447)" userId="775cf2e4-cfd0-4536-a37c-457d8f3b716d" providerId="ADAL" clId="{C78B2B44-26EA-43B7-8FDD-B80B8A95A671}" dt="2026-06-21T19:07:31.668" v="2813" actId="1076"/>
          <ac:spMkLst>
            <pc:docMk/>
            <pc:sldMk cId="1084743600" sldId="256"/>
            <ac:spMk id="5" creationId="{BD38DC19-B038-E9B9-9A86-7A8B3996106F}"/>
          </ac:spMkLst>
        </pc:spChg>
        <pc:spChg chg="add mod">
          <ac:chgData name="Sara Lopez Delgado De Mendoza (2511447)" userId="775cf2e4-cfd0-4536-a37c-457d8f3b716d" providerId="ADAL" clId="{C78B2B44-26EA-43B7-8FDD-B80B8A95A671}" dt="2026-06-22T01:28:26.297" v="8043" actId="20577"/>
          <ac:spMkLst>
            <pc:docMk/>
            <pc:sldMk cId="1084743600" sldId="256"/>
            <ac:spMk id="6" creationId="{90448557-1082-5A5C-5D95-8EE3C611303E}"/>
          </ac:spMkLst>
        </pc:spChg>
        <pc:spChg chg="add mod">
          <ac:chgData name="Sara Lopez Delgado De Mendoza (2511447)" userId="775cf2e4-cfd0-4536-a37c-457d8f3b716d" providerId="ADAL" clId="{C78B2B44-26EA-43B7-8FDD-B80B8A95A671}" dt="2026-06-21T17:22:14.565" v="1788" actId="1076"/>
          <ac:spMkLst>
            <pc:docMk/>
            <pc:sldMk cId="1084743600" sldId="256"/>
            <ac:spMk id="9" creationId="{5A0A7079-D92C-DC9B-B8C2-0643F7CB5121}"/>
          </ac:spMkLst>
        </pc:spChg>
        <pc:spChg chg="mod">
          <ac:chgData name="Sara Lopez Delgado De Mendoza (2511447)" userId="775cf2e4-cfd0-4536-a37c-457d8f3b716d" providerId="ADAL" clId="{C78B2B44-26EA-43B7-8FDD-B80B8A95A671}" dt="2026-06-21T19:07:08.900" v="2810"/>
          <ac:spMkLst>
            <pc:docMk/>
            <pc:sldMk cId="1084743600" sldId="256"/>
            <ac:spMk id="10" creationId="{7188DA22-2673-48A1-34AB-3661DA81447A}"/>
          </ac:spMkLst>
        </pc:spChg>
        <pc:picChg chg="add mod">
          <ac:chgData name="Sara Lopez Delgado De Mendoza (2511447)" userId="775cf2e4-cfd0-4536-a37c-457d8f3b716d" providerId="ADAL" clId="{C78B2B44-26EA-43B7-8FDD-B80B8A95A671}" dt="2026-06-21T19:47:01.673" v="3539" actId="1076"/>
          <ac:picMkLst>
            <pc:docMk/>
            <pc:sldMk cId="1084743600" sldId="256"/>
            <ac:picMk id="7" creationId="{324D1105-51AE-A0CF-FAF3-80F31838F0A3}"/>
          </ac:picMkLst>
        </pc:picChg>
        <pc:cxnChg chg="add mod">
          <ac:chgData name="Sara Lopez Delgado De Mendoza (2511447)" userId="775cf2e4-cfd0-4536-a37c-457d8f3b716d" providerId="ADAL" clId="{C78B2B44-26EA-43B7-8FDD-B80B8A95A671}" dt="2026-06-21T17:22:21.087" v="1789" actId="1076"/>
          <ac:cxnSpMkLst>
            <pc:docMk/>
            <pc:sldMk cId="1084743600" sldId="256"/>
            <ac:cxnSpMk id="8" creationId="{43A2307C-286A-5AB7-B217-0BA79BE41D40}"/>
          </ac:cxnSpMkLst>
        </pc:cxnChg>
      </pc:sldChg>
      <pc:sldChg chg="addSp delSp modSp new mod modTransition setBg">
        <pc:chgData name="Sara Lopez Delgado De Mendoza (2511447)" userId="775cf2e4-cfd0-4536-a37c-457d8f3b716d" providerId="ADAL" clId="{C78B2B44-26EA-43B7-8FDD-B80B8A95A671}" dt="2026-06-21T22:59:59.360" v="6221" actId="20577"/>
        <pc:sldMkLst>
          <pc:docMk/>
          <pc:sldMk cId="2819949854" sldId="257"/>
        </pc:sldMkLst>
        <pc:spChg chg="mod">
          <ac:chgData name="Sara Lopez Delgado De Mendoza (2511447)" userId="775cf2e4-cfd0-4536-a37c-457d8f3b716d" providerId="ADAL" clId="{C78B2B44-26EA-43B7-8FDD-B80B8A95A671}" dt="2026-06-21T22:14:59.634" v="5925" actId="1076"/>
          <ac:spMkLst>
            <pc:docMk/>
            <pc:sldMk cId="2819949854" sldId="257"/>
            <ac:spMk id="2" creationId="{55036386-8378-3B0C-BF1B-CB8BCFB5FA4B}"/>
          </ac:spMkLst>
        </pc:spChg>
        <pc:spChg chg="del">
          <ac:chgData name="Sara Lopez Delgado De Mendoza (2511447)" userId="775cf2e4-cfd0-4536-a37c-457d8f3b716d" providerId="ADAL" clId="{C78B2B44-26EA-43B7-8FDD-B80B8A95A671}" dt="2026-06-21T15:18:40.702" v="523" actId="22"/>
          <ac:spMkLst>
            <pc:docMk/>
            <pc:sldMk cId="2819949854" sldId="257"/>
            <ac:spMk id="3" creationId="{7437D26E-0C2F-1C46-04FD-F3B2BB7E4261}"/>
          </ac:spMkLst>
        </pc:spChg>
        <pc:spChg chg="mod">
          <ac:chgData name="Sara Lopez Delgado De Mendoza (2511447)" userId="775cf2e4-cfd0-4536-a37c-457d8f3b716d" providerId="ADAL" clId="{C78B2B44-26EA-43B7-8FDD-B80B8A95A671}" dt="2026-06-21T19:07:08.900" v="2810"/>
          <ac:spMkLst>
            <pc:docMk/>
            <pc:sldMk cId="2819949854" sldId="257"/>
            <ac:spMk id="4" creationId="{9D68FA5B-B5C6-0316-B765-BE31D2809446}"/>
          </ac:spMkLst>
        </pc:spChg>
        <pc:spChg chg="add del mod">
          <ac:chgData name="Sara Lopez Delgado De Mendoza (2511447)" userId="775cf2e4-cfd0-4536-a37c-457d8f3b716d" providerId="ADAL" clId="{C78B2B44-26EA-43B7-8FDD-B80B8A95A671}" dt="2026-06-21T13:38:13.101" v="444" actId="478"/>
          <ac:spMkLst>
            <pc:docMk/>
            <pc:sldMk cId="2819949854" sldId="257"/>
            <ac:spMk id="5" creationId="{82534A43-1DBC-5E58-F98F-824C0A07178B}"/>
          </ac:spMkLst>
        </pc:spChg>
        <pc:spChg chg="add mod">
          <ac:chgData name="Sara Lopez Delgado De Mendoza (2511447)" userId="775cf2e4-cfd0-4536-a37c-457d8f3b716d" providerId="ADAL" clId="{C78B2B44-26EA-43B7-8FDD-B80B8A95A671}" dt="2026-06-21T18:24:54.121" v="2569" actId="1076"/>
          <ac:spMkLst>
            <pc:docMk/>
            <pc:sldMk cId="2819949854" sldId="257"/>
            <ac:spMk id="5" creationId="{CC0E1E60-2478-2255-2C93-FFDE9AE3A781}"/>
          </ac:spMkLst>
        </pc:spChg>
        <pc:spChg chg="add del mod">
          <ac:chgData name="Sara Lopez Delgado De Mendoza (2511447)" userId="775cf2e4-cfd0-4536-a37c-457d8f3b716d" providerId="ADAL" clId="{C78B2B44-26EA-43B7-8FDD-B80B8A95A671}" dt="2026-06-21T15:19:17.644" v="525" actId="34307"/>
          <ac:spMkLst>
            <pc:docMk/>
            <pc:sldMk cId="2819949854" sldId="257"/>
            <ac:spMk id="7" creationId="{4885625F-727D-5C38-A068-16210B62DF59}"/>
          </ac:spMkLst>
        </pc:spChg>
        <pc:spChg chg="add del mod">
          <ac:chgData name="Sara Lopez Delgado De Mendoza (2511447)" userId="775cf2e4-cfd0-4536-a37c-457d8f3b716d" providerId="ADAL" clId="{C78B2B44-26EA-43B7-8FDD-B80B8A95A671}" dt="2026-06-21T15:19:28.689" v="527" actId="478"/>
          <ac:spMkLst>
            <pc:docMk/>
            <pc:sldMk cId="2819949854" sldId="257"/>
            <ac:spMk id="10" creationId="{ED3FCBB3-F06A-C014-1A59-139CC0C73650}"/>
          </ac:spMkLst>
        </pc:spChg>
        <pc:spChg chg="add del mod">
          <ac:chgData name="Sara Lopez Delgado De Mendoza (2511447)" userId="775cf2e4-cfd0-4536-a37c-457d8f3b716d" providerId="ADAL" clId="{C78B2B44-26EA-43B7-8FDD-B80B8A95A671}" dt="2026-06-21T17:01:51.754" v="1259" actId="478"/>
          <ac:spMkLst>
            <pc:docMk/>
            <pc:sldMk cId="2819949854" sldId="257"/>
            <ac:spMk id="12" creationId="{CC178D70-6636-06F3-B2DB-CE7EBFE1BAB7}"/>
          </ac:spMkLst>
        </pc:spChg>
        <pc:spChg chg="add del mod">
          <ac:chgData name="Sara Lopez Delgado De Mendoza (2511447)" userId="775cf2e4-cfd0-4536-a37c-457d8f3b716d" providerId="ADAL" clId="{C78B2B44-26EA-43B7-8FDD-B80B8A95A671}" dt="2026-06-21T17:01:45.102" v="1256" actId="478"/>
          <ac:spMkLst>
            <pc:docMk/>
            <pc:sldMk cId="2819949854" sldId="257"/>
            <ac:spMk id="14" creationId="{E1C4D196-5B54-31C2-D6B3-7D7D7E128ED2}"/>
          </ac:spMkLst>
        </pc:spChg>
        <pc:spChg chg="add del mod">
          <ac:chgData name="Sara Lopez Delgado De Mendoza (2511447)" userId="775cf2e4-cfd0-4536-a37c-457d8f3b716d" providerId="ADAL" clId="{C78B2B44-26EA-43B7-8FDD-B80B8A95A671}" dt="2026-06-21T17:01:53.930" v="1260" actId="478"/>
          <ac:spMkLst>
            <pc:docMk/>
            <pc:sldMk cId="2819949854" sldId="257"/>
            <ac:spMk id="16" creationId="{A8B0EB0D-2073-8110-05CC-C19188D5768E}"/>
          </ac:spMkLst>
        </pc:spChg>
        <pc:spChg chg="add del mod">
          <ac:chgData name="Sara Lopez Delgado De Mendoza (2511447)" userId="775cf2e4-cfd0-4536-a37c-457d8f3b716d" providerId="ADAL" clId="{C78B2B44-26EA-43B7-8FDD-B80B8A95A671}" dt="2026-06-21T17:01:49.864" v="1258" actId="478"/>
          <ac:spMkLst>
            <pc:docMk/>
            <pc:sldMk cId="2819949854" sldId="257"/>
            <ac:spMk id="18" creationId="{68A2FD1E-59B9-452D-0AD0-8438719CB6FF}"/>
          </ac:spMkLst>
        </pc:spChg>
        <pc:spChg chg="add del mod">
          <ac:chgData name="Sara Lopez Delgado De Mendoza (2511447)" userId="775cf2e4-cfd0-4536-a37c-457d8f3b716d" providerId="ADAL" clId="{C78B2B44-26EA-43B7-8FDD-B80B8A95A671}" dt="2026-06-21T17:01:47.728" v="1257" actId="478"/>
          <ac:spMkLst>
            <pc:docMk/>
            <pc:sldMk cId="2819949854" sldId="257"/>
            <ac:spMk id="20" creationId="{3FFFE291-5DE7-4AA6-C2C3-F41132ECD796}"/>
          </ac:spMkLst>
        </pc:spChg>
        <pc:spChg chg="add mod">
          <ac:chgData name="Sara Lopez Delgado De Mendoza (2511447)" userId="775cf2e4-cfd0-4536-a37c-457d8f3b716d" providerId="ADAL" clId="{C78B2B44-26EA-43B7-8FDD-B80B8A95A671}" dt="2026-06-21T18:25:04.413" v="2571" actId="1076"/>
          <ac:spMkLst>
            <pc:docMk/>
            <pc:sldMk cId="2819949854" sldId="257"/>
            <ac:spMk id="35" creationId="{4918C7A3-0AD6-838C-1F5C-5312788E78D7}"/>
          </ac:spMkLst>
        </pc:spChg>
        <pc:spChg chg="add mod">
          <ac:chgData name="Sara Lopez Delgado De Mendoza (2511447)" userId="775cf2e4-cfd0-4536-a37c-457d8f3b716d" providerId="ADAL" clId="{C78B2B44-26EA-43B7-8FDD-B80B8A95A671}" dt="2026-06-21T18:26:33.385" v="2583" actId="1076"/>
          <ac:spMkLst>
            <pc:docMk/>
            <pc:sldMk cId="2819949854" sldId="257"/>
            <ac:spMk id="37" creationId="{8F79661E-7AFF-BAB2-B758-1E46916E9B46}"/>
          </ac:spMkLst>
        </pc:spChg>
        <pc:spChg chg="add mod">
          <ac:chgData name="Sara Lopez Delgado De Mendoza (2511447)" userId="775cf2e4-cfd0-4536-a37c-457d8f3b716d" providerId="ADAL" clId="{C78B2B44-26EA-43B7-8FDD-B80B8A95A671}" dt="2026-06-21T18:25:37.251" v="2576" actId="1076"/>
          <ac:spMkLst>
            <pc:docMk/>
            <pc:sldMk cId="2819949854" sldId="257"/>
            <ac:spMk id="39" creationId="{953EBB70-B386-D6ED-D85C-49642EF0F17B}"/>
          </ac:spMkLst>
        </pc:spChg>
        <pc:spChg chg="add mod">
          <ac:chgData name="Sara Lopez Delgado De Mendoza (2511447)" userId="775cf2e4-cfd0-4536-a37c-457d8f3b716d" providerId="ADAL" clId="{C78B2B44-26EA-43B7-8FDD-B80B8A95A671}" dt="2026-06-21T18:26:04.922" v="2579" actId="1076"/>
          <ac:spMkLst>
            <pc:docMk/>
            <pc:sldMk cId="2819949854" sldId="257"/>
            <ac:spMk id="41" creationId="{3921072A-D893-8194-ECB7-C828CCA71C14}"/>
          </ac:spMkLst>
        </pc:spChg>
        <pc:spChg chg="add mod">
          <ac:chgData name="Sara Lopez Delgado De Mendoza (2511447)" userId="775cf2e4-cfd0-4536-a37c-457d8f3b716d" providerId="ADAL" clId="{C78B2B44-26EA-43B7-8FDD-B80B8A95A671}" dt="2026-06-21T18:26:47.295" v="2585" actId="1076"/>
          <ac:spMkLst>
            <pc:docMk/>
            <pc:sldMk cId="2819949854" sldId="257"/>
            <ac:spMk id="43" creationId="{508C2737-A554-3931-666F-46EB5D204250}"/>
          </ac:spMkLst>
        </pc:spChg>
        <pc:spChg chg="add mod">
          <ac:chgData name="Sara Lopez Delgado De Mendoza (2511447)" userId="775cf2e4-cfd0-4536-a37c-457d8f3b716d" providerId="ADAL" clId="{C78B2B44-26EA-43B7-8FDD-B80B8A95A671}" dt="2026-06-21T18:27:06.816" v="2587" actId="1076"/>
          <ac:spMkLst>
            <pc:docMk/>
            <pc:sldMk cId="2819949854" sldId="257"/>
            <ac:spMk id="45" creationId="{6E801D9A-E0BD-5320-20EA-BAA7CE876C56}"/>
          </ac:spMkLst>
        </pc:spChg>
        <pc:spChg chg="add mod ord">
          <ac:chgData name="Sara Lopez Delgado De Mendoza (2511447)" userId="775cf2e4-cfd0-4536-a37c-457d8f3b716d" providerId="ADAL" clId="{C78B2B44-26EA-43B7-8FDD-B80B8A95A671}" dt="2026-06-21T15:46:05.158" v="827" actId="167"/>
          <ac:spMkLst>
            <pc:docMk/>
            <pc:sldMk cId="2819949854" sldId="257"/>
            <ac:spMk id="47" creationId="{89B09264-9AD1-7459-4D15-842826BA18D0}"/>
          </ac:spMkLst>
        </pc:spChg>
        <pc:spChg chg="add mod ord">
          <ac:chgData name="Sara Lopez Delgado De Mendoza (2511447)" userId="775cf2e4-cfd0-4536-a37c-457d8f3b716d" providerId="ADAL" clId="{C78B2B44-26EA-43B7-8FDD-B80B8A95A671}" dt="2026-06-21T16:58:05.486" v="1255" actId="1076"/>
          <ac:spMkLst>
            <pc:docMk/>
            <pc:sldMk cId="2819949854" sldId="257"/>
            <ac:spMk id="49" creationId="{51A707D3-0326-568B-AFE1-EA04144D05E7}"/>
          </ac:spMkLst>
        </pc:spChg>
        <pc:spChg chg="add del mod">
          <ac:chgData name="Sara Lopez Delgado De Mendoza (2511447)" userId="775cf2e4-cfd0-4536-a37c-457d8f3b716d" providerId="ADAL" clId="{C78B2B44-26EA-43B7-8FDD-B80B8A95A671}" dt="2026-06-21T16:31:55.264" v="1254" actId="478"/>
          <ac:spMkLst>
            <pc:docMk/>
            <pc:sldMk cId="2819949854" sldId="257"/>
            <ac:spMk id="55" creationId="{E5B05FE0-49A9-F264-8B08-545DFABE33CD}"/>
          </ac:spMkLst>
        </pc:spChg>
        <pc:spChg chg="add mod">
          <ac:chgData name="Sara Lopez Delgado De Mendoza (2511447)" userId="775cf2e4-cfd0-4536-a37c-457d8f3b716d" providerId="ADAL" clId="{C78B2B44-26EA-43B7-8FDD-B80B8A95A671}" dt="2026-06-21T22:59:59.360" v="6221" actId="20577"/>
          <ac:spMkLst>
            <pc:docMk/>
            <pc:sldMk cId="2819949854" sldId="257"/>
            <ac:spMk id="56" creationId="{041F6600-3F5C-622D-0CCB-61B94E7A2DBD}"/>
          </ac:spMkLst>
        </pc:spChg>
        <pc:spChg chg="add mod">
          <ac:chgData name="Sara Lopez Delgado De Mendoza (2511447)" userId="775cf2e4-cfd0-4536-a37c-457d8f3b716d" providerId="ADAL" clId="{C78B2B44-26EA-43B7-8FDD-B80B8A95A671}" dt="2026-06-21T18:26:14.645" v="2580" actId="1076"/>
          <ac:spMkLst>
            <pc:docMk/>
            <pc:sldMk cId="2819949854" sldId="257"/>
            <ac:spMk id="57" creationId="{86CE8422-2476-6E36-A5BC-5FECB0E98134}"/>
          </ac:spMkLst>
        </pc:spChg>
        <pc:spChg chg="add mod">
          <ac:chgData name="Sara Lopez Delgado De Mendoza (2511447)" userId="775cf2e4-cfd0-4536-a37c-457d8f3b716d" providerId="ADAL" clId="{C78B2B44-26EA-43B7-8FDD-B80B8A95A671}" dt="2026-06-21T18:26:20.167" v="2581" actId="1076"/>
          <ac:spMkLst>
            <pc:docMk/>
            <pc:sldMk cId="2819949854" sldId="257"/>
            <ac:spMk id="58" creationId="{22B567A0-58FF-4C70-CEAB-BC65D0915E3E}"/>
          </ac:spMkLst>
        </pc:spChg>
        <pc:picChg chg="add del mod ord">
          <ac:chgData name="Sara Lopez Delgado De Mendoza (2511447)" userId="775cf2e4-cfd0-4536-a37c-457d8f3b716d" providerId="ADAL" clId="{C78B2B44-26EA-43B7-8FDD-B80B8A95A671}" dt="2026-06-21T15:19:20.795" v="526" actId="478"/>
          <ac:picMkLst>
            <pc:docMk/>
            <pc:sldMk cId="2819949854" sldId="257"/>
            <ac:picMk id="8" creationId="{3B959413-B864-04E0-2AA2-67C7D1EAB5AC}"/>
          </ac:picMkLst>
        </pc:picChg>
        <pc:picChg chg="add mod">
          <ac:chgData name="Sara Lopez Delgado De Mendoza (2511447)" userId="775cf2e4-cfd0-4536-a37c-457d8f3b716d" providerId="ADAL" clId="{C78B2B44-26EA-43B7-8FDD-B80B8A95A671}" dt="2026-06-21T18:25:00.405" v="2570" actId="1076"/>
          <ac:picMkLst>
            <pc:docMk/>
            <pc:sldMk cId="2819949854" sldId="257"/>
            <ac:picMk id="22" creationId="{77C426A3-8475-A7DC-55ED-85E95AD1C56B}"/>
          </ac:picMkLst>
        </pc:picChg>
        <pc:picChg chg="add del mod">
          <ac:chgData name="Sara Lopez Delgado De Mendoza (2511447)" userId="775cf2e4-cfd0-4536-a37c-457d8f3b716d" providerId="ADAL" clId="{C78B2B44-26EA-43B7-8FDD-B80B8A95A671}" dt="2026-06-21T15:25:00.924" v="568" actId="478"/>
          <ac:picMkLst>
            <pc:docMk/>
            <pc:sldMk cId="2819949854" sldId="257"/>
            <ac:picMk id="24" creationId="{F9F8382B-11B7-09F4-8DB1-3A45CAC2F886}"/>
          </ac:picMkLst>
        </pc:picChg>
        <pc:picChg chg="add mod">
          <ac:chgData name="Sara Lopez Delgado De Mendoza (2511447)" userId="775cf2e4-cfd0-4536-a37c-457d8f3b716d" providerId="ADAL" clId="{C78B2B44-26EA-43B7-8FDD-B80B8A95A671}" dt="2026-06-21T18:51:55.249" v="2804" actId="1076"/>
          <ac:picMkLst>
            <pc:docMk/>
            <pc:sldMk cId="2819949854" sldId="257"/>
            <ac:picMk id="26" creationId="{CBCF86BC-885F-9D41-A055-DD6A153455EB}"/>
          </ac:picMkLst>
        </pc:picChg>
        <pc:picChg chg="add del mod">
          <ac:chgData name="Sara Lopez Delgado De Mendoza (2511447)" userId="775cf2e4-cfd0-4536-a37c-457d8f3b716d" providerId="ADAL" clId="{C78B2B44-26EA-43B7-8FDD-B80B8A95A671}" dt="2026-06-21T16:29:00.641" v="1242" actId="478"/>
          <ac:picMkLst>
            <pc:docMk/>
            <pc:sldMk cId="2819949854" sldId="257"/>
            <ac:picMk id="28" creationId="{9F486B51-E967-F9DB-AF5E-B6425B8D5170}"/>
          </ac:picMkLst>
        </pc:picChg>
        <pc:picChg chg="add del mod">
          <ac:chgData name="Sara Lopez Delgado De Mendoza (2511447)" userId="775cf2e4-cfd0-4536-a37c-457d8f3b716d" providerId="ADAL" clId="{C78B2B44-26EA-43B7-8FDD-B80B8A95A671}" dt="2026-06-21T15:59:26.156" v="1028" actId="478"/>
          <ac:picMkLst>
            <pc:docMk/>
            <pc:sldMk cId="2819949854" sldId="257"/>
            <ac:picMk id="30" creationId="{CA20A76F-4A1D-8B9E-19E6-B04425272386}"/>
          </ac:picMkLst>
        </pc:picChg>
        <pc:picChg chg="add mod">
          <ac:chgData name="Sara Lopez Delgado De Mendoza (2511447)" userId="775cf2e4-cfd0-4536-a37c-457d8f3b716d" providerId="ADAL" clId="{C78B2B44-26EA-43B7-8FDD-B80B8A95A671}" dt="2026-06-21T18:26:42.079" v="2584" actId="1076"/>
          <ac:picMkLst>
            <pc:docMk/>
            <pc:sldMk cId="2819949854" sldId="257"/>
            <ac:picMk id="32" creationId="{1427EF13-4AE7-B061-EF1E-A7B213A8C701}"/>
          </ac:picMkLst>
        </pc:picChg>
        <pc:picChg chg="add mod">
          <ac:chgData name="Sara Lopez Delgado De Mendoza (2511447)" userId="775cf2e4-cfd0-4536-a37c-457d8f3b716d" providerId="ADAL" clId="{C78B2B44-26EA-43B7-8FDD-B80B8A95A671}" dt="2026-06-21T18:27:00.683" v="2586" actId="1076"/>
          <ac:picMkLst>
            <pc:docMk/>
            <pc:sldMk cId="2819949854" sldId="257"/>
            <ac:picMk id="34" creationId="{ED2BCDCD-F0E6-2849-5F1F-4D87A0DEBEEF}"/>
          </ac:picMkLst>
        </pc:picChg>
        <pc:picChg chg="add mod">
          <ac:chgData name="Sara Lopez Delgado De Mendoza (2511447)" userId="775cf2e4-cfd0-4536-a37c-457d8f3b716d" providerId="ADAL" clId="{C78B2B44-26EA-43B7-8FDD-B80B8A95A671}" dt="2026-06-21T18:26:29.626" v="2582" actId="1076"/>
          <ac:picMkLst>
            <pc:docMk/>
            <pc:sldMk cId="2819949854" sldId="257"/>
            <ac:picMk id="51" creationId="{C15489B2-FF98-6782-7562-4B13248C7C40}"/>
          </ac:picMkLst>
        </pc:picChg>
        <pc:picChg chg="add mod">
          <ac:chgData name="Sara Lopez Delgado De Mendoza (2511447)" userId="775cf2e4-cfd0-4536-a37c-457d8f3b716d" providerId="ADAL" clId="{C78B2B44-26EA-43B7-8FDD-B80B8A95A671}" dt="2026-06-21T18:52:04.162" v="2805" actId="1076"/>
          <ac:picMkLst>
            <pc:docMk/>
            <pc:sldMk cId="2819949854" sldId="257"/>
            <ac:picMk id="53" creationId="{39525B3B-8344-4B28-A3C3-665BCE82B8EA}"/>
          </ac:picMkLst>
        </pc:picChg>
      </pc:sldChg>
      <pc:sldChg chg="addSp delSp modSp add mod ord modTransition">
        <pc:chgData name="Sara Lopez Delgado De Mendoza (2511447)" userId="775cf2e4-cfd0-4536-a37c-457d8f3b716d" providerId="ADAL" clId="{C78B2B44-26EA-43B7-8FDD-B80B8A95A671}" dt="2026-06-22T01:49:30.331" v="8768"/>
        <pc:sldMkLst>
          <pc:docMk/>
          <pc:sldMk cId="3744427818" sldId="258"/>
        </pc:sldMkLst>
        <pc:spChg chg="mod">
          <ac:chgData name="Sara Lopez Delgado De Mendoza (2511447)" userId="775cf2e4-cfd0-4536-a37c-457d8f3b716d" providerId="ADAL" clId="{C78B2B44-26EA-43B7-8FDD-B80B8A95A671}" dt="2026-06-22T01:30:42.040" v="8090" actId="20577"/>
          <ac:spMkLst>
            <pc:docMk/>
            <pc:sldMk cId="3744427818" sldId="258"/>
            <ac:spMk id="2" creationId="{304D10C1-DE9C-18EF-1647-4C68565804AB}"/>
          </ac:spMkLst>
        </pc:spChg>
        <pc:spChg chg="mod">
          <ac:chgData name="Sara Lopez Delgado De Mendoza (2511447)" userId="775cf2e4-cfd0-4536-a37c-457d8f3b716d" providerId="ADAL" clId="{C78B2B44-26EA-43B7-8FDD-B80B8A95A671}" dt="2026-06-21T19:07:08.900" v="2810"/>
          <ac:spMkLst>
            <pc:docMk/>
            <pc:sldMk cId="3744427818" sldId="258"/>
            <ac:spMk id="4" creationId="{5899D6E0-1D9C-3565-F45E-56D925C6D998}"/>
          </ac:spMkLst>
        </pc:spChg>
        <pc:spChg chg="add mod">
          <ac:chgData name="Sara Lopez Delgado De Mendoza (2511447)" userId="775cf2e4-cfd0-4536-a37c-457d8f3b716d" providerId="ADAL" clId="{C78B2B44-26EA-43B7-8FDD-B80B8A95A671}" dt="2026-06-22T01:30:12.432" v="8059" actId="1076"/>
          <ac:spMkLst>
            <pc:docMk/>
            <pc:sldMk cId="3744427818" sldId="258"/>
            <ac:spMk id="5" creationId="{0FE9336C-6B64-9D0B-9328-4E8DE6ED481C}"/>
          </ac:spMkLst>
        </pc:spChg>
        <pc:spChg chg="del">
          <ac:chgData name="Sara Lopez Delgado De Mendoza (2511447)" userId="775cf2e4-cfd0-4536-a37c-457d8f3b716d" providerId="ADAL" clId="{C78B2B44-26EA-43B7-8FDD-B80B8A95A671}" dt="2026-06-21T15:53:06.934" v="967" actId="478"/>
          <ac:spMkLst>
            <pc:docMk/>
            <pc:sldMk cId="3744427818" sldId="258"/>
            <ac:spMk id="5" creationId="{BAF6679C-C3C5-74FA-6025-65D3A137901B}"/>
          </ac:spMkLst>
        </pc:spChg>
        <pc:spChg chg="add ord">
          <ac:chgData name="Sara Lopez Delgado De Mendoza (2511447)" userId="775cf2e4-cfd0-4536-a37c-457d8f3b716d" providerId="ADAL" clId="{C78B2B44-26EA-43B7-8FDD-B80B8A95A671}" dt="2026-06-21T15:55:37.810" v="983" actId="167"/>
          <ac:spMkLst>
            <pc:docMk/>
            <pc:sldMk cId="3744427818" sldId="258"/>
            <ac:spMk id="6" creationId="{281057A6-22F7-9EDD-560E-E1CAD16226D1}"/>
          </ac:spMkLst>
        </pc:spChg>
        <pc:spChg chg="add mod">
          <ac:chgData name="Sara Lopez Delgado De Mendoza (2511447)" userId="775cf2e4-cfd0-4536-a37c-457d8f3b716d" providerId="ADAL" clId="{C78B2B44-26EA-43B7-8FDD-B80B8A95A671}" dt="2026-06-22T01:31:56.046" v="8156" actId="20577"/>
          <ac:spMkLst>
            <pc:docMk/>
            <pc:sldMk cId="3744427818" sldId="258"/>
            <ac:spMk id="7" creationId="{C04A6676-E1D5-DEE8-8092-65C53BD0A81A}"/>
          </ac:spMkLst>
        </pc:spChg>
        <pc:spChg chg="add del mod">
          <ac:chgData name="Sara Lopez Delgado De Mendoza (2511447)" userId="775cf2e4-cfd0-4536-a37c-457d8f3b716d" providerId="ADAL" clId="{C78B2B44-26EA-43B7-8FDD-B80B8A95A671}" dt="2026-06-22T01:29:31.514" v="8045" actId="478"/>
          <ac:spMkLst>
            <pc:docMk/>
            <pc:sldMk cId="3744427818" sldId="258"/>
            <ac:spMk id="8" creationId="{A828690F-70F5-DB40-873A-875817555E30}"/>
          </ac:spMkLst>
        </pc:spChg>
        <pc:spChg chg="add mod">
          <ac:chgData name="Sara Lopez Delgado De Mendoza (2511447)" userId="775cf2e4-cfd0-4536-a37c-457d8f3b716d" providerId="ADAL" clId="{C78B2B44-26EA-43B7-8FDD-B80B8A95A671}" dt="2026-06-22T01:32:09.703" v="8159" actId="207"/>
          <ac:spMkLst>
            <pc:docMk/>
            <pc:sldMk cId="3744427818" sldId="258"/>
            <ac:spMk id="11" creationId="{E849DA25-4333-738E-0A4E-927A1B83D25D}"/>
          </ac:spMkLst>
        </pc:spChg>
        <pc:spChg chg="add mod">
          <ac:chgData name="Sara Lopez Delgado De Mendoza (2511447)" userId="775cf2e4-cfd0-4536-a37c-457d8f3b716d" providerId="ADAL" clId="{C78B2B44-26EA-43B7-8FDD-B80B8A95A671}" dt="2026-06-22T01:35:32.178" v="8399" actId="20577"/>
          <ac:spMkLst>
            <pc:docMk/>
            <pc:sldMk cId="3744427818" sldId="258"/>
            <ac:spMk id="12" creationId="{29328BB7-8B07-8F4A-7649-F8D87E6F4269}"/>
          </ac:spMkLst>
        </pc:spChg>
        <pc:spChg chg="del">
          <ac:chgData name="Sara Lopez Delgado De Mendoza (2511447)" userId="775cf2e4-cfd0-4536-a37c-457d8f3b716d" providerId="ADAL" clId="{C78B2B44-26EA-43B7-8FDD-B80B8A95A671}" dt="2026-06-21T15:53:59.195" v="970" actId="478"/>
          <ac:spMkLst>
            <pc:docMk/>
            <pc:sldMk cId="3744427818" sldId="258"/>
            <ac:spMk id="12" creationId="{94293B47-32C8-63C0-19FB-CE86E0803929}"/>
          </ac:spMkLst>
        </pc:spChg>
        <pc:spChg chg="mod">
          <ac:chgData name="Sara Lopez Delgado De Mendoza (2511447)" userId="775cf2e4-cfd0-4536-a37c-457d8f3b716d" providerId="ADAL" clId="{C78B2B44-26EA-43B7-8FDD-B80B8A95A671}" dt="2026-06-22T01:29:55.440" v="8056" actId="1076"/>
          <ac:spMkLst>
            <pc:docMk/>
            <pc:sldMk cId="3744427818" sldId="258"/>
            <ac:spMk id="14" creationId="{3585653B-536A-F89B-5BC6-D4FFA79F4C86}"/>
          </ac:spMkLst>
        </pc:spChg>
        <pc:spChg chg="del mod">
          <ac:chgData name="Sara Lopez Delgado De Mendoza (2511447)" userId="775cf2e4-cfd0-4536-a37c-457d8f3b716d" providerId="ADAL" clId="{C78B2B44-26EA-43B7-8FDD-B80B8A95A671}" dt="2026-06-22T01:29:32.721" v="8046" actId="478"/>
          <ac:spMkLst>
            <pc:docMk/>
            <pc:sldMk cId="3744427818" sldId="258"/>
            <ac:spMk id="16" creationId="{FA2C1E71-CFC3-0CEA-3B31-72496DBD9ABA}"/>
          </ac:spMkLst>
        </pc:spChg>
        <pc:spChg chg="del">
          <ac:chgData name="Sara Lopez Delgado De Mendoza (2511447)" userId="775cf2e4-cfd0-4536-a37c-457d8f3b716d" providerId="ADAL" clId="{C78B2B44-26EA-43B7-8FDD-B80B8A95A671}" dt="2026-06-21T15:52:47.917" v="956" actId="478"/>
          <ac:spMkLst>
            <pc:docMk/>
            <pc:sldMk cId="3744427818" sldId="258"/>
            <ac:spMk id="18" creationId="{5B53279B-0860-0DF9-838E-A44C7A75CDD4}"/>
          </ac:spMkLst>
        </pc:spChg>
        <pc:spChg chg="del mod">
          <ac:chgData name="Sara Lopez Delgado De Mendoza (2511447)" userId="775cf2e4-cfd0-4536-a37c-457d8f3b716d" providerId="ADAL" clId="{C78B2B44-26EA-43B7-8FDD-B80B8A95A671}" dt="2026-06-22T01:29:57.657" v="8057" actId="478"/>
          <ac:spMkLst>
            <pc:docMk/>
            <pc:sldMk cId="3744427818" sldId="258"/>
            <ac:spMk id="20" creationId="{EC45351F-01F9-D7DB-19B2-1974EB0A6390}"/>
          </ac:spMkLst>
        </pc:spChg>
        <pc:spChg chg="add del mod">
          <ac:chgData name="Sara Lopez Delgado De Mendoza (2511447)" userId="775cf2e4-cfd0-4536-a37c-457d8f3b716d" providerId="ADAL" clId="{C78B2B44-26EA-43B7-8FDD-B80B8A95A671}" dt="2026-06-22T01:29:35.194" v="8048" actId="478"/>
          <ac:spMkLst>
            <pc:docMk/>
            <pc:sldMk cId="3744427818" sldId="258"/>
            <ac:spMk id="25" creationId="{80A66C70-EE41-2F46-5632-9ECB63E7CA75}"/>
          </ac:spMkLst>
        </pc:spChg>
        <pc:spChg chg="add mod">
          <ac:chgData name="Sara Lopez Delgado De Mendoza (2511447)" userId="775cf2e4-cfd0-4536-a37c-457d8f3b716d" providerId="ADAL" clId="{C78B2B44-26EA-43B7-8FDD-B80B8A95A671}" dt="2026-06-22T01:39:41.389" v="8641" actId="20577"/>
          <ac:spMkLst>
            <pc:docMk/>
            <pc:sldMk cId="3744427818" sldId="258"/>
            <ac:spMk id="28" creationId="{69AD17AF-64A9-0453-3DCF-6BF79659768E}"/>
          </ac:spMkLst>
        </pc:spChg>
        <pc:spChg chg="del mod">
          <ac:chgData name="Sara Lopez Delgado De Mendoza (2511447)" userId="775cf2e4-cfd0-4536-a37c-457d8f3b716d" providerId="ADAL" clId="{C78B2B44-26EA-43B7-8FDD-B80B8A95A671}" dt="2026-06-21T15:53:05.914" v="966" actId="478"/>
          <ac:spMkLst>
            <pc:docMk/>
            <pc:sldMk cId="3744427818" sldId="258"/>
            <ac:spMk id="35" creationId="{B5AB2478-6C5D-FCA4-4A6A-AA9B5E84398C}"/>
          </ac:spMkLst>
        </pc:spChg>
        <pc:spChg chg="del mod">
          <ac:chgData name="Sara Lopez Delgado De Mendoza (2511447)" userId="775cf2e4-cfd0-4536-a37c-457d8f3b716d" providerId="ADAL" clId="{C78B2B44-26EA-43B7-8FDD-B80B8A95A671}" dt="2026-06-21T15:53:02.642" v="964" actId="478"/>
          <ac:spMkLst>
            <pc:docMk/>
            <pc:sldMk cId="3744427818" sldId="258"/>
            <ac:spMk id="37" creationId="{F3DE272E-23C8-ED0E-8C7F-6D06633F0504}"/>
          </ac:spMkLst>
        </pc:spChg>
        <pc:spChg chg="del mod">
          <ac:chgData name="Sara Lopez Delgado De Mendoza (2511447)" userId="775cf2e4-cfd0-4536-a37c-457d8f3b716d" providerId="ADAL" clId="{C78B2B44-26EA-43B7-8FDD-B80B8A95A671}" dt="2026-06-22T01:29:42.784" v="8051" actId="478"/>
          <ac:spMkLst>
            <pc:docMk/>
            <pc:sldMk cId="3744427818" sldId="258"/>
            <ac:spMk id="39" creationId="{538EE94D-ADE5-9F69-D52A-486FD629FA2A}"/>
          </ac:spMkLst>
        </pc:spChg>
        <pc:spChg chg="add mod">
          <ac:chgData name="Sara Lopez Delgado De Mendoza (2511447)" userId="775cf2e4-cfd0-4536-a37c-457d8f3b716d" providerId="ADAL" clId="{C78B2B44-26EA-43B7-8FDD-B80B8A95A671}" dt="2026-06-22T01:41:50.658" v="8685" actId="255"/>
          <ac:spMkLst>
            <pc:docMk/>
            <pc:sldMk cId="3744427818" sldId="258"/>
            <ac:spMk id="40" creationId="{66D0E7C9-D116-8C54-6918-D3F88A55D133}"/>
          </ac:spMkLst>
        </pc:spChg>
        <pc:spChg chg="del mod">
          <ac:chgData name="Sara Lopez Delgado De Mendoza (2511447)" userId="775cf2e4-cfd0-4536-a37c-457d8f3b716d" providerId="ADAL" clId="{C78B2B44-26EA-43B7-8FDD-B80B8A95A671}" dt="2026-06-22T01:29:38.148" v="8049" actId="478"/>
          <ac:spMkLst>
            <pc:docMk/>
            <pc:sldMk cId="3744427818" sldId="258"/>
            <ac:spMk id="41" creationId="{A38667E4-4BBA-0785-1DF0-07FCACE5F1D5}"/>
          </ac:spMkLst>
        </pc:spChg>
        <pc:spChg chg="del mod">
          <ac:chgData name="Sara Lopez Delgado De Mendoza (2511447)" userId="775cf2e4-cfd0-4536-a37c-457d8f3b716d" providerId="ADAL" clId="{C78B2B44-26EA-43B7-8FDD-B80B8A95A671}" dt="2026-06-21T15:52:59.950" v="962" actId="478"/>
          <ac:spMkLst>
            <pc:docMk/>
            <pc:sldMk cId="3744427818" sldId="258"/>
            <ac:spMk id="43" creationId="{C38EA72C-4F8B-6912-979F-65FEA61061CE}"/>
          </ac:spMkLst>
        </pc:spChg>
        <pc:spChg chg="del mod">
          <ac:chgData name="Sara Lopez Delgado De Mendoza (2511447)" userId="775cf2e4-cfd0-4536-a37c-457d8f3b716d" providerId="ADAL" clId="{C78B2B44-26EA-43B7-8FDD-B80B8A95A671}" dt="2026-06-21T15:52:54.650" v="959" actId="478"/>
          <ac:spMkLst>
            <pc:docMk/>
            <pc:sldMk cId="3744427818" sldId="258"/>
            <ac:spMk id="45" creationId="{B586557A-5D82-9460-AE76-81E618EC30C5}"/>
          </ac:spMkLst>
        </pc:spChg>
        <pc:picChg chg="add del mod">
          <ac:chgData name="Sara Lopez Delgado De Mendoza (2511447)" userId="775cf2e4-cfd0-4536-a37c-457d8f3b716d" providerId="ADAL" clId="{C78B2B44-26EA-43B7-8FDD-B80B8A95A671}" dt="2026-06-22T01:29:34.140" v="8047" actId="478"/>
          <ac:picMkLst>
            <pc:docMk/>
            <pc:sldMk cId="3744427818" sldId="258"/>
            <ac:picMk id="10" creationId="{7504009F-1946-B5B8-0765-81FC79B3B5D3}"/>
          </ac:picMkLst>
        </pc:picChg>
        <pc:picChg chg="add del mod">
          <ac:chgData name="Sara Lopez Delgado De Mendoza (2511447)" userId="775cf2e4-cfd0-4536-a37c-457d8f3b716d" providerId="ADAL" clId="{C78B2B44-26EA-43B7-8FDD-B80B8A95A671}" dt="2026-06-22T01:29:44.060" v="8052" actId="478"/>
          <ac:picMkLst>
            <pc:docMk/>
            <pc:sldMk cId="3744427818" sldId="258"/>
            <ac:picMk id="13" creationId="{DB22F260-22CD-0670-9F58-76828B3A0F0B}"/>
          </ac:picMkLst>
        </pc:picChg>
        <pc:picChg chg="add mod">
          <ac:chgData name="Sara Lopez Delgado De Mendoza (2511447)" userId="775cf2e4-cfd0-4536-a37c-457d8f3b716d" providerId="ADAL" clId="{C78B2B44-26EA-43B7-8FDD-B80B8A95A671}" dt="2026-06-22T01:36:22.200" v="8407" actId="1076"/>
          <ac:picMkLst>
            <pc:docMk/>
            <pc:sldMk cId="3744427818" sldId="258"/>
            <ac:picMk id="17" creationId="{2E20795C-652B-718E-5B97-1D9572FEFCF1}"/>
          </ac:picMkLst>
        </pc:picChg>
        <pc:picChg chg="add del mod">
          <ac:chgData name="Sara Lopez Delgado De Mendoza (2511447)" userId="775cf2e4-cfd0-4536-a37c-457d8f3b716d" providerId="ADAL" clId="{C78B2B44-26EA-43B7-8FDD-B80B8A95A671}" dt="2026-06-21T15:59:14.770" v="1025" actId="21"/>
          <ac:picMkLst>
            <pc:docMk/>
            <pc:sldMk cId="3744427818" sldId="258"/>
            <ac:picMk id="17" creationId="{77129666-C140-7B75-0958-78A690559A4D}"/>
          </ac:picMkLst>
        </pc:picChg>
        <pc:picChg chg="add mod">
          <ac:chgData name="Sara Lopez Delgado De Mendoza (2511447)" userId="775cf2e4-cfd0-4536-a37c-457d8f3b716d" providerId="ADAL" clId="{C78B2B44-26EA-43B7-8FDD-B80B8A95A671}" dt="2026-06-22T01:36:58.118" v="8411" actId="1076"/>
          <ac:picMkLst>
            <pc:docMk/>
            <pc:sldMk cId="3744427818" sldId="258"/>
            <ac:picMk id="19" creationId="{7677E41D-BAE4-FA64-D885-21742FB6F62C}"/>
          </ac:picMkLst>
        </pc:picChg>
        <pc:picChg chg="add del mod">
          <ac:chgData name="Sara Lopez Delgado De Mendoza (2511447)" userId="775cf2e4-cfd0-4536-a37c-457d8f3b716d" providerId="ADAL" clId="{C78B2B44-26EA-43B7-8FDD-B80B8A95A671}" dt="2026-06-22T01:29:40.178" v="8050" actId="478"/>
          <ac:picMkLst>
            <pc:docMk/>
            <pc:sldMk cId="3744427818" sldId="258"/>
            <ac:picMk id="21" creationId="{6DA7FD56-1A32-93CF-E556-435C1562B9AB}"/>
          </ac:picMkLst>
        </pc:picChg>
        <pc:picChg chg="del">
          <ac:chgData name="Sara Lopez Delgado De Mendoza (2511447)" userId="775cf2e4-cfd0-4536-a37c-457d8f3b716d" providerId="ADAL" clId="{C78B2B44-26EA-43B7-8FDD-B80B8A95A671}" dt="2026-06-21T15:53:07.946" v="968" actId="478"/>
          <ac:picMkLst>
            <pc:docMk/>
            <pc:sldMk cId="3744427818" sldId="258"/>
            <ac:picMk id="22" creationId="{DE15C636-528F-5AD3-61A6-FA36A517002F}"/>
          </ac:picMkLst>
        </pc:picChg>
        <pc:picChg chg="add del mod ord">
          <ac:chgData name="Sara Lopez Delgado De Mendoza (2511447)" userId="775cf2e4-cfd0-4536-a37c-457d8f3b716d" providerId="ADAL" clId="{C78B2B44-26EA-43B7-8FDD-B80B8A95A671}" dt="2026-06-21T16:26:37.099" v="1227" actId="478"/>
          <ac:picMkLst>
            <pc:docMk/>
            <pc:sldMk cId="3744427818" sldId="258"/>
            <ac:picMk id="23" creationId="{7C5C7690-1601-63B2-E1CC-B0DCAAB6E380}"/>
          </ac:picMkLst>
        </pc:picChg>
        <pc:picChg chg="add mod">
          <ac:chgData name="Sara Lopez Delgado De Mendoza (2511447)" userId="775cf2e4-cfd0-4536-a37c-457d8f3b716d" providerId="ADAL" clId="{C78B2B44-26EA-43B7-8FDD-B80B8A95A671}" dt="2026-06-22T01:36:12.986" v="8405" actId="1076"/>
          <ac:picMkLst>
            <pc:docMk/>
            <pc:sldMk cId="3744427818" sldId="258"/>
            <ac:picMk id="23" creationId="{AC748EFA-9018-2242-79FB-F6BF109A78AB}"/>
          </ac:picMkLst>
        </pc:picChg>
        <pc:picChg chg="del">
          <ac:chgData name="Sara Lopez Delgado De Mendoza (2511447)" userId="775cf2e4-cfd0-4536-a37c-457d8f3b716d" providerId="ADAL" clId="{C78B2B44-26EA-43B7-8FDD-B80B8A95A671}" dt="2026-06-21T15:54:39.328" v="977" actId="478"/>
          <ac:picMkLst>
            <pc:docMk/>
            <pc:sldMk cId="3744427818" sldId="258"/>
            <ac:picMk id="26" creationId="{447DA962-629E-0CA9-A130-E62D7EF77454}"/>
          </ac:picMkLst>
        </pc:picChg>
        <pc:picChg chg="add mod">
          <ac:chgData name="Sara Lopez Delgado De Mendoza (2511447)" userId="775cf2e4-cfd0-4536-a37c-457d8f3b716d" providerId="ADAL" clId="{C78B2B44-26EA-43B7-8FDD-B80B8A95A671}" dt="2026-06-22T01:37:04.394" v="8412" actId="1076"/>
          <ac:picMkLst>
            <pc:docMk/>
            <pc:sldMk cId="3744427818" sldId="258"/>
            <ac:picMk id="26" creationId="{59FAE69C-1ACA-D507-A141-870E2024F893}"/>
          </ac:picMkLst>
        </pc:picChg>
        <pc:picChg chg="del">
          <ac:chgData name="Sara Lopez Delgado De Mendoza (2511447)" userId="775cf2e4-cfd0-4536-a37c-457d8f3b716d" providerId="ADAL" clId="{C78B2B44-26EA-43B7-8FDD-B80B8A95A671}" dt="2026-06-21T15:54:37.818" v="976" actId="478"/>
          <ac:picMkLst>
            <pc:docMk/>
            <pc:sldMk cId="3744427818" sldId="258"/>
            <ac:picMk id="28" creationId="{D5C65E61-0A87-CD41-63FC-987C990E60F0}"/>
          </ac:picMkLst>
        </pc:picChg>
        <pc:picChg chg="add mod">
          <ac:chgData name="Sara Lopez Delgado De Mendoza (2511447)" userId="775cf2e4-cfd0-4536-a37c-457d8f3b716d" providerId="ADAL" clId="{C78B2B44-26EA-43B7-8FDD-B80B8A95A671}" dt="2026-06-22T01:40:05.145" v="8643" actId="1076"/>
          <ac:picMkLst>
            <pc:docMk/>
            <pc:sldMk cId="3744427818" sldId="258"/>
            <ac:picMk id="30" creationId="{A43531FC-67F1-A8CD-EC5C-C568476FDC6F}"/>
          </ac:picMkLst>
        </pc:picChg>
        <pc:picChg chg="del">
          <ac:chgData name="Sara Lopez Delgado De Mendoza (2511447)" userId="775cf2e4-cfd0-4536-a37c-457d8f3b716d" providerId="ADAL" clId="{C78B2B44-26EA-43B7-8FDD-B80B8A95A671}" dt="2026-06-21T15:53:03.610" v="965" actId="478"/>
          <ac:picMkLst>
            <pc:docMk/>
            <pc:sldMk cId="3744427818" sldId="258"/>
            <ac:picMk id="30" creationId="{AE3D5F47-ADD0-731B-48BC-0DD2D5FB8A33}"/>
          </ac:picMkLst>
        </pc:picChg>
        <pc:picChg chg="del">
          <ac:chgData name="Sara Lopez Delgado De Mendoza (2511447)" userId="775cf2e4-cfd0-4536-a37c-457d8f3b716d" providerId="ADAL" clId="{C78B2B44-26EA-43B7-8FDD-B80B8A95A671}" dt="2026-06-21T15:52:57.120" v="960" actId="478"/>
          <ac:picMkLst>
            <pc:docMk/>
            <pc:sldMk cId="3744427818" sldId="258"/>
            <ac:picMk id="32" creationId="{0DF42B07-DFAD-DE87-DD88-E377D4AFD815}"/>
          </ac:picMkLst>
        </pc:picChg>
        <pc:picChg chg="add mod">
          <ac:chgData name="Sara Lopez Delgado De Mendoza (2511447)" userId="775cf2e4-cfd0-4536-a37c-457d8f3b716d" providerId="ADAL" clId="{C78B2B44-26EA-43B7-8FDD-B80B8A95A671}" dt="2026-06-22T01:40:05.145" v="8643" actId="1076"/>
          <ac:picMkLst>
            <pc:docMk/>
            <pc:sldMk cId="3744427818" sldId="258"/>
            <ac:picMk id="32" creationId="{9EC403F5-DCA0-2BE0-E292-3A69FBD228D1}"/>
          </ac:picMkLst>
        </pc:picChg>
        <pc:picChg chg="del">
          <ac:chgData name="Sara Lopez Delgado De Mendoza (2511447)" userId="775cf2e4-cfd0-4536-a37c-457d8f3b716d" providerId="ADAL" clId="{C78B2B44-26EA-43B7-8FDD-B80B8A95A671}" dt="2026-06-21T15:52:52.082" v="957" actId="478"/>
          <ac:picMkLst>
            <pc:docMk/>
            <pc:sldMk cId="3744427818" sldId="258"/>
            <ac:picMk id="34" creationId="{9687BD20-2E78-DDC9-A22A-EC773626ACFA}"/>
          </ac:picMkLst>
        </pc:picChg>
        <pc:picChg chg="add mod">
          <ac:chgData name="Sara Lopez Delgado De Mendoza (2511447)" userId="775cf2e4-cfd0-4536-a37c-457d8f3b716d" providerId="ADAL" clId="{C78B2B44-26EA-43B7-8FDD-B80B8A95A671}" dt="2026-06-22T01:40:33.828" v="8646" actId="1076"/>
          <ac:picMkLst>
            <pc:docMk/>
            <pc:sldMk cId="3744427818" sldId="258"/>
            <ac:picMk id="34" creationId="{D0DF3A3F-A81F-94AB-2559-BFE8E196D65C}"/>
          </ac:picMkLst>
        </pc:picChg>
        <pc:picChg chg="add mod">
          <ac:chgData name="Sara Lopez Delgado De Mendoza (2511447)" userId="775cf2e4-cfd0-4536-a37c-457d8f3b716d" providerId="ADAL" clId="{C78B2B44-26EA-43B7-8FDD-B80B8A95A671}" dt="2026-06-22T01:40:50.398" v="8648" actId="1076"/>
          <ac:picMkLst>
            <pc:docMk/>
            <pc:sldMk cId="3744427818" sldId="258"/>
            <ac:picMk id="36" creationId="{B164D02F-C05E-892A-7A85-BF89268E8291}"/>
          </ac:picMkLst>
        </pc:picChg>
        <pc:picChg chg="add mod">
          <ac:chgData name="Sara Lopez Delgado De Mendoza (2511447)" userId="775cf2e4-cfd0-4536-a37c-457d8f3b716d" providerId="ADAL" clId="{C78B2B44-26EA-43B7-8FDD-B80B8A95A671}" dt="2026-06-22T01:41:07.030" v="8650" actId="1076"/>
          <ac:picMkLst>
            <pc:docMk/>
            <pc:sldMk cId="3744427818" sldId="258"/>
            <ac:picMk id="38" creationId="{510C3A3C-1A2B-0092-25E1-430AFD530BC5}"/>
          </ac:picMkLst>
        </pc:picChg>
      </pc:sldChg>
      <pc:sldChg chg="addSp delSp modSp new mod modTransition setBg">
        <pc:chgData name="Sara Lopez Delgado De Mendoza (2511447)" userId="775cf2e4-cfd0-4536-a37c-457d8f3b716d" providerId="ADAL" clId="{C78B2B44-26EA-43B7-8FDD-B80B8A95A671}" dt="2026-06-22T01:49:39.496" v="8771"/>
        <pc:sldMkLst>
          <pc:docMk/>
          <pc:sldMk cId="1717540859" sldId="259"/>
        </pc:sldMkLst>
        <pc:spChg chg="mod">
          <ac:chgData name="Sara Lopez Delgado De Mendoza (2511447)" userId="775cf2e4-cfd0-4536-a37c-457d8f3b716d" providerId="ADAL" clId="{C78B2B44-26EA-43B7-8FDD-B80B8A95A671}" dt="2026-06-21T19:07:08.900" v="2810"/>
          <ac:spMkLst>
            <pc:docMk/>
            <pc:sldMk cId="1717540859" sldId="259"/>
            <ac:spMk id="2" creationId="{015BD525-2DCE-822B-5803-1CBC9709E850}"/>
          </ac:spMkLst>
        </pc:spChg>
        <pc:spChg chg="add del mod">
          <ac:chgData name="Sara Lopez Delgado De Mendoza (2511447)" userId="775cf2e4-cfd0-4536-a37c-457d8f3b716d" providerId="ADAL" clId="{C78B2B44-26EA-43B7-8FDD-B80B8A95A671}" dt="2026-06-21T23:46:06.173" v="6506" actId="478"/>
          <ac:spMkLst>
            <pc:docMk/>
            <pc:sldMk cId="1717540859" sldId="259"/>
            <ac:spMk id="3" creationId="{41E8FB00-371C-D6E6-B4D7-CF2970201813}"/>
          </ac:spMkLst>
        </pc:spChg>
        <pc:spChg chg="del mod">
          <ac:chgData name="Sara Lopez Delgado De Mendoza (2511447)" userId="775cf2e4-cfd0-4536-a37c-457d8f3b716d" providerId="ADAL" clId="{C78B2B44-26EA-43B7-8FDD-B80B8A95A671}" dt="2026-06-21T16:12:05.837" v="1103" actId="22"/>
          <ac:spMkLst>
            <pc:docMk/>
            <pc:sldMk cId="1717540859" sldId="259"/>
            <ac:spMk id="3" creationId="{9C3EA202-5125-4629-1354-37CCABE13F74}"/>
          </ac:spMkLst>
        </pc:spChg>
        <pc:spChg chg="mod">
          <ac:chgData name="Sara Lopez Delgado De Mendoza (2511447)" userId="775cf2e4-cfd0-4536-a37c-457d8f3b716d" providerId="ADAL" clId="{C78B2B44-26EA-43B7-8FDD-B80B8A95A671}" dt="2026-06-21T19:07:08.900" v="2810"/>
          <ac:spMkLst>
            <pc:docMk/>
            <pc:sldMk cId="1717540859" sldId="259"/>
            <ac:spMk id="4" creationId="{C07EA57F-8880-6D91-2112-2D556FA0C566}"/>
          </ac:spMkLst>
        </pc:spChg>
        <pc:spChg chg="add mod">
          <ac:chgData name="Sara Lopez Delgado De Mendoza (2511447)" userId="775cf2e4-cfd0-4536-a37c-457d8f3b716d" providerId="ADAL" clId="{C78B2B44-26EA-43B7-8FDD-B80B8A95A671}" dt="2026-06-22T01:46:00.335" v="8709" actId="207"/>
          <ac:spMkLst>
            <pc:docMk/>
            <pc:sldMk cId="1717540859" sldId="259"/>
            <ac:spMk id="5" creationId="{0578CB95-31A8-39C3-FF19-B9F4E05A56D8}"/>
          </ac:spMkLst>
        </pc:spChg>
        <pc:spChg chg="add mod">
          <ac:chgData name="Sara Lopez Delgado De Mendoza (2511447)" userId="775cf2e4-cfd0-4536-a37c-457d8f3b716d" providerId="ADAL" clId="{C78B2B44-26EA-43B7-8FDD-B80B8A95A671}" dt="2026-06-21T16:12:35.419" v="1108" actId="1076"/>
          <ac:spMkLst>
            <pc:docMk/>
            <pc:sldMk cId="1717540859" sldId="259"/>
            <ac:spMk id="8" creationId="{AA46B422-C495-5B3B-007E-453F36BAEBF8}"/>
          </ac:spMkLst>
        </pc:spChg>
        <pc:spChg chg="add mod">
          <ac:chgData name="Sara Lopez Delgado De Mendoza (2511447)" userId="775cf2e4-cfd0-4536-a37c-457d8f3b716d" providerId="ADAL" clId="{C78B2B44-26EA-43B7-8FDD-B80B8A95A671}" dt="2026-06-22T01:46:40.798" v="8713" actId="207"/>
          <ac:spMkLst>
            <pc:docMk/>
            <pc:sldMk cId="1717540859" sldId="259"/>
            <ac:spMk id="9" creationId="{4972DA45-DBC9-3CEB-07C8-2267DA602D71}"/>
          </ac:spMkLst>
        </pc:spChg>
        <pc:spChg chg="add del mod">
          <ac:chgData name="Sara Lopez Delgado De Mendoza (2511447)" userId="775cf2e4-cfd0-4536-a37c-457d8f3b716d" providerId="ADAL" clId="{C78B2B44-26EA-43B7-8FDD-B80B8A95A671}" dt="2026-06-21T16:12:11.243" v="1104" actId="478"/>
          <ac:spMkLst>
            <pc:docMk/>
            <pc:sldMk cId="1717540859" sldId="259"/>
            <ac:spMk id="10" creationId="{1AA6BC2B-8508-956F-3FF9-89BC579A15EF}"/>
          </ac:spMkLst>
        </pc:spChg>
        <pc:spChg chg="add mod">
          <ac:chgData name="Sara Lopez Delgado De Mendoza (2511447)" userId="775cf2e4-cfd0-4536-a37c-457d8f3b716d" providerId="ADAL" clId="{C78B2B44-26EA-43B7-8FDD-B80B8A95A671}" dt="2026-06-21T16:12:29.818" v="1107" actId="1076"/>
          <ac:spMkLst>
            <pc:docMk/>
            <pc:sldMk cId="1717540859" sldId="259"/>
            <ac:spMk id="12" creationId="{9966F92D-8A24-0DC6-A10A-A72FAAAF2139}"/>
          </ac:spMkLst>
        </pc:spChg>
        <pc:cxnChg chg="add mod">
          <ac:chgData name="Sara Lopez Delgado De Mendoza (2511447)" userId="775cf2e4-cfd0-4536-a37c-457d8f3b716d" providerId="ADAL" clId="{C78B2B44-26EA-43B7-8FDD-B80B8A95A671}" dt="2026-06-21T16:10:30.997" v="1098" actId="13822"/>
          <ac:cxnSpMkLst>
            <pc:docMk/>
            <pc:sldMk cId="1717540859" sldId="259"/>
            <ac:cxnSpMk id="6" creationId="{0F56F68A-849B-99C4-E8CB-921920A955D5}"/>
          </ac:cxnSpMkLst>
        </pc:cxnChg>
      </pc:sldChg>
      <pc:sldChg chg="addSp delSp modSp new mod modTransition setBg">
        <pc:chgData name="Sara Lopez Delgado De Mendoza (2511447)" userId="775cf2e4-cfd0-4536-a37c-457d8f3b716d" providerId="ADAL" clId="{C78B2B44-26EA-43B7-8FDD-B80B8A95A671}" dt="2026-06-22T01:49:49.836" v="8773"/>
        <pc:sldMkLst>
          <pc:docMk/>
          <pc:sldMk cId="3728535057" sldId="260"/>
        </pc:sldMkLst>
        <pc:spChg chg="mod">
          <ac:chgData name="Sara Lopez Delgado De Mendoza (2511447)" userId="775cf2e4-cfd0-4536-a37c-457d8f3b716d" providerId="ADAL" clId="{C78B2B44-26EA-43B7-8FDD-B80B8A95A671}" dt="2026-06-21T19:07:08.900" v="2810"/>
          <ac:spMkLst>
            <pc:docMk/>
            <pc:sldMk cId="3728535057" sldId="260"/>
            <ac:spMk id="2" creationId="{740B8D48-DA1B-3405-E9A6-C5ED30D40F14}"/>
          </ac:spMkLst>
        </pc:spChg>
        <pc:spChg chg="del mod">
          <ac:chgData name="Sara Lopez Delgado De Mendoza (2511447)" userId="775cf2e4-cfd0-4536-a37c-457d8f3b716d" providerId="ADAL" clId="{C78B2B44-26EA-43B7-8FDD-B80B8A95A671}" dt="2026-06-21T19:08:32.766" v="2814" actId="1032"/>
          <ac:spMkLst>
            <pc:docMk/>
            <pc:sldMk cId="3728535057" sldId="260"/>
            <ac:spMk id="3" creationId="{BA244CE9-A9F7-1F41-B841-C49A79C7F118}"/>
          </ac:spMkLst>
        </pc:spChg>
        <pc:spChg chg="mod">
          <ac:chgData name="Sara Lopez Delgado De Mendoza (2511447)" userId="775cf2e4-cfd0-4536-a37c-457d8f3b716d" providerId="ADAL" clId="{C78B2B44-26EA-43B7-8FDD-B80B8A95A671}" dt="2026-06-21T19:07:08.900" v="2810"/>
          <ac:spMkLst>
            <pc:docMk/>
            <pc:sldMk cId="3728535057" sldId="260"/>
            <ac:spMk id="4" creationId="{8BEEF1E9-B4FF-1178-FDF7-EBA227D34FF6}"/>
          </ac:spMkLst>
        </pc:spChg>
        <pc:spChg chg="add mod ord">
          <ac:chgData name="Sara Lopez Delgado De Mendoza (2511447)" userId="775cf2e4-cfd0-4536-a37c-457d8f3b716d" providerId="ADAL" clId="{C78B2B44-26EA-43B7-8FDD-B80B8A95A671}" dt="2026-06-21T23:41:34.689" v="6487" actId="14100"/>
          <ac:spMkLst>
            <pc:docMk/>
            <pc:sldMk cId="3728535057" sldId="260"/>
            <ac:spMk id="6" creationId="{5DC0CF3C-CA27-C6B8-2F39-547CE068D203}"/>
          </ac:spMkLst>
        </pc:spChg>
        <pc:spChg chg="add del mod">
          <ac:chgData name="Sara Lopez Delgado De Mendoza (2511447)" userId="775cf2e4-cfd0-4536-a37c-457d8f3b716d" providerId="ADAL" clId="{C78B2B44-26EA-43B7-8FDD-B80B8A95A671}" dt="2026-06-21T19:09:21.594" v="2820" actId="34307"/>
          <ac:spMkLst>
            <pc:docMk/>
            <pc:sldMk cId="3728535057" sldId="260"/>
            <ac:spMk id="9" creationId="{5669B974-8DF5-1866-3985-43F4ABD6A9F3}"/>
          </ac:spMkLst>
        </pc:spChg>
        <pc:spChg chg="add mod">
          <ac:chgData name="Sara Lopez Delgado De Mendoza (2511447)" userId="775cf2e4-cfd0-4536-a37c-457d8f3b716d" providerId="ADAL" clId="{C78B2B44-26EA-43B7-8FDD-B80B8A95A671}" dt="2026-06-21T23:43:13.747" v="6498" actId="14100"/>
          <ac:spMkLst>
            <pc:docMk/>
            <pc:sldMk cId="3728535057" sldId="260"/>
            <ac:spMk id="12" creationId="{73C520C4-717E-68DB-4370-F8F8F24DC131}"/>
          </ac:spMkLst>
        </pc:spChg>
        <pc:graphicFrameChg chg="add del mod modGraphic">
          <ac:chgData name="Sara Lopez Delgado De Mendoza (2511447)" userId="775cf2e4-cfd0-4536-a37c-457d8f3b716d" providerId="ADAL" clId="{C78B2B44-26EA-43B7-8FDD-B80B8A95A671}" dt="2026-06-21T19:09:06.735" v="2819" actId="478"/>
          <ac:graphicFrameMkLst>
            <pc:docMk/>
            <pc:sldMk cId="3728535057" sldId="260"/>
            <ac:graphicFrameMk id="7" creationId="{54C75F8F-5D9C-5A7C-A2CB-3F26CA091095}"/>
          </ac:graphicFrameMkLst>
        </pc:graphicFrameChg>
        <pc:picChg chg="add del mod ord">
          <ac:chgData name="Sara Lopez Delgado De Mendoza (2511447)" userId="775cf2e4-cfd0-4536-a37c-457d8f3b716d" providerId="ADAL" clId="{C78B2B44-26EA-43B7-8FDD-B80B8A95A671}" dt="2026-06-21T19:09:29.364" v="2821" actId="478"/>
          <ac:picMkLst>
            <pc:docMk/>
            <pc:sldMk cId="3728535057" sldId="260"/>
            <ac:picMk id="10" creationId="{05B0833A-1E6C-3DD2-4908-3F614489FAA2}"/>
          </ac:picMkLst>
        </pc:picChg>
        <pc:cxnChg chg="add mod">
          <ac:chgData name="Sara Lopez Delgado De Mendoza (2511447)" userId="775cf2e4-cfd0-4536-a37c-457d8f3b716d" providerId="ADAL" clId="{C78B2B44-26EA-43B7-8FDD-B80B8A95A671}" dt="2026-06-21T16:12:53.363" v="1109"/>
          <ac:cxnSpMkLst>
            <pc:docMk/>
            <pc:sldMk cId="3728535057" sldId="260"/>
            <ac:cxnSpMk id="5" creationId="{3DEF4BAF-57B2-7548-3C7B-DCC2975C121F}"/>
          </ac:cxnSpMkLst>
        </pc:cxnChg>
      </pc:sldChg>
      <pc:sldChg chg="addSp delSp modSp new del mod setBg">
        <pc:chgData name="Sara Lopez Delgado De Mendoza (2511447)" userId="775cf2e4-cfd0-4536-a37c-457d8f3b716d" providerId="ADAL" clId="{C78B2B44-26EA-43B7-8FDD-B80B8A95A671}" dt="2026-06-21T17:36:32.877" v="1879" actId="2696"/>
        <pc:sldMkLst>
          <pc:docMk/>
          <pc:sldMk cId="2271594825" sldId="261"/>
        </pc:sldMkLst>
        <pc:spChg chg="mod">
          <ac:chgData name="Sara Lopez Delgado De Mendoza (2511447)" userId="775cf2e4-cfd0-4536-a37c-457d8f3b716d" providerId="ADAL" clId="{C78B2B44-26EA-43B7-8FDD-B80B8A95A671}" dt="2026-06-21T17:36:16.250" v="1878" actId="26606"/>
          <ac:spMkLst>
            <pc:docMk/>
            <pc:sldMk cId="2271594825" sldId="261"/>
            <ac:spMk id="2" creationId="{92BA6A10-9C85-538B-1076-2F8D9DD7331E}"/>
          </ac:spMkLst>
        </pc:spChg>
        <pc:spChg chg="add del">
          <ac:chgData name="Sara Lopez Delgado De Mendoza (2511447)" userId="775cf2e4-cfd0-4536-a37c-457d8f3b716d" providerId="ADAL" clId="{C78B2B44-26EA-43B7-8FDD-B80B8A95A671}" dt="2026-06-21T17:36:16.250" v="1878" actId="26606"/>
          <ac:spMkLst>
            <pc:docMk/>
            <pc:sldMk cId="2271594825" sldId="261"/>
            <ac:spMk id="3" creationId="{D311AA79-519B-6F0B-4FC7-FCE26D05945D}"/>
          </ac:spMkLst>
        </pc:spChg>
        <pc:spChg chg="mod">
          <ac:chgData name="Sara Lopez Delgado De Mendoza (2511447)" userId="775cf2e4-cfd0-4536-a37c-457d8f3b716d" providerId="ADAL" clId="{C78B2B44-26EA-43B7-8FDD-B80B8A95A671}" dt="2026-06-21T17:36:16.250" v="1878" actId="26606"/>
          <ac:spMkLst>
            <pc:docMk/>
            <pc:sldMk cId="2271594825" sldId="261"/>
            <ac:spMk id="4" creationId="{386C50BA-68F1-0E70-523D-4DB73F727B56}"/>
          </ac:spMkLst>
        </pc:spChg>
        <pc:spChg chg="add del">
          <ac:chgData name="Sara Lopez Delgado De Mendoza (2511447)" userId="775cf2e4-cfd0-4536-a37c-457d8f3b716d" providerId="ADAL" clId="{C78B2B44-26EA-43B7-8FDD-B80B8A95A671}" dt="2026-06-21T17:36:02.799" v="1873" actId="26606"/>
          <ac:spMkLst>
            <pc:docMk/>
            <pc:sldMk cId="2271594825" sldId="261"/>
            <ac:spMk id="9" creationId="{8C790BE2-4E4F-4AAF-81A2-4A6F4885EBE6}"/>
          </ac:spMkLst>
        </pc:spChg>
        <pc:spChg chg="add del">
          <ac:chgData name="Sara Lopez Delgado De Mendoza (2511447)" userId="775cf2e4-cfd0-4536-a37c-457d8f3b716d" providerId="ADAL" clId="{C78B2B44-26EA-43B7-8FDD-B80B8A95A671}" dt="2026-06-21T17:36:02.799" v="1873" actId="26606"/>
          <ac:spMkLst>
            <pc:docMk/>
            <pc:sldMk cId="2271594825" sldId="261"/>
            <ac:spMk id="11" creationId="{D28B54C3-B57B-472A-B96E-1FCB67093DC2}"/>
          </ac:spMkLst>
        </pc:spChg>
        <pc:spChg chg="add del">
          <ac:chgData name="Sara Lopez Delgado De Mendoza (2511447)" userId="775cf2e4-cfd0-4536-a37c-457d8f3b716d" providerId="ADAL" clId="{C78B2B44-26EA-43B7-8FDD-B80B8A95A671}" dt="2026-06-21T17:36:02.799" v="1873" actId="26606"/>
          <ac:spMkLst>
            <pc:docMk/>
            <pc:sldMk cId="2271594825" sldId="261"/>
            <ac:spMk id="13" creationId="{7DB3C429-F8DA-49B9-AF84-21996FCF78B5}"/>
          </ac:spMkLst>
        </pc:spChg>
        <pc:spChg chg="add del">
          <ac:chgData name="Sara Lopez Delgado De Mendoza (2511447)" userId="775cf2e4-cfd0-4536-a37c-457d8f3b716d" providerId="ADAL" clId="{C78B2B44-26EA-43B7-8FDD-B80B8A95A671}" dt="2026-06-21T17:36:02.799" v="1873" actId="26606"/>
          <ac:spMkLst>
            <pc:docMk/>
            <pc:sldMk cId="2271594825" sldId="261"/>
            <ac:spMk id="15" creationId="{E12088DD-B1AD-40E0-8B86-1D87A2CCD9BE}"/>
          </ac:spMkLst>
        </pc:spChg>
        <pc:spChg chg="add del">
          <ac:chgData name="Sara Lopez Delgado De Mendoza (2511447)" userId="775cf2e4-cfd0-4536-a37c-457d8f3b716d" providerId="ADAL" clId="{C78B2B44-26EA-43B7-8FDD-B80B8A95A671}" dt="2026-06-21T17:36:05.136" v="1875" actId="26606"/>
          <ac:spMkLst>
            <pc:docMk/>
            <pc:sldMk cId="2271594825" sldId="261"/>
            <ac:spMk id="16" creationId="{D5B0017B-2ECA-49AF-B397-DC140825DF8D}"/>
          </ac:spMkLst>
        </pc:spChg>
        <pc:spChg chg="add del">
          <ac:chgData name="Sara Lopez Delgado De Mendoza (2511447)" userId="775cf2e4-cfd0-4536-a37c-457d8f3b716d" providerId="ADAL" clId="{C78B2B44-26EA-43B7-8FDD-B80B8A95A671}" dt="2026-06-21T17:36:02.799" v="1873" actId="26606"/>
          <ac:spMkLst>
            <pc:docMk/>
            <pc:sldMk cId="2271594825" sldId="261"/>
            <ac:spMk id="17" creationId="{C4C9F2B0-1044-46EB-8AEB-C3BFFDE6C2CC}"/>
          </ac:spMkLst>
        </pc:spChg>
        <pc:spChg chg="add del">
          <ac:chgData name="Sara Lopez Delgado De Mendoza (2511447)" userId="775cf2e4-cfd0-4536-a37c-457d8f3b716d" providerId="ADAL" clId="{C78B2B44-26EA-43B7-8FDD-B80B8A95A671}" dt="2026-06-21T17:36:02.799" v="1873" actId="26606"/>
          <ac:spMkLst>
            <pc:docMk/>
            <pc:sldMk cId="2271594825" sldId="261"/>
            <ac:spMk id="19" creationId="{0C395952-4E26-45A2-8756-2ADFD6E53C6E}"/>
          </ac:spMkLst>
        </pc:spChg>
        <pc:spChg chg="add del">
          <ac:chgData name="Sara Lopez Delgado De Mendoza (2511447)" userId="775cf2e4-cfd0-4536-a37c-457d8f3b716d" providerId="ADAL" clId="{C78B2B44-26EA-43B7-8FDD-B80B8A95A671}" dt="2026-06-21T17:36:02.799" v="1873" actId="26606"/>
          <ac:spMkLst>
            <pc:docMk/>
            <pc:sldMk cId="2271594825" sldId="261"/>
            <ac:spMk id="21" creationId="{4734BADF-9461-4621-B112-2D7BABEA7DD0}"/>
          </ac:spMkLst>
        </pc:spChg>
        <pc:spChg chg="add del">
          <ac:chgData name="Sara Lopez Delgado De Mendoza (2511447)" userId="775cf2e4-cfd0-4536-a37c-457d8f3b716d" providerId="ADAL" clId="{C78B2B44-26EA-43B7-8FDD-B80B8A95A671}" dt="2026-06-21T17:36:05.136" v="1875" actId="26606"/>
          <ac:spMkLst>
            <pc:docMk/>
            <pc:sldMk cId="2271594825" sldId="261"/>
            <ac:spMk id="23" creationId="{B6CDA21F-E7AF-4C75-8395-33F58D5B0E45}"/>
          </ac:spMkLst>
        </pc:spChg>
        <pc:spChg chg="add del">
          <ac:chgData name="Sara Lopez Delgado De Mendoza (2511447)" userId="775cf2e4-cfd0-4536-a37c-457d8f3b716d" providerId="ADAL" clId="{C78B2B44-26EA-43B7-8FDD-B80B8A95A671}" dt="2026-06-21T17:36:05.136" v="1875" actId="26606"/>
          <ac:spMkLst>
            <pc:docMk/>
            <pc:sldMk cId="2271594825" sldId="261"/>
            <ac:spMk id="26" creationId="{D311AA79-519B-6F0B-4FC7-FCE26D05945D}"/>
          </ac:spMkLst>
        </pc:spChg>
        <pc:spChg chg="add del">
          <ac:chgData name="Sara Lopez Delgado De Mendoza (2511447)" userId="775cf2e4-cfd0-4536-a37c-457d8f3b716d" providerId="ADAL" clId="{C78B2B44-26EA-43B7-8FDD-B80B8A95A671}" dt="2026-06-21T17:36:15.414" v="1877" actId="26606"/>
          <ac:spMkLst>
            <pc:docMk/>
            <pc:sldMk cId="2271594825" sldId="261"/>
            <ac:spMk id="28" creationId="{1A3C89F8-0D2F-47FF-B903-151248265F47}"/>
          </ac:spMkLst>
        </pc:spChg>
        <pc:spChg chg="add del">
          <ac:chgData name="Sara Lopez Delgado De Mendoza (2511447)" userId="775cf2e4-cfd0-4536-a37c-457d8f3b716d" providerId="ADAL" clId="{C78B2B44-26EA-43B7-8FDD-B80B8A95A671}" dt="2026-06-21T17:36:15.414" v="1877" actId="26606"/>
          <ac:spMkLst>
            <pc:docMk/>
            <pc:sldMk cId="2271594825" sldId="261"/>
            <ac:spMk id="29" creationId="{C5CB530E-515E-412C-9DF1-5F8FFBD6F383}"/>
          </ac:spMkLst>
        </pc:spChg>
        <pc:spChg chg="add del">
          <ac:chgData name="Sara Lopez Delgado De Mendoza (2511447)" userId="775cf2e4-cfd0-4536-a37c-457d8f3b716d" providerId="ADAL" clId="{C78B2B44-26EA-43B7-8FDD-B80B8A95A671}" dt="2026-06-21T17:36:15.414" v="1877" actId="26606"/>
          <ac:spMkLst>
            <pc:docMk/>
            <pc:sldMk cId="2271594825" sldId="261"/>
            <ac:spMk id="30" creationId="{712D4376-A578-4FF1-94FC-245E7A6A489F}"/>
          </ac:spMkLst>
        </pc:spChg>
        <pc:spChg chg="add del">
          <ac:chgData name="Sara Lopez Delgado De Mendoza (2511447)" userId="775cf2e4-cfd0-4536-a37c-457d8f3b716d" providerId="ADAL" clId="{C78B2B44-26EA-43B7-8FDD-B80B8A95A671}" dt="2026-06-21T17:36:15.414" v="1877" actId="26606"/>
          <ac:spMkLst>
            <pc:docMk/>
            <pc:sldMk cId="2271594825" sldId="261"/>
            <ac:spMk id="31" creationId="{AEA7509D-F04F-40CB-A0B3-EEF16499CC9F}"/>
          </ac:spMkLst>
        </pc:spChg>
        <pc:spChg chg="add del">
          <ac:chgData name="Sara Lopez Delgado De Mendoza (2511447)" userId="775cf2e4-cfd0-4536-a37c-457d8f3b716d" providerId="ADAL" clId="{C78B2B44-26EA-43B7-8FDD-B80B8A95A671}" dt="2026-06-21T17:36:15.414" v="1877" actId="26606"/>
          <ac:spMkLst>
            <pc:docMk/>
            <pc:sldMk cId="2271594825" sldId="261"/>
            <ac:spMk id="33" creationId="{508BEF50-7B1E-49A4-BC19-5F4F1D755E64}"/>
          </ac:spMkLst>
        </pc:spChg>
        <pc:spChg chg="add del">
          <ac:chgData name="Sara Lopez Delgado De Mendoza (2511447)" userId="775cf2e4-cfd0-4536-a37c-457d8f3b716d" providerId="ADAL" clId="{C78B2B44-26EA-43B7-8FDD-B80B8A95A671}" dt="2026-06-21T17:36:15.414" v="1877" actId="26606"/>
          <ac:spMkLst>
            <pc:docMk/>
            <pc:sldMk cId="2271594825" sldId="261"/>
            <ac:spMk id="34" creationId="{3FBAD350-5664-4811-A208-657FB882D350}"/>
          </ac:spMkLst>
        </pc:spChg>
        <pc:spChg chg="add del">
          <ac:chgData name="Sara Lopez Delgado De Mendoza (2511447)" userId="775cf2e4-cfd0-4536-a37c-457d8f3b716d" providerId="ADAL" clId="{C78B2B44-26EA-43B7-8FDD-B80B8A95A671}" dt="2026-06-21T17:36:15.414" v="1877" actId="26606"/>
          <ac:spMkLst>
            <pc:docMk/>
            <pc:sldMk cId="2271594825" sldId="261"/>
            <ac:spMk id="35" creationId="{C39ADB8F-D187-49D7-BDCF-C1B6DC727068}"/>
          </ac:spMkLst>
        </pc:spChg>
        <pc:spChg chg="add">
          <ac:chgData name="Sara Lopez Delgado De Mendoza (2511447)" userId="775cf2e4-cfd0-4536-a37c-457d8f3b716d" providerId="ADAL" clId="{C78B2B44-26EA-43B7-8FDD-B80B8A95A671}" dt="2026-06-21T17:36:16.250" v="1878" actId="26606"/>
          <ac:spMkLst>
            <pc:docMk/>
            <pc:sldMk cId="2271594825" sldId="261"/>
            <ac:spMk id="37" creationId="{5C8908E2-EE49-44D2-9428-A28D2312A8D5}"/>
          </ac:spMkLst>
        </pc:spChg>
        <pc:spChg chg="add">
          <ac:chgData name="Sara Lopez Delgado De Mendoza (2511447)" userId="775cf2e4-cfd0-4536-a37c-457d8f3b716d" providerId="ADAL" clId="{C78B2B44-26EA-43B7-8FDD-B80B8A95A671}" dt="2026-06-21T17:36:16.250" v="1878" actId="26606"/>
          <ac:spMkLst>
            <pc:docMk/>
            <pc:sldMk cId="2271594825" sldId="261"/>
            <ac:spMk id="40" creationId="{BD92035A-AA2F-4CD8-A556-1CE8BDEC75BD}"/>
          </ac:spMkLst>
        </pc:spChg>
        <pc:spChg chg="add">
          <ac:chgData name="Sara Lopez Delgado De Mendoza (2511447)" userId="775cf2e4-cfd0-4536-a37c-457d8f3b716d" providerId="ADAL" clId="{C78B2B44-26EA-43B7-8FDD-B80B8A95A671}" dt="2026-06-21T17:36:16.250" v="1878" actId="26606"/>
          <ac:spMkLst>
            <pc:docMk/>
            <pc:sldMk cId="2271594825" sldId="261"/>
            <ac:spMk id="41" creationId="{ED888B23-07FA-482A-96DF-47E31AF1A603}"/>
          </ac:spMkLst>
        </pc:spChg>
        <pc:spChg chg="add">
          <ac:chgData name="Sara Lopez Delgado De Mendoza (2511447)" userId="775cf2e4-cfd0-4536-a37c-457d8f3b716d" providerId="ADAL" clId="{C78B2B44-26EA-43B7-8FDD-B80B8A95A671}" dt="2026-06-21T17:36:16.250" v="1878" actId="26606"/>
          <ac:spMkLst>
            <pc:docMk/>
            <pc:sldMk cId="2271594825" sldId="261"/>
            <ac:spMk id="42" creationId="{D311AA79-519B-6F0B-4FC7-FCE26D05945D}"/>
          </ac:spMkLst>
        </pc:spChg>
        <pc:grpChg chg="add del">
          <ac:chgData name="Sara Lopez Delgado De Mendoza (2511447)" userId="775cf2e4-cfd0-4536-a37c-457d8f3b716d" providerId="ADAL" clId="{C78B2B44-26EA-43B7-8FDD-B80B8A95A671}" dt="2026-06-21T17:36:05.136" v="1875" actId="26606"/>
          <ac:grpSpMkLst>
            <pc:docMk/>
            <pc:sldMk cId="2271594825" sldId="261"/>
            <ac:grpSpMk id="24" creationId="{AE1C45F0-260A-458C-96ED-C1F6D2151219}"/>
          </ac:grpSpMkLst>
        </pc:grpChg>
        <pc:grpChg chg="add">
          <ac:chgData name="Sara Lopez Delgado De Mendoza (2511447)" userId="775cf2e4-cfd0-4536-a37c-457d8f3b716d" providerId="ADAL" clId="{C78B2B44-26EA-43B7-8FDD-B80B8A95A671}" dt="2026-06-21T17:36:16.250" v="1878" actId="26606"/>
          <ac:grpSpMkLst>
            <pc:docMk/>
            <pc:sldMk cId="2271594825" sldId="261"/>
            <ac:grpSpMk id="38" creationId="{5D1A9D8B-3117-4D9D-BDA4-DD81895098B0}"/>
          </ac:grpSpMkLst>
        </pc:grpChg>
        <pc:cxnChg chg="add del">
          <ac:chgData name="Sara Lopez Delgado De Mendoza (2511447)" userId="775cf2e4-cfd0-4536-a37c-457d8f3b716d" providerId="ADAL" clId="{C78B2B44-26EA-43B7-8FDD-B80B8A95A671}" dt="2026-06-21T17:36:05.136" v="1875" actId="26606"/>
          <ac:cxnSpMkLst>
            <pc:docMk/>
            <pc:sldMk cId="2271594825" sldId="261"/>
            <ac:cxnSpMk id="18" creationId="{6CF1BAF6-AD41-4082-B212-8A1F9A2E8779}"/>
          </ac:cxnSpMkLst>
        </pc:cxnChg>
      </pc:sldChg>
      <pc:sldChg chg="addSp delSp modSp new mod ord modTransition setBg">
        <pc:chgData name="Sara Lopez Delgado De Mendoza (2511447)" userId="775cf2e4-cfd0-4536-a37c-457d8f3b716d" providerId="ADAL" clId="{C78B2B44-26EA-43B7-8FDD-B80B8A95A671}" dt="2026-06-22T01:54:09.606" v="8778" actId="1076"/>
        <pc:sldMkLst>
          <pc:docMk/>
          <pc:sldMk cId="2534985040" sldId="261"/>
        </pc:sldMkLst>
        <pc:spChg chg="mod">
          <ac:chgData name="Sara Lopez Delgado De Mendoza (2511447)" userId="775cf2e4-cfd0-4536-a37c-457d8f3b716d" providerId="ADAL" clId="{C78B2B44-26EA-43B7-8FDD-B80B8A95A671}" dt="2026-06-21T22:54:13.270" v="6171" actId="20577"/>
          <ac:spMkLst>
            <pc:docMk/>
            <pc:sldMk cId="2534985040" sldId="261"/>
            <ac:spMk id="2" creationId="{982FC4C5-2E6A-1696-23B3-E8EB335A9A12}"/>
          </ac:spMkLst>
        </pc:spChg>
        <pc:spChg chg="mod">
          <ac:chgData name="Sara Lopez Delgado De Mendoza (2511447)" userId="775cf2e4-cfd0-4536-a37c-457d8f3b716d" providerId="ADAL" clId="{C78B2B44-26EA-43B7-8FDD-B80B8A95A671}" dt="2026-06-21T22:54:20.300" v="6172" actId="1076"/>
          <ac:spMkLst>
            <pc:docMk/>
            <pc:sldMk cId="2534985040" sldId="261"/>
            <ac:spMk id="3" creationId="{C625CBFE-967A-E366-C96E-4971DA01DC70}"/>
          </ac:spMkLst>
        </pc:spChg>
        <pc:spChg chg="mod">
          <ac:chgData name="Sara Lopez Delgado De Mendoza (2511447)" userId="775cf2e4-cfd0-4536-a37c-457d8f3b716d" providerId="ADAL" clId="{C78B2B44-26EA-43B7-8FDD-B80B8A95A671}" dt="2026-06-21T19:07:08.900" v="2810"/>
          <ac:spMkLst>
            <pc:docMk/>
            <pc:sldMk cId="2534985040" sldId="261"/>
            <ac:spMk id="4" creationId="{39F7C408-0C5A-3CA0-9656-FA0947185E47}"/>
          </ac:spMkLst>
        </pc:spChg>
        <pc:spChg chg="add mod">
          <ac:chgData name="Sara Lopez Delgado De Mendoza (2511447)" userId="775cf2e4-cfd0-4536-a37c-457d8f3b716d" providerId="ADAL" clId="{C78B2B44-26EA-43B7-8FDD-B80B8A95A671}" dt="2026-06-21T23:25:28.228" v="6468" actId="1076"/>
          <ac:spMkLst>
            <pc:docMk/>
            <pc:sldMk cId="2534985040" sldId="261"/>
            <ac:spMk id="5" creationId="{1CEF2523-A49D-9F71-D1C8-FE8BA55D169D}"/>
          </ac:spMkLst>
        </pc:spChg>
        <pc:spChg chg="add del mod">
          <ac:chgData name="Sara Lopez Delgado De Mendoza (2511447)" userId="775cf2e4-cfd0-4536-a37c-457d8f3b716d" providerId="ADAL" clId="{C78B2B44-26EA-43B7-8FDD-B80B8A95A671}" dt="2026-06-21T23:06:55.313" v="6231" actId="478"/>
          <ac:spMkLst>
            <pc:docMk/>
            <pc:sldMk cId="2534985040" sldId="261"/>
            <ac:spMk id="6" creationId="{B1CFAF37-6C80-864E-0FF4-72F86915248F}"/>
          </ac:spMkLst>
        </pc:spChg>
        <pc:spChg chg="add mod">
          <ac:chgData name="Sara Lopez Delgado De Mendoza (2511447)" userId="775cf2e4-cfd0-4536-a37c-457d8f3b716d" providerId="ADAL" clId="{C78B2B44-26EA-43B7-8FDD-B80B8A95A671}" dt="2026-06-21T23:25:12.117" v="6466" actId="1076"/>
          <ac:spMkLst>
            <pc:docMk/>
            <pc:sldMk cId="2534985040" sldId="261"/>
            <ac:spMk id="7" creationId="{647A3B61-1085-7862-D54E-2AE28158B49D}"/>
          </ac:spMkLst>
        </pc:spChg>
        <pc:spChg chg="add mod">
          <ac:chgData name="Sara Lopez Delgado De Mendoza (2511447)" userId="775cf2e4-cfd0-4536-a37c-457d8f3b716d" providerId="ADAL" clId="{C78B2B44-26EA-43B7-8FDD-B80B8A95A671}" dt="2026-06-21T23:25:38.041" v="6470" actId="1076"/>
          <ac:spMkLst>
            <pc:docMk/>
            <pc:sldMk cId="2534985040" sldId="261"/>
            <ac:spMk id="8" creationId="{98C45C89-1894-8C00-902D-51D3CC441686}"/>
          </ac:spMkLst>
        </pc:spChg>
        <pc:spChg chg="add mod">
          <ac:chgData name="Sara Lopez Delgado De Mendoza (2511447)" userId="775cf2e4-cfd0-4536-a37c-457d8f3b716d" providerId="ADAL" clId="{C78B2B44-26EA-43B7-8FDD-B80B8A95A671}" dt="2026-06-21T23:26:00.835" v="6473" actId="1076"/>
          <ac:spMkLst>
            <pc:docMk/>
            <pc:sldMk cId="2534985040" sldId="261"/>
            <ac:spMk id="9" creationId="{8028B157-BC37-F105-91BA-F8CCD7F3060A}"/>
          </ac:spMkLst>
        </pc:spChg>
        <pc:spChg chg="add mod">
          <ac:chgData name="Sara Lopez Delgado De Mendoza (2511447)" userId="775cf2e4-cfd0-4536-a37c-457d8f3b716d" providerId="ADAL" clId="{C78B2B44-26EA-43B7-8FDD-B80B8A95A671}" dt="2026-06-21T23:25:33.199" v="6469" actId="1076"/>
          <ac:spMkLst>
            <pc:docMk/>
            <pc:sldMk cId="2534985040" sldId="261"/>
            <ac:spMk id="10" creationId="{CADF9F61-1D12-3177-C51F-0AA931B3F5EB}"/>
          </ac:spMkLst>
        </pc:spChg>
        <pc:spChg chg="add mod">
          <ac:chgData name="Sara Lopez Delgado De Mendoza (2511447)" userId="775cf2e4-cfd0-4536-a37c-457d8f3b716d" providerId="ADAL" clId="{C78B2B44-26EA-43B7-8FDD-B80B8A95A671}" dt="2026-06-21T23:25:54.533" v="6472" actId="1076"/>
          <ac:spMkLst>
            <pc:docMk/>
            <pc:sldMk cId="2534985040" sldId="261"/>
            <ac:spMk id="11" creationId="{6BC23CA1-4FE2-41B0-E4DE-2AF79A436AFE}"/>
          </ac:spMkLst>
        </pc:spChg>
        <pc:spChg chg="add del mod">
          <ac:chgData name="Sara Lopez Delgado De Mendoza (2511447)" userId="775cf2e4-cfd0-4536-a37c-457d8f3b716d" providerId="ADAL" clId="{C78B2B44-26EA-43B7-8FDD-B80B8A95A671}" dt="2026-06-21T22:44:58.006" v="5987"/>
          <ac:spMkLst>
            <pc:docMk/>
            <pc:sldMk cId="2534985040" sldId="261"/>
            <ac:spMk id="12" creationId="{A1BDA417-1AAA-12EC-3D63-561E4C096973}"/>
          </ac:spMkLst>
        </pc:spChg>
        <pc:spChg chg="add del mod">
          <ac:chgData name="Sara Lopez Delgado De Mendoza (2511447)" userId="775cf2e4-cfd0-4536-a37c-457d8f3b716d" providerId="ADAL" clId="{C78B2B44-26EA-43B7-8FDD-B80B8A95A671}" dt="2026-06-21T22:46:54.122" v="5996"/>
          <ac:spMkLst>
            <pc:docMk/>
            <pc:sldMk cId="2534985040" sldId="261"/>
            <ac:spMk id="16" creationId="{13DCBAC7-D6E1-F174-1FF5-F8FDCCBD4416}"/>
          </ac:spMkLst>
        </pc:spChg>
        <pc:spChg chg="add mod">
          <ac:chgData name="Sara Lopez Delgado De Mendoza (2511447)" userId="775cf2e4-cfd0-4536-a37c-457d8f3b716d" providerId="ADAL" clId="{C78B2B44-26EA-43B7-8FDD-B80B8A95A671}" dt="2026-06-22T01:54:09.606" v="8778" actId="1076"/>
          <ac:spMkLst>
            <pc:docMk/>
            <pc:sldMk cId="2534985040" sldId="261"/>
            <ac:spMk id="17" creationId="{0D223DC7-12A2-72D5-6295-50141C70D788}"/>
          </ac:spMkLst>
        </pc:spChg>
        <pc:spChg chg="add mod ord">
          <ac:chgData name="Sara Lopez Delgado De Mendoza (2511447)" userId="775cf2e4-cfd0-4536-a37c-457d8f3b716d" providerId="ADAL" clId="{C78B2B44-26EA-43B7-8FDD-B80B8A95A671}" dt="2026-06-21T22:32:33.488" v="5976" actId="1076"/>
          <ac:spMkLst>
            <pc:docMk/>
            <pc:sldMk cId="2534985040" sldId="261"/>
            <ac:spMk id="19" creationId="{E5F6E39E-42BE-66B2-A0E2-0D64CC45F07A}"/>
          </ac:spMkLst>
        </pc:spChg>
        <pc:spChg chg="add mod ord">
          <ac:chgData name="Sara Lopez Delgado De Mendoza (2511447)" userId="775cf2e4-cfd0-4536-a37c-457d8f3b716d" providerId="ADAL" clId="{C78B2B44-26EA-43B7-8FDD-B80B8A95A671}" dt="2026-06-21T23:25:22.813" v="6467" actId="1076"/>
          <ac:spMkLst>
            <pc:docMk/>
            <pc:sldMk cId="2534985040" sldId="261"/>
            <ac:spMk id="22" creationId="{52EB592C-56E0-89F2-C006-547B25B45715}"/>
          </ac:spMkLst>
        </pc:spChg>
        <pc:spChg chg="add mod ord">
          <ac:chgData name="Sara Lopez Delgado De Mendoza (2511447)" userId="775cf2e4-cfd0-4536-a37c-457d8f3b716d" providerId="ADAL" clId="{C78B2B44-26EA-43B7-8FDD-B80B8A95A671}" dt="2026-06-21T23:26:14.197" v="6476" actId="1076"/>
          <ac:spMkLst>
            <pc:docMk/>
            <pc:sldMk cId="2534985040" sldId="261"/>
            <ac:spMk id="24" creationId="{384C9659-9655-A6A5-D4C5-BE3C5E3EE5CC}"/>
          </ac:spMkLst>
        </pc:spChg>
        <pc:graphicFrameChg chg="add del mod modGraphic">
          <ac:chgData name="Sara Lopez Delgado De Mendoza (2511447)" userId="775cf2e4-cfd0-4536-a37c-457d8f3b716d" providerId="ADAL" clId="{C78B2B44-26EA-43B7-8FDD-B80B8A95A671}" dt="2026-06-21T22:46:54.112" v="5994" actId="478"/>
          <ac:graphicFrameMkLst>
            <pc:docMk/>
            <pc:sldMk cId="2534985040" sldId="261"/>
            <ac:graphicFrameMk id="14" creationId="{7AE632EA-3117-E4F2-E9C5-E708B84CFDD1}"/>
          </ac:graphicFrameMkLst>
        </pc:graphicFrameChg>
        <pc:picChg chg="add mod">
          <ac:chgData name="Sara Lopez Delgado De Mendoza (2511447)" userId="775cf2e4-cfd0-4536-a37c-457d8f3b716d" providerId="ADAL" clId="{C78B2B44-26EA-43B7-8FDD-B80B8A95A671}" dt="2026-06-21T23:26:10.827" v="6475" actId="1076"/>
          <ac:picMkLst>
            <pc:docMk/>
            <pc:sldMk cId="2534985040" sldId="261"/>
            <ac:picMk id="13" creationId="{06D3C012-36D4-BAD3-F59F-A83E1EC7C298}"/>
          </ac:picMkLst>
        </pc:picChg>
        <pc:picChg chg="add mod">
          <ac:chgData name="Sara Lopez Delgado De Mendoza (2511447)" userId="775cf2e4-cfd0-4536-a37c-457d8f3b716d" providerId="ADAL" clId="{C78B2B44-26EA-43B7-8FDD-B80B8A95A671}" dt="2026-06-21T23:25:43.532" v="6471" actId="1076"/>
          <ac:picMkLst>
            <pc:docMk/>
            <pc:sldMk cId="2534985040" sldId="261"/>
            <ac:picMk id="15" creationId="{9D700B83-E0BB-58A7-9801-10EDC79CDDAA}"/>
          </ac:picMkLst>
        </pc:picChg>
        <pc:picChg chg="add del mod ord">
          <ac:chgData name="Sara Lopez Delgado De Mendoza (2511447)" userId="775cf2e4-cfd0-4536-a37c-457d8f3b716d" providerId="ADAL" clId="{C78B2B44-26EA-43B7-8FDD-B80B8A95A671}" dt="2026-06-21T18:22:53.331" v="2566" actId="478"/>
          <ac:picMkLst>
            <pc:docMk/>
            <pc:sldMk cId="2534985040" sldId="261"/>
            <ac:picMk id="17" creationId="{BABEC4F0-1BE4-DED3-4348-8457E4A794BD}"/>
          </ac:picMkLst>
        </pc:picChg>
        <pc:picChg chg="add del mod">
          <ac:chgData name="Sara Lopez Delgado De Mendoza (2511447)" userId="775cf2e4-cfd0-4536-a37c-457d8f3b716d" providerId="ADAL" clId="{C78B2B44-26EA-43B7-8FDD-B80B8A95A671}" dt="2026-06-21T22:44:58.004" v="5985" actId="478"/>
          <ac:picMkLst>
            <pc:docMk/>
            <pc:sldMk cId="2534985040" sldId="261"/>
            <ac:picMk id="21" creationId="{B8C92B60-3CEB-C093-4748-E1CC2EE244B4}"/>
          </ac:picMkLst>
        </pc:picChg>
      </pc:sldChg>
      <pc:sldChg chg="modSp new del">
        <pc:chgData name="Sara Lopez Delgado De Mendoza (2511447)" userId="775cf2e4-cfd0-4536-a37c-457d8f3b716d" providerId="ADAL" clId="{C78B2B44-26EA-43B7-8FDD-B80B8A95A671}" dt="2026-06-22T01:49:08.912" v="8765" actId="2696"/>
        <pc:sldMkLst>
          <pc:docMk/>
          <pc:sldMk cId="2410919713" sldId="262"/>
        </pc:sldMkLst>
        <pc:spChg chg="mod">
          <ac:chgData name="Sara Lopez Delgado De Mendoza (2511447)" userId="775cf2e4-cfd0-4536-a37c-457d8f3b716d" providerId="ADAL" clId="{C78B2B44-26EA-43B7-8FDD-B80B8A95A671}" dt="2026-06-21T19:07:08.900" v="2810"/>
          <ac:spMkLst>
            <pc:docMk/>
            <pc:sldMk cId="2410919713" sldId="262"/>
            <ac:spMk id="2" creationId="{1021901D-6020-164C-D25E-EA2E962012A6}"/>
          </ac:spMkLst>
        </pc:spChg>
        <pc:spChg chg="mod">
          <ac:chgData name="Sara Lopez Delgado De Mendoza (2511447)" userId="775cf2e4-cfd0-4536-a37c-457d8f3b716d" providerId="ADAL" clId="{C78B2B44-26EA-43B7-8FDD-B80B8A95A671}" dt="2026-06-21T19:07:08.900" v="2810"/>
          <ac:spMkLst>
            <pc:docMk/>
            <pc:sldMk cId="2410919713" sldId="262"/>
            <ac:spMk id="3" creationId="{B419F17D-7425-6578-36DE-68E8940DE92B}"/>
          </ac:spMkLst>
        </pc:spChg>
        <pc:spChg chg="mod">
          <ac:chgData name="Sara Lopez Delgado De Mendoza (2511447)" userId="775cf2e4-cfd0-4536-a37c-457d8f3b716d" providerId="ADAL" clId="{C78B2B44-26EA-43B7-8FDD-B80B8A95A671}" dt="2026-06-21T19:07:08.900" v="2810"/>
          <ac:spMkLst>
            <pc:docMk/>
            <pc:sldMk cId="2410919713" sldId="262"/>
            <ac:spMk id="4" creationId="{16AB2CCD-44D5-5F5A-2D3D-89BE6739FEAA}"/>
          </ac:spMkLst>
        </pc:spChg>
      </pc:sldChg>
      <pc:sldChg chg="addSp delSp modSp new mod modTransition setBg">
        <pc:chgData name="Sara Lopez Delgado De Mendoza (2511447)" userId="775cf2e4-cfd0-4536-a37c-457d8f3b716d" providerId="ADAL" clId="{C78B2B44-26EA-43B7-8FDD-B80B8A95A671}" dt="2026-06-22T01:49:36.304" v="8770"/>
        <pc:sldMkLst>
          <pc:docMk/>
          <pc:sldMk cId="3622529108" sldId="263"/>
        </pc:sldMkLst>
        <pc:spChg chg="mod">
          <ac:chgData name="Sara Lopez Delgado De Mendoza (2511447)" userId="775cf2e4-cfd0-4536-a37c-457d8f3b716d" providerId="ADAL" clId="{C78B2B44-26EA-43B7-8FDD-B80B8A95A671}" dt="2026-06-21T23:46:57.587" v="6507" actId="207"/>
          <ac:spMkLst>
            <pc:docMk/>
            <pc:sldMk cId="3622529108" sldId="263"/>
            <ac:spMk id="2" creationId="{21DB673A-EF87-B77E-D4D6-93CBAD35EC34}"/>
          </ac:spMkLst>
        </pc:spChg>
        <pc:spChg chg="del">
          <ac:chgData name="Sara Lopez Delgado De Mendoza (2511447)" userId="775cf2e4-cfd0-4536-a37c-457d8f3b716d" providerId="ADAL" clId="{C78B2B44-26EA-43B7-8FDD-B80B8A95A671}" dt="2026-06-21T19:14:55.326" v="2897" actId="1032"/>
          <ac:spMkLst>
            <pc:docMk/>
            <pc:sldMk cId="3622529108" sldId="263"/>
            <ac:spMk id="3" creationId="{CBC87387-F36D-7DA1-0711-8EE95BB2CF6A}"/>
          </ac:spMkLst>
        </pc:spChg>
        <pc:spChg chg="add del mod">
          <ac:chgData name="Sara Lopez Delgado De Mendoza (2511447)" userId="775cf2e4-cfd0-4536-a37c-457d8f3b716d" providerId="ADAL" clId="{C78B2B44-26EA-43B7-8FDD-B80B8A95A671}" dt="2026-06-21T19:19:21.874" v="2926" actId="1032"/>
          <ac:spMkLst>
            <pc:docMk/>
            <pc:sldMk cId="3622529108" sldId="263"/>
            <ac:spMk id="7" creationId="{6D10DC7A-E175-6B1E-1644-868664348850}"/>
          </ac:spMkLst>
        </pc:spChg>
        <pc:spChg chg="add del mod ord">
          <ac:chgData name="Sara Lopez Delgado De Mendoza (2511447)" userId="775cf2e4-cfd0-4536-a37c-457d8f3b716d" providerId="ADAL" clId="{C78B2B44-26EA-43B7-8FDD-B80B8A95A671}" dt="2026-06-21T19:38:26.503" v="3440" actId="478"/>
          <ac:spMkLst>
            <pc:docMk/>
            <pc:sldMk cId="3622529108" sldId="263"/>
            <ac:spMk id="17" creationId="{AFBD6078-004E-76B0-8588-F77AAFB6DA6C}"/>
          </ac:spMkLst>
        </pc:spChg>
        <pc:spChg chg="add mod">
          <ac:chgData name="Sara Lopez Delgado De Mendoza (2511447)" userId="775cf2e4-cfd0-4536-a37c-457d8f3b716d" providerId="ADAL" clId="{C78B2B44-26EA-43B7-8FDD-B80B8A95A671}" dt="2026-06-21T19:34:49.787" v="3328" actId="14100"/>
          <ac:spMkLst>
            <pc:docMk/>
            <pc:sldMk cId="3622529108" sldId="263"/>
            <ac:spMk id="20" creationId="{DAF57405-77E3-D733-A8A6-8287DFCE4B27}"/>
          </ac:spMkLst>
        </pc:spChg>
        <pc:spChg chg="add del mod">
          <ac:chgData name="Sara Lopez Delgado De Mendoza (2511447)" userId="775cf2e4-cfd0-4536-a37c-457d8f3b716d" providerId="ADAL" clId="{C78B2B44-26EA-43B7-8FDD-B80B8A95A671}" dt="2026-06-21T19:34:46.196" v="3327"/>
          <ac:spMkLst>
            <pc:docMk/>
            <pc:sldMk cId="3622529108" sldId="263"/>
            <ac:spMk id="21" creationId="{83DE35FA-AD3F-CED6-BD5B-3EEF4499B31E}"/>
          </ac:spMkLst>
        </pc:spChg>
        <pc:spChg chg="add del mod">
          <ac:chgData name="Sara Lopez Delgado De Mendoza (2511447)" userId="775cf2e4-cfd0-4536-a37c-457d8f3b716d" providerId="ADAL" clId="{C78B2B44-26EA-43B7-8FDD-B80B8A95A671}" dt="2026-06-21T19:35:30.077" v="3349"/>
          <ac:spMkLst>
            <pc:docMk/>
            <pc:sldMk cId="3622529108" sldId="263"/>
            <ac:spMk id="22" creationId="{4230EE61-8F73-59A5-BB1B-29F0D4C369EA}"/>
          </ac:spMkLst>
        </pc:spChg>
        <pc:spChg chg="add mod">
          <ac:chgData name="Sara Lopez Delgado De Mendoza (2511447)" userId="775cf2e4-cfd0-4536-a37c-457d8f3b716d" providerId="ADAL" clId="{C78B2B44-26EA-43B7-8FDD-B80B8A95A671}" dt="2026-06-21T19:42:58.533" v="3532" actId="692"/>
          <ac:spMkLst>
            <pc:docMk/>
            <pc:sldMk cId="3622529108" sldId="263"/>
            <ac:spMk id="23" creationId="{05827F34-1D85-8D85-AA06-A61E9954F44E}"/>
          </ac:spMkLst>
        </pc:spChg>
        <pc:graphicFrameChg chg="add del mod modGraphic">
          <ac:chgData name="Sara Lopez Delgado De Mendoza (2511447)" userId="775cf2e4-cfd0-4536-a37c-457d8f3b716d" providerId="ADAL" clId="{C78B2B44-26EA-43B7-8FDD-B80B8A95A671}" dt="2026-06-21T19:19:06.989" v="2925" actId="478"/>
          <ac:graphicFrameMkLst>
            <pc:docMk/>
            <pc:sldMk cId="3622529108" sldId="263"/>
            <ac:graphicFrameMk id="5" creationId="{ADEF3E87-78D8-F649-637D-EF23488E031B}"/>
          </ac:graphicFrameMkLst>
        </pc:graphicFrameChg>
        <pc:graphicFrameChg chg="add mod modGraphic">
          <ac:chgData name="Sara Lopez Delgado De Mendoza (2511447)" userId="775cf2e4-cfd0-4536-a37c-457d8f3b716d" providerId="ADAL" clId="{C78B2B44-26EA-43B7-8FDD-B80B8A95A671}" dt="2026-06-21T19:34:40.436" v="3324"/>
          <ac:graphicFrameMkLst>
            <pc:docMk/>
            <pc:sldMk cId="3622529108" sldId="263"/>
            <ac:graphicFrameMk id="8" creationId="{99697B54-29BD-79BE-BC0B-8B640B1BCB6B}"/>
          </ac:graphicFrameMkLst>
        </pc:graphicFrameChg>
        <pc:picChg chg="add mod">
          <ac:chgData name="Sara Lopez Delgado De Mendoza (2511447)" userId="775cf2e4-cfd0-4536-a37c-457d8f3b716d" providerId="ADAL" clId="{C78B2B44-26EA-43B7-8FDD-B80B8A95A671}" dt="2026-06-21T19:40:50.786" v="3496" actId="14100"/>
          <ac:picMkLst>
            <pc:docMk/>
            <pc:sldMk cId="3622529108" sldId="263"/>
            <ac:picMk id="10" creationId="{C17730F9-15E0-D27E-AEFD-E9CD45DDA09D}"/>
          </ac:picMkLst>
        </pc:picChg>
        <pc:picChg chg="add mod ord">
          <ac:chgData name="Sara Lopez Delgado De Mendoza (2511447)" userId="775cf2e4-cfd0-4536-a37c-457d8f3b716d" providerId="ADAL" clId="{C78B2B44-26EA-43B7-8FDD-B80B8A95A671}" dt="2026-06-21T19:34:55.437" v="3329" actId="1076"/>
          <ac:picMkLst>
            <pc:docMk/>
            <pc:sldMk cId="3622529108" sldId="263"/>
            <ac:picMk id="12" creationId="{62278741-08E5-220B-25AD-83BA82EDD76E}"/>
          </ac:picMkLst>
        </pc:picChg>
        <pc:picChg chg="add mod">
          <ac:chgData name="Sara Lopez Delgado De Mendoza (2511447)" userId="775cf2e4-cfd0-4536-a37c-457d8f3b716d" providerId="ADAL" clId="{C78B2B44-26EA-43B7-8FDD-B80B8A95A671}" dt="2026-06-21T19:41:00.760" v="3497" actId="1076"/>
          <ac:picMkLst>
            <pc:docMk/>
            <pc:sldMk cId="3622529108" sldId="263"/>
            <ac:picMk id="14" creationId="{D3255218-54F0-45DA-3FC7-494D3DB4A7C4}"/>
          </ac:picMkLst>
        </pc:picChg>
        <pc:picChg chg="add del mod">
          <ac:chgData name="Sara Lopez Delgado De Mendoza (2511447)" userId="775cf2e4-cfd0-4536-a37c-457d8f3b716d" providerId="ADAL" clId="{C78B2B44-26EA-43B7-8FDD-B80B8A95A671}" dt="2026-06-21T19:32:00.009" v="3305" actId="478"/>
          <ac:picMkLst>
            <pc:docMk/>
            <pc:sldMk cId="3622529108" sldId="263"/>
            <ac:picMk id="16" creationId="{3B0CB83C-0AF3-6B7B-6D3E-DDC95673066D}"/>
          </ac:picMkLst>
        </pc:picChg>
        <pc:picChg chg="add mod">
          <ac:chgData name="Sara Lopez Delgado De Mendoza (2511447)" userId="775cf2e4-cfd0-4536-a37c-457d8f3b716d" providerId="ADAL" clId="{C78B2B44-26EA-43B7-8FDD-B80B8A95A671}" dt="2026-06-21T19:34:18.018" v="3319" actId="1076"/>
          <ac:picMkLst>
            <pc:docMk/>
            <pc:sldMk cId="3622529108" sldId="263"/>
            <ac:picMk id="19" creationId="{8BBCF011-B56F-E42C-B317-419E95104C77}"/>
          </ac:picMkLst>
        </pc:picChg>
      </pc:sldChg>
      <pc:sldChg chg="addSp delSp modSp new mod ord modTransition setBg">
        <pc:chgData name="Sara Lopez Delgado De Mendoza (2511447)" userId="775cf2e4-cfd0-4536-a37c-457d8f3b716d" providerId="ADAL" clId="{C78B2B44-26EA-43B7-8FDD-B80B8A95A671}" dt="2026-06-22T00:55:03.586" v="6977"/>
        <pc:sldMkLst>
          <pc:docMk/>
          <pc:sldMk cId="3712841622" sldId="264"/>
        </pc:sldMkLst>
        <pc:spChg chg="mod">
          <ac:chgData name="Sara Lopez Delgado De Mendoza (2511447)" userId="775cf2e4-cfd0-4536-a37c-457d8f3b716d" providerId="ADAL" clId="{C78B2B44-26EA-43B7-8FDD-B80B8A95A671}" dt="2026-06-21T19:57:48.227" v="3731" actId="2711"/>
          <ac:spMkLst>
            <pc:docMk/>
            <pc:sldMk cId="3712841622" sldId="264"/>
            <ac:spMk id="2" creationId="{8577B1CD-4E39-05B9-2166-4D5D91DAA12C}"/>
          </ac:spMkLst>
        </pc:spChg>
        <pc:spChg chg="del mod">
          <ac:chgData name="Sara Lopez Delgado De Mendoza (2511447)" userId="775cf2e4-cfd0-4536-a37c-457d8f3b716d" providerId="ADAL" clId="{C78B2B44-26EA-43B7-8FDD-B80B8A95A671}" dt="2026-06-21T19:57:14.096" v="3705" actId="1032"/>
          <ac:spMkLst>
            <pc:docMk/>
            <pc:sldMk cId="3712841622" sldId="264"/>
            <ac:spMk id="3" creationId="{0E3AE9D0-1876-9DEE-6B4D-43F5A21F6A09}"/>
          </ac:spMkLst>
        </pc:spChg>
        <pc:spChg chg="add del mod">
          <ac:chgData name="Sara Lopez Delgado De Mendoza (2511447)" userId="775cf2e4-cfd0-4536-a37c-457d8f3b716d" providerId="ADAL" clId="{C78B2B44-26EA-43B7-8FDD-B80B8A95A671}" dt="2026-06-22T00:25:10.697" v="6740" actId="478"/>
          <ac:spMkLst>
            <pc:docMk/>
            <pc:sldMk cId="3712841622" sldId="264"/>
            <ac:spMk id="7" creationId="{ABC6A92E-DDE0-3CC3-3B8B-856E16666185}"/>
          </ac:spMkLst>
        </pc:spChg>
        <pc:spChg chg="add del mod">
          <ac:chgData name="Sara Lopez Delgado De Mendoza (2511447)" userId="775cf2e4-cfd0-4536-a37c-457d8f3b716d" providerId="ADAL" clId="{C78B2B44-26EA-43B7-8FDD-B80B8A95A671}" dt="2026-06-21T19:57:25.325" v="3707" actId="478"/>
          <ac:spMkLst>
            <pc:docMk/>
            <pc:sldMk cId="3712841622" sldId="264"/>
            <ac:spMk id="10" creationId="{4D161B6D-60A0-94BA-0B07-CEEDB2279A38}"/>
          </ac:spMkLst>
        </pc:spChg>
        <pc:spChg chg="add mod">
          <ac:chgData name="Sara Lopez Delgado De Mendoza (2511447)" userId="775cf2e4-cfd0-4536-a37c-457d8f3b716d" providerId="ADAL" clId="{C78B2B44-26EA-43B7-8FDD-B80B8A95A671}" dt="2026-06-21T19:58:59.786" v="3797" actId="255"/>
          <ac:spMkLst>
            <pc:docMk/>
            <pc:sldMk cId="3712841622" sldId="264"/>
            <ac:spMk id="11" creationId="{C3B86966-99D7-0D1D-6D5D-34E859CB60C5}"/>
          </ac:spMkLst>
        </pc:spChg>
        <pc:spChg chg="add mod">
          <ac:chgData name="Sara Lopez Delgado De Mendoza (2511447)" userId="775cf2e4-cfd0-4536-a37c-457d8f3b716d" providerId="ADAL" clId="{C78B2B44-26EA-43B7-8FDD-B80B8A95A671}" dt="2026-06-21T19:59:47.344" v="3829" actId="20577"/>
          <ac:spMkLst>
            <pc:docMk/>
            <pc:sldMk cId="3712841622" sldId="264"/>
            <ac:spMk id="12" creationId="{F8B32D94-9A6B-F40D-E837-9C648F13CC33}"/>
          </ac:spMkLst>
        </pc:spChg>
        <pc:spChg chg="add mod">
          <ac:chgData name="Sara Lopez Delgado De Mendoza (2511447)" userId="775cf2e4-cfd0-4536-a37c-457d8f3b716d" providerId="ADAL" clId="{C78B2B44-26EA-43B7-8FDD-B80B8A95A671}" dt="2026-06-21T20:00:11.808" v="3832" actId="207"/>
          <ac:spMkLst>
            <pc:docMk/>
            <pc:sldMk cId="3712841622" sldId="264"/>
            <ac:spMk id="14" creationId="{E752CFCD-C346-0942-85FF-7BCFAF38A268}"/>
          </ac:spMkLst>
        </pc:spChg>
        <pc:spChg chg="add mod ord">
          <ac:chgData name="Sara Lopez Delgado De Mendoza (2511447)" userId="775cf2e4-cfd0-4536-a37c-457d8f3b716d" providerId="ADAL" clId="{C78B2B44-26EA-43B7-8FDD-B80B8A95A671}" dt="2026-06-21T20:50:52.971" v="5330" actId="167"/>
          <ac:spMkLst>
            <pc:docMk/>
            <pc:sldMk cId="3712841622" sldId="264"/>
            <ac:spMk id="16" creationId="{B42B54DB-A918-C43B-2E9F-2B054A7B72D4}"/>
          </ac:spMkLst>
        </pc:spChg>
        <pc:graphicFrameChg chg="add del modGraphic">
          <ac:chgData name="Sara Lopez Delgado De Mendoza (2511447)" userId="775cf2e4-cfd0-4536-a37c-457d8f3b716d" providerId="ADAL" clId="{C78B2B44-26EA-43B7-8FDD-B80B8A95A671}" dt="2026-06-21T19:57:21.442" v="3706" actId="478"/>
          <ac:graphicFrameMkLst>
            <pc:docMk/>
            <pc:sldMk cId="3712841622" sldId="264"/>
            <ac:graphicFrameMk id="8" creationId="{E5E4D1F0-1414-D1F4-8ECA-D4650B997FD8}"/>
          </ac:graphicFrameMkLst>
        </pc:graphicFrameChg>
        <pc:picChg chg="add mod">
          <ac:chgData name="Sara Lopez Delgado De Mendoza (2511447)" userId="775cf2e4-cfd0-4536-a37c-457d8f3b716d" providerId="ADAL" clId="{C78B2B44-26EA-43B7-8FDD-B80B8A95A671}" dt="2026-06-21T19:57:29.850" v="3708" actId="1076"/>
          <ac:picMkLst>
            <pc:docMk/>
            <pc:sldMk cId="3712841622" sldId="264"/>
            <ac:picMk id="5" creationId="{34F02794-C8E3-68D7-DAC4-9F0F0DC39CBE}"/>
          </ac:picMkLst>
        </pc:picChg>
        <pc:picChg chg="add mod">
          <ac:chgData name="Sara Lopez Delgado De Mendoza (2511447)" userId="775cf2e4-cfd0-4536-a37c-457d8f3b716d" providerId="ADAL" clId="{C78B2B44-26EA-43B7-8FDD-B80B8A95A671}" dt="2026-06-21T19:57:32.208" v="3709" actId="1076"/>
          <ac:picMkLst>
            <pc:docMk/>
            <pc:sldMk cId="3712841622" sldId="264"/>
            <ac:picMk id="6" creationId="{F890D676-883F-2D7C-5412-BAD475B826A7}"/>
          </ac:picMkLst>
        </pc:picChg>
        <pc:picChg chg="add del mod">
          <ac:chgData name="Sara Lopez Delgado De Mendoza (2511447)" userId="775cf2e4-cfd0-4536-a37c-457d8f3b716d" providerId="ADAL" clId="{C78B2B44-26EA-43B7-8FDD-B80B8A95A671}" dt="2026-06-21T19:54:59.784" v="3695" actId="478"/>
          <ac:picMkLst>
            <pc:docMk/>
            <pc:sldMk cId="3712841622" sldId="264"/>
            <ac:picMk id="7" creationId="{03A972B3-45B9-2B14-D22A-20F8F470BC4C}"/>
          </ac:picMkLst>
        </pc:picChg>
      </pc:sldChg>
      <pc:sldChg chg="addSp delSp modSp new del mod setBg addAnim">
        <pc:chgData name="Sara Lopez Delgado De Mendoza (2511447)" userId="775cf2e4-cfd0-4536-a37c-457d8f3b716d" providerId="ADAL" clId="{C78B2B44-26EA-43B7-8FDD-B80B8A95A671}" dt="2026-06-21T19:51:45.525" v="3677" actId="2696"/>
        <pc:sldMkLst>
          <pc:docMk/>
          <pc:sldMk cId="3754362175" sldId="264"/>
        </pc:sldMkLst>
        <pc:spChg chg="mod">
          <ac:chgData name="Sara Lopez Delgado De Mendoza (2511447)" userId="775cf2e4-cfd0-4536-a37c-457d8f3b716d" providerId="ADAL" clId="{C78B2B44-26EA-43B7-8FDD-B80B8A95A671}" dt="2026-06-21T19:50:48.058" v="3673" actId="26606"/>
          <ac:spMkLst>
            <pc:docMk/>
            <pc:sldMk cId="3754362175" sldId="264"/>
            <ac:spMk id="2" creationId="{2E19B689-E020-0A9F-FF3C-911D3F409187}"/>
          </ac:spMkLst>
        </pc:spChg>
        <pc:spChg chg="del">
          <ac:chgData name="Sara Lopez Delgado De Mendoza (2511447)" userId="775cf2e4-cfd0-4536-a37c-457d8f3b716d" providerId="ADAL" clId="{C78B2B44-26EA-43B7-8FDD-B80B8A95A671}" dt="2026-06-21T19:50:19.964" v="3669" actId="478"/>
          <ac:spMkLst>
            <pc:docMk/>
            <pc:sldMk cId="3754362175" sldId="264"/>
            <ac:spMk id="3" creationId="{6F068D67-86AE-FE99-EA70-7BC1D2C08B2F}"/>
          </ac:spMkLst>
        </pc:spChg>
        <pc:spChg chg="mod">
          <ac:chgData name="Sara Lopez Delgado De Mendoza (2511447)" userId="775cf2e4-cfd0-4536-a37c-457d8f3b716d" providerId="ADAL" clId="{C78B2B44-26EA-43B7-8FDD-B80B8A95A671}" dt="2026-06-21T19:50:48.058" v="3673" actId="26606"/>
          <ac:spMkLst>
            <pc:docMk/>
            <pc:sldMk cId="3754362175" sldId="264"/>
            <ac:spMk id="4" creationId="{77E34E88-CB82-FA91-567F-F1E200F8BE5C}"/>
          </ac:spMkLst>
        </pc:spChg>
        <pc:spChg chg="add">
          <ac:chgData name="Sara Lopez Delgado De Mendoza (2511447)" userId="775cf2e4-cfd0-4536-a37c-457d8f3b716d" providerId="ADAL" clId="{C78B2B44-26EA-43B7-8FDD-B80B8A95A671}" dt="2026-06-21T19:50:48.058" v="3673" actId="26606"/>
          <ac:spMkLst>
            <pc:docMk/>
            <pc:sldMk cId="3754362175" sldId="264"/>
            <ac:spMk id="10" creationId="{E91DC736-0EF8-4F87-9146-EBF1D2EE4D3D}"/>
          </ac:spMkLst>
        </pc:spChg>
        <pc:spChg chg="add">
          <ac:chgData name="Sara Lopez Delgado De Mendoza (2511447)" userId="775cf2e4-cfd0-4536-a37c-457d8f3b716d" providerId="ADAL" clId="{C78B2B44-26EA-43B7-8FDD-B80B8A95A671}" dt="2026-06-21T19:50:48.058" v="3673" actId="26606"/>
          <ac:spMkLst>
            <pc:docMk/>
            <pc:sldMk cId="3754362175" sldId="264"/>
            <ac:spMk id="12" creationId="{097CD68E-23E3-4007-8847-CD0944C4F7BE}"/>
          </ac:spMkLst>
        </pc:spChg>
        <pc:spChg chg="add">
          <ac:chgData name="Sara Lopez Delgado De Mendoza (2511447)" userId="775cf2e4-cfd0-4536-a37c-457d8f3b716d" providerId="ADAL" clId="{C78B2B44-26EA-43B7-8FDD-B80B8A95A671}" dt="2026-06-21T19:50:48.058" v="3673" actId="26606"/>
          <ac:spMkLst>
            <pc:docMk/>
            <pc:sldMk cId="3754362175" sldId="264"/>
            <ac:spMk id="14" creationId="{AF2F604E-43BE-4DC3-B983-E071523364F8}"/>
          </ac:spMkLst>
        </pc:spChg>
        <pc:spChg chg="add">
          <ac:chgData name="Sara Lopez Delgado De Mendoza (2511447)" userId="775cf2e4-cfd0-4536-a37c-457d8f3b716d" providerId="ADAL" clId="{C78B2B44-26EA-43B7-8FDD-B80B8A95A671}" dt="2026-06-21T19:50:48.058" v="3673" actId="26606"/>
          <ac:spMkLst>
            <pc:docMk/>
            <pc:sldMk cId="3754362175" sldId="264"/>
            <ac:spMk id="16" creationId="{08C9B587-E65E-4B52-B37C-ABEBB6E87928}"/>
          </ac:spMkLst>
        </pc:spChg>
        <pc:picChg chg="add del mod ord">
          <ac:chgData name="Sara Lopez Delgado De Mendoza (2511447)" userId="775cf2e4-cfd0-4536-a37c-457d8f3b716d" providerId="ADAL" clId="{C78B2B44-26EA-43B7-8FDD-B80B8A95A671}" dt="2026-06-21T19:51:39.690" v="3676" actId="478"/>
          <ac:picMkLst>
            <pc:docMk/>
            <pc:sldMk cId="3754362175" sldId="264"/>
            <ac:picMk id="5" creationId="{E294E504-F822-05E3-6BEC-56EF731CC3F4}"/>
          </ac:picMkLst>
        </pc:picChg>
      </pc:sldChg>
      <pc:sldChg chg="addSp delSp modSp new mod ord modTransition setBg">
        <pc:chgData name="Sara Lopez Delgado De Mendoza (2511447)" userId="775cf2e4-cfd0-4536-a37c-457d8f3b716d" providerId="ADAL" clId="{C78B2B44-26EA-43B7-8FDD-B80B8A95A671}" dt="2026-06-22T00:24:40.522" v="6737"/>
        <pc:sldMkLst>
          <pc:docMk/>
          <pc:sldMk cId="313746160" sldId="265"/>
        </pc:sldMkLst>
        <pc:spChg chg="del">
          <ac:chgData name="Sara Lopez Delgado De Mendoza (2511447)" userId="775cf2e4-cfd0-4536-a37c-457d8f3b716d" providerId="ADAL" clId="{C78B2B44-26EA-43B7-8FDD-B80B8A95A671}" dt="2026-06-21T20:08:24.220" v="3847" actId="478"/>
          <ac:spMkLst>
            <pc:docMk/>
            <pc:sldMk cId="313746160" sldId="265"/>
            <ac:spMk id="2" creationId="{5732160F-E2C0-8137-64CB-14FD8777D71C}"/>
          </ac:spMkLst>
        </pc:spChg>
        <pc:spChg chg="del">
          <ac:chgData name="Sara Lopez Delgado De Mendoza (2511447)" userId="775cf2e4-cfd0-4536-a37c-457d8f3b716d" providerId="ADAL" clId="{C78B2B44-26EA-43B7-8FDD-B80B8A95A671}" dt="2026-06-21T20:06:40.932" v="3841" actId="1032"/>
          <ac:spMkLst>
            <pc:docMk/>
            <pc:sldMk cId="313746160" sldId="265"/>
            <ac:spMk id="3" creationId="{DBA5DE97-621F-D7FE-5667-8A86431DBAED}"/>
          </ac:spMkLst>
        </pc:spChg>
        <pc:spChg chg="add del mod">
          <ac:chgData name="Sara Lopez Delgado De Mendoza (2511447)" userId="775cf2e4-cfd0-4536-a37c-457d8f3b716d" providerId="ADAL" clId="{C78B2B44-26EA-43B7-8FDD-B80B8A95A671}" dt="2026-06-21T20:08:25.733" v="3848" actId="478"/>
          <ac:spMkLst>
            <pc:docMk/>
            <pc:sldMk cId="313746160" sldId="265"/>
            <ac:spMk id="7" creationId="{EA9AE422-54A9-6BCE-E058-72C29EC259AD}"/>
          </ac:spMkLst>
        </pc:spChg>
        <pc:spChg chg="add mod">
          <ac:chgData name="Sara Lopez Delgado De Mendoza (2511447)" userId="775cf2e4-cfd0-4536-a37c-457d8f3b716d" providerId="ADAL" clId="{C78B2B44-26EA-43B7-8FDD-B80B8A95A671}" dt="2026-06-21T23:48:56.282" v="6509" actId="1076"/>
          <ac:spMkLst>
            <pc:docMk/>
            <pc:sldMk cId="313746160" sldId="265"/>
            <ac:spMk id="8" creationId="{F463CFCD-1764-3077-65EF-A4E9195E7913}"/>
          </ac:spMkLst>
        </pc:spChg>
        <pc:spChg chg="add mod">
          <ac:chgData name="Sara Lopez Delgado De Mendoza (2511447)" userId="775cf2e4-cfd0-4536-a37c-457d8f3b716d" providerId="ADAL" clId="{C78B2B44-26EA-43B7-8FDD-B80B8A95A671}" dt="2026-06-21T20:41:50.784" v="5154" actId="1076"/>
          <ac:spMkLst>
            <pc:docMk/>
            <pc:sldMk cId="313746160" sldId="265"/>
            <ac:spMk id="9" creationId="{DB9F29FD-FC02-D84F-0AD3-FE33906B5A0F}"/>
          </ac:spMkLst>
        </pc:spChg>
        <pc:spChg chg="add mod">
          <ac:chgData name="Sara Lopez Delgado De Mendoza (2511447)" userId="775cf2e4-cfd0-4536-a37c-457d8f3b716d" providerId="ADAL" clId="{C78B2B44-26EA-43B7-8FDD-B80B8A95A671}" dt="2026-06-21T20:41:55.438" v="5155" actId="1076"/>
          <ac:spMkLst>
            <pc:docMk/>
            <pc:sldMk cId="313746160" sldId="265"/>
            <ac:spMk id="10" creationId="{C8971A0D-C9FB-2C6B-4584-8A73C3E3E838}"/>
          </ac:spMkLst>
        </pc:spChg>
        <pc:spChg chg="add mod">
          <ac:chgData name="Sara Lopez Delgado De Mendoza (2511447)" userId="775cf2e4-cfd0-4536-a37c-457d8f3b716d" providerId="ADAL" clId="{C78B2B44-26EA-43B7-8FDD-B80B8A95A671}" dt="2026-06-21T23:48:48.974" v="6508" actId="255"/>
          <ac:spMkLst>
            <pc:docMk/>
            <pc:sldMk cId="313746160" sldId="265"/>
            <ac:spMk id="11" creationId="{EEA8B493-89D2-C757-8A57-7118309C3CE2}"/>
          </ac:spMkLst>
        </pc:spChg>
        <pc:spChg chg="add mod">
          <ac:chgData name="Sara Lopez Delgado De Mendoza (2511447)" userId="775cf2e4-cfd0-4536-a37c-457d8f3b716d" providerId="ADAL" clId="{C78B2B44-26EA-43B7-8FDD-B80B8A95A671}" dt="2026-06-21T23:49:02.216" v="6510" actId="1076"/>
          <ac:spMkLst>
            <pc:docMk/>
            <pc:sldMk cId="313746160" sldId="265"/>
            <ac:spMk id="12" creationId="{6A5AD715-C43F-27FF-858B-3F96D6C8EBB7}"/>
          </ac:spMkLst>
        </pc:spChg>
        <pc:spChg chg="add mod ord">
          <ac:chgData name="Sara Lopez Delgado De Mendoza (2511447)" userId="775cf2e4-cfd0-4536-a37c-457d8f3b716d" providerId="ADAL" clId="{C78B2B44-26EA-43B7-8FDD-B80B8A95A671}" dt="2026-06-21T20:42:14.008" v="5157" actId="14100"/>
          <ac:spMkLst>
            <pc:docMk/>
            <pc:sldMk cId="313746160" sldId="265"/>
            <ac:spMk id="15" creationId="{9E4A79FD-23DB-E958-54CA-5FEC9D251894}"/>
          </ac:spMkLst>
        </pc:spChg>
        <pc:spChg chg="add mod">
          <ac:chgData name="Sara Lopez Delgado De Mendoza (2511447)" userId="775cf2e4-cfd0-4536-a37c-457d8f3b716d" providerId="ADAL" clId="{C78B2B44-26EA-43B7-8FDD-B80B8A95A671}" dt="2026-06-21T20:42:09.100" v="5156" actId="20577"/>
          <ac:spMkLst>
            <pc:docMk/>
            <pc:sldMk cId="313746160" sldId="265"/>
            <ac:spMk id="16" creationId="{50F7C756-B2A2-D694-37AF-0AE543CE2CA3}"/>
          </ac:spMkLst>
        </pc:spChg>
        <pc:spChg chg="add mod">
          <ac:chgData name="Sara Lopez Delgado De Mendoza (2511447)" userId="775cf2e4-cfd0-4536-a37c-457d8f3b716d" providerId="ADAL" clId="{C78B2B44-26EA-43B7-8FDD-B80B8A95A671}" dt="2026-06-21T20:42:33.440" v="5161" actId="14100"/>
          <ac:spMkLst>
            <pc:docMk/>
            <pc:sldMk cId="313746160" sldId="265"/>
            <ac:spMk id="18" creationId="{FCEE3DB0-E528-B023-885A-96E842D1016A}"/>
          </ac:spMkLst>
        </pc:spChg>
        <pc:spChg chg="add mod">
          <ac:chgData name="Sara Lopez Delgado De Mendoza (2511447)" userId="775cf2e4-cfd0-4536-a37c-457d8f3b716d" providerId="ADAL" clId="{C78B2B44-26EA-43B7-8FDD-B80B8A95A671}" dt="2026-06-21T20:42:27.555" v="5160" actId="20577"/>
          <ac:spMkLst>
            <pc:docMk/>
            <pc:sldMk cId="313746160" sldId="265"/>
            <ac:spMk id="20" creationId="{B60F994A-1A6D-7DD4-74F0-9392250590B9}"/>
          </ac:spMkLst>
        </pc:spChg>
        <pc:spChg chg="add mod">
          <ac:chgData name="Sara Lopez Delgado De Mendoza (2511447)" userId="775cf2e4-cfd0-4536-a37c-457d8f3b716d" providerId="ADAL" clId="{C78B2B44-26EA-43B7-8FDD-B80B8A95A671}" dt="2026-06-21T20:36:30.128" v="5123" actId="207"/>
          <ac:spMkLst>
            <pc:docMk/>
            <pc:sldMk cId="313746160" sldId="265"/>
            <ac:spMk id="21" creationId="{C56814EF-1555-860B-C143-9FC690C53C4B}"/>
          </ac:spMkLst>
        </pc:spChg>
        <pc:spChg chg="add del mod">
          <ac:chgData name="Sara Lopez Delgado De Mendoza (2511447)" userId="775cf2e4-cfd0-4536-a37c-457d8f3b716d" providerId="ADAL" clId="{C78B2B44-26EA-43B7-8FDD-B80B8A95A671}" dt="2026-06-21T20:27:17.503" v="4695" actId="478"/>
          <ac:spMkLst>
            <pc:docMk/>
            <pc:sldMk cId="313746160" sldId="265"/>
            <ac:spMk id="22" creationId="{CE4E1F7E-8325-829F-55E8-C5339EDD7B3F}"/>
          </ac:spMkLst>
        </pc:spChg>
        <pc:spChg chg="add mod">
          <ac:chgData name="Sara Lopez Delgado De Mendoza (2511447)" userId="775cf2e4-cfd0-4536-a37c-457d8f3b716d" providerId="ADAL" clId="{C78B2B44-26EA-43B7-8FDD-B80B8A95A671}" dt="2026-06-21T20:45:03.954" v="5286" actId="207"/>
          <ac:spMkLst>
            <pc:docMk/>
            <pc:sldMk cId="313746160" sldId="265"/>
            <ac:spMk id="24" creationId="{CF810ADE-008A-3B3F-542C-0DD53FE8116C}"/>
          </ac:spMkLst>
        </pc:spChg>
        <pc:graphicFrameChg chg="add del mod modGraphic">
          <ac:chgData name="Sara Lopez Delgado De Mendoza (2511447)" userId="775cf2e4-cfd0-4536-a37c-457d8f3b716d" providerId="ADAL" clId="{C78B2B44-26EA-43B7-8FDD-B80B8A95A671}" dt="2026-06-21T20:08:22.052" v="3846" actId="478"/>
          <ac:graphicFrameMkLst>
            <pc:docMk/>
            <pc:sldMk cId="313746160" sldId="265"/>
            <ac:graphicFrameMk id="5" creationId="{0D0900E1-501E-57BE-61EE-335B08BD6F29}"/>
          </ac:graphicFrameMkLst>
        </pc:graphicFrameChg>
        <pc:graphicFrameChg chg="add del mod modGraphic">
          <ac:chgData name="Sara Lopez Delgado De Mendoza (2511447)" userId="775cf2e4-cfd0-4536-a37c-457d8f3b716d" providerId="ADAL" clId="{C78B2B44-26EA-43B7-8FDD-B80B8A95A671}" dt="2026-06-21T20:18:21.602" v="4217" actId="478"/>
          <ac:graphicFrameMkLst>
            <pc:docMk/>
            <pc:sldMk cId="313746160" sldId="265"/>
            <ac:graphicFrameMk id="13" creationId="{0A1B3468-BDD6-66D6-2B64-588DA1034DF1}"/>
          </ac:graphicFrameMkLst>
        </pc:graphicFrameChg>
        <pc:graphicFrameChg chg="add del mod modGraphic">
          <ac:chgData name="Sara Lopez Delgado De Mendoza (2511447)" userId="775cf2e4-cfd0-4536-a37c-457d8f3b716d" providerId="ADAL" clId="{C78B2B44-26EA-43B7-8FDD-B80B8A95A671}" dt="2026-06-21T20:18:59.708" v="4224" actId="478"/>
          <ac:graphicFrameMkLst>
            <pc:docMk/>
            <pc:sldMk cId="313746160" sldId="265"/>
            <ac:graphicFrameMk id="14" creationId="{716A8174-2E9E-7422-334E-4BB9EDD86737}"/>
          </ac:graphicFrameMkLst>
        </pc:graphicFrameChg>
        <pc:graphicFrameChg chg="add mod modGraphic">
          <ac:chgData name="Sara Lopez Delgado De Mendoza (2511447)" userId="775cf2e4-cfd0-4536-a37c-457d8f3b716d" providerId="ADAL" clId="{C78B2B44-26EA-43B7-8FDD-B80B8A95A671}" dt="2026-06-21T20:41:13.712" v="5148" actId="207"/>
          <ac:graphicFrameMkLst>
            <pc:docMk/>
            <pc:sldMk cId="313746160" sldId="265"/>
            <ac:graphicFrameMk id="23" creationId="{FE447CDD-DFEE-D728-3A40-FC42984EBCF4}"/>
          </ac:graphicFrameMkLst>
        </pc:graphicFrameChg>
        <pc:picChg chg="add del mod ord">
          <ac:chgData name="Sara Lopez Delgado De Mendoza (2511447)" userId="775cf2e4-cfd0-4536-a37c-457d8f3b716d" providerId="ADAL" clId="{C78B2B44-26EA-43B7-8FDD-B80B8A95A671}" dt="2026-06-21T20:47:11.224" v="5303" actId="478"/>
          <ac:picMkLst>
            <pc:docMk/>
            <pc:sldMk cId="313746160" sldId="265"/>
            <ac:picMk id="26" creationId="{D03F9EBD-CDDD-CE41-83C6-634FBB3C77AC}"/>
          </ac:picMkLst>
        </pc:picChg>
      </pc:sldChg>
      <pc:sldChg chg="addSp delSp modSp new mod modTransition setBg">
        <pc:chgData name="Sara Lopez Delgado De Mendoza (2511447)" userId="775cf2e4-cfd0-4536-a37c-457d8f3b716d" providerId="ADAL" clId="{C78B2B44-26EA-43B7-8FDD-B80B8A95A671}" dt="2026-06-22T01:29:13.261" v="8044"/>
        <pc:sldMkLst>
          <pc:docMk/>
          <pc:sldMk cId="3664458408" sldId="266"/>
        </pc:sldMkLst>
        <pc:spChg chg="mod">
          <ac:chgData name="Sara Lopez Delgado De Mendoza (2511447)" userId="775cf2e4-cfd0-4536-a37c-457d8f3b716d" providerId="ADAL" clId="{C78B2B44-26EA-43B7-8FDD-B80B8A95A671}" dt="2026-06-21T23:23:50.904" v="6465" actId="20577"/>
          <ac:spMkLst>
            <pc:docMk/>
            <pc:sldMk cId="3664458408" sldId="266"/>
            <ac:spMk id="2" creationId="{F36F6E9A-A0F3-56D3-5032-461486CDE73A}"/>
          </ac:spMkLst>
        </pc:spChg>
        <pc:spChg chg="mod">
          <ac:chgData name="Sara Lopez Delgado De Mendoza (2511447)" userId="775cf2e4-cfd0-4536-a37c-457d8f3b716d" providerId="ADAL" clId="{C78B2B44-26EA-43B7-8FDD-B80B8A95A671}" dt="2026-06-21T23:23:06.659" v="6436" actId="1076"/>
          <ac:spMkLst>
            <pc:docMk/>
            <pc:sldMk cId="3664458408" sldId="266"/>
            <ac:spMk id="3" creationId="{07EB8FDF-96C2-1F55-10DD-74D904FB2064}"/>
          </ac:spMkLst>
        </pc:spChg>
        <pc:spChg chg="add ord">
          <ac:chgData name="Sara Lopez Delgado De Mendoza (2511447)" userId="775cf2e4-cfd0-4536-a37c-457d8f3b716d" providerId="ADAL" clId="{C78B2B44-26EA-43B7-8FDD-B80B8A95A671}" dt="2026-06-21T22:56:11.531" v="6180" actId="167"/>
          <ac:spMkLst>
            <pc:docMk/>
            <pc:sldMk cId="3664458408" sldId="266"/>
            <ac:spMk id="6" creationId="{E24139E4-6B71-A749-3C92-5069508B3DAD}"/>
          </ac:spMkLst>
        </pc:spChg>
        <pc:spChg chg="add">
          <ac:chgData name="Sara Lopez Delgado De Mendoza (2511447)" userId="775cf2e4-cfd0-4536-a37c-457d8f3b716d" providerId="ADAL" clId="{C78B2B44-26EA-43B7-8FDD-B80B8A95A671}" dt="2026-06-21T22:55:27.978" v="6175" actId="22"/>
          <ac:spMkLst>
            <pc:docMk/>
            <pc:sldMk cId="3664458408" sldId="266"/>
            <ac:spMk id="8" creationId="{4CC5A324-166B-173D-C340-1655C69CE65F}"/>
          </ac:spMkLst>
        </pc:spChg>
        <pc:spChg chg="add mod ord">
          <ac:chgData name="Sara Lopez Delgado De Mendoza (2511447)" userId="775cf2e4-cfd0-4536-a37c-457d8f3b716d" providerId="ADAL" clId="{C78B2B44-26EA-43B7-8FDD-B80B8A95A671}" dt="2026-06-21T23:23:00.663" v="6435" actId="1076"/>
          <ac:spMkLst>
            <pc:docMk/>
            <pc:sldMk cId="3664458408" sldId="266"/>
            <ac:spMk id="9" creationId="{ED27E543-E954-34A8-69CC-D22346D95AB5}"/>
          </ac:spMkLst>
        </pc:spChg>
        <pc:spChg chg="add del mod">
          <ac:chgData name="Sara Lopez Delgado De Mendoza (2511447)" userId="775cf2e4-cfd0-4536-a37c-457d8f3b716d" providerId="ADAL" clId="{C78B2B44-26EA-43B7-8FDD-B80B8A95A671}" dt="2026-06-21T23:06:23.377" v="6225" actId="478"/>
          <ac:spMkLst>
            <pc:docMk/>
            <pc:sldMk cId="3664458408" sldId="266"/>
            <ac:spMk id="10" creationId="{42B49CDC-4A97-6F8F-91F5-84F75A4889B3}"/>
          </ac:spMkLst>
        </pc:spChg>
        <pc:spChg chg="add del mod">
          <ac:chgData name="Sara Lopez Delgado De Mendoza (2511447)" userId="775cf2e4-cfd0-4536-a37c-457d8f3b716d" providerId="ADAL" clId="{C78B2B44-26EA-43B7-8FDD-B80B8A95A671}" dt="2026-06-21T23:06:29.756" v="6229" actId="478"/>
          <ac:spMkLst>
            <pc:docMk/>
            <pc:sldMk cId="3664458408" sldId="266"/>
            <ac:spMk id="16" creationId="{C93069F3-16B4-D19A-987B-B5F533B10837}"/>
          </ac:spMkLst>
        </pc:spChg>
        <pc:spChg chg="add del mod">
          <ac:chgData name="Sara Lopez Delgado De Mendoza (2511447)" userId="775cf2e4-cfd0-4536-a37c-457d8f3b716d" providerId="ADAL" clId="{C78B2B44-26EA-43B7-8FDD-B80B8A95A671}" dt="2026-06-21T23:06:28.009" v="6228" actId="478"/>
          <ac:spMkLst>
            <pc:docMk/>
            <pc:sldMk cId="3664458408" sldId="266"/>
            <ac:spMk id="18" creationId="{C4E33EE3-FE20-BF66-36A3-7A32A8B02403}"/>
          </ac:spMkLst>
        </pc:spChg>
        <pc:spChg chg="add mod">
          <ac:chgData name="Sara Lopez Delgado De Mendoza (2511447)" userId="775cf2e4-cfd0-4536-a37c-457d8f3b716d" providerId="ADAL" clId="{C78B2B44-26EA-43B7-8FDD-B80B8A95A671}" dt="2026-06-21T23:23:20.905" v="6439" actId="14100"/>
          <ac:spMkLst>
            <pc:docMk/>
            <pc:sldMk cId="3664458408" sldId="266"/>
            <ac:spMk id="20" creationId="{ADA98F73-341D-ACE9-4303-CF2DE3703111}"/>
          </ac:spMkLst>
        </pc:spChg>
        <pc:spChg chg="add del mod">
          <ac:chgData name="Sara Lopez Delgado De Mendoza (2511447)" userId="775cf2e4-cfd0-4536-a37c-457d8f3b716d" providerId="ADAL" clId="{C78B2B44-26EA-43B7-8FDD-B80B8A95A671}" dt="2026-06-21T23:22:30.396" v="6431" actId="478"/>
          <ac:spMkLst>
            <pc:docMk/>
            <pc:sldMk cId="3664458408" sldId="266"/>
            <ac:spMk id="24" creationId="{13B2923E-DE82-E168-BF78-4AB39B5108F1}"/>
          </ac:spMkLst>
        </pc:spChg>
        <pc:graphicFrameChg chg="add del mod modGraphic">
          <ac:chgData name="Sara Lopez Delgado De Mendoza (2511447)" userId="775cf2e4-cfd0-4536-a37c-457d8f3b716d" providerId="ADAL" clId="{C78B2B44-26EA-43B7-8FDD-B80B8A95A671}" dt="2026-06-21T21:01:13.486" v="5922" actId="478"/>
          <ac:graphicFrameMkLst>
            <pc:docMk/>
            <pc:sldMk cId="3664458408" sldId="266"/>
            <ac:graphicFrameMk id="5" creationId="{68D7D9A3-E6DC-6F76-43A7-FC47C7F77A3E}"/>
          </ac:graphicFrameMkLst>
        </pc:graphicFrameChg>
        <pc:picChg chg="add del mod">
          <ac:chgData name="Sara Lopez Delgado De Mendoza (2511447)" userId="775cf2e4-cfd0-4536-a37c-457d8f3b716d" providerId="ADAL" clId="{C78B2B44-26EA-43B7-8FDD-B80B8A95A671}" dt="2026-06-21T23:06:24.490" v="6226" actId="478"/>
          <ac:picMkLst>
            <pc:docMk/>
            <pc:sldMk cId="3664458408" sldId="266"/>
            <ac:picMk id="12" creationId="{5E62456E-0B8B-D38F-EC71-BFD07855636E}"/>
          </ac:picMkLst>
        </pc:picChg>
        <pc:picChg chg="add del mod">
          <ac:chgData name="Sara Lopez Delgado De Mendoza (2511447)" userId="775cf2e4-cfd0-4536-a37c-457d8f3b716d" providerId="ADAL" clId="{C78B2B44-26EA-43B7-8FDD-B80B8A95A671}" dt="2026-06-21T23:06:14.872" v="6223" actId="478"/>
          <ac:picMkLst>
            <pc:docMk/>
            <pc:sldMk cId="3664458408" sldId="266"/>
            <ac:picMk id="14" creationId="{19EAB41D-CE57-2762-2967-68D890D4A778}"/>
          </ac:picMkLst>
        </pc:picChg>
        <pc:picChg chg="add mod">
          <ac:chgData name="Sara Lopez Delgado De Mendoza (2511447)" userId="775cf2e4-cfd0-4536-a37c-457d8f3b716d" providerId="ADAL" clId="{C78B2B44-26EA-43B7-8FDD-B80B8A95A671}" dt="2026-06-21T23:23:26.117" v="6440" actId="1076"/>
          <ac:picMkLst>
            <pc:docMk/>
            <pc:sldMk cId="3664458408" sldId="266"/>
            <ac:picMk id="22" creationId="{69B0B74E-27DC-AF2F-7C61-55A9F30437BA}"/>
          </ac:picMkLst>
        </pc:picChg>
      </pc:sldChg>
      <pc:sldChg chg="addSp delSp modSp add mod ord modTransition setBg">
        <pc:chgData name="Sara Lopez Delgado De Mendoza (2511447)" userId="775cf2e4-cfd0-4536-a37c-457d8f3b716d" providerId="ADAL" clId="{C78B2B44-26EA-43B7-8FDD-B80B8A95A671}" dt="2026-06-22T01:09:19.917" v="7448" actId="167"/>
        <pc:sldMkLst>
          <pc:docMk/>
          <pc:sldMk cId="0" sldId="267"/>
        </pc:sldMkLst>
        <pc:spChg chg="mod">
          <ac:chgData name="Sara Lopez Delgado De Mendoza (2511447)" userId="775cf2e4-cfd0-4536-a37c-457d8f3b716d" providerId="ADAL" clId="{C78B2B44-26EA-43B7-8FDD-B80B8A95A671}" dt="2026-06-22T00:18:09.902" v="6685" actId="6549"/>
          <ac:spMkLst>
            <pc:docMk/>
            <pc:sldMk cId="0" sldId="267"/>
            <ac:spMk id="2" creationId="{00000000-0000-0000-0000-000000000000}"/>
          </ac:spMkLst>
        </pc:spChg>
        <pc:spChg chg="mod">
          <ac:chgData name="Sara Lopez Delgado De Mendoza (2511447)" userId="775cf2e4-cfd0-4536-a37c-457d8f3b716d" providerId="ADAL" clId="{C78B2B44-26EA-43B7-8FDD-B80B8A95A671}" dt="2026-06-22T00:22:20.049" v="6721" actId="1076"/>
          <ac:spMkLst>
            <pc:docMk/>
            <pc:sldMk cId="0" sldId="267"/>
            <ac:spMk id="3" creationId="{00000000-0000-0000-0000-000000000000}"/>
          </ac:spMkLst>
        </pc:spChg>
        <pc:spChg chg="mod">
          <ac:chgData name="Sara Lopez Delgado De Mendoza (2511447)" userId="775cf2e4-cfd0-4536-a37c-457d8f3b716d" providerId="ADAL" clId="{C78B2B44-26EA-43B7-8FDD-B80B8A95A671}" dt="2026-06-22T00:22:40.743" v="6726" actId="20577"/>
          <ac:spMkLst>
            <pc:docMk/>
            <pc:sldMk cId="0" sldId="267"/>
            <ac:spMk id="4" creationId="{00000000-0000-0000-0000-000000000000}"/>
          </ac:spMkLst>
        </pc:spChg>
        <pc:spChg chg="mod">
          <ac:chgData name="Sara Lopez Delgado De Mendoza (2511447)" userId="775cf2e4-cfd0-4536-a37c-457d8f3b716d" providerId="ADAL" clId="{C78B2B44-26EA-43B7-8FDD-B80B8A95A671}" dt="2026-06-22T00:22:29.450" v="6723" actId="20577"/>
          <ac:spMkLst>
            <pc:docMk/>
            <pc:sldMk cId="0" sldId="267"/>
            <ac:spMk id="7" creationId="{00000000-0000-0000-0000-000000000000}"/>
          </ac:spMkLst>
        </pc:spChg>
        <pc:spChg chg="mod">
          <ac:chgData name="Sara Lopez Delgado De Mendoza (2511447)" userId="775cf2e4-cfd0-4536-a37c-457d8f3b716d" providerId="ADAL" clId="{C78B2B44-26EA-43B7-8FDD-B80B8A95A671}" dt="2026-06-22T00:20:00.784" v="6701" actId="207"/>
          <ac:spMkLst>
            <pc:docMk/>
            <pc:sldMk cId="0" sldId="267"/>
            <ac:spMk id="8" creationId="{00000000-0000-0000-0000-000000000000}"/>
          </ac:spMkLst>
        </pc:spChg>
        <pc:spChg chg="mod">
          <ac:chgData name="Sara Lopez Delgado De Mendoza (2511447)" userId="775cf2e4-cfd0-4536-a37c-457d8f3b716d" providerId="ADAL" clId="{C78B2B44-26EA-43B7-8FDD-B80B8A95A671}" dt="2026-06-22T00:12:54.723" v="6646" actId="1076"/>
          <ac:spMkLst>
            <pc:docMk/>
            <pc:sldMk cId="0" sldId="267"/>
            <ac:spMk id="9" creationId="{00000000-0000-0000-0000-000000000000}"/>
          </ac:spMkLst>
        </pc:spChg>
        <pc:spChg chg="mod">
          <ac:chgData name="Sara Lopez Delgado De Mendoza (2511447)" userId="775cf2e4-cfd0-4536-a37c-457d8f3b716d" providerId="ADAL" clId="{C78B2B44-26EA-43B7-8FDD-B80B8A95A671}" dt="2026-06-22T00:13:00.147" v="6647" actId="1076"/>
          <ac:spMkLst>
            <pc:docMk/>
            <pc:sldMk cId="0" sldId="267"/>
            <ac:spMk id="10" creationId="{00000000-0000-0000-0000-000000000000}"/>
          </ac:spMkLst>
        </pc:spChg>
        <pc:spChg chg="mod">
          <ac:chgData name="Sara Lopez Delgado De Mendoza (2511447)" userId="775cf2e4-cfd0-4536-a37c-457d8f3b716d" providerId="ADAL" clId="{C78B2B44-26EA-43B7-8FDD-B80B8A95A671}" dt="2026-06-22T00:21:14.075" v="6713" actId="255"/>
          <ac:spMkLst>
            <pc:docMk/>
            <pc:sldMk cId="0" sldId="267"/>
            <ac:spMk id="11" creationId="{00000000-0000-0000-0000-000000000000}"/>
          </ac:spMkLst>
        </pc:spChg>
        <pc:spChg chg="mod">
          <ac:chgData name="Sara Lopez Delgado De Mendoza (2511447)" userId="775cf2e4-cfd0-4536-a37c-457d8f3b716d" providerId="ADAL" clId="{C78B2B44-26EA-43B7-8FDD-B80B8A95A671}" dt="2026-06-22T00:20:05.729" v="6702" actId="207"/>
          <ac:spMkLst>
            <pc:docMk/>
            <pc:sldMk cId="0" sldId="267"/>
            <ac:spMk id="12" creationId="{00000000-0000-0000-0000-000000000000}"/>
          </ac:spMkLst>
        </pc:spChg>
        <pc:spChg chg="mod">
          <ac:chgData name="Sara Lopez Delgado De Mendoza (2511447)" userId="775cf2e4-cfd0-4536-a37c-457d8f3b716d" providerId="ADAL" clId="{C78B2B44-26EA-43B7-8FDD-B80B8A95A671}" dt="2026-06-22T00:12:36.338" v="6643" actId="1076"/>
          <ac:spMkLst>
            <pc:docMk/>
            <pc:sldMk cId="0" sldId="267"/>
            <ac:spMk id="13" creationId="{00000000-0000-0000-0000-000000000000}"/>
          </ac:spMkLst>
        </pc:spChg>
        <pc:spChg chg="mod">
          <ac:chgData name="Sara Lopez Delgado De Mendoza (2511447)" userId="775cf2e4-cfd0-4536-a37c-457d8f3b716d" providerId="ADAL" clId="{C78B2B44-26EA-43B7-8FDD-B80B8A95A671}" dt="2026-06-22T00:12:40.987" v="6644" actId="1076"/>
          <ac:spMkLst>
            <pc:docMk/>
            <pc:sldMk cId="0" sldId="267"/>
            <ac:spMk id="14" creationId="{00000000-0000-0000-0000-000000000000}"/>
          </ac:spMkLst>
        </pc:spChg>
        <pc:spChg chg="mod">
          <ac:chgData name="Sara Lopez Delgado De Mendoza (2511447)" userId="775cf2e4-cfd0-4536-a37c-457d8f3b716d" providerId="ADAL" clId="{C78B2B44-26EA-43B7-8FDD-B80B8A95A671}" dt="2026-06-22T00:21:41.554" v="6718" actId="255"/>
          <ac:spMkLst>
            <pc:docMk/>
            <pc:sldMk cId="0" sldId="267"/>
            <ac:spMk id="15" creationId="{00000000-0000-0000-0000-000000000000}"/>
          </ac:spMkLst>
        </pc:spChg>
        <pc:spChg chg="mod">
          <ac:chgData name="Sara Lopez Delgado De Mendoza (2511447)" userId="775cf2e4-cfd0-4536-a37c-457d8f3b716d" providerId="ADAL" clId="{C78B2B44-26EA-43B7-8FDD-B80B8A95A671}" dt="2026-06-22T00:19:55.549" v="6700" actId="207"/>
          <ac:spMkLst>
            <pc:docMk/>
            <pc:sldMk cId="0" sldId="267"/>
            <ac:spMk id="16" creationId="{00000000-0000-0000-0000-000000000000}"/>
          </ac:spMkLst>
        </pc:spChg>
        <pc:spChg chg="mod">
          <ac:chgData name="Sara Lopez Delgado De Mendoza (2511447)" userId="775cf2e4-cfd0-4536-a37c-457d8f3b716d" providerId="ADAL" clId="{C78B2B44-26EA-43B7-8FDD-B80B8A95A671}" dt="2026-06-22T00:11:56.263" v="6640" actId="1076"/>
          <ac:spMkLst>
            <pc:docMk/>
            <pc:sldMk cId="0" sldId="267"/>
            <ac:spMk id="17" creationId="{00000000-0000-0000-0000-000000000000}"/>
          </ac:spMkLst>
        </pc:spChg>
        <pc:spChg chg="mod">
          <ac:chgData name="Sara Lopez Delgado De Mendoza (2511447)" userId="775cf2e4-cfd0-4536-a37c-457d8f3b716d" providerId="ADAL" clId="{C78B2B44-26EA-43B7-8FDD-B80B8A95A671}" dt="2026-06-22T00:12:47.734" v="6645" actId="1076"/>
          <ac:spMkLst>
            <pc:docMk/>
            <pc:sldMk cId="0" sldId="267"/>
            <ac:spMk id="18" creationId="{00000000-0000-0000-0000-000000000000}"/>
          </ac:spMkLst>
        </pc:spChg>
        <pc:spChg chg="mod">
          <ac:chgData name="Sara Lopez Delgado De Mendoza (2511447)" userId="775cf2e4-cfd0-4536-a37c-457d8f3b716d" providerId="ADAL" clId="{C78B2B44-26EA-43B7-8FDD-B80B8A95A671}" dt="2026-06-22T00:21:19.838" v="6714" actId="255"/>
          <ac:spMkLst>
            <pc:docMk/>
            <pc:sldMk cId="0" sldId="267"/>
            <ac:spMk id="19" creationId="{00000000-0000-0000-0000-000000000000}"/>
          </ac:spMkLst>
        </pc:spChg>
        <pc:spChg chg="mod">
          <ac:chgData name="Sara Lopez Delgado De Mendoza (2511447)" userId="775cf2e4-cfd0-4536-a37c-457d8f3b716d" providerId="ADAL" clId="{C78B2B44-26EA-43B7-8FDD-B80B8A95A671}" dt="2026-06-22T00:20:10.034" v="6703" actId="207"/>
          <ac:spMkLst>
            <pc:docMk/>
            <pc:sldMk cId="0" sldId="267"/>
            <ac:spMk id="20" creationId="{00000000-0000-0000-0000-000000000000}"/>
          </ac:spMkLst>
        </pc:spChg>
        <pc:spChg chg="mod">
          <ac:chgData name="Sara Lopez Delgado De Mendoza (2511447)" userId="775cf2e4-cfd0-4536-a37c-457d8f3b716d" providerId="ADAL" clId="{C78B2B44-26EA-43B7-8FDD-B80B8A95A671}" dt="2026-06-22T00:12:25.317" v="6641" actId="1076"/>
          <ac:spMkLst>
            <pc:docMk/>
            <pc:sldMk cId="0" sldId="267"/>
            <ac:spMk id="21" creationId="{00000000-0000-0000-0000-000000000000}"/>
          </ac:spMkLst>
        </pc:spChg>
        <pc:spChg chg="mod">
          <ac:chgData name="Sara Lopez Delgado De Mendoza (2511447)" userId="775cf2e4-cfd0-4536-a37c-457d8f3b716d" providerId="ADAL" clId="{C78B2B44-26EA-43B7-8FDD-B80B8A95A671}" dt="2026-06-22T00:12:28.986" v="6642" actId="1076"/>
          <ac:spMkLst>
            <pc:docMk/>
            <pc:sldMk cId="0" sldId="267"/>
            <ac:spMk id="22" creationId="{00000000-0000-0000-0000-000000000000}"/>
          </ac:spMkLst>
        </pc:spChg>
        <pc:spChg chg="mod">
          <ac:chgData name="Sara Lopez Delgado De Mendoza (2511447)" userId="775cf2e4-cfd0-4536-a37c-457d8f3b716d" providerId="ADAL" clId="{C78B2B44-26EA-43B7-8FDD-B80B8A95A671}" dt="2026-06-22T00:21:33.383" v="6716" actId="255"/>
          <ac:spMkLst>
            <pc:docMk/>
            <pc:sldMk cId="0" sldId="267"/>
            <ac:spMk id="23" creationId="{00000000-0000-0000-0000-000000000000}"/>
          </ac:spMkLst>
        </pc:spChg>
        <pc:spChg chg="mod">
          <ac:chgData name="Sara Lopez Delgado De Mendoza (2511447)" userId="775cf2e4-cfd0-4536-a37c-457d8f3b716d" providerId="ADAL" clId="{C78B2B44-26EA-43B7-8FDD-B80B8A95A671}" dt="2026-06-22T00:22:45.537" v="6727" actId="14100"/>
          <ac:spMkLst>
            <pc:docMk/>
            <pc:sldMk cId="0" sldId="267"/>
            <ac:spMk id="24" creationId="{00000000-0000-0000-0000-000000000000}"/>
          </ac:spMkLst>
        </pc:spChg>
        <pc:spChg chg="mod">
          <ac:chgData name="Sara Lopez Delgado De Mendoza (2511447)" userId="775cf2e4-cfd0-4536-a37c-457d8f3b716d" providerId="ADAL" clId="{C78B2B44-26EA-43B7-8FDD-B80B8A95A671}" dt="2026-06-22T00:20:14.226" v="6704" actId="207"/>
          <ac:spMkLst>
            <pc:docMk/>
            <pc:sldMk cId="0" sldId="267"/>
            <ac:spMk id="25" creationId="{00000000-0000-0000-0000-000000000000}"/>
          </ac:spMkLst>
        </pc:spChg>
        <pc:spChg chg="mod">
          <ac:chgData name="Sara Lopez Delgado De Mendoza (2511447)" userId="775cf2e4-cfd0-4536-a37c-457d8f3b716d" providerId="ADAL" clId="{C78B2B44-26EA-43B7-8FDD-B80B8A95A671}" dt="2026-06-22T00:15:17.517" v="6666" actId="1076"/>
          <ac:spMkLst>
            <pc:docMk/>
            <pc:sldMk cId="0" sldId="267"/>
            <ac:spMk id="26" creationId="{00000000-0000-0000-0000-000000000000}"/>
          </ac:spMkLst>
        </pc:spChg>
        <pc:spChg chg="mod">
          <ac:chgData name="Sara Lopez Delgado De Mendoza (2511447)" userId="775cf2e4-cfd0-4536-a37c-457d8f3b716d" providerId="ADAL" clId="{C78B2B44-26EA-43B7-8FDD-B80B8A95A671}" dt="2026-06-22T00:15:22.634" v="6667" actId="1076"/>
          <ac:spMkLst>
            <pc:docMk/>
            <pc:sldMk cId="0" sldId="267"/>
            <ac:spMk id="27" creationId="{00000000-0000-0000-0000-000000000000}"/>
          </ac:spMkLst>
        </pc:spChg>
        <pc:spChg chg="mod">
          <ac:chgData name="Sara Lopez Delgado De Mendoza (2511447)" userId="775cf2e4-cfd0-4536-a37c-457d8f3b716d" providerId="ADAL" clId="{C78B2B44-26EA-43B7-8FDD-B80B8A95A671}" dt="2026-06-22T00:20:18.163" v="6705" actId="207"/>
          <ac:spMkLst>
            <pc:docMk/>
            <pc:sldMk cId="0" sldId="267"/>
            <ac:spMk id="28" creationId="{00000000-0000-0000-0000-000000000000}"/>
          </ac:spMkLst>
        </pc:spChg>
        <pc:spChg chg="mod">
          <ac:chgData name="Sara Lopez Delgado De Mendoza (2511447)" userId="775cf2e4-cfd0-4536-a37c-457d8f3b716d" providerId="ADAL" clId="{C78B2B44-26EA-43B7-8FDD-B80B8A95A671}" dt="2026-06-22T00:14:55.490" v="6662" actId="1076"/>
          <ac:spMkLst>
            <pc:docMk/>
            <pc:sldMk cId="0" sldId="267"/>
            <ac:spMk id="29" creationId="{00000000-0000-0000-0000-000000000000}"/>
          </ac:spMkLst>
        </pc:spChg>
        <pc:spChg chg="mod">
          <ac:chgData name="Sara Lopez Delgado De Mendoza (2511447)" userId="775cf2e4-cfd0-4536-a37c-457d8f3b716d" providerId="ADAL" clId="{C78B2B44-26EA-43B7-8FDD-B80B8A95A671}" dt="2026-06-22T00:15:00.918" v="6663" actId="1076"/>
          <ac:spMkLst>
            <pc:docMk/>
            <pc:sldMk cId="0" sldId="267"/>
            <ac:spMk id="30" creationId="{00000000-0000-0000-0000-000000000000}"/>
          </ac:spMkLst>
        </pc:spChg>
        <pc:spChg chg="mod">
          <ac:chgData name="Sara Lopez Delgado De Mendoza (2511447)" userId="775cf2e4-cfd0-4536-a37c-457d8f3b716d" providerId="ADAL" clId="{C78B2B44-26EA-43B7-8FDD-B80B8A95A671}" dt="2026-06-22T00:20:22.516" v="6706" actId="207"/>
          <ac:spMkLst>
            <pc:docMk/>
            <pc:sldMk cId="0" sldId="267"/>
            <ac:spMk id="31" creationId="{00000000-0000-0000-0000-000000000000}"/>
          </ac:spMkLst>
        </pc:spChg>
        <pc:spChg chg="mod">
          <ac:chgData name="Sara Lopez Delgado De Mendoza (2511447)" userId="775cf2e4-cfd0-4536-a37c-457d8f3b716d" providerId="ADAL" clId="{C78B2B44-26EA-43B7-8FDD-B80B8A95A671}" dt="2026-06-22T00:14:29.567" v="6657" actId="1076"/>
          <ac:spMkLst>
            <pc:docMk/>
            <pc:sldMk cId="0" sldId="267"/>
            <ac:spMk id="32" creationId="{00000000-0000-0000-0000-000000000000}"/>
          </ac:spMkLst>
        </pc:spChg>
        <pc:spChg chg="mod">
          <ac:chgData name="Sara Lopez Delgado De Mendoza (2511447)" userId="775cf2e4-cfd0-4536-a37c-457d8f3b716d" providerId="ADAL" clId="{C78B2B44-26EA-43B7-8FDD-B80B8A95A671}" dt="2026-06-22T00:14:36.328" v="6658" actId="1076"/>
          <ac:spMkLst>
            <pc:docMk/>
            <pc:sldMk cId="0" sldId="267"/>
            <ac:spMk id="33" creationId="{00000000-0000-0000-0000-000000000000}"/>
          </ac:spMkLst>
        </pc:spChg>
        <pc:spChg chg="mod">
          <ac:chgData name="Sara Lopez Delgado De Mendoza (2511447)" userId="775cf2e4-cfd0-4536-a37c-457d8f3b716d" providerId="ADAL" clId="{C78B2B44-26EA-43B7-8FDD-B80B8A95A671}" dt="2026-06-22T00:20:27.147" v="6707" actId="207"/>
          <ac:spMkLst>
            <pc:docMk/>
            <pc:sldMk cId="0" sldId="267"/>
            <ac:spMk id="34" creationId="{00000000-0000-0000-0000-000000000000}"/>
          </ac:spMkLst>
        </pc:spChg>
        <pc:spChg chg="mod">
          <ac:chgData name="Sara Lopez Delgado De Mendoza (2511447)" userId="775cf2e4-cfd0-4536-a37c-457d8f3b716d" providerId="ADAL" clId="{C78B2B44-26EA-43B7-8FDD-B80B8A95A671}" dt="2026-06-22T00:14:07.592" v="6653" actId="1076"/>
          <ac:spMkLst>
            <pc:docMk/>
            <pc:sldMk cId="0" sldId="267"/>
            <ac:spMk id="35" creationId="{00000000-0000-0000-0000-000000000000}"/>
          </ac:spMkLst>
        </pc:spChg>
        <pc:spChg chg="mod">
          <ac:chgData name="Sara Lopez Delgado De Mendoza (2511447)" userId="775cf2e4-cfd0-4536-a37c-457d8f3b716d" providerId="ADAL" clId="{C78B2B44-26EA-43B7-8FDD-B80B8A95A671}" dt="2026-06-22T00:14:40.254" v="6659" actId="1076"/>
          <ac:spMkLst>
            <pc:docMk/>
            <pc:sldMk cId="0" sldId="267"/>
            <ac:spMk id="36" creationId="{00000000-0000-0000-0000-000000000000}"/>
          </ac:spMkLst>
        </pc:spChg>
        <pc:spChg chg="mod">
          <ac:chgData name="Sara Lopez Delgado De Mendoza (2511447)" userId="775cf2e4-cfd0-4536-a37c-457d8f3b716d" providerId="ADAL" clId="{C78B2B44-26EA-43B7-8FDD-B80B8A95A671}" dt="2026-06-22T00:23:44.234" v="6733" actId="113"/>
          <ac:spMkLst>
            <pc:docMk/>
            <pc:sldMk cId="0" sldId="267"/>
            <ac:spMk id="37" creationId="{00000000-0000-0000-0000-000000000000}"/>
          </ac:spMkLst>
        </pc:spChg>
        <pc:spChg chg="del mod">
          <ac:chgData name="Sara Lopez Delgado De Mendoza (2511447)" userId="775cf2e4-cfd0-4536-a37c-457d8f3b716d" providerId="ADAL" clId="{C78B2B44-26EA-43B7-8FDD-B80B8A95A671}" dt="2026-06-22T00:08:53.259" v="6621" actId="478"/>
          <ac:spMkLst>
            <pc:docMk/>
            <pc:sldMk cId="0" sldId="267"/>
            <ac:spMk id="38" creationId="{00000000-0000-0000-0000-000000000000}"/>
          </ac:spMkLst>
        </pc:spChg>
        <pc:spChg chg="add mod ord">
          <ac:chgData name="Sara Lopez Delgado De Mendoza (2511447)" userId="775cf2e4-cfd0-4536-a37c-457d8f3b716d" providerId="ADAL" clId="{C78B2B44-26EA-43B7-8FDD-B80B8A95A671}" dt="2026-06-22T00:23:55.137" v="6735" actId="14100"/>
          <ac:spMkLst>
            <pc:docMk/>
            <pc:sldMk cId="0" sldId="267"/>
            <ac:spMk id="43" creationId="{368F2118-7988-A979-0685-FEB7A5D44B99}"/>
          </ac:spMkLst>
        </pc:spChg>
        <pc:spChg chg="add mod ord">
          <ac:chgData name="Sara Lopez Delgado De Mendoza (2511447)" userId="775cf2e4-cfd0-4536-a37c-457d8f3b716d" providerId="ADAL" clId="{C78B2B44-26EA-43B7-8FDD-B80B8A95A671}" dt="2026-06-22T00:27:38.429" v="6755" actId="167"/>
          <ac:spMkLst>
            <pc:docMk/>
            <pc:sldMk cId="0" sldId="267"/>
            <ac:spMk id="45" creationId="{B9236731-F73C-5BFD-55C9-A9EDEE43DEE7}"/>
          </ac:spMkLst>
        </pc:spChg>
        <pc:spChg chg="add mod ord">
          <ac:chgData name="Sara Lopez Delgado De Mendoza (2511447)" userId="775cf2e4-cfd0-4536-a37c-457d8f3b716d" providerId="ADAL" clId="{C78B2B44-26EA-43B7-8FDD-B80B8A95A671}" dt="2026-06-22T01:09:06.782" v="7443" actId="1076"/>
          <ac:spMkLst>
            <pc:docMk/>
            <pc:sldMk cId="0" sldId="267"/>
            <ac:spMk id="47" creationId="{2B1DE932-930D-8991-3B02-8B6994E355EA}"/>
          </ac:spMkLst>
        </pc:spChg>
        <pc:spChg chg="add mod ord">
          <ac:chgData name="Sara Lopez Delgado De Mendoza (2511447)" userId="775cf2e4-cfd0-4536-a37c-457d8f3b716d" providerId="ADAL" clId="{C78B2B44-26EA-43B7-8FDD-B80B8A95A671}" dt="2026-06-22T00:27:33.576" v="6753" actId="167"/>
          <ac:spMkLst>
            <pc:docMk/>
            <pc:sldMk cId="0" sldId="267"/>
            <ac:spMk id="49" creationId="{0C25DB66-1C31-061A-98D1-8B6082439527}"/>
          </ac:spMkLst>
        </pc:spChg>
        <pc:spChg chg="add mod ord">
          <ac:chgData name="Sara Lopez Delgado De Mendoza (2511447)" userId="775cf2e4-cfd0-4536-a37c-457d8f3b716d" providerId="ADAL" clId="{C78B2B44-26EA-43B7-8FDD-B80B8A95A671}" dt="2026-06-22T01:09:19.917" v="7448" actId="167"/>
          <ac:spMkLst>
            <pc:docMk/>
            <pc:sldMk cId="0" sldId="267"/>
            <ac:spMk id="51" creationId="{AD78FB1A-0F17-BD85-6DDA-2FE3EE54DBA0}"/>
          </ac:spMkLst>
        </pc:spChg>
        <pc:graphicFrameChg chg="del">
          <ac:chgData name="Sara Lopez Delgado De Mendoza (2511447)" userId="775cf2e4-cfd0-4536-a37c-457d8f3b716d" providerId="ADAL" clId="{C78B2B44-26EA-43B7-8FDD-B80B8A95A671}" dt="2026-06-22T00:07:55.491" v="6614" actId="478"/>
          <ac:graphicFrameMkLst>
            <pc:docMk/>
            <pc:sldMk cId="0" sldId="267"/>
            <ac:graphicFrameMk id="5" creationId="{00000000-0000-0000-0000-000000000000}"/>
          </ac:graphicFrameMkLst>
        </pc:graphicFrameChg>
        <pc:graphicFrameChg chg="add mod">
          <ac:chgData name="Sara Lopez Delgado De Mendoza (2511447)" userId="775cf2e4-cfd0-4536-a37c-457d8f3b716d" providerId="ADAL" clId="{C78B2B44-26EA-43B7-8FDD-B80B8A95A671}" dt="2026-06-22T00:20:32.941" v="6708"/>
          <ac:graphicFrameMkLst>
            <pc:docMk/>
            <pc:sldMk cId="0" sldId="267"/>
            <ac:graphicFrameMk id="42" creationId="{933D3965-2796-4CE0-12AA-C93E7114C6F6}"/>
          </ac:graphicFrameMkLst>
        </pc:graphicFrameChg>
      </pc:sldChg>
      <pc:sldChg chg="addSp delSp modSp add mod modTransition setBg">
        <pc:chgData name="Sara Lopez Delgado De Mendoza (2511447)" userId="775cf2e4-cfd0-4536-a37c-457d8f3b716d" providerId="ADAL" clId="{C78B2B44-26EA-43B7-8FDD-B80B8A95A671}" dt="2026-06-22T00:58:15.756" v="6988"/>
        <pc:sldMkLst>
          <pc:docMk/>
          <pc:sldMk cId="0" sldId="268"/>
        </pc:sldMkLst>
        <pc:spChg chg="mod">
          <ac:chgData name="Sara Lopez Delgado De Mendoza (2511447)" userId="775cf2e4-cfd0-4536-a37c-457d8f3b716d" providerId="ADAL" clId="{C78B2B44-26EA-43B7-8FDD-B80B8A95A671}" dt="2026-06-22T00:30:45.223" v="6807" actId="255"/>
          <ac:spMkLst>
            <pc:docMk/>
            <pc:sldMk cId="0" sldId="268"/>
            <ac:spMk id="2" creationId="{00000000-0000-0000-0000-000000000000}"/>
          </ac:spMkLst>
        </pc:spChg>
        <pc:spChg chg="mod">
          <ac:chgData name="Sara Lopez Delgado De Mendoza (2511447)" userId="775cf2e4-cfd0-4536-a37c-457d8f3b716d" providerId="ADAL" clId="{C78B2B44-26EA-43B7-8FDD-B80B8A95A671}" dt="2026-06-22T00:35:38.051" v="6838" actId="2711"/>
          <ac:spMkLst>
            <pc:docMk/>
            <pc:sldMk cId="0" sldId="268"/>
            <ac:spMk id="3" creationId="{00000000-0000-0000-0000-000000000000}"/>
          </ac:spMkLst>
        </pc:spChg>
        <pc:spChg chg="mod">
          <ac:chgData name="Sara Lopez Delgado De Mendoza (2511447)" userId="775cf2e4-cfd0-4536-a37c-457d8f3b716d" providerId="ADAL" clId="{C78B2B44-26EA-43B7-8FDD-B80B8A95A671}" dt="2026-06-22T00:35:28.193" v="6837" actId="2711"/>
          <ac:spMkLst>
            <pc:docMk/>
            <pc:sldMk cId="0" sldId="268"/>
            <ac:spMk id="4" creationId="{00000000-0000-0000-0000-000000000000}"/>
          </ac:spMkLst>
        </pc:spChg>
        <pc:spChg chg="mod">
          <ac:chgData name="Sara Lopez Delgado De Mendoza (2511447)" userId="775cf2e4-cfd0-4536-a37c-457d8f3b716d" providerId="ADAL" clId="{C78B2B44-26EA-43B7-8FDD-B80B8A95A671}" dt="2026-06-22T00:37:24.867" v="6849" actId="2711"/>
          <ac:spMkLst>
            <pc:docMk/>
            <pc:sldMk cId="0" sldId="268"/>
            <ac:spMk id="9" creationId="{00000000-0000-0000-0000-000000000000}"/>
          </ac:spMkLst>
        </pc:spChg>
        <pc:spChg chg="mod">
          <ac:chgData name="Sara Lopez Delgado De Mendoza (2511447)" userId="775cf2e4-cfd0-4536-a37c-457d8f3b716d" providerId="ADAL" clId="{C78B2B44-26EA-43B7-8FDD-B80B8A95A671}" dt="2026-06-22T00:37:15.116" v="6848" actId="2711"/>
          <ac:spMkLst>
            <pc:docMk/>
            <pc:sldMk cId="0" sldId="268"/>
            <ac:spMk id="10" creationId="{00000000-0000-0000-0000-000000000000}"/>
          </ac:spMkLst>
        </pc:spChg>
        <pc:spChg chg="mod">
          <ac:chgData name="Sara Lopez Delgado De Mendoza (2511447)" userId="775cf2e4-cfd0-4536-a37c-457d8f3b716d" providerId="ADAL" clId="{C78B2B44-26EA-43B7-8FDD-B80B8A95A671}" dt="2026-06-22T00:37:02.173" v="6847" actId="2711"/>
          <ac:spMkLst>
            <pc:docMk/>
            <pc:sldMk cId="0" sldId="268"/>
            <ac:spMk id="20" creationId="{00000000-0000-0000-0000-000000000000}"/>
          </ac:spMkLst>
        </pc:spChg>
        <pc:spChg chg="mod">
          <ac:chgData name="Sara Lopez Delgado De Mendoza (2511447)" userId="775cf2e4-cfd0-4536-a37c-457d8f3b716d" providerId="ADAL" clId="{C78B2B44-26EA-43B7-8FDD-B80B8A95A671}" dt="2026-06-22T00:36:49.874" v="6846" actId="2711"/>
          <ac:spMkLst>
            <pc:docMk/>
            <pc:sldMk cId="0" sldId="268"/>
            <ac:spMk id="21" creationId="{00000000-0000-0000-0000-000000000000}"/>
          </ac:spMkLst>
        </pc:spChg>
        <pc:spChg chg="mod">
          <ac:chgData name="Sara Lopez Delgado De Mendoza (2511447)" userId="775cf2e4-cfd0-4536-a37c-457d8f3b716d" providerId="ADAL" clId="{C78B2B44-26EA-43B7-8FDD-B80B8A95A671}" dt="2026-06-22T00:36:41.978" v="6845" actId="2711"/>
          <ac:spMkLst>
            <pc:docMk/>
            <pc:sldMk cId="0" sldId="268"/>
            <ac:spMk id="22" creationId="{00000000-0000-0000-0000-000000000000}"/>
          </ac:spMkLst>
        </pc:spChg>
        <pc:spChg chg="mod">
          <ac:chgData name="Sara Lopez Delgado De Mendoza (2511447)" userId="775cf2e4-cfd0-4536-a37c-457d8f3b716d" providerId="ADAL" clId="{C78B2B44-26EA-43B7-8FDD-B80B8A95A671}" dt="2026-06-22T00:36:10.390" v="6842" actId="2711"/>
          <ac:spMkLst>
            <pc:docMk/>
            <pc:sldMk cId="0" sldId="268"/>
            <ac:spMk id="26" creationId="{00000000-0000-0000-0000-000000000000}"/>
          </ac:spMkLst>
        </pc:spChg>
        <pc:spChg chg="mod">
          <ac:chgData name="Sara Lopez Delgado De Mendoza (2511447)" userId="775cf2e4-cfd0-4536-a37c-457d8f3b716d" providerId="ADAL" clId="{C78B2B44-26EA-43B7-8FDD-B80B8A95A671}" dt="2026-06-22T00:36:17.131" v="6843" actId="2711"/>
          <ac:spMkLst>
            <pc:docMk/>
            <pc:sldMk cId="0" sldId="268"/>
            <ac:spMk id="27" creationId="{00000000-0000-0000-0000-000000000000}"/>
          </ac:spMkLst>
        </pc:spChg>
        <pc:spChg chg="mod">
          <ac:chgData name="Sara Lopez Delgado De Mendoza (2511447)" userId="775cf2e4-cfd0-4536-a37c-457d8f3b716d" providerId="ADAL" clId="{C78B2B44-26EA-43B7-8FDD-B80B8A95A671}" dt="2026-06-22T00:36:34.704" v="6844" actId="2711"/>
          <ac:spMkLst>
            <pc:docMk/>
            <pc:sldMk cId="0" sldId="268"/>
            <ac:spMk id="28" creationId="{00000000-0000-0000-0000-000000000000}"/>
          </ac:spMkLst>
        </pc:spChg>
        <pc:spChg chg="mod">
          <ac:chgData name="Sara Lopez Delgado De Mendoza (2511447)" userId="775cf2e4-cfd0-4536-a37c-457d8f3b716d" providerId="ADAL" clId="{C78B2B44-26EA-43B7-8FDD-B80B8A95A671}" dt="2026-06-22T00:36:02.943" v="6841" actId="2711"/>
          <ac:spMkLst>
            <pc:docMk/>
            <pc:sldMk cId="0" sldId="268"/>
            <ac:spMk id="32" creationId="{00000000-0000-0000-0000-000000000000}"/>
          </ac:spMkLst>
        </pc:spChg>
        <pc:spChg chg="mod">
          <ac:chgData name="Sara Lopez Delgado De Mendoza (2511447)" userId="775cf2e4-cfd0-4536-a37c-457d8f3b716d" providerId="ADAL" clId="{C78B2B44-26EA-43B7-8FDD-B80B8A95A671}" dt="2026-06-22T00:35:54.999" v="6840" actId="2711"/>
          <ac:spMkLst>
            <pc:docMk/>
            <pc:sldMk cId="0" sldId="268"/>
            <ac:spMk id="33" creationId="{00000000-0000-0000-0000-000000000000}"/>
          </ac:spMkLst>
        </pc:spChg>
        <pc:spChg chg="mod">
          <ac:chgData name="Sara Lopez Delgado De Mendoza (2511447)" userId="775cf2e4-cfd0-4536-a37c-457d8f3b716d" providerId="ADAL" clId="{C78B2B44-26EA-43B7-8FDD-B80B8A95A671}" dt="2026-06-22T00:35:49.101" v="6839" actId="2711"/>
          <ac:spMkLst>
            <pc:docMk/>
            <pc:sldMk cId="0" sldId="268"/>
            <ac:spMk id="34" creationId="{00000000-0000-0000-0000-000000000000}"/>
          </ac:spMkLst>
        </pc:spChg>
        <pc:spChg chg="mod">
          <ac:chgData name="Sara Lopez Delgado De Mendoza (2511447)" userId="775cf2e4-cfd0-4536-a37c-457d8f3b716d" providerId="ADAL" clId="{C78B2B44-26EA-43B7-8FDD-B80B8A95A671}" dt="2026-06-22T00:32:46.876" v="6827" actId="207"/>
          <ac:spMkLst>
            <pc:docMk/>
            <pc:sldMk cId="0" sldId="268"/>
            <ac:spMk id="35" creationId="{00000000-0000-0000-0000-000000000000}"/>
          </ac:spMkLst>
        </pc:spChg>
        <pc:spChg chg="mod">
          <ac:chgData name="Sara Lopez Delgado De Mendoza (2511447)" userId="775cf2e4-cfd0-4536-a37c-457d8f3b716d" providerId="ADAL" clId="{C78B2B44-26EA-43B7-8FDD-B80B8A95A671}" dt="2026-06-22T00:38:40.693" v="6884" actId="2711"/>
          <ac:spMkLst>
            <pc:docMk/>
            <pc:sldMk cId="0" sldId="268"/>
            <ac:spMk id="37" creationId="{00000000-0000-0000-0000-000000000000}"/>
          </ac:spMkLst>
        </pc:spChg>
        <pc:spChg chg="mod">
          <ac:chgData name="Sara Lopez Delgado De Mendoza (2511447)" userId="775cf2e4-cfd0-4536-a37c-457d8f3b716d" providerId="ADAL" clId="{C78B2B44-26EA-43B7-8FDD-B80B8A95A671}" dt="2026-06-22T00:38:30.528" v="6883" actId="20577"/>
          <ac:spMkLst>
            <pc:docMk/>
            <pc:sldMk cId="0" sldId="268"/>
            <ac:spMk id="38" creationId="{00000000-0000-0000-0000-000000000000}"/>
          </ac:spMkLst>
        </pc:spChg>
        <pc:spChg chg="mod">
          <ac:chgData name="Sara Lopez Delgado De Mendoza (2511447)" userId="775cf2e4-cfd0-4536-a37c-457d8f3b716d" providerId="ADAL" clId="{C78B2B44-26EA-43B7-8FDD-B80B8A95A671}" dt="2026-06-22T00:37:34.907" v="6850" actId="2711"/>
          <ac:spMkLst>
            <pc:docMk/>
            <pc:sldMk cId="0" sldId="268"/>
            <ac:spMk id="39" creationId="{00000000-0000-0000-0000-000000000000}"/>
          </ac:spMkLst>
        </pc:spChg>
        <pc:spChg chg="mod">
          <ac:chgData name="Sara Lopez Delgado De Mendoza (2511447)" userId="775cf2e4-cfd0-4536-a37c-457d8f3b716d" providerId="ADAL" clId="{C78B2B44-26EA-43B7-8FDD-B80B8A95A671}" dt="2026-06-22T00:39:02.139" v="6887" actId="2711"/>
          <ac:spMkLst>
            <pc:docMk/>
            <pc:sldMk cId="0" sldId="268"/>
            <ac:spMk id="41" creationId="{00000000-0000-0000-0000-000000000000}"/>
          </ac:spMkLst>
        </pc:spChg>
        <pc:spChg chg="mod">
          <ac:chgData name="Sara Lopez Delgado De Mendoza (2511447)" userId="775cf2e4-cfd0-4536-a37c-457d8f3b716d" providerId="ADAL" clId="{C78B2B44-26EA-43B7-8FDD-B80B8A95A671}" dt="2026-06-22T00:38:56.797" v="6886" actId="2711"/>
          <ac:spMkLst>
            <pc:docMk/>
            <pc:sldMk cId="0" sldId="268"/>
            <ac:spMk id="42" creationId="{00000000-0000-0000-0000-000000000000}"/>
          </ac:spMkLst>
        </pc:spChg>
        <pc:spChg chg="mod">
          <ac:chgData name="Sara Lopez Delgado De Mendoza (2511447)" userId="775cf2e4-cfd0-4536-a37c-457d8f3b716d" providerId="ADAL" clId="{C78B2B44-26EA-43B7-8FDD-B80B8A95A671}" dt="2026-06-22T00:38:51.460" v="6885" actId="2711"/>
          <ac:spMkLst>
            <pc:docMk/>
            <pc:sldMk cId="0" sldId="268"/>
            <ac:spMk id="43" creationId="{00000000-0000-0000-0000-000000000000}"/>
          </ac:spMkLst>
        </pc:spChg>
        <pc:spChg chg="mod">
          <ac:chgData name="Sara Lopez Delgado De Mendoza (2511447)" userId="775cf2e4-cfd0-4536-a37c-457d8f3b716d" providerId="ADAL" clId="{C78B2B44-26EA-43B7-8FDD-B80B8A95A671}" dt="2026-06-22T00:50:59.574" v="6974" actId="1076"/>
          <ac:spMkLst>
            <pc:docMk/>
            <pc:sldMk cId="0" sldId="268"/>
            <ac:spMk id="44" creationId="{00000000-0000-0000-0000-000000000000}"/>
          </ac:spMkLst>
        </pc:spChg>
        <pc:spChg chg="mod">
          <ac:chgData name="Sara Lopez Delgado De Mendoza (2511447)" userId="775cf2e4-cfd0-4536-a37c-457d8f3b716d" providerId="ADAL" clId="{C78B2B44-26EA-43B7-8FDD-B80B8A95A671}" dt="2026-06-22T00:39:19.626" v="6891" actId="2711"/>
          <ac:spMkLst>
            <pc:docMk/>
            <pc:sldMk cId="0" sldId="268"/>
            <ac:spMk id="45" creationId="{00000000-0000-0000-0000-000000000000}"/>
          </ac:spMkLst>
        </pc:spChg>
        <pc:spChg chg="mod">
          <ac:chgData name="Sara Lopez Delgado De Mendoza (2511447)" userId="775cf2e4-cfd0-4536-a37c-457d8f3b716d" providerId="ADAL" clId="{C78B2B44-26EA-43B7-8FDD-B80B8A95A671}" dt="2026-06-22T00:39:26.387" v="6892" actId="2711"/>
          <ac:spMkLst>
            <pc:docMk/>
            <pc:sldMk cId="0" sldId="268"/>
            <ac:spMk id="46" creationId="{00000000-0000-0000-0000-000000000000}"/>
          </ac:spMkLst>
        </pc:spChg>
        <pc:spChg chg="mod">
          <ac:chgData name="Sara Lopez Delgado De Mendoza (2511447)" userId="775cf2e4-cfd0-4536-a37c-457d8f3b716d" providerId="ADAL" clId="{C78B2B44-26EA-43B7-8FDD-B80B8A95A671}" dt="2026-06-22T00:39:10.740" v="6889" actId="2711"/>
          <ac:spMkLst>
            <pc:docMk/>
            <pc:sldMk cId="0" sldId="268"/>
            <ac:spMk id="47" creationId="{00000000-0000-0000-0000-000000000000}"/>
          </ac:spMkLst>
        </pc:spChg>
        <pc:spChg chg="mod">
          <ac:chgData name="Sara Lopez Delgado De Mendoza (2511447)" userId="775cf2e4-cfd0-4536-a37c-457d8f3b716d" providerId="ADAL" clId="{C78B2B44-26EA-43B7-8FDD-B80B8A95A671}" dt="2026-06-22T00:39:58.410" v="6895" actId="2711"/>
          <ac:spMkLst>
            <pc:docMk/>
            <pc:sldMk cId="0" sldId="268"/>
            <ac:spMk id="49" creationId="{00000000-0000-0000-0000-000000000000}"/>
          </ac:spMkLst>
        </pc:spChg>
        <pc:spChg chg="mod">
          <ac:chgData name="Sara Lopez Delgado De Mendoza (2511447)" userId="775cf2e4-cfd0-4536-a37c-457d8f3b716d" providerId="ADAL" clId="{C78B2B44-26EA-43B7-8FDD-B80B8A95A671}" dt="2026-06-22T00:39:51.529" v="6894" actId="2711"/>
          <ac:spMkLst>
            <pc:docMk/>
            <pc:sldMk cId="0" sldId="268"/>
            <ac:spMk id="50" creationId="{00000000-0000-0000-0000-000000000000}"/>
          </ac:spMkLst>
        </pc:spChg>
        <pc:spChg chg="mod">
          <ac:chgData name="Sara Lopez Delgado De Mendoza (2511447)" userId="775cf2e4-cfd0-4536-a37c-457d8f3b716d" providerId="ADAL" clId="{C78B2B44-26EA-43B7-8FDD-B80B8A95A671}" dt="2026-06-22T00:39:45.173" v="6893" actId="2711"/>
          <ac:spMkLst>
            <pc:docMk/>
            <pc:sldMk cId="0" sldId="268"/>
            <ac:spMk id="51" creationId="{00000000-0000-0000-0000-000000000000}"/>
          </ac:spMkLst>
        </pc:spChg>
        <pc:spChg chg="del mod">
          <ac:chgData name="Sara Lopez Delgado De Mendoza (2511447)" userId="775cf2e4-cfd0-4536-a37c-457d8f3b716d" providerId="ADAL" clId="{C78B2B44-26EA-43B7-8FDD-B80B8A95A671}" dt="2026-06-22T00:31:15.618" v="6813" actId="478"/>
          <ac:spMkLst>
            <pc:docMk/>
            <pc:sldMk cId="0" sldId="268"/>
            <ac:spMk id="52" creationId="{00000000-0000-0000-0000-000000000000}"/>
          </ac:spMkLst>
        </pc:spChg>
        <pc:spChg chg="add mod ord">
          <ac:chgData name="Sara Lopez Delgado De Mendoza (2511447)" userId="775cf2e4-cfd0-4536-a37c-457d8f3b716d" providerId="ADAL" clId="{C78B2B44-26EA-43B7-8FDD-B80B8A95A671}" dt="2026-06-22T00:32:07.959" v="6820" actId="167"/>
          <ac:spMkLst>
            <pc:docMk/>
            <pc:sldMk cId="0" sldId="268"/>
            <ac:spMk id="55" creationId="{BCB09841-50F6-B6D4-1CE1-3EC156693722}"/>
          </ac:spMkLst>
        </pc:spChg>
        <pc:spChg chg="add mod ord">
          <ac:chgData name="Sara Lopez Delgado De Mendoza (2511447)" userId="775cf2e4-cfd0-4536-a37c-457d8f3b716d" providerId="ADAL" clId="{C78B2B44-26EA-43B7-8FDD-B80B8A95A671}" dt="2026-06-22T00:32:30.273" v="6825" actId="167"/>
          <ac:spMkLst>
            <pc:docMk/>
            <pc:sldMk cId="0" sldId="268"/>
            <ac:spMk id="57" creationId="{00390BC6-E478-07D1-8371-ACFBC69F3E7C}"/>
          </ac:spMkLst>
        </pc:spChg>
        <pc:spChg chg="add mod ord">
          <ac:chgData name="Sara Lopez Delgado De Mendoza (2511447)" userId="775cf2e4-cfd0-4536-a37c-457d8f3b716d" providerId="ADAL" clId="{C78B2B44-26EA-43B7-8FDD-B80B8A95A671}" dt="2026-06-22T00:34:59.391" v="6835" actId="166"/>
          <ac:spMkLst>
            <pc:docMk/>
            <pc:sldMk cId="0" sldId="268"/>
            <ac:spMk id="59" creationId="{FAC0AFAC-4962-3175-A51A-97AAE9CAD2C5}"/>
          </ac:spMkLst>
        </pc:spChg>
        <pc:spChg chg="add mod ord">
          <ac:chgData name="Sara Lopez Delgado De Mendoza (2511447)" userId="775cf2e4-cfd0-4536-a37c-457d8f3b716d" providerId="ADAL" clId="{C78B2B44-26EA-43B7-8FDD-B80B8A95A671}" dt="2026-06-22T00:34:48.648" v="6833" actId="167"/>
          <ac:spMkLst>
            <pc:docMk/>
            <pc:sldMk cId="0" sldId="268"/>
            <ac:spMk id="61" creationId="{7928094E-B6DC-6780-AA7B-B75C9E9624BC}"/>
          </ac:spMkLst>
        </pc:spChg>
      </pc:sldChg>
      <pc:sldChg chg="addSp delSp modSp add del mod modTransition setBg">
        <pc:chgData name="Sara Lopez Delgado De Mendoza (2511447)" userId="775cf2e4-cfd0-4536-a37c-457d8f3b716d" providerId="ADAL" clId="{C78B2B44-26EA-43B7-8FDD-B80B8A95A671}" dt="2026-06-22T00:52:54.210" v="6975"/>
        <pc:sldMkLst>
          <pc:docMk/>
          <pc:sldMk cId="0" sldId="269"/>
        </pc:sldMkLst>
        <pc:spChg chg="mod">
          <ac:chgData name="Sara Lopez Delgado De Mendoza (2511447)" userId="775cf2e4-cfd0-4536-a37c-457d8f3b716d" providerId="ADAL" clId="{C78B2B44-26EA-43B7-8FDD-B80B8A95A671}" dt="2026-06-22T00:47:56.668" v="6954" actId="207"/>
          <ac:spMkLst>
            <pc:docMk/>
            <pc:sldMk cId="0" sldId="269"/>
            <ac:spMk id="2" creationId="{00000000-0000-0000-0000-000000000000}"/>
          </ac:spMkLst>
        </pc:spChg>
        <pc:spChg chg="mod">
          <ac:chgData name="Sara Lopez Delgado De Mendoza (2511447)" userId="775cf2e4-cfd0-4536-a37c-457d8f3b716d" providerId="ADAL" clId="{C78B2B44-26EA-43B7-8FDD-B80B8A95A671}" dt="2026-06-22T00:45:57.272" v="6932" actId="207"/>
          <ac:spMkLst>
            <pc:docMk/>
            <pc:sldMk cId="0" sldId="269"/>
            <ac:spMk id="3" creationId="{00000000-0000-0000-0000-000000000000}"/>
          </ac:spMkLst>
        </pc:spChg>
        <pc:spChg chg="mod">
          <ac:chgData name="Sara Lopez Delgado De Mendoza (2511447)" userId="775cf2e4-cfd0-4536-a37c-457d8f3b716d" providerId="ADAL" clId="{C78B2B44-26EA-43B7-8FDD-B80B8A95A671}" dt="2026-06-22T00:45:46.886" v="6931" actId="1076"/>
          <ac:spMkLst>
            <pc:docMk/>
            <pc:sldMk cId="0" sldId="269"/>
            <ac:spMk id="4" creationId="{00000000-0000-0000-0000-000000000000}"/>
          </ac:spMkLst>
        </pc:spChg>
        <pc:spChg chg="mod">
          <ac:chgData name="Sara Lopez Delgado De Mendoza (2511447)" userId="775cf2e4-cfd0-4536-a37c-457d8f3b716d" providerId="ADAL" clId="{C78B2B44-26EA-43B7-8FDD-B80B8A95A671}" dt="2026-06-22T00:44:47.457" v="6922" actId="1076"/>
          <ac:spMkLst>
            <pc:docMk/>
            <pc:sldMk cId="0" sldId="269"/>
            <ac:spMk id="5" creationId="{00000000-0000-0000-0000-000000000000}"/>
          </ac:spMkLst>
        </pc:spChg>
        <pc:spChg chg="mod">
          <ac:chgData name="Sara Lopez Delgado De Mendoza (2511447)" userId="775cf2e4-cfd0-4536-a37c-457d8f3b716d" providerId="ADAL" clId="{C78B2B44-26EA-43B7-8FDD-B80B8A95A671}" dt="2026-06-22T00:42:30.791" v="6903" actId="2711"/>
          <ac:spMkLst>
            <pc:docMk/>
            <pc:sldMk cId="0" sldId="269"/>
            <ac:spMk id="6" creationId="{00000000-0000-0000-0000-000000000000}"/>
          </ac:spMkLst>
        </pc:spChg>
        <pc:spChg chg="mod">
          <ac:chgData name="Sara Lopez Delgado De Mendoza (2511447)" userId="775cf2e4-cfd0-4536-a37c-457d8f3b716d" providerId="ADAL" clId="{C78B2B44-26EA-43B7-8FDD-B80B8A95A671}" dt="2026-06-22T00:42:24.797" v="6902" actId="255"/>
          <ac:spMkLst>
            <pc:docMk/>
            <pc:sldMk cId="0" sldId="269"/>
            <ac:spMk id="7" creationId="{00000000-0000-0000-0000-000000000000}"/>
          </ac:spMkLst>
        </pc:spChg>
        <pc:spChg chg="mod">
          <ac:chgData name="Sara Lopez Delgado De Mendoza (2511447)" userId="775cf2e4-cfd0-4536-a37c-457d8f3b716d" providerId="ADAL" clId="{C78B2B44-26EA-43B7-8FDD-B80B8A95A671}" dt="2026-06-22T00:42:42.511" v="6904" actId="2711"/>
          <ac:spMkLst>
            <pc:docMk/>
            <pc:sldMk cId="0" sldId="269"/>
            <ac:spMk id="10" creationId="{00000000-0000-0000-0000-000000000000}"/>
          </ac:spMkLst>
        </pc:spChg>
        <pc:spChg chg="mod">
          <ac:chgData name="Sara Lopez Delgado De Mendoza (2511447)" userId="775cf2e4-cfd0-4536-a37c-457d8f3b716d" providerId="ADAL" clId="{C78B2B44-26EA-43B7-8FDD-B80B8A95A671}" dt="2026-06-22T00:42:49.324" v="6905" actId="2711"/>
          <ac:spMkLst>
            <pc:docMk/>
            <pc:sldMk cId="0" sldId="269"/>
            <ac:spMk id="12" creationId="{00000000-0000-0000-0000-000000000000}"/>
          </ac:spMkLst>
        </pc:spChg>
        <pc:spChg chg="mod">
          <ac:chgData name="Sara Lopez Delgado De Mendoza (2511447)" userId="775cf2e4-cfd0-4536-a37c-457d8f3b716d" providerId="ADAL" clId="{C78B2B44-26EA-43B7-8FDD-B80B8A95A671}" dt="2026-06-22T00:42:57.734" v="6906" actId="2711"/>
          <ac:spMkLst>
            <pc:docMk/>
            <pc:sldMk cId="0" sldId="269"/>
            <ac:spMk id="14" creationId="{00000000-0000-0000-0000-000000000000}"/>
          </ac:spMkLst>
        </pc:spChg>
        <pc:spChg chg="mod">
          <ac:chgData name="Sara Lopez Delgado De Mendoza (2511447)" userId="775cf2e4-cfd0-4536-a37c-457d8f3b716d" providerId="ADAL" clId="{C78B2B44-26EA-43B7-8FDD-B80B8A95A671}" dt="2026-06-22T00:43:04.805" v="6907" actId="2711"/>
          <ac:spMkLst>
            <pc:docMk/>
            <pc:sldMk cId="0" sldId="269"/>
            <ac:spMk id="16" creationId="{00000000-0000-0000-0000-000000000000}"/>
          </ac:spMkLst>
        </pc:spChg>
        <pc:spChg chg="mod">
          <ac:chgData name="Sara Lopez Delgado De Mendoza (2511447)" userId="775cf2e4-cfd0-4536-a37c-457d8f3b716d" providerId="ADAL" clId="{C78B2B44-26EA-43B7-8FDD-B80B8A95A671}" dt="2026-06-22T00:47:20.382" v="6950" actId="20577"/>
          <ac:spMkLst>
            <pc:docMk/>
            <pc:sldMk cId="0" sldId="269"/>
            <ac:spMk id="17" creationId="{00000000-0000-0000-0000-000000000000}"/>
          </ac:spMkLst>
        </pc:spChg>
        <pc:spChg chg="del mod">
          <ac:chgData name="Sara Lopez Delgado De Mendoza (2511447)" userId="775cf2e4-cfd0-4536-a37c-457d8f3b716d" providerId="ADAL" clId="{C78B2B44-26EA-43B7-8FDD-B80B8A95A671}" dt="2026-06-22T00:49:21.095" v="6962" actId="478"/>
          <ac:spMkLst>
            <pc:docMk/>
            <pc:sldMk cId="0" sldId="269"/>
            <ac:spMk id="18" creationId="{00000000-0000-0000-0000-000000000000}"/>
          </ac:spMkLst>
        </pc:spChg>
        <pc:spChg chg="mod">
          <ac:chgData name="Sara Lopez Delgado De Mendoza (2511447)" userId="775cf2e4-cfd0-4536-a37c-457d8f3b716d" providerId="ADAL" clId="{C78B2B44-26EA-43B7-8FDD-B80B8A95A671}" dt="2026-06-22T00:48:15.775" v="6955" actId="2711"/>
          <ac:spMkLst>
            <pc:docMk/>
            <pc:sldMk cId="0" sldId="269"/>
            <ac:spMk id="20" creationId="{00000000-0000-0000-0000-000000000000}"/>
          </ac:spMkLst>
        </pc:spChg>
        <pc:spChg chg="mod">
          <ac:chgData name="Sara Lopez Delgado De Mendoza (2511447)" userId="775cf2e4-cfd0-4536-a37c-457d8f3b716d" providerId="ADAL" clId="{C78B2B44-26EA-43B7-8FDD-B80B8A95A671}" dt="2026-06-22T00:49:02.694" v="6961" actId="2711"/>
          <ac:spMkLst>
            <pc:docMk/>
            <pc:sldMk cId="0" sldId="269"/>
            <ac:spMk id="21" creationId="{00000000-0000-0000-0000-000000000000}"/>
          </ac:spMkLst>
        </pc:spChg>
        <pc:spChg chg="mod">
          <ac:chgData name="Sara Lopez Delgado De Mendoza (2511447)" userId="775cf2e4-cfd0-4536-a37c-457d8f3b716d" providerId="ADAL" clId="{C78B2B44-26EA-43B7-8FDD-B80B8A95A671}" dt="2026-06-22T00:48:30.977" v="6958" actId="2711"/>
          <ac:spMkLst>
            <pc:docMk/>
            <pc:sldMk cId="0" sldId="269"/>
            <ac:spMk id="22" creationId="{00000000-0000-0000-0000-000000000000}"/>
          </ac:spMkLst>
        </pc:spChg>
        <pc:spChg chg="mod">
          <ac:chgData name="Sara Lopez Delgado De Mendoza (2511447)" userId="775cf2e4-cfd0-4536-a37c-457d8f3b716d" providerId="ADAL" clId="{C78B2B44-26EA-43B7-8FDD-B80B8A95A671}" dt="2026-06-22T00:48:49.867" v="6959" actId="255"/>
          <ac:spMkLst>
            <pc:docMk/>
            <pc:sldMk cId="0" sldId="269"/>
            <ac:spMk id="23" creationId="{00000000-0000-0000-0000-000000000000}"/>
          </ac:spMkLst>
        </pc:spChg>
        <pc:spChg chg="mod">
          <ac:chgData name="Sara Lopez Delgado De Mendoza (2511447)" userId="775cf2e4-cfd0-4536-a37c-457d8f3b716d" providerId="ADAL" clId="{C78B2B44-26EA-43B7-8FDD-B80B8A95A671}" dt="2026-06-22T00:44:01.346" v="6916" actId="2711"/>
          <ac:spMkLst>
            <pc:docMk/>
            <pc:sldMk cId="0" sldId="269"/>
            <ac:spMk id="24" creationId="{00000000-0000-0000-0000-000000000000}"/>
          </ac:spMkLst>
        </pc:spChg>
        <pc:spChg chg="mod">
          <ac:chgData name="Sara Lopez Delgado De Mendoza (2511447)" userId="775cf2e4-cfd0-4536-a37c-457d8f3b716d" providerId="ADAL" clId="{C78B2B44-26EA-43B7-8FDD-B80B8A95A671}" dt="2026-06-22T00:43:46.788" v="6913" actId="2711"/>
          <ac:spMkLst>
            <pc:docMk/>
            <pc:sldMk cId="0" sldId="269"/>
            <ac:spMk id="25" creationId="{00000000-0000-0000-0000-000000000000}"/>
          </ac:spMkLst>
        </pc:spChg>
        <pc:spChg chg="mod">
          <ac:chgData name="Sara Lopez Delgado De Mendoza (2511447)" userId="775cf2e4-cfd0-4536-a37c-457d8f3b716d" providerId="ADAL" clId="{C78B2B44-26EA-43B7-8FDD-B80B8A95A671}" dt="2026-06-22T00:43:39.350" v="6912" actId="2711"/>
          <ac:spMkLst>
            <pc:docMk/>
            <pc:sldMk cId="0" sldId="269"/>
            <ac:spMk id="26" creationId="{00000000-0000-0000-0000-000000000000}"/>
          </ac:spMkLst>
        </pc:spChg>
        <pc:spChg chg="mod">
          <ac:chgData name="Sara Lopez Delgado De Mendoza (2511447)" userId="775cf2e4-cfd0-4536-a37c-457d8f3b716d" providerId="ADAL" clId="{C78B2B44-26EA-43B7-8FDD-B80B8A95A671}" dt="2026-06-22T00:50:24.570" v="6971" actId="113"/>
          <ac:spMkLst>
            <pc:docMk/>
            <pc:sldMk cId="0" sldId="269"/>
            <ac:spMk id="27" creationId="{00000000-0000-0000-0000-000000000000}"/>
          </ac:spMkLst>
        </pc:spChg>
        <pc:spChg chg="del">
          <ac:chgData name="Sara Lopez Delgado De Mendoza (2511447)" userId="775cf2e4-cfd0-4536-a37c-457d8f3b716d" providerId="ADAL" clId="{C78B2B44-26EA-43B7-8FDD-B80B8A95A671}" dt="2026-06-22T00:43:09.534" v="6908" actId="478"/>
          <ac:spMkLst>
            <pc:docMk/>
            <pc:sldMk cId="0" sldId="269"/>
            <ac:spMk id="28" creationId="{00000000-0000-0000-0000-000000000000}"/>
          </ac:spMkLst>
        </pc:spChg>
        <pc:spChg chg="add mod ord">
          <ac:chgData name="Sara Lopez Delgado De Mendoza (2511447)" userId="775cf2e4-cfd0-4536-a37c-457d8f3b716d" providerId="ADAL" clId="{C78B2B44-26EA-43B7-8FDD-B80B8A95A671}" dt="2026-06-22T00:45:36.960" v="6929" actId="167"/>
          <ac:spMkLst>
            <pc:docMk/>
            <pc:sldMk cId="0" sldId="269"/>
            <ac:spMk id="31" creationId="{93889878-4C28-5261-8515-7AF766BCFEAE}"/>
          </ac:spMkLst>
        </pc:spChg>
        <pc:spChg chg="add mod ord">
          <ac:chgData name="Sara Lopez Delgado De Mendoza (2511447)" userId="775cf2e4-cfd0-4536-a37c-457d8f3b716d" providerId="ADAL" clId="{C78B2B44-26EA-43B7-8FDD-B80B8A95A671}" dt="2026-06-22T00:49:49.830" v="6967" actId="167"/>
          <ac:spMkLst>
            <pc:docMk/>
            <pc:sldMk cId="0" sldId="269"/>
            <ac:spMk id="33" creationId="{0CCEDD77-30E1-821D-E82C-983F0BB7A77C}"/>
          </ac:spMkLst>
        </pc:spChg>
        <pc:spChg chg="add mod ord">
          <ac:chgData name="Sara Lopez Delgado De Mendoza (2511447)" userId="775cf2e4-cfd0-4536-a37c-457d8f3b716d" providerId="ADAL" clId="{C78B2B44-26EA-43B7-8FDD-B80B8A95A671}" dt="2026-06-22T00:49:53.314" v="6968" actId="167"/>
          <ac:spMkLst>
            <pc:docMk/>
            <pc:sldMk cId="0" sldId="269"/>
            <ac:spMk id="35" creationId="{C24598CB-682D-CEBC-C14A-8078DBE0F307}"/>
          </ac:spMkLst>
        </pc:spChg>
        <pc:spChg chg="add mod ord">
          <ac:chgData name="Sara Lopez Delgado De Mendoza (2511447)" userId="775cf2e4-cfd0-4536-a37c-457d8f3b716d" providerId="ADAL" clId="{C78B2B44-26EA-43B7-8FDD-B80B8A95A671}" dt="2026-06-22T00:50:39.844" v="6973" actId="1076"/>
          <ac:spMkLst>
            <pc:docMk/>
            <pc:sldMk cId="0" sldId="269"/>
            <ac:spMk id="36" creationId="{F56A8C46-27C1-CAC5-B33A-7F3A091A7428}"/>
          </ac:spMkLst>
        </pc:spChg>
      </pc:sldChg>
      <pc:sldChg chg="addSp delSp modSp add mod modTransition setBg">
        <pc:chgData name="Sara Lopez Delgado De Mendoza (2511447)" userId="775cf2e4-cfd0-4536-a37c-457d8f3b716d" providerId="ADAL" clId="{C78B2B44-26EA-43B7-8FDD-B80B8A95A671}" dt="2026-06-22T01:49:19.768" v="8766"/>
        <pc:sldMkLst>
          <pc:docMk/>
          <pc:sldMk cId="0" sldId="270"/>
        </pc:sldMkLst>
        <pc:spChg chg="mod">
          <ac:chgData name="Sara Lopez Delgado De Mendoza (2511447)" userId="775cf2e4-cfd0-4536-a37c-457d8f3b716d" providerId="ADAL" clId="{C78B2B44-26EA-43B7-8FDD-B80B8A95A671}" dt="2026-06-22T00:55:57.189" v="6981" actId="255"/>
          <ac:spMkLst>
            <pc:docMk/>
            <pc:sldMk cId="0" sldId="270"/>
            <ac:spMk id="2" creationId="{00000000-0000-0000-0000-000000000000}"/>
          </ac:spMkLst>
        </pc:spChg>
        <pc:spChg chg="mod">
          <ac:chgData name="Sara Lopez Delgado De Mendoza (2511447)" userId="775cf2e4-cfd0-4536-a37c-457d8f3b716d" providerId="ADAL" clId="{C78B2B44-26EA-43B7-8FDD-B80B8A95A671}" dt="2026-06-22T00:56:15.654" v="6983" actId="255"/>
          <ac:spMkLst>
            <pc:docMk/>
            <pc:sldMk cId="0" sldId="270"/>
            <ac:spMk id="3" creationId="{00000000-0000-0000-0000-000000000000}"/>
          </ac:spMkLst>
        </pc:spChg>
        <pc:spChg chg="mod">
          <ac:chgData name="Sara Lopez Delgado De Mendoza (2511447)" userId="775cf2e4-cfd0-4536-a37c-457d8f3b716d" providerId="ADAL" clId="{C78B2B44-26EA-43B7-8FDD-B80B8A95A671}" dt="2026-06-22T01:05:32.783" v="7179" actId="207"/>
          <ac:spMkLst>
            <pc:docMk/>
            <pc:sldMk cId="0" sldId="270"/>
            <ac:spMk id="4" creationId="{00000000-0000-0000-0000-000000000000}"/>
          </ac:spMkLst>
        </pc:spChg>
        <pc:spChg chg="mod">
          <ac:chgData name="Sara Lopez Delgado De Mendoza (2511447)" userId="775cf2e4-cfd0-4536-a37c-457d8f3b716d" providerId="ADAL" clId="{C78B2B44-26EA-43B7-8FDD-B80B8A95A671}" dt="2026-06-22T01:04:47.948" v="7173" actId="255"/>
          <ac:spMkLst>
            <pc:docMk/>
            <pc:sldMk cId="0" sldId="270"/>
            <ac:spMk id="6" creationId="{00000000-0000-0000-0000-000000000000}"/>
          </ac:spMkLst>
        </pc:spChg>
        <pc:spChg chg="mod">
          <ac:chgData name="Sara Lopez Delgado De Mendoza (2511447)" userId="775cf2e4-cfd0-4536-a37c-457d8f3b716d" providerId="ADAL" clId="{C78B2B44-26EA-43B7-8FDD-B80B8A95A671}" dt="2026-06-22T01:04:38.114" v="7171" actId="255"/>
          <ac:spMkLst>
            <pc:docMk/>
            <pc:sldMk cId="0" sldId="270"/>
            <ac:spMk id="7" creationId="{00000000-0000-0000-0000-000000000000}"/>
          </ac:spMkLst>
        </pc:spChg>
        <pc:spChg chg="mod">
          <ac:chgData name="Sara Lopez Delgado De Mendoza (2511447)" userId="775cf2e4-cfd0-4536-a37c-457d8f3b716d" providerId="ADAL" clId="{C78B2B44-26EA-43B7-8FDD-B80B8A95A671}" dt="2026-06-22T01:04:14.799" v="7167" actId="255"/>
          <ac:spMkLst>
            <pc:docMk/>
            <pc:sldMk cId="0" sldId="270"/>
            <ac:spMk id="8" creationId="{00000000-0000-0000-0000-000000000000}"/>
          </ac:spMkLst>
        </pc:spChg>
        <pc:spChg chg="mod">
          <ac:chgData name="Sara Lopez Delgado De Mendoza (2511447)" userId="775cf2e4-cfd0-4536-a37c-457d8f3b716d" providerId="ADAL" clId="{C78B2B44-26EA-43B7-8FDD-B80B8A95A671}" dt="2026-06-22T01:04:26.875" v="7169" actId="255"/>
          <ac:spMkLst>
            <pc:docMk/>
            <pc:sldMk cId="0" sldId="270"/>
            <ac:spMk id="9" creationId="{00000000-0000-0000-0000-000000000000}"/>
          </ac:spMkLst>
        </pc:spChg>
        <pc:spChg chg="mod">
          <ac:chgData name="Sara Lopez Delgado De Mendoza (2511447)" userId="775cf2e4-cfd0-4536-a37c-457d8f3b716d" providerId="ADAL" clId="{C78B2B44-26EA-43B7-8FDD-B80B8A95A671}" dt="2026-06-22T01:04:06.907" v="7165" actId="255"/>
          <ac:spMkLst>
            <pc:docMk/>
            <pc:sldMk cId="0" sldId="270"/>
            <ac:spMk id="10" creationId="{00000000-0000-0000-0000-000000000000}"/>
          </ac:spMkLst>
        </pc:spChg>
        <pc:spChg chg="mod">
          <ac:chgData name="Sara Lopez Delgado De Mendoza (2511447)" userId="775cf2e4-cfd0-4536-a37c-457d8f3b716d" providerId="ADAL" clId="{C78B2B44-26EA-43B7-8FDD-B80B8A95A671}" dt="2026-06-22T01:03:45.216" v="7160" actId="255"/>
          <ac:spMkLst>
            <pc:docMk/>
            <pc:sldMk cId="0" sldId="270"/>
            <ac:spMk id="11" creationId="{00000000-0000-0000-0000-000000000000}"/>
          </ac:spMkLst>
        </pc:spChg>
        <pc:spChg chg="mod">
          <ac:chgData name="Sara Lopez Delgado De Mendoza (2511447)" userId="775cf2e4-cfd0-4536-a37c-457d8f3b716d" providerId="ADAL" clId="{C78B2B44-26EA-43B7-8FDD-B80B8A95A671}" dt="2026-06-22T01:03:57.533" v="7162" actId="255"/>
          <ac:spMkLst>
            <pc:docMk/>
            <pc:sldMk cId="0" sldId="270"/>
            <ac:spMk id="12" creationId="{00000000-0000-0000-0000-000000000000}"/>
          </ac:spMkLst>
        </pc:spChg>
        <pc:spChg chg="mod">
          <ac:chgData name="Sara Lopez Delgado De Mendoza (2511447)" userId="775cf2e4-cfd0-4536-a37c-457d8f3b716d" providerId="ADAL" clId="{C78B2B44-26EA-43B7-8FDD-B80B8A95A671}" dt="2026-06-22T01:11:38.296" v="7468" actId="113"/>
          <ac:spMkLst>
            <pc:docMk/>
            <pc:sldMk cId="0" sldId="270"/>
            <ac:spMk id="13" creationId="{00000000-0000-0000-0000-000000000000}"/>
          </ac:spMkLst>
        </pc:spChg>
        <pc:spChg chg="del mod">
          <ac:chgData name="Sara Lopez Delgado De Mendoza (2511447)" userId="775cf2e4-cfd0-4536-a37c-457d8f3b716d" providerId="ADAL" clId="{C78B2B44-26EA-43B7-8FDD-B80B8A95A671}" dt="2026-06-22T01:02:39.877" v="7150" actId="478"/>
          <ac:spMkLst>
            <pc:docMk/>
            <pc:sldMk cId="0" sldId="270"/>
            <ac:spMk id="14" creationId="{00000000-0000-0000-0000-000000000000}"/>
          </ac:spMkLst>
        </pc:spChg>
        <pc:spChg chg="mod">
          <ac:chgData name="Sara Lopez Delgado De Mendoza (2511447)" userId="775cf2e4-cfd0-4536-a37c-457d8f3b716d" providerId="ADAL" clId="{C78B2B44-26EA-43B7-8FDD-B80B8A95A671}" dt="2026-06-22T01:01:53.923" v="7142" actId="1076"/>
          <ac:spMkLst>
            <pc:docMk/>
            <pc:sldMk cId="0" sldId="270"/>
            <ac:spMk id="17" creationId="{00000000-0000-0000-0000-000000000000}"/>
          </ac:spMkLst>
        </pc:spChg>
        <pc:spChg chg="mod">
          <ac:chgData name="Sara Lopez Delgado De Mendoza (2511447)" userId="775cf2e4-cfd0-4536-a37c-457d8f3b716d" providerId="ADAL" clId="{C78B2B44-26EA-43B7-8FDD-B80B8A95A671}" dt="2026-06-22T01:02:37.286" v="7149" actId="2711"/>
          <ac:spMkLst>
            <pc:docMk/>
            <pc:sldMk cId="0" sldId="270"/>
            <ac:spMk id="18" creationId="{00000000-0000-0000-0000-000000000000}"/>
          </ac:spMkLst>
        </pc:spChg>
        <pc:spChg chg="del">
          <ac:chgData name="Sara Lopez Delgado De Mendoza (2511447)" userId="775cf2e4-cfd0-4536-a37c-457d8f3b716d" providerId="ADAL" clId="{C78B2B44-26EA-43B7-8FDD-B80B8A95A671}" dt="2026-06-22T01:01:23.560" v="7138" actId="478"/>
          <ac:spMkLst>
            <pc:docMk/>
            <pc:sldMk cId="0" sldId="270"/>
            <ac:spMk id="19" creationId="{00000000-0000-0000-0000-000000000000}"/>
          </ac:spMkLst>
        </pc:spChg>
        <pc:spChg chg="mod">
          <ac:chgData name="Sara Lopez Delgado De Mendoza (2511447)" userId="775cf2e4-cfd0-4536-a37c-457d8f3b716d" providerId="ADAL" clId="{C78B2B44-26EA-43B7-8FDD-B80B8A95A671}" dt="2026-06-22T01:02:31.433" v="7148" actId="2711"/>
          <ac:spMkLst>
            <pc:docMk/>
            <pc:sldMk cId="0" sldId="270"/>
            <ac:spMk id="20" creationId="{00000000-0000-0000-0000-000000000000}"/>
          </ac:spMkLst>
        </pc:spChg>
        <pc:spChg chg="del">
          <ac:chgData name="Sara Lopez Delgado De Mendoza (2511447)" userId="775cf2e4-cfd0-4536-a37c-457d8f3b716d" providerId="ADAL" clId="{C78B2B44-26EA-43B7-8FDD-B80B8A95A671}" dt="2026-06-22T01:01:07.652" v="7136" actId="478"/>
          <ac:spMkLst>
            <pc:docMk/>
            <pc:sldMk cId="0" sldId="270"/>
            <ac:spMk id="21" creationId="{00000000-0000-0000-0000-000000000000}"/>
          </ac:spMkLst>
        </pc:spChg>
        <pc:spChg chg="mod">
          <ac:chgData name="Sara Lopez Delgado De Mendoza (2511447)" userId="775cf2e4-cfd0-4536-a37c-457d8f3b716d" providerId="ADAL" clId="{C78B2B44-26EA-43B7-8FDD-B80B8A95A671}" dt="2026-06-22T01:02:23.442" v="7146" actId="2711"/>
          <ac:spMkLst>
            <pc:docMk/>
            <pc:sldMk cId="0" sldId="270"/>
            <ac:spMk id="22" creationId="{00000000-0000-0000-0000-000000000000}"/>
          </ac:spMkLst>
        </pc:spChg>
        <pc:spChg chg="del">
          <ac:chgData name="Sara Lopez Delgado De Mendoza (2511447)" userId="775cf2e4-cfd0-4536-a37c-457d8f3b716d" providerId="ADAL" clId="{C78B2B44-26EA-43B7-8FDD-B80B8A95A671}" dt="2026-06-22T01:01:05.434" v="7135" actId="478"/>
          <ac:spMkLst>
            <pc:docMk/>
            <pc:sldMk cId="0" sldId="270"/>
            <ac:spMk id="23" creationId="{00000000-0000-0000-0000-000000000000}"/>
          </ac:spMkLst>
        </pc:spChg>
        <pc:spChg chg="mod">
          <ac:chgData name="Sara Lopez Delgado De Mendoza (2511447)" userId="775cf2e4-cfd0-4536-a37c-457d8f3b716d" providerId="ADAL" clId="{C78B2B44-26EA-43B7-8FDD-B80B8A95A671}" dt="2026-06-22T01:02:13.500" v="7144" actId="2711"/>
          <ac:spMkLst>
            <pc:docMk/>
            <pc:sldMk cId="0" sldId="270"/>
            <ac:spMk id="24" creationId="{00000000-0000-0000-0000-000000000000}"/>
          </ac:spMkLst>
        </pc:spChg>
        <pc:spChg chg="del mod">
          <ac:chgData name="Sara Lopez Delgado De Mendoza (2511447)" userId="775cf2e4-cfd0-4536-a37c-457d8f3b716d" providerId="ADAL" clId="{C78B2B44-26EA-43B7-8FDD-B80B8A95A671}" dt="2026-06-22T01:01:02.694" v="7134" actId="478"/>
          <ac:spMkLst>
            <pc:docMk/>
            <pc:sldMk cId="0" sldId="270"/>
            <ac:spMk id="25" creationId="{00000000-0000-0000-0000-000000000000}"/>
          </ac:spMkLst>
        </pc:spChg>
        <pc:spChg chg="mod">
          <ac:chgData name="Sara Lopez Delgado De Mendoza (2511447)" userId="775cf2e4-cfd0-4536-a37c-457d8f3b716d" providerId="ADAL" clId="{C78B2B44-26EA-43B7-8FDD-B80B8A95A671}" dt="2026-06-22T01:02:05.978" v="7143" actId="2711"/>
          <ac:spMkLst>
            <pc:docMk/>
            <pc:sldMk cId="0" sldId="270"/>
            <ac:spMk id="26" creationId="{00000000-0000-0000-0000-000000000000}"/>
          </ac:spMkLst>
        </pc:spChg>
        <pc:spChg chg="mod">
          <ac:chgData name="Sara Lopez Delgado De Mendoza (2511447)" userId="775cf2e4-cfd0-4536-a37c-457d8f3b716d" providerId="ADAL" clId="{C78B2B44-26EA-43B7-8FDD-B80B8A95A671}" dt="2026-06-22T01:05:43.753" v="7180" actId="1076"/>
          <ac:spMkLst>
            <pc:docMk/>
            <pc:sldMk cId="0" sldId="270"/>
            <ac:spMk id="27" creationId="{00000000-0000-0000-0000-000000000000}"/>
          </ac:spMkLst>
        </pc:spChg>
        <pc:spChg chg="mod">
          <ac:chgData name="Sara Lopez Delgado De Mendoza (2511447)" userId="775cf2e4-cfd0-4536-a37c-457d8f3b716d" providerId="ADAL" clId="{C78B2B44-26EA-43B7-8FDD-B80B8A95A671}" dt="2026-06-22T01:11:00.994" v="7462" actId="255"/>
          <ac:spMkLst>
            <pc:docMk/>
            <pc:sldMk cId="0" sldId="270"/>
            <ac:spMk id="28" creationId="{00000000-0000-0000-0000-000000000000}"/>
          </ac:spMkLst>
        </pc:spChg>
        <pc:spChg chg="mod">
          <ac:chgData name="Sara Lopez Delgado De Mendoza (2511447)" userId="775cf2e4-cfd0-4536-a37c-457d8f3b716d" providerId="ADAL" clId="{C78B2B44-26EA-43B7-8FDD-B80B8A95A671}" dt="2026-06-22T01:10:51.204" v="7460" actId="255"/>
          <ac:spMkLst>
            <pc:docMk/>
            <pc:sldMk cId="0" sldId="270"/>
            <ac:spMk id="29" creationId="{00000000-0000-0000-0000-000000000000}"/>
          </ac:spMkLst>
        </pc:spChg>
        <pc:spChg chg="del">
          <ac:chgData name="Sara Lopez Delgado De Mendoza (2511447)" userId="775cf2e4-cfd0-4536-a37c-457d8f3b716d" providerId="ADAL" clId="{C78B2B44-26EA-43B7-8FDD-B80B8A95A671}" dt="2026-06-22T00:58:30.656" v="6989" actId="478"/>
          <ac:spMkLst>
            <pc:docMk/>
            <pc:sldMk cId="0" sldId="270"/>
            <ac:spMk id="30" creationId="{00000000-0000-0000-0000-000000000000}"/>
          </ac:spMkLst>
        </pc:spChg>
        <pc:spChg chg="add mod ord">
          <ac:chgData name="Sara Lopez Delgado De Mendoza (2511447)" userId="775cf2e4-cfd0-4536-a37c-457d8f3b716d" providerId="ADAL" clId="{C78B2B44-26EA-43B7-8FDD-B80B8A95A671}" dt="2026-06-22T01:06:06.221" v="7182" actId="1076"/>
          <ac:spMkLst>
            <pc:docMk/>
            <pc:sldMk cId="0" sldId="270"/>
            <ac:spMk id="32" creationId="{F7E7356F-F197-4049-ABEF-98C5145E3224}"/>
          </ac:spMkLst>
        </pc:spChg>
        <pc:spChg chg="add mod ord">
          <ac:chgData name="Sara Lopez Delgado De Mendoza (2511447)" userId="775cf2e4-cfd0-4536-a37c-457d8f3b716d" providerId="ADAL" clId="{C78B2B44-26EA-43B7-8FDD-B80B8A95A671}" dt="2026-06-22T01:11:09.914" v="7464" actId="207"/>
          <ac:spMkLst>
            <pc:docMk/>
            <pc:sldMk cId="0" sldId="270"/>
            <ac:spMk id="33" creationId="{CEF8B101-1B78-BE1E-DC0E-2B69F21904A3}"/>
          </ac:spMkLst>
        </pc:spChg>
        <pc:spChg chg="add mod ord">
          <ac:chgData name="Sara Lopez Delgado De Mendoza (2511447)" userId="775cf2e4-cfd0-4536-a37c-457d8f3b716d" providerId="ADAL" clId="{C78B2B44-26EA-43B7-8FDD-B80B8A95A671}" dt="2026-06-22T01:07:51.162" v="7440" actId="1076"/>
          <ac:spMkLst>
            <pc:docMk/>
            <pc:sldMk cId="0" sldId="270"/>
            <ac:spMk id="35" creationId="{F009B567-61BC-40C8-7646-4D4740BC5E67}"/>
          </ac:spMkLst>
        </pc:spChg>
        <pc:spChg chg="add mod ord">
          <ac:chgData name="Sara Lopez Delgado De Mendoza (2511447)" userId="775cf2e4-cfd0-4536-a37c-457d8f3b716d" providerId="ADAL" clId="{C78B2B44-26EA-43B7-8FDD-B80B8A95A671}" dt="2026-06-22T01:11:22.025" v="7466" actId="1076"/>
          <ac:spMkLst>
            <pc:docMk/>
            <pc:sldMk cId="0" sldId="270"/>
            <ac:spMk id="37" creationId="{7DC5D179-B277-0861-4FDC-67A30C0B9D21}"/>
          </ac:spMkLst>
        </pc:spChg>
      </pc:sldChg>
      <pc:sldChg chg="addSp delSp modSp new mod modTransition setBg">
        <pc:chgData name="Sara Lopez Delgado De Mendoza (2511447)" userId="775cf2e4-cfd0-4536-a37c-457d8f3b716d" providerId="ADAL" clId="{C78B2B44-26EA-43B7-8FDD-B80B8A95A671}" dt="2026-06-22T01:49:22.985" v="8767"/>
        <pc:sldMkLst>
          <pc:docMk/>
          <pc:sldMk cId="2235217956" sldId="271"/>
        </pc:sldMkLst>
        <pc:spChg chg="add mod">
          <ac:chgData name="Sara Lopez Delgado De Mendoza (2511447)" userId="775cf2e4-cfd0-4536-a37c-457d8f3b716d" providerId="ADAL" clId="{C78B2B44-26EA-43B7-8FDD-B80B8A95A671}" dt="2026-06-22T01:19:09.226" v="7612" actId="14100"/>
          <ac:spMkLst>
            <pc:docMk/>
            <pc:sldMk cId="2235217956" sldId="271"/>
            <ac:spMk id="4" creationId="{77DCD321-24FE-8958-DF89-E0B782BED8E9}"/>
          </ac:spMkLst>
        </pc:spChg>
        <pc:spChg chg="add mod">
          <ac:chgData name="Sara Lopez Delgado De Mendoza (2511447)" userId="775cf2e4-cfd0-4536-a37c-457d8f3b716d" providerId="ADAL" clId="{C78B2B44-26EA-43B7-8FDD-B80B8A95A671}" dt="2026-06-22T01:16:03.675" v="7494" actId="1076"/>
          <ac:spMkLst>
            <pc:docMk/>
            <pc:sldMk cId="2235217956" sldId="271"/>
            <ac:spMk id="5" creationId="{D92C02F1-6BBD-4BDE-CE43-7971B1664AE9}"/>
          </ac:spMkLst>
        </pc:spChg>
        <pc:spChg chg="add mod">
          <ac:chgData name="Sara Lopez Delgado De Mendoza (2511447)" userId="775cf2e4-cfd0-4536-a37c-457d8f3b716d" providerId="ADAL" clId="{C78B2B44-26EA-43B7-8FDD-B80B8A95A671}" dt="2026-06-22T01:19:16.118" v="7613" actId="14100"/>
          <ac:spMkLst>
            <pc:docMk/>
            <pc:sldMk cId="2235217956" sldId="271"/>
            <ac:spMk id="9" creationId="{3F4B2C0E-4ABA-84B6-3277-31FEFD9CE0F7}"/>
          </ac:spMkLst>
        </pc:spChg>
        <pc:spChg chg="add mod">
          <ac:chgData name="Sara Lopez Delgado De Mendoza (2511447)" userId="775cf2e4-cfd0-4536-a37c-457d8f3b716d" providerId="ADAL" clId="{C78B2B44-26EA-43B7-8FDD-B80B8A95A671}" dt="2026-06-22T01:15:35.537" v="7489" actId="207"/>
          <ac:spMkLst>
            <pc:docMk/>
            <pc:sldMk cId="2235217956" sldId="271"/>
            <ac:spMk id="11" creationId="{D05FB47D-DC45-5F52-9223-F0E09C57EF29}"/>
          </ac:spMkLst>
        </pc:spChg>
        <pc:spChg chg="add mod">
          <ac:chgData name="Sara Lopez Delgado De Mendoza (2511447)" userId="775cf2e4-cfd0-4536-a37c-457d8f3b716d" providerId="ADAL" clId="{C78B2B44-26EA-43B7-8FDD-B80B8A95A671}" dt="2026-06-22T01:19:21.025" v="7614" actId="14100"/>
          <ac:spMkLst>
            <pc:docMk/>
            <pc:sldMk cId="2235217956" sldId="271"/>
            <ac:spMk id="15" creationId="{864F7A6F-4B30-2A59-66F5-CE8BBB7B96CD}"/>
          </ac:spMkLst>
        </pc:spChg>
        <pc:spChg chg="add mod">
          <ac:chgData name="Sara Lopez Delgado De Mendoza (2511447)" userId="775cf2e4-cfd0-4536-a37c-457d8f3b716d" providerId="ADAL" clId="{C78B2B44-26EA-43B7-8FDD-B80B8A95A671}" dt="2026-06-22T01:15:12.083" v="7486" actId="1076"/>
          <ac:spMkLst>
            <pc:docMk/>
            <pc:sldMk cId="2235217956" sldId="271"/>
            <ac:spMk id="17" creationId="{92FC206F-B481-5233-79B2-F45B32B1BDAA}"/>
          </ac:spMkLst>
        </pc:spChg>
        <pc:spChg chg="add mod">
          <ac:chgData name="Sara Lopez Delgado De Mendoza (2511447)" userId="775cf2e4-cfd0-4536-a37c-457d8f3b716d" providerId="ADAL" clId="{C78B2B44-26EA-43B7-8FDD-B80B8A95A671}" dt="2026-06-22T01:19:24.745" v="7615" actId="14100"/>
          <ac:spMkLst>
            <pc:docMk/>
            <pc:sldMk cId="2235217956" sldId="271"/>
            <ac:spMk id="21" creationId="{30334DD9-FF93-8F00-111B-3E8536A40420}"/>
          </ac:spMkLst>
        </pc:spChg>
        <pc:spChg chg="add mod">
          <ac:chgData name="Sara Lopez Delgado De Mendoza (2511447)" userId="775cf2e4-cfd0-4536-a37c-457d8f3b716d" providerId="ADAL" clId="{C78B2B44-26EA-43B7-8FDD-B80B8A95A671}" dt="2026-06-22T01:15:46.241" v="7490" actId="207"/>
          <ac:spMkLst>
            <pc:docMk/>
            <pc:sldMk cId="2235217956" sldId="271"/>
            <ac:spMk id="23" creationId="{71C3C20C-C6C7-3E0B-3E4B-4B5655B8F02A}"/>
          </ac:spMkLst>
        </pc:spChg>
        <pc:spChg chg="add mod">
          <ac:chgData name="Sara Lopez Delgado De Mendoza (2511447)" userId="775cf2e4-cfd0-4536-a37c-457d8f3b716d" providerId="ADAL" clId="{C78B2B44-26EA-43B7-8FDD-B80B8A95A671}" dt="2026-06-22T01:17:42.904" v="7525" actId="113"/>
          <ac:spMkLst>
            <pc:docMk/>
            <pc:sldMk cId="2235217956" sldId="271"/>
            <ac:spMk id="32" creationId="{D7D3B040-D277-F949-7D7A-36D3994E4944}"/>
          </ac:spMkLst>
        </pc:spChg>
        <pc:spChg chg="add mod">
          <ac:chgData name="Sara Lopez Delgado De Mendoza (2511447)" userId="775cf2e4-cfd0-4536-a37c-457d8f3b716d" providerId="ADAL" clId="{C78B2B44-26EA-43B7-8FDD-B80B8A95A671}" dt="2026-06-22T01:19:03.847" v="7611" actId="14100"/>
          <ac:spMkLst>
            <pc:docMk/>
            <pc:sldMk cId="2235217956" sldId="271"/>
            <ac:spMk id="34" creationId="{4870A3DF-B9C2-A7B7-1441-08F77B76325D}"/>
          </ac:spMkLst>
        </pc:spChg>
        <pc:spChg chg="add mod">
          <ac:chgData name="Sara Lopez Delgado De Mendoza (2511447)" userId="775cf2e4-cfd0-4536-a37c-457d8f3b716d" providerId="ADAL" clId="{C78B2B44-26EA-43B7-8FDD-B80B8A95A671}" dt="2026-06-22T01:18:26.193" v="7559" actId="14100"/>
          <ac:spMkLst>
            <pc:docMk/>
            <pc:sldMk cId="2235217956" sldId="271"/>
            <ac:spMk id="36" creationId="{651AF50B-A187-1D60-366D-2EEAF192B39E}"/>
          </ac:spMkLst>
        </pc:spChg>
        <pc:spChg chg="add mod">
          <ac:chgData name="Sara Lopez Delgado De Mendoza (2511447)" userId="775cf2e4-cfd0-4536-a37c-457d8f3b716d" providerId="ADAL" clId="{C78B2B44-26EA-43B7-8FDD-B80B8A95A671}" dt="2026-06-22T01:18:36.838" v="7582" actId="20577"/>
          <ac:spMkLst>
            <pc:docMk/>
            <pc:sldMk cId="2235217956" sldId="271"/>
            <ac:spMk id="38" creationId="{48239812-5358-D4DB-2D14-88FE4E869A6B}"/>
          </ac:spMkLst>
        </pc:spChg>
        <pc:spChg chg="add mod">
          <ac:chgData name="Sara Lopez Delgado De Mendoza (2511447)" userId="775cf2e4-cfd0-4536-a37c-457d8f3b716d" providerId="ADAL" clId="{C78B2B44-26EA-43B7-8FDD-B80B8A95A671}" dt="2026-06-22T01:20:33.879" v="7721" actId="20577"/>
          <ac:spMkLst>
            <pc:docMk/>
            <pc:sldMk cId="2235217956" sldId="271"/>
            <ac:spMk id="39" creationId="{6B3F86E4-74C5-488E-6047-793D14C045DA}"/>
          </ac:spMkLst>
        </pc:spChg>
        <pc:spChg chg="add mod">
          <ac:chgData name="Sara Lopez Delgado De Mendoza (2511447)" userId="775cf2e4-cfd0-4536-a37c-457d8f3b716d" providerId="ADAL" clId="{C78B2B44-26EA-43B7-8FDD-B80B8A95A671}" dt="2026-06-22T01:24:13.666" v="7918" actId="20577"/>
          <ac:spMkLst>
            <pc:docMk/>
            <pc:sldMk cId="2235217956" sldId="271"/>
            <ac:spMk id="41" creationId="{CB0E38F9-6BDD-EA8C-89F2-FC7D295259AB}"/>
          </ac:spMkLst>
        </pc:spChg>
        <pc:spChg chg="add mod">
          <ac:chgData name="Sara Lopez Delgado De Mendoza (2511447)" userId="775cf2e4-cfd0-4536-a37c-457d8f3b716d" providerId="ADAL" clId="{C78B2B44-26EA-43B7-8FDD-B80B8A95A671}" dt="2026-06-22T01:21:59.736" v="7825" actId="20577"/>
          <ac:spMkLst>
            <pc:docMk/>
            <pc:sldMk cId="2235217956" sldId="271"/>
            <ac:spMk id="43" creationId="{A65893ED-4327-8A08-0F1B-2BF5F4B12589}"/>
          </ac:spMkLst>
        </pc:spChg>
        <pc:spChg chg="add mod">
          <ac:chgData name="Sara Lopez Delgado De Mendoza (2511447)" userId="775cf2e4-cfd0-4536-a37c-457d8f3b716d" providerId="ADAL" clId="{C78B2B44-26EA-43B7-8FDD-B80B8A95A671}" dt="2026-06-22T01:23:04.094" v="7826"/>
          <ac:spMkLst>
            <pc:docMk/>
            <pc:sldMk cId="2235217956" sldId="271"/>
            <ac:spMk id="45" creationId="{F71A79A7-A499-36EB-1BAA-099BC058B934}"/>
          </ac:spMkLst>
        </pc:spChg>
        <pc:spChg chg="add mod">
          <ac:chgData name="Sara Lopez Delgado De Mendoza (2511447)" userId="775cf2e4-cfd0-4536-a37c-457d8f3b716d" providerId="ADAL" clId="{C78B2B44-26EA-43B7-8FDD-B80B8A95A671}" dt="2026-06-22T01:27:45.567" v="8042" actId="1076"/>
          <ac:spMkLst>
            <pc:docMk/>
            <pc:sldMk cId="2235217956" sldId="271"/>
            <ac:spMk id="46" creationId="{AAEA82D6-5496-9A0D-ECEC-3082C12C9520}"/>
          </ac:spMkLst>
        </pc:spChg>
        <pc:spChg chg="add mod">
          <ac:chgData name="Sara Lopez Delgado De Mendoza (2511447)" userId="775cf2e4-cfd0-4536-a37c-457d8f3b716d" providerId="ADAL" clId="{C78B2B44-26EA-43B7-8FDD-B80B8A95A671}" dt="2026-06-22T01:26:52.915" v="8035" actId="255"/>
          <ac:spMkLst>
            <pc:docMk/>
            <pc:sldMk cId="2235217956" sldId="271"/>
            <ac:spMk id="47" creationId="{3BF2D83C-41E9-1D14-4D1E-053885849703}"/>
          </ac:spMkLst>
        </pc:spChg>
        <pc:spChg chg="add mod ord">
          <ac:chgData name="Sara Lopez Delgado De Mendoza (2511447)" userId="775cf2e4-cfd0-4536-a37c-457d8f3b716d" providerId="ADAL" clId="{C78B2B44-26EA-43B7-8FDD-B80B8A95A671}" dt="2026-06-22T01:27:24.841" v="8039" actId="1076"/>
          <ac:spMkLst>
            <pc:docMk/>
            <pc:sldMk cId="2235217956" sldId="271"/>
            <ac:spMk id="49" creationId="{F56D1A5F-B3A3-1432-807C-1C45D106536A}"/>
          </ac:spMkLst>
        </pc:spChg>
        <pc:spChg chg="add mod">
          <ac:chgData name="Sara Lopez Delgado De Mendoza (2511447)" userId="775cf2e4-cfd0-4536-a37c-457d8f3b716d" providerId="ADAL" clId="{C78B2B44-26EA-43B7-8FDD-B80B8A95A671}" dt="2026-06-22T01:27:37.903" v="8041" actId="1076"/>
          <ac:spMkLst>
            <pc:docMk/>
            <pc:sldMk cId="2235217956" sldId="271"/>
            <ac:spMk id="51" creationId="{5E53BED9-5F95-38E0-044A-7317B17079C1}"/>
          </ac:spMkLst>
        </pc:spChg>
        <pc:picChg chg="add del mod">
          <ac:chgData name="Sara Lopez Delgado De Mendoza (2511447)" userId="775cf2e4-cfd0-4536-a37c-457d8f3b716d" providerId="ADAL" clId="{C78B2B44-26EA-43B7-8FDD-B80B8A95A671}" dt="2026-06-22T01:13:15.729" v="7473" actId="478"/>
          <ac:picMkLst>
            <pc:docMk/>
            <pc:sldMk cId="2235217956" sldId="271"/>
            <ac:picMk id="3" creationId="{5A470701-B51B-5473-35F6-C3376D2ACE37}"/>
          </ac:picMkLst>
        </pc:picChg>
        <pc:picChg chg="add mod">
          <ac:chgData name="Sara Lopez Delgado De Mendoza (2511447)" userId="775cf2e4-cfd0-4536-a37c-457d8f3b716d" providerId="ADAL" clId="{C78B2B44-26EA-43B7-8FDD-B80B8A95A671}" dt="2026-06-22T01:16:10.074" v="7495" actId="1076"/>
          <ac:picMkLst>
            <pc:docMk/>
            <pc:sldMk cId="2235217956" sldId="271"/>
            <ac:picMk id="7" creationId="{38F209AA-C5FF-8F2B-617F-73D7AB4CE960}"/>
          </ac:picMkLst>
        </pc:picChg>
        <pc:picChg chg="add del mod">
          <ac:chgData name="Sara Lopez Delgado De Mendoza (2511447)" userId="775cf2e4-cfd0-4536-a37c-457d8f3b716d" providerId="ADAL" clId="{C78B2B44-26EA-43B7-8FDD-B80B8A95A671}" dt="2026-06-22T01:15:53.629" v="7492" actId="478"/>
          <ac:picMkLst>
            <pc:docMk/>
            <pc:sldMk cId="2235217956" sldId="271"/>
            <ac:picMk id="13" creationId="{B49CA60F-CD06-743E-9A30-E35DC2227BC1}"/>
          </ac:picMkLst>
        </pc:picChg>
        <pc:picChg chg="add del mod">
          <ac:chgData name="Sara Lopez Delgado De Mendoza (2511447)" userId="775cf2e4-cfd0-4536-a37c-457d8f3b716d" providerId="ADAL" clId="{C78B2B44-26EA-43B7-8FDD-B80B8A95A671}" dt="2026-06-22T01:15:56.511" v="7493" actId="478"/>
          <ac:picMkLst>
            <pc:docMk/>
            <pc:sldMk cId="2235217956" sldId="271"/>
            <ac:picMk id="19" creationId="{B7B2A49B-6FFE-C9EC-06BB-55AE7929988A}"/>
          </ac:picMkLst>
        </pc:picChg>
        <pc:picChg chg="add del mod">
          <ac:chgData name="Sara Lopez Delgado De Mendoza (2511447)" userId="775cf2e4-cfd0-4536-a37c-457d8f3b716d" providerId="ADAL" clId="{C78B2B44-26EA-43B7-8FDD-B80B8A95A671}" dt="2026-06-22T01:15:51.589" v="7491" actId="478"/>
          <ac:picMkLst>
            <pc:docMk/>
            <pc:sldMk cId="2235217956" sldId="271"/>
            <ac:picMk id="25" creationId="{5DCE8772-A03F-8B08-F22B-159FA692E208}"/>
          </ac:picMkLst>
        </pc:picChg>
        <pc:picChg chg="add mod">
          <ac:chgData name="Sara Lopez Delgado De Mendoza (2511447)" userId="775cf2e4-cfd0-4536-a37c-457d8f3b716d" providerId="ADAL" clId="{C78B2B44-26EA-43B7-8FDD-B80B8A95A671}" dt="2026-06-22T01:16:27.435" v="7497" actId="1076"/>
          <ac:picMkLst>
            <pc:docMk/>
            <pc:sldMk cId="2235217956" sldId="271"/>
            <ac:picMk id="27" creationId="{62FD2CB0-6E5D-4F23-D949-7BA2085CB123}"/>
          </ac:picMkLst>
        </pc:picChg>
        <pc:picChg chg="add mod">
          <ac:chgData name="Sara Lopez Delgado De Mendoza (2511447)" userId="775cf2e4-cfd0-4536-a37c-457d8f3b716d" providerId="ADAL" clId="{C78B2B44-26EA-43B7-8FDD-B80B8A95A671}" dt="2026-06-22T01:16:46.911" v="7500" actId="1076"/>
          <ac:picMkLst>
            <pc:docMk/>
            <pc:sldMk cId="2235217956" sldId="271"/>
            <ac:picMk id="29" creationId="{64F6F49D-52AF-4DCE-8BB4-B225FE9B6193}"/>
          </ac:picMkLst>
        </pc:picChg>
        <pc:picChg chg="add mod">
          <ac:chgData name="Sara Lopez Delgado De Mendoza (2511447)" userId="775cf2e4-cfd0-4536-a37c-457d8f3b716d" providerId="ADAL" clId="{C78B2B44-26EA-43B7-8FDD-B80B8A95A671}" dt="2026-06-22T01:17:02.799" v="7502" actId="1076"/>
          <ac:picMkLst>
            <pc:docMk/>
            <pc:sldMk cId="2235217956" sldId="271"/>
            <ac:picMk id="31" creationId="{87FD9C8C-1F94-32F3-123E-BD28AECB6B37}"/>
          </ac:picMkLst>
        </pc:picChg>
      </pc:sldChg>
      <pc:sldChg chg="addSp delSp modSp add mod modTransition setBg">
        <pc:chgData name="Sara Lopez Delgado De Mendoza (2511447)" userId="775cf2e4-cfd0-4536-a37c-457d8f3b716d" providerId="ADAL" clId="{C78B2B44-26EA-43B7-8FDD-B80B8A95A671}" dt="2026-06-22T01:53:36.001" v="8777" actId="1076"/>
        <pc:sldMkLst>
          <pc:docMk/>
          <pc:sldMk cId="0" sldId="272"/>
        </pc:sldMkLst>
        <pc:spChg chg="mod">
          <ac:chgData name="Sara Lopez Delgado De Mendoza (2511447)" userId="775cf2e4-cfd0-4536-a37c-457d8f3b716d" providerId="ADAL" clId="{C78B2B44-26EA-43B7-8FDD-B80B8A95A671}" dt="2026-06-22T01:53:30.062" v="8776" actId="255"/>
          <ac:spMkLst>
            <pc:docMk/>
            <pc:sldMk cId="0" sldId="272"/>
            <ac:spMk id="4" creationId="{00000000-0000-0000-0000-000000000000}"/>
          </ac:spMkLst>
        </pc:spChg>
        <pc:spChg chg="mod">
          <ac:chgData name="Sara Lopez Delgado De Mendoza (2511447)" userId="775cf2e4-cfd0-4536-a37c-457d8f3b716d" providerId="ADAL" clId="{C78B2B44-26EA-43B7-8FDD-B80B8A95A671}" dt="2026-06-22T01:53:36.001" v="8777" actId="1076"/>
          <ac:spMkLst>
            <pc:docMk/>
            <pc:sldMk cId="0" sldId="272"/>
            <ac:spMk id="5" creationId="{00000000-0000-0000-0000-000000000000}"/>
          </ac:spMkLst>
        </pc:spChg>
        <pc:spChg chg="mod">
          <ac:chgData name="Sara Lopez Delgado De Mendoza (2511447)" userId="775cf2e4-cfd0-4536-a37c-457d8f3b716d" providerId="ADAL" clId="{C78B2B44-26EA-43B7-8FDD-B80B8A95A671}" dt="2026-06-22T01:43:48.728" v="8699" actId="2711"/>
          <ac:spMkLst>
            <pc:docMk/>
            <pc:sldMk cId="0" sldId="272"/>
            <ac:spMk id="7" creationId="{00000000-0000-0000-0000-000000000000}"/>
          </ac:spMkLst>
        </pc:spChg>
        <pc:spChg chg="mod">
          <ac:chgData name="Sara Lopez Delgado De Mendoza (2511447)" userId="775cf2e4-cfd0-4536-a37c-457d8f3b716d" providerId="ADAL" clId="{C78B2B44-26EA-43B7-8FDD-B80B8A95A671}" dt="2026-06-22T01:43:38.460" v="8697" actId="255"/>
          <ac:spMkLst>
            <pc:docMk/>
            <pc:sldMk cId="0" sldId="272"/>
            <ac:spMk id="9" creationId="{00000000-0000-0000-0000-000000000000}"/>
          </ac:spMkLst>
        </pc:spChg>
        <pc:spChg chg="del mod">
          <ac:chgData name="Sara Lopez Delgado De Mendoza (2511447)" userId="775cf2e4-cfd0-4536-a37c-457d8f3b716d" providerId="ADAL" clId="{C78B2B44-26EA-43B7-8FDD-B80B8A95A671}" dt="2026-06-22T01:42:48.376" v="8689" actId="478"/>
          <ac:spMkLst>
            <pc:docMk/>
            <pc:sldMk cId="0" sldId="272"/>
            <ac:spMk id="10" creationId="{00000000-0000-0000-0000-000000000000}"/>
          </ac:spMkLst>
        </pc:spChg>
        <pc:picChg chg="add mod">
          <ac:chgData name="Sara Lopez Delgado De Mendoza (2511447)" userId="775cf2e4-cfd0-4536-a37c-457d8f3b716d" providerId="ADAL" clId="{C78B2B44-26EA-43B7-8FDD-B80B8A95A671}" dt="2026-06-22T01:43:25.162" v="8695" actId="2085"/>
          <ac:picMkLst>
            <pc:docMk/>
            <pc:sldMk cId="0" sldId="272"/>
            <ac:picMk id="13" creationId="{CF0CE944-0A82-AB83-9460-A40FE63BD75B}"/>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stacked"/>
        <c:varyColors val="0"/>
        <c:ser>
          <c:idx val="0"/>
          <c:order val="0"/>
          <c:tx>
            <c:strRef>
              <c:f>Sheet1!$B$1</c:f>
              <c:strCache>
                <c:ptCount val="1"/>
                <c:pt idx="0">
                  <c:v>Series 1</c:v>
                </c:pt>
              </c:strCache>
            </c:strRef>
          </c:tx>
          <c:spPr>
            <a:solidFill>
              <a:srgbClr val="7030A0"/>
            </a:solidFill>
            <a:ln>
              <a:noFill/>
            </a:ln>
            <a:effectLst/>
            <a:sp3d/>
          </c:spPr>
          <c:invertIfNegative val="0"/>
          <c:cat>
            <c:strRef>
              <c:f>Sheet1!$A$2:$A$6</c:f>
              <c:strCache>
                <c:ptCount val="5"/>
                <c:pt idx="0">
                  <c:v>M1</c:v>
                </c:pt>
                <c:pt idx="1">
                  <c:v>M3</c:v>
                </c:pt>
                <c:pt idx="2">
                  <c:v>M6</c:v>
                </c:pt>
                <c:pt idx="3">
                  <c:v>M9</c:v>
                </c:pt>
                <c:pt idx="4">
                  <c:v>M12</c:v>
                </c:pt>
              </c:strCache>
            </c:strRef>
          </c:cat>
          <c:val>
            <c:numRef>
              <c:f>Sheet1!$B$2:$B$6</c:f>
              <c:numCache>
                <c:formatCode>General</c:formatCode>
                <c:ptCount val="5"/>
                <c:pt idx="0">
                  <c:v>450</c:v>
                </c:pt>
                <c:pt idx="1">
                  <c:v>810</c:v>
                </c:pt>
                <c:pt idx="2">
                  <c:v>1530</c:v>
                </c:pt>
                <c:pt idx="3">
                  <c:v>2040</c:v>
                </c:pt>
                <c:pt idx="4">
                  <c:v>2500</c:v>
                </c:pt>
              </c:numCache>
            </c:numRef>
          </c:val>
          <c:extLst>
            <c:ext xmlns:c16="http://schemas.microsoft.com/office/drawing/2014/chart" uri="{C3380CC4-5D6E-409C-BE32-E72D297353CC}">
              <c16:uniqueId val="{00000000-7B58-4DCC-9E24-5327F20AFEB0}"/>
            </c:ext>
          </c:extLst>
        </c:ser>
        <c:ser>
          <c:idx val="1"/>
          <c:order val="1"/>
          <c:tx>
            <c:strRef>
              <c:f>Sheet1!$C$1</c:f>
              <c:strCache>
                <c:ptCount val="1"/>
                <c:pt idx="0">
                  <c:v>Series 2</c:v>
                </c:pt>
              </c:strCache>
            </c:strRef>
          </c:tx>
          <c:spPr>
            <a:solidFill>
              <a:schemeClr val="accent2"/>
            </a:solidFill>
            <a:ln>
              <a:noFill/>
            </a:ln>
            <a:effectLst/>
            <a:sp3d/>
          </c:spPr>
          <c:invertIfNegative val="0"/>
          <c:cat>
            <c:strRef>
              <c:f>Sheet1!$A$2:$A$6</c:f>
              <c:strCache>
                <c:ptCount val="5"/>
                <c:pt idx="0">
                  <c:v>M1</c:v>
                </c:pt>
                <c:pt idx="1">
                  <c:v>M3</c:v>
                </c:pt>
                <c:pt idx="2">
                  <c:v>M6</c:v>
                </c:pt>
                <c:pt idx="3">
                  <c:v>M9</c:v>
                </c:pt>
                <c:pt idx="4">
                  <c:v>M12</c:v>
                </c:pt>
              </c:strCache>
            </c:strRef>
          </c:cat>
          <c:val>
            <c:numRef>
              <c:f>Sheet1!$C$2:$C$6</c:f>
              <c:numCache>
                <c:formatCode>General</c:formatCode>
                <c:ptCount val="5"/>
                <c:pt idx="0">
                  <c:v>0</c:v>
                </c:pt>
                <c:pt idx="1">
                  <c:v>0</c:v>
                </c:pt>
                <c:pt idx="2">
                  <c:v>0</c:v>
                </c:pt>
                <c:pt idx="3">
                  <c:v>0</c:v>
                </c:pt>
                <c:pt idx="4">
                  <c:v>0</c:v>
                </c:pt>
              </c:numCache>
            </c:numRef>
          </c:val>
          <c:extLst>
            <c:ext xmlns:c16="http://schemas.microsoft.com/office/drawing/2014/chart" uri="{C3380CC4-5D6E-409C-BE32-E72D297353CC}">
              <c16:uniqueId val="{00000001-7B58-4DCC-9E24-5327F20AFEB0}"/>
            </c:ext>
          </c:extLst>
        </c:ser>
        <c:ser>
          <c:idx val="2"/>
          <c:order val="2"/>
          <c:tx>
            <c:strRef>
              <c:f>Sheet1!$D$1</c:f>
              <c:strCache>
                <c:ptCount val="1"/>
                <c:pt idx="0">
                  <c:v>Series 3</c:v>
                </c:pt>
              </c:strCache>
            </c:strRef>
          </c:tx>
          <c:spPr>
            <a:solidFill>
              <a:srgbClr val="D472C1"/>
            </a:solidFill>
            <a:ln>
              <a:noFill/>
            </a:ln>
            <a:effectLst/>
            <a:sp3d/>
          </c:spPr>
          <c:invertIfNegative val="0"/>
          <c:cat>
            <c:strRef>
              <c:f>Sheet1!$A$2:$A$6</c:f>
              <c:strCache>
                <c:ptCount val="5"/>
                <c:pt idx="0">
                  <c:v>M1</c:v>
                </c:pt>
                <c:pt idx="1">
                  <c:v>M3</c:v>
                </c:pt>
                <c:pt idx="2">
                  <c:v>M6</c:v>
                </c:pt>
                <c:pt idx="3">
                  <c:v>M9</c:v>
                </c:pt>
                <c:pt idx="4">
                  <c:v>M12</c:v>
                </c:pt>
              </c:strCache>
            </c:strRef>
          </c:cat>
          <c:val>
            <c:numRef>
              <c:f>Sheet1!$D$2:$D$6</c:f>
              <c:numCache>
                <c:formatCode>General</c:formatCode>
                <c:ptCount val="5"/>
                <c:pt idx="0">
                  <c:v>0</c:v>
                </c:pt>
                <c:pt idx="1">
                  <c:v>0</c:v>
                </c:pt>
                <c:pt idx="2">
                  <c:v>0</c:v>
                </c:pt>
                <c:pt idx="3">
                  <c:v>0</c:v>
                </c:pt>
                <c:pt idx="4">
                  <c:v>0</c:v>
                </c:pt>
              </c:numCache>
            </c:numRef>
          </c:val>
          <c:extLst>
            <c:ext xmlns:c16="http://schemas.microsoft.com/office/drawing/2014/chart" uri="{C3380CC4-5D6E-409C-BE32-E72D297353CC}">
              <c16:uniqueId val="{00000002-7B58-4DCC-9E24-5327F20AFEB0}"/>
            </c:ext>
          </c:extLst>
        </c:ser>
        <c:dLbls>
          <c:showLegendKey val="0"/>
          <c:showVal val="0"/>
          <c:showCatName val="0"/>
          <c:showSerName val="0"/>
          <c:showPercent val="0"/>
          <c:showBubbleSize val="0"/>
        </c:dLbls>
        <c:gapWidth val="150"/>
        <c:shape val="box"/>
        <c:axId val="1042461263"/>
        <c:axId val="1042457903"/>
        <c:axId val="0"/>
      </c:bar3DChart>
      <c:catAx>
        <c:axId val="1042461263"/>
        <c:scaling>
          <c:orientation val="minMax"/>
        </c:scaling>
        <c:delete val="0"/>
        <c:axPos val="b"/>
        <c:numFmt formatCode="General" sourceLinked="1"/>
        <c:majorTickMark val="none"/>
        <c:minorTickMark val="none"/>
        <c:tickLblPos val="nextTo"/>
        <c:spPr>
          <a:solidFill>
            <a:schemeClr val="bg2">
              <a:lumMod val="25000"/>
            </a:schemeClr>
          </a:solidFill>
          <a:ln>
            <a:noFill/>
          </a:ln>
          <a:effectLst/>
        </c:spPr>
        <c:txPr>
          <a:bodyPr rot="-60000000" spcFirstLastPara="1" vertOverflow="ellipsis" vert="horz" wrap="square" anchor="ctr" anchorCtr="1"/>
          <a:lstStyle/>
          <a:p>
            <a:pPr>
              <a:defRPr sz="1197" b="0" i="0" u="none" strike="noStrike" kern="1200" baseline="0">
                <a:solidFill>
                  <a:srgbClr val="9CE739"/>
                </a:solidFill>
                <a:latin typeface="+mn-lt"/>
                <a:ea typeface="+mn-ea"/>
                <a:cs typeface="+mn-cs"/>
              </a:defRPr>
            </a:pPr>
            <a:endParaRPr lang="en-US"/>
          </a:p>
        </c:txPr>
        <c:crossAx val="1042457903"/>
        <c:crosses val="autoZero"/>
        <c:auto val="1"/>
        <c:lblAlgn val="ctr"/>
        <c:lblOffset val="100"/>
        <c:noMultiLvlLbl val="0"/>
      </c:catAx>
      <c:valAx>
        <c:axId val="104245790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042461263"/>
        <c:crosses val="autoZero"/>
        <c:crossBetween val="between"/>
      </c:valAx>
      <c:spPr>
        <a:noFill/>
        <a:ln>
          <a:noFill/>
        </a:ln>
        <a:effectLst/>
      </c:spPr>
    </c:plotArea>
    <c:legend>
      <c:legendPos val="b"/>
      <c:legendEntry>
        <c:idx val="1"/>
        <c:delete val="1"/>
      </c:legendEntry>
      <c:legendEntry>
        <c:idx val="2"/>
        <c:delete val="1"/>
      </c:legendEntry>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tx1">
        <a:lumMod val="85000"/>
        <a:lumOff val="15000"/>
      </a:schemeClr>
    </a:soli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1"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8B501E-1508-474C-9CD7-9C4FCBF7AC20}"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947CB3CE-08C7-4CFA-8424-3A7D121B1644}">
      <dgm:prSet phldrT="[Text]" phldr="0"/>
      <dgm:spPr>
        <a:solidFill>
          <a:schemeClr val="bg2">
            <a:lumMod val="25000"/>
          </a:schemeClr>
        </a:solidFill>
      </dgm:spPr>
      <dgm:t>
        <a:bodyPr/>
        <a:lstStyle/>
        <a:p>
          <a:r>
            <a:rPr lang="en-US" dirty="0"/>
            <a:t>Demand is already proven, with exiting clients and zero marketing spend</a:t>
          </a:r>
          <a:endParaRPr lang="en-GB" dirty="0"/>
        </a:p>
      </dgm:t>
    </dgm:pt>
    <dgm:pt modelId="{B8492C1F-BE4E-4D99-8167-932BC6540216}" type="parTrans" cxnId="{E38CF185-A58B-4845-B9CE-C5EF2F8381F2}">
      <dgm:prSet/>
      <dgm:spPr/>
      <dgm:t>
        <a:bodyPr/>
        <a:lstStyle/>
        <a:p>
          <a:endParaRPr lang="en-GB"/>
        </a:p>
      </dgm:t>
    </dgm:pt>
    <dgm:pt modelId="{6003BA11-CA9A-4107-BEB7-456940C505DC}" type="sibTrans" cxnId="{E38CF185-A58B-4845-B9CE-C5EF2F8381F2}">
      <dgm:prSet/>
      <dgm:spPr/>
      <dgm:t>
        <a:bodyPr/>
        <a:lstStyle/>
        <a:p>
          <a:endParaRPr lang="en-GB"/>
        </a:p>
      </dgm:t>
    </dgm:pt>
    <dgm:pt modelId="{F2F44D23-5A5B-40EA-B088-B52F9E0B10DE}">
      <dgm:prSet phldrT="[Text]" phldr="0"/>
      <dgm:spPr>
        <a:solidFill>
          <a:schemeClr val="bg2">
            <a:lumMod val="25000"/>
          </a:schemeClr>
        </a:solidFill>
      </dgm:spPr>
      <dgm:t>
        <a:bodyPr/>
        <a:lstStyle/>
        <a:p>
          <a:r>
            <a:rPr lang="en-US" dirty="0"/>
            <a:t>Cash flow is positive from month 1, and grows though the year</a:t>
          </a:r>
          <a:endParaRPr lang="en-GB" dirty="0"/>
        </a:p>
      </dgm:t>
    </dgm:pt>
    <dgm:pt modelId="{D95B8672-533E-47CB-8B16-35C6B046BE36}" type="parTrans" cxnId="{CF1E41BC-764B-48FC-A8D5-329152B97B46}">
      <dgm:prSet/>
      <dgm:spPr/>
      <dgm:t>
        <a:bodyPr/>
        <a:lstStyle/>
        <a:p>
          <a:endParaRPr lang="en-GB"/>
        </a:p>
      </dgm:t>
    </dgm:pt>
    <dgm:pt modelId="{F76FA2A2-4C75-424C-BA7A-4A394AB74BE0}" type="sibTrans" cxnId="{CF1E41BC-764B-48FC-A8D5-329152B97B46}">
      <dgm:prSet/>
      <dgm:spPr/>
      <dgm:t>
        <a:bodyPr/>
        <a:lstStyle/>
        <a:p>
          <a:endParaRPr lang="en-GB"/>
        </a:p>
      </dgm:t>
    </dgm:pt>
    <dgm:pt modelId="{D3CADBD4-01E0-4033-8B2C-5EAD0C782D34}">
      <dgm:prSet phldrT="[Text]" phldr="0"/>
      <dgm:spPr>
        <a:solidFill>
          <a:schemeClr val="bg2">
            <a:lumMod val="25000"/>
          </a:schemeClr>
        </a:solidFill>
      </dgm:spPr>
      <dgm:t>
        <a:bodyPr/>
        <a:lstStyle/>
        <a:p>
          <a:r>
            <a:rPr lang="en-US" dirty="0">
              <a:latin typeface="Arial" panose="020B0604020202020204" pitchFamily="34" charset="0"/>
              <a:cs typeface="Arial" panose="020B0604020202020204" pitchFamily="34" charset="0"/>
            </a:rPr>
            <a:t>SWOT Analysis shows strengths and opportunities outweigh the risk</a:t>
          </a:r>
          <a:endParaRPr lang="en-GB" dirty="0">
            <a:latin typeface="Arial" panose="020B0604020202020204" pitchFamily="34" charset="0"/>
            <a:cs typeface="Arial" panose="020B0604020202020204" pitchFamily="34" charset="0"/>
          </a:endParaRPr>
        </a:p>
      </dgm:t>
    </dgm:pt>
    <dgm:pt modelId="{84089A35-1039-413D-BF82-A91D3082C070}" type="parTrans" cxnId="{50F62B32-5DE9-41C6-B1F2-9C7A4D1B8D36}">
      <dgm:prSet/>
      <dgm:spPr/>
      <dgm:t>
        <a:bodyPr/>
        <a:lstStyle/>
        <a:p>
          <a:endParaRPr lang="en-GB"/>
        </a:p>
      </dgm:t>
    </dgm:pt>
    <dgm:pt modelId="{8435BC5D-2154-4DBC-BB6E-BA9442B7B8BE}" type="sibTrans" cxnId="{50F62B32-5DE9-41C6-B1F2-9C7A4D1B8D36}">
      <dgm:prSet/>
      <dgm:spPr/>
      <dgm:t>
        <a:bodyPr/>
        <a:lstStyle/>
        <a:p>
          <a:endParaRPr lang="en-GB"/>
        </a:p>
      </dgm:t>
    </dgm:pt>
    <dgm:pt modelId="{CE551463-942F-4BA8-AEB5-657C8C1A3F83}">
      <dgm:prSet phldrT="[Text]" phldr="0"/>
      <dgm:spPr>
        <a:solidFill>
          <a:schemeClr val="bg2">
            <a:lumMod val="25000"/>
          </a:schemeClr>
        </a:solidFill>
      </dgm:spPr>
      <dgm:t>
        <a:bodyPr/>
        <a:lstStyle/>
        <a:p>
          <a:r>
            <a:rPr lang="en-US" dirty="0">
              <a:latin typeface="Arial" panose="020B0604020202020204" pitchFamily="34" charset="0"/>
              <a:cs typeface="Arial" panose="020B0604020202020204" pitchFamily="34" charset="0"/>
            </a:rPr>
            <a:t>Primary Survey data validates pricing and the dual-service USP</a:t>
          </a:r>
          <a:endParaRPr lang="en-GB" dirty="0">
            <a:latin typeface="Arial" panose="020B0604020202020204" pitchFamily="34" charset="0"/>
            <a:cs typeface="Arial" panose="020B0604020202020204" pitchFamily="34" charset="0"/>
          </a:endParaRPr>
        </a:p>
      </dgm:t>
    </dgm:pt>
    <dgm:pt modelId="{2CFEE871-DBE7-4C00-93CB-11CC856AA0C9}" type="parTrans" cxnId="{86D5720A-5370-49B7-9C6A-F18C87C2627D}">
      <dgm:prSet/>
      <dgm:spPr/>
      <dgm:t>
        <a:bodyPr/>
        <a:lstStyle/>
        <a:p>
          <a:endParaRPr lang="en-GB"/>
        </a:p>
      </dgm:t>
    </dgm:pt>
    <dgm:pt modelId="{AD145D20-69AD-4DF5-8E32-28780ACDD8B2}" type="sibTrans" cxnId="{86D5720A-5370-49B7-9C6A-F18C87C2627D}">
      <dgm:prSet/>
      <dgm:spPr/>
      <dgm:t>
        <a:bodyPr/>
        <a:lstStyle/>
        <a:p>
          <a:endParaRPr lang="en-GB"/>
        </a:p>
      </dgm:t>
    </dgm:pt>
    <dgm:pt modelId="{05F64F56-A171-498D-951A-6D1EC364DCAB}" type="pres">
      <dgm:prSet presAssocID="{118B501E-1508-474C-9CD7-9C4FCBF7AC20}" presName="Name0" presStyleCnt="0">
        <dgm:presLayoutVars>
          <dgm:chMax val="7"/>
          <dgm:chPref val="7"/>
          <dgm:dir/>
        </dgm:presLayoutVars>
      </dgm:prSet>
      <dgm:spPr/>
    </dgm:pt>
    <dgm:pt modelId="{3A7B0C9F-5263-4912-887E-1BECCE5B49AC}" type="pres">
      <dgm:prSet presAssocID="{118B501E-1508-474C-9CD7-9C4FCBF7AC20}" presName="Name1" presStyleCnt="0"/>
      <dgm:spPr/>
    </dgm:pt>
    <dgm:pt modelId="{8E55E3B7-D9F8-4243-B646-D1D2CF3A34E1}" type="pres">
      <dgm:prSet presAssocID="{118B501E-1508-474C-9CD7-9C4FCBF7AC20}" presName="cycle" presStyleCnt="0"/>
      <dgm:spPr/>
    </dgm:pt>
    <dgm:pt modelId="{7DA9D7B6-F4F2-4A34-8714-4F0F90A7D28F}" type="pres">
      <dgm:prSet presAssocID="{118B501E-1508-474C-9CD7-9C4FCBF7AC20}" presName="srcNode" presStyleLbl="node1" presStyleIdx="0" presStyleCnt="4"/>
      <dgm:spPr/>
    </dgm:pt>
    <dgm:pt modelId="{42C082DD-9C1E-41F2-B463-BE238AFA9224}" type="pres">
      <dgm:prSet presAssocID="{118B501E-1508-474C-9CD7-9C4FCBF7AC20}" presName="conn" presStyleLbl="parChTrans1D2" presStyleIdx="0" presStyleCnt="1"/>
      <dgm:spPr/>
    </dgm:pt>
    <dgm:pt modelId="{A4247A57-C501-4641-98D9-5E4E54547192}" type="pres">
      <dgm:prSet presAssocID="{118B501E-1508-474C-9CD7-9C4FCBF7AC20}" presName="extraNode" presStyleLbl="node1" presStyleIdx="0" presStyleCnt="4"/>
      <dgm:spPr/>
    </dgm:pt>
    <dgm:pt modelId="{31B1C399-0422-45B4-AE29-CD57A5AD4626}" type="pres">
      <dgm:prSet presAssocID="{118B501E-1508-474C-9CD7-9C4FCBF7AC20}" presName="dstNode" presStyleLbl="node1" presStyleIdx="0" presStyleCnt="4"/>
      <dgm:spPr/>
    </dgm:pt>
    <dgm:pt modelId="{3EB82FF5-E333-4E5F-8A5F-2326DC33FF03}" type="pres">
      <dgm:prSet presAssocID="{947CB3CE-08C7-4CFA-8424-3A7D121B1644}" presName="text_1" presStyleLbl="node1" presStyleIdx="0" presStyleCnt="4">
        <dgm:presLayoutVars>
          <dgm:bulletEnabled val="1"/>
        </dgm:presLayoutVars>
      </dgm:prSet>
      <dgm:spPr/>
    </dgm:pt>
    <dgm:pt modelId="{E5386B55-6584-444C-83AB-CAEAC9A51273}" type="pres">
      <dgm:prSet presAssocID="{947CB3CE-08C7-4CFA-8424-3A7D121B1644}" presName="accent_1" presStyleCnt="0"/>
      <dgm:spPr/>
    </dgm:pt>
    <dgm:pt modelId="{A3BF65EE-A850-49EA-A25F-D3C9D9A8E1E7}" type="pres">
      <dgm:prSet presAssocID="{947CB3CE-08C7-4CFA-8424-3A7D121B1644}" presName="accentRepeatNode" presStyleLbl="solidFgAcc1" presStyleIdx="0" presStyleCnt="4" custLinFactY="100000" custLinFactNeighborX="51273" custLinFactNeighborY="141130"/>
      <dgm:spPr>
        <a:ln>
          <a:noFill/>
        </a:ln>
      </dgm:spPr>
    </dgm:pt>
    <dgm:pt modelId="{44FC5155-BC06-4989-B2F0-257D18CBEB66}" type="pres">
      <dgm:prSet presAssocID="{F2F44D23-5A5B-40EA-B088-B52F9E0B10DE}" presName="text_2" presStyleLbl="node1" presStyleIdx="1" presStyleCnt="4">
        <dgm:presLayoutVars>
          <dgm:bulletEnabled val="1"/>
        </dgm:presLayoutVars>
      </dgm:prSet>
      <dgm:spPr/>
    </dgm:pt>
    <dgm:pt modelId="{BFBD1026-C124-4E4F-BF87-3AB326FC22D9}" type="pres">
      <dgm:prSet presAssocID="{F2F44D23-5A5B-40EA-B088-B52F9E0B10DE}" presName="accent_2" presStyleCnt="0"/>
      <dgm:spPr/>
    </dgm:pt>
    <dgm:pt modelId="{2A781665-63F9-4EA0-8462-89374AC75589}" type="pres">
      <dgm:prSet presAssocID="{F2F44D23-5A5B-40EA-B088-B52F9E0B10DE}" presName="accentRepeatNode" presStyleLbl="solidFgAcc1" presStyleIdx="1" presStyleCnt="4"/>
      <dgm:spPr>
        <a:ln>
          <a:noFill/>
        </a:ln>
      </dgm:spPr>
    </dgm:pt>
    <dgm:pt modelId="{37BACE1F-EAB6-421C-8F25-DDC64123C1D4}" type="pres">
      <dgm:prSet presAssocID="{CE551463-942F-4BA8-AEB5-657C8C1A3F83}" presName="text_3" presStyleLbl="node1" presStyleIdx="2" presStyleCnt="4" custLinFactNeighborX="669" custLinFactNeighborY="3699">
        <dgm:presLayoutVars>
          <dgm:bulletEnabled val="1"/>
        </dgm:presLayoutVars>
      </dgm:prSet>
      <dgm:spPr/>
    </dgm:pt>
    <dgm:pt modelId="{942D62D8-9BB6-4DD4-88FC-49FC28A64FED}" type="pres">
      <dgm:prSet presAssocID="{CE551463-942F-4BA8-AEB5-657C8C1A3F83}" presName="accent_3" presStyleCnt="0"/>
      <dgm:spPr/>
    </dgm:pt>
    <dgm:pt modelId="{672E9A0C-68B1-484C-BCFD-73205F0FD4E6}" type="pres">
      <dgm:prSet presAssocID="{CE551463-942F-4BA8-AEB5-657C8C1A3F83}" presName="accentRepeatNode" presStyleLbl="solidFgAcc1" presStyleIdx="2" presStyleCnt="4" custLinFactY="-100000" custLinFactNeighborX="-37407" custLinFactNeighborY="-138875"/>
      <dgm:spPr>
        <a:ln>
          <a:noFill/>
        </a:ln>
      </dgm:spPr>
    </dgm:pt>
    <dgm:pt modelId="{DFD8E6F4-0185-4B62-9035-BB0DDD1A8971}" type="pres">
      <dgm:prSet presAssocID="{D3CADBD4-01E0-4033-8B2C-5EAD0C782D34}" presName="text_4" presStyleLbl="node1" presStyleIdx="3" presStyleCnt="4" custLinFactNeighborX="329" custLinFactNeighborY="2817">
        <dgm:presLayoutVars>
          <dgm:bulletEnabled val="1"/>
        </dgm:presLayoutVars>
      </dgm:prSet>
      <dgm:spPr/>
    </dgm:pt>
    <dgm:pt modelId="{48EFD55E-02B6-4564-B4DD-DAFA040E9C9B}" type="pres">
      <dgm:prSet presAssocID="{D3CADBD4-01E0-4033-8B2C-5EAD0C782D34}" presName="accent_4" presStyleCnt="0"/>
      <dgm:spPr/>
    </dgm:pt>
    <dgm:pt modelId="{E27DE055-0E74-4EA9-960D-AFA3D92C6780}" type="pres">
      <dgm:prSet presAssocID="{D3CADBD4-01E0-4033-8B2C-5EAD0C782D34}" presName="accentRepeatNode" presStyleLbl="solidFgAcc1" presStyleIdx="3" presStyleCnt="4" custLinFactNeighborX="-828" custLinFactNeighborY="7781"/>
      <dgm:spPr>
        <a:solidFill>
          <a:schemeClr val="bg1"/>
        </a:solidFill>
        <a:ln>
          <a:noFill/>
        </a:ln>
      </dgm:spPr>
    </dgm:pt>
  </dgm:ptLst>
  <dgm:cxnLst>
    <dgm:cxn modelId="{D80A3C04-1B4A-4B49-B8AC-DD6E8777F640}" type="presOf" srcId="{6003BA11-CA9A-4107-BEB7-456940C505DC}" destId="{42C082DD-9C1E-41F2-B463-BE238AFA9224}" srcOrd="0" destOrd="0" presId="urn:microsoft.com/office/officeart/2008/layout/VerticalCurvedList"/>
    <dgm:cxn modelId="{102C8A06-BD61-412A-A47E-0D41FF940E27}" type="presOf" srcId="{947CB3CE-08C7-4CFA-8424-3A7D121B1644}" destId="{3EB82FF5-E333-4E5F-8A5F-2326DC33FF03}" srcOrd="0" destOrd="0" presId="urn:microsoft.com/office/officeart/2008/layout/VerticalCurvedList"/>
    <dgm:cxn modelId="{86D5720A-5370-49B7-9C6A-F18C87C2627D}" srcId="{118B501E-1508-474C-9CD7-9C4FCBF7AC20}" destId="{CE551463-942F-4BA8-AEB5-657C8C1A3F83}" srcOrd="2" destOrd="0" parTransId="{2CFEE871-DBE7-4C00-93CB-11CC856AA0C9}" sibTransId="{AD145D20-69AD-4DF5-8E32-28780ACDD8B2}"/>
    <dgm:cxn modelId="{BA7FE030-494D-424F-A207-24D187C34BE9}" type="presOf" srcId="{F2F44D23-5A5B-40EA-B088-B52F9E0B10DE}" destId="{44FC5155-BC06-4989-B2F0-257D18CBEB66}" srcOrd="0" destOrd="0" presId="urn:microsoft.com/office/officeart/2008/layout/VerticalCurvedList"/>
    <dgm:cxn modelId="{50F62B32-5DE9-41C6-B1F2-9C7A4D1B8D36}" srcId="{118B501E-1508-474C-9CD7-9C4FCBF7AC20}" destId="{D3CADBD4-01E0-4033-8B2C-5EAD0C782D34}" srcOrd="3" destOrd="0" parTransId="{84089A35-1039-413D-BF82-A91D3082C070}" sibTransId="{8435BC5D-2154-4DBC-BB6E-BA9442B7B8BE}"/>
    <dgm:cxn modelId="{0128FF34-FA35-4AA7-9383-BACAD6A3C91D}" type="presOf" srcId="{D3CADBD4-01E0-4033-8B2C-5EAD0C782D34}" destId="{DFD8E6F4-0185-4B62-9035-BB0DDD1A8971}" srcOrd="0" destOrd="0" presId="urn:microsoft.com/office/officeart/2008/layout/VerticalCurvedList"/>
    <dgm:cxn modelId="{A40DE27F-83A3-4574-8351-4A032C0748D5}" type="presOf" srcId="{CE551463-942F-4BA8-AEB5-657C8C1A3F83}" destId="{37BACE1F-EAB6-421C-8F25-DDC64123C1D4}" srcOrd="0" destOrd="0" presId="urn:microsoft.com/office/officeart/2008/layout/VerticalCurvedList"/>
    <dgm:cxn modelId="{E38CF185-A58B-4845-B9CE-C5EF2F8381F2}" srcId="{118B501E-1508-474C-9CD7-9C4FCBF7AC20}" destId="{947CB3CE-08C7-4CFA-8424-3A7D121B1644}" srcOrd="0" destOrd="0" parTransId="{B8492C1F-BE4E-4D99-8167-932BC6540216}" sibTransId="{6003BA11-CA9A-4107-BEB7-456940C505DC}"/>
    <dgm:cxn modelId="{CF1E41BC-764B-48FC-A8D5-329152B97B46}" srcId="{118B501E-1508-474C-9CD7-9C4FCBF7AC20}" destId="{F2F44D23-5A5B-40EA-B088-B52F9E0B10DE}" srcOrd="1" destOrd="0" parTransId="{D95B8672-533E-47CB-8B16-35C6B046BE36}" sibTransId="{F76FA2A2-4C75-424C-BA7A-4A394AB74BE0}"/>
    <dgm:cxn modelId="{735EB6D7-90C4-4469-9E33-A62C1F4D41B5}" type="presOf" srcId="{118B501E-1508-474C-9CD7-9C4FCBF7AC20}" destId="{05F64F56-A171-498D-951A-6D1EC364DCAB}" srcOrd="0" destOrd="0" presId="urn:microsoft.com/office/officeart/2008/layout/VerticalCurvedList"/>
    <dgm:cxn modelId="{D9472B64-C0EF-4FF5-8DA5-FCF78072F83F}" type="presParOf" srcId="{05F64F56-A171-498D-951A-6D1EC364DCAB}" destId="{3A7B0C9F-5263-4912-887E-1BECCE5B49AC}" srcOrd="0" destOrd="0" presId="urn:microsoft.com/office/officeart/2008/layout/VerticalCurvedList"/>
    <dgm:cxn modelId="{F0A087D9-89FD-4300-99BB-83E420A81C00}" type="presParOf" srcId="{3A7B0C9F-5263-4912-887E-1BECCE5B49AC}" destId="{8E55E3B7-D9F8-4243-B646-D1D2CF3A34E1}" srcOrd="0" destOrd="0" presId="urn:microsoft.com/office/officeart/2008/layout/VerticalCurvedList"/>
    <dgm:cxn modelId="{3F3518FF-54FC-49A5-B446-12792E45133B}" type="presParOf" srcId="{8E55E3B7-D9F8-4243-B646-D1D2CF3A34E1}" destId="{7DA9D7B6-F4F2-4A34-8714-4F0F90A7D28F}" srcOrd="0" destOrd="0" presId="urn:microsoft.com/office/officeart/2008/layout/VerticalCurvedList"/>
    <dgm:cxn modelId="{0CE2BAE2-5976-445C-8F7C-129B11119972}" type="presParOf" srcId="{8E55E3B7-D9F8-4243-B646-D1D2CF3A34E1}" destId="{42C082DD-9C1E-41F2-B463-BE238AFA9224}" srcOrd="1" destOrd="0" presId="urn:microsoft.com/office/officeart/2008/layout/VerticalCurvedList"/>
    <dgm:cxn modelId="{28FF91E0-2AD2-4979-8778-6CE9B49F05A7}" type="presParOf" srcId="{8E55E3B7-D9F8-4243-B646-D1D2CF3A34E1}" destId="{A4247A57-C501-4641-98D9-5E4E54547192}" srcOrd="2" destOrd="0" presId="urn:microsoft.com/office/officeart/2008/layout/VerticalCurvedList"/>
    <dgm:cxn modelId="{B87532CC-A1D9-4C41-B090-8D36A66B0389}" type="presParOf" srcId="{8E55E3B7-D9F8-4243-B646-D1D2CF3A34E1}" destId="{31B1C399-0422-45B4-AE29-CD57A5AD4626}" srcOrd="3" destOrd="0" presId="urn:microsoft.com/office/officeart/2008/layout/VerticalCurvedList"/>
    <dgm:cxn modelId="{B2AD4D02-97A7-47E8-8D65-4512677C173C}" type="presParOf" srcId="{3A7B0C9F-5263-4912-887E-1BECCE5B49AC}" destId="{3EB82FF5-E333-4E5F-8A5F-2326DC33FF03}" srcOrd="1" destOrd="0" presId="urn:microsoft.com/office/officeart/2008/layout/VerticalCurvedList"/>
    <dgm:cxn modelId="{D741703F-B92E-4ECE-9D62-D1BB4471C3A4}" type="presParOf" srcId="{3A7B0C9F-5263-4912-887E-1BECCE5B49AC}" destId="{E5386B55-6584-444C-83AB-CAEAC9A51273}" srcOrd="2" destOrd="0" presId="urn:microsoft.com/office/officeart/2008/layout/VerticalCurvedList"/>
    <dgm:cxn modelId="{C8AB3B1C-1291-4F88-BB71-3C899C5DE74E}" type="presParOf" srcId="{E5386B55-6584-444C-83AB-CAEAC9A51273}" destId="{A3BF65EE-A850-49EA-A25F-D3C9D9A8E1E7}" srcOrd="0" destOrd="0" presId="urn:microsoft.com/office/officeart/2008/layout/VerticalCurvedList"/>
    <dgm:cxn modelId="{A84F5105-DF49-4C45-AD66-8EAFB0539320}" type="presParOf" srcId="{3A7B0C9F-5263-4912-887E-1BECCE5B49AC}" destId="{44FC5155-BC06-4989-B2F0-257D18CBEB66}" srcOrd="3" destOrd="0" presId="urn:microsoft.com/office/officeart/2008/layout/VerticalCurvedList"/>
    <dgm:cxn modelId="{B6648D84-F57C-4408-94E6-C8644D018076}" type="presParOf" srcId="{3A7B0C9F-5263-4912-887E-1BECCE5B49AC}" destId="{BFBD1026-C124-4E4F-BF87-3AB326FC22D9}" srcOrd="4" destOrd="0" presId="urn:microsoft.com/office/officeart/2008/layout/VerticalCurvedList"/>
    <dgm:cxn modelId="{79212215-9167-4E51-AA33-0CF602DF82E9}" type="presParOf" srcId="{BFBD1026-C124-4E4F-BF87-3AB326FC22D9}" destId="{2A781665-63F9-4EA0-8462-89374AC75589}" srcOrd="0" destOrd="0" presId="urn:microsoft.com/office/officeart/2008/layout/VerticalCurvedList"/>
    <dgm:cxn modelId="{16BFE3EC-3DFF-4C33-8E02-4D3937D8414E}" type="presParOf" srcId="{3A7B0C9F-5263-4912-887E-1BECCE5B49AC}" destId="{37BACE1F-EAB6-421C-8F25-DDC64123C1D4}" srcOrd="5" destOrd="0" presId="urn:microsoft.com/office/officeart/2008/layout/VerticalCurvedList"/>
    <dgm:cxn modelId="{2C68554D-809A-436D-944B-487A39218E0C}" type="presParOf" srcId="{3A7B0C9F-5263-4912-887E-1BECCE5B49AC}" destId="{942D62D8-9BB6-4DD4-88FC-49FC28A64FED}" srcOrd="6" destOrd="0" presId="urn:microsoft.com/office/officeart/2008/layout/VerticalCurvedList"/>
    <dgm:cxn modelId="{6DB8206F-ED00-4686-A343-BD685830FDEA}" type="presParOf" srcId="{942D62D8-9BB6-4DD4-88FC-49FC28A64FED}" destId="{672E9A0C-68B1-484C-BCFD-73205F0FD4E6}" srcOrd="0" destOrd="0" presId="urn:microsoft.com/office/officeart/2008/layout/VerticalCurvedList"/>
    <dgm:cxn modelId="{8695108D-0A98-4159-A21D-D611EFC2D862}" type="presParOf" srcId="{3A7B0C9F-5263-4912-887E-1BECCE5B49AC}" destId="{DFD8E6F4-0185-4B62-9035-BB0DDD1A8971}" srcOrd="7" destOrd="0" presId="urn:microsoft.com/office/officeart/2008/layout/VerticalCurvedList"/>
    <dgm:cxn modelId="{216C8A4B-A4BB-47DA-82C5-656AF267E229}" type="presParOf" srcId="{3A7B0C9F-5263-4912-887E-1BECCE5B49AC}" destId="{48EFD55E-02B6-4564-B4DD-DAFA040E9C9B}" srcOrd="8" destOrd="0" presId="urn:microsoft.com/office/officeart/2008/layout/VerticalCurvedList"/>
    <dgm:cxn modelId="{0C05DACC-FF2C-4E2B-A52B-E163C9A79814}" type="presParOf" srcId="{48EFD55E-02B6-4564-B4DD-DAFA040E9C9B}" destId="{E27DE055-0E74-4EA9-960D-AFA3D92C6780}" srcOrd="0" destOrd="0" presId="urn:microsoft.com/office/officeart/2008/layout/VerticalCurvedList"/>
  </dgm:cxnLst>
  <dgm:bg>
    <a:blipFill>
      <a:blip xmlns:r="http://schemas.openxmlformats.org/officeDocument/2006/relationships">
        <a:extLst>
          <a:ext uri="{96DAC541-7B7A-43D3-8B79-37D633B846F1}">
            <asvg:svgBlip xmlns:asvg="http://schemas.microsoft.com/office/drawing/2016/SVG/main" r:embed="rId1"/>
          </a:ext>
        </a:extLst>
      </a:blip>
      <a:stretch>
        <a:fillRect/>
      </a:stretch>
    </a:blip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C082DD-9C1E-41F2-B463-BE238AFA9224}">
      <dsp:nvSpPr>
        <dsp:cNvPr id="0" name=""/>
        <dsp:cNvSpPr/>
      </dsp:nvSpPr>
      <dsp:spPr>
        <a:xfrm>
          <a:off x="-3440612" y="-529011"/>
          <a:ext cx="4102276" cy="4102276"/>
        </a:xfrm>
        <a:prstGeom prst="blockArc">
          <a:avLst>
            <a:gd name="adj1" fmla="val 18900000"/>
            <a:gd name="adj2" fmla="val 2700000"/>
            <a:gd name="adj3" fmla="val 527"/>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EB82FF5-E333-4E5F-8A5F-2326DC33FF03}">
      <dsp:nvSpPr>
        <dsp:cNvPr id="0" name=""/>
        <dsp:cNvSpPr/>
      </dsp:nvSpPr>
      <dsp:spPr>
        <a:xfrm>
          <a:off x="346930" y="234042"/>
          <a:ext cx="8877909" cy="468327"/>
        </a:xfrm>
        <a:prstGeom prst="rect">
          <a:avLst/>
        </a:prstGeom>
        <a:solidFill>
          <a:schemeClr val="bg2">
            <a:lumMod val="2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71735" tIns="53340" rIns="53340" bIns="53340" numCol="1" spcCol="1270" anchor="ctr" anchorCtr="0">
          <a:noAutofit/>
        </a:bodyPr>
        <a:lstStyle/>
        <a:p>
          <a:pPr marL="0" lvl="0" indent="0" algn="l" defTabSz="933450">
            <a:lnSpc>
              <a:spcPct val="90000"/>
            </a:lnSpc>
            <a:spcBef>
              <a:spcPct val="0"/>
            </a:spcBef>
            <a:spcAft>
              <a:spcPct val="35000"/>
            </a:spcAft>
            <a:buNone/>
          </a:pPr>
          <a:r>
            <a:rPr lang="en-US" sz="2100" kern="1200" dirty="0"/>
            <a:t>Demand is already proven, with exiting clients and zero marketing spend</a:t>
          </a:r>
          <a:endParaRPr lang="en-GB" sz="2100" kern="1200" dirty="0"/>
        </a:p>
      </dsp:txBody>
      <dsp:txXfrm>
        <a:off x="346930" y="234042"/>
        <a:ext cx="8877909" cy="468327"/>
      </dsp:txXfrm>
    </dsp:sp>
    <dsp:sp modelId="{A3BF65EE-A850-49EA-A25F-D3C9D9A8E1E7}">
      <dsp:nvSpPr>
        <dsp:cNvPr id="0" name=""/>
        <dsp:cNvSpPr/>
      </dsp:nvSpPr>
      <dsp:spPr>
        <a:xfrm>
          <a:off x="354382" y="1587099"/>
          <a:ext cx="585409" cy="585409"/>
        </a:xfrm>
        <a:prstGeom prst="ellipse">
          <a:avLst/>
        </a:prstGeom>
        <a:solidFill>
          <a:schemeClr val="lt1">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44FC5155-BC06-4989-B2F0-257D18CBEB66}">
      <dsp:nvSpPr>
        <dsp:cNvPr id="0" name=""/>
        <dsp:cNvSpPr/>
      </dsp:nvSpPr>
      <dsp:spPr>
        <a:xfrm>
          <a:off x="615433" y="936655"/>
          <a:ext cx="8609406" cy="468327"/>
        </a:xfrm>
        <a:prstGeom prst="rect">
          <a:avLst/>
        </a:prstGeom>
        <a:solidFill>
          <a:schemeClr val="bg2">
            <a:lumMod val="2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71735" tIns="53340" rIns="53340" bIns="53340" numCol="1" spcCol="1270" anchor="ctr" anchorCtr="0">
          <a:noAutofit/>
        </a:bodyPr>
        <a:lstStyle/>
        <a:p>
          <a:pPr marL="0" lvl="0" indent="0" algn="l" defTabSz="933450">
            <a:lnSpc>
              <a:spcPct val="90000"/>
            </a:lnSpc>
            <a:spcBef>
              <a:spcPct val="0"/>
            </a:spcBef>
            <a:spcAft>
              <a:spcPct val="35000"/>
            </a:spcAft>
            <a:buNone/>
          </a:pPr>
          <a:r>
            <a:rPr lang="en-US" sz="2100" kern="1200" dirty="0"/>
            <a:t>Cash flow is positive from month 1, and grows though the year</a:t>
          </a:r>
          <a:endParaRPr lang="en-GB" sz="2100" kern="1200" dirty="0"/>
        </a:p>
      </dsp:txBody>
      <dsp:txXfrm>
        <a:off x="615433" y="936655"/>
        <a:ext cx="8609406" cy="468327"/>
      </dsp:txXfrm>
    </dsp:sp>
    <dsp:sp modelId="{2A781665-63F9-4EA0-8462-89374AC75589}">
      <dsp:nvSpPr>
        <dsp:cNvPr id="0" name=""/>
        <dsp:cNvSpPr/>
      </dsp:nvSpPr>
      <dsp:spPr>
        <a:xfrm>
          <a:off x="322728" y="878114"/>
          <a:ext cx="585409" cy="585409"/>
        </a:xfrm>
        <a:prstGeom prst="ellipse">
          <a:avLst/>
        </a:prstGeom>
        <a:solidFill>
          <a:schemeClr val="lt1">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37BACE1F-EAB6-421C-8F25-DDC64123C1D4}">
      <dsp:nvSpPr>
        <dsp:cNvPr id="0" name=""/>
        <dsp:cNvSpPr/>
      </dsp:nvSpPr>
      <dsp:spPr>
        <a:xfrm>
          <a:off x="654514" y="1656592"/>
          <a:ext cx="8609406" cy="468327"/>
        </a:xfrm>
        <a:prstGeom prst="rect">
          <a:avLst/>
        </a:prstGeom>
        <a:solidFill>
          <a:schemeClr val="bg2">
            <a:lumMod val="2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71735" tIns="53340" rIns="53340" bIns="53340" numCol="1" spcCol="1270" anchor="ctr"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Primary Survey data validates pricing and the dual-service USP</a:t>
          </a:r>
          <a:endParaRPr lang="en-GB" sz="2100" kern="1200" dirty="0">
            <a:latin typeface="Arial" panose="020B0604020202020204" pitchFamily="34" charset="0"/>
            <a:cs typeface="Arial" panose="020B0604020202020204" pitchFamily="34" charset="0"/>
          </a:endParaRPr>
        </a:p>
      </dsp:txBody>
      <dsp:txXfrm>
        <a:off x="654514" y="1656592"/>
        <a:ext cx="8609406" cy="468327"/>
      </dsp:txXfrm>
    </dsp:sp>
    <dsp:sp modelId="{672E9A0C-68B1-484C-BCFD-73205F0FD4E6}">
      <dsp:nvSpPr>
        <dsp:cNvPr id="0" name=""/>
        <dsp:cNvSpPr/>
      </dsp:nvSpPr>
      <dsp:spPr>
        <a:xfrm>
          <a:off x="103744" y="182330"/>
          <a:ext cx="585409" cy="585409"/>
        </a:xfrm>
        <a:prstGeom prst="ellipse">
          <a:avLst/>
        </a:prstGeom>
        <a:solidFill>
          <a:schemeClr val="lt1">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DFD8E6F4-0185-4B62-9035-BB0DDD1A8971}">
      <dsp:nvSpPr>
        <dsp:cNvPr id="0" name=""/>
        <dsp:cNvSpPr/>
      </dsp:nvSpPr>
      <dsp:spPr>
        <a:xfrm>
          <a:off x="376138" y="2355075"/>
          <a:ext cx="8877909" cy="468327"/>
        </a:xfrm>
        <a:prstGeom prst="rect">
          <a:avLst/>
        </a:prstGeom>
        <a:solidFill>
          <a:schemeClr val="bg2">
            <a:lumMod val="2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71735" tIns="53340" rIns="53340" bIns="53340" numCol="1" spcCol="1270" anchor="ctr"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SWOT Analysis shows strengths and opportunities outweigh the risk</a:t>
          </a:r>
          <a:endParaRPr lang="en-GB" sz="2100" kern="1200" dirty="0">
            <a:latin typeface="Arial" panose="020B0604020202020204" pitchFamily="34" charset="0"/>
            <a:cs typeface="Arial" panose="020B0604020202020204" pitchFamily="34" charset="0"/>
          </a:endParaRPr>
        </a:p>
      </dsp:txBody>
      <dsp:txXfrm>
        <a:off x="376138" y="2355075"/>
        <a:ext cx="8877909" cy="468327"/>
      </dsp:txXfrm>
    </dsp:sp>
    <dsp:sp modelId="{E27DE055-0E74-4EA9-960D-AFA3D92C6780}">
      <dsp:nvSpPr>
        <dsp:cNvPr id="0" name=""/>
        <dsp:cNvSpPr/>
      </dsp:nvSpPr>
      <dsp:spPr>
        <a:xfrm>
          <a:off x="49378" y="2328892"/>
          <a:ext cx="585409" cy="585409"/>
        </a:xfrm>
        <a:prstGeom prst="ellipse">
          <a:avLst/>
        </a:prstGeom>
        <a:solidFill>
          <a:schemeClr val="bg1"/>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475F1A2-5638-E470-A17D-3153C53927C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BMSW4011: Managing Enterprise</a:t>
            </a:r>
          </a:p>
        </p:txBody>
      </p:sp>
      <p:sp>
        <p:nvSpPr>
          <p:cNvPr id="3" name="Date Placeholder 2">
            <a:extLst>
              <a:ext uri="{FF2B5EF4-FFF2-40B4-BE49-F238E27FC236}">
                <a16:creationId xmlns:a16="http://schemas.microsoft.com/office/drawing/2014/main" id="{D078F3BE-677B-AA71-7ED3-4BDE6A5CD7F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BAC9942-8CBD-4117-A5E8-CA117C62A867}" type="datetimeFigureOut">
              <a:rPr lang="en-GB" smtClean="0"/>
              <a:t>21/06/2026</a:t>
            </a:fld>
            <a:endParaRPr lang="en-GB"/>
          </a:p>
        </p:txBody>
      </p:sp>
      <p:sp>
        <p:nvSpPr>
          <p:cNvPr id="4" name="Footer Placeholder 3">
            <a:extLst>
              <a:ext uri="{FF2B5EF4-FFF2-40B4-BE49-F238E27FC236}">
                <a16:creationId xmlns:a16="http://schemas.microsoft.com/office/drawing/2014/main" id="{229CDEFF-21AF-21D4-AD8B-3AE1C9CDBA9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550D57C2-102C-78C3-2315-4D22E3FA409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E9226E9-D07D-4005-A55B-173A5D55B4D9}" type="slidenum">
              <a:rPr lang="en-GB" smtClean="0"/>
              <a:t>‹#›</a:t>
            </a:fld>
            <a:endParaRPr lang="en-GB"/>
          </a:p>
        </p:txBody>
      </p:sp>
    </p:spTree>
    <p:extLst>
      <p:ext uri="{BB962C8B-B14F-4D97-AF65-F5344CB8AC3E}">
        <p14:creationId xmlns:p14="http://schemas.microsoft.com/office/powerpoint/2010/main" val="816820508"/>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BMSW4011: Managing Enterprise</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40704-25C7-4C68-87C1-E7CE46FF1916}" type="datetimeFigureOut">
              <a:rPr lang="en-GB" smtClean="0"/>
              <a:t>21/06/2026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DD988F-F24D-4B00-9B29-D899DEC181CF}" type="slidenum">
              <a:rPr lang="en-GB" smtClean="0"/>
              <a:t>‹#›</a:t>
            </a:fld>
            <a:endParaRPr lang="en-GB"/>
          </a:p>
        </p:txBody>
      </p:sp>
    </p:spTree>
    <p:extLst>
      <p:ext uri="{BB962C8B-B14F-4D97-AF65-F5344CB8AC3E}">
        <p14:creationId xmlns:p14="http://schemas.microsoft.com/office/powerpoint/2010/main" val="2520976409"/>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BMSW4011: Managing Enterprise</a:t>
            </a:r>
          </a:p>
        </p:txBody>
      </p:sp>
      <p:sp>
        <p:nvSpPr>
          <p:cNvPr id="5" name="Slide Number Placeholder 4"/>
          <p:cNvSpPr>
            <a:spLocks noGrp="1"/>
          </p:cNvSpPr>
          <p:nvPr>
            <p:ph type="sldNum" sz="quarter" idx="5"/>
          </p:nvPr>
        </p:nvSpPr>
        <p:spPr/>
        <p:txBody>
          <a:bodyPr/>
          <a:lstStyle/>
          <a:p>
            <a:fld id="{2BDD988F-F24D-4B00-9B29-D899DEC181CF}" type="slidenum">
              <a:rPr lang="en-GB" smtClean="0"/>
              <a:t>5</a:t>
            </a:fld>
            <a:endParaRPr lang="en-GB"/>
          </a:p>
        </p:txBody>
      </p:sp>
    </p:spTree>
    <p:extLst>
      <p:ext uri="{BB962C8B-B14F-4D97-AF65-F5344CB8AC3E}">
        <p14:creationId xmlns:p14="http://schemas.microsoft.com/office/powerpoint/2010/main" val="34869064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4A3E7-237F-5A65-CC7C-0FA729FD4D5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8C5FC2-A64B-ADEA-1C39-E525223EB4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6CAF80-530D-5268-D573-BAD72EC7986A}"/>
              </a:ext>
            </a:extLst>
          </p:cNvPr>
          <p:cNvSpPr>
            <a:spLocks noGrp="1"/>
          </p:cNvSpPr>
          <p:nvPr>
            <p:ph type="dt" sz="half" idx="10"/>
          </p:nvPr>
        </p:nvSpPr>
        <p:spPr/>
        <p:txBody>
          <a:bodyPr/>
          <a:lstStyle/>
          <a:p>
            <a:fld id="{F8935F92-738D-44DA-9B8E-F725DC93F592}" type="datetime1">
              <a:rPr lang="en-GB" smtClean="0"/>
              <a:t>22/06/2026</a:t>
            </a:fld>
            <a:endParaRPr lang="en-GB"/>
          </a:p>
        </p:txBody>
      </p:sp>
      <p:sp>
        <p:nvSpPr>
          <p:cNvPr id="5" name="Footer Placeholder 4">
            <a:extLst>
              <a:ext uri="{FF2B5EF4-FFF2-40B4-BE49-F238E27FC236}">
                <a16:creationId xmlns:a16="http://schemas.microsoft.com/office/drawing/2014/main" id="{CAD92D1A-7572-5DF6-281E-7EEFCCFC6D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7F44DD-DF91-96A9-E8EE-415E7AE72B05}"/>
              </a:ext>
            </a:extLst>
          </p:cNvPr>
          <p:cNvSpPr>
            <a:spLocks noGrp="1"/>
          </p:cNvSpPr>
          <p:nvPr>
            <p:ph type="sldNum" sz="quarter" idx="12"/>
          </p:nvPr>
        </p:nvSpPr>
        <p:spPr/>
        <p:txBody>
          <a:bodyPr/>
          <a:lstStyle/>
          <a:p>
            <a:fld id="{1AA577CF-7778-42CD-95B2-61B41FC70795}" type="slidenum">
              <a:rPr lang="en-GB" smtClean="0"/>
              <a:t>‹#›</a:t>
            </a:fld>
            <a:endParaRPr lang="en-GB"/>
          </a:p>
        </p:txBody>
      </p:sp>
    </p:spTree>
    <p:extLst>
      <p:ext uri="{BB962C8B-B14F-4D97-AF65-F5344CB8AC3E}">
        <p14:creationId xmlns:p14="http://schemas.microsoft.com/office/powerpoint/2010/main" val="3713927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F5A89-178F-65DD-CF8F-53FA8E2B85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EECDB8-952E-1F79-89B1-EA0C47F6FD3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520C69-EF1E-E773-EFCB-A1F3BA8DAB61}"/>
              </a:ext>
            </a:extLst>
          </p:cNvPr>
          <p:cNvSpPr>
            <a:spLocks noGrp="1"/>
          </p:cNvSpPr>
          <p:nvPr>
            <p:ph type="dt" sz="half" idx="10"/>
          </p:nvPr>
        </p:nvSpPr>
        <p:spPr/>
        <p:txBody>
          <a:bodyPr/>
          <a:lstStyle/>
          <a:p>
            <a:fld id="{38AA80CD-04DC-4589-A3D5-1E3B384AEDA8}" type="datetime1">
              <a:rPr lang="en-GB" smtClean="0"/>
              <a:t>22/06/2026</a:t>
            </a:fld>
            <a:endParaRPr lang="en-GB"/>
          </a:p>
        </p:txBody>
      </p:sp>
      <p:sp>
        <p:nvSpPr>
          <p:cNvPr id="5" name="Footer Placeholder 4">
            <a:extLst>
              <a:ext uri="{FF2B5EF4-FFF2-40B4-BE49-F238E27FC236}">
                <a16:creationId xmlns:a16="http://schemas.microsoft.com/office/drawing/2014/main" id="{D3560F82-20D3-0370-9302-99DBA37FB3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A55C7A-83ED-EAB4-432A-6212D5FFAD44}"/>
              </a:ext>
            </a:extLst>
          </p:cNvPr>
          <p:cNvSpPr>
            <a:spLocks noGrp="1"/>
          </p:cNvSpPr>
          <p:nvPr>
            <p:ph type="sldNum" sz="quarter" idx="12"/>
          </p:nvPr>
        </p:nvSpPr>
        <p:spPr/>
        <p:txBody>
          <a:bodyPr/>
          <a:lstStyle/>
          <a:p>
            <a:fld id="{1AA577CF-7778-42CD-95B2-61B41FC70795}" type="slidenum">
              <a:rPr lang="en-GB" smtClean="0"/>
              <a:t>‹#›</a:t>
            </a:fld>
            <a:endParaRPr lang="en-GB"/>
          </a:p>
        </p:txBody>
      </p:sp>
    </p:spTree>
    <p:extLst>
      <p:ext uri="{BB962C8B-B14F-4D97-AF65-F5344CB8AC3E}">
        <p14:creationId xmlns:p14="http://schemas.microsoft.com/office/powerpoint/2010/main" val="6667734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50630-33DA-EE21-3ADF-E087D1E9E92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D4D7BF-EE84-B837-CEE5-DA889AD3278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725BF9-5E63-132C-6A68-2F29135501D6}"/>
              </a:ext>
            </a:extLst>
          </p:cNvPr>
          <p:cNvSpPr>
            <a:spLocks noGrp="1"/>
          </p:cNvSpPr>
          <p:nvPr>
            <p:ph type="dt" sz="half" idx="10"/>
          </p:nvPr>
        </p:nvSpPr>
        <p:spPr/>
        <p:txBody>
          <a:bodyPr/>
          <a:lstStyle/>
          <a:p>
            <a:fld id="{00CDC846-5F46-45AD-9CEE-2EC240F37643}" type="datetime1">
              <a:rPr lang="en-GB" smtClean="0"/>
              <a:t>22/06/2026</a:t>
            </a:fld>
            <a:endParaRPr lang="en-GB"/>
          </a:p>
        </p:txBody>
      </p:sp>
      <p:sp>
        <p:nvSpPr>
          <p:cNvPr id="5" name="Footer Placeholder 4">
            <a:extLst>
              <a:ext uri="{FF2B5EF4-FFF2-40B4-BE49-F238E27FC236}">
                <a16:creationId xmlns:a16="http://schemas.microsoft.com/office/drawing/2014/main" id="{49CF39AC-2EDA-05A0-7E32-508FC78BAE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AC8267-13C9-05C1-1250-A5B6D2BEE671}"/>
              </a:ext>
            </a:extLst>
          </p:cNvPr>
          <p:cNvSpPr>
            <a:spLocks noGrp="1"/>
          </p:cNvSpPr>
          <p:nvPr>
            <p:ph type="sldNum" sz="quarter" idx="12"/>
          </p:nvPr>
        </p:nvSpPr>
        <p:spPr/>
        <p:txBody>
          <a:bodyPr/>
          <a:lstStyle/>
          <a:p>
            <a:fld id="{1AA577CF-7778-42CD-95B2-61B41FC70795}" type="slidenum">
              <a:rPr lang="en-GB" smtClean="0"/>
              <a:t>‹#›</a:t>
            </a:fld>
            <a:endParaRPr lang="en-GB"/>
          </a:p>
        </p:txBody>
      </p:sp>
    </p:spTree>
    <p:extLst>
      <p:ext uri="{BB962C8B-B14F-4D97-AF65-F5344CB8AC3E}">
        <p14:creationId xmlns:p14="http://schemas.microsoft.com/office/powerpoint/2010/main" val="1780203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75957-686B-B379-05D8-E65BE5515C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88A295-C109-2D29-AE4C-CD13FDC2F06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E12CC1F-5143-F86D-677A-414A9BD24F3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F31018-C408-E78C-D6EE-DBBC4AD3077F}"/>
              </a:ext>
            </a:extLst>
          </p:cNvPr>
          <p:cNvSpPr>
            <a:spLocks noGrp="1"/>
          </p:cNvSpPr>
          <p:nvPr>
            <p:ph type="dt" sz="half" idx="10"/>
          </p:nvPr>
        </p:nvSpPr>
        <p:spPr/>
        <p:txBody>
          <a:bodyPr/>
          <a:lstStyle/>
          <a:p>
            <a:fld id="{23390809-1E6D-4AFB-9111-1C50BB39B32D}" type="datetime1">
              <a:rPr lang="en-GB" smtClean="0"/>
              <a:t>22/06/2026</a:t>
            </a:fld>
            <a:endParaRPr lang="en-GB"/>
          </a:p>
        </p:txBody>
      </p:sp>
      <p:sp>
        <p:nvSpPr>
          <p:cNvPr id="6" name="Footer Placeholder 5">
            <a:extLst>
              <a:ext uri="{FF2B5EF4-FFF2-40B4-BE49-F238E27FC236}">
                <a16:creationId xmlns:a16="http://schemas.microsoft.com/office/drawing/2014/main" id="{4682F090-6ECD-3B22-D9F1-5914A84AA1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668DD4-3C43-A03B-7073-FF2EBB113F94}"/>
              </a:ext>
            </a:extLst>
          </p:cNvPr>
          <p:cNvSpPr>
            <a:spLocks noGrp="1"/>
          </p:cNvSpPr>
          <p:nvPr>
            <p:ph type="sldNum" sz="quarter" idx="12"/>
          </p:nvPr>
        </p:nvSpPr>
        <p:spPr/>
        <p:txBody>
          <a:bodyPr/>
          <a:lstStyle/>
          <a:p>
            <a:fld id="{1AA577CF-7778-42CD-95B2-61B41FC70795}" type="slidenum">
              <a:rPr lang="en-GB" smtClean="0"/>
              <a:t>‹#›</a:t>
            </a:fld>
            <a:endParaRPr lang="en-GB"/>
          </a:p>
        </p:txBody>
      </p:sp>
    </p:spTree>
    <p:extLst>
      <p:ext uri="{BB962C8B-B14F-4D97-AF65-F5344CB8AC3E}">
        <p14:creationId xmlns:p14="http://schemas.microsoft.com/office/powerpoint/2010/main" val="3446726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41BBA-71FF-E5F2-5AB3-C85788CCA7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992CDC-380B-895A-0160-0AB2D8DA7A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D16758-9059-AE86-B8DA-8F2679EB65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E48E355-1A93-F9D7-28C1-33091D2092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E87B9B-D84F-AA71-227C-A134A30528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FBDA6BC-C0ED-D69B-6FC5-887D32DD8F32}"/>
              </a:ext>
            </a:extLst>
          </p:cNvPr>
          <p:cNvSpPr>
            <a:spLocks noGrp="1"/>
          </p:cNvSpPr>
          <p:nvPr>
            <p:ph type="dt" sz="half" idx="10"/>
          </p:nvPr>
        </p:nvSpPr>
        <p:spPr/>
        <p:txBody>
          <a:bodyPr/>
          <a:lstStyle/>
          <a:p>
            <a:fld id="{56C02F78-01A0-41D5-A15C-3CFD9FB1E3D2}" type="datetime1">
              <a:rPr lang="en-GB" smtClean="0"/>
              <a:t>22/06/2026</a:t>
            </a:fld>
            <a:endParaRPr lang="en-GB"/>
          </a:p>
        </p:txBody>
      </p:sp>
      <p:sp>
        <p:nvSpPr>
          <p:cNvPr id="8" name="Footer Placeholder 7">
            <a:extLst>
              <a:ext uri="{FF2B5EF4-FFF2-40B4-BE49-F238E27FC236}">
                <a16:creationId xmlns:a16="http://schemas.microsoft.com/office/drawing/2014/main" id="{1B69628A-6637-2ED4-F603-A2FC8DB05FE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9B85DED-F13E-CE12-01BC-7B52D62E6982}"/>
              </a:ext>
            </a:extLst>
          </p:cNvPr>
          <p:cNvSpPr>
            <a:spLocks noGrp="1"/>
          </p:cNvSpPr>
          <p:nvPr>
            <p:ph type="sldNum" sz="quarter" idx="12"/>
          </p:nvPr>
        </p:nvSpPr>
        <p:spPr/>
        <p:txBody>
          <a:bodyPr/>
          <a:lstStyle/>
          <a:p>
            <a:fld id="{1AA577CF-7778-42CD-95B2-61B41FC70795}" type="slidenum">
              <a:rPr lang="en-GB" smtClean="0"/>
              <a:t>‹#›</a:t>
            </a:fld>
            <a:endParaRPr lang="en-GB"/>
          </a:p>
        </p:txBody>
      </p:sp>
    </p:spTree>
    <p:extLst>
      <p:ext uri="{BB962C8B-B14F-4D97-AF65-F5344CB8AC3E}">
        <p14:creationId xmlns:p14="http://schemas.microsoft.com/office/powerpoint/2010/main" val="15557720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31347-83E9-AF21-90D3-4D137428978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0FA0921-1D61-9BAF-C4AB-5CD97344A483}"/>
              </a:ext>
            </a:extLst>
          </p:cNvPr>
          <p:cNvSpPr>
            <a:spLocks noGrp="1"/>
          </p:cNvSpPr>
          <p:nvPr>
            <p:ph type="dt" sz="half" idx="10"/>
          </p:nvPr>
        </p:nvSpPr>
        <p:spPr/>
        <p:txBody>
          <a:bodyPr/>
          <a:lstStyle/>
          <a:p>
            <a:fld id="{D30459CB-4A56-4284-B58D-9A17363D082B}" type="datetime1">
              <a:rPr lang="en-GB" smtClean="0"/>
              <a:t>22/06/2026</a:t>
            </a:fld>
            <a:endParaRPr lang="en-GB"/>
          </a:p>
        </p:txBody>
      </p:sp>
      <p:sp>
        <p:nvSpPr>
          <p:cNvPr id="4" name="Footer Placeholder 3">
            <a:extLst>
              <a:ext uri="{FF2B5EF4-FFF2-40B4-BE49-F238E27FC236}">
                <a16:creationId xmlns:a16="http://schemas.microsoft.com/office/drawing/2014/main" id="{DEF95CFC-52FC-3C51-F76F-74DB901BE4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73B8A2-337B-157C-CBD0-9361BDE68080}"/>
              </a:ext>
            </a:extLst>
          </p:cNvPr>
          <p:cNvSpPr>
            <a:spLocks noGrp="1"/>
          </p:cNvSpPr>
          <p:nvPr>
            <p:ph type="sldNum" sz="quarter" idx="12"/>
          </p:nvPr>
        </p:nvSpPr>
        <p:spPr/>
        <p:txBody>
          <a:bodyPr/>
          <a:lstStyle/>
          <a:p>
            <a:fld id="{1AA577CF-7778-42CD-95B2-61B41FC70795}" type="slidenum">
              <a:rPr lang="en-GB" smtClean="0"/>
              <a:t>‹#›</a:t>
            </a:fld>
            <a:endParaRPr lang="en-GB"/>
          </a:p>
        </p:txBody>
      </p:sp>
    </p:spTree>
    <p:extLst>
      <p:ext uri="{BB962C8B-B14F-4D97-AF65-F5344CB8AC3E}">
        <p14:creationId xmlns:p14="http://schemas.microsoft.com/office/powerpoint/2010/main" val="2540806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CE7782-5353-A740-B09E-6F02B413B16E}"/>
              </a:ext>
            </a:extLst>
          </p:cNvPr>
          <p:cNvSpPr>
            <a:spLocks noGrp="1"/>
          </p:cNvSpPr>
          <p:nvPr>
            <p:ph type="dt" sz="half" idx="10"/>
          </p:nvPr>
        </p:nvSpPr>
        <p:spPr/>
        <p:txBody>
          <a:bodyPr/>
          <a:lstStyle/>
          <a:p>
            <a:fld id="{DF8C125F-76B1-44D2-9E03-E69665385A56}" type="datetime1">
              <a:rPr lang="en-GB" smtClean="0"/>
              <a:t>22/06/2026</a:t>
            </a:fld>
            <a:endParaRPr lang="en-GB"/>
          </a:p>
        </p:txBody>
      </p:sp>
      <p:sp>
        <p:nvSpPr>
          <p:cNvPr id="3" name="Footer Placeholder 2">
            <a:extLst>
              <a:ext uri="{FF2B5EF4-FFF2-40B4-BE49-F238E27FC236}">
                <a16:creationId xmlns:a16="http://schemas.microsoft.com/office/drawing/2014/main" id="{15F0EC55-4F55-E050-7814-7C4F4B7138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BF68D9-A70C-788E-9075-CB285C97F6E5}"/>
              </a:ext>
            </a:extLst>
          </p:cNvPr>
          <p:cNvSpPr>
            <a:spLocks noGrp="1"/>
          </p:cNvSpPr>
          <p:nvPr>
            <p:ph type="sldNum" sz="quarter" idx="12"/>
          </p:nvPr>
        </p:nvSpPr>
        <p:spPr/>
        <p:txBody>
          <a:bodyPr/>
          <a:lstStyle/>
          <a:p>
            <a:fld id="{1AA577CF-7778-42CD-95B2-61B41FC70795}" type="slidenum">
              <a:rPr lang="en-GB" smtClean="0"/>
              <a:t>‹#›</a:t>
            </a:fld>
            <a:endParaRPr lang="en-GB"/>
          </a:p>
        </p:txBody>
      </p:sp>
    </p:spTree>
    <p:extLst>
      <p:ext uri="{BB962C8B-B14F-4D97-AF65-F5344CB8AC3E}">
        <p14:creationId xmlns:p14="http://schemas.microsoft.com/office/powerpoint/2010/main" val="3013598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4C789-D793-900F-BAA5-61B516AD47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09C19BB-4884-8AC9-A8AD-CF291C97A0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91AA7F-9342-0B5E-B43E-FFC5519F4F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E45379-40A3-B10D-5A8F-C86BFDEE02B5}"/>
              </a:ext>
            </a:extLst>
          </p:cNvPr>
          <p:cNvSpPr>
            <a:spLocks noGrp="1"/>
          </p:cNvSpPr>
          <p:nvPr>
            <p:ph type="dt" sz="half" idx="10"/>
          </p:nvPr>
        </p:nvSpPr>
        <p:spPr/>
        <p:txBody>
          <a:bodyPr/>
          <a:lstStyle/>
          <a:p>
            <a:fld id="{A4535EF9-B978-4383-A6E0-5F24A4D4F074}" type="datetime1">
              <a:rPr lang="en-GB" smtClean="0"/>
              <a:t>22/06/2026</a:t>
            </a:fld>
            <a:endParaRPr lang="en-GB"/>
          </a:p>
        </p:txBody>
      </p:sp>
      <p:sp>
        <p:nvSpPr>
          <p:cNvPr id="6" name="Footer Placeholder 5">
            <a:extLst>
              <a:ext uri="{FF2B5EF4-FFF2-40B4-BE49-F238E27FC236}">
                <a16:creationId xmlns:a16="http://schemas.microsoft.com/office/drawing/2014/main" id="{AE10D304-A954-251C-F961-929B35D784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F6AEE7-704D-D9D4-00D8-68B6266833E5}"/>
              </a:ext>
            </a:extLst>
          </p:cNvPr>
          <p:cNvSpPr>
            <a:spLocks noGrp="1"/>
          </p:cNvSpPr>
          <p:nvPr>
            <p:ph type="sldNum" sz="quarter" idx="12"/>
          </p:nvPr>
        </p:nvSpPr>
        <p:spPr/>
        <p:txBody>
          <a:bodyPr/>
          <a:lstStyle/>
          <a:p>
            <a:fld id="{1AA577CF-7778-42CD-95B2-61B41FC70795}" type="slidenum">
              <a:rPr lang="en-GB" smtClean="0"/>
              <a:t>‹#›</a:t>
            </a:fld>
            <a:endParaRPr lang="en-GB"/>
          </a:p>
        </p:txBody>
      </p:sp>
    </p:spTree>
    <p:extLst>
      <p:ext uri="{BB962C8B-B14F-4D97-AF65-F5344CB8AC3E}">
        <p14:creationId xmlns:p14="http://schemas.microsoft.com/office/powerpoint/2010/main" val="3341145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54609-0DE0-BDE4-9F3B-1939D2B341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5A43174-20D1-C7F7-542C-C547ACB653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A5A2F1-8C86-5235-EFF7-DF773DF2EA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3CB33B-1F8C-B25B-E81A-013BDD79B44A}"/>
              </a:ext>
            </a:extLst>
          </p:cNvPr>
          <p:cNvSpPr>
            <a:spLocks noGrp="1"/>
          </p:cNvSpPr>
          <p:nvPr>
            <p:ph type="dt" sz="half" idx="10"/>
          </p:nvPr>
        </p:nvSpPr>
        <p:spPr/>
        <p:txBody>
          <a:bodyPr/>
          <a:lstStyle/>
          <a:p>
            <a:fld id="{12E62D72-4A0C-4EE8-849E-1C4C53227DF2}" type="datetime1">
              <a:rPr lang="en-GB" smtClean="0"/>
              <a:t>22/06/2026</a:t>
            </a:fld>
            <a:endParaRPr lang="en-GB"/>
          </a:p>
        </p:txBody>
      </p:sp>
      <p:sp>
        <p:nvSpPr>
          <p:cNvPr id="6" name="Footer Placeholder 5">
            <a:extLst>
              <a:ext uri="{FF2B5EF4-FFF2-40B4-BE49-F238E27FC236}">
                <a16:creationId xmlns:a16="http://schemas.microsoft.com/office/drawing/2014/main" id="{21F5F485-BE08-BC7D-9A7B-1F3AB3FEA3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B7D0C-7968-1365-C1A5-1B71B44B517A}"/>
              </a:ext>
            </a:extLst>
          </p:cNvPr>
          <p:cNvSpPr>
            <a:spLocks noGrp="1"/>
          </p:cNvSpPr>
          <p:nvPr>
            <p:ph type="sldNum" sz="quarter" idx="12"/>
          </p:nvPr>
        </p:nvSpPr>
        <p:spPr/>
        <p:txBody>
          <a:bodyPr/>
          <a:lstStyle/>
          <a:p>
            <a:fld id="{1AA577CF-7778-42CD-95B2-61B41FC70795}" type="slidenum">
              <a:rPr lang="en-GB" smtClean="0"/>
              <a:t>‹#›</a:t>
            </a:fld>
            <a:endParaRPr lang="en-GB"/>
          </a:p>
        </p:txBody>
      </p:sp>
    </p:spTree>
    <p:extLst>
      <p:ext uri="{BB962C8B-B14F-4D97-AF65-F5344CB8AC3E}">
        <p14:creationId xmlns:p14="http://schemas.microsoft.com/office/powerpoint/2010/main" val="4184440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4DA1-7D30-C861-6509-FCB7A75B90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83C377-896D-B8F8-2881-D466126BEC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C2E47F-B518-EC23-F8B2-521A71ABF3F0}"/>
              </a:ext>
            </a:extLst>
          </p:cNvPr>
          <p:cNvSpPr>
            <a:spLocks noGrp="1"/>
          </p:cNvSpPr>
          <p:nvPr>
            <p:ph type="dt" sz="half" idx="10"/>
          </p:nvPr>
        </p:nvSpPr>
        <p:spPr/>
        <p:txBody>
          <a:bodyPr/>
          <a:lstStyle/>
          <a:p>
            <a:fld id="{2DF7778A-6C8B-4A55-8F8E-5FDA98143C53}" type="datetime1">
              <a:rPr lang="en-GB" smtClean="0"/>
              <a:t>22/06/2026</a:t>
            </a:fld>
            <a:endParaRPr lang="en-GB"/>
          </a:p>
        </p:txBody>
      </p:sp>
      <p:sp>
        <p:nvSpPr>
          <p:cNvPr id="5" name="Footer Placeholder 4">
            <a:extLst>
              <a:ext uri="{FF2B5EF4-FFF2-40B4-BE49-F238E27FC236}">
                <a16:creationId xmlns:a16="http://schemas.microsoft.com/office/drawing/2014/main" id="{EF3704C7-7A77-8D3A-A67D-3612919BF9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CE77BF-52C4-22DF-F69D-29676E5C2723}"/>
              </a:ext>
            </a:extLst>
          </p:cNvPr>
          <p:cNvSpPr>
            <a:spLocks noGrp="1"/>
          </p:cNvSpPr>
          <p:nvPr>
            <p:ph type="sldNum" sz="quarter" idx="12"/>
          </p:nvPr>
        </p:nvSpPr>
        <p:spPr/>
        <p:txBody>
          <a:bodyPr/>
          <a:lstStyle/>
          <a:p>
            <a:fld id="{1AA577CF-7778-42CD-95B2-61B41FC70795}" type="slidenum">
              <a:rPr lang="en-GB" smtClean="0"/>
              <a:t>‹#›</a:t>
            </a:fld>
            <a:endParaRPr lang="en-GB"/>
          </a:p>
        </p:txBody>
      </p:sp>
    </p:spTree>
    <p:extLst>
      <p:ext uri="{BB962C8B-B14F-4D97-AF65-F5344CB8AC3E}">
        <p14:creationId xmlns:p14="http://schemas.microsoft.com/office/powerpoint/2010/main" val="2340145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499D86-E137-48A6-0B91-4AF4764169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D74F2-1C59-DB1B-787B-E59AE19A165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414443-C989-8D5D-902A-E07151057157}"/>
              </a:ext>
            </a:extLst>
          </p:cNvPr>
          <p:cNvSpPr>
            <a:spLocks noGrp="1"/>
          </p:cNvSpPr>
          <p:nvPr>
            <p:ph type="dt" sz="half" idx="10"/>
          </p:nvPr>
        </p:nvSpPr>
        <p:spPr/>
        <p:txBody>
          <a:bodyPr/>
          <a:lstStyle/>
          <a:p>
            <a:fld id="{5772DD6C-0885-417E-B12A-3B0BE365E1FA}" type="datetime1">
              <a:rPr lang="en-GB" smtClean="0"/>
              <a:t>22/06/2026</a:t>
            </a:fld>
            <a:endParaRPr lang="en-GB"/>
          </a:p>
        </p:txBody>
      </p:sp>
      <p:sp>
        <p:nvSpPr>
          <p:cNvPr id="5" name="Footer Placeholder 4">
            <a:extLst>
              <a:ext uri="{FF2B5EF4-FFF2-40B4-BE49-F238E27FC236}">
                <a16:creationId xmlns:a16="http://schemas.microsoft.com/office/drawing/2014/main" id="{BD9BB507-103C-560D-2145-9712AF0781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621A83-FA01-EF4B-52AE-B1FF93C7FCA3}"/>
              </a:ext>
            </a:extLst>
          </p:cNvPr>
          <p:cNvSpPr>
            <a:spLocks noGrp="1"/>
          </p:cNvSpPr>
          <p:nvPr>
            <p:ph type="sldNum" sz="quarter" idx="12"/>
          </p:nvPr>
        </p:nvSpPr>
        <p:spPr/>
        <p:txBody>
          <a:bodyPr/>
          <a:lstStyle/>
          <a:p>
            <a:fld id="{1AA577CF-7778-42CD-95B2-61B41FC70795}" type="slidenum">
              <a:rPr lang="en-GB" smtClean="0"/>
              <a:t>‹#›</a:t>
            </a:fld>
            <a:endParaRPr lang="en-GB"/>
          </a:p>
        </p:txBody>
      </p:sp>
    </p:spTree>
    <p:extLst>
      <p:ext uri="{BB962C8B-B14F-4D97-AF65-F5344CB8AC3E}">
        <p14:creationId xmlns:p14="http://schemas.microsoft.com/office/powerpoint/2010/main" val="15165464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63430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AEDF5B-56F3-455C-0B47-EE3788555D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BF7C55-C2AC-1E4B-958B-CD8096E285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FE4565-852C-619F-246C-89527312CE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E9DD6B6-4946-480E-98D0-69E00CA4C5F9}" type="datetime1">
              <a:rPr lang="en-GB" smtClean="0"/>
              <a:t>22/06/2026</a:t>
            </a:fld>
            <a:endParaRPr lang="en-GB"/>
          </a:p>
        </p:txBody>
      </p:sp>
      <p:sp>
        <p:nvSpPr>
          <p:cNvPr id="5" name="Footer Placeholder 4">
            <a:extLst>
              <a:ext uri="{FF2B5EF4-FFF2-40B4-BE49-F238E27FC236}">
                <a16:creationId xmlns:a16="http://schemas.microsoft.com/office/drawing/2014/main" id="{AC6A1B8D-3209-782E-8A73-61AF576304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F38D5CF-8A26-FBA8-7D26-C791687639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AA577CF-7778-42CD-95B2-61B41FC70795}" type="slidenum">
              <a:rPr lang="en-GB" smtClean="0"/>
              <a:t>‹#›</a:t>
            </a:fld>
            <a:endParaRPr lang="en-GB"/>
          </a:p>
        </p:txBody>
      </p:sp>
    </p:spTree>
    <p:extLst>
      <p:ext uri="{BB962C8B-B14F-4D97-AF65-F5344CB8AC3E}">
        <p14:creationId xmlns:p14="http://schemas.microsoft.com/office/powerpoint/2010/main" val="30195731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svg"/><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2.xml"/><Relationship Id="rId5" Type="http://schemas.openxmlformats.org/officeDocument/2006/relationships/image" Target="../media/image22.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28.png"/><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10.jp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0.sv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62649EF2-33C0-FDD0-50D4-5ED98B582F11}"/>
              </a:ext>
            </a:extLst>
          </p:cNvPr>
          <p:cNvSpPr/>
          <p:nvPr/>
        </p:nvSpPr>
        <p:spPr>
          <a:xfrm>
            <a:off x="-2263515" y="4579820"/>
            <a:ext cx="4527029" cy="4167266"/>
          </a:xfrm>
          <a:prstGeom prst="ellipse">
            <a:avLst/>
          </a:prstGeom>
          <a:solidFill>
            <a:srgbClr val="9CE739">
              <a:alpha val="29804"/>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BD38DC19-B038-E9B9-9A86-7A8B3996106F}"/>
              </a:ext>
            </a:extLst>
          </p:cNvPr>
          <p:cNvSpPr/>
          <p:nvPr/>
        </p:nvSpPr>
        <p:spPr>
          <a:xfrm>
            <a:off x="9613490" y="-2093444"/>
            <a:ext cx="6726265" cy="6323308"/>
          </a:xfrm>
          <a:prstGeom prst="ellipse">
            <a:avLst/>
          </a:prstGeom>
          <a:solidFill>
            <a:srgbClr val="D472C1">
              <a:alpha val="3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324D1105-51AE-A0CF-FAF3-80F31838F0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08319" y="58383"/>
            <a:ext cx="4175361" cy="4108089"/>
          </a:xfrm>
          <a:prstGeom prst="rect">
            <a:avLst/>
          </a:prstGeom>
        </p:spPr>
      </p:pic>
      <p:sp>
        <p:nvSpPr>
          <p:cNvPr id="2" name="TextBox 1">
            <a:extLst>
              <a:ext uri="{FF2B5EF4-FFF2-40B4-BE49-F238E27FC236}">
                <a16:creationId xmlns:a16="http://schemas.microsoft.com/office/drawing/2014/main" id="{A1D49B13-7307-66A8-0700-F3FF86863797}"/>
              </a:ext>
            </a:extLst>
          </p:cNvPr>
          <p:cNvSpPr txBox="1"/>
          <p:nvPr/>
        </p:nvSpPr>
        <p:spPr>
          <a:xfrm>
            <a:off x="3023462" y="4229864"/>
            <a:ext cx="7098223" cy="369332"/>
          </a:xfrm>
          <a:prstGeom prst="rect">
            <a:avLst/>
          </a:prstGeom>
          <a:noFill/>
        </p:spPr>
        <p:txBody>
          <a:bodyPr wrap="square" rtlCol="0">
            <a:spAutoFit/>
          </a:bodyPr>
          <a:lstStyle/>
          <a:p>
            <a:r>
              <a:rPr lang="en-US" b="1" dirty="0">
                <a:solidFill>
                  <a:schemeClr val="bg1">
                    <a:lumMod val="95000"/>
                  </a:schemeClr>
                </a:solidFill>
                <a:latin typeface="Arial" panose="020B0604020202020204" pitchFamily="34" charset="0"/>
                <a:cs typeface="Arial" panose="020B0604020202020204" pitchFamily="34" charset="0"/>
              </a:rPr>
              <a:t>Residential &amp; Commercial Cleaning  + Handyman Services</a:t>
            </a:r>
          </a:p>
        </p:txBody>
      </p:sp>
      <p:sp>
        <p:nvSpPr>
          <p:cNvPr id="3" name="TextBox 2">
            <a:extLst>
              <a:ext uri="{FF2B5EF4-FFF2-40B4-BE49-F238E27FC236}">
                <a16:creationId xmlns:a16="http://schemas.microsoft.com/office/drawing/2014/main" id="{EF1B826E-1529-8D6B-49E3-A2E4DF4CB21C}"/>
              </a:ext>
            </a:extLst>
          </p:cNvPr>
          <p:cNvSpPr txBox="1"/>
          <p:nvPr/>
        </p:nvSpPr>
        <p:spPr>
          <a:xfrm>
            <a:off x="3759629" y="4807016"/>
            <a:ext cx="4788977" cy="369332"/>
          </a:xfrm>
          <a:prstGeom prst="rect">
            <a:avLst/>
          </a:prstGeom>
          <a:noFill/>
        </p:spPr>
        <p:txBody>
          <a:bodyPr wrap="square" rtlCol="0">
            <a:spAutoFit/>
          </a:bodyPr>
          <a:lstStyle/>
          <a:p>
            <a:r>
              <a:rPr lang="en-US" b="1" dirty="0">
                <a:solidFill>
                  <a:srgbClr val="9CE739"/>
                </a:solidFill>
                <a:latin typeface="Arial" panose="020B0604020202020204" pitchFamily="34" charset="0"/>
                <a:cs typeface="Arial" panose="020B0604020202020204" pitchFamily="34" charset="0"/>
              </a:rPr>
              <a:t>FAST  -  POWERFUL  -  IMMACULATE</a:t>
            </a:r>
            <a:endParaRPr lang="en-GB" b="1" dirty="0">
              <a:solidFill>
                <a:srgbClr val="9CE739"/>
              </a:solidFill>
              <a:latin typeface="Arial" panose="020B0604020202020204" pitchFamily="34" charset="0"/>
              <a:cs typeface="Arial" panose="020B0604020202020204" pitchFamily="34" charset="0"/>
            </a:endParaRPr>
          </a:p>
        </p:txBody>
      </p:sp>
      <p:cxnSp>
        <p:nvCxnSpPr>
          <p:cNvPr id="8" name="Straight Connector 7">
            <a:extLst>
              <a:ext uri="{FF2B5EF4-FFF2-40B4-BE49-F238E27FC236}">
                <a16:creationId xmlns:a16="http://schemas.microsoft.com/office/drawing/2014/main" id="{43A2307C-286A-5AB7-B217-0BA79BE41D40}"/>
              </a:ext>
            </a:extLst>
          </p:cNvPr>
          <p:cNvCxnSpPr/>
          <p:nvPr/>
        </p:nvCxnSpPr>
        <p:spPr>
          <a:xfrm>
            <a:off x="4317853" y="5424406"/>
            <a:ext cx="3323815" cy="0"/>
          </a:xfrm>
          <a:prstGeom prst="line">
            <a:avLst/>
          </a:prstGeom>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5A0A7079-D92C-DC9B-B8C2-0643F7CB5121}"/>
              </a:ext>
            </a:extLst>
          </p:cNvPr>
          <p:cNvSpPr txBox="1"/>
          <p:nvPr/>
        </p:nvSpPr>
        <p:spPr>
          <a:xfrm>
            <a:off x="3697637" y="5844249"/>
            <a:ext cx="4912963" cy="369332"/>
          </a:xfrm>
          <a:prstGeom prst="rect">
            <a:avLst/>
          </a:prstGeom>
          <a:noFill/>
        </p:spPr>
        <p:txBody>
          <a:bodyPr wrap="square" rtlCol="0">
            <a:spAutoFit/>
          </a:bodyPr>
          <a:lstStyle/>
          <a:p>
            <a:r>
              <a:rPr lang="en-US" b="1" dirty="0">
                <a:solidFill>
                  <a:schemeClr val="bg1">
                    <a:lumMod val="95000"/>
                  </a:schemeClr>
                </a:solidFill>
                <a:latin typeface="Cambria" panose="02040503050406030204" pitchFamily="18" charset="0"/>
                <a:ea typeface="Cambria" panose="02040503050406030204" pitchFamily="18" charset="0"/>
                <a:cs typeface="Arial" panose="020B0604020202020204" pitchFamily="34" charset="0"/>
              </a:rPr>
              <a:t>“One visit. One invoice, Cleaned and fixed.”</a:t>
            </a:r>
            <a:endParaRPr lang="en-GB" b="1" dirty="0">
              <a:solidFill>
                <a:schemeClr val="bg1">
                  <a:lumMod val="95000"/>
                </a:schemeClr>
              </a:solidFill>
              <a:latin typeface="Cambria" panose="02040503050406030204" pitchFamily="18" charset="0"/>
              <a:ea typeface="Cambria" panose="02040503050406030204" pitchFamily="18" charset="0"/>
              <a:cs typeface="Arial" panose="020B0604020202020204" pitchFamily="34" charset="0"/>
            </a:endParaRPr>
          </a:p>
        </p:txBody>
      </p:sp>
      <p:sp>
        <p:nvSpPr>
          <p:cNvPr id="10" name="Slide Number Placeholder 9">
            <a:extLst>
              <a:ext uri="{FF2B5EF4-FFF2-40B4-BE49-F238E27FC236}">
                <a16:creationId xmlns:a16="http://schemas.microsoft.com/office/drawing/2014/main" id="{7188DA22-2673-48A1-34AB-3661DA81447A}"/>
              </a:ext>
            </a:extLst>
          </p:cNvPr>
          <p:cNvSpPr>
            <a:spLocks noGrp="1"/>
          </p:cNvSpPr>
          <p:nvPr>
            <p:ph type="sldNum" sz="quarter" idx="12"/>
          </p:nvPr>
        </p:nvSpPr>
        <p:spPr/>
        <p:txBody>
          <a:bodyPr/>
          <a:lstStyle/>
          <a:p>
            <a:fld id="{1AA577CF-7778-42CD-95B2-61B41FC70795}" type="slidenum">
              <a:rPr lang="en-GB" smtClean="0">
                <a:solidFill>
                  <a:srgbClr val="9CE739"/>
                </a:solidFill>
              </a:rPr>
              <a:t>1</a:t>
            </a:fld>
            <a:endParaRPr lang="en-GB">
              <a:solidFill>
                <a:srgbClr val="9CE739"/>
              </a:solidFill>
            </a:endParaRPr>
          </a:p>
        </p:txBody>
      </p:sp>
      <p:sp>
        <p:nvSpPr>
          <p:cNvPr id="6" name="TextBox 5">
            <a:extLst>
              <a:ext uri="{FF2B5EF4-FFF2-40B4-BE49-F238E27FC236}">
                <a16:creationId xmlns:a16="http://schemas.microsoft.com/office/drawing/2014/main" id="{90448557-1082-5A5C-5D95-8EE3C611303E}"/>
              </a:ext>
            </a:extLst>
          </p:cNvPr>
          <p:cNvSpPr txBox="1"/>
          <p:nvPr/>
        </p:nvSpPr>
        <p:spPr>
          <a:xfrm>
            <a:off x="401549" y="1068210"/>
            <a:ext cx="2851688" cy="553998"/>
          </a:xfrm>
          <a:prstGeom prst="rect">
            <a:avLst/>
          </a:prstGeom>
          <a:noFill/>
        </p:spPr>
        <p:txBody>
          <a:bodyPr wrap="square" rtlCol="0">
            <a:spAutoFit/>
          </a:bodyPr>
          <a:lstStyle/>
          <a:p>
            <a:r>
              <a:rPr lang="en-US" sz="1000" dirty="0">
                <a:solidFill>
                  <a:srgbClr val="D472C1"/>
                </a:solidFill>
                <a:latin typeface="Calibri" panose="020F0502020204030204" pitchFamily="34" charset="0"/>
                <a:ea typeface="Calibri" panose="020F0502020204030204" pitchFamily="34" charset="0"/>
                <a:cs typeface="Calibri" panose="020F0502020204030204" pitchFamily="34" charset="0"/>
              </a:rPr>
              <a:t>BMSW4011; Managing Enterprise</a:t>
            </a:r>
          </a:p>
          <a:p>
            <a:endParaRPr lang="en-US" sz="1000" dirty="0">
              <a:solidFill>
                <a:srgbClr val="D472C1"/>
              </a:solidFill>
              <a:latin typeface="Calibri" panose="020F0502020204030204" pitchFamily="34" charset="0"/>
              <a:ea typeface="Calibri" panose="020F0502020204030204" pitchFamily="34" charset="0"/>
              <a:cs typeface="Calibri" panose="020F0502020204030204" pitchFamily="34" charset="0"/>
            </a:endParaRPr>
          </a:p>
          <a:p>
            <a:r>
              <a:rPr lang="en-US" sz="1000" dirty="0">
                <a:solidFill>
                  <a:srgbClr val="D472C1"/>
                </a:solidFill>
                <a:latin typeface="Calibri" panose="020F0502020204030204" pitchFamily="34" charset="0"/>
                <a:ea typeface="Calibri" panose="020F0502020204030204" pitchFamily="34" charset="0"/>
                <a:cs typeface="Calibri" panose="020F0502020204030204" pitchFamily="34" charset="0"/>
              </a:rPr>
              <a:t>Student name: Sara Lopez (2511447)</a:t>
            </a:r>
            <a:endParaRPr lang="en-GB" sz="1000" dirty="0">
              <a:solidFill>
                <a:srgbClr val="D472C1"/>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847436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25000"/>
            <a:alpha val="25000"/>
          </a:schemeClr>
        </a:solidFill>
        <a:effectLst/>
      </p:bgPr>
    </p:bg>
    <p:spTree>
      <p:nvGrpSpPr>
        <p:cNvPr id="1" name=""/>
        <p:cNvGrpSpPr/>
        <p:nvPr/>
      </p:nvGrpSpPr>
      <p:grpSpPr>
        <a:xfrm>
          <a:off x="0" y="0"/>
          <a:ext cx="0" cy="0"/>
          <a:chOff x="0" y="0"/>
          <a:chExt cx="0" cy="0"/>
        </a:xfrm>
      </p:grpSpPr>
      <p:sp>
        <p:nvSpPr>
          <p:cNvPr id="47" name="Oval 46">
            <a:extLst>
              <a:ext uri="{FF2B5EF4-FFF2-40B4-BE49-F238E27FC236}">
                <a16:creationId xmlns:a16="http://schemas.microsoft.com/office/drawing/2014/main" id="{89B09264-9AD1-7459-4D15-842826BA18D0}"/>
              </a:ext>
            </a:extLst>
          </p:cNvPr>
          <p:cNvSpPr/>
          <p:nvPr/>
        </p:nvSpPr>
        <p:spPr>
          <a:xfrm>
            <a:off x="-1855657" y="-2048803"/>
            <a:ext cx="4527029" cy="4167266"/>
          </a:xfrm>
          <a:prstGeom prst="ellipse">
            <a:avLst/>
          </a:prstGeom>
          <a:solidFill>
            <a:srgbClr val="9CE739">
              <a:alpha val="29804"/>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Oval 48">
            <a:extLst>
              <a:ext uri="{FF2B5EF4-FFF2-40B4-BE49-F238E27FC236}">
                <a16:creationId xmlns:a16="http://schemas.microsoft.com/office/drawing/2014/main" id="{51A707D3-0326-568B-AFE1-EA04144D05E7}"/>
              </a:ext>
            </a:extLst>
          </p:cNvPr>
          <p:cNvSpPr/>
          <p:nvPr/>
        </p:nvSpPr>
        <p:spPr>
          <a:xfrm>
            <a:off x="7128607" y="2118463"/>
            <a:ext cx="6726265" cy="6323308"/>
          </a:xfrm>
          <a:prstGeom prst="ellipse">
            <a:avLst/>
          </a:prstGeom>
          <a:solidFill>
            <a:srgbClr val="D472C1">
              <a:alpha val="3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5036386-8378-3B0C-BF1B-CB8BCFB5FA4B}"/>
              </a:ext>
            </a:extLst>
          </p:cNvPr>
          <p:cNvSpPr>
            <a:spLocks noGrp="1"/>
          </p:cNvSpPr>
          <p:nvPr>
            <p:ph type="title"/>
          </p:nvPr>
        </p:nvSpPr>
        <p:spPr>
          <a:xfrm>
            <a:off x="1547439" y="151292"/>
            <a:ext cx="10515600" cy="1325563"/>
          </a:xfrm>
          <a:noFill/>
        </p:spPr>
        <p:txBody>
          <a:bodyPr>
            <a:normAutofit/>
          </a:bodyPr>
          <a:lstStyle/>
          <a:p>
            <a:r>
              <a:rPr lang="en-US" sz="5400" b="1" dirty="0">
                <a:solidFill>
                  <a:srgbClr val="7030A0"/>
                </a:solidFill>
                <a:latin typeface="Arial" panose="020B0604020202020204" pitchFamily="34" charset="0"/>
                <a:cs typeface="Arial" panose="020B0604020202020204" pitchFamily="34" charset="0"/>
              </a:rPr>
              <a:t>SONIC SHINE OVERVIEW</a:t>
            </a:r>
            <a:endParaRPr lang="en-GB" sz="5400" b="1" dirty="0">
              <a:solidFill>
                <a:srgbClr val="7030A0"/>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D68FA5B-B5C6-0316-B765-BE31D2809446}"/>
              </a:ext>
            </a:extLst>
          </p:cNvPr>
          <p:cNvSpPr>
            <a:spLocks noGrp="1"/>
          </p:cNvSpPr>
          <p:nvPr>
            <p:ph type="sldNum" sz="quarter" idx="12"/>
          </p:nvPr>
        </p:nvSpPr>
        <p:spPr/>
        <p:txBody>
          <a:bodyPr/>
          <a:lstStyle/>
          <a:p>
            <a:fld id="{1AA577CF-7778-42CD-95B2-61B41FC70795}" type="slidenum">
              <a:rPr lang="en-GB" smtClean="0">
                <a:solidFill>
                  <a:srgbClr val="92D050"/>
                </a:solidFill>
              </a:rPr>
              <a:t>2</a:t>
            </a:fld>
            <a:endParaRPr lang="en-GB" dirty="0">
              <a:solidFill>
                <a:srgbClr val="92D050"/>
              </a:solidFill>
            </a:endParaRPr>
          </a:p>
        </p:txBody>
      </p:sp>
      <p:sp>
        <p:nvSpPr>
          <p:cNvPr id="5" name="Rectangle: Rounded Corners 4">
            <a:extLst>
              <a:ext uri="{FF2B5EF4-FFF2-40B4-BE49-F238E27FC236}">
                <a16:creationId xmlns:a16="http://schemas.microsoft.com/office/drawing/2014/main" id="{CC0E1E60-2478-2255-2C93-FFDE9AE3A781}"/>
              </a:ext>
            </a:extLst>
          </p:cNvPr>
          <p:cNvSpPr/>
          <p:nvPr/>
        </p:nvSpPr>
        <p:spPr>
          <a:xfrm>
            <a:off x="517086" y="1477530"/>
            <a:ext cx="11226474" cy="5061382"/>
          </a:xfrm>
          <a:prstGeom prst="roundRect">
            <a:avLst/>
          </a:prstGeom>
          <a:solidFill>
            <a:schemeClr val="bg2">
              <a:lumMod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2" name="Graphic 21" descr="Briefcase with solid fill">
            <a:extLst>
              <a:ext uri="{FF2B5EF4-FFF2-40B4-BE49-F238E27FC236}">
                <a16:creationId xmlns:a16="http://schemas.microsoft.com/office/drawing/2014/main" id="{77C426A3-8475-A7DC-55ED-85E95AD1C56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4072" y="1846977"/>
            <a:ext cx="583367" cy="583367"/>
          </a:xfrm>
          <a:prstGeom prst="rect">
            <a:avLst/>
          </a:prstGeom>
        </p:spPr>
      </p:pic>
      <p:pic>
        <p:nvPicPr>
          <p:cNvPr id="26" name="Graphic 25" descr="Megaphone with solid fill">
            <a:extLst>
              <a:ext uri="{FF2B5EF4-FFF2-40B4-BE49-F238E27FC236}">
                <a16:creationId xmlns:a16="http://schemas.microsoft.com/office/drawing/2014/main" id="{CBCF86BC-885F-9D41-A055-DD6A153455E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604557" y="1770823"/>
            <a:ext cx="659099" cy="659099"/>
          </a:xfrm>
          <a:prstGeom prst="rect">
            <a:avLst/>
          </a:prstGeom>
        </p:spPr>
      </p:pic>
      <p:pic>
        <p:nvPicPr>
          <p:cNvPr id="32" name="Graphic 31" descr="Clipboard Checked with solid fill">
            <a:extLst>
              <a:ext uri="{FF2B5EF4-FFF2-40B4-BE49-F238E27FC236}">
                <a16:creationId xmlns:a16="http://schemas.microsoft.com/office/drawing/2014/main" id="{1427EF13-4AE7-B061-EF1E-A7B213A8C70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57724" y="5402495"/>
            <a:ext cx="659099" cy="659099"/>
          </a:xfrm>
          <a:prstGeom prst="rect">
            <a:avLst/>
          </a:prstGeom>
        </p:spPr>
      </p:pic>
      <p:pic>
        <p:nvPicPr>
          <p:cNvPr id="34" name="Graphic 33" descr="Artificial Intelligence with solid fill">
            <a:extLst>
              <a:ext uri="{FF2B5EF4-FFF2-40B4-BE49-F238E27FC236}">
                <a16:creationId xmlns:a16="http://schemas.microsoft.com/office/drawing/2014/main" id="{ED2BCDCD-F0E6-2849-5F1F-4D87A0DEBEEF}"/>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67069" y="5402494"/>
            <a:ext cx="659099" cy="659099"/>
          </a:xfrm>
          <a:prstGeom prst="rect">
            <a:avLst/>
          </a:prstGeom>
        </p:spPr>
      </p:pic>
      <p:sp>
        <p:nvSpPr>
          <p:cNvPr id="35" name="TextBox 34">
            <a:extLst>
              <a:ext uri="{FF2B5EF4-FFF2-40B4-BE49-F238E27FC236}">
                <a16:creationId xmlns:a16="http://schemas.microsoft.com/office/drawing/2014/main" id="{4918C7A3-0AD6-838C-1F5C-5312788E78D7}"/>
              </a:ext>
            </a:extLst>
          </p:cNvPr>
          <p:cNvSpPr txBox="1"/>
          <p:nvPr/>
        </p:nvSpPr>
        <p:spPr>
          <a:xfrm>
            <a:off x="1713923" y="1987693"/>
            <a:ext cx="2683239" cy="369332"/>
          </a:xfrm>
          <a:prstGeom prst="rect">
            <a:avLst/>
          </a:prstGeom>
          <a:noFill/>
        </p:spPr>
        <p:txBody>
          <a:bodyPr wrap="square" rtlCol="0">
            <a:spAutoFit/>
          </a:bodyPr>
          <a:lstStyle/>
          <a:p>
            <a:r>
              <a:rPr lang="en-US" b="1" dirty="0">
                <a:solidFill>
                  <a:srgbClr val="9CE739"/>
                </a:solidFill>
                <a:latin typeface="Arial" panose="020B0604020202020204" pitchFamily="34" charset="0"/>
                <a:ea typeface="Calibri" panose="020F0502020204030204" pitchFamily="34" charset="0"/>
                <a:cs typeface="Arial" panose="020B0604020202020204" pitchFamily="34" charset="0"/>
              </a:rPr>
              <a:t>1. Business Overview</a:t>
            </a:r>
            <a:endParaRPr lang="en-GB" b="1" dirty="0">
              <a:solidFill>
                <a:srgbClr val="9CE739"/>
              </a:solidFill>
              <a:latin typeface="Arial" panose="020B0604020202020204" pitchFamily="34" charset="0"/>
              <a:ea typeface="Calibri" panose="020F050202020403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8F79661E-7AFF-BAB2-B758-1E46916E9B46}"/>
              </a:ext>
            </a:extLst>
          </p:cNvPr>
          <p:cNvSpPr txBox="1"/>
          <p:nvPr/>
        </p:nvSpPr>
        <p:spPr>
          <a:xfrm>
            <a:off x="1547439" y="5692262"/>
            <a:ext cx="2683239" cy="369332"/>
          </a:xfrm>
          <a:prstGeom prst="rect">
            <a:avLst/>
          </a:prstGeom>
          <a:noFill/>
        </p:spPr>
        <p:txBody>
          <a:bodyPr wrap="square" rtlCol="0">
            <a:spAutoFit/>
          </a:bodyPr>
          <a:lstStyle/>
          <a:p>
            <a:r>
              <a:rPr lang="en-US" b="1" dirty="0">
                <a:solidFill>
                  <a:srgbClr val="9CE739"/>
                </a:solidFill>
                <a:latin typeface="Arial" panose="020B0604020202020204" pitchFamily="34" charset="0"/>
                <a:cs typeface="Arial" panose="020B0604020202020204" pitchFamily="34" charset="0"/>
              </a:rPr>
              <a:t>4. Conclusion</a:t>
            </a:r>
            <a:endParaRPr lang="en-GB" b="1" dirty="0">
              <a:solidFill>
                <a:srgbClr val="9CE739"/>
              </a:solidFill>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953EBB70-B386-D6ED-D85C-49642EF0F17B}"/>
              </a:ext>
            </a:extLst>
          </p:cNvPr>
          <p:cNvSpPr txBox="1"/>
          <p:nvPr/>
        </p:nvSpPr>
        <p:spPr>
          <a:xfrm>
            <a:off x="5321426" y="2006087"/>
            <a:ext cx="2683239" cy="369332"/>
          </a:xfrm>
          <a:prstGeom prst="rect">
            <a:avLst/>
          </a:prstGeom>
          <a:noFill/>
        </p:spPr>
        <p:txBody>
          <a:bodyPr wrap="square" rtlCol="0">
            <a:spAutoFit/>
          </a:bodyPr>
          <a:lstStyle/>
          <a:p>
            <a:r>
              <a:rPr lang="en-US" b="1" dirty="0">
                <a:solidFill>
                  <a:srgbClr val="9CE739"/>
                </a:solidFill>
                <a:latin typeface="Arial" panose="020B0604020202020204" pitchFamily="34" charset="0"/>
                <a:cs typeface="Arial" panose="020B0604020202020204" pitchFamily="34" charset="0"/>
              </a:rPr>
              <a:t>2. Marketing Strategy</a:t>
            </a:r>
            <a:endParaRPr lang="en-GB" b="1" dirty="0">
              <a:solidFill>
                <a:srgbClr val="9CE739"/>
              </a:solidFill>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3921072A-D893-8194-ECB7-C828CCA71C14}"/>
              </a:ext>
            </a:extLst>
          </p:cNvPr>
          <p:cNvSpPr txBox="1"/>
          <p:nvPr/>
        </p:nvSpPr>
        <p:spPr>
          <a:xfrm>
            <a:off x="8774358" y="2033859"/>
            <a:ext cx="2683239" cy="646331"/>
          </a:xfrm>
          <a:prstGeom prst="rect">
            <a:avLst/>
          </a:prstGeom>
          <a:noFill/>
        </p:spPr>
        <p:txBody>
          <a:bodyPr wrap="square" rtlCol="0">
            <a:spAutoFit/>
          </a:bodyPr>
          <a:lstStyle/>
          <a:p>
            <a:r>
              <a:rPr lang="en-US" b="1" dirty="0">
                <a:solidFill>
                  <a:srgbClr val="9CE739"/>
                </a:solidFill>
                <a:latin typeface="Arial" panose="020B0604020202020204" pitchFamily="34" charset="0"/>
                <a:cs typeface="Arial" panose="020B0604020202020204" pitchFamily="34" charset="0"/>
              </a:rPr>
              <a:t>3. Why Invest in Sonic Shine</a:t>
            </a:r>
            <a:endParaRPr lang="en-GB" b="1" dirty="0">
              <a:solidFill>
                <a:srgbClr val="9CE739"/>
              </a:solidFill>
              <a:latin typeface="Arial" panose="020B0604020202020204" pitchFamily="34" charset="0"/>
              <a:cs typeface="Arial" panose="020B0604020202020204" pitchFamily="34" charset="0"/>
            </a:endParaRPr>
          </a:p>
        </p:txBody>
      </p:sp>
      <p:sp>
        <p:nvSpPr>
          <p:cNvPr id="43" name="TextBox 42">
            <a:extLst>
              <a:ext uri="{FF2B5EF4-FFF2-40B4-BE49-F238E27FC236}">
                <a16:creationId xmlns:a16="http://schemas.microsoft.com/office/drawing/2014/main" id="{508C2737-A554-3931-666F-46EB5D204250}"/>
              </a:ext>
            </a:extLst>
          </p:cNvPr>
          <p:cNvSpPr txBox="1"/>
          <p:nvPr/>
        </p:nvSpPr>
        <p:spPr>
          <a:xfrm>
            <a:off x="5316823" y="5619822"/>
            <a:ext cx="2683239" cy="369332"/>
          </a:xfrm>
          <a:prstGeom prst="rect">
            <a:avLst/>
          </a:prstGeom>
          <a:noFill/>
        </p:spPr>
        <p:txBody>
          <a:bodyPr wrap="square" rtlCol="0">
            <a:spAutoFit/>
          </a:bodyPr>
          <a:lstStyle/>
          <a:p>
            <a:r>
              <a:rPr lang="en-US" b="1" dirty="0">
                <a:solidFill>
                  <a:srgbClr val="9CE739"/>
                </a:solidFill>
                <a:latin typeface="Arial" panose="020B0604020202020204" pitchFamily="34" charset="0"/>
                <a:cs typeface="Arial" panose="020B0604020202020204" pitchFamily="34" charset="0"/>
              </a:rPr>
              <a:t>5. Reference List</a:t>
            </a:r>
            <a:endParaRPr lang="en-GB" b="1" dirty="0">
              <a:solidFill>
                <a:srgbClr val="9CE739"/>
              </a:solidFill>
              <a:latin typeface="Arial" panose="020B0604020202020204" pitchFamily="34" charset="0"/>
              <a:cs typeface="Arial" panose="020B0604020202020204" pitchFamily="34" charset="0"/>
            </a:endParaRPr>
          </a:p>
        </p:txBody>
      </p:sp>
      <p:sp>
        <p:nvSpPr>
          <p:cNvPr id="45" name="TextBox 44">
            <a:extLst>
              <a:ext uri="{FF2B5EF4-FFF2-40B4-BE49-F238E27FC236}">
                <a16:creationId xmlns:a16="http://schemas.microsoft.com/office/drawing/2014/main" id="{6E801D9A-E0BD-5320-20EA-BAA7CE876C56}"/>
              </a:ext>
            </a:extLst>
          </p:cNvPr>
          <p:cNvSpPr txBox="1"/>
          <p:nvPr/>
        </p:nvSpPr>
        <p:spPr>
          <a:xfrm>
            <a:off x="8793175" y="5687563"/>
            <a:ext cx="2683239" cy="369332"/>
          </a:xfrm>
          <a:prstGeom prst="rect">
            <a:avLst/>
          </a:prstGeom>
          <a:noFill/>
        </p:spPr>
        <p:txBody>
          <a:bodyPr wrap="square" rtlCol="0">
            <a:spAutoFit/>
          </a:bodyPr>
          <a:lstStyle/>
          <a:p>
            <a:r>
              <a:rPr lang="en-US" b="1" dirty="0">
                <a:solidFill>
                  <a:srgbClr val="9CE739"/>
                </a:solidFill>
                <a:latin typeface="Arial" panose="020B0604020202020204" pitchFamily="34" charset="0"/>
                <a:cs typeface="Arial" panose="020B0604020202020204" pitchFamily="34" charset="0"/>
              </a:rPr>
              <a:t>6. AI Statement</a:t>
            </a:r>
            <a:endParaRPr lang="en-GB" b="1" dirty="0">
              <a:solidFill>
                <a:srgbClr val="9CE739"/>
              </a:solidFill>
              <a:latin typeface="Arial" panose="020B0604020202020204" pitchFamily="34" charset="0"/>
              <a:cs typeface="Arial" panose="020B0604020202020204" pitchFamily="34" charset="0"/>
            </a:endParaRPr>
          </a:p>
        </p:txBody>
      </p:sp>
      <p:pic>
        <p:nvPicPr>
          <p:cNvPr id="51" name="Graphic 50" descr="Lights On with solid fill">
            <a:extLst>
              <a:ext uri="{FF2B5EF4-FFF2-40B4-BE49-F238E27FC236}">
                <a16:creationId xmlns:a16="http://schemas.microsoft.com/office/drawing/2014/main" id="{C15489B2-FF98-6782-7562-4B13248C7C40}"/>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14054" y="5428208"/>
            <a:ext cx="633386" cy="633386"/>
          </a:xfrm>
          <a:prstGeom prst="rect">
            <a:avLst/>
          </a:prstGeom>
        </p:spPr>
      </p:pic>
      <p:pic>
        <p:nvPicPr>
          <p:cNvPr id="53" name="Graphic 52" descr="Upward trend with solid fill">
            <a:extLst>
              <a:ext uri="{FF2B5EF4-FFF2-40B4-BE49-F238E27FC236}">
                <a16:creationId xmlns:a16="http://schemas.microsoft.com/office/drawing/2014/main" id="{39525B3B-8344-4B28-A3C3-665BCE82B8EA}"/>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020349" y="1865243"/>
            <a:ext cx="614232" cy="614232"/>
          </a:xfrm>
          <a:prstGeom prst="rect">
            <a:avLst/>
          </a:prstGeom>
        </p:spPr>
      </p:pic>
      <p:sp>
        <p:nvSpPr>
          <p:cNvPr id="56" name="TextBox 55">
            <a:extLst>
              <a:ext uri="{FF2B5EF4-FFF2-40B4-BE49-F238E27FC236}">
                <a16:creationId xmlns:a16="http://schemas.microsoft.com/office/drawing/2014/main" id="{041F6600-3F5C-622D-0CCB-61B94E7A2DBD}"/>
              </a:ext>
            </a:extLst>
          </p:cNvPr>
          <p:cNvSpPr txBox="1"/>
          <p:nvPr/>
        </p:nvSpPr>
        <p:spPr>
          <a:xfrm>
            <a:off x="1010607" y="2564536"/>
            <a:ext cx="3580110" cy="2862322"/>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Product/Service Description/ Business name</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My story , marketing examples</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Mission, SMART objectives &amp; USP</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Legal structure, HMRC strategy &amp; organization chart</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Financial overview, SWOT and market research</a:t>
            </a:r>
          </a:p>
          <a:p>
            <a:endParaRPr lang="en-GB" dirty="0">
              <a:solidFill>
                <a:srgbClr val="9CE739"/>
              </a:solidFill>
              <a:latin typeface="Arial" panose="020B0604020202020204" pitchFamily="34" charset="0"/>
              <a:cs typeface="Arial" panose="020B0604020202020204" pitchFamily="34" charset="0"/>
            </a:endParaRPr>
          </a:p>
        </p:txBody>
      </p:sp>
      <p:sp>
        <p:nvSpPr>
          <p:cNvPr id="57" name="TextBox 56">
            <a:extLst>
              <a:ext uri="{FF2B5EF4-FFF2-40B4-BE49-F238E27FC236}">
                <a16:creationId xmlns:a16="http://schemas.microsoft.com/office/drawing/2014/main" id="{86CE8422-2476-6E36-A5BC-5FECB0E98134}"/>
              </a:ext>
            </a:extLst>
          </p:cNvPr>
          <p:cNvSpPr txBox="1"/>
          <p:nvPr/>
        </p:nvSpPr>
        <p:spPr>
          <a:xfrm>
            <a:off x="5160503" y="2706217"/>
            <a:ext cx="2683239" cy="1754326"/>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Marketing Plan</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Cost strategy</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Segmentation strategy</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Marketing examples</a:t>
            </a:r>
          </a:p>
          <a:p>
            <a:endParaRPr lang="en-GB" dirty="0">
              <a:solidFill>
                <a:schemeClr val="bg1"/>
              </a:solidFill>
            </a:endParaRPr>
          </a:p>
        </p:txBody>
      </p:sp>
      <p:sp>
        <p:nvSpPr>
          <p:cNvPr id="58" name="TextBox 57">
            <a:extLst>
              <a:ext uri="{FF2B5EF4-FFF2-40B4-BE49-F238E27FC236}">
                <a16:creationId xmlns:a16="http://schemas.microsoft.com/office/drawing/2014/main" id="{22B567A0-58FF-4C70-CEAB-BC65D0915E3E}"/>
              </a:ext>
            </a:extLst>
          </p:cNvPr>
          <p:cNvSpPr txBox="1"/>
          <p:nvPr/>
        </p:nvSpPr>
        <p:spPr>
          <a:xfrm>
            <a:off x="8342877" y="2820832"/>
            <a:ext cx="2194302" cy="1754326"/>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My strengths &amp; entrepreneurial traits</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Achievements &amp; Experience</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My passion</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99498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25000"/>
            <a:alpha val="51000"/>
          </a:schemeClr>
        </a:solidFill>
        <a:effectLst/>
      </p:bgPr>
    </p:bg>
    <p:spTree>
      <p:nvGrpSpPr>
        <p:cNvPr id="1" name=""/>
        <p:cNvGrpSpPr/>
        <p:nvPr/>
      </p:nvGrpSpPr>
      <p:grpSpPr>
        <a:xfrm>
          <a:off x="0" y="0"/>
          <a:ext cx="0" cy="0"/>
          <a:chOff x="0" y="0"/>
          <a:chExt cx="0" cy="0"/>
        </a:xfrm>
      </p:grpSpPr>
      <p:sp>
        <p:nvSpPr>
          <p:cNvPr id="24" name="Oval 23">
            <a:extLst>
              <a:ext uri="{FF2B5EF4-FFF2-40B4-BE49-F238E27FC236}">
                <a16:creationId xmlns:a16="http://schemas.microsoft.com/office/drawing/2014/main" id="{384C9659-9655-A6A5-D4C5-BE3C5E3EE5CC}"/>
              </a:ext>
            </a:extLst>
          </p:cNvPr>
          <p:cNvSpPr/>
          <p:nvPr/>
        </p:nvSpPr>
        <p:spPr>
          <a:xfrm>
            <a:off x="5682748" y="3429000"/>
            <a:ext cx="6726265" cy="6323308"/>
          </a:xfrm>
          <a:prstGeom prst="ellipse">
            <a:avLst/>
          </a:prstGeom>
          <a:gradFill>
            <a:gsLst>
              <a:gs pos="0">
                <a:srgbClr val="9CE739">
                  <a:alpha val="90000"/>
                </a:srgbClr>
              </a:gs>
              <a:gs pos="0">
                <a:srgbClr val="D472C1">
                  <a:alpha val="75000"/>
                </a:srgbClr>
              </a:gs>
              <a:gs pos="81000">
                <a:srgbClr val="9CE739">
                  <a:alpha val="30000"/>
                </a:srgbClr>
              </a:gs>
              <a:gs pos="89000">
                <a:schemeClr val="bg2">
                  <a:lumMod val="25000"/>
                  <a:alpha val="10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E5F6E39E-42BE-66B2-A0E2-0D64CC45F07A}"/>
              </a:ext>
            </a:extLst>
          </p:cNvPr>
          <p:cNvSpPr/>
          <p:nvPr/>
        </p:nvSpPr>
        <p:spPr>
          <a:xfrm>
            <a:off x="-217013" y="-3201671"/>
            <a:ext cx="6726265" cy="6323308"/>
          </a:xfrm>
          <a:prstGeom prst="ellipse">
            <a:avLst/>
          </a:prstGeom>
          <a:solidFill>
            <a:srgbClr val="9CE739">
              <a:alpha val="94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52EB592C-56E0-89F2-C006-547B25B45715}"/>
              </a:ext>
            </a:extLst>
          </p:cNvPr>
          <p:cNvSpPr/>
          <p:nvPr/>
        </p:nvSpPr>
        <p:spPr>
          <a:xfrm>
            <a:off x="6990606" y="748348"/>
            <a:ext cx="4018613" cy="2764727"/>
          </a:xfrm>
          <a:prstGeom prst="roundRect">
            <a:avLst/>
          </a:prstGeom>
          <a:solidFill>
            <a:schemeClr val="tx1">
              <a:lumMod val="95000"/>
              <a:lumOff val="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82FC4C5-2E6A-1696-23B3-E8EB335A9A12}"/>
              </a:ext>
            </a:extLst>
          </p:cNvPr>
          <p:cNvSpPr>
            <a:spLocks noGrp="1"/>
          </p:cNvSpPr>
          <p:nvPr>
            <p:ph type="title"/>
          </p:nvPr>
        </p:nvSpPr>
        <p:spPr>
          <a:xfrm>
            <a:off x="280261" y="179622"/>
            <a:ext cx="10515600" cy="1325563"/>
          </a:xfrm>
        </p:spPr>
        <p:txBody>
          <a:bodyPr/>
          <a:lstStyle/>
          <a:p>
            <a:r>
              <a:rPr lang="en-US" b="1" dirty="0">
                <a:ln w="10160">
                  <a:solidFill>
                    <a:schemeClr val="accent5">
                      <a:lumMod val="75000"/>
                    </a:schemeClr>
                  </a:solidFill>
                  <a:prstDash val="solid"/>
                </a:ln>
                <a:solidFill>
                  <a:schemeClr val="bg2">
                    <a:lumMod val="25000"/>
                  </a:schemeClr>
                </a:solidFill>
                <a:effectLst>
                  <a:outerShdw blurRad="38100" dist="22860" dir="5400000" algn="tl" rotWithShape="0">
                    <a:srgbClr val="000000">
                      <a:alpha val="30000"/>
                    </a:srgbClr>
                  </a:outerShdw>
                </a:effectLst>
              </a:rPr>
              <a:t>Business Overview:</a:t>
            </a:r>
            <a:br>
              <a:rPr lang="en-US" b="1" dirty="0">
                <a:ln w="10160">
                  <a:solidFill>
                    <a:schemeClr val="accent5">
                      <a:lumMod val="75000"/>
                    </a:schemeClr>
                  </a:solidFill>
                  <a:prstDash val="solid"/>
                </a:ln>
                <a:solidFill>
                  <a:schemeClr val="bg2">
                    <a:lumMod val="25000"/>
                  </a:schemeClr>
                </a:solidFill>
                <a:effectLst>
                  <a:outerShdw blurRad="38100" dist="22860" dir="5400000" algn="tl" rotWithShape="0">
                    <a:srgbClr val="000000">
                      <a:alpha val="30000"/>
                    </a:srgbClr>
                  </a:outerShdw>
                </a:effectLst>
              </a:rPr>
            </a:br>
            <a:r>
              <a:rPr lang="en-US" b="1" dirty="0">
                <a:ln w="10160">
                  <a:solidFill>
                    <a:schemeClr val="accent5">
                      <a:lumMod val="75000"/>
                    </a:schemeClr>
                  </a:solidFill>
                  <a:prstDash val="solid"/>
                </a:ln>
                <a:solidFill>
                  <a:schemeClr val="bg2">
                    <a:lumMod val="25000"/>
                  </a:schemeClr>
                </a:solidFill>
                <a:effectLst>
                  <a:outerShdw blurRad="38100" dist="22860" dir="5400000" algn="tl" rotWithShape="0">
                    <a:srgbClr val="000000">
                      <a:alpha val="30000"/>
                    </a:srgbClr>
                  </a:outerShdw>
                </a:effectLst>
              </a:rPr>
              <a:t>Product/ Service/ Name</a:t>
            </a:r>
            <a:endParaRPr lang="en-GB" b="1" dirty="0">
              <a:ln w="10160">
                <a:solidFill>
                  <a:schemeClr val="accent5">
                    <a:lumMod val="75000"/>
                  </a:schemeClr>
                </a:solidFill>
                <a:prstDash val="solid"/>
              </a:ln>
              <a:solidFill>
                <a:schemeClr val="bg2">
                  <a:lumMod val="25000"/>
                </a:schemeClr>
              </a:solidFill>
              <a:effectLst>
                <a:outerShdw blurRad="38100" dist="22860" dir="540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C625CBFE-967A-E366-C96E-4971DA01DC70}"/>
              </a:ext>
            </a:extLst>
          </p:cNvPr>
          <p:cNvSpPr>
            <a:spLocks noGrp="1"/>
          </p:cNvSpPr>
          <p:nvPr>
            <p:ph idx="1"/>
          </p:nvPr>
        </p:nvSpPr>
        <p:spPr>
          <a:xfrm>
            <a:off x="1182020" y="1753768"/>
            <a:ext cx="3928197" cy="749508"/>
          </a:xfrm>
        </p:spPr>
        <p:txBody>
          <a:bodyPr>
            <a:normAutofit fontScale="85000" lnSpcReduction="20000"/>
          </a:bodyPr>
          <a:lstStyle/>
          <a:p>
            <a:pPr marL="0" indent="0" algn="ctr">
              <a:buNone/>
            </a:pPr>
            <a:r>
              <a:rPr lang="en-US" b="1" dirty="0">
                <a:solidFill>
                  <a:schemeClr val="bg2">
                    <a:lumMod val="25000"/>
                  </a:schemeClr>
                </a:solidFill>
                <a:latin typeface="Arial" panose="020B0604020202020204" pitchFamily="34" charset="0"/>
                <a:cs typeface="Arial" panose="020B0604020202020204" pitchFamily="34" charset="0"/>
              </a:rPr>
              <a:t>Sonic Shine :</a:t>
            </a:r>
          </a:p>
          <a:p>
            <a:pPr marL="0" indent="0" algn="ctr">
              <a:buNone/>
            </a:pPr>
            <a:r>
              <a:rPr lang="en-US" b="1" dirty="0">
                <a:solidFill>
                  <a:schemeClr val="bg2">
                    <a:lumMod val="25000"/>
                  </a:schemeClr>
                </a:solidFill>
                <a:latin typeface="Arial" panose="020B0604020202020204" pitchFamily="34" charset="0"/>
                <a:cs typeface="Arial" panose="020B0604020202020204" pitchFamily="34" charset="0"/>
              </a:rPr>
              <a:t> The One-Call solution</a:t>
            </a:r>
          </a:p>
        </p:txBody>
      </p:sp>
      <p:sp>
        <p:nvSpPr>
          <p:cNvPr id="4" name="Slide Number Placeholder 3">
            <a:extLst>
              <a:ext uri="{FF2B5EF4-FFF2-40B4-BE49-F238E27FC236}">
                <a16:creationId xmlns:a16="http://schemas.microsoft.com/office/drawing/2014/main" id="{39F7C408-0C5A-3CA0-9656-FA0947185E47}"/>
              </a:ext>
            </a:extLst>
          </p:cNvPr>
          <p:cNvSpPr>
            <a:spLocks noGrp="1"/>
          </p:cNvSpPr>
          <p:nvPr>
            <p:ph type="sldNum" sz="quarter" idx="12"/>
          </p:nvPr>
        </p:nvSpPr>
        <p:spPr/>
        <p:txBody>
          <a:bodyPr/>
          <a:lstStyle/>
          <a:p>
            <a:fld id="{1AA577CF-7778-42CD-95B2-61B41FC70795}" type="slidenum">
              <a:rPr lang="en-GB" smtClean="0"/>
              <a:t>3</a:t>
            </a:fld>
            <a:endParaRPr lang="en-GB" dirty="0"/>
          </a:p>
        </p:txBody>
      </p:sp>
      <p:sp>
        <p:nvSpPr>
          <p:cNvPr id="5" name="Rectangle: Rounded Corners 4">
            <a:extLst>
              <a:ext uri="{FF2B5EF4-FFF2-40B4-BE49-F238E27FC236}">
                <a16:creationId xmlns:a16="http://schemas.microsoft.com/office/drawing/2014/main" id="{1CEF2523-A49D-9F71-D1C8-FE8BA55D169D}"/>
              </a:ext>
            </a:extLst>
          </p:cNvPr>
          <p:cNvSpPr/>
          <p:nvPr/>
        </p:nvSpPr>
        <p:spPr>
          <a:xfrm>
            <a:off x="1091604" y="4062508"/>
            <a:ext cx="4018613" cy="2104629"/>
          </a:xfrm>
          <a:prstGeom prst="roundRect">
            <a:avLst/>
          </a:prstGeom>
          <a:solidFill>
            <a:schemeClr val="bg2">
              <a:lumMod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647A3B61-1085-7862-D54E-2AE28158B49D}"/>
              </a:ext>
            </a:extLst>
          </p:cNvPr>
          <p:cNvSpPr/>
          <p:nvPr/>
        </p:nvSpPr>
        <p:spPr>
          <a:xfrm>
            <a:off x="7036575" y="4069538"/>
            <a:ext cx="4018613" cy="2084398"/>
          </a:xfrm>
          <a:prstGeom prst="roundRect">
            <a:avLst/>
          </a:prstGeom>
          <a:solidFill>
            <a:schemeClr val="bg2">
              <a:lumMod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98C45C89-1894-8C00-902D-51D3CC441686}"/>
              </a:ext>
            </a:extLst>
          </p:cNvPr>
          <p:cNvSpPr txBox="1"/>
          <p:nvPr/>
        </p:nvSpPr>
        <p:spPr>
          <a:xfrm>
            <a:off x="2205393" y="4407553"/>
            <a:ext cx="2158584" cy="369332"/>
          </a:xfrm>
          <a:prstGeom prst="rect">
            <a:avLst/>
          </a:prstGeom>
          <a:noFill/>
        </p:spPr>
        <p:txBody>
          <a:bodyPr wrap="square" rtlCol="0">
            <a:spAutoFit/>
          </a:bodyPr>
          <a:lstStyle/>
          <a:p>
            <a:r>
              <a:rPr lang="en-US" b="1" dirty="0">
                <a:solidFill>
                  <a:srgbClr val="9CE739"/>
                </a:solidFill>
                <a:latin typeface="Arial" panose="020B0604020202020204" pitchFamily="34" charset="0"/>
                <a:cs typeface="Arial" panose="020B0604020202020204" pitchFamily="34" charset="0"/>
              </a:rPr>
              <a:t>Cleaning services</a:t>
            </a:r>
            <a:endParaRPr lang="en-GB" b="1" dirty="0">
              <a:solidFill>
                <a:srgbClr val="9CE739"/>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8028B157-BC37-F105-91BA-F8CCD7F3060A}"/>
              </a:ext>
            </a:extLst>
          </p:cNvPr>
          <p:cNvSpPr txBox="1"/>
          <p:nvPr/>
        </p:nvSpPr>
        <p:spPr>
          <a:xfrm>
            <a:off x="8198765" y="4345362"/>
            <a:ext cx="2773180" cy="369332"/>
          </a:xfrm>
          <a:prstGeom prst="rect">
            <a:avLst/>
          </a:prstGeom>
          <a:noFill/>
        </p:spPr>
        <p:txBody>
          <a:bodyPr wrap="square" rtlCol="0">
            <a:spAutoFit/>
          </a:bodyPr>
          <a:lstStyle/>
          <a:p>
            <a:r>
              <a:rPr lang="en-US" b="1" dirty="0">
                <a:solidFill>
                  <a:srgbClr val="9CE739"/>
                </a:solidFill>
                <a:latin typeface="Arial" panose="020B0604020202020204" pitchFamily="34" charset="0"/>
                <a:cs typeface="Arial" panose="020B0604020202020204" pitchFamily="34" charset="0"/>
              </a:rPr>
              <a:t>Handyman services</a:t>
            </a:r>
            <a:endParaRPr lang="en-GB" b="1" dirty="0">
              <a:solidFill>
                <a:srgbClr val="9CE739"/>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CADF9F61-1D12-3177-C51F-0AA931B3F5EB}"/>
              </a:ext>
            </a:extLst>
          </p:cNvPr>
          <p:cNvSpPr txBox="1"/>
          <p:nvPr/>
        </p:nvSpPr>
        <p:spPr>
          <a:xfrm>
            <a:off x="1590797" y="5095695"/>
            <a:ext cx="3387776" cy="830997"/>
          </a:xfrm>
          <a:prstGeom prst="rect">
            <a:avLst/>
          </a:prstGeom>
          <a:noFill/>
        </p:spPr>
        <p:txBody>
          <a:bodyPr wrap="square" rtlCol="0">
            <a:spAutoFit/>
          </a:bodyPr>
          <a:lstStyle/>
          <a:p>
            <a:pPr marL="285750" indent="-285750">
              <a:buFont typeface="Arial" panose="020B0604020202020204" pitchFamily="34" charset="0"/>
              <a:buChar char="•"/>
            </a:pPr>
            <a:r>
              <a:rPr lang="en-US" sz="1200" dirty="0">
                <a:solidFill>
                  <a:schemeClr val="bg1"/>
                </a:solidFill>
              </a:rPr>
              <a:t>Regular domestic cleaning</a:t>
            </a:r>
          </a:p>
          <a:p>
            <a:pPr marL="285750" indent="-285750">
              <a:buFont typeface="Arial" panose="020B0604020202020204" pitchFamily="34" charset="0"/>
              <a:buChar char="•"/>
            </a:pPr>
            <a:r>
              <a:rPr lang="en-US" sz="1200" dirty="0">
                <a:solidFill>
                  <a:schemeClr val="bg1"/>
                </a:solidFill>
              </a:rPr>
              <a:t>En-of-tenancy and move in/out cleans</a:t>
            </a:r>
          </a:p>
          <a:p>
            <a:pPr marL="285750" indent="-285750">
              <a:buFont typeface="Arial" panose="020B0604020202020204" pitchFamily="34" charset="0"/>
              <a:buChar char="•"/>
            </a:pPr>
            <a:r>
              <a:rPr lang="en-US" sz="1200" dirty="0">
                <a:solidFill>
                  <a:schemeClr val="bg1"/>
                </a:solidFill>
              </a:rPr>
              <a:t>Office and small commercial premises</a:t>
            </a:r>
          </a:p>
          <a:p>
            <a:pPr marL="285750" indent="-285750">
              <a:buFont typeface="Arial" panose="020B0604020202020204" pitchFamily="34" charset="0"/>
              <a:buChar char="•"/>
            </a:pPr>
            <a:r>
              <a:rPr lang="en-US" sz="1200" dirty="0">
                <a:solidFill>
                  <a:schemeClr val="bg1"/>
                </a:solidFill>
              </a:rPr>
              <a:t>Post-renovation and deep cleaning</a:t>
            </a:r>
            <a:endParaRPr lang="en-GB" sz="1200" dirty="0">
              <a:solidFill>
                <a:schemeClr val="bg1"/>
              </a:solidFill>
            </a:endParaRPr>
          </a:p>
        </p:txBody>
      </p:sp>
      <p:sp>
        <p:nvSpPr>
          <p:cNvPr id="11" name="TextBox 10">
            <a:extLst>
              <a:ext uri="{FF2B5EF4-FFF2-40B4-BE49-F238E27FC236}">
                <a16:creationId xmlns:a16="http://schemas.microsoft.com/office/drawing/2014/main" id="{6BC23CA1-4FE2-41B0-E4DE-2AF79A436AFE}"/>
              </a:ext>
            </a:extLst>
          </p:cNvPr>
          <p:cNvSpPr txBox="1"/>
          <p:nvPr/>
        </p:nvSpPr>
        <p:spPr>
          <a:xfrm>
            <a:off x="7439683" y="4954136"/>
            <a:ext cx="3552669" cy="1292662"/>
          </a:xfrm>
          <a:prstGeom prst="rect">
            <a:avLst/>
          </a:prstGeom>
          <a:noFill/>
        </p:spPr>
        <p:txBody>
          <a:bodyPr wrap="square" rtlCol="0">
            <a:spAutoFit/>
          </a:bodyPr>
          <a:lstStyle/>
          <a:p>
            <a:pPr marL="285750" indent="-285750">
              <a:buFont typeface="Arial" panose="020B0604020202020204" pitchFamily="34" charset="0"/>
              <a:buChar char="•"/>
            </a:pPr>
            <a:r>
              <a:rPr lang="en-US" sz="1200" dirty="0">
                <a:solidFill>
                  <a:schemeClr val="bg1"/>
                </a:solidFill>
                <a:latin typeface="Arial" panose="020B0604020202020204" pitchFamily="34" charset="0"/>
                <a:cs typeface="Arial" panose="020B0604020202020204" pitchFamily="34" charset="0"/>
              </a:rPr>
              <a:t>Minor repairs: fixtures, fittings, door handles</a:t>
            </a:r>
          </a:p>
          <a:p>
            <a:pPr marL="285750" indent="-285750">
              <a:buFont typeface="Arial" panose="020B0604020202020204" pitchFamily="34" charset="0"/>
              <a:buChar char="•"/>
            </a:pPr>
            <a:r>
              <a:rPr lang="en-US" sz="1200" dirty="0">
                <a:solidFill>
                  <a:schemeClr val="bg1"/>
                </a:solidFill>
                <a:latin typeface="Arial" panose="020B0604020202020204" pitchFamily="34" charset="0"/>
                <a:cs typeface="Arial" panose="020B0604020202020204" pitchFamily="34" charset="0"/>
              </a:rPr>
              <a:t>Flat-pack furniture assembly</a:t>
            </a:r>
          </a:p>
          <a:p>
            <a:pPr marL="285750" indent="-285750">
              <a:buFont typeface="Arial" panose="020B0604020202020204" pitchFamily="34" charset="0"/>
              <a:buChar char="•"/>
            </a:pPr>
            <a:r>
              <a:rPr lang="en-US" sz="1200" dirty="0">
                <a:solidFill>
                  <a:schemeClr val="bg1"/>
                </a:solidFill>
                <a:latin typeface="Arial" panose="020B0604020202020204" pitchFamily="34" charset="0"/>
                <a:cs typeface="Arial" panose="020B0604020202020204" pitchFamily="34" charset="0"/>
              </a:rPr>
              <a:t>Painting and decorating touch-ups</a:t>
            </a:r>
          </a:p>
          <a:p>
            <a:pPr marL="285750" indent="-285750">
              <a:buFont typeface="Arial" panose="020B0604020202020204" pitchFamily="34" charset="0"/>
              <a:buChar char="•"/>
            </a:pPr>
            <a:r>
              <a:rPr lang="en-US" sz="1200" dirty="0">
                <a:solidFill>
                  <a:schemeClr val="bg1"/>
                </a:solidFill>
                <a:latin typeface="Arial" panose="020B0604020202020204" pitchFamily="34" charset="0"/>
                <a:cs typeface="Arial" panose="020B0604020202020204" pitchFamily="34" charset="0"/>
              </a:rPr>
              <a:t>Grouting, tiling, light bulb and basic fitting changes</a:t>
            </a:r>
          </a:p>
          <a:p>
            <a:endParaRPr lang="en-GB" dirty="0">
              <a:solidFill>
                <a:srgbClr val="D472C1"/>
              </a:solidFill>
              <a:latin typeface="Arial" panose="020B0604020202020204" pitchFamily="34" charset="0"/>
              <a:cs typeface="Arial" panose="020B0604020202020204" pitchFamily="34" charset="0"/>
            </a:endParaRPr>
          </a:p>
        </p:txBody>
      </p:sp>
      <p:pic>
        <p:nvPicPr>
          <p:cNvPr id="13" name="Graphic 12" descr="Tools with solid fill">
            <a:extLst>
              <a:ext uri="{FF2B5EF4-FFF2-40B4-BE49-F238E27FC236}">
                <a16:creationId xmlns:a16="http://schemas.microsoft.com/office/drawing/2014/main" id="{06D3C012-36D4-BAD3-F59F-A83E1EC7C29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345114" y="4206610"/>
            <a:ext cx="545112" cy="545112"/>
          </a:xfrm>
          <a:prstGeom prst="rect">
            <a:avLst/>
          </a:prstGeom>
        </p:spPr>
      </p:pic>
      <p:pic>
        <p:nvPicPr>
          <p:cNvPr id="15" name="Graphic 14" descr="Mop and bucket with solid fill">
            <a:extLst>
              <a:ext uri="{FF2B5EF4-FFF2-40B4-BE49-F238E27FC236}">
                <a16:creationId xmlns:a16="http://schemas.microsoft.com/office/drawing/2014/main" id="{9D700B83-E0BB-58A7-9801-10EDC79CDDA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283429" y="4240514"/>
            <a:ext cx="614736" cy="614736"/>
          </a:xfrm>
          <a:prstGeom prst="rect">
            <a:avLst/>
          </a:prstGeom>
        </p:spPr>
      </p:pic>
      <p:sp>
        <p:nvSpPr>
          <p:cNvPr id="17" name="TextBox 16">
            <a:extLst>
              <a:ext uri="{FF2B5EF4-FFF2-40B4-BE49-F238E27FC236}">
                <a16:creationId xmlns:a16="http://schemas.microsoft.com/office/drawing/2014/main" id="{0D223DC7-12A2-72D5-6295-50141C70D788}"/>
              </a:ext>
            </a:extLst>
          </p:cNvPr>
          <p:cNvSpPr txBox="1"/>
          <p:nvPr/>
        </p:nvSpPr>
        <p:spPr>
          <a:xfrm>
            <a:off x="7119626" y="873749"/>
            <a:ext cx="4018613" cy="2154436"/>
          </a:xfrm>
          <a:prstGeom prst="rect">
            <a:avLst/>
          </a:prstGeom>
          <a:noFill/>
        </p:spPr>
        <p:txBody>
          <a:bodyPr wrap="square" rtlCol="0">
            <a:spAutoFit/>
          </a:bodyPr>
          <a:lstStyle/>
          <a:p>
            <a:pPr algn="ctr"/>
            <a:r>
              <a:rPr lang="en-US" sz="2000" b="1" dirty="0">
                <a:solidFill>
                  <a:srgbClr val="9CE739"/>
                </a:solidFill>
                <a:latin typeface="Arial" panose="020B0604020202020204" pitchFamily="34" charset="0"/>
                <a:cs typeface="Arial" panose="020B0604020202020204" pitchFamily="34" charset="0"/>
              </a:rPr>
              <a:t>Proven demand:</a:t>
            </a:r>
          </a:p>
          <a:p>
            <a:endParaRPr lang="en-US" dirty="0">
              <a:solidFill>
                <a:srgbClr val="9CE739"/>
              </a:solidFill>
              <a:latin typeface="Arial" panose="020B0604020202020204" pitchFamily="34" charset="0"/>
              <a:cs typeface="Arial" panose="020B0604020202020204" pitchFamily="34" charset="0"/>
            </a:endParaRPr>
          </a:p>
          <a:p>
            <a:r>
              <a:rPr lang="en-US" sz="2000" b="1" dirty="0">
                <a:solidFill>
                  <a:srgbClr val="8E2799"/>
                </a:solidFill>
                <a:latin typeface="Arial" panose="020B0604020202020204" pitchFamily="34" charset="0"/>
                <a:cs typeface="Arial" panose="020B0604020202020204" pitchFamily="34" charset="0"/>
              </a:rPr>
              <a:t>5</a:t>
            </a:r>
            <a:r>
              <a:rPr lang="en-US" dirty="0">
                <a:solidFill>
                  <a:srgbClr val="9CE739"/>
                </a:solidFill>
                <a:latin typeface="Arial" panose="020B0604020202020204" pitchFamily="34" charset="0"/>
                <a:cs typeface="Arial" panose="020B0604020202020204" pitchFamily="34" charset="0"/>
              </a:rPr>
              <a:t>         </a:t>
            </a:r>
            <a:r>
              <a:rPr lang="en-US" dirty="0">
                <a:solidFill>
                  <a:schemeClr val="bg1">
                    <a:lumMod val="95000"/>
                  </a:schemeClr>
                </a:solidFill>
                <a:latin typeface="Arial" panose="020B0604020202020204" pitchFamily="34" charset="0"/>
                <a:cs typeface="Arial" panose="020B0604020202020204" pitchFamily="34" charset="0"/>
              </a:rPr>
              <a:t>Current clients</a:t>
            </a:r>
          </a:p>
          <a:p>
            <a:pPr marL="342900" indent="-342900">
              <a:buAutoNum type="arabicPlain" startAt="5"/>
            </a:pPr>
            <a:endParaRPr lang="en-US" dirty="0">
              <a:solidFill>
                <a:srgbClr val="9CE739"/>
              </a:solidFill>
              <a:latin typeface="Arial" panose="020B0604020202020204" pitchFamily="34" charset="0"/>
              <a:cs typeface="Arial" panose="020B0604020202020204" pitchFamily="34" charset="0"/>
            </a:endParaRPr>
          </a:p>
          <a:p>
            <a:r>
              <a:rPr lang="en-US" sz="2000" b="1" dirty="0">
                <a:solidFill>
                  <a:srgbClr val="8E2799"/>
                </a:solidFill>
                <a:latin typeface="Arial" panose="020B0604020202020204" pitchFamily="34" charset="0"/>
                <a:cs typeface="Arial" panose="020B0604020202020204" pitchFamily="34" charset="0"/>
              </a:rPr>
              <a:t>3 + 2  </a:t>
            </a:r>
            <a:r>
              <a:rPr lang="en-US" dirty="0">
                <a:solidFill>
                  <a:schemeClr val="bg1">
                    <a:lumMod val="95000"/>
                  </a:schemeClr>
                </a:solidFill>
                <a:latin typeface="Arial" panose="020B0604020202020204" pitchFamily="34" charset="0"/>
                <a:cs typeface="Arial" panose="020B0604020202020204" pitchFamily="34" charset="0"/>
              </a:rPr>
              <a:t>Residential + small business</a:t>
            </a:r>
          </a:p>
          <a:p>
            <a:endParaRPr lang="en-US" dirty="0">
              <a:solidFill>
                <a:srgbClr val="9CE739"/>
              </a:solidFill>
              <a:latin typeface="Arial" panose="020B0604020202020204" pitchFamily="34" charset="0"/>
              <a:cs typeface="Arial" panose="020B0604020202020204" pitchFamily="34" charset="0"/>
            </a:endParaRPr>
          </a:p>
          <a:p>
            <a:r>
              <a:rPr lang="en-US" sz="2000" b="1" dirty="0">
                <a:solidFill>
                  <a:srgbClr val="8E2799"/>
                </a:solidFill>
                <a:latin typeface="Arial" panose="020B0604020202020204" pitchFamily="34" charset="0"/>
                <a:cs typeface="Arial" panose="020B0604020202020204" pitchFamily="34" charset="0"/>
              </a:rPr>
              <a:t>£0      </a:t>
            </a:r>
            <a:r>
              <a:rPr lang="en-US" sz="2000" b="1" dirty="0">
                <a:solidFill>
                  <a:schemeClr val="bg1">
                    <a:lumMod val="95000"/>
                  </a:schemeClr>
                </a:solidFill>
                <a:latin typeface="Arial" panose="020B0604020202020204" pitchFamily="34" charset="0"/>
                <a:cs typeface="Arial" panose="020B0604020202020204" pitchFamily="34" charset="0"/>
              </a:rPr>
              <a:t>S</a:t>
            </a:r>
            <a:r>
              <a:rPr lang="en-US" dirty="0">
                <a:solidFill>
                  <a:schemeClr val="bg1">
                    <a:lumMod val="95000"/>
                  </a:schemeClr>
                </a:solidFill>
                <a:latin typeface="Arial" panose="020B0604020202020204" pitchFamily="34" charset="0"/>
                <a:cs typeface="Arial" panose="020B0604020202020204" pitchFamily="34" charset="0"/>
              </a:rPr>
              <a:t>pend on marketing</a:t>
            </a:r>
            <a:endParaRPr lang="en-GB" dirty="0">
              <a:solidFill>
                <a:schemeClr val="bg1">
                  <a:lumMod val="9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49850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lumMod val="50000"/>
            <a:alpha val="30000"/>
          </a:schemeClr>
        </a:solidFill>
        <a:effectLst/>
      </p:bgPr>
    </p:bg>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E24139E4-6B71-A749-3C92-5069508B3DAD}"/>
              </a:ext>
            </a:extLst>
          </p:cNvPr>
          <p:cNvSpPr/>
          <p:nvPr/>
        </p:nvSpPr>
        <p:spPr>
          <a:xfrm>
            <a:off x="9613490" y="-2093444"/>
            <a:ext cx="6726265" cy="6323308"/>
          </a:xfrm>
          <a:prstGeom prst="ellipse">
            <a:avLst/>
          </a:prstGeom>
          <a:solidFill>
            <a:srgbClr val="D472C1">
              <a:alpha val="3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ED27E543-E954-34A8-69CC-D22346D95AB5}"/>
              </a:ext>
            </a:extLst>
          </p:cNvPr>
          <p:cNvSpPr/>
          <p:nvPr/>
        </p:nvSpPr>
        <p:spPr>
          <a:xfrm>
            <a:off x="627428" y="1701674"/>
            <a:ext cx="6867273" cy="1804638"/>
          </a:xfrm>
          <a:prstGeom prst="roundRect">
            <a:avLst/>
          </a:prstGeom>
          <a:solidFill>
            <a:schemeClr val="bg2">
              <a:lumMod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36F6E9A-A0F3-56D3-5032-461486CDE73A}"/>
              </a:ext>
            </a:extLst>
          </p:cNvPr>
          <p:cNvSpPr>
            <a:spLocks noGrp="1"/>
          </p:cNvSpPr>
          <p:nvPr>
            <p:ph type="title"/>
          </p:nvPr>
        </p:nvSpPr>
        <p:spPr>
          <a:xfrm>
            <a:off x="1012065" y="284462"/>
            <a:ext cx="10515600" cy="1325563"/>
          </a:xfrm>
        </p:spPr>
        <p:txBody>
          <a:bodyPr/>
          <a:lstStyle/>
          <a:p>
            <a:r>
              <a:rPr lang="en-US" b="1" dirty="0">
                <a:solidFill>
                  <a:schemeClr val="accent5">
                    <a:lumMod val="75000"/>
                  </a:schemeClr>
                </a:solidFill>
                <a:latin typeface="Arial" panose="020B0604020202020204" pitchFamily="34" charset="0"/>
                <a:cs typeface="Arial" panose="020B0604020202020204" pitchFamily="34" charset="0"/>
              </a:rPr>
              <a:t>BUSINESS NAME, MY STORY</a:t>
            </a:r>
            <a:endParaRPr lang="en-GB" b="1" dirty="0">
              <a:solidFill>
                <a:schemeClr val="accent5">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7EB8FDF-96C2-1F55-10DD-74D904FB2064}"/>
              </a:ext>
            </a:extLst>
          </p:cNvPr>
          <p:cNvSpPr>
            <a:spLocks noGrp="1"/>
          </p:cNvSpPr>
          <p:nvPr>
            <p:ph idx="1"/>
          </p:nvPr>
        </p:nvSpPr>
        <p:spPr>
          <a:xfrm>
            <a:off x="645006" y="2005012"/>
            <a:ext cx="6746823" cy="4351338"/>
          </a:xfrm>
        </p:spPr>
        <p:txBody>
          <a:bodyPr>
            <a:normAutofit/>
          </a:bodyPr>
          <a:lstStyle/>
          <a:p>
            <a:r>
              <a:rPr lang="en-US" sz="1800" dirty="0">
                <a:solidFill>
                  <a:srgbClr val="9CE739"/>
                </a:solidFill>
                <a:latin typeface="Arial" panose="020B0604020202020204" pitchFamily="34" charset="0"/>
                <a:cs typeface="Arial" panose="020B0604020202020204" pitchFamily="34" charset="0"/>
              </a:rPr>
              <a:t>Sonic shine grew naturally from a passion for doing things properly. What started as cleaning and small handyman jobs for friends quickly spread by reputation. Clients were impressed by the results, reliability and personal touch that big cleaning companies cannot offer</a:t>
            </a:r>
            <a:r>
              <a:rPr lang="en-US" sz="1800" dirty="0">
                <a:latin typeface="Arial" panose="020B0604020202020204" pitchFamily="34" charset="0"/>
                <a:cs typeface="Arial" panose="020B0604020202020204" pitchFamily="34" charset="0"/>
              </a:rPr>
              <a:t>.</a:t>
            </a:r>
          </a:p>
        </p:txBody>
      </p:sp>
      <p:sp>
        <p:nvSpPr>
          <p:cNvPr id="4" name="Slide Number Placeholder 3">
            <a:extLst>
              <a:ext uri="{FF2B5EF4-FFF2-40B4-BE49-F238E27FC236}">
                <a16:creationId xmlns:a16="http://schemas.microsoft.com/office/drawing/2014/main" id="{1CB627FE-EC90-ADCF-F584-A3D6418FAE98}"/>
              </a:ext>
            </a:extLst>
          </p:cNvPr>
          <p:cNvSpPr>
            <a:spLocks noGrp="1"/>
          </p:cNvSpPr>
          <p:nvPr>
            <p:ph type="sldNum" sz="quarter" idx="12"/>
          </p:nvPr>
        </p:nvSpPr>
        <p:spPr/>
        <p:txBody>
          <a:bodyPr/>
          <a:lstStyle/>
          <a:p>
            <a:fld id="{1AA577CF-7778-42CD-95B2-61B41FC70795}" type="slidenum">
              <a:rPr lang="en-GB" smtClean="0"/>
              <a:t>4</a:t>
            </a:fld>
            <a:endParaRPr lang="en-GB"/>
          </a:p>
        </p:txBody>
      </p:sp>
      <p:sp>
        <p:nvSpPr>
          <p:cNvPr id="8" name="Oval 7">
            <a:extLst>
              <a:ext uri="{FF2B5EF4-FFF2-40B4-BE49-F238E27FC236}">
                <a16:creationId xmlns:a16="http://schemas.microsoft.com/office/drawing/2014/main" id="{4CC5A324-166B-173D-C340-1655C69CE65F}"/>
              </a:ext>
            </a:extLst>
          </p:cNvPr>
          <p:cNvSpPr/>
          <p:nvPr/>
        </p:nvSpPr>
        <p:spPr>
          <a:xfrm>
            <a:off x="-2263515" y="4579820"/>
            <a:ext cx="4527029" cy="4167266"/>
          </a:xfrm>
          <a:prstGeom prst="ellipse">
            <a:avLst/>
          </a:prstGeom>
          <a:solidFill>
            <a:srgbClr val="9CE739">
              <a:alpha val="29804"/>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ADA98F73-341D-ACE9-4303-CF2DE3703111}"/>
              </a:ext>
            </a:extLst>
          </p:cNvPr>
          <p:cNvSpPr/>
          <p:nvPr/>
        </p:nvSpPr>
        <p:spPr>
          <a:xfrm>
            <a:off x="627428" y="4431648"/>
            <a:ext cx="6867273" cy="1325563"/>
          </a:xfrm>
          <a:prstGeom prst="roundRect">
            <a:avLst/>
          </a:prstGeom>
          <a:solidFill>
            <a:srgbClr val="8E27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latin typeface="Arial" panose="020B0604020202020204" pitchFamily="34" charset="0"/>
                <a:cs typeface="Arial" panose="020B0604020202020204" pitchFamily="34" charset="0"/>
              </a:rPr>
              <a:t> The name combines speed, thoroughness, and a sparkling clean results, the exact qualities the services promises on every visit. The business already has a designed logo, giving it a strong visual identity from day one </a:t>
            </a:r>
            <a:endParaRPr lang="en-GB" sz="1400" dirty="0"/>
          </a:p>
        </p:txBody>
      </p:sp>
      <p:pic>
        <p:nvPicPr>
          <p:cNvPr id="22" name="Picture 21">
            <a:extLst>
              <a:ext uri="{FF2B5EF4-FFF2-40B4-BE49-F238E27FC236}">
                <a16:creationId xmlns:a16="http://schemas.microsoft.com/office/drawing/2014/main" id="{69B0B74E-27DC-AF2F-7C61-55A9F30437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90766" y="2082015"/>
            <a:ext cx="3263034" cy="3308992"/>
          </a:xfrm>
          <a:prstGeom prst="rect">
            <a:avLst/>
          </a:prstGeom>
        </p:spPr>
      </p:pic>
    </p:spTree>
    <p:extLst>
      <p:ext uri="{BB962C8B-B14F-4D97-AF65-F5344CB8AC3E}">
        <p14:creationId xmlns:p14="http://schemas.microsoft.com/office/powerpoint/2010/main" val="366445840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9CE739">
                <a:alpha val="25000"/>
              </a:srgbClr>
            </a:gs>
            <a:gs pos="68000">
              <a:srgbClr val="D472C1">
                <a:alpha val="50000"/>
              </a:srgbClr>
            </a:gs>
            <a:gs pos="100000">
              <a:srgbClr val="9CE739">
                <a:alpha val="50000"/>
              </a:srgbClr>
            </a:gs>
            <a:gs pos="3000">
              <a:schemeClr val="bg2">
                <a:lumMod val="25000"/>
                <a:alpha val="10000"/>
              </a:schemeClr>
            </a:gs>
          </a:gsLst>
          <a:lin ang="5400000" scaled="1"/>
        </a:gradFill>
        <a:effectLst/>
      </p:bgPr>
    </p:bg>
    <p:spTree>
      <p:nvGrpSpPr>
        <p:cNvPr id="1" name=""/>
        <p:cNvGrpSpPr/>
        <p:nvPr/>
      </p:nvGrpSpPr>
      <p:grpSpPr>
        <a:xfrm>
          <a:off x="0" y="0"/>
          <a:ext cx="0" cy="0"/>
          <a:chOff x="0" y="0"/>
          <a:chExt cx="0" cy="0"/>
        </a:xfrm>
      </p:grpSpPr>
      <p:sp>
        <p:nvSpPr>
          <p:cNvPr id="15" name="Rectangle: Rounded Corners 14">
            <a:extLst>
              <a:ext uri="{FF2B5EF4-FFF2-40B4-BE49-F238E27FC236}">
                <a16:creationId xmlns:a16="http://schemas.microsoft.com/office/drawing/2014/main" id="{9E4A79FD-23DB-E958-54CA-5FEC9D251894}"/>
              </a:ext>
            </a:extLst>
          </p:cNvPr>
          <p:cNvSpPr/>
          <p:nvPr/>
        </p:nvSpPr>
        <p:spPr>
          <a:xfrm>
            <a:off x="6095999" y="2273161"/>
            <a:ext cx="4891791" cy="1416025"/>
          </a:xfrm>
          <a:prstGeom prst="roundRect">
            <a:avLst/>
          </a:prstGeom>
          <a:solidFill>
            <a:schemeClr val="bg2">
              <a:lumMod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lide Number Placeholder 3">
            <a:extLst>
              <a:ext uri="{FF2B5EF4-FFF2-40B4-BE49-F238E27FC236}">
                <a16:creationId xmlns:a16="http://schemas.microsoft.com/office/drawing/2014/main" id="{750781F2-4651-3207-611D-EDB170E1AD3A}"/>
              </a:ext>
            </a:extLst>
          </p:cNvPr>
          <p:cNvSpPr>
            <a:spLocks noGrp="1"/>
          </p:cNvSpPr>
          <p:nvPr>
            <p:ph type="sldNum" sz="quarter" idx="12"/>
          </p:nvPr>
        </p:nvSpPr>
        <p:spPr/>
        <p:txBody>
          <a:bodyPr/>
          <a:lstStyle/>
          <a:p>
            <a:fld id="{1AA577CF-7778-42CD-95B2-61B41FC70795}" type="slidenum">
              <a:rPr lang="en-GB" smtClean="0"/>
              <a:t>5</a:t>
            </a:fld>
            <a:endParaRPr lang="en-GB" dirty="0"/>
          </a:p>
        </p:txBody>
      </p:sp>
      <p:sp>
        <p:nvSpPr>
          <p:cNvPr id="8" name="Rectangle: Rounded Corners 7">
            <a:extLst>
              <a:ext uri="{FF2B5EF4-FFF2-40B4-BE49-F238E27FC236}">
                <a16:creationId xmlns:a16="http://schemas.microsoft.com/office/drawing/2014/main" id="{F463CFCD-1764-3077-65EF-A4E9195E7913}"/>
              </a:ext>
            </a:extLst>
          </p:cNvPr>
          <p:cNvSpPr/>
          <p:nvPr/>
        </p:nvSpPr>
        <p:spPr>
          <a:xfrm>
            <a:off x="467193" y="1206811"/>
            <a:ext cx="11098967" cy="678426"/>
          </a:xfrm>
          <a:prstGeom prst="roundRect">
            <a:avLst/>
          </a:prstGeom>
          <a:solidFill>
            <a:schemeClr val="bg2">
              <a:lumMod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DB9F29FD-FC02-D84F-0AD3-FE33906B5A0F}"/>
              </a:ext>
            </a:extLst>
          </p:cNvPr>
          <p:cNvSpPr txBox="1"/>
          <p:nvPr/>
        </p:nvSpPr>
        <p:spPr>
          <a:xfrm>
            <a:off x="1014334" y="1362828"/>
            <a:ext cx="10498112" cy="307777"/>
          </a:xfrm>
          <a:prstGeom prst="rect">
            <a:avLst/>
          </a:prstGeom>
          <a:noFill/>
        </p:spPr>
        <p:txBody>
          <a:bodyPr wrap="square" rtlCol="0">
            <a:spAutoFit/>
          </a:bodyPr>
          <a:lstStyle/>
          <a:p>
            <a:r>
              <a:rPr lang="en-US" sz="1400" i="1" dirty="0">
                <a:solidFill>
                  <a:srgbClr val="9CE739"/>
                </a:solidFill>
                <a:latin typeface="Arial" panose="020B0604020202020204" pitchFamily="34" charset="0"/>
                <a:cs typeface="Arial" panose="020B0604020202020204" pitchFamily="34" charset="0"/>
              </a:rPr>
              <a:t>To deliver spotless spaces and reliable repairs, with the personal touch that only a dedicated, owner-operated service can provide</a:t>
            </a:r>
            <a:r>
              <a:rPr lang="en-US" sz="1400" dirty="0">
                <a:solidFill>
                  <a:srgbClr val="9CE739"/>
                </a:solidFill>
                <a:latin typeface="Arial" panose="020B0604020202020204" pitchFamily="34" charset="0"/>
                <a:cs typeface="Arial" panose="020B0604020202020204" pitchFamily="34" charset="0"/>
              </a:rPr>
              <a:t>.”</a:t>
            </a:r>
            <a:endParaRPr lang="en-GB" sz="1400" dirty="0">
              <a:solidFill>
                <a:srgbClr val="9CE739"/>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C8971A0D-C9FB-2C6B-4584-8A73C3E3E838}"/>
              </a:ext>
            </a:extLst>
          </p:cNvPr>
          <p:cNvSpPr txBox="1"/>
          <p:nvPr/>
        </p:nvSpPr>
        <p:spPr>
          <a:xfrm>
            <a:off x="601480" y="1071515"/>
            <a:ext cx="1244183" cy="1323439"/>
          </a:xfrm>
          <a:prstGeom prst="rect">
            <a:avLst/>
          </a:prstGeom>
          <a:noFill/>
        </p:spPr>
        <p:txBody>
          <a:bodyPr wrap="square" rtlCol="0">
            <a:spAutoFit/>
          </a:bodyPr>
          <a:lstStyle/>
          <a:p>
            <a:r>
              <a:rPr lang="en-US" sz="8000" dirty="0">
                <a:solidFill>
                  <a:srgbClr val="9CE739"/>
                </a:solidFill>
                <a:latin typeface="Arial" panose="020B0604020202020204" pitchFamily="34" charset="0"/>
                <a:cs typeface="Arial" panose="020B0604020202020204" pitchFamily="34" charset="0"/>
                <a:sym typeface="Symbol" panose="05050102010706020507" pitchFamily="18" charset="2"/>
              </a:rPr>
              <a:t>“</a:t>
            </a:r>
            <a:endParaRPr lang="en-GB" sz="8000" dirty="0">
              <a:solidFill>
                <a:srgbClr val="9CE739"/>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EEA8B493-89D2-C757-8A57-7118309C3CE2}"/>
              </a:ext>
            </a:extLst>
          </p:cNvPr>
          <p:cNvSpPr txBox="1"/>
          <p:nvPr/>
        </p:nvSpPr>
        <p:spPr>
          <a:xfrm>
            <a:off x="434715" y="254833"/>
            <a:ext cx="11077731" cy="584775"/>
          </a:xfrm>
          <a:prstGeom prst="rect">
            <a:avLst/>
          </a:prstGeom>
          <a:noFill/>
        </p:spPr>
        <p:txBody>
          <a:bodyPr wrap="square" rtlCol="0">
            <a:spAutoFit/>
          </a:bodyPr>
          <a:lstStyle/>
          <a:p>
            <a:r>
              <a:rPr lang="en-US" sz="3200" b="1" dirty="0">
                <a:solidFill>
                  <a:srgbClr val="7030A0"/>
                </a:solidFill>
                <a:latin typeface="Arial" panose="020B0604020202020204" pitchFamily="34" charset="0"/>
                <a:cs typeface="Arial" panose="020B0604020202020204" pitchFamily="34" charset="0"/>
              </a:rPr>
              <a:t>MISSION,  SMART OBJECTIVES &amp;  LEGAL STRUCTURE</a:t>
            </a:r>
            <a:endParaRPr lang="en-GB" sz="3200" b="1" dirty="0">
              <a:solidFill>
                <a:srgbClr val="7030A0"/>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6A5AD715-C43F-27FF-858B-3F96D6C8EBB7}"/>
              </a:ext>
            </a:extLst>
          </p:cNvPr>
          <p:cNvSpPr txBox="1"/>
          <p:nvPr/>
        </p:nvSpPr>
        <p:spPr>
          <a:xfrm>
            <a:off x="738263" y="683862"/>
            <a:ext cx="10674246" cy="523220"/>
          </a:xfrm>
          <a:prstGeom prst="rect">
            <a:avLst/>
          </a:prstGeom>
          <a:noFill/>
        </p:spPr>
        <p:txBody>
          <a:bodyPr wrap="square" rtlCol="0">
            <a:spAutoFit/>
          </a:bodyPr>
          <a:lstStyle/>
          <a:p>
            <a:r>
              <a:rPr lang="en-US" sz="2800" b="1" dirty="0"/>
              <a:t>A clear mission, and phased legal roadmap</a:t>
            </a:r>
            <a:endParaRPr lang="en-GB" sz="2800" b="1" dirty="0"/>
          </a:p>
        </p:txBody>
      </p:sp>
      <p:sp>
        <p:nvSpPr>
          <p:cNvPr id="16" name="TextBox 15">
            <a:extLst>
              <a:ext uri="{FF2B5EF4-FFF2-40B4-BE49-F238E27FC236}">
                <a16:creationId xmlns:a16="http://schemas.microsoft.com/office/drawing/2014/main" id="{50F7C756-B2A2-D694-37AF-0AE543CE2CA3}"/>
              </a:ext>
            </a:extLst>
          </p:cNvPr>
          <p:cNvSpPr txBox="1"/>
          <p:nvPr/>
        </p:nvSpPr>
        <p:spPr>
          <a:xfrm>
            <a:off x="6385809" y="2428709"/>
            <a:ext cx="4047344" cy="1107996"/>
          </a:xfrm>
          <a:prstGeom prst="rect">
            <a:avLst/>
          </a:prstGeom>
          <a:noFill/>
        </p:spPr>
        <p:txBody>
          <a:bodyPr wrap="square" rtlCol="0">
            <a:spAutoFit/>
          </a:bodyPr>
          <a:lstStyle/>
          <a:p>
            <a:r>
              <a:rPr lang="en-US" sz="1200" b="1" dirty="0">
                <a:solidFill>
                  <a:srgbClr val="9CE739"/>
                </a:solidFill>
                <a:latin typeface="Arial" panose="020B0604020202020204" pitchFamily="34" charset="0"/>
                <a:cs typeface="Arial" panose="020B0604020202020204" pitchFamily="34" charset="0"/>
              </a:rPr>
              <a:t>PHASE 1 – MONTHS 1-9</a:t>
            </a:r>
          </a:p>
          <a:p>
            <a:endParaRPr lang="en-US" sz="1200" b="1" dirty="0">
              <a:solidFill>
                <a:srgbClr val="9CE739"/>
              </a:solidFill>
              <a:latin typeface="Arial" panose="020B0604020202020204" pitchFamily="34" charset="0"/>
              <a:cs typeface="Arial" panose="020B0604020202020204" pitchFamily="34" charset="0"/>
            </a:endParaRPr>
          </a:p>
          <a:p>
            <a:r>
              <a:rPr lang="en-US" dirty="0">
                <a:solidFill>
                  <a:schemeClr val="bg1"/>
                </a:solidFill>
                <a:latin typeface="Arial" panose="020B0604020202020204" pitchFamily="34" charset="0"/>
                <a:cs typeface="Arial" panose="020B0604020202020204" pitchFamily="34" charset="0"/>
              </a:rPr>
              <a:t>Sole Trader</a:t>
            </a:r>
          </a:p>
          <a:p>
            <a:r>
              <a:rPr lang="en-US" sz="1200" dirty="0">
                <a:solidFill>
                  <a:schemeClr val="bg1"/>
                </a:solidFill>
                <a:latin typeface="Arial" panose="020B0604020202020204" pitchFamily="34" charset="0"/>
                <a:cs typeface="Arial" panose="020B0604020202020204" pitchFamily="34" charset="0"/>
              </a:rPr>
              <a:t>Free HMRC registration, full control, minimal admin – The simplest way to trade legally from day one</a:t>
            </a:r>
            <a:endParaRPr lang="en-GB" sz="1200" dirty="0">
              <a:solidFill>
                <a:schemeClr val="bg1"/>
              </a:solidFill>
              <a:latin typeface="Arial" panose="020B0604020202020204" pitchFamily="34" charset="0"/>
              <a:cs typeface="Arial" panose="020B0604020202020204" pitchFamily="34" charset="0"/>
            </a:endParaRPr>
          </a:p>
        </p:txBody>
      </p:sp>
      <p:sp>
        <p:nvSpPr>
          <p:cNvPr id="18" name="Rectangle: Rounded Corners 17">
            <a:extLst>
              <a:ext uri="{FF2B5EF4-FFF2-40B4-BE49-F238E27FC236}">
                <a16:creationId xmlns:a16="http://schemas.microsoft.com/office/drawing/2014/main" id="{FCEE3DB0-E528-B023-885A-96E842D1016A}"/>
              </a:ext>
            </a:extLst>
          </p:cNvPr>
          <p:cNvSpPr/>
          <p:nvPr/>
        </p:nvSpPr>
        <p:spPr>
          <a:xfrm>
            <a:off x="6095998" y="4008807"/>
            <a:ext cx="4891791" cy="1486365"/>
          </a:xfrm>
          <a:prstGeom prst="roundRect">
            <a:avLst/>
          </a:prstGeom>
          <a:solidFill>
            <a:schemeClr val="bg2">
              <a:lumMod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B60F994A-1A6D-7DD4-74F0-9392250590B9}"/>
              </a:ext>
            </a:extLst>
          </p:cNvPr>
          <p:cNvSpPr txBox="1"/>
          <p:nvPr/>
        </p:nvSpPr>
        <p:spPr>
          <a:xfrm>
            <a:off x="6385809" y="4150041"/>
            <a:ext cx="4467069" cy="1292662"/>
          </a:xfrm>
          <a:prstGeom prst="rect">
            <a:avLst/>
          </a:prstGeom>
          <a:noFill/>
        </p:spPr>
        <p:txBody>
          <a:bodyPr wrap="square" rtlCol="0">
            <a:spAutoFit/>
          </a:bodyPr>
          <a:lstStyle/>
          <a:p>
            <a:r>
              <a:rPr lang="en-US" sz="1200" b="1" dirty="0">
                <a:solidFill>
                  <a:srgbClr val="9CE739"/>
                </a:solidFill>
                <a:latin typeface="Arial" panose="020B0604020202020204" pitchFamily="34" charset="0"/>
                <a:cs typeface="Arial" panose="020B0604020202020204" pitchFamily="34" charset="0"/>
              </a:rPr>
              <a:t>PHASE 2 – MONTHS 10-12</a:t>
            </a:r>
          </a:p>
          <a:p>
            <a:endParaRPr lang="en-US" sz="1200" b="1" dirty="0">
              <a:solidFill>
                <a:srgbClr val="9CE739"/>
              </a:solidFill>
              <a:latin typeface="Arial" panose="020B0604020202020204" pitchFamily="34" charset="0"/>
              <a:cs typeface="Arial" panose="020B0604020202020204" pitchFamily="34" charset="0"/>
            </a:endParaRPr>
          </a:p>
          <a:p>
            <a:r>
              <a:rPr lang="en-US" dirty="0">
                <a:solidFill>
                  <a:schemeClr val="bg1"/>
                </a:solidFill>
                <a:latin typeface="Arial" panose="020B0604020202020204" pitchFamily="34" charset="0"/>
                <a:cs typeface="Arial" panose="020B0604020202020204" pitchFamily="34" charset="0"/>
              </a:rPr>
              <a:t>Private Limited company</a:t>
            </a:r>
          </a:p>
          <a:p>
            <a:r>
              <a:rPr lang="en-US" sz="1200" dirty="0">
                <a:solidFill>
                  <a:schemeClr val="bg1"/>
                </a:solidFill>
                <a:latin typeface="Arial" panose="020B0604020202020204" pitchFamily="34" charset="0"/>
                <a:cs typeface="Arial" panose="020B0604020202020204" pitchFamily="34" charset="0"/>
              </a:rPr>
              <a:t>Once revenue reach £30-£50: limited liability, stronger credibility for commercials contracts, and tax-efficient salary + dividends.</a:t>
            </a:r>
            <a:endParaRPr lang="en-GB" sz="1200" dirty="0">
              <a:solidFill>
                <a:schemeClr val="bg1"/>
              </a:solidFill>
              <a:latin typeface="Arial" panose="020B0604020202020204" pitchFamily="34" charset="0"/>
              <a:cs typeface="Arial" panose="020B0604020202020204" pitchFamily="34" charset="0"/>
            </a:endParaRPr>
          </a:p>
        </p:txBody>
      </p:sp>
      <p:sp>
        <p:nvSpPr>
          <p:cNvPr id="21" name="Rectangle: Rounded Corners 20">
            <a:extLst>
              <a:ext uri="{FF2B5EF4-FFF2-40B4-BE49-F238E27FC236}">
                <a16:creationId xmlns:a16="http://schemas.microsoft.com/office/drawing/2014/main" id="{C56814EF-1555-860B-C143-9FC690C53C4B}"/>
              </a:ext>
            </a:extLst>
          </p:cNvPr>
          <p:cNvSpPr/>
          <p:nvPr/>
        </p:nvSpPr>
        <p:spPr>
          <a:xfrm>
            <a:off x="546516" y="2273161"/>
            <a:ext cx="4861809" cy="3904952"/>
          </a:xfrm>
          <a:prstGeom prst="roundRect">
            <a:avLst/>
          </a:prstGeom>
          <a:solidFill>
            <a:srgbClr val="D472C1">
              <a:alpha val="3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23" name="Table 22">
            <a:extLst>
              <a:ext uri="{FF2B5EF4-FFF2-40B4-BE49-F238E27FC236}">
                <a16:creationId xmlns:a16="http://schemas.microsoft.com/office/drawing/2014/main" id="{FE447CDD-DFEE-D728-3A40-FC42984EBCF4}"/>
              </a:ext>
            </a:extLst>
          </p:cNvPr>
          <p:cNvGraphicFramePr>
            <a:graphicFrameLocks noGrp="1"/>
          </p:cNvGraphicFramePr>
          <p:nvPr>
            <p:extLst>
              <p:ext uri="{D42A27DB-BD31-4B8C-83A1-F6EECF244321}">
                <p14:modId xmlns:p14="http://schemas.microsoft.com/office/powerpoint/2010/main" val="46441792"/>
              </p:ext>
            </p:extLst>
          </p:nvPr>
        </p:nvGraphicFramePr>
        <p:xfrm>
          <a:off x="743885" y="2600590"/>
          <a:ext cx="4467070" cy="3302332"/>
        </p:xfrm>
        <a:graphic>
          <a:graphicData uri="http://schemas.openxmlformats.org/drawingml/2006/table">
            <a:tbl>
              <a:tblPr firstRow="1" bandRow="1">
                <a:tableStyleId>{2D5ABB26-0587-4C30-8999-92F81FD0307C}</a:tableStyleId>
              </a:tblPr>
              <a:tblGrid>
                <a:gridCol w="2233535">
                  <a:extLst>
                    <a:ext uri="{9D8B030D-6E8A-4147-A177-3AD203B41FA5}">
                      <a16:colId xmlns:a16="http://schemas.microsoft.com/office/drawing/2014/main" val="3299300525"/>
                    </a:ext>
                  </a:extLst>
                </a:gridCol>
                <a:gridCol w="2233535">
                  <a:extLst>
                    <a:ext uri="{9D8B030D-6E8A-4147-A177-3AD203B41FA5}">
                      <a16:colId xmlns:a16="http://schemas.microsoft.com/office/drawing/2014/main" val="1138931762"/>
                    </a:ext>
                  </a:extLst>
                </a:gridCol>
              </a:tblGrid>
              <a:tr h="665563">
                <a:tc>
                  <a:txBody>
                    <a:bodyPr/>
                    <a:lstStyle/>
                    <a:p>
                      <a:r>
                        <a:rPr lang="en-US" b="1" dirty="0">
                          <a:solidFill>
                            <a:schemeClr val="accent5">
                              <a:lumMod val="75000"/>
                            </a:schemeClr>
                          </a:solidFill>
                          <a:latin typeface="Arial" panose="020B0604020202020204" pitchFamily="34" charset="0"/>
                          <a:cs typeface="Arial" panose="020B0604020202020204" pitchFamily="34" charset="0"/>
                        </a:rPr>
                        <a:t>SPECIFIC</a:t>
                      </a:r>
                      <a:endParaRPr lang="en-GB" b="1" dirty="0">
                        <a:solidFill>
                          <a:schemeClr val="accent5">
                            <a:lumMod val="75000"/>
                          </a:schemeClr>
                        </a:solidFill>
                        <a:latin typeface="Arial" panose="020B0604020202020204" pitchFamily="34" charset="0"/>
                        <a:cs typeface="Arial" panose="020B0604020202020204" pitchFamily="34" charset="0"/>
                      </a:endParaRPr>
                    </a:p>
                  </a:txBody>
                  <a:tcPr anchor="ctr">
                    <a:lnB w="12700" cap="flat" cmpd="sng" algn="ctr">
                      <a:solidFill>
                        <a:schemeClr val="tx1"/>
                      </a:solidFill>
                      <a:prstDash val="solid"/>
                      <a:round/>
                      <a:headEnd type="none" w="med" len="med"/>
                      <a:tailEnd type="none" w="med" len="med"/>
                    </a:lnB>
                  </a:tcPr>
                </a:tc>
                <a:tc>
                  <a:txBody>
                    <a:bodyPr/>
                    <a:lstStyle/>
                    <a:p>
                      <a:r>
                        <a:rPr lang="en-US" sz="1200" dirty="0">
                          <a:solidFill>
                            <a:schemeClr val="tx1"/>
                          </a:solidFill>
                        </a:rPr>
                        <a:t>3 new regular clients/month via Facebook, Instagram, Tik Tok, Leaflets, advertisings…</a:t>
                      </a:r>
                      <a:endParaRPr lang="en-GB" sz="1200" dirty="0">
                        <a:solidFill>
                          <a:schemeClr val="tx1"/>
                        </a:solidFill>
                        <a:latin typeface="Arial" panose="020B0604020202020204" pitchFamily="34" charset="0"/>
                        <a:cs typeface="Arial" panose="020B0604020202020204" pitchFamily="34" charset="0"/>
                      </a:endParaRPr>
                    </a:p>
                  </a:txBody>
                  <a:tcPr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78123724"/>
                  </a:ext>
                </a:extLst>
              </a:tr>
              <a:tr h="665563">
                <a:tc>
                  <a:txBody>
                    <a:bodyPr/>
                    <a:lstStyle/>
                    <a:p>
                      <a:r>
                        <a:rPr lang="en-US" b="1" dirty="0">
                          <a:solidFill>
                            <a:schemeClr val="accent5">
                              <a:lumMod val="75000"/>
                            </a:schemeClr>
                          </a:solidFill>
                        </a:rPr>
                        <a:t>MEASURABLE</a:t>
                      </a:r>
                      <a:endParaRPr lang="en-GB" b="1" dirty="0">
                        <a:solidFill>
                          <a:schemeClr val="accent5">
                            <a:lumMod val="75000"/>
                          </a:schemeClr>
                        </a:solidFill>
                        <a:latin typeface="Arial" panose="020B0604020202020204" pitchFamily="34" charset="0"/>
                        <a:cs typeface="Arial" panose="020B0604020202020204" pitchFamily="34" charset="0"/>
                      </a:endParaRP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dirty="0">
                          <a:solidFill>
                            <a:schemeClr val="tx1"/>
                          </a:solidFill>
                        </a:rPr>
                        <a:t>Grow monthly revenue from £900 to £2,500 within 12 months</a:t>
                      </a:r>
                      <a:endParaRPr lang="en-GB" sz="1200" dirty="0">
                        <a:solidFill>
                          <a:schemeClr val="tx1"/>
                        </a:solidFill>
                        <a:latin typeface="Arial" panose="020B0604020202020204" pitchFamily="34" charset="0"/>
                        <a:cs typeface="Arial" panose="020B0604020202020204" pitchFamily="34" charset="0"/>
                      </a:endParaRP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25398311"/>
                  </a:ext>
                </a:extLst>
              </a:tr>
              <a:tr h="665563">
                <a:tc>
                  <a:txBody>
                    <a:bodyPr/>
                    <a:lstStyle/>
                    <a:p>
                      <a:r>
                        <a:rPr lang="en-US" b="1" dirty="0">
                          <a:solidFill>
                            <a:schemeClr val="accent5">
                              <a:lumMod val="75000"/>
                            </a:schemeClr>
                          </a:solidFill>
                        </a:rPr>
                        <a:t>ACHIEVABLE</a:t>
                      </a:r>
                      <a:endParaRPr lang="en-GB" b="1" dirty="0">
                        <a:solidFill>
                          <a:schemeClr val="accent5">
                            <a:lumMod val="75000"/>
                          </a:schemeClr>
                        </a:solidFill>
                        <a:latin typeface="Arial" panose="020B0604020202020204" pitchFamily="34" charset="0"/>
                        <a:cs typeface="Arial" panose="020B0604020202020204" pitchFamily="34" charset="0"/>
                      </a:endParaRP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dirty="0">
                          <a:solidFill>
                            <a:schemeClr val="tx1"/>
                          </a:solidFill>
                        </a:rPr>
                        <a:t>5 days/week at £15/hr. £600/week capacity, scaled with bookings</a:t>
                      </a:r>
                      <a:endParaRPr lang="en-GB" sz="1200" dirty="0">
                        <a:solidFill>
                          <a:schemeClr val="tx1"/>
                        </a:solidFill>
                        <a:latin typeface="Arial" panose="020B0604020202020204" pitchFamily="34" charset="0"/>
                        <a:cs typeface="Arial" panose="020B0604020202020204" pitchFamily="34" charset="0"/>
                      </a:endParaRP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52407000"/>
                  </a:ext>
                </a:extLst>
              </a:tr>
              <a:tr h="665563">
                <a:tc>
                  <a:txBody>
                    <a:bodyPr/>
                    <a:lstStyle/>
                    <a:p>
                      <a:r>
                        <a:rPr lang="en-US" b="1" dirty="0">
                          <a:solidFill>
                            <a:schemeClr val="accent5">
                              <a:lumMod val="75000"/>
                            </a:schemeClr>
                          </a:solidFill>
                        </a:rPr>
                        <a:t>RELEVANT</a:t>
                      </a:r>
                      <a:endParaRPr lang="en-GB" b="1" dirty="0">
                        <a:solidFill>
                          <a:schemeClr val="accent5">
                            <a:lumMod val="75000"/>
                          </a:schemeClr>
                        </a:solidFill>
                        <a:latin typeface="Arial" panose="020B0604020202020204" pitchFamily="34" charset="0"/>
                        <a:cs typeface="Arial" panose="020B0604020202020204" pitchFamily="34" charset="0"/>
                      </a:endParaRP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dirty="0">
                          <a:solidFill>
                            <a:schemeClr val="tx1"/>
                          </a:solidFill>
                        </a:rPr>
                        <a:t>Bristol large growing rental and small business market</a:t>
                      </a:r>
                      <a:endParaRPr lang="en-GB" sz="1200" dirty="0">
                        <a:solidFill>
                          <a:schemeClr val="tx1"/>
                        </a:solidFill>
                        <a:latin typeface="Arial" panose="020B0604020202020204" pitchFamily="34" charset="0"/>
                        <a:cs typeface="Arial" panose="020B0604020202020204" pitchFamily="34" charset="0"/>
                      </a:endParaRP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92985201"/>
                  </a:ext>
                </a:extLst>
              </a:tr>
              <a:tr h="0">
                <a:tc>
                  <a:txBody>
                    <a:bodyPr/>
                    <a:lstStyle/>
                    <a:p>
                      <a:r>
                        <a:rPr lang="en-US" b="1" dirty="0">
                          <a:solidFill>
                            <a:schemeClr val="accent5">
                              <a:lumMod val="75000"/>
                            </a:schemeClr>
                          </a:solidFill>
                        </a:rPr>
                        <a:t>TIME-BOUND</a:t>
                      </a:r>
                      <a:endParaRPr lang="en-GB" b="1" dirty="0">
                        <a:solidFill>
                          <a:schemeClr val="accent5">
                            <a:lumMod val="75000"/>
                          </a:schemeClr>
                        </a:solidFill>
                        <a:latin typeface="Arial" panose="020B0604020202020204" pitchFamily="34" charset="0"/>
                        <a:cs typeface="Arial" panose="020B0604020202020204" pitchFamily="34" charset="0"/>
                      </a:endParaRPr>
                    </a:p>
                  </a:txBody>
                  <a:tcPr anchor="ctr">
                    <a:lnT w="12700" cap="flat" cmpd="sng" algn="ctr">
                      <a:solidFill>
                        <a:schemeClr val="tx1"/>
                      </a:solidFill>
                      <a:prstDash val="solid"/>
                      <a:round/>
                      <a:headEnd type="none" w="med" len="med"/>
                      <a:tailEnd type="none" w="med" len="med"/>
                    </a:lnT>
                  </a:tcPr>
                </a:tc>
                <a:tc>
                  <a:txBody>
                    <a:bodyPr/>
                    <a:lstStyle/>
                    <a:p>
                      <a:r>
                        <a:rPr lang="en-US" sz="1200" dirty="0">
                          <a:solidFill>
                            <a:schemeClr val="tx1"/>
                          </a:solidFill>
                        </a:rPr>
                        <a:t>Reviewed at the 6th and 12th month marks, strategy adjusted as needed</a:t>
                      </a:r>
                      <a:endParaRPr lang="en-GB" sz="1200" dirty="0">
                        <a:solidFill>
                          <a:schemeClr val="tx1"/>
                        </a:solidFill>
                        <a:latin typeface="Arial" panose="020B0604020202020204" pitchFamily="34" charset="0"/>
                        <a:cs typeface="Arial" panose="020B0604020202020204" pitchFamily="34" charset="0"/>
                      </a:endParaRPr>
                    </a:p>
                  </a:txBody>
                  <a:tcPr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855664540"/>
                  </a:ext>
                </a:extLst>
              </a:tr>
            </a:tbl>
          </a:graphicData>
        </a:graphic>
      </p:graphicFrame>
      <p:sp>
        <p:nvSpPr>
          <p:cNvPr id="24" name="Rectangle 23">
            <a:extLst>
              <a:ext uri="{FF2B5EF4-FFF2-40B4-BE49-F238E27FC236}">
                <a16:creationId xmlns:a16="http://schemas.microsoft.com/office/drawing/2014/main" id="{CF810ADE-008A-3B3F-542C-0DD53FE8116C}"/>
              </a:ext>
            </a:extLst>
          </p:cNvPr>
          <p:cNvSpPr/>
          <p:nvPr/>
        </p:nvSpPr>
        <p:spPr>
          <a:xfrm>
            <a:off x="6123698" y="5695080"/>
            <a:ext cx="4729180" cy="707886"/>
          </a:xfrm>
          <a:prstGeom prst="rect">
            <a:avLst/>
          </a:prstGeom>
          <a:noFill/>
        </p:spPr>
        <p:txBody>
          <a:bodyPr wrap="none" lIns="91440" tIns="45720" rIns="91440" bIns="45720">
            <a:spAutoFit/>
          </a:bodyPr>
          <a:lstStyle/>
          <a:p>
            <a:pPr algn="ctr"/>
            <a:r>
              <a:rPr lang="en-US" sz="2000" b="0" cap="none" spc="0" dirty="0">
                <a:ln w="0">
                  <a:solidFill>
                    <a:schemeClr val="accent5">
                      <a:lumMod val="75000"/>
                    </a:schemeClr>
                  </a:solidFill>
                </a:ln>
                <a:solidFill>
                  <a:schemeClr val="bg2">
                    <a:lumMod val="25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Home-based in Bristol,</a:t>
            </a:r>
          </a:p>
          <a:p>
            <a:pPr algn="ctr"/>
            <a:r>
              <a:rPr lang="en-US" sz="2000" dirty="0">
                <a:ln w="0">
                  <a:solidFill>
                    <a:schemeClr val="accent5">
                      <a:lumMod val="75000"/>
                    </a:schemeClr>
                  </a:solidFill>
                </a:ln>
                <a:solidFill>
                  <a:schemeClr val="bg2">
                    <a:lumMod val="25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Service across central and South Bristol</a:t>
            </a:r>
            <a:endParaRPr lang="en-US" sz="2000" b="0" cap="none" spc="0" dirty="0">
              <a:ln w="0">
                <a:solidFill>
                  <a:schemeClr val="accent5">
                    <a:lumMod val="75000"/>
                  </a:schemeClr>
                </a:solidFill>
              </a:ln>
              <a:solidFill>
                <a:schemeClr val="bg2">
                  <a:lumMod val="25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746160"/>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9CE739">
            <a:alpha val="25000"/>
          </a:srgbClr>
        </a:solidFill>
        <a:effectLst/>
      </p:bgPr>
    </p:bg>
    <p:spTree>
      <p:nvGrpSpPr>
        <p:cNvPr id="1" name=""/>
        <p:cNvGrpSpPr/>
        <p:nvPr/>
      </p:nvGrpSpPr>
      <p:grpSpPr>
        <a:xfrm>
          <a:off x="0" y="0"/>
          <a:ext cx="0" cy="0"/>
          <a:chOff x="0" y="0"/>
          <a:chExt cx="0" cy="0"/>
        </a:xfrm>
      </p:grpSpPr>
      <p:sp>
        <p:nvSpPr>
          <p:cNvPr id="35" name="Oval 34">
            <a:extLst>
              <a:ext uri="{FF2B5EF4-FFF2-40B4-BE49-F238E27FC236}">
                <a16:creationId xmlns:a16="http://schemas.microsoft.com/office/drawing/2014/main" id="{C24598CB-682D-CEBC-C14A-8078DBE0F307}"/>
              </a:ext>
            </a:extLst>
          </p:cNvPr>
          <p:cNvSpPr/>
          <p:nvPr/>
        </p:nvSpPr>
        <p:spPr>
          <a:xfrm>
            <a:off x="3943161" y="3399553"/>
            <a:ext cx="6726265" cy="6323308"/>
          </a:xfrm>
          <a:prstGeom prst="ellipse">
            <a:avLst/>
          </a:prstGeom>
          <a:solidFill>
            <a:srgbClr val="9CE739">
              <a:alpha val="3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Oval 32">
            <a:extLst>
              <a:ext uri="{FF2B5EF4-FFF2-40B4-BE49-F238E27FC236}">
                <a16:creationId xmlns:a16="http://schemas.microsoft.com/office/drawing/2014/main" id="{0CCEDD77-30E1-821D-E82C-983F0BB7A77C}"/>
              </a:ext>
            </a:extLst>
          </p:cNvPr>
          <p:cNvSpPr/>
          <p:nvPr/>
        </p:nvSpPr>
        <p:spPr>
          <a:xfrm>
            <a:off x="5790559" y="-1424294"/>
            <a:ext cx="6726265" cy="6323308"/>
          </a:xfrm>
          <a:prstGeom prst="ellipse">
            <a:avLst/>
          </a:prstGeom>
          <a:solidFill>
            <a:srgbClr val="D472C1">
              <a:alpha val="3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Rounded Corners 35">
            <a:extLst>
              <a:ext uri="{FF2B5EF4-FFF2-40B4-BE49-F238E27FC236}">
                <a16:creationId xmlns:a16="http://schemas.microsoft.com/office/drawing/2014/main" id="{F56A8C46-27C1-CAC5-B33A-7F3A091A7428}"/>
              </a:ext>
            </a:extLst>
          </p:cNvPr>
          <p:cNvSpPr/>
          <p:nvPr/>
        </p:nvSpPr>
        <p:spPr>
          <a:xfrm>
            <a:off x="6291072" y="1509496"/>
            <a:ext cx="5021554" cy="4685951"/>
          </a:xfrm>
          <a:prstGeom prst="roundRect">
            <a:avLst/>
          </a:prstGeom>
          <a:solidFill>
            <a:schemeClr val="bg2">
              <a:lumMod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Oval 30">
            <a:extLst>
              <a:ext uri="{FF2B5EF4-FFF2-40B4-BE49-F238E27FC236}">
                <a16:creationId xmlns:a16="http://schemas.microsoft.com/office/drawing/2014/main" id="{93889878-4C28-5261-8515-7AF766BCFEAE}"/>
              </a:ext>
            </a:extLst>
          </p:cNvPr>
          <p:cNvSpPr/>
          <p:nvPr/>
        </p:nvSpPr>
        <p:spPr>
          <a:xfrm>
            <a:off x="-1019629" y="640042"/>
            <a:ext cx="8141156" cy="7223838"/>
          </a:xfrm>
          <a:prstGeom prst="ellipse">
            <a:avLst/>
          </a:prstGeom>
          <a:solidFill>
            <a:schemeClr val="bg2">
              <a:lumMod val="25000"/>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 0"/>
          <p:cNvSpPr/>
          <p:nvPr/>
        </p:nvSpPr>
        <p:spPr>
          <a:xfrm>
            <a:off x="548640" y="164592"/>
            <a:ext cx="10835640" cy="566928"/>
          </a:xfrm>
          <a:prstGeom prst="rect">
            <a:avLst/>
          </a:prstGeom>
          <a:noFill/>
          <a:ln/>
        </p:spPr>
        <p:txBody>
          <a:bodyPr wrap="square" lIns="0" tIns="0" rIns="0" bIns="0" rtlCol="0" anchor="ctr"/>
          <a:lstStyle/>
          <a:p>
            <a:pPr marL="0" indent="0">
              <a:buNone/>
            </a:pPr>
            <a:r>
              <a:rPr lang="en-US" sz="2800" b="1" kern="0" spc="200" dirty="0">
                <a:solidFill>
                  <a:srgbClr val="69E13F"/>
                </a:solidFill>
                <a:latin typeface="Arial" panose="020B0604020202020204" pitchFamily="34" charset="0"/>
                <a:ea typeface="Calibri" pitchFamily="34" charset="-122"/>
                <a:cs typeface="Arial" panose="020B0604020202020204" pitchFamily="34" charset="0"/>
              </a:rPr>
              <a:t>HRM STRATEGY &amp; ORGANISATION CHART</a:t>
            </a:r>
            <a:endParaRPr lang="en-US" sz="2800" dirty="0">
              <a:solidFill>
                <a:srgbClr val="69E13F"/>
              </a:solidFill>
              <a:latin typeface="Arial" panose="020B0604020202020204" pitchFamily="34" charset="0"/>
              <a:cs typeface="Arial" panose="020B0604020202020204" pitchFamily="34" charset="0"/>
            </a:endParaRPr>
          </a:p>
        </p:txBody>
      </p:sp>
      <p:sp>
        <p:nvSpPr>
          <p:cNvPr id="3" name="Text 1"/>
          <p:cNvSpPr/>
          <p:nvPr/>
        </p:nvSpPr>
        <p:spPr>
          <a:xfrm>
            <a:off x="548640" y="713232"/>
            <a:ext cx="9875520" cy="640080"/>
          </a:xfrm>
          <a:prstGeom prst="rect">
            <a:avLst/>
          </a:prstGeom>
          <a:noFill/>
          <a:ln/>
        </p:spPr>
        <p:txBody>
          <a:bodyPr wrap="square" lIns="0" tIns="0" rIns="0" bIns="0" rtlCol="0" anchor="ctr"/>
          <a:lstStyle/>
          <a:p>
            <a:pPr marL="0" indent="0">
              <a:buNone/>
            </a:pPr>
            <a:r>
              <a:rPr lang="en-US" sz="2900" b="1" dirty="0">
                <a:solidFill>
                  <a:schemeClr val="tx1">
                    <a:lumMod val="85000"/>
                    <a:lumOff val="15000"/>
                  </a:schemeClr>
                </a:solidFill>
                <a:latin typeface="Cambria" pitchFamily="34" charset="0"/>
                <a:ea typeface="Cambria" pitchFamily="34" charset="-122"/>
                <a:cs typeface="Cambria" pitchFamily="34" charset="-120"/>
              </a:rPr>
              <a:t>A lean team today, built to scale tomorrow</a:t>
            </a:r>
            <a:endParaRPr lang="en-US" sz="2900" dirty="0">
              <a:solidFill>
                <a:schemeClr val="tx1">
                  <a:lumMod val="85000"/>
                  <a:lumOff val="15000"/>
                </a:schemeClr>
              </a:solidFill>
            </a:endParaRPr>
          </a:p>
        </p:txBody>
      </p:sp>
      <p:sp>
        <p:nvSpPr>
          <p:cNvPr id="4" name="Text 2"/>
          <p:cNvSpPr/>
          <p:nvPr/>
        </p:nvSpPr>
        <p:spPr>
          <a:xfrm>
            <a:off x="676656" y="1591056"/>
            <a:ext cx="5120640" cy="1554480"/>
          </a:xfrm>
          <a:prstGeom prst="rect">
            <a:avLst/>
          </a:prstGeom>
          <a:noFill/>
          <a:ln/>
        </p:spPr>
        <p:txBody>
          <a:bodyPr wrap="square" lIns="0" tIns="0" rIns="0" bIns="0" rtlCol="0" anchor="ctr"/>
          <a:lstStyle/>
          <a:p>
            <a:pPr marL="0" indent="0">
              <a:lnSpc>
                <a:spcPct val="120000"/>
              </a:lnSpc>
              <a:buNone/>
            </a:pPr>
            <a:r>
              <a:rPr lang="en-US" sz="1200" b="1" dirty="0">
                <a:solidFill>
                  <a:schemeClr val="bg2">
                    <a:lumMod val="25000"/>
                  </a:schemeClr>
                </a:solidFill>
                <a:latin typeface="Arial" panose="020B0604020202020204" pitchFamily="34" charset="0"/>
                <a:ea typeface="Calibri" pitchFamily="34" charset="-122"/>
                <a:cs typeface="Arial" panose="020B0604020202020204" pitchFamily="34" charset="0"/>
              </a:rPr>
              <a:t>Sonic Shine operates as a Sole Trader with the founder as the only worker. All functions — cleaning, repairs, admin, marketing and client care — are currently performed by the owner. After Year 1, if demand justifies it, </a:t>
            </a:r>
            <a:r>
              <a:rPr lang="en-US" sz="1300" dirty="0">
                <a:solidFill>
                  <a:schemeClr val="bg2">
                    <a:lumMod val="25000"/>
                  </a:schemeClr>
                </a:solidFill>
                <a:latin typeface="Calibri" pitchFamily="34" charset="0"/>
                <a:ea typeface="Calibri" pitchFamily="34" charset="-122"/>
                <a:cs typeface="Calibri" pitchFamily="34" charset="-120"/>
              </a:rPr>
              <a:t>staff or subcontractors will be brought on.</a:t>
            </a:r>
            <a:endParaRPr lang="en-US" sz="1300" dirty="0">
              <a:solidFill>
                <a:schemeClr val="bg2">
                  <a:lumMod val="25000"/>
                </a:schemeClr>
              </a:solidFill>
            </a:endParaRPr>
          </a:p>
        </p:txBody>
      </p:sp>
      <p:sp>
        <p:nvSpPr>
          <p:cNvPr id="5" name="Shape 3"/>
          <p:cNvSpPr/>
          <p:nvPr/>
        </p:nvSpPr>
        <p:spPr>
          <a:xfrm>
            <a:off x="1288554" y="3214116"/>
            <a:ext cx="3840480" cy="1051560"/>
          </a:xfrm>
          <a:prstGeom prst="roundRect">
            <a:avLst>
              <a:gd name="adj" fmla="val 6957"/>
            </a:avLst>
          </a:prstGeom>
          <a:solidFill>
            <a:srgbClr val="7B3FE4"/>
          </a:solidFill>
          <a:ln/>
          <a:effectLst>
            <a:outerShdw blurRad="101600" dist="38100" dir="5400000" algn="bl" rotWithShape="0">
              <a:srgbClr val="000000">
                <a:alpha val="18000"/>
              </a:srgbClr>
            </a:outerShdw>
          </a:effectLst>
        </p:spPr>
        <p:txBody>
          <a:bodyPr/>
          <a:lstStyle/>
          <a:p>
            <a:endParaRPr lang="en-GB"/>
          </a:p>
        </p:txBody>
      </p:sp>
      <p:sp>
        <p:nvSpPr>
          <p:cNvPr id="6" name="Text 4"/>
          <p:cNvSpPr/>
          <p:nvPr/>
        </p:nvSpPr>
        <p:spPr>
          <a:xfrm>
            <a:off x="1188720" y="3364992"/>
            <a:ext cx="3840480" cy="36576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anose="020B0604020202020204" pitchFamily="34" charset="0"/>
                <a:ea typeface="Calibri" pitchFamily="34" charset="-122"/>
                <a:cs typeface="Arial" panose="020B0604020202020204" pitchFamily="34" charset="0"/>
              </a:rPr>
              <a:t>Owner / Sole Trader</a:t>
            </a:r>
            <a:endParaRPr lang="en-US" sz="1400" dirty="0">
              <a:latin typeface="Arial" panose="020B0604020202020204" pitchFamily="34" charset="0"/>
              <a:cs typeface="Arial" panose="020B0604020202020204" pitchFamily="34" charset="0"/>
            </a:endParaRPr>
          </a:p>
        </p:txBody>
      </p:sp>
      <p:sp>
        <p:nvSpPr>
          <p:cNvPr id="7" name="Text 5"/>
          <p:cNvSpPr/>
          <p:nvPr/>
        </p:nvSpPr>
        <p:spPr>
          <a:xfrm>
            <a:off x="1188720" y="3730752"/>
            <a:ext cx="3840480" cy="320040"/>
          </a:xfrm>
          <a:prstGeom prst="rect">
            <a:avLst/>
          </a:prstGeom>
          <a:noFill/>
          <a:ln/>
        </p:spPr>
        <p:txBody>
          <a:bodyPr wrap="square" lIns="0" tIns="0" rIns="0" bIns="0" rtlCol="0" anchor="ctr"/>
          <a:lstStyle/>
          <a:p>
            <a:pPr marL="0" indent="0" algn="ctr">
              <a:buNone/>
            </a:pPr>
            <a:r>
              <a:rPr lang="en-US" sz="1200" dirty="0">
                <a:solidFill>
                  <a:srgbClr val="F4F3F8"/>
                </a:solidFill>
                <a:latin typeface="Arial" panose="020B0604020202020204" pitchFamily="34" charset="0"/>
                <a:ea typeface="Calibri" pitchFamily="34" charset="-122"/>
                <a:cs typeface="Arial" panose="020B0604020202020204" pitchFamily="34" charset="0"/>
              </a:rPr>
              <a:t>Founder — all roles</a:t>
            </a:r>
            <a:endParaRPr lang="en-US" sz="1200" dirty="0">
              <a:latin typeface="Arial" panose="020B0604020202020204" pitchFamily="34" charset="0"/>
              <a:cs typeface="Arial" panose="020B0604020202020204" pitchFamily="34" charset="0"/>
            </a:endParaRPr>
          </a:p>
        </p:txBody>
      </p:sp>
      <p:sp>
        <p:nvSpPr>
          <p:cNvPr id="8" name="Shape 6"/>
          <p:cNvSpPr/>
          <p:nvPr/>
        </p:nvSpPr>
        <p:spPr>
          <a:xfrm>
            <a:off x="3108960" y="4297680"/>
            <a:ext cx="0" cy="502920"/>
          </a:xfrm>
          <a:prstGeom prst="line">
            <a:avLst/>
          </a:prstGeom>
          <a:noFill/>
          <a:ln w="12700">
            <a:solidFill>
              <a:srgbClr val="8C8FA3"/>
            </a:solidFill>
            <a:prstDash val="solid"/>
          </a:ln>
        </p:spPr>
        <p:txBody>
          <a:bodyPr/>
          <a:lstStyle/>
          <a:p>
            <a:endParaRPr lang="en-GB"/>
          </a:p>
        </p:txBody>
      </p:sp>
      <p:sp>
        <p:nvSpPr>
          <p:cNvPr id="9" name="Shape 7"/>
          <p:cNvSpPr/>
          <p:nvPr/>
        </p:nvSpPr>
        <p:spPr>
          <a:xfrm>
            <a:off x="548640" y="4800600"/>
            <a:ext cx="1298448" cy="685800"/>
          </a:xfrm>
          <a:prstGeom prst="roundRect">
            <a:avLst>
              <a:gd name="adj" fmla="val 8000"/>
            </a:avLst>
          </a:prstGeom>
          <a:solidFill>
            <a:srgbClr val="1B1E2E"/>
          </a:solidFill>
          <a:ln/>
          <a:effectLst>
            <a:outerShdw blurRad="88900" dist="25400" dir="5400000" algn="bl" rotWithShape="0">
              <a:srgbClr val="000000">
                <a:alpha val="12000"/>
              </a:srgbClr>
            </a:outerShdw>
          </a:effectLst>
        </p:spPr>
        <p:txBody>
          <a:bodyPr/>
          <a:lstStyle/>
          <a:p>
            <a:endParaRPr lang="en-GB"/>
          </a:p>
        </p:txBody>
      </p:sp>
      <p:sp>
        <p:nvSpPr>
          <p:cNvPr id="10" name="Text 8"/>
          <p:cNvSpPr/>
          <p:nvPr/>
        </p:nvSpPr>
        <p:spPr>
          <a:xfrm>
            <a:off x="548640" y="4800600"/>
            <a:ext cx="1298448" cy="685800"/>
          </a:xfrm>
          <a:prstGeom prst="rect">
            <a:avLst/>
          </a:prstGeom>
          <a:noFill/>
          <a:ln/>
        </p:spPr>
        <p:txBody>
          <a:bodyPr wrap="square" lIns="0" tIns="0" rIns="0" bIns="0" rtlCol="0" anchor="ctr"/>
          <a:lstStyle/>
          <a:p>
            <a:pPr marL="0" indent="0" algn="ctr">
              <a:buNone/>
            </a:pPr>
            <a:r>
              <a:rPr lang="en-US" sz="1000" dirty="0">
                <a:solidFill>
                  <a:srgbClr val="FFFFFF"/>
                </a:solidFill>
                <a:latin typeface="Arial" panose="020B0604020202020204" pitchFamily="34" charset="0"/>
                <a:ea typeface="Calibri" pitchFamily="34" charset="-122"/>
                <a:cs typeface="Arial" panose="020B0604020202020204" pitchFamily="34" charset="0"/>
              </a:rPr>
              <a:t>Cleaning</a:t>
            </a:r>
            <a:endParaRPr lang="en-US" sz="1000" dirty="0">
              <a:latin typeface="Arial" panose="020B0604020202020204" pitchFamily="34" charset="0"/>
              <a:cs typeface="Arial" panose="020B0604020202020204" pitchFamily="34" charset="0"/>
            </a:endParaRPr>
          </a:p>
        </p:txBody>
      </p:sp>
      <p:sp>
        <p:nvSpPr>
          <p:cNvPr id="11" name="Shape 9"/>
          <p:cNvSpPr/>
          <p:nvPr/>
        </p:nvSpPr>
        <p:spPr>
          <a:xfrm>
            <a:off x="1938528" y="4800600"/>
            <a:ext cx="1298448" cy="685800"/>
          </a:xfrm>
          <a:prstGeom prst="roundRect">
            <a:avLst>
              <a:gd name="adj" fmla="val 8000"/>
            </a:avLst>
          </a:prstGeom>
          <a:solidFill>
            <a:srgbClr val="1B1E2E"/>
          </a:solidFill>
          <a:ln/>
          <a:effectLst>
            <a:outerShdw blurRad="88900" dist="25400" dir="5400000" algn="bl" rotWithShape="0">
              <a:srgbClr val="000000">
                <a:alpha val="12000"/>
              </a:srgbClr>
            </a:outerShdw>
          </a:effectLst>
        </p:spPr>
        <p:txBody>
          <a:bodyPr/>
          <a:lstStyle/>
          <a:p>
            <a:endParaRPr lang="en-GB"/>
          </a:p>
        </p:txBody>
      </p:sp>
      <p:sp>
        <p:nvSpPr>
          <p:cNvPr id="12" name="Text 10"/>
          <p:cNvSpPr/>
          <p:nvPr/>
        </p:nvSpPr>
        <p:spPr>
          <a:xfrm>
            <a:off x="1938528" y="4800600"/>
            <a:ext cx="1298448" cy="685800"/>
          </a:xfrm>
          <a:prstGeom prst="rect">
            <a:avLst/>
          </a:prstGeom>
          <a:noFill/>
          <a:ln/>
        </p:spPr>
        <p:txBody>
          <a:bodyPr wrap="square" lIns="0" tIns="0" rIns="0" bIns="0" rtlCol="0" anchor="ctr"/>
          <a:lstStyle/>
          <a:p>
            <a:pPr marL="0" indent="0" algn="ctr">
              <a:buNone/>
            </a:pPr>
            <a:r>
              <a:rPr lang="en-US" sz="1000" dirty="0">
                <a:solidFill>
                  <a:srgbClr val="FFFFFF"/>
                </a:solidFill>
                <a:latin typeface="Arial" panose="020B0604020202020204" pitchFamily="34" charset="0"/>
                <a:ea typeface="Calibri" pitchFamily="34" charset="-122"/>
                <a:cs typeface="Arial" panose="020B0604020202020204" pitchFamily="34" charset="0"/>
              </a:rPr>
              <a:t>Handyman</a:t>
            </a:r>
            <a:endParaRPr lang="en-US" sz="1000" dirty="0">
              <a:latin typeface="Arial" panose="020B0604020202020204" pitchFamily="34" charset="0"/>
              <a:cs typeface="Arial" panose="020B0604020202020204" pitchFamily="34" charset="0"/>
            </a:endParaRPr>
          </a:p>
        </p:txBody>
      </p:sp>
      <p:sp>
        <p:nvSpPr>
          <p:cNvPr id="13" name="Shape 11"/>
          <p:cNvSpPr/>
          <p:nvPr/>
        </p:nvSpPr>
        <p:spPr>
          <a:xfrm>
            <a:off x="3328416" y="4800600"/>
            <a:ext cx="1298448" cy="685800"/>
          </a:xfrm>
          <a:prstGeom prst="roundRect">
            <a:avLst>
              <a:gd name="adj" fmla="val 8000"/>
            </a:avLst>
          </a:prstGeom>
          <a:solidFill>
            <a:srgbClr val="1B1E2E"/>
          </a:solidFill>
          <a:ln/>
          <a:effectLst>
            <a:outerShdw blurRad="88900" dist="25400" dir="5400000" algn="bl" rotWithShape="0">
              <a:srgbClr val="000000">
                <a:alpha val="12000"/>
              </a:srgbClr>
            </a:outerShdw>
          </a:effectLst>
        </p:spPr>
        <p:txBody>
          <a:bodyPr/>
          <a:lstStyle/>
          <a:p>
            <a:endParaRPr lang="en-GB"/>
          </a:p>
        </p:txBody>
      </p:sp>
      <p:sp>
        <p:nvSpPr>
          <p:cNvPr id="14" name="Text 12"/>
          <p:cNvSpPr/>
          <p:nvPr/>
        </p:nvSpPr>
        <p:spPr>
          <a:xfrm>
            <a:off x="3328416" y="4800600"/>
            <a:ext cx="1298448" cy="685800"/>
          </a:xfrm>
          <a:prstGeom prst="rect">
            <a:avLst/>
          </a:prstGeom>
          <a:noFill/>
          <a:ln/>
        </p:spPr>
        <p:txBody>
          <a:bodyPr wrap="square" lIns="0" tIns="0" rIns="0" bIns="0" rtlCol="0" anchor="ctr"/>
          <a:lstStyle/>
          <a:p>
            <a:pPr marL="0" indent="0" algn="ctr">
              <a:buNone/>
            </a:pPr>
            <a:r>
              <a:rPr lang="en-US" sz="1000" dirty="0">
                <a:solidFill>
                  <a:srgbClr val="FFFFFF"/>
                </a:solidFill>
                <a:latin typeface="Arial" panose="020B0604020202020204" pitchFamily="34" charset="0"/>
                <a:ea typeface="Calibri" pitchFamily="34" charset="-122"/>
                <a:cs typeface="Arial" panose="020B0604020202020204" pitchFamily="34" charset="0"/>
              </a:rPr>
              <a:t>Marketing</a:t>
            </a:r>
            <a:endParaRPr lang="en-US" sz="1000" dirty="0">
              <a:latin typeface="Arial" panose="020B0604020202020204" pitchFamily="34" charset="0"/>
              <a:cs typeface="Arial" panose="020B0604020202020204" pitchFamily="34" charset="0"/>
            </a:endParaRPr>
          </a:p>
        </p:txBody>
      </p:sp>
      <p:sp>
        <p:nvSpPr>
          <p:cNvPr id="15" name="Shape 13"/>
          <p:cNvSpPr/>
          <p:nvPr/>
        </p:nvSpPr>
        <p:spPr>
          <a:xfrm>
            <a:off x="4718304" y="4800600"/>
            <a:ext cx="1298448" cy="685800"/>
          </a:xfrm>
          <a:prstGeom prst="roundRect">
            <a:avLst>
              <a:gd name="adj" fmla="val 8000"/>
            </a:avLst>
          </a:prstGeom>
          <a:solidFill>
            <a:srgbClr val="1B1E2E"/>
          </a:solidFill>
          <a:ln/>
          <a:effectLst>
            <a:outerShdw blurRad="88900" dist="25400" dir="5400000" algn="bl" rotWithShape="0">
              <a:srgbClr val="000000">
                <a:alpha val="12000"/>
              </a:srgbClr>
            </a:outerShdw>
          </a:effectLst>
        </p:spPr>
        <p:txBody>
          <a:bodyPr/>
          <a:lstStyle/>
          <a:p>
            <a:endParaRPr lang="en-GB"/>
          </a:p>
        </p:txBody>
      </p:sp>
      <p:sp>
        <p:nvSpPr>
          <p:cNvPr id="16" name="Text 14"/>
          <p:cNvSpPr/>
          <p:nvPr/>
        </p:nvSpPr>
        <p:spPr>
          <a:xfrm>
            <a:off x="4718304" y="4800600"/>
            <a:ext cx="1298448" cy="685800"/>
          </a:xfrm>
          <a:prstGeom prst="rect">
            <a:avLst/>
          </a:prstGeom>
          <a:noFill/>
          <a:ln/>
        </p:spPr>
        <p:txBody>
          <a:bodyPr wrap="square" lIns="0" tIns="0" rIns="0" bIns="0" rtlCol="0" anchor="ctr"/>
          <a:lstStyle/>
          <a:p>
            <a:pPr marL="0" indent="0" algn="ctr">
              <a:buNone/>
            </a:pPr>
            <a:r>
              <a:rPr lang="en-US" sz="1000" dirty="0">
                <a:solidFill>
                  <a:srgbClr val="FFFFFF"/>
                </a:solidFill>
                <a:latin typeface="Arial" panose="020B0604020202020204" pitchFamily="34" charset="0"/>
                <a:ea typeface="Calibri" pitchFamily="34" charset="-122"/>
                <a:cs typeface="Arial" panose="020B0604020202020204" pitchFamily="34" charset="0"/>
              </a:rPr>
              <a:t>Admin &amp; Finance</a:t>
            </a:r>
            <a:endParaRPr lang="en-US" sz="1000" dirty="0">
              <a:latin typeface="Arial" panose="020B0604020202020204" pitchFamily="34" charset="0"/>
              <a:cs typeface="Arial" panose="020B0604020202020204" pitchFamily="34" charset="0"/>
            </a:endParaRPr>
          </a:p>
        </p:txBody>
      </p:sp>
      <p:sp>
        <p:nvSpPr>
          <p:cNvPr id="17" name="Text 15"/>
          <p:cNvSpPr/>
          <p:nvPr/>
        </p:nvSpPr>
        <p:spPr>
          <a:xfrm>
            <a:off x="346003" y="6170185"/>
            <a:ext cx="7217169" cy="317715"/>
          </a:xfrm>
          <a:prstGeom prst="rect">
            <a:avLst/>
          </a:prstGeom>
          <a:noFill/>
          <a:ln/>
        </p:spPr>
        <p:txBody>
          <a:bodyPr wrap="square" lIns="0" tIns="0" rIns="0" bIns="0" rtlCol="0" anchor="ctr"/>
          <a:lstStyle/>
          <a:p>
            <a:pPr marL="0" indent="0">
              <a:buNone/>
            </a:pPr>
            <a:r>
              <a:rPr lang="en-US" sz="1400" b="1" i="1" dirty="0">
                <a:solidFill>
                  <a:schemeClr val="accent5">
                    <a:lumMod val="75000"/>
                  </a:schemeClr>
                </a:solidFill>
                <a:latin typeface="Arial" panose="020B0604020202020204" pitchFamily="34" charset="0"/>
                <a:ea typeface="Calibri" pitchFamily="34" charset="-122"/>
                <a:cs typeface="Arial" panose="020B0604020202020204" pitchFamily="34" charset="0"/>
              </a:rPr>
              <a:t>All performed by the owner  — ready to delegate as the business grows</a:t>
            </a:r>
            <a:endParaRPr lang="en-US" sz="1400" b="1" dirty="0">
              <a:solidFill>
                <a:schemeClr val="accent5">
                  <a:lumMod val="75000"/>
                </a:schemeClr>
              </a:solidFill>
              <a:latin typeface="Arial" panose="020B0604020202020204" pitchFamily="34" charset="0"/>
              <a:cs typeface="Arial" panose="020B0604020202020204" pitchFamily="34" charset="0"/>
            </a:endParaRPr>
          </a:p>
        </p:txBody>
      </p:sp>
      <p:pic>
        <p:nvPicPr>
          <p:cNvPr id="19" name="Image 0" descr="images/icon_users_purple.png"/>
          <p:cNvPicPr>
            <a:picLocks noChangeAspect="1"/>
          </p:cNvPicPr>
          <p:nvPr/>
        </p:nvPicPr>
        <p:blipFill>
          <a:blip r:embed="rId3"/>
          <a:stretch>
            <a:fillRect/>
          </a:stretch>
        </p:blipFill>
        <p:spPr>
          <a:xfrm>
            <a:off x="6675120" y="1691640"/>
            <a:ext cx="411480" cy="411480"/>
          </a:xfrm>
          <a:prstGeom prst="rect">
            <a:avLst/>
          </a:prstGeom>
        </p:spPr>
      </p:pic>
      <p:sp>
        <p:nvSpPr>
          <p:cNvPr id="20" name="Text 17"/>
          <p:cNvSpPr/>
          <p:nvPr/>
        </p:nvSpPr>
        <p:spPr>
          <a:xfrm>
            <a:off x="7269480" y="1737360"/>
            <a:ext cx="4114800" cy="365760"/>
          </a:xfrm>
          <a:prstGeom prst="rect">
            <a:avLst/>
          </a:prstGeom>
          <a:noFill/>
          <a:ln/>
        </p:spPr>
        <p:txBody>
          <a:bodyPr wrap="square" lIns="0" tIns="0" rIns="0" bIns="0" rtlCol="0" anchor="ctr"/>
          <a:lstStyle/>
          <a:p>
            <a:pPr marL="0" indent="0">
              <a:buNone/>
            </a:pPr>
            <a:r>
              <a:rPr lang="en-US" sz="1500" b="1" dirty="0">
                <a:solidFill>
                  <a:srgbClr val="FFFFFF"/>
                </a:solidFill>
                <a:latin typeface="Arial" panose="020B0604020202020204" pitchFamily="34" charset="0"/>
                <a:ea typeface="Calibri" pitchFamily="34" charset="-122"/>
                <a:cs typeface="Arial" panose="020B0604020202020204" pitchFamily="34" charset="0"/>
              </a:rPr>
              <a:t>Future Hiring Plan</a:t>
            </a:r>
            <a:endParaRPr lang="en-US" sz="1500" dirty="0">
              <a:latin typeface="Arial" panose="020B0604020202020204" pitchFamily="34" charset="0"/>
              <a:cs typeface="Arial" panose="020B0604020202020204" pitchFamily="34" charset="0"/>
            </a:endParaRPr>
          </a:p>
        </p:txBody>
      </p:sp>
      <p:sp>
        <p:nvSpPr>
          <p:cNvPr id="21" name="Text 18"/>
          <p:cNvSpPr/>
          <p:nvPr/>
        </p:nvSpPr>
        <p:spPr>
          <a:xfrm>
            <a:off x="6675120" y="2331720"/>
            <a:ext cx="4572000" cy="274320"/>
          </a:xfrm>
          <a:prstGeom prst="rect">
            <a:avLst/>
          </a:prstGeom>
          <a:noFill/>
          <a:ln/>
        </p:spPr>
        <p:txBody>
          <a:bodyPr wrap="square" lIns="0" tIns="0" rIns="0" bIns="0" rtlCol="0" anchor="ctr"/>
          <a:lstStyle/>
          <a:p>
            <a:pPr marL="0" indent="0">
              <a:buNone/>
            </a:pPr>
            <a:r>
              <a:rPr lang="en-US" sz="1200" b="1" dirty="0">
                <a:solidFill>
                  <a:srgbClr val="8CD867"/>
                </a:solidFill>
                <a:latin typeface="Arial" panose="020B0604020202020204" pitchFamily="34" charset="0"/>
                <a:ea typeface="Calibri" pitchFamily="34" charset="-122"/>
                <a:cs typeface="Arial" panose="020B0604020202020204" pitchFamily="34" charset="0"/>
              </a:rPr>
              <a:t>Months 1–9</a:t>
            </a:r>
            <a:endParaRPr lang="en-US" sz="1200" dirty="0">
              <a:latin typeface="Arial" panose="020B0604020202020204" pitchFamily="34" charset="0"/>
              <a:cs typeface="Arial" panose="020B0604020202020204" pitchFamily="34" charset="0"/>
            </a:endParaRPr>
          </a:p>
        </p:txBody>
      </p:sp>
      <p:sp>
        <p:nvSpPr>
          <p:cNvPr id="22" name="Text 19"/>
          <p:cNvSpPr/>
          <p:nvPr/>
        </p:nvSpPr>
        <p:spPr>
          <a:xfrm>
            <a:off x="6675120" y="2624328"/>
            <a:ext cx="4572000" cy="594360"/>
          </a:xfrm>
          <a:prstGeom prst="rect">
            <a:avLst/>
          </a:prstGeom>
          <a:noFill/>
          <a:ln/>
        </p:spPr>
        <p:txBody>
          <a:bodyPr wrap="square" lIns="0" tIns="0" rIns="0" bIns="0" rtlCol="0" anchor="ctr"/>
          <a:lstStyle/>
          <a:p>
            <a:pPr marL="0" indent="0">
              <a:lnSpc>
                <a:spcPct val="115000"/>
              </a:lnSpc>
              <a:buNone/>
            </a:pPr>
            <a:r>
              <a:rPr lang="en-US" sz="1050" dirty="0">
                <a:solidFill>
                  <a:srgbClr val="F4F3F8"/>
                </a:solidFill>
                <a:latin typeface="Arial" panose="020B0604020202020204" pitchFamily="34" charset="0"/>
                <a:ea typeface="Calibri" pitchFamily="34" charset="-122"/>
                <a:cs typeface="Arial" panose="020B0604020202020204" pitchFamily="34" charset="0"/>
              </a:rPr>
              <a:t>Sole operator — founder handles every client, every visit</a:t>
            </a:r>
            <a:endParaRPr lang="en-US" sz="1050" dirty="0">
              <a:latin typeface="Arial" panose="020B0604020202020204" pitchFamily="34" charset="0"/>
              <a:cs typeface="Arial" panose="020B0604020202020204" pitchFamily="34" charset="0"/>
            </a:endParaRPr>
          </a:p>
        </p:txBody>
      </p:sp>
      <p:sp>
        <p:nvSpPr>
          <p:cNvPr id="23" name="Text 20"/>
          <p:cNvSpPr/>
          <p:nvPr/>
        </p:nvSpPr>
        <p:spPr>
          <a:xfrm>
            <a:off x="6675120" y="3337560"/>
            <a:ext cx="4572000" cy="274320"/>
          </a:xfrm>
          <a:prstGeom prst="rect">
            <a:avLst/>
          </a:prstGeom>
          <a:noFill/>
          <a:ln/>
        </p:spPr>
        <p:txBody>
          <a:bodyPr wrap="square" lIns="0" tIns="0" rIns="0" bIns="0" rtlCol="0" anchor="ctr"/>
          <a:lstStyle/>
          <a:p>
            <a:pPr marL="0" indent="0">
              <a:buNone/>
            </a:pPr>
            <a:r>
              <a:rPr lang="en-US" sz="1200" b="1" dirty="0">
                <a:solidFill>
                  <a:srgbClr val="8CD867"/>
                </a:solidFill>
                <a:latin typeface="Arial" panose="020B0604020202020204" pitchFamily="34" charset="0"/>
                <a:ea typeface="Calibri" panose="020F0502020204030204" pitchFamily="34" charset="0"/>
                <a:cs typeface="Arial" panose="020B0604020202020204" pitchFamily="34" charset="0"/>
              </a:rPr>
              <a:t>Months 10–12</a:t>
            </a:r>
            <a:endParaRPr lang="en-US" sz="1200" dirty="0">
              <a:latin typeface="Arial" panose="020B0604020202020204" pitchFamily="34" charset="0"/>
              <a:ea typeface="Calibri" panose="020F0502020204030204" pitchFamily="34" charset="0"/>
              <a:cs typeface="Arial" panose="020B0604020202020204" pitchFamily="34" charset="0"/>
            </a:endParaRPr>
          </a:p>
        </p:txBody>
      </p:sp>
      <p:sp>
        <p:nvSpPr>
          <p:cNvPr id="24" name="Text 21"/>
          <p:cNvSpPr/>
          <p:nvPr/>
        </p:nvSpPr>
        <p:spPr>
          <a:xfrm>
            <a:off x="6675120" y="3630168"/>
            <a:ext cx="4572000" cy="594360"/>
          </a:xfrm>
          <a:prstGeom prst="rect">
            <a:avLst/>
          </a:prstGeom>
          <a:noFill/>
          <a:ln/>
        </p:spPr>
        <p:txBody>
          <a:bodyPr wrap="square" lIns="0" tIns="0" rIns="0" bIns="0" rtlCol="0" anchor="ctr"/>
          <a:lstStyle/>
          <a:p>
            <a:pPr marL="0" indent="0">
              <a:lnSpc>
                <a:spcPct val="115000"/>
              </a:lnSpc>
              <a:buNone/>
            </a:pPr>
            <a:r>
              <a:rPr lang="en-US" sz="1050" dirty="0">
                <a:solidFill>
                  <a:srgbClr val="F4F3F8"/>
                </a:solidFill>
                <a:latin typeface="Arial" panose="020B0604020202020204" pitchFamily="34" charset="0"/>
                <a:ea typeface="Calibri" pitchFamily="34" charset="-122"/>
                <a:cs typeface="Arial" panose="020B0604020202020204" pitchFamily="34" charset="0"/>
              </a:rPr>
              <a:t>First subcontractor or employee brought on as bookings outgrow solo capacity</a:t>
            </a:r>
            <a:endParaRPr lang="en-US" sz="1050" dirty="0">
              <a:latin typeface="Arial" panose="020B0604020202020204" pitchFamily="34" charset="0"/>
              <a:cs typeface="Arial" panose="020B0604020202020204" pitchFamily="34" charset="0"/>
            </a:endParaRPr>
          </a:p>
        </p:txBody>
      </p:sp>
      <p:sp>
        <p:nvSpPr>
          <p:cNvPr id="25" name="Text 22"/>
          <p:cNvSpPr/>
          <p:nvPr/>
        </p:nvSpPr>
        <p:spPr>
          <a:xfrm>
            <a:off x="6675120" y="4343400"/>
            <a:ext cx="4572000" cy="274320"/>
          </a:xfrm>
          <a:prstGeom prst="rect">
            <a:avLst/>
          </a:prstGeom>
          <a:noFill/>
          <a:ln/>
        </p:spPr>
        <p:txBody>
          <a:bodyPr wrap="square" lIns="0" tIns="0" rIns="0" bIns="0" rtlCol="0" anchor="ctr"/>
          <a:lstStyle/>
          <a:p>
            <a:pPr marL="0" indent="0">
              <a:buNone/>
            </a:pPr>
            <a:r>
              <a:rPr lang="en-US" sz="1150" b="1" dirty="0">
                <a:solidFill>
                  <a:srgbClr val="8CD867"/>
                </a:solidFill>
                <a:latin typeface="Arial" panose="020B0604020202020204" pitchFamily="34" charset="0"/>
                <a:ea typeface="Calibri" pitchFamily="34" charset="-122"/>
                <a:cs typeface="Arial" panose="020B0604020202020204" pitchFamily="34" charset="0"/>
              </a:rPr>
              <a:t>Year 2</a:t>
            </a:r>
            <a:endParaRPr lang="en-US" sz="1150" dirty="0">
              <a:latin typeface="Arial" panose="020B0604020202020204" pitchFamily="34" charset="0"/>
              <a:cs typeface="Arial" panose="020B0604020202020204" pitchFamily="34" charset="0"/>
            </a:endParaRPr>
          </a:p>
        </p:txBody>
      </p:sp>
      <p:sp>
        <p:nvSpPr>
          <p:cNvPr id="26" name="Text 23"/>
          <p:cNvSpPr/>
          <p:nvPr/>
        </p:nvSpPr>
        <p:spPr>
          <a:xfrm>
            <a:off x="6675120" y="4636008"/>
            <a:ext cx="4572000" cy="594360"/>
          </a:xfrm>
          <a:prstGeom prst="rect">
            <a:avLst/>
          </a:prstGeom>
          <a:noFill/>
          <a:ln/>
        </p:spPr>
        <p:txBody>
          <a:bodyPr wrap="square" lIns="0" tIns="0" rIns="0" bIns="0" rtlCol="0" anchor="ctr"/>
          <a:lstStyle/>
          <a:p>
            <a:pPr marL="0" indent="0">
              <a:lnSpc>
                <a:spcPct val="115000"/>
              </a:lnSpc>
              <a:buNone/>
            </a:pPr>
            <a:r>
              <a:rPr lang="en-US" sz="1050" dirty="0">
                <a:solidFill>
                  <a:srgbClr val="F4F3F8"/>
                </a:solidFill>
                <a:latin typeface="Arial" panose="020B0604020202020204" pitchFamily="34" charset="0"/>
                <a:ea typeface="Calibri" pitchFamily="34" charset="-122"/>
                <a:cs typeface="Arial" panose="020B0604020202020204" pitchFamily="34" charset="0"/>
              </a:rPr>
              <a:t>Team grows in line with revenue — each new hire adds direct billable capacity</a:t>
            </a:r>
            <a:endParaRPr lang="en-US" sz="1050" dirty="0">
              <a:latin typeface="Arial" panose="020B0604020202020204" pitchFamily="34" charset="0"/>
              <a:cs typeface="Arial" panose="020B0604020202020204" pitchFamily="34" charset="0"/>
            </a:endParaRPr>
          </a:p>
        </p:txBody>
      </p:sp>
      <p:sp>
        <p:nvSpPr>
          <p:cNvPr id="27" name="Text 24"/>
          <p:cNvSpPr/>
          <p:nvPr/>
        </p:nvSpPr>
        <p:spPr>
          <a:xfrm>
            <a:off x="6675120" y="5349240"/>
            <a:ext cx="4572000" cy="548640"/>
          </a:xfrm>
          <a:prstGeom prst="rect">
            <a:avLst/>
          </a:prstGeom>
          <a:noFill/>
          <a:ln/>
        </p:spPr>
        <p:txBody>
          <a:bodyPr wrap="square" lIns="0" tIns="0" rIns="0" bIns="0" rtlCol="0" anchor="ctr"/>
          <a:lstStyle/>
          <a:p>
            <a:pPr marL="0" indent="0">
              <a:lnSpc>
                <a:spcPct val="115000"/>
              </a:lnSpc>
              <a:buNone/>
            </a:pPr>
            <a:r>
              <a:rPr lang="en-US" sz="1200" b="1" i="1" dirty="0">
                <a:solidFill>
                  <a:srgbClr val="8C8FA3"/>
                </a:solidFill>
                <a:latin typeface="Arial" panose="020B0604020202020204" pitchFamily="34" charset="0"/>
                <a:ea typeface="Calibri" pitchFamily="34" charset="-122"/>
                <a:cs typeface="Arial" panose="020B0604020202020204" pitchFamily="34" charset="0"/>
              </a:rPr>
              <a:t>Keeping the team lean for as long as possible protects margins while the client base — and the evidence base for investors — grows.</a:t>
            </a:r>
            <a:endParaRPr lang="en-US" sz="1200" b="1" dirty="0">
              <a:latin typeface="Arial" panose="020B0604020202020204" pitchFamily="34" charset="0"/>
              <a:cs typeface="Arial" panose="020B0604020202020204" pitchFamily="34" charset="0"/>
            </a:endParaRPr>
          </a:p>
        </p:txBody>
      </p:sp>
      <p:sp>
        <p:nvSpPr>
          <p:cNvPr id="29" name="Text 26"/>
          <p:cNvSpPr/>
          <p:nvPr/>
        </p:nvSpPr>
        <p:spPr>
          <a:xfrm>
            <a:off x="11185855" y="6528816"/>
            <a:ext cx="457200" cy="274320"/>
          </a:xfrm>
          <a:prstGeom prst="rect">
            <a:avLst/>
          </a:prstGeom>
          <a:noFill/>
          <a:ln/>
        </p:spPr>
        <p:txBody>
          <a:bodyPr wrap="square" lIns="0" tIns="0" rIns="0" bIns="0" rtlCol="0" anchor="ctr"/>
          <a:lstStyle/>
          <a:p>
            <a:pPr marL="0" indent="0" algn="r">
              <a:buNone/>
            </a:pPr>
            <a:r>
              <a:rPr lang="en-US" sz="900" dirty="0">
                <a:solidFill>
                  <a:srgbClr val="8C8FA3"/>
                </a:solidFill>
                <a:latin typeface="Calibri" pitchFamily="34" charset="0"/>
                <a:ea typeface="Calibri" pitchFamily="34" charset="-122"/>
                <a:cs typeface="Calibri" pitchFamily="34" charset="-120"/>
              </a:rPr>
              <a:t>5</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alpha val="30000"/>
          </a:schemeClr>
        </a:solidFill>
        <a:effectLst/>
      </p:bgPr>
    </p:bg>
    <p:spTree>
      <p:nvGrpSpPr>
        <p:cNvPr id="1" name=""/>
        <p:cNvGrpSpPr/>
        <p:nvPr/>
      </p:nvGrpSpPr>
      <p:grpSpPr>
        <a:xfrm>
          <a:off x="0" y="0"/>
          <a:ext cx="0" cy="0"/>
          <a:chOff x="0" y="0"/>
          <a:chExt cx="0" cy="0"/>
        </a:xfrm>
      </p:grpSpPr>
      <p:sp>
        <p:nvSpPr>
          <p:cNvPr id="51" name="Oval 50">
            <a:extLst>
              <a:ext uri="{FF2B5EF4-FFF2-40B4-BE49-F238E27FC236}">
                <a16:creationId xmlns:a16="http://schemas.microsoft.com/office/drawing/2014/main" id="{AD78FB1A-0F17-BD85-6DDA-2FE3EE54DBA0}"/>
              </a:ext>
            </a:extLst>
          </p:cNvPr>
          <p:cNvSpPr/>
          <p:nvPr/>
        </p:nvSpPr>
        <p:spPr>
          <a:xfrm>
            <a:off x="-245872" y="2634608"/>
            <a:ext cx="5333333" cy="5034039"/>
          </a:xfrm>
          <a:prstGeom prst="ellipse">
            <a:avLst/>
          </a:prstGeom>
          <a:solidFill>
            <a:srgbClr val="9CE739">
              <a:alpha val="3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a:extLst>
              <a:ext uri="{FF2B5EF4-FFF2-40B4-BE49-F238E27FC236}">
                <a16:creationId xmlns:a16="http://schemas.microsoft.com/office/drawing/2014/main" id="{B9236731-F73C-5BFD-55C9-A9EDEE43DEE7}"/>
              </a:ext>
            </a:extLst>
          </p:cNvPr>
          <p:cNvSpPr/>
          <p:nvPr/>
        </p:nvSpPr>
        <p:spPr>
          <a:xfrm>
            <a:off x="9404358" y="-1758928"/>
            <a:ext cx="6726265" cy="6323308"/>
          </a:xfrm>
          <a:prstGeom prst="ellipse">
            <a:avLst/>
          </a:prstGeom>
          <a:solidFill>
            <a:srgbClr val="D472C1">
              <a:alpha val="3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Oval 46">
            <a:extLst>
              <a:ext uri="{FF2B5EF4-FFF2-40B4-BE49-F238E27FC236}">
                <a16:creationId xmlns:a16="http://schemas.microsoft.com/office/drawing/2014/main" id="{2B1DE932-930D-8991-3B02-8B6994E355EA}"/>
              </a:ext>
            </a:extLst>
          </p:cNvPr>
          <p:cNvSpPr/>
          <p:nvPr/>
        </p:nvSpPr>
        <p:spPr>
          <a:xfrm>
            <a:off x="4870895" y="1989974"/>
            <a:ext cx="6726265" cy="6323308"/>
          </a:xfrm>
          <a:prstGeom prst="ellipse">
            <a:avLst/>
          </a:prstGeom>
          <a:solidFill>
            <a:srgbClr val="D472C1">
              <a:alpha val="3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Oval 48">
            <a:extLst>
              <a:ext uri="{FF2B5EF4-FFF2-40B4-BE49-F238E27FC236}">
                <a16:creationId xmlns:a16="http://schemas.microsoft.com/office/drawing/2014/main" id="{0C25DB66-1C31-061A-98D1-8B6082439527}"/>
              </a:ext>
            </a:extLst>
          </p:cNvPr>
          <p:cNvSpPr/>
          <p:nvPr/>
        </p:nvSpPr>
        <p:spPr>
          <a:xfrm>
            <a:off x="162217" y="-2741717"/>
            <a:ext cx="6726265" cy="6323308"/>
          </a:xfrm>
          <a:prstGeom prst="ellipse">
            <a:avLst/>
          </a:prstGeom>
          <a:solidFill>
            <a:schemeClr val="bg2">
              <a:lumMod val="25000"/>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Rounded Corners 42">
            <a:extLst>
              <a:ext uri="{FF2B5EF4-FFF2-40B4-BE49-F238E27FC236}">
                <a16:creationId xmlns:a16="http://schemas.microsoft.com/office/drawing/2014/main" id="{368F2118-7988-A979-0685-FEB7A5D44B99}"/>
              </a:ext>
            </a:extLst>
          </p:cNvPr>
          <p:cNvSpPr/>
          <p:nvPr/>
        </p:nvSpPr>
        <p:spPr>
          <a:xfrm>
            <a:off x="777748" y="5328485"/>
            <a:ext cx="5641339" cy="413859"/>
          </a:xfrm>
          <a:prstGeom prst="roundRect">
            <a:avLst/>
          </a:prstGeom>
          <a:solidFill>
            <a:schemeClr val="bg2">
              <a:lumMod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 0"/>
          <p:cNvSpPr/>
          <p:nvPr/>
        </p:nvSpPr>
        <p:spPr>
          <a:xfrm>
            <a:off x="548639" y="219075"/>
            <a:ext cx="11396617" cy="512445"/>
          </a:xfrm>
          <a:prstGeom prst="rect">
            <a:avLst/>
          </a:prstGeom>
          <a:noFill/>
          <a:ln/>
        </p:spPr>
        <p:txBody>
          <a:bodyPr wrap="square" lIns="0" tIns="0" rIns="0" bIns="0" rtlCol="0" anchor="ctr"/>
          <a:lstStyle/>
          <a:p>
            <a:pPr marL="0" indent="0">
              <a:buNone/>
            </a:pPr>
            <a:r>
              <a:rPr lang="en-US" sz="2000" b="1" kern="0" spc="200" dirty="0">
                <a:solidFill>
                  <a:schemeClr val="accent5">
                    <a:lumMod val="75000"/>
                  </a:schemeClr>
                </a:solidFill>
                <a:latin typeface="Arial" panose="020B0604020202020204" pitchFamily="34" charset="0"/>
                <a:ea typeface="Calibri" pitchFamily="34" charset="-122"/>
                <a:cs typeface="Arial" panose="020B0604020202020204" pitchFamily="34" charset="0"/>
              </a:rPr>
              <a:t>FINANCIAL OVERVIEW, SWOT &amp; MARKET RESEARCH</a:t>
            </a:r>
            <a:endParaRPr lang="en-US" sz="2000" dirty="0">
              <a:solidFill>
                <a:schemeClr val="accent5">
                  <a:lumMod val="75000"/>
                </a:schemeClr>
              </a:solidFill>
              <a:latin typeface="Arial" panose="020B0604020202020204" pitchFamily="34" charset="0"/>
              <a:cs typeface="Arial" panose="020B0604020202020204" pitchFamily="34" charset="0"/>
            </a:endParaRPr>
          </a:p>
        </p:txBody>
      </p:sp>
      <p:sp>
        <p:nvSpPr>
          <p:cNvPr id="3" name="Text 1"/>
          <p:cNvSpPr/>
          <p:nvPr/>
        </p:nvSpPr>
        <p:spPr>
          <a:xfrm>
            <a:off x="2754811" y="568032"/>
            <a:ext cx="9875520" cy="640080"/>
          </a:xfrm>
          <a:prstGeom prst="rect">
            <a:avLst/>
          </a:prstGeom>
          <a:noFill/>
          <a:ln/>
        </p:spPr>
        <p:txBody>
          <a:bodyPr wrap="square" lIns="0" tIns="0" rIns="0" bIns="0" rtlCol="0" anchor="ctr"/>
          <a:lstStyle/>
          <a:p>
            <a:pPr marL="0" indent="0">
              <a:buNone/>
            </a:pPr>
            <a:r>
              <a:rPr lang="en-US" sz="2900" b="1" dirty="0">
                <a:latin typeface="Arial" panose="020B0604020202020204" pitchFamily="34" charset="0"/>
                <a:ea typeface="Cambria" pitchFamily="34" charset="-122"/>
                <a:cs typeface="Arial" panose="020B0604020202020204" pitchFamily="34" charset="0"/>
              </a:rPr>
              <a:t>The numbers</a:t>
            </a:r>
            <a:r>
              <a:rPr lang="en-US" sz="2900" b="1" dirty="0">
                <a:latin typeface="Cambria" pitchFamily="34" charset="0"/>
                <a:ea typeface="Cambria" pitchFamily="34" charset="-122"/>
                <a:cs typeface="Cambria" pitchFamily="34" charset="-120"/>
              </a:rPr>
              <a:t>, </a:t>
            </a:r>
            <a:r>
              <a:rPr lang="en-US" sz="2900" b="1" dirty="0">
                <a:latin typeface="Arial" panose="020B0604020202020204" pitchFamily="34" charset="0"/>
                <a:ea typeface="Cambria" pitchFamily="34" charset="-122"/>
                <a:cs typeface="Arial" panose="020B0604020202020204" pitchFamily="34" charset="0"/>
              </a:rPr>
              <a:t>the risks, and the market</a:t>
            </a:r>
            <a:endParaRPr lang="en-US" sz="2900" dirty="0">
              <a:latin typeface="Arial" panose="020B0604020202020204" pitchFamily="34" charset="0"/>
              <a:cs typeface="Arial" panose="020B0604020202020204" pitchFamily="34" charset="0"/>
            </a:endParaRPr>
          </a:p>
        </p:txBody>
      </p:sp>
      <p:sp>
        <p:nvSpPr>
          <p:cNvPr id="4" name="Text 2"/>
          <p:cNvSpPr/>
          <p:nvPr/>
        </p:nvSpPr>
        <p:spPr>
          <a:xfrm>
            <a:off x="463869" y="1143000"/>
            <a:ext cx="3657600" cy="274320"/>
          </a:xfrm>
          <a:prstGeom prst="rect">
            <a:avLst/>
          </a:prstGeom>
          <a:noFill/>
          <a:ln/>
        </p:spPr>
        <p:txBody>
          <a:bodyPr wrap="square" lIns="0" tIns="0" rIns="0" bIns="0" rtlCol="0" anchor="ctr"/>
          <a:lstStyle/>
          <a:p>
            <a:pPr marL="0" indent="0">
              <a:buNone/>
            </a:pPr>
            <a:r>
              <a:rPr lang="en-US" b="1" dirty="0">
                <a:solidFill>
                  <a:srgbClr val="8E2799"/>
                </a:solidFill>
                <a:latin typeface="Arial" panose="020B0604020202020204" pitchFamily="34" charset="0"/>
                <a:ea typeface="Calibri" pitchFamily="34" charset="-122"/>
                <a:cs typeface="Arial" panose="020B0604020202020204" pitchFamily="34" charset="0"/>
              </a:rPr>
              <a:t>Financial Overview</a:t>
            </a:r>
            <a:endParaRPr lang="en-US" dirty="0">
              <a:solidFill>
                <a:srgbClr val="8E2799"/>
              </a:solidFill>
              <a:latin typeface="Arial" panose="020B0604020202020204" pitchFamily="34" charset="0"/>
              <a:cs typeface="Arial" panose="020B0604020202020204" pitchFamily="34" charset="0"/>
            </a:endParaRPr>
          </a:p>
        </p:txBody>
      </p:sp>
      <p:sp>
        <p:nvSpPr>
          <p:cNvPr id="6" name="Text 3"/>
          <p:cNvSpPr/>
          <p:nvPr/>
        </p:nvSpPr>
        <p:spPr>
          <a:xfrm>
            <a:off x="548640" y="3520440"/>
            <a:ext cx="3611880" cy="502920"/>
          </a:xfrm>
          <a:prstGeom prst="rect">
            <a:avLst/>
          </a:prstGeom>
          <a:noFill/>
          <a:ln/>
        </p:spPr>
        <p:txBody>
          <a:bodyPr wrap="square" lIns="0" tIns="0" rIns="0" bIns="0" rtlCol="0" anchor="ctr"/>
          <a:lstStyle/>
          <a:p>
            <a:pPr marL="0" indent="0">
              <a:lnSpc>
                <a:spcPct val="115000"/>
              </a:lnSpc>
              <a:buNone/>
            </a:pPr>
            <a:r>
              <a:rPr lang="en-US" sz="880" dirty="0">
                <a:solidFill>
                  <a:srgbClr val="F4F3F8"/>
                </a:solidFill>
                <a:latin typeface="Calibri" pitchFamily="34" charset="0"/>
                <a:ea typeface="Calibri" pitchFamily="34" charset="-122"/>
                <a:cs typeface="Calibri" pitchFamily="34" charset="-120"/>
              </a:rPr>
              <a:t>£620 start-up  ·  £450 revenue M1  ·  £15,049 closing balance M12</a:t>
            </a:r>
            <a:endParaRPr lang="en-US" sz="880" dirty="0"/>
          </a:p>
        </p:txBody>
      </p:sp>
      <p:sp>
        <p:nvSpPr>
          <p:cNvPr id="7" name="Text 4"/>
          <p:cNvSpPr/>
          <p:nvPr/>
        </p:nvSpPr>
        <p:spPr>
          <a:xfrm>
            <a:off x="4434840" y="2069783"/>
            <a:ext cx="2743200" cy="274320"/>
          </a:xfrm>
          <a:prstGeom prst="rect">
            <a:avLst/>
          </a:prstGeom>
          <a:noFill/>
          <a:ln/>
        </p:spPr>
        <p:txBody>
          <a:bodyPr wrap="square" lIns="0" tIns="0" rIns="0" bIns="0" rtlCol="0" anchor="ctr"/>
          <a:lstStyle/>
          <a:p>
            <a:pPr marL="0" indent="0">
              <a:buNone/>
            </a:pPr>
            <a:r>
              <a:rPr lang="en-US" b="1" dirty="0">
                <a:solidFill>
                  <a:srgbClr val="8E2799"/>
                </a:solidFill>
                <a:latin typeface="Arial" panose="020B0604020202020204" pitchFamily="34" charset="0"/>
                <a:ea typeface="Calibri" pitchFamily="34" charset="-122"/>
                <a:cs typeface="Arial" panose="020B0604020202020204" pitchFamily="34" charset="0"/>
              </a:rPr>
              <a:t>SWOT</a:t>
            </a:r>
            <a:endParaRPr lang="en-US" dirty="0">
              <a:solidFill>
                <a:srgbClr val="8E2799"/>
              </a:solidFill>
              <a:latin typeface="Arial" panose="020B0604020202020204" pitchFamily="34" charset="0"/>
              <a:cs typeface="Arial" panose="020B0604020202020204" pitchFamily="34" charset="0"/>
            </a:endParaRPr>
          </a:p>
        </p:txBody>
      </p:sp>
      <p:sp>
        <p:nvSpPr>
          <p:cNvPr id="8" name="Shape 5"/>
          <p:cNvSpPr/>
          <p:nvPr/>
        </p:nvSpPr>
        <p:spPr>
          <a:xfrm>
            <a:off x="4434840" y="2596896"/>
            <a:ext cx="1737360" cy="960120"/>
          </a:xfrm>
          <a:prstGeom prst="roundRect">
            <a:avLst>
              <a:gd name="adj" fmla="val 5714"/>
            </a:avLst>
          </a:prstGeom>
          <a:solidFill>
            <a:schemeClr val="tx1">
              <a:lumMod val="85000"/>
              <a:lumOff val="15000"/>
            </a:schemeClr>
          </a:solidFill>
          <a:ln/>
          <a:effectLst>
            <a:outerShdw blurRad="88900" dist="25400" dir="5400000" algn="bl" rotWithShape="0">
              <a:srgbClr val="000000">
                <a:alpha val="12000"/>
              </a:srgbClr>
            </a:outerShdw>
          </a:effectLst>
        </p:spPr>
        <p:txBody>
          <a:bodyPr/>
          <a:lstStyle/>
          <a:p>
            <a:endParaRPr lang="en-GB"/>
          </a:p>
        </p:txBody>
      </p:sp>
      <p:sp>
        <p:nvSpPr>
          <p:cNvPr id="9" name="Shape 6"/>
          <p:cNvSpPr/>
          <p:nvPr/>
        </p:nvSpPr>
        <p:spPr>
          <a:xfrm>
            <a:off x="4517136" y="2724912"/>
            <a:ext cx="292608" cy="292608"/>
          </a:xfrm>
          <a:prstGeom prst="ellipse">
            <a:avLst/>
          </a:prstGeom>
          <a:solidFill>
            <a:srgbClr val="4FBF4F"/>
          </a:solidFill>
          <a:ln/>
        </p:spPr>
        <p:txBody>
          <a:bodyPr/>
          <a:lstStyle/>
          <a:p>
            <a:endParaRPr lang="en-GB"/>
          </a:p>
        </p:txBody>
      </p:sp>
      <p:sp>
        <p:nvSpPr>
          <p:cNvPr id="10" name="Text 7"/>
          <p:cNvSpPr/>
          <p:nvPr/>
        </p:nvSpPr>
        <p:spPr>
          <a:xfrm>
            <a:off x="4515612" y="2724912"/>
            <a:ext cx="292608" cy="292608"/>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S</a:t>
            </a:r>
            <a:endParaRPr lang="en-US" sz="1100" dirty="0"/>
          </a:p>
        </p:txBody>
      </p:sp>
      <p:sp>
        <p:nvSpPr>
          <p:cNvPr id="11" name="Text 8"/>
          <p:cNvSpPr/>
          <p:nvPr/>
        </p:nvSpPr>
        <p:spPr>
          <a:xfrm>
            <a:off x="4640580" y="3054096"/>
            <a:ext cx="1554480" cy="502920"/>
          </a:xfrm>
          <a:prstGeom prst="rect">
            <a:avLst/>
          </a:prstGeom>
          <a:noFill/>
          <a:ln/>
        </p:spPr>
        <p:txBody>
          <a:bodyPr wrap="square" lIns="0" tIns="0" rIns="0" bIns="0" rtlCol="0" anchor="ctr"/>
          <a:lstStyle/>
          <a:p>
            <a:pPr marL="0" indent="0">
              <a:lnSpc>
                <a:spcPct val="105000"/>
              </a:lnSpc>
              <a:buNone/>
            </a:pPr>
            <a:r>
              <a:rPr lang="en-US" sz="1000" dirty="0">
                <a:solidFill>
                  <a:srgbClr val="F4F3F8"/>
                </a:solidFill>
                <a:latin typeface="Arial" panose="020B0604020202020204" pitchFamily="34" charset="0"/>
                <a:ea typeface="Calibri" pitchFamily="34" charset="-122"/>
                <a:cs typeface="Arial" panose="020B0604020202020204" pitchFamily="34" charset="0"/>
              </a:rPr>
              <a:t>Proven demand, low overheads, unique USP</a:t>
            </a:r>
            <a:endParaRPr lang="en-US" sz="1000" dirty="0">
              <a:latin typeface="Arial" panose="020B0604020202020204" pitchFamily="34" charset="0"/>
              <a:cs typeface="Arial" panose="020B0604020202020204" pitchFamily="34" charset="0"/>
            </a:endParaRPr>
          </a:p>
        </p:txBody>
      </p:sp>
      <p:sp>
        <p:nvSpPr>
          <p:cNvPr id="12" name="Shape 9"/>
          <p:cNvSpPr/>
          <p:nvPr/>
        </p:nvSpPr>
        <p:spPr>
          <a:xfrm>
            <a:off x="6309360" y="2596896"/>
            <a:ext cx="1737360" cy="960120"/>
          </a:xfrm>
          <a:prstGeom prst="roundRect">
            <a:avLst>
              <a:gd name="adj" fmla="val 5714"/>
            </a:avLst>
          </a:prstGeom>
          <a:solidFill>
            <a:schemeClr val="tx1">
              <a:lumMod val="85000"/>
              <a:lumOff val="15000"/>
            </a:schemeClr>
          </a:solidFill>
          <a:ln/>
          <a:effectLst>
            <a:outerShdw blurRad="88900" dist="25400" dir="5400000" algn="bl" rotWithShape="0">
              <a:srgbClr val="000000">
                <a:alpha val="12000"/>
              </a:srgbClr>
            </a:outerShdw>
          </a:effectLst>
        </p:spPr>
        <p:txBody>
          <a:bodyPr/>
          <a:lstStyle/>
          <a:p>
            <a:endParaRPr lang="en-GB"/>
          </a:p>
        </p:txBody>
      </p:sp>
      <p:sp>
        <p:nvSpPr>
          <p:cNvPr id="13" name="Shape 10"/>
          <p:cNvSpPr/>
          <p:nvPr/>
        </p:nvSpPr>
        <p:spPr>
          <a:xfrm>
            <a:off x="6419088" y="2756916"/>
            <a:ext cx="292608" cy="292608"/>
          </a:xfrm>
          <a:prstGeom prst="ellipse">
            <a:avLst/>
          </a:prstGeom>
          <a:solidFill>
            <a:srgbClr val="7B3FE4"/>
          </a:solidFill>
          <a:ln/>
        </p:spPr>
        <p:txBody>
          <a:bodyPr/>
          <a:lstStyle/>
          <a:p>
            <a:endParaRPr lang="en-GB" dirty="0"/>
          </a:p>
        </p:txBody>
      </p:sp>
      <p:sp>
        <p:nvSpPr>
          <p:cNvPr id="14" name="Text 11"/>
          <p:cNvSpPr/>
          <p:nvPr/>
        </p:nvSpPr>
        <p:spPr>
          <a:xfrm>
            <a:off x="6420612" y="2770251"/>
            <a:ext cx="292608" cy="292608"/>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W</a:t>
            </a:r>
            <a:endParaRPr lang="en-US" sz="1100" dirty="0"/>
          </a:p>
        </p:txBody>
      </p:sp>
      <p:sp>
        <p:nvSpPr>
          <p:cNvPr id="15" name="Text 12"/>
          <p:cNvSpPr/>
          <p:nvPr/>
        </p:nvSpPr>
        <p:spPr>
          <a:xfrm>
            <a:off x="6464808" y="3060954"/>
            <a:ext cx="1554480" cy="502920"/>
          </a:xfrm>
          <a:prstGeom prst="rect">
            <a:avLst/>
          </a:prstGeom>
          <a:noFill/>
          <a:ln/>
        </p:spPr>
        <p:txBody>
          <a:bodyPr wrap="square" lIns="0" tIns="0" rIns="0" bIns="0" rtlCol="0" anchor="ctr"/>
          <a:lstStyle/>
          <a:p>
            <a:pPr marL="0" indent="0">
              <a:lnSpc>
                <a:spcPct val="105000"/>
              </a:lnSpc>
              <a:buNone/>
            </a:pPr>
            <a:r>
              <a:rPr lang="en-US" sz="1000" dirty="0">
                <a:solidFill>
                  <a:srgbClr val="F4F3F8"/>
                </a:solidFill>
                <a:latin typeface="Arial" panose="020B0604020202020204" pitchFamily="34" charset="0"/>
                <a:ea typeface="Calibri" pitchFamily="34" charset="-122"/>
                <a:cs typeface="Arial" panose="020B0604020202020204" pitchFamily="34" charset="0"/>
              </a:rPr>
              <a:t>Limited solo capacity, no online booking</a:t>
            </a:r>
            <a:endParaRPr lang="en-US" sz="1000" dirty="0">
              <a:latin typeface="Arial" panose="020B0604020202020204" pitchFamily="34" charset="0"/>
              <a:cs typeface="Arial" panose="020B0604020202020204" pitchFamily="34" charset="0"/>
            </a:endParaRPr>
          </a:p>
        </p:txBody>
      </p:sp>
      <p:sp>
        <p:nvSpPr>
          <p:cNvPr id="16" name="Shape 13"/>
          <p:cNvSpPr/>
          <p:nvPr/>
        </p:nvSpPr>
        <p:spPr>
          <a:xfrm>
            <a:off x="4434840" y="3707892"/>
            <a:ext cx="1737360" cy="960120"/>
          </a:xfrm>
          <a:prstGeom prst="roundRect">
            <a:avLst>
              <a:gd name="adj" fmla="val 5714"/>
            </a:avLst>
          </a:prstGeom>
          <a:solidFill>
            <a:schemeClr val="tx1">
              <a:lumMod val="85000"/>
              <a:lumOff val="15000"/>
            </a:schemeClr>
          </a:solidFill>
          <a:ln/>
          <a:effectLst>
            <a:outerShdw blurRad="88900" dist="25400" dir="5400000" algn="bl" rotWithShape="0">
              <a:srgbClr val="000000">
                <a:alpha val="12000"/>
              </a:srgbClr>
            </a:outerShdw>
          </a:effectLst>
        </p:spPr>
        <p:txBody>
          <a:bodyPr/>
          <a:lstStyle/>
          <a:p>
            <a:endParaRPr lang="en-GB"/>
          </a:p>
        </p:txBody>
      </p:sp>
      <p:sp>
        <p:nvSpPr>
          <p:cNvPr id="17" name="Shape 14"/>
          <p:cNvSpPr/>
          <p:nvPr/>
        </p:nvSpPr>
        <p:spPr>
          <a:xfrm>
            <a:off x="4517136" y="3813048"/>
            <a:ext cx="292608" cy="292608"/>
          </a:xfrm>
          <a:prstGeom prst="ellipse">
            <a:avLst/>
          </a:prstGeom>
          <a:solidFill>
            <a:srgbClr val="4FBF4F"/>
          </a:solidFill>
          <a:ln/>
        </p:spPr>
        <p:txBody>
          <a:bodyPr/>
          <a:lstStyle/>
          <a:p>
            <a:endParaRPr lang="en-GB"/>
          </a:p>
        </p:txBody>
      </p:sp>
      <p:sp>
        <p:nvSpPr>
          <p:cNvPr id="18" name="Text 15"/>
          <p:cNvSpPr/>
          <p:nvPr/>
        </p:nvSpPr>
        <p:spPr>
          <a:xfrm>
            <a:off x="4517136" y="3813048"/>
            <a:ext cx="292608" cy="292608"/>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O</a:t>
            </a:r>
            <a:endParaRPr lang="en-US" sz="1100" dirty="0"/>
          </a:p>
        </p:txBody>
      </p:sp>
      <p:sp>
        <p:nvSpPr>
          <p:cNvPr id="19" name="Text 16"/>
          <p:cNvSpPr/>
          <p:nvPr/>
        </p:nvSpPr>
        <p:spPr>
          <a:xfrm>
            <a:off x="4541520" y="4110228"/>
            <a:ext cx="1554480" cy="502920"/>
          </a:xfrm>
          <a:prstGeom prst="rect">
            <a:avLst/>
          </a:prstGeom>
          <a:noFill/>
          <a:ln/>
        </p:spPr>
        <p:txBody>
          <a:bodyPr wrap="square" lIns="0" tIns="0" rIns="0" bIns="0" rtlCol="0" anchor="ctr"/>
          <a:lstStyle/>
          <a:p>
            <a:pPr marL="0" indent="0">
              <a:lnSpc>
                <a:spcPct val="105000"/>
              </a:lnSpc>
              <a:buNone/>
            </a:pPr>
            <a:r>
              <a:rPr lang="en-US" sz="1000" dirty="0">
                <a:solidFill>
                  <a:srgbClr val="F4F3F8"/>
                </a:solidFill>
                <a:latin typeface="Arial" panose="020B0604020202020204" pitchFamily="34" charset="0"/>
                <a:ea typeface="Calibri" pitchFamily="34" charset="-122"/>
                <a:cs typeface="Arial" panose="020B0604020202020204" pitchFamily="34" charset="0"/>
              </a:rPr>
              <a:t>Bristol's large rental &amp; SME market</a:t>
            </a:r>
            <a:endParaRPr lang="en-US" sz="1000" dirty="0">
              <a:latin typeface="Arial" panose="020B0604020202020204" pitchFamily="34" charset="0"/>
              <a:cs typeface="Arial" panose="020B0604020202020204" pitchFamily="34" charset="0"/>
            </a:endParaRPr>
          </a:p>
        </p:txBody>
      </p:sp>
      <p:sp>
        <p:nvSpPr>
          <p:cNvPr id="20" name="Shape 17"/>
          <p:cNvSpPr/>
          <p:nvPr/>
        </p:nvSpPr>
        <p:spPr>
          <a:xfrm>
            <a:off x="6309360" y="3707892"/>
            <a:ext cx="1737360" cy="960120"/>
          </a:xfrm>
          <a:prstGeom prst="roundRect">
            <a:avLst>
              <a:gd name="adj" fmla="val 5714"/>
            </a:avLst>
          </a:prstGeom>
          <a:solidFill>
            <a:schemeClr val="tx1">
              <a:lumMod val="85000"/>
              <a:lumOff val="15000"/>
            </a:schemeClr>
          </a:solidFill>
          <a:ln/>
          <a:effectLst>
            <a:outerShdw blurRad="88900" dist="25400" dir="5400000" algn="bl" rotWithShape="0">
              <a:srgbClr val="000000">
                <a:alpha val="12000"/>
              </a:srgbClr>
            </a:outerShdw>
          </a:effectLst>
        </p:spPr>
        <p:txBody>
          <a:bodyPr/>
          <a:lstStyle/>
          <a:p>
            <a:endParaRPr lang="en-GB"/>
          </a:p>
        </p:txBody>
      </p:sp>
      <p:sp>
        <p:nvSpPr>
          <p:cNvPr id="21" name="Shape 18"/>
          <p:cNvSpPr/>
          <p:nvPr/>
        </p:nvSpPr>
        <p:spPr>
          <a:xfrm>
            <a:off x="6423660" y="3821049"/>
            <a:ext cx="292608" cy="292608"/>
          </a:xfrm>
          <a:prstGeom prst="ellipse">
            <a:avLst/>
          </a:prstGeom>
          <a:solidFill>
            <a:srgbClr val="7B3FE4"/>
          </a:solidFill>
          <a:ln/>
        </p:spPr>
        <p:txBody>
          <a:bodyPr/>
          <a:lstStyle/>
          <a:p>
            <a:endParaRPr lang="en-GB" dirty="0"/>
          </a:p>
        </p:txBody>
      </p:sp>
      <p:sp>
        <p:nvSpPr>
          <p:cNvPr id="22" name="Text 19"/>
          <p:cNvSpPr/>
          <p:nvPr/>
        </p:nvSpPr>
        <p:spPr>
          <a:xfrm>
            <a:off x="6425184" y="3821049"/>
            <a:ext cx="292608" cy="292608"/>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T</a:t>
            </a:r>
            <a:endParaRPr lang="en-US" sz="1100" dirty="0"/>
          </a:p>
        </p:txBody>
      </p:sp>
      <p:sp>
        <p:nvSpPr>
          <p:cNvPr id="23" name="Text 20"/>
          <p:cNvSpPr/>
          <p:nvPr/>
        </p:nvSpPr>
        <p:spPr>
          <a:xfrm>
            <a:off x="6464808" y="4073652"/>
            <a:ext cx="1554480" cy="502920"/>
          </a:xfrm>
          <a:prstGeom prst="rect">
            <a:avLst/>
          </a:prstGeom>
          <a:noFill/>
          <a:ln/>
        </p:spPr>
        <p:txBody>
          <a:bodyPr wrap="square" lIns="0" tIns="0" rIns="0" bIns="0" rtlCol="0" anchor="ctr"/>
          <a:lstStyle/>
          <a:p>
            <a:pPr marL="0" indent="0">
              <a:lnSpc>
                <a:spcPct val="105000"/>
              </a:lnSpc>
              <a:buNone/>
            </a:pPr>
            <a:r>
              <a:rPr lang="en-US" sz="1000" dirty="0">
                <a:solidFill>
                  <a:srgbClr val="F4F3F8"/>
                </a:solidFill>
                <a:latin typeface="Arial" panose="020B0604020202020204" pitchFamily="34" charset="0"/>
                <a:ea typeface="Calibri" pitchFamily="34" charset="-122"/>
                <a:cs typeface="Arial" panose="020B0604020202020204" pitchFamily="34" charset="0"/>
              </a:rPr>
              <a:t>Agency competition, price undercutting</a:t>
            </a:r>
            <a:endParaRPr lang="en-US" sz="1000" dirty="0">
              <a:latin typeface="Arial" panose="020B0604020202020204" pitchFamily="34" charset="0"/>
              <a:cs typeface="Arial" panose="020B0604020202020204" pitchFamily="34" charset="0"/>
            </a:endParaRPr>
          </a:p>
        </p:txBody>
      </p:sp>
      <p:sp>
        <p:nvSpPr>
          <p:cNvPr id="24" name="Text 21"/>
          <p:cNvSpPr/>
          <p:nvPr/>
        </p:nvSpPr>
        <p:spPr>
          <a:xfrm>
            <a:off x="8214054" y="3198368"/>
            <a:ext cx="2109521" cy="358648"/>
          </a:xfrm>
          <a:prstGeom prst="rect">
            <a:avLst/>
          </a:prstGeom>
          <a:noFill/>
          <a:ln/>
        </p:spPr>
        <p:txBody>
          <a:bodyPr wrap="square" lIns="0" tIns="0" rIns="0" bIns="0" rtlCol="0" anchor="ctr"/>
          <a:lstStyle/>
          <a:p>
            <a:pPr marL="0" indent="0">
              <a:buNone/>
            </a:pPr>
            <a:r>
              <a:rPr lang="en-US" b="1" dirty="0">
                <a:solidFill>
                  <a:srgbClr val="8E2799"/>
                </a:solidFill>
                <a:latin typeface="Arial" panose="020B0604020202020204" pitchFamily="34" charset="0"/>
                <a:ea typeface="Calibri" pitchFamily="34" charset="-122"/>
                <a:cs typeface="Arial" panose="020B0604020202020204" pitchFamily="34" charset="0"/>
              </a:rPr>
              <a:t>  Market Research</a:t>
            </a:r>
            <a:endParaRPr lang="en-US" dirty="0">
              <a:solidFill>
                <a:srgbClr val="8E2799"/>
              </a:solidFill>
              <a:latin typeface="Arial" panose="020B0604020202020204" pitchFamily="34" charset="0"/>
              <a:cs typeface="Arial" panose="020B0604020202020204" pitchFamily="34" charset="0"/>
            </a:endParaRPr>
          </a:p>
        </p:txBody>
      </p:sp>
      <p:sp>
        <p:nvSpPr>
          <p:cNvPr id="25" name="Shape 22"/>
          <p:cNvSpPr/>
          <p:nvPr/>
        </p:nvSpPr>
        <p:spPr>
          <a:xfrm>
            <a:off x="8229600" y="3874516"/>
            <a:ext cx="3429000" cy="457200"/>
          </a:xfrm>
          <a:prstGeom prst="roundRect">
            <a:avLst>
              <a:gd name="adj" fmla="val 10000"/>
            </a:avLst>
          </a:prstGeom>
          <a:solidFill>
            <a:schemeClr val="tx1">
              <a:lumMod val="85000"/>
              <a:lumOff val="15000"/>
            </a:schemeClr>
          </a:solidFill>
          <a:ln/>
          <a:effectLst>
            <a:outerShdw blurRad="88900" dist="25400" dir="5400000" algn="bl" rotWithShape="0">
              <a:srgbClr val="000000">
                <a:alpha val="12000"/>
              </a:srgbClr>
            </a:outerShdw>
          </a:effectLst>
        </p:spPr>
        <p:txBody>
          <a:bodyPr/>
          <a:lstStyle/>
          <a:p>
            <a:endParaRPr lang="en-GB"/>
          </a:p>
        </p:txBody>
      </p:sp>
      <p:sp>
        <p:nvSpPr>
          <p:cNvPr id="26" name="Text 23"/>
          <p:cNvSpPr/>
          <p:nvPr/>
        </p:nvSpPr>
        <p:spPr>
          <a:xfrm>
            <a:off x="8332470" y="3886962"/>
            <a:ext cx="480060" cy="384048"/>
          </a:xfrm>
          <a:prstGeom prst="rect">
            <a:avLst/>
          </a:prstGeom>
          <a:noFill/>
          <a:ln/>
        </p:spPr>
        <p:txBody>
          <a:bodyPr wrap="square" lIns="0" tIns="0" rIns="0" bIns="0" rtlCol="0" anchor="ctr"/>
          <a:lstStyle/>
          <a:p>
            <a:pPr marL="0" indent="0">
              <a:buNone/>
            </a:pPr>
            <a:r>
              <a:rPr lang="en-US" sz="1300" b="1" dirty="0">
                <a:solidFill>
                  <a:srgbClr val="8CD867"/>
                </a:solidFill>
                <a:latin typeface="Calibri" pitchFamily="34" charset="0"/>
                <a:ea typeface="Calibri" pitchFamily="34" charset="-122"/>
                <a:cs typeface="Calibri" pitchFamily="34" charset="-120"/>
              </a:rPr>
              <a:t>£9.8bn</a:t>
            </a:r>
            <a:endParaRPr lang="en-US" sz="1300" dirty="0"/>
          </a:p>
        </p:txBody>
      </p:sp>
      <p:sp>
        <p:nvSpPr>
          <p:cNvPr id="27" name="Text 24"/>
          <p:cNvSpPr/>
          <p:nvPr/>
        </p:nvSpPr>
        <p:spPr>
          <a:xfrm>
            <a:off x="9801860" y="3911092"/>
            <a:ext cx="1920240" cy="384048"/>
          </a:xfrm>
          <a:prstGeom prst="rect">
            <a:avLst/>
          </a:prstGeom>
          <a:noFill/>
          <a:ln/>
        </p:spPr>
        <p:txBody>
          <a:bodyPr wrap="square" lIns="0" tIns="0" rIns="0" bIns="0" rtlCol="0" anchor="ctr"/>
          <a:lstStyle/>
          <a:p>
            <a:pPr marL="0" indent="0">
              <a:lnSpc>
                <a:spcPct val="100000"/>
              </a:lnSpc>
              <a:buNone/>
            </a:pPr>
            <a:r>
              <a:rPr lang="en-US" sz="830" dirty="0">
                <a:solidFill>
                  <a:srgbClr val="F4F3F8"/>
                </a:solidFill>
                <a:latin typeface="Calibri" pitchFamily="34" charset="0"/>
                <a:ea typeface="Calibri" pitchFamily="34" charset="-122"/>
                <a:cs typeface="Calibri" pitchFamily="34" charset="-120"/>
              </a:rPr>
              <a:t>UK cleaning industry value</a:t>
            </a:r>
            <a:endParaRPr lang="en-US" sz="830" dirty="0"/>
          </a:p>
        </p:txBody>
      </p:sp>
      <p:sp>
        <p:nvSpPr>
          <p:cNvPr id="28" name="Shape 25"/>
          <p:cNvSpPr/>
          <p:nvPr/>
        </p:nvSpPr>
        <p:spPr>
          <a:xfrm>
            <a:off x="8214055" y="4517644"/>
            <a:ext cx="3429000" cy="457200"/>
          </a:xfrm>
          <a:prstGeom prst="roundRect">
            <a:avLst>
              <a:gd name="adj" fmla="val 10000"/>
            </a:avLst>
          </a:prstGeom>
          <a:solidFill>
            <a:schemeClr val="tx1">
              <a:lumMod val="85000"/>
              <a:lumOff val="15000"/>
            </a:schemeClr>
          </a:solidFill>
          <a:ln/>
          <a:effectLst>
            <a:outerShdw blurRad="88900" dist="25400" dir="5400000" algn="bl" rotWithShape="0">
              <a:srgbClr val="000000">
                <a:alpha val="12000"/>
              </a:srgbClr>
            </a:outerShdw>
          </a:effectLst>
        </p:spPr>
        <p:txBody>
          <a:bodyPr/>
          <a:lstStyle/>
          <a:p>
            <a:endParaRPr lang="en-GB"/>
          </a:p>
        </p:txBody>
      </p:sp>
      <p:sp>
        <p:nvSpPr>
          <p:cNvPr id="29" name="Text 26"/>
          <p:cNvSpPr/>
          <p:nvPr/>
        </p:nvSpPr>
        <p:spPr>
          <a:xfrm>
            <a:off x="8298180" y="4554220"/>
            <a:ext cx="548640" cy="384048"/>
          </a:xfrm>
          <a:prstGeom prst="rect">
            <a:avLst/>
          </a:prstGeom>
          <a:noFill/>
          <a:ln/>
        </p:spPr>
        <p:txBody>
          <a:bodyPr wrap="square" lIns="0" tIns="0" rIns="0" bIns="0" rtlCol="0" anchor="ctr"/>
          <a:lstStyle/>
          <a:p>
            <a:pPr marL="0" indent="0">
              <a:buNone/>
            </a:pPr>
            <a:r>
              <a:rPr lang="en-US" sz="1300" b="1" dirty="0">
                <a:solidFill>
                  <a:srgbClr val="8CD867"/>
                </a:solidFill>
                <a:latin typeface="Calibri" pitchFamily="34" charset="0"/>
                <a:ea typeface="Calibri" pitchFamily="34" charset="-122"/>
                <a:cs typeface="Calibri" pitchFamily="34" charset="-120"/>
              </a:rPr>
              <a:t>+11.2%</a:t>
            </a:r>
            <a:endParaRPr lang="en-US" sz="1300" dirty="0"/>
          </a:p>
        </p:txBody>
      </p:sp>
      <p:sp>
        <p:nvSpPr>
          <p:cNvPr id="30" name="Text 27"/>
          <p:cNvSpPr/>
          <p:nvPr/>
        </p:nvSpPr>
        <p:spPr>
          <a:xfrm>
            <a:off x="9801860" y="4582668"/>
            <a:ext cx="1920240" cy="384048"/>
          </a:xfrm>
          <a:prstGeom prst="rect">
            <a:avLst/>
          </a:prstGeom>
          <a:noFill/>
          <a:ln/>
        </p:spPr>
        <p:txBody>
          <a:bodyPr wrap="square" lIns="0" tIns="0" rIns="0" bIns="0" rtlCol="0" anchor="ctr"/>
          <a:lstStyle/>
          <a:p>
            <a:pPr marL="0" indent="0">
              <a:lnSpc>
                <a:spcPct val="100000"/>
              </a:lnSpc>
              <a:buNone/>
            </a:pPr>
            <a:r>
              <a:rPr lang="en-US" sz="830" dirty="0">
                <a:solidFill>
                  <a:srgbClr val="F4F3F8"/>
                </a:solidFill>
                <a:latin typeface="Calibri" pitchFamily="34" charset="0"/>
                <a:ea typeface="Calibri" pitchFamily="34" charset="-122"/>
                <a:cs typeface="Calibri" pitchFamily="34" charset="-120"/>
              </a:rPr>
              <a:t>market growth forecast by 2029</a:t>
            </a:r>
            <a:endParaRPr lang="en-US" sz="830" dirty="0"/>
          </a:p>
        </p:txBody>
      </p:sp>
      <p:sp>
        <p:nvSpPr>
          <p:cNvPr id="31" name="Shape 28"/>
          <p:cNvSpPr/>
          <p:nvPr/>
        </p:nvSpPr>
        <p:spPr>
          <a:xfrm>
            <a:off x="8229600" y="5121656"/>
            <a:ext cx="3429000" cy="457200"/>
          </a:xfrm>
          <a:prstGeom prst="roundRect">
            <a:avLst>
              <a:gd name="adj" fmla="val 10000"/>
            </a:avLst>
          </a:prstGeom>
          <a:solidFill>
            <a:schemeClr val="tx1">
              <a:lumMod val="85000"/>
              <a:lumOff val="15000"/>
            </a:schemeClr>
          </a:solidFill>
          <a:ln/>
          <a:effectLst>
            <a:outerShdw blurRad="88900" dist="25400" dir="5400000" algn="bl" rotWithShape="0">
              <a:srgbClr val="000000">
                <a:alpha val="12000"/>
              </a:srgbClr>
            </a:outerShdw>
          </a:effectLst>
        </p:spPr>
        <p:txBody>
          <a:bodyPr/>
          <a:lstStyle/>
          <a:p>
            <a:endParaRPr lang="en-GB"/>
          </a:p>
        </p:txBody>
      </p:sp>
      <p:sp>
        <p:nvSpPr>
          <p:cNvPr id="32" name="Text 29"/>
          <p:cNvSpPr/>
          <p:nvPr/>
        </p:nvSpPr>
        <p:spPr>
          <a:xfrm>
            <a:off x="8366760" y="5143500"/>
            <a:ext cx="411480" cy="384048"/>
          </a:xfrm>
          <a:prstGeom prst="rect">
            <a:avLst/>
          </a:prstGeom>
          <a:noFill/>
          <a:ln/>
        </p:spPr>
        <p:txBody>
          <a:bodyPr wrap="square" lIns="0" tIns="0" rIns="0" bIns="0" rtlCol="0" anchor="ctr"/>
          <a:lstStyle/>
          <a:p>
            <a:pPr marL="0" indent="0">
              <a:buNone/>
            </a:pPr>
            <a:r>
              <a:rPr lang="en-US" sz="1300" b="1" dirty="0">
                <a:solidFill>
                  <a:srgbClr val="8CD867"/>
                </a:solidFill>
                <a:latin typeface="Calibri" pitchFamily="34" charset="0"/>
                <a:ea typeface="Calibri" pitchFamily="34" charset="-122"/>
                <a:cs typeface="Calibri" pitchFamily="34" charset="-120"/>
              </a:rPr>
              <a:t>80%</a:t>
            </a:r>
            <a:endParaRPr lang="en-US" sz="1300" dirty="0"/>
          </a:p>
        </p:txBody>
      </p:sp>
      <p:sp>
        <p:nvSpPr>
          <p:cNvPr id="33" name="Text 30"/>
          <p:cNvSpPr/>
          <p:nvPr/>
        </p:nvSpPr>
        <p:spPr>
          <a:xfrm>
            <a:off x="9801860" y="5151628"/>
            <a:ext cx="1920240" cy="384048"/>
          </a:xfrm>
          <a:prstGeom prst="rect">
            <a:avLst/>
          </a:prstGeom>
          <a:noFill/>
          <a:ln/>
        </p:spPr>
        <p:txBody>
          <a:bodyPr wrap="square" lIns="0" tIns="0" rIns="0" bIns="0" rtlCol="0" anchor="ctr"/>
          <a:lstStyle/>
          <a:p>
            <a:pPr marL="0" indent="0">
              <a:lnSpc>
                <a:spcPct val="100000"/>
              </a:lnSpc>
              <a:buNone/>
            </a:pPr>
            <a:r>
              <a:rPr lang="en-US" sz="830" dirty="0">
                <a:solidFill>
                  <a:srgbClr val="F4F3F8"/>
                </a:solidFill>
                <a:latin typeface="Calibri" pitchFamily="34" charset="0"/>
                <a:ea typeface="Calibri" pitchFamily="34" charset="-122"/>
                <a:cs typeface="Calibri" pitchFamily="34" charset="-120"/>
              </a:rPr>
              <a:t>survey: same cleaner each visit matters</a:t>
            </a:r>
            <a:endParaRPr lang="en-US" sz="830" dirty="0"/>
          </a:p>
        </p:txBody>
      </p:sp>
      <p:sp>
        <p:nvSpPr>
          <p:cNvPr id="34" name="Shape 31"/>
          <p:cNvSpPr/>
          <p:nvPr/>
        </p:nvSpPr>
        <p:spPr>
          <a:xfrm>
            <a:off x="8229600" y="5687568"/>
            <a:ext cx="3429000" cy="457200"/>
          </a:xfrm>
          <a:prstGeom prst="roundRect">
            <a:avLst>
              <a:gd name="adj" fmla="val 10000"/>
            </a:avLst>
          </a:prstGeom>
          <a:solidFill>
            <a:schemeClr val="tx1">
              <a:lumMod val="85000"/>
              <a:lumOff val="15000"/>
            </a:schemeClr>
          </a:solidFill>
          <a:ln/>
          <a:effectLst>
            <a:outerShdw blurRad="88900" dist="25400" dir="5400000" algn="bl" rotWithShape="0">
              <a:srgbClr val="000000">
                <a:alpha val="12000"/>
              </a:srgbClr>
            </a:outerShdw>
          </a:effectLst>
        </p:spPr>
        <p:txBody>
          <a:bodyPr/>
          <a:lstStyle/>
          <a:p>
            <a:endParaRPr lang="en-GB"/>
          </a:p>
        </p:txBody>
      </p:sp>
      <p:sp>
        <p:nvSpPr>
          <p:cNvPr id="35" name="Text 32"/>
          <p:cNvSpPr/>
          <p:nvPr/>
        </p:nvSpPr>
        <p:spPr>
          <a:xfrm>
            <a:off x="8366760" y="5724144"/>
            <a:ext cx="1280160" cy="384048"/>
          </a:xfrm>
          <a:prstGeom prst="rect">
            <a:avLst/>
          </a:prstGeom>
          <a:noFill/>
          <a:ln/>
        </p:spPr>
        <p:txBody>
          <a:bodyPr wrap="square" lIns="0" tIns="0" rIns="0" bIns="0" rtlCol="0" anchor="ctr"/>
          <a:lstStyle/>
          <a:p>
            <a:pPr marL="0" indent="0">
              <a:buNone/>
            </a:pPr>
            <a:r>
              <a:rPr lang="en-US" sz="1300" b="1" dirty="0">
                <a:solidFill>
                  <a:srgbClr val="8CD867"/>
                </a:solidFill>
                <a:latin typeface="Calibri" pitchFamily="34" charset="0"/>
                <a:ea typeface="Calibri" pitchFamily="34" charset="-122"/>
                <a:cs typeface="Calibri" pitchFamily="34" charset="-120"/>
              </a:rPr>
              <a:t>Top priority</a:t>
            </a:r>
            <a:endParaRPr lang="en-US" sz="1300" dirty="0"/>
          </a:p>
        </p:txBody>
      </p:sp>
      <p:sp>
        <p:nvSpPr>
          <p:cNvPr id="36" name="Text 33"/>
          <p:cNvSpPr/>
          <p:nvPr/>
        </p:nvSpPr>
        <p:spPr>
          <a:xfrm>
            <a:off x="9801860" y="5720588"/>
            <a:ext cx="1920240" cy="384048"/>
          </a:xfrm>
          <a:prstGeom prst="rect">
            <a:avLst/>
          </a:prstGeom>
          <a:noFill/>
          <a:ln/>
        </p:spPr>
        <p:txBody>
          <a:bodyPr wrap="square" lIns="0" tIns="0" rIns="0" bIns="0" rtlCol="0" anchor="ctr"/>
          <a:lstStyle/>
          <a:p>
            <a:pPr marL="0" indent="0">
              <a:lnSpc>
                <a:spcPct val="100000"/>
              </a:lnSpc>
              <a:buNone/>
            </a:pPr>
            <a:r>
              <a:rPr lang="en-US" sz="830" dirty="0">
                <a:solidFill>
                  <a:srgbClr val="F4F3F8"/>
                </a:solidFill>
                <a:latin typeface="Calibri" pitchFamily="34" charset="0"/>
                <a:ea typeface="Calibri" pitchFamily="34" charset="-122"/>
                <a:cs typeface="Calibri" pitchFamily="34" charset="-120"/>
              </a:rPr>
              <a:t>trust &amp; reliability over price</a:t>
            </a:r>
            <a:endParaRPr lang="en-US" sz="830" dirty="0"/>
          </a:p>
        </p:txBody>
      </p:sp>
      <p:sp>
        <p:nvSpPr>
          <p:cNvPr id="37" name="Text 34"/>
          <p:cNvSpPr/>
          <p:nvPr/>
        </p:nvSpPr>
        <p:spPr>
          <a:xfrm>
            <a:off x="932688" y="5350256"/>
            <a:ext cx="5486400" cy="402336"/>
          </a:xfrm>
          <a:prstGeom prst="rect">
            <a:avLst/>
          </a:prstGeom>
          <a:noFill/>
          <a:ln/>
        </p:spPr>
        <p:txBody>
          <a:bodyPr wrap="square" lIns="0" tIns="0" rIns="0" bIns="0" rtlCol="0" anchor="ctr"/>
          <a:lstStyle/>
          <a:p>
            <a:pPr marL="0" indent="0">
              <a:buNone/>
            </a:pPr>
            <a:r>
              <a:rPr lang="en-US" sz="1150" b="1" i="1" dirty="0">
                <a:solidFill>
                  <a:schemeClr val="bg1"/>
                </a:solidFill>
                <a:latin typeface="Calibri" pitchFamily="34" charset="0"/>
                <a:ea typeface="Calibri" pitchFamily="34" charset="-122"/>
                <a:cs typeface="Calibri" pitchFamily="34" charset="-120"/>
              </a:rPr>
              <a:t>Demand validated, risks mapped, market is large and growing — the foundation is solid</a:t>
            </a:r>
            <a:r>
              <a:rPr lang="en-US" sz="1150" b="1" i="1" dirty="0">
                <a:solidFill>
                  <a:srgbClr val="8C8FA3"/>
                </a:solidFill>
                <a:latin typeface="Calibri" pitchFamily="34" charset="0"/>
                <a:ea typeface="Calibri" pitchFamily="34" charset="-122"/>
                <a:cs typeface="Calibri" pitchFamily="34" charset="-120"/>
              </a:rPr>
              <a:t>.</a:t>
            </a:r>
            <a:endParaRPr lang="en-US" sz="1150" b="1" dirty="0"/>
          </a:p>
        </p:txBody>
      </p:sp>
      <p:sp>
        <p:nvSpPr>
          <p:cNvPr id="39" name="Text 36"/>
          <p:cNvSpPr/>
          <p:nvPr/>
        </p:nvSpPr>
        <p:spPr>
          <a:xfrm>
            <a:off x="11185855" y="6528816"/>
            <a:ext cx="457200" cy="274320"/>
          </a:xfrm>
          <a:prstGeom prst="rect">
            <a:avLst/>
          </a:prstGeom>
          <a:noFill/>
          <a:ln/>
        </p:spPr>
        <p:txBody>
          <a:bodyPr wrap="square" lIns="0" tIns="0" rIns="0" bIns="0" rtlCol="0" anchor="ctr"/>
          <a:lstStyle/>
          <a:p>
            <a:pPr marL="0" indent="0" algn="r">
              <a:buNone/>
            </a:pPr>
            <a:r>
              <a:rPr lang="en-US" sz="900" dirty="0">
                <a:solidFill>
                  <a:srgbClr val="8C8FA3"/>
                </a:solidFill>
                <a:latin typeface="Calibri" pitchFamily="34" charset="0"/>
                <a:ea typeface="Calibri" pitchFamily="34" charset="-122"/>
                <a:cs typeface="Calibri" pitchFamily="34" charset="-120"/>
              </a:rPr>
              <a:t>4</a:t>
            </a:r>
            <a:endParaRPr lang="en-US" sz="900" dirty="0"/>
          </a:p>
        </p:txBody>
      </p:sp>
      <p:graphicFrame>
        <p:nvGraphicFramePr>
          <p:cNvPr id="42" name="Chart 41">
            <a:extLst>
              <a:ext uri="{FF2B5EF4-FFF2-40B4-BE49-F238E27FC236}">
                <a16:creationId xmlns:a16="http://schemas.microsoft.com/office/drawing/2014/main" id="{933D3965-2796-4CE0-12AA-C93E7114C6F6}"/>
              </a:ext>
            </a:extLst>
          </p:cNvPr>
          <p:cNvGraphicFramePr/>
          <p:nvPr>
            <p:extLst>
              <p:ext uri="{D42A27DB-BD31-4B8C-83A1-F6EECF244321}">
                <p14:modId xmlns:p14="http://schemas.microsoft.com/office/powerpoint/2010/main" val="246510605"/>
              </p:ext>
            </p:extLst>
          </p:nvPr>
        </p:nvGraphicFramePr>
        <p:xfrm>
          <a:off x="463869" y="1649518"/>
          <a:ext cx="3451986" cy="2066544"/>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Oval 60">
            <a:extLst>
              <a:ext uri="{FF2B5EF4-FFF2-40B4-BE49-F238E27FC236}">
                <a16:creationId xmlns:a16="http://schemas.microsoft.com/office/drawing/2014/main" id="{7928094E-B6DC-6780-AA7B-B75C9E9624BC}"/>
              </a:ext>
            </a:extLst>
          </p:cNvPr>
          <p:cNvSpPr/>
          <p:nvPr/>
        </p:nvSpPr>
        <p:spPr>
          <a:xfrm>
            <a:off x="4663440" y="207833"/>
            <a:ext cx="6726265" cy="6323308"/>
          </a:xfrm>
          <a:prstGeom prst="ellipse">
            <a:avLst/>
          </a:prstGeom>
          <a:solidFill>
            <a:srgbClr val="D472C1">
              <a:alpha val="3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Oval 56">
            <a:extLst>
              <a:ext uri="{FF2B5EF4-FFF2-40B4-BE49-F238E27FC236}">
                <a16:creationId xmlns:a16="http://schemas.microsoft.com/office/drawing/2014/main" id="{00390BC6-E478-07D1-8371-ACFBC69F3E7C}"/>
              </a:ext>
            </a:extLst>
          </p:cNvPr>
          <p:cNvSpPr/>
          <p:nvPr/>
        </p:nvSpPr>
        <p:spPr>
          <a:xfrm>
            <a:off x="-1162037" y="1250554"/>
            <a:ext cx="4527029" cy="4167266"/>
          </a:xfrm>
          <a:prstGeom prst="ellipse">
            <a:avLst/>
          </a:prstGeom>
          <a:solidFill>
            <a:srgbClr val="9CE739">
              <a:alpha val="5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Oval 54">
            <a:extLst>
              <a:ext uri="{FF2B5EF4-FFF2-40B4-BE49-F238E27FC236}">
                <a16:creationId xmlns:a16="http://schemas.microsoft.com/office/drawing/2014/main" id="{BCB09841-50F6-B6D4-1CE1-3EC156693722}"/>
              </a:ext>
            </a:extLst>
          </p:cNvPr>
          <p:cNvSpPr/>
          <p:nvPr/>
        </p:nvSpPr>
        <p:spPr>
          <a:xfrm>
            <a:off x="-1344917" y="3858768"/>
            <a:ext cx="4527029" cy="4167266"/>
          </a:xfrm>
          <a:prstGeom prst="ellipse">
            <a:avLst/>
          </a:prstGeom>
          <a:solidFill>
            <a:srgbClr val="9CE739">
              <a:alpha val="29804"/>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 0"/>
          <p:cNvSpPr/>
          <p:nvPr/>
        </p:nvSpPr>
        <p:spPr>
          <a:xfrm>
            <a:off x="548640" y="411480"/>
            <a:ext cx="8229600" cy="320040"/>
          </a:xfrm>
          <a:prstGeom prst="rect">
            <a:avLst/>
          </a:prstGeom>
          <a:noFill/>
          <a:ln/>
        </p:spPr>
        <p:txBody>
          <a:bodyPr wrap="square" lIns="0" tIns="0" rIns="0" bIns="0" rtlCol="0" anchor="ctr"/>
          <a:lstStyle/>
          <a:p>
            <a:pPr marL="0" indent="0">
              <a:buNone/>
            </a:pPr>
            <a:r>
              <a:rPr lang="en-US" sz="2000" b="1" kern="0" spc="200" dirty="0">
                <a:solidFill>
                  <a:srgbClr val="8CD867"/>
                </a:solidFill>
                <a:latin typeface="Arial" panose="020B0604020202020204" pitchFamily="34" charset="0"/>
                <a:ea typeface="Calibri" pitchFamily="34" charset="-122"/>
                <a:cs typeface="Arial" panose="020B0604020202020204" pitchFamily="34" charset="0"/>
              </a:rPr>
              <a:t>2. MARKETING PLAN</a:t>
            </a:r>
            <a:endParaRPr lang="en-US" sz="2000" dirty="0">
              <a:latin typeface="Arial" panose="020B0604020202020204" pitchFamily="34" charset="0"/>
              <a:cs typeface="Arial" panose="020B0604020202020204" pitchFamily="34" charset="0"/>
            </a:endParaRPr>
          </a:p>
        </p:txBody>
      </p:sp>
      <p:sp>
        <p:nvSpPr>
          <p:cNvPr id="3" name="Text 1"/>
          <p:cNvSpPr/>
          <p:nvPr/>
        </p:nvSpPr>
        <p:spPr>
          <a:xfrm>
            <a:off x="548640" y="713232"/>
            <a:ext cx="9875520" cy="640080"/>
          </a:xfrm>
          <a:prstGeom prst="rect">
            <a:avLst/>
          </a:prstGeom>
          <a:noFill/>
          <a:ln/>
        </p:spPr>
        <p:txBody>
          <a:bodyPr wrap="square" lIns="0" tIns="0" rIns="0" bIns="0" rtlCol="0" anchor="ctr"/>
          <a:lstStyle/>
          <a:p>
            <a:pPr marL="0" indent="0">
              <a:buNone/>
            </a:pPr>
            <a:r>
              <a:rPr lang="en-US" sz="2900" b="1" dirty="0">
                <a:solidFill>
                  <a:srgbClr val="8E2799"/>
                </a:solidFill>
                <a:latin typeface="Arial" panose="020B0604020202020204" pitchFamily="34" charset="0"/>
                <a:ea typeface="Cambria" pitchFamily="34" charset="-122"/>
                <a:cs typeface="Arial" panose="020B0604020202020204" pitchFamily="34" charset="0"/>
              </a:rPr>
              <a:t>A 12-month, marketing plan</a:t>
            </a:r>
            <a:endParaRPr lang="en-US" sz="2900" dirty="0">
              <a:solidFill>
                <a:srgbClr val="8E2799"/>
              </a:solidFill>
              <a:latin typeface="Arial" panose="020B0604020202020204" pitchFamily="34" charset="0"/>
              <a:cs typeface="Arial" panose="020B0604020202020204" pitchFamily="34" charset="0"/>
            </a:endParaRPr>
          </a:p>
        </p:txBody>
      </p:sp>
      <p:sp>
        <p:nvSpPr>
          <p:cNvPr id="4" name="Text 2"/>
          <p:cNvSpPr/>
          <p:nvPr/>
        </p:nvSpPr>
        <p:spPr>
          <a:xfrm>
            <a:off x="548640" y="1298448"/>
            <a:ext cx="10789920" cy="320040"/>
          </a:xfrm>
          <a:prstGeom prst="rect">
            <a:avLst/>
          </a:prstGeom>
          <a:noFill/>
          <a:ln/>
        </p:spPr>
        <p:txBody>
          <a:bodyPr wrap="square" lIns="0" tIns="0" rIns="0" bIns="0" rtlCol="0" anchor="ctr"/>
          <a:lstStyle/>
          <a:p>
            <a:pPr marL="0" indent="0">
              <a:buNone/>
            </a:pPr>
            <a:r>
              <a:rPr lang="en-US" sz="1200" i="1" dirty="0">
                <a:solidFill>
                  <a:schemeClr val="bg2">
                    <a:lumMod val="25000"/>
                  </a:schemeClr>
                </a:solidFill>
                <a:latin typeface="Arial" panose="020B0604020202020204" pitchFamily="34" charset="0"/>
                <a:ea typeface="Calibri" pitchFamily="34" charset="-122"/>
                <a:cs typeface="Arial" panose="020B0604020202020204" pitchFamily="34" charset="0"/>
              </a:rPr>
              <a:t>Built on the 7Ps marketing mix — low-cost, hyper-local, and grown from an existing word-of-mouth foundation</a:t>
            </a:r>
            <a:endParaRPr lang="en-US" sz="1200" dirty="0">
              <a:solidFill>
                <a:schemeClr val="bg2">
                  <a:lumMod val="25000"/>
                </a:schemeClr>
              </a:solidFill>
              <a:latin typeface="Arial" panose="020B0604020202020204" pitchFamily="34" charset="0"/>
              <a:cs typeface="Arial" panose="020B0604020202020204" pitchFamily="34" charset="0"/>
            </a:endParaRPr>
          </a:p>
        </p:txBody>
      </p:sp>
      <p:sp>
        <p:nvSpPr>
          <p:cNvPr id="5" name="Shape 3"/>
          <p:cNvSpPr/>
          <p:nvPr/>
        </p:nvSpPr>
        <p:spPr>
          <a:xfrm>
            <a:off x="548640" y="1783080"/>
            <a:ext cx="2103120" cy="2331720"/>
          </a:xfrm>
          <a:prstGeom prst="roundRect">
            <a:avLst>
              <a:gd name="adj" fmla="val 3478"/>
            </a:avLst>
          </a:prstGeom>
          <a:solidFill>
            <a:srgbClr val="1B1E2E"/>
          </a:solidFill>
          <a:ln/>
          <a:effectLst>
            <a:outerShdw blurRad="101600" dist="38100" dir="5400000" algn="bl" rotWithShape="0">
              <a:srgbClr val="000000">
                <a:alpha val="18000"/>
              </a:srgbClr>
            </a:outerShdw>
          </a:effectLst>
        </p:spPr>
        <p:txBody>
          <a:bodyPr/>
          <a:lstStyle/>
          <a:p>
            <a:endParaRPr lang="en-GB"/>
          </a:p>
        </p:txBody>
      </p:sp>
      <p:sp>
        <p:nvSpPr>
          <p:cNvPr id="6" name="Shape 4"/>
          <p:cNvSpPr/>
          <p:nvPr/>
        </p:nvSpPr>
        <p:spPr>
          <a:xfrm>
            <a:off x="1307592" y="1984248"/>
            <a:ext cx="585216" cy="585216"/>
          </a:xfrm>
          <a:prstGeom prst="ellipse">
            <a:avLst/>
          </a:prstGeom>
          <a:solidFill>
            <a:srgbClr val="4FBF4F"/>
          </a:solidFill>
          <a:ln/>
        </p:spPr>
        <p:txBody>
          <a:bodyPr/>
          <a:lstStyle/>
          <a:p>
            <a:endParaRPr lang="en-GB"/>
          </a:p>
        </p:txBody>
      </p:sp>
      <p:pic>
        <p:nvPicPr>
          <p:cNvPr id="7" name="Image 0" descr="images/icon_comments_white.png"/>
          <p:cNvPicPr>
            <a:picLocks noChangeAspect="1"/>
          </p:cNvPicPr>
          <p:nvPr/>
        </p:nvPicPr>
        <p:blipFill>
          <a:blip r:embed="rId3"/>
          <a:stretch>
            <a:fillRect/>
          </a:stretch>
        </p:blipFill>
        <p:spPr>
          <a:xfrm>
            <a:off x="1426464" y="2103120"/>
            <a:ext cx="347472" cy="347472"/>
          </a:xfrm>
          <a:prstGeom prst="rect">
            <a:avLst/>
          </a:prstGeom>
        </p:spPr>
      </p:pic>
      <p:sp>
        <p:nvSpPr>
          <p:cNvPr id="8" name="Text 5"/>
          <p:cNvSpPr/>
          <p:nvPr/>
        </p:nvSpPr>
        <p:spPr>
          <a:xfrm>
            <a:off x="658368" y="2651760"/>
            <a:ext cx="1883664" cy="457200"/>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Word of Mouth</a:t>
            </a:r>
            <a:endParaRPr lang="en-US" sz="1150" dirty="0"/>
          </a:p>
        </p:txBody>
      </p:sp>
      <p:sp>
        <p:nvSpPr>
          <p:cNvPr id="9" name="Text 6"/>
          <p:cNvSpPr/>
          <p:nvPr/>
        </p:nvSpPr>
        <p:spPr>
          <a:xfrm>
            <a:off x="685800" y="3081528"/>
            <a:ext cx="1828800" cy="777240"/>
          </a:xfrm>
          <a:prstGeom prst="rect">
            <a:avLst/>
          </a:prstGeom>
          <a:noFill/>
          <a:ln/>
        </p:spPr>
        <p:txBody>
          <a:bodyPr wrap="square" lIns="0" tIns="0" rIns="0" bIns="0" rtlCol="0" anchor="ctr"/>
          <a:lstStyle/>
          <a:p>
            <a:pPr marL="0" indent="0" algn="ctr">
              <a:lnSpc>
                <a:spcPct val="110000"/>
              </a:lnSpc>
              <a:buNone/>
            </a:pPr>
            <a:r>
              <a:rPr lang="en-US" sz="900" dirty="0">
                <a:solidFill>
                  <a:srgbClr val="F4F3F8"/>
                </a:solidFill>
                <a:latin typeface="Arial" panose="020B0604020202020204" pitchFamily="34" charset="0"/>
                <a:ea typeface="Calibri" pitchFamily="34" charset="-122"/>
                <a:cs typeface="Arial" panose="020B0604020202020204" pitchFamily="34" charset="0"/>
              </a:rPr>
              <a:t>Ask happy clients for referrals; 10% discount for every successful referral</a:t>
            </a:r>
            <a:r>
              <a:rPr lang="en-US" sz="900" dirty="0">
                <a:solidFill>
                  <a:srgbClr val="F4F3F8"/>
                </a:solidFill>
                <a:latin typeface="Calibri" pitchFamily="34" charset="0"/>
                <a:ea typeface="Calibri" pitchFamily="34" charset="-122"/>
                <a:cs typeface="Calibri" pitchFamily="34" charset="-120"/>
              </a:rPr>
              <a:t>.</a:t>
            </a:r>
            <a:endParaRPr lang="en-US" sz="900" dirty="0"/>
          </a:p>
        </p:txBody>
      </p:sp>
      <p:sp>
        <p:nvSpPr>
          <p:cNvPr id="10" name="Text 7"/>
          <p:cNvSpPr/>
          <p:nvPr/>
        </p:nvSpPr>
        <p:spPr>
          <a:xfrm>
            <a:off x="658368" y="3767328"/>
            <a:ext cx="1883664" cy="274320"/>
          </a:xfrm>
          <a:prstGeom prst="rect">
            <a:avLst/>
          </a:prstGeom>
          <a:noFill/>
          <a:ln/>
        </p:spPr>
        <p:txBody>
          <a:bodyPr wrap="square" lIns="0" tIns="0" rIns="0" bIns="0" rtlCol="0" anchor="ctr"/>
          <a:lstStyle/>
          <a:p>
            <a:pPr marL="0" indent="0" algn="ctr">
              <a:buNone/>
            </a:pPr>
            <a:r>
              <a:rPr lang="en-US" sz="1000" b="1" dirty="0">
                <a:solidFill>
                  <a:srgbClr val="8CD867"/>
                </a:solidFill>
                <a:latin typeface="Arial" panose="020B0604020202020204" pitchFamily="34" charset="0"/>
                <a:ea typeface="Calibri" pitchFamily="34" charset="-122"/>
                <a:cs typeface="Arial" panose="020B0604020202020204" pitchFamily="34" charset="0"/>
              </a:rPr>
              <a:t>FREE</a:t>
            </a:r>
            <a:endParaRPr lang="en-US" sz="1000" dirty="0">
              <a:latin typeface="Arial" panose="020B0604020202020204" pitchFamily="34" charset="0"/>
              <a:cs typeface="Arial" panose="020B0604020202020204" pitchFamily="34" charset="0"/>
            </a:endParaRPr>
          </a:p>
        </p:txBody>
      </p:sp>
      <p:sp>
        <p:nvSpPr>
          <p:cNvPr id="11" name="Shape 8"/>
          <p:cNvSpPr/>
          <p:nvPr/>
        </p:nvSpPr>
        <p:spPr>
          <a:xfrm>
            <a:off x="2816352" y="1783080"/>
            <a:ext cx="2103120" cy="2331720"/>
          </a:xfrm>
          <a:prstGeom prst="roundRect">
            <a:avLst>
              <a:gd name="adj" fmla="val 3478"/>
            </a:avLst>
          </a:prstGeom>
          <a:solidFill>
            <a:srgbClr val="1B1E2E"/>
          </a:solidFill>
          <a:ln/>
          <a:effectLst>
            <a:outerShdw blurRad="101600" dist="38100" dir="5400000" algn="bl" rotWithShape="0">
              <a:srgbClr val="000000">
                <a:alpha val="18000"/>
              </a:srgbClr>
            </a:outerShdw>
          </a:effectLst>
        </p:spPr>
        <p:txBody>
          <a:bodyPr/>
          <a:lstStyle/>
          <a:p>
            <a:endParaRPr lang="en-GB"/>
          </a:p>
        </p:txBody>
      </p:sp>
      <p:sp>
        <p:nvSpPr>
          <p:cNvPr id="12" name="Shape 9"/>
          <p:cNvSpPr/>
          <p:nvPr/>
        </p:nvSpPr>
        <p:spPr>
          <a:xfrm>
            <a:off x="3575304" y="1984248"/>
            <a:ext cx="585216" cy="585216"/>
          </a:xfrm>
          <a:prstGeom prst="ellipse">
            <a:avLst/>
          </a:prstGeom>
          <a:solidFill>
            <a:srgbClr val="7B3FE4"/>
          </a:solidFill>
          <a:ln/>
        </p:spPr>
        <p:txBody>
          <a:bodyPr/>
          <a:lstStyle/>
          <a:p>
            <a:endParaRPr lang="en-GB"/>
          </a:p>
        </p:txBody>
      </p:sp>
      <p:pic>
        <p:nvPicPr>
          <p:cNvPr id="13" name="Image 1" descr="images/icon_instagram_white.png"/>
          <p:cNvPicPr>
            <a:picLocks noChangeAspect="1"/>
          </p:cNvPicPr>
          <p:nvPr/>
        </p:nvPicPr>
        <p:blipFill>
          <a:blip r:embed="rId4"/>
          <a:stretch>
            <a:fillRect/>
          </a:stretch>
        </p:blipFill>
        <p:spPr>
          <a:xfrm>
            <a:off x="3694176" y="2103120"/>
            <a:ext cx="347472" cy="347472"/>
          </a:xfrm>
          <a:prstGeom prst="rect">
            <a:avLst/>
          </a:prstGeom>
        </p:spPr>
      </p:pic>
      <p:sp>
        <p:nvSpPr>
          <p:cNvPr id="14" name="Text 10"/>
          <p:cNvSpPr/>
          <p:nvPr/>
        </p:nvSpPr>
        <p:spPr>
          <a:xfrm>
            <a:off x="2926080" y="2651760"/>
            <a:ext cx="1883664" cy="457200"/>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Social Media</a:t>
            </a:r>
            <a:endParaRPr lang="en-US" sz="1150" dirty="0"/>
          </a:p>
        </p:txBody>
      </p:sp>
      <p:sp>
        <p:nvSpPr>
          <p:cNvPr id="15" name="Text 11"/>
          <p:cNvSpPr/>
          <p:nvPr/>
        </p:nvSpPr>
        <p:spPr>
          <a:xfrm>
            <a:off x="2953512" y="3081528"/>
            <a:ext cx="1828800" cy="777240"/>
          </a:xfrm>
          <a:prstGeom prst="rect">
            <a:avLst/>
          </a:prstGeom>
          <a:noFill/>
          <a:ln/>
        </p:spPr>
        <p:txBody>
          <a:bodyPr wrap="square" lIns="0" tIns="0" rIns="0" bIns="0" rtlCol="0" anchor="ctr"/>
          <a:lstStyle/>
          <a:p>
            <a:pPr marL="0" indent="0" algn="ctr">
              <a:lnSpc>
                <a:spcPct val="110000"/>
              </a:lnSpc>
              <a:buNone/>
            </a:pPr>
            <a:r>
              <a:rPr lang="en-US" sz="900" dirty="0">
                <a:solidFill>
                  <a:srgbClr val="F4F3F8"/>
                </a:solidFill>
                <a:latin typeface="Calibri" pitchFamily="34" charset="0"/>
                <a:ea typeface="Calibri" pitchFamily="34" charset="-122"/>
                <a:cs typeface="Calibri" pitchFamily="34" charset="-120"/>
              </a:rPr>
              <a:t>Facebook, Instagram, TikTok &amp; Nextdoor — before/after photos and reels in Bristol community groups.</a:t>
            </a:r>
            <a:endParaRPr lang="en-US" sz="900" dirty="0"/>
          </a:p>
        </p:txBody>
      </p:sp>
      <p:sp>
        <p:nvSpPr>
          <p:cNvPr id="16" name="Text 12"/>
          <p:cNvSpPr/>
          <p:nvPr/>
        </p:nvSpPr>
        <p:spPr>
          <a:xfrm>
            <a:off x="2926080" y="3767328"/>
            <a:ext cx="1883664" cy="274320"/>
          </a:xfrm>
          <a:prstGeom prst="rect">
            <a:avLst/>
          </a:prstGeom>
          <a:noFill/>
          <a:ln/>
        </p:spPr>
        <p:txBody>
          <a:bodyPr wrap="square" lIns="0" tIns="0" rIns="0" bIns="0" rtlCol="0" anchor="ctr"/>
          <a:lstStyle/>
          <a:p>
            <a:pPr marL="0" indent="0" algn="ctr">
              <a:buNone/>
            </a:pPr>
            <a:r>
              <a:rPr lang="en-US" sz="1000" b="1" dirty="0">
                <a:solidFill>
                  <a:srgbClr val="8CD867"/>
                </a:solidFill>
                <a:latin typeface="Calibri" pitchFamily="34" charset="0"/>
                <a:ea typeface="Calibri" pitchFamily="34" charset="-122"/>
                <a:cs typeface="Calibri" pitchFamily="34" charset="-120"/>
              </a:rPr>
              <a:t>FREE</a:t>
            </a:r>
            <a:endParaRPr lang="en-US" sz="1000" dirty="0"/>
          </a:p>
        </p:txBody>
      </p:sp>
      <p:sp>
        <p:nvSpPr>
          <p:cNvPr id="17" name="Shape 13"/>
          <p:cNvSpPr/>
          <p:nvPr/>
        </p:nvSpPr>
        <p:spPr>
          <a:xfrm>
            <a:off x="5084064" y="1783080"/>
            <a:ext cx="2103120" cy="2331720"/>
          </a:xfrm>
          <a:prstGeom prst="roundRect">
            <a:avLst>
              <a:gd name="adj" fmla="val 3478"/>
            </a:avLst>
          </a:prstGeom>
          <a:solidFill>
            <a:srgbClr val="1B1E2E"/>
          </a:solidFill>
          <a:ln/>
          <a:effectLst>
            <a:outerShdw blurRad="101600" dist="38100" dir="5400000" algn="bl" rotWithShape="0">
              <a:srgbClr val="000000">
                <a:alpha val="18000"/>
              </a:srgbClr>
            </a:outerShdw>
          </a:effectLst>
        </p:spPr>
        <p:txBody>
          <a:bodyPr/>
          <a:lstStyle/>
          <a:p>
            <a:endParaRPr lang="en-GB"/>
          </a:p>
        </p:txBody>
      </p:sp>
      <p:sp>
        <p:nvSpPr>
          <p:cNvPr id="18" name="Shape 14"/>
          <p:cNvSpPr/>
          <p:nvPr/>
        </p:nvSpPr>
        <p:spPr>
          <a:xfrm>
            <a:off x="5843016" y="1984248"/>
            <a:ext cx="585216" cy="585216"/>
          </a:xfrm>
          <a:prstGeom prst="ellipse">
            <a:avLst/>
          </a:prstGeom>
          <a:solidFill>
            <a:srgbClr val="4FBF4F"/>
          </a:solidFill>
          <a:ln/>
        </p:spPr>
        <p:txBody>
          <a:bodyPr/>
          <a:lstStyle/>
          <a:p>
            <a:endParaRPr lang="en-GB"/>
          </a:p>
        </p:txBody>
      </p:sp>
      <p:pic>
        <p:nvPicPr>
          <p:cNvPr id="19" name="Image 2" descr="images/icon_google_white.png"/>
          <p:cNvPicPr>
            <a:picLocks noChangeAspect="1"/>
          </p:cNvPicPr>
          <p:nvPr/>
        </p:nvPicPr>
        <p:blipFill>
          <a:blip r:embed="rId5"/>
          <a:stretch>
            <a:fillRect/>
          </a:stretch>
        </p:blipFill>
        <p:spPr>
          <a:xfrm>
            <a:off x="5961888" y="2103120"/>
            <a:ext cx="347472" cy="347472"/>
          </a:xfrm>
          <a:prstGeom prst="rect">
            <a:avLst/>
          </a:prstGeom>
        </p:spPr>
      </p:pic>
      <p:sp>
        <p:nvSpPr>
          <p:cNvPr id="20" name="Text 15"/>
          <p:cNvSpPr/>
          <p:nvPr/>
        </p:nvSpPr>
        <p:spPr>
          <a:xfrm>
            <a:off x="5193792" y="2651760"/>
            <a:ext cx="1883664" cy="457200"/>
          </a:xfrm>
          <a:prstGeom prst="rect">
            <a:avLst/>
          </a:prstGeom>
          <a:noFill/>
          <a:ln/>
        </p:spPr>
        <p:txBody>
          <a:bodyPr wrap="square" lIns="0" tIns="0" rIns="0" bIns="0" rtlCol="0" anchor="ctr"/>
          <a:lstStyle/>
          <a:p>
            <a:pPr marL="0" indent="0" algn="ctr">
              <a:buNone/>
            </a:pPr>
            <a:r>
              <a:rPr lang="en-US" sz="1150" b="1" dirty="0">
                <a:solidFill>
                  <a:srgbClr val="FFFFFF"/>
                </a:solidFill>
                <a:latin typeface="Arial" panose="020B0604020202020204" pitchFamily="34" charset="0"/>
                <a:ea typeface="Calibri" pitchFamily="34" charset="-122"/>
                <a:cs typeface="Arial" panose="020B0604020202020204" pitchFamily="34" charset="0"/>
              </a:rPr>
              <a:t>Google My Business</a:t>
            </a:r>
            <a:endParaRPr lang="en-US" sz="1150" dirty="0">
              <a:latin typeface="Arial" panose="020B0604020202020204" pitchFamily="34" charset="0"/>
              <a:cs typeface="Arial" panose="020B0604020202020204" pitchFamily="34" charset="0"/>
            </a:endParaRPr>
          </a:p>
        </p:txBody>
      </p:sp>
      <p:sp>
        <p:nvSpPr>
          <p:cNvPr id="21" name="Text 16"/>
          <p:cNvSpPr/>
          <p:nvPr/>
        </p:nvSpPr>
        <p:spPr>
          <a:xfrm>
            <a:off x="5221224" y="3081528"/>
            <a:ext cx="1828800" cy="777240"/>
          </a:xfrm>
          <a:prstGeom prst="rect">
            <a:avLst/>
          </a:prstGeom>
          <a:noFill/>
          <a:ln/>
        </p:spPr>
        <p:txBody>
          <a:bodyPr wrap="square" lIns="0" tIns="0" rIns="0" bIns="0" rtlCol="0" anchor="ctr"/>
          <a:lstStyle/>
          <a:p>
            <a:pPr marL="0" indent="0" algn="ctr">
              <a:lnSpc>
                <a:spcPct val="110000"/>
              </a:lnSpc>
              <a:buNone/>
            </a:pPr>
            <a:r>
              <a:rPr lang="en-US" sz="900" dirty="0">
                <a:solidFill>
                  <a:srgbClr val="F4F3F8"/>
                </a:solidFill>
                <a:latin typeface="Arial" panose="020B0604020202020204" pitchFamily="34" charset="0"/>
                <a:ea typeface="Calibri" pitchFamily="34" charset="-122"/>
                <a:cs typeface="Arial" panose="020B0604020202020204" pitchFamily="34" charset="0"/>
              </a:rPr>
              <a:t>Free local listing to appear in “cleaners near me” searches.</a:t>
            </a:r>
            <a:endParaRPr lang="en-US" sz="900" dirty="0">
              <a:latin typeface="Arial" panose="020B0604020202020204" pitchFamily="34" charset="0"/>
              <a:cs typeface="Arial" panose="020B0604020202020204" pitchFamily="34" charset="0"/>
            </a:endParaRPr>
          </a:p>
        </p:txBody>
      </p:sp>
      <p:sp>
        <p:nvSpPr>
          <p:cNvPr id="22" name="Text 17"/>
          <p:cNvSpPr/>
          <p:nvPr/>
        </p:nvSpPr>
        <p:spPr>
          <a:xfrm>
            <a:off x="5193792" y="3767328"/>
            <a:ext cx="1883664" cy="274320"/>
          </a:xfrm>
          <a:prstGeom prst="rect">
            <a:avLst/>
          </a:prstGeom>
          <a:noFill/>
          <a:ln/>
        </p:spPr>
        <p:txBody>
          <a:bodyPr wrap="square" lIns="0" tIns="0" rIns="0" bIns="0" rtlCol="0" anchor="ctr"/>
          <a:lstStyle/>
          <a:p>
            <a:pPr marL="0" indent="0" algn="ctr">
              <a:buNone/>
            </a:pPr>
            <a:r>
              <a:rPr lang="en-US" sz="1000" b="1" dirty="0">
                <a:solidFill>
                  <a:srgbClr val="8CD867"/>
                </a:solidFill>
                <a:latin typeface="Arial" panose="020B0604020202020204" pitchFamily="34" charset="0"/>
                <a:ea typeface="Calibri" pitchFamily="34" charset="-122"/>
                <a:cs typeface="Arial" panose="020B0604020202020204" pitchFamily="34" charset="0"/>
              </a:rPr>
              <a:t>FREE</a:t>
            </a:r>
            <a:endParaRPr lang="en-US" sz="1000" dirty="0">
              <a:latin typeface="Arial" panose="020B0604020202020204" pitchFamily="34" charset="0"/>
              <a:cs typeface="Arial" panose="020B0604020202020204" pitchFamily="34" charset="0"/>
            </a:endParaRPr>
          </a:p>
        </p:txBody>
      </p:sp>
      <p:sp>
        <p:nvSpPr>
          <p:cNvPr id="23" name="Shape 18"/>
          <p:cNvSpPr/>
          <p:nvPr/>
        </p:nvSpPr>
        <p:spPr>
          <a:xfrm>
            <a:off x="7351776" y="1783080"/>
            <a:ext cx="2103120" cy="2331720"/>
          </a:xfrm>
          <a:prstGeom prst="roundRect">
            <a:avLst>
              <a:gd name="adj" fmla="val 3478"/>
            </a:avLst>
          </a:prstGeom>
          <a:solidFill>
            <a:srgbClr val="1B1E2E"/>
          </a:solidFill>
          <a:ln/>
          <a:effectLst>
            <a:outerShdw blurRad="101600" dist="38100" dir="5400000" algn="bl" rotWithShape="0">
              <a:srgbClr val="000000">
                <a:alpha val="18000"/>
              </a:srgbClr>
            </a:outerShdw>
          </a:effectLst>
        </p:spPr>
        <p:txBody>
          <a:bodyPr/>
          <a:lstStyle/>
          <a:p>
            <a:endParaRPr lang="en-GB"/>
          </a:p>
        </p:txBody>
      </p:sp>
      <p:sp>
        <p:nvSpPr>
          <p:cNvPr id="24" name="Shape 19"/>
          <p:cNvSpPr/>
          <p:nvPr/>
        </p:nvSpPr>
        <p:spPr>
          <a:xfrm>
            <a:off x="8110728" y="1984248"/>
            <a:ext cx="585216" cy="585216"/>
          </a:xfrm>
          <a:prstGeom prst="ellipse">
            <a:avLst/>
          </a:prstGeom>
          <a:solidFill>
            <a:srgbClr val="7B3FE4"/>
          </a:solidFill>
          <a:ln/>
        </p:spPr>
        <p:txBody>
          <a:bodyPr/>
          <a:lstStyle/>
          <a:p>
            <a:endParaRPr lang="en-GB"/>
          </a:p>
        </p:txBody>
      </p:sp>
      <p:pic>
        <p:nvPicPr>
          <p:cNvPr id="25" name="Image 3" descr="images/icon_envelope_white.png"/>
          <p:cNvPicPr>
            <a:picLocks noChangeAspect="1"/>
          </p:cNvPicPr>
          <p:nvPr/>
        </p:nvPicPr>
        <p:blipFill>
          <a:blip r:embed="rId6"/>
          <a:stretch>
            <a:fillRect/>
          </a:stretch>
        </p:blipFill>
        <p:spPr>
          <a:xfrm>
            <a:off x="8229600" y="2103120"/>
            <a:ext cx="347472" cy="347472"/>
          </a:xfrm>
          <a:prstGeom prst="rect">
            <a:avLst/>
          </a:prstGeom>
        </p:spPr>
      </p:pic>
      <p:sp>
        <p:nvSpPr>
          <p:cNvPr id="26" name="Text 20"/>
          <p:cNvSpPr/>
          <p:nvPr/>
        </p:nvSpPr>
        <p:spPr>
          <a:xfrm>
            <a:off x="7461504" y="2651760"/>
            <a:ext cx="1883664" cy="457200"/>
          </a:xfrm>
          <a:prstGeom prst="rect">
            <a:avLst/>
          </a:prstGeom>
          <a:noFill/>
          <a:ln/>
        </p:spPr>
        <p:txBody>
          <a:bodyPr wrap="square" lIns="0" tIns="0" rIns="0" bIns="0" rtlCol="0" anchor="ctr"/>
          <a:lstStyle/>
          <a:p>
            <a:pPr marL="0" indent="0" algn="ctr">
              <a:buNone/>
            </a:pPr>
            <a:r>
              <a:rPr lang="en-US" sz="1150" b="1" dirty="0">
                <a:solidFill>
                  <a:srgbClr val="FFFFFF"/>
                </a:solidFill>
                <a:latin typeface="Arial" panose="020B0604020202020204" pitchFamily="34" charset="0"/>
                <a:ea typeface="Calibri" pitchFamily="34" charset="-122"/>
                <a:cs typeface="Arial" panose="020B0604020202020204" pitchFamily="34" charset="0"/>
              </a:rPr>
              <a:t>Leaflet Drop</a:t>
            </a:r>
            <a:endParaRPr lang="en-US" sz="1150" dirty="0">
              <a:latin typeface="Arial" panose="020B0604020202020204" pitchFamily="34" charset="0"/>
              <a:cs typeface="Arial" panose="020B0604020202020204" pitchFamily="34" charset="0"/>
            </a:endParaRPr>
          </a:p>
        </p:txBody>
      </p:sp>
      <p:sp>
        <p:nvSpPr>
          <p:cNvPr id="27" name="Text 21"/>
          <p:cNvSpPr/>
          <p:nvPr/>
        </p:nvSpPr>
        <p:spPr>
          <a:xfrm>
            <a:off x="7488936" y="3081528"/>
            <a:ext cx="1828800" cy="777240"/>
          </a:xfrm>
          <a:prstGeom prst="rect">
            <a:avLst/>
          </a:prstGeom>
          <a:noFill/>
          <a:ln/>
        </p:spPr>
        <p:txBody>
          <a:bodyPr wrap="square" lIns="0" tIns="0" rIns="0" bIns="0" rtlCol="0" anchor="ctr"/>
          <a:lstStyle/>
          <a:p>
            <a:pPr marL="0" indent="0" algn="ctr">
              <a:lnSpc>
                <a:spcPct val="110000"/>
              </a:lnSpc>
              <a:buNone/>
            </a:pPr>
            <a:r>
              <a:rPr lang="en-US" sz="900" dirty="0">
                <a:solidFill>
                  <a:srgbClr val="F4F3F8"/>
                </a:solidFill>
                <a:latin typeface="Arial" panose="020B0604020202020204" pitchFamily="34" charset="0"/>
                <a:ea typeface="Calibri" pitchFamily="34" charset="-122"/>
                <a:cs typeface="Arial" panose="020B0604020202020204" pitchFamily="34" charset="0"/>
              </a:rPr>
              <a:t>500 leaflets dropped quarterly across target BS postcodes</a:t>
            </a:r>
            <a:r>
              <a:rPr lang="en-US" sz="900" dirty="0">
                <a:solidFill>
                  <a:srgbClr val="F4F3F8"/>
                </a:solidFill>
                <a:latin typeface="Calibri" pitchFamily="34" charset="0"/>
                <a:ea typeface="Calibri" pitchFamily="34" charset="-122"/>
                <a:cs typeface="Calibri" pitchFamily="34" charset="-120"/>
              </a:rPr>
              <a:t>.</a:t>
            </a:r>
            <a:endParaRPr lang="en-US" sz="900" dirty="0"/>
          </a:p>
        </p:txBody>
      </p:sp>
      <p:sp>
        <p:nvSpPr>
          <p:cNvPr id="28" name="Text 22"/>
          <p:cNvSpPr/>
          <p:nvPr/>
        </p:nvSpPr>
        <p:spPr>
          <a:xfrm>
            <a:off x="7461504" y="3767328"/>
            <a:ext cx="1883664" cy="274320"/>
          </a:xfrm>
          <a:prstGeom prst="rect">
            <a:avLst/>
          </a:prstGeom>
          <a:noFill/>
          <a:ln/>
        </p:spPr>
        <p:txBody>
          <a:bodyPr wrap="square" lIns="0" tIns="0" rIns="0" bIns="0" rtlCol="0" anchor="ctr"/>
          <a:lstStyle/>
          <a:p>
            <a:pPr marL="0" indent="0" algn="ctr">
              <a:buNone/>
            </a:pPr>
            <a:r>
              <a:rPr lang="en-US" sz="1000" b="1" dirty="0">
                <a:solidFill>
                  <a:srgbClr val="8CD867"/>
                </a:solidFill>
                <a:latin typeface="Arial" panose="020B0604020202020204" pitchFamily="34" charset="0"/>
                <a:ea typeface="Calibri" pitchFamily="34" charset="-122"/>
                <a:cs typeface="Arial" panose="020B0604020202020204" pitchFamily="34" charset="0"/>
              </a:rPr>
              <a:t>£40/qtr</a:t>
            </a:r>
            <a:endParaRPr lang="en-US" sz="1000" dirty="0">
              <a:latin typeface="Arial" panose="020B0604020202020204" pitchFamily="34" charset="0"/>
              <a:cs typeface="Arial" panose="020B0604020202020204" pitchFamily="34" charset="0"/>
            </a:endParaRPr>
          </a:p>
        </p:txBody>
      </p:sp>
      <p:sp>
        <p:nvSpPr>
          <p:cNvPr id="29" name="Shape 23"/>
          <p:cNvSpPr/>
          <p:nvPr/>
        </p:nvSpPr>
        <p:spPr>
          <a:xfrm>
            <a:off x="9619488" y="1783080"/>
            <a:ext cx="2103120" cy="2331720"/>
          </a:xfrm>
          <a:prstGeom prst="roundRect">
            <a:avLst>
              <a:gd name="adj" fmla="val 3478"/>
            </a:avLst>
          </a:prstGeom>
          <a:solidFill>
            <a:srgbClr val="1B1E2E"/>
          </a:solidFill>
          <a:ln/>
          <a:effectLst>
            <a:outerShdw blurRad="101600" dist="38100" dir="5400000" algn="bl" rotWithShape="0">
              <a:srgbClr val="000000">
                <a:alpha val="18000"/>
              </a:srgbClr>
            </a:outerShdw>
          </a:effectLst>
        </p:spPr>
        <p:txBody>
          <a:bodyPr/>
          <a:lstStyle/>
          <a:p>
            <a:endParaRPr lang="en-GB"/>
          </a:p>
        </p:txBody>
      </p:sp>
      <p:sp>
        <p:nvSpPr>
          <p:cNvPr id="30" name="Shape 24"/>
          <p:cNvSpPr/>
          <p:nvPr/>
        </p:nvSpPr>
        <p:spPr>
          <a:xfrm>
            <a:off x="10378440" y="1984248"/>
            <a:ext cx="585216" cy="585216"/>
          </a:xfrm>
          <a:prstGeom prst="ellipse">
            <a:avLst/>
          </a:prstGeom>
          <a:solidFill>
            <a:srgbClr val="4FBF4F"/>
          </a:solidFill>
          <a:ln/>
        </p:spPr>
        <p:txBody>
          <a:bodyPr/>
          <a:lstStyle/>
          <a:p>
            <a:endParaRPr lang="en-GB"/>
          </a:p>
        </p:txBody>
      </p:sp>
      <p:pic>
        <p:nvPicPr>
          <p:cNvPr id="31" name="Image 4" descr="images/icon_handshake_white.png"/>
          <p:cNvPicPr>
            <a:picLocks noChangeAspect="1"/>
          </p:cNvPicPr>
          <p:nvPr/>
        </p:nvPicPr>
        <p:blipFill>
          <a:blip r:embed="rId7"/>
          <a:stretch>
            <a:fillRect/>
          </a:stretch>
        </p:blipFill>
        <p:spPr>
          <a:xfrm>
            <a:off x="10497312" y="2103120"/>
            <a:ext cx="347472" cy="347472"/>
          </a:xfrm>
          <a:prstGeom prst="rect">
            <a:avLst/>
          </a:prstGeom>
        </p:spPr>
      </p:pic>
      <p:sp>
        <p:nvSpPr>
          <p:cNvPr id="32" name="Text 25"/>
          <p:cNvSpPr/>
          <p:nvPr/>
        </p:nvSpPr>
        <p:spPr>
          <a:xfrm>
            <a:off x="9729216" y="2651760"/>
            <a:ext cx="1883664" cy="457200"/>
          </a:xfrm>
          <a:prstGeom prst="rect">
            <a:avLst/>
          </a:prstGeom>
          <a:noFill/>
          <a:ln/>
        </p:spPr>
        <p:txBody>
          <a:bodyPr wrap="square" lIns="0" tIns="0" rIns="0" bIns="0" rtlCol="0" anchor="ctr"/>
          <a:lstStyle/>
          <a:p>
            <a:pPr marL="0" indent="0" algn="ctr">
              <a:buNone/>
            </a:pPr>
            <a:r>
              <a:rPr lang="en-US" sz="1150" b="1" dirty="0">
                <a:solidFill>
                  <a:srgbClr val="FFFFFF"/>
                </a:solidFill>
                <a:latin typeface="Arial" panose="020B0604020202020204" pitchFamily="34" charset="0"/>
                <a:ea typeface="Calibri" pitchFamily="34" charset="-122"/>
                <a:cs typeface="Arial" panose="020B0604020202020204" pitchFamily="34" charset="0"/>
              </a:rPr>
              <a:t>Letting Agents (B2B</a:t>
            </a:r>
            <a:r>
              <a:rPr lang="en-US" sz="1150" b="1" dirty="0">
                <a:solidFill>
                  <a:srgbClr val="FFFFFF"/>
                </a:solidFill>
                <a:latin typeface="Calibri" pitchFamily="34" charset="0"/>
                <a:ea typeface="Calibri" pitchFamily="34" charset="-122"/>
                <a:cs typeface="Calibri" pitchFamily="34" charset="-120"/>
              </a:rPr>
              <a:t>)</a:t>
            </a:r>
            <a:endParaRPr lang="en-US" sz="1150" dirty="0"/>
          </a:p>
        </p:txBody>
      </p:sp>
      <p:sp>
        <p:nvSpPr>
          <p:cNvPr id="33" name="Text 26"/>
          <p:cNvSpPr/>
          <p:nvPr/>
        </p:nvSpPr>
        <p:spPr>
          <a:xfrm>
            <a:off x="9756648" y="3081528"/>
            <a:ext cx="1828800" cy="777240"/>
          </a:xfrm>
          <a:prstGeom prst="rect">
            <a:avLst/>
          </a:prstGeom>
          <a:noFill/>
          <a:ln/>
        </p:spPr>
        <p:txBody>
          <a:bodyPr wrap="square" lIns="0" tIns="0" rIns="0" bIns="0" rtlCol="0" anchor="ctr"/>
          <a:lstStyle/>
          <a:p>
            <a:pPr marL="0" indent="0" algn="ctr">
              <a:lnSpc>
                <a:spcPct val="110000"/>
              </a:lnSpc>
              <a:buNone/>
            </a:pPr>
            <a:r>
              <a:rPr lang="en-US" sz="900" dirty="0">
                <a:solidFill>
                  <a:srgbClr val="F4F3F8"/>
                </a:solidFill>
                <a:latin typeface="Arial" panose="020B0604020202020204" pitchFamily="34" charset="0"/>
                <a:ea typeface="Calibri" pitchFamily="34" charset="-122"/>
                <a:cs typeface="Arial" panose="020B0604020202020204" pitchFamily="34" charset="0"/>
              </a:rPr>
              <a:t>Direct pitch of the end-of-tenancy package to local letting agents.</a:t>
            </a:r>
            <a:endParaRPr lang="en-US" sz="900" dirty="0">
              <a:latin typeface="Arial" panose="020B0604020202020204" pitchFamily="34" charset="0"/>
              <a:cs typeface="Arial" panose="020B0604020202020204" pitchFamily="34" charset="0"/>
            </a:endParaRPr>
          </a:p>
        </p:txBody>
      </p:sp>
      <p:sp>
        <p:nvSpPr>
          <p:cNvPr id="34" name="Text 27"/>
          <p:cNvSpPr/>
          <p:nvPr/>
        </p:nvSpPr>
        <p:spPr>
          <a:xfrm>
            <a:off x="9729216" y="3767328"/>
            <a:ext cx="1883664" cy="274320"/>
          </a:xfrm>
          <a:prstGeom prst="rect">
            <a:avLst/>
          </a:prstGeom>
          <a:noFill/>
          <a:ln/>
        </p:spPr>
        <p:txBody>
          <a:bodyPr wrap="square" lIns="0" tIns="0" rIns="0" bIns="0" rtlCol="0" anchor="ctr"/>
          <a:lstStyle/>
          <a:p>
            <a:pPr marL="0" indent="0" algn="ctr">
              <a:buNone/>
            </a:pPr>
            <a:r>
              <a:rPr lang="en-US" sz="1000" b="1" dirty="0">
                <a:solidFill>
                  <a:srgbClr val="8CD867"/>
                </a:solidFill>
                <a:latin typeface="Arial" panose="020B0604020202020204" pitchFamily="34" charset="0"/>
                <a:ea typeface="Calibri" pitchFamily="34" charset="-122"/>
                <a:cs typeface="Arial" panose="020B0604020202020204" pitchFamily="34" charset="0"/>
              </a:rPr>
              <a:t>FREE</a:t>
            </a:r>
            <a:endParaRPr lang="en-US" sz="1000" dirty="0">
              <a:latin typeface="Arial" panose="020B0604020202020204" pitchFamily="34" charset="0"/>
              <a:cs typeface="Arial" panose="020B0604020202020204" pitchFamily="34" charset="0"/>
            </a:endParaRPr>
          </a:p>
        </p:txBody>
      </p:sp>
      <p:sp>
        <p:nvSpPr>
          <p:cNvPr id="35" name="Text 28"/>
          <p:cNvSpPr/>
          <p:nvPr/>
        </p:nvSpPr>
        <p:spPr>
          <a:xfrm>
            <a:off x="548640" y="4343400"/>
            <a:ext cx="3657600" cy="292608"/>
          </a:xfrm>
          <a:prstGeom prst="rect">
            <a:avLst/>
          </a:prstGeom>
          <a:noFill/>
          <a:ln/>
        </p:spPr>
        <p:txBody>
          <a:bodyPr wrap="square" lIns="0" tIns="0" rIns="0" bIns="0" rtlCol="0" anchor="ctr"/>
          <a:lstStyle/>
          <a:p>
            <a:pPr marL="0" indent="0">
              <a:buNone/>
            </a:pPr>
            <a:r>
              <a:rPr lang="en-US" b="1" dirty="0">
                <a:solidFill>
                  <a:schemeClr val="accent5">
                    <a:lumMod val="75000"/>
                  </a:schemeClr>
                </a:solidFill>
                <a:latin typeface="Arial" panose="020B0604020202020204" pitchFamily="34" charset="0"/>
                <a:ea typeface="Calibri" pitchFamily="34" charset="-122"/>
                <a:cs typeface="Arial" panose="020B0604020202020204" pitchFamily="34" charset="0"/>
              </a:rPr>
              <a:t>12-Month Rollout</a:t>
            </a:r>
            <a:endParaRPr lang="en-US" dirty="0">
              <a:solidFill>
                <a:schemeClr val="accent5">
                  <a:lumMod val="75000"/>
                </a:schemeClr>
              </a:solidFill>
              <a:latin typeface="Arial" panose="020B0604020202020204" pitchFamily="34" charset="0"/>
              <a:cs typeface="Arial" panose="020B0604020202020204" pitchFamily="34" charset="0"/>
            </a:endParaRPr>
          </a:p>
        </p:txBody>
      </p:sp>
      <p:sp>
        <p:nvSpPr>
          <p:cNvPr id="36" name="Shape 29"/>
          <p:cNvSpPr/>
          <p:nvPr/>
        </p:nvSpPr>
        <p:spPr>
          <a:xfrm>
            <a:off x="548640" y="4709160"/>
            <a:ext cx="2633472" cy="1417320"/>
          </a:xfrm>
          <a:prstGeom prst="roundRect">
            <a:avLst>
              <a:gd name="adj" fmla="val 5161"/>
            </a:avLst>
          </a:prstGeom>
          <a:solidFill>
            <a:srgbClr val="1B1E2E"/>
          </a:solidFill>
          <a:ln/>
          <a:effectLst>
            <a:outerShdw blurRad="101600" dist="38100" dir="5400000" algn="bl" rotWithShape="0">
              <a:srgbClr val="000000">
                <a:alpha val="18000"/>
              </a:srgbClr>
            </a:outerShdw>
          </a:effectLst>
        </p:spPr>
        <p:txBody>
          <a:bodyPr/>
          <a:lstStyle/>
          <a:p>
            <a:endParaRPr lang="en-GB"/>
          </a:p>
        </p:txBody>
      </p:sp>
      <p:sp>
        <p:nvSpPr>
          <p:cNvPr id="37" name="Text 30"/>
          <p:cNvSpPr/>
          <p:nvPr/>
        </p:nvSpPr>
        <p:spPr>
          <a:xfrm>
            <a:off x="713232" y="4828032"/>
            <a:ext cx="2304288" cy="228600"/>
          </a:xfrm>
          <a:prstGeom prst="rect">
            <a:avLst/>
          </a:prstGeom>
          <a:noFill/>
          <a:ln/>
        </p:spPr>
        <p:txBody>
          <a:bodyPr wrap="square" lIns="0" tIns="0" rIns="0" bIns="0" rtlCol="0" anchor="ctr"/>
          <a:lstStyle/>
          <a:p>
            <a:pPr marL="0" indent="0">
              <a:buNone/>
            </a:pPr>
            <a:r>
              <a:rPr lang="en-US" sz="900" b="1" kern="0" spc="50" dirty="0">
                <a:solidFill>
                  <a:srgbClr val="8CD867"/>
                </a:solidFill>
                <a:latin typeface="Arial" panose="020B0604020202020204" pitchFamily="34" charset="0"/>
                <a:ea typeface="Calibri" pitchFamily="34" charset="-122"/>
                <a:cs typeface="Arial" panose="020B0604020202020204" pitchFamily="34" charset="0"/>
              </a:rPr>
              <a:t>MONTHS 1–3</a:t>
            </a:r>
            <a:endParaRPr lang="en-US" sz="900" dirty="0">
              <a:latin typeface="Arial" panose="020B0604020202020204" pitchFamily="34" charset="0"/>
              <a:cs typeface="Arial" panose="020B0604020202020204" pitchFamily="34" charset="0"/>
            </a:endParaRPr>
          </a:p>
        </p:txBody>
      </p:sp>
      <p:sp>
        <p:nvSpPr>
          <p:cNvPr id="38" name="Text 31"/>
          <p:cNvSpPr/>
          <p:nvPr/>
        </p:nvSpPr>
        <p:spPr>
          <a:xfrm>
            <a:off x="713232" y="5056632"/>
            <a:ext cx="2304288" cy="274320"/>
          </a:xfrm>
          <a:prstGeom prst="rect">
            <a:avLst/>
          </a:prstGeom>
          <a:noFill/>
          <a:ln/>
        </p:spPr>
        <p:txBody>
          <a:bodyPr wrap="square" lIns="0" tIns="0" rIns="0" bIns="0" rtlCol="0" anchor="ctr"/>
          <a:lstStyle/>
          <a:p>
            <a:pPr marL="0" indent="0">
              <a:buNone/>
            </a:pPr>
            <a:r>
              <a:rPr lang="en-US" sz="1300" b="1" dirty="0">
                <a:solidFill>
                  <a:srgbClr val="FFFFFF"/>
                </a:solidFill>
                <a:latin typeface="Arial" panose="020B0604020202020204" pitchFamily="34" charset="0"/>
                <a:cs typeface="Arial" panose="020B0604020202020204" pitchFamily="34" charset="0"/>
              </a:rPr>
              <a:t>Foundation</a:t>
            </a:r>
            <a:endParaRPr lang="en-US" sz="1300" dirty="0">
              <a:latin typeface="Arial" panose="020B0604020202020204" pitchFamily="34" charset="0"/>
              <a:cs typeface="Arial" panose="020B0604020202020204" pitchFamily="34" charset="0"/>
            </a:endParaRPr>
          </a:p>
        </p:txBody>
      </p:sp>
      <p:sp>
        <p:nvSpPr>
          <p:cNvPr id="39" name="Text 32"/>
          <p:cNvSpPr/>
          <p:nvPr/>
        </p:nvSpPr>
        <p:spPr>
          <a:xfrm>
            <a:off x="713232" y="5349240"/>
            <a:ext cx="2304288" cy="731520"/>
          </a:xfrm>
          <a:prstGeom prst="rect">
            <a:avLst/>
          </a:prstGeom>
          <a:noFill/>
          <a:ln/>
        </p:spPr>
        <p:txBody>
          <a:bodyPr wrap="square" lIns="0" tIns="0" rIns="0" bIns="0" rtlCol="0" anchor="ctr"/>
          <a:lstStyle/>
          <a:p>
            <a:pPr marL="0" indent="0">
              <a:lnSpc>
                <a:spcPct val="110000"/>
              </a:lnSpc>
              <a:buNone/>
            </a:pPr>
            <a:r>
              <a:rPr lang="en-US" sz="950" dirty="0">
                <a:solidFill>
                  <a:srgbClr val="F4F3F8"/>
                </a:solidFill>
                <a:latin typeface="Arial" panose="020B0604020202020204" pitchFamily="34" charset="0"/>
                <a:ea typeface="Calibri" pitchFamily="34" charset="-122"/>
                <a:cs typeface="Arial" panose="020B0604020202020204" pitchFamily="34" charset="0"/>
              </a:rPr>
              <a:t>Google Business live, social profiles active, referral scheme launched</a:t>
            </a:r>
            <a:endParaRPr lang="en-US" sz="950" dirty="0">
              <a:latin typeface="Arial" panose="020B0604020202020204" pitchFamily="34" charset="0"/>
              <a:cs typeface="Arial" panose="020B0604020202020204" pitchFamily="34" charset="0"/>
            </a:endParaRPr>
          </a:p>
        </p:txBody>
      </p:sp>
      <p:sp>
        <p:nvSpPr>
          <p:cNvPr id="40" name="Shape 33"/>
          <p:cNvSpPr/>
          <p:nvPr/>
        </p:nvSpPr>
        <p:spPr>
          <a:xfrm>
            <a:off x="3364992" y="4709160"/>
            <a:ext cx="2633472" cy="1417320"/>
          </a:xfrm>
          <a:prstGeom prst="roundRect">
            <a:avLst>
              <a:gd name="adj" fmla="val 5161"/>
            </a:avLst>
          </a:prstGeom>
          <a:solidFill>
            <a:srgbClr val="1B1E2E"/>
          </a:solidFill>
          <a:ln/>
          <a:effectLst>
            <a:outerShdw blurRad="101600" dist="38100" dir="5400000" algn="bl" rotWithShape="0">
              <a:srgbClr val="000000">
                <a:alpha val="18000"/>
              </a:srgbClr>
            </a:outerShdw>
          </a:effectLst>
        </p:spPr>
        <p:txBody>
          <a:bodyPr/>
          <a:lstStyle/>
          <a:p>
            <a:endParaRPr lang="en-GB"/>
          </a:p>
        </p:txBody>
      </p:sp>
      <p:sp>
        <p:nvSpPr>
          <p:cNvPr id="41" name="Text 34"/>
          <p:cNvSpPr/>
          <p:nvPr/>
        </p:nvSpPr>
        <p:spPr>
          <a:xfrm>
            <a:off x="3529584" y="4828032"/>
            <a:ext cx="2304288" cy="228600"/>
          </a:xfrm>
          <a:prstGeom prst="rect">
            <a:avLst/>
          </a:prstGeom>
          <a:noFill/>
          <a:ln/>
        </p:spPr>
        <p:txBody>
          <a:bodyPr wrap="square" lIns="0" tIns="0" rIns="0" bIns="0" rtlCol="0" anchor="ctr"/>
          <a:lstStyle/>
          <a:p>
            <a:pPr marL="0" indent="0">
              <a:buNone/>
            </a:pPr>
            <a:r>
              <a:rPr lang="en-US" sz="900" b="1" kern="0" spc="50" dirty="0">
                <a:solidFill>
                  <a:srgbClr val="8CD867"/>
                </a:solidFill>
                <a:latin typeface="Arial" panose="020B0604020202020204" pitchFamily="34" charset="0"/>
                <a:ea typeface="Calibri" pitchFamily="34" charset="-122"/>
                <a:cs typeface="Arial" panose="020B0604020202020204" pitchFamily="34" charset="0"/>
              </a:rPr>
              <a:t>MONTHS 4–6</a:t>
            </a:r>
            <a:endParaRPr lang="en-US" sz="900" dirty="0">
              <a:latin typeface="Arial" panose="020B0604020202020204" pitchFamily="34" charset="0"/>
              <a:cs typeface="Arial" panose="020B0604020202020204" pitchFamily="34" charset="0"/>
            </a:endParaRPr>
          </a:p>
        </p:txBody>
      </p:sp>
      <p:sp>
        <p:nvSpPr>
          <p:cNvPr id="42" name="Text 35"/>
          <p:cNvSpPr/>
          <p:nvPr/>
        </p:nvSpPr>
        <p:spPr>
          <a:xfrm>
            <a:off x="3529584" y="5056632"/>
            <a:ext cx="2304288" cy="274320"/>
          </a:xfrm>
          <a:prstGeom prst="rect">
            <a:avLst/>
          </a:prstGeom>
          <a:noFill/>
          <a:ln/>
        </p:spPr>
        <p:txBody>
          <a:bodyPr wrap="square" lIns="0" tIns="0" rIns="0" bIns="0" rtlCol="0" anchor="ctr"/>
          <a:lstStyle/>
          <a:p>
            <a:pPr marL="0" indent="0">
              <a:buNone/>
            </a:pPr>
            <a:r>
              <a:rPr lang="en-US" sz="1300" b="1" dirty="0">
                <a:solidFill>
                  <a:srgbClr val="FFFFFF"/>
                </a:solidFill>
                <a:latin typeface="Arial" panose="020B0604020202020204" pitchFamily="34" charset="0"/>
                <a:ea typeface="Calibri" pitchFamily="34" charset="-122"/>
                <a:cs typeface="Arial" panose="020B0604020202020204" pitchFamily="34" charset="0"/>
              </a:rPr>
              <a:t>Local Push</a:t>
            </a:r>
            <a:endParaRPr lang="en-US" sz="1300" dirty="0">
              <a:latin typeface="Arial" panose="020B0604020202020204" pitchFamily="34" charset="0"/>
              <a:cs typeface="Arial" panose="020B0604020202020204" pitchFamily="34" charset="0"/>
            </a:endParaRPr>
          </a:p>
        </p:txBody>
      </p:sp>
      <p:sp>
        <p:nvSpPr>
          <p:cNvPr id="43" name="Text 36"/>
          <p:cNvSpPr/>
          <p:nvPr/>
        </p:nvSpPr>
        <p:spPr>
          <a:xfrm>
            <a:off x="3529584" y="5349240"/>
            <a:ext cx="2304288" cy="731520"/>
          </a:xfrm>
          <a:prstGeom prst="rect">
            <a:avLst/>
          </a:prstGeom>
          <a:noFill/>
          <a:ln/>
        </p:spPr>
        <p:txBody>
          <a:bodyPr wrap="square" lIns="0" tIns="0" rIns="0" bIns="0" rtlCol="0" anchor="ctr"/>
          <a:lstStyle/>
          <a:p>
            <a:pPr marL="0" indent="0">
              <a:lnSpc>
                <a:spcPct val="110000"/>
              </a:lnSpc>
              <a:buNone/>
            </a:pPr>
            <a:r>
              <a:rPr lang="en-US" sz="950" dirty="0">
                <a:solidFill>
                  <a:srgbClr val="F4F3F8"/>
                </a:solidFill>
                <a:latin typeface="Arial" panose="020B0604020202020204" pitchFamily="34" charset="0"/>
                <a:ea typeface="Calibri" pitchFamily="34" charset="-122"/>
                <a:cs typeface="Arial" panose="020B0604020202020204" pitchFamily="34" charset="0"/>
              </a:rPr>
              <a:t>First leaflet drops, price reviewed to £17/hr, before/after content library grows</a:t>
            </a:r>
            <a:endParaRPr lang="en-US" sz="950" dirty="0">
              <a:latin typeface="Arial" panose="020B0604020202020204" pitchFamily="34" charset="0"/>
              <a:cs typeface="Arial" panose="020B0604020202020204" pitchFamily="34" charset="0"/>
            </a:endParaRPr>
          </a:p>
        </p:txBody>
      </p:sp>
      <p:sp>
        <p:nvSpPr>
          <p:cNvPr id="44" name="Shape 37"/>
          <p:cNvSpPr/>
          <p:nvPr/>
        </p:nvSpPr>
        <p:spPr>
          <a:xfrm>
            <a:off x="6190488" y="4688625"/>
            <a:ext cx="2633472" cy="1417320"/>
          </a:xfrm>
          <a:prstGeom prst="roundRect">
            <a:avLst>
              <a:gd name="adj" fmla="val 5161"/>
            </a:avLst>
          </a:prstGeom>
          <a:solidFill>
            <a:srgbClr val="1B1E2E"/>
          </a:solidFill>
          <a:ln/>
          <a:effectLst>
            <a:outerShdw blurRad="101600" dist="38100" dir="5400000" algn="bl" rotWithShape="0">
              <a:srgbClr val="000000">
                <a:alpha val="18000"/>
              </a:srgbClr>
            </a:outerShdw>
          </a:effectLst>
        </p:spPr>
        <p:txBody>
          <a:bodyPr/>
          <a:lstStyle/>
          <a:p>
            <a:endParaRPr lang="en-GB"/>
          </a:p>
        </p:txBody>
      </p:sp>
      <p:sp>
        <p:nvSpPr>
          <p:cNvPr id="45" name="Text 38"/>
          <p:cNvSpPr/>
          <p:nvPr/>
        </p:nvSpPr>
        <p:spPr>
          <a:xfrm>
            <a:off x="6345936" y="4828032"/>
            <a:ext cx="2304288" cy="228600"/>
          </a:xfrm>
          <a:prstGeom prst="rect">
            <a:avLst/>
          </a:prstGeom>
          <a:noFill/>
          <a:ln/>
        </p:spPr>
        <p:txBody>
          <a:bodyPr wrap="square" lIns="0" tIns="0" rIns="0" bIns="0" rtlCol="0" anchor="ctr"/>
          <a:lstStyle/>
          <a:p>
            <a:pPr marL="0" indent="0">
              <a:buNone/>
            </a:pPr>
            <a:r>
              <a:rPr lang="en-US" sz="900" b="1" kern="0" spc="50" dirty="0">
                <a:solidFill>
                  <a:srgbClr val="8CD867"/>
                </a:solidFill>
                <a:latin typeface="Arial" panose="020B0604020202020204" pitchFamily="34" charset="0"/>
                <a:ea typeface="Calibri" pitchFamily="34" charset="-122"/>
                <a:cs typeface="Arial" panose="020B0604020202020204" pitchFamily="34" charset="0"/>
              </a:rPr>
              <a:t>MONTHS 7–9</a:t>
            </a:r>
            <a:endParaRPr lang="en-US" sz="900" dirty="0">
              <a:latin typeface="Arial" panose="020B0604020202020204" pitchFamily="34" charset="0"/>
              <a:cs typeface="Arial" panose="020B0604020202020204" pitchFamily="34" charset="0"/>
            </a:endParaRPr>
          </a:p>
        </p:txBody>
      </p:sp>
      <p:sp>
        <p:nvSpPr>
          <p:cNvPr id="46" name="Text 39"/>
          <p:cNvSpPr/>
          <p:nvPr/>
        </p:nvSpPr>
        <p:spPr>
          <a:xfrm>
            <a:off x="6345936" y="5056632"/>
            <a:ext cx="2304288" cy="274320"/>
          </a:xfrm>
          <a:prstGeom prst="rect">
            <a:avLst/>
          </a:prstGeom>
          <a:noFill/>
          <a:ln/>
        </p:spPr>
        <p:txBody>
          <a:bodyPr wrap="square" lIns="0" tIns="0" rIns="0" bIns="0" rtlCol="0" anchor="ctr"/>
          <a:lstStyle/>
          <a:p>
            <a:pPr marL="0" indent="0">
              <a:buNone/>
            </a:pPr>
            <a:r>
              <a:rPr lang="en-US" sz="1300" b="1" dirty="0">
                <a:solidFill>
                  <a:srgbClr val="FFFFFF"/>
                </a:solidFill>
                <a:latin typeface="Arial" panose="020B0604020202020204" pitchFamily="34" charset="0"/>
                <a:ea typeface="Calibri" pitchFamily="34" charset="-122"/>
                <a:cs typeface="Arial" panose="020B0604020202020204" pitchFamily="34" charset="0"/>
              </a:rPr>
              <a:t>B2B Outreach</a:t>
            </a:r>
            <a:endParaRPr lang="en-US" sz="1300" dirty="0">
              <a:latin typeface="Arial" panose="020B0604020202020204" pitchFamily="34" charset="0"/>
              <a:cs typeface="Arial" panose="020B0604020202020204" pitchFamily="34" charset="0"/>
            </a:endParaRPr>
          </a:p>
        </p:txBody>
      </p:sp>
      <p:sp>
        <p:nvSpPr>
          <p:cNvPr id="47" name="Text 40"/>
          <p:cNvSpPr/>
          <p:nvPr/>
        </p:nvSpPr>
        <p:spPr>
          <a:xfrm>
            <a:off x="6345936" y="5349240"/>
            <a:ext cx="2304288" cy="731520"/>
          </a:xfrm>
          <a:prstGeom prst="rect">
            <a:avLst/>
          </a:prstGeom>
          <a:noFill/>
          <a:ln/>
        </p:spPr>
        <p:txBody>
          <a:bodyPr wrap="square" lIns="0" tIns="0" rIns="0" bIns="0" rtlCol="0" anchor="ctr"/>
          <a:lstStyle/>
          <a:p>
            <a:pPr marL="0" indent="0">
              <a:lnSpc>
                <a:spcPct val="110000"/>
              </a:lnSpc>
              <a:buNone/>
            </a:pPr>
            <a:r>
              <a:rPr lang="en-US" sz="950" dirty="0">
                <a:solidFill>
                  <a:srgbClr val="F4F3F8"/>
                </a:solidFill>
                <a:latin typeface="Arial" panose="020B0604020202020204" pitchFamily="34" charset="0"/>
                <a:ea typeface="Calibri" panose="020F0502020204030204" pitchFamily="34" charset="0"/>
                <a:cs typeface="Arial" panose="020B0604020202020204" pitchFamily="34" charset="0"/>
              </a:rPr>
              <a:t>Letting agent partnerships pitched for steady end-of-tenancy contracts</a:t>
            </a:r>
            <a:endParaRPr lang="en-US" sz="950" dirty="0">
              <a:latin typeface="Arial" panose="020B0604020202020204" pitchFamily="34" charset="0"/>
              <a:ea typeface="Calibri" panose="020F0502020204030204" pitchFamily="34" charset="0"/>
              <a:cs typeface="Arial" panose="020B0604020202020204" pitchFamily="34" charset="0"/>
            </a:endParaRPr>
          </a:p>
        </p:txBody>
      </p:sp>
      <p:sp>
        <p:nvSpPr>
          <p:cNvPr id="48" name="Shape 41"/>
          <p:cNvSpPr/>
          <p:nvPr/>
        </p:nvSpPr>
        <p:spPr>
          <a:xfrm>
            <a:off x="8997696" y="4709160"/>
            <a:ext cx="2633472" cy="1417320"/>
          </a:xfrm>
          <a:prstGeom prst="roundRect">
            <a:avLst>
              <a:gd name="adj" fmla="val 5161"/>
            </a:avLst>
          </a:prstGeom>
          <a:solidFill>
            <a:srgbClr val="1B1E2E"/>
          </a:solidFill>
          <a:ln/>
          <a:effectLst>
            <a:outerShdw blurRad="101600" dist="38100" dir="5400000" algn="bl" rotWithShape="0">
              <a:srgbClr val="000000">
                <a:alpha val="18000"/>
              </a:srgbClr>
            </a:outerShdw>
          </a:effectLst>
        </p:spPr>
        <p:txBody>
          <a:bodyPr/>
          <a:lstStyle/>
          <a:p>
            <a:endParaRPr lang="en-GB"/>
          </a:p>
        </p:txBody>
      </p:sp>
      <p:sp>
        <p:nvSpPr>
          <p:cNvPr id="49" name="Text 42"/>
          <p:cNvSpPr/>
          <p:nvPr/>
        </p:nvSpPr>
        <p:spPr>
          <a:xfrm>
            <a:off x="9162288" y="4828032"/>
            <a:ext cx="2304288" cy="228600"/>
          </a:xfrm>
          <a:prstGeom prst="rect">
            <a:avLst/>
          </a:prstGeom>
          <a:noFill/>
          <a:ln/>
        </p:spPr>
        <p:txBody>
          <a:bodyPr wrap="square" lIns="0" tIns="0" rIns="0" bIns="0" rtlCol="0" anchor="ctr"/>
          <a:lstStyle/>
          <a:p>
            <a:pPr marL="0" indent="0">
              <a:buNone/>
            </a:pPr>
            <a:r>
              <a:rPr lang="en-US" sz="900" b="1" kern="0" spc="50" dirty="0">
                <a:solidFill>
                  <a:srgbClr val="8CD867"/>
                </a:solidFill>
                <a:latin typeface="Arial" panose="020B0604020202020204" pitchFamily="34" charset="0"/>
                <a:ea typeface="Calibri" pitchFamily="34" charset="-122"/>
                <a:cs typeface="Arial" panose="020B0604020202020204" pitchFamily="34" charset="0"/>
              </a:rPr>
              <a:t>MONTHS 10–12</a:t>
            </a:r>
            <a:endParaRPr lang="en-US" sz="900" dirty="0">
              <a:latin typeface="Arial" panose="020B0604020202020204" pitchFamily="34" charset="0"/>
              <a:cs typeface="Arial" panose="020B0604020202020204" pitchFamily="34" charset="0"/>
            </a:endParaRPr>
          </a:p>
        </p:txBody>
      </p:sp>
      <p:sp>
        <p:nvSpPr>
          <p:cNvPr id="50" name="Text 43"/>
          <p:cNvSpPr/>
          <p:nvPr/>
        </p:nvSpPr>
        <p:spPr>
          <a:xfrm>
            <a:off x="9162288" y="5056632"/>
            <a:ext cx="2304288" cy="274320"/>
          </a:xfrm>
          <a:prstGeom prst="rect">
            <a:avLst/>
          </a:prstGeom>
          <a:noFill/>
          <a:ln/>
        </p:spPr>
        <p:txBody>
          <a:bodyPr wrap="square" lIns="0" tIns="0" rIns="0" bIns="0" rtlCol="0" anchor="ctr"/>
          <a:lstStyle/>
          <a:p>
            <a:pPr marL="0" indent="0">
              <a:buNone/>
            </a:pPr>
            <a:r>
              <a:rPr lang="en-US" sz="1300" b="1" dirty="0">
                <a:solidFill>
                  <a:srgbClr val="FFFFFF"/>
                </a:solidFill>
                <a:latin typeface="Arial" panose="020B0604020202020204" pitchFamily="34" charset="0"/>
                <a:ea typeface="Calibri" pitchFamily="34" charset="-122"/>
                <a:cs typeface="Arial" panose="020B0604020202020204" pitchFamily="34" charset="0"/>
              </a:rPr>
              <a:t>Scale &amp; Brand</a:t>
            </a:r>
            <a:endParaRPr lang="en-US" sz="1300" dirty="0">
              <a:latin typeface="Arial" panose="020B0604020202020204" pitchFamily="34" charset="0"/>
              <a:cs typeface="Arial" panose="020B0604020202020204" pitchFamily="34" charset="0"/>
            </a:endParaRPr>
          </a:p>
        </p:txBody>
      </p:sp>
      <p:sp>
        <p:nvSpPr>
          <p:cNvPr id="51" name="Text 44"/>
          <p:cNvSpPr/>
          <p:nvPr/>
        </p:nvSpPr>
        <p:spPr>
          <a:xfrm>
            <a:off x="9162288" y="5349240"/>
            <a:ext cx="2304288" cy="731520"/>
          </a:xfrm>
          <a:prstGeom prst="rect">
            <a:avLst/>
          </a:prstGeom>
          <a:noFill/>
          <a:ln/>
        </p:spPr>
        <p:txBody>
          <a:bodyPr wrap="square" lIns="0" tIns="0" rIns="0" bIns="0" rtlCol="0" anchor="ctr"/>
          <a:lstStyle/>
          <a:p>
            <a:pPr marL="0" indent="0">
              <a:lnSpc>
                <a:spcPct val="110000"/>
              </a:lnSpc>
              <a:buNone/>
            </a:pPr>
            <a:r>
              <a:rPr lang="en-US" sz="950" dirty="0">
                <a:solidFill>
                  <a:srgbClr val="F4F3F8"/>
                </a:solidFill>
                <a:latin typeface="Arial" panose="020B0604020202020204" pitchFamily="34" charset="0"/>
                <a:ea typeface="Calibri" pitchFamily="34" charset="-122"/>
                <a:cs typeface="Arial" panose="020B0604020202020204" pitchFamily="34" charset="0"/>
              </a:rPr>
              <a:t>Ltd company branding rollout, car wrap live, consistent content cadence</a:t>
            </a:r>
            <a:endParaRPr lang="en-US" sz="950" dirty="0">
              <a:latin typeface="Arial" panose="020B0604020202020204" pitchFamily="34" charset="0"/>
              <a:cs typeface="Arial" panose="020B0604020202020204" pitchFamily="34" charset="0"/>
            </a:endParaRPr>
          </a:p>
        </p:txBody>
      </p:sp>
      <p:sp>
        <p:nvSpPr>
          <p:cNvPr id="53" name="Text 46"/>
          <p:cNvSpPr/>
          <p:nvPr/>
        </p:nvSpPr>
        <p:spPr>
          <a:xfrm>
            <a:off x="11185855" y="6528816"/>
            <a:ext cx="457200" cy="274320"/>
          </a:xfrm>
          <a:prstGeom prst="rect">
            <a:avLst/>
          </a:prstGeom>
          <a:noFill/>
          <a:ln/>
        </p:spPr>
        <p:txBody>
          <a:bodyPr wrap="square" lIns="0" tIns="0" rIns="0" bIns="0" rtlCol="0" anchor="ctr"/>
          <a:lstStyle/>
          <a:p>
            <a:pPr marL="0" indent="0" algn="r">
              <a:buNone/>
            </a:pPr>
            <a:r>
              <a:rPr lang="en-US" sz="900" dirty="0">
                <a:solidFill>
                  <a:srgbClr val="8C8FA3"/>
                </a:solidFill>
                <a:latin typeface="Calibri" pitchFamily="34" charset="0"/>
                <a:ea typeface="Calibri" pitchFamily="34" charset="-122"/>
                <a:cs typeface="Calibri" pitchFamily="34" charset="-120"/>
              </a:rPr>
              <a:t>5</a:t>
            </a:r>
            <a:endParaRPr lang="en-US" sz="900" dirty="0"/>
          </a:p>
        </p:txBody>
      </p:sp>
      <p:sp>
        <p:nvSpPr>
          <p:cNvPr id="59" name="Oval 58">
            <a:extLst>
              <a:ext uri="{FF2B5EF4-FFF2-40B4-BE49-F238E27FC236}">
                <a16:creationId xmlns:a16="http://schemas.microsoft.com/office/drawing/2014/main" id="{FAC0AFAC-4962-3175-A51A-97AAE9CAD2C5}"/>
              </a:ext>
            </a:extLst>
          </p:cNvPr>
          <p:cNvSpPr/>
          <p:nvPr/>
        </p:nvSpPr>
        <p:spPr>
          <a:xfrm>
            <a:off x="-249045" y="-2293661"/>
            <a:ext cx="4322697" cy="4040165"/>
          </a:xfrm>
          <a:prstGeom prst="ellipse">
            <a:avLst/>
          </a:prstGeom>
          <a:solidFill>
            <a:schemeClr val="bg2">
              <a:lumMod val="25000"/>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37" name="Oval 36">
            <a:extLst>
              <a:ext uri="{FF2B5EF4-FFF2-40B4-BE49-F238E27FC236}">
                <a16:creationId xmlns:a16="http://schemas.microsoft.com/office/drawing/2014/main" id="{7DC5D179-B277-0861-4FDC-67A30C0B9D21}"/>
              </a:ext>
            </a:extLst>
          </p:cNvPr>
          <p:cNvSpPr/>
          <p:nvPr/>
        </p:nvSpPr>
        <p:spPr>
          <a:xfrm>
            <a:off x="-1525337" y="4599432"/>
            <a:ext cx="6726265" cy="6323308"/>
          </a:xfrm>
          <a:prstGeom prst="ellipse">
            <a:avLst/>
          </a:prstGeom>
          <a:solidFill>
            <a:srgbClr val="9CE739">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Oval 34">
            <a:extLst>
              <a:ext uri="{FF2B5EF4-FFF2-40B4-BE49-F238E27FC236}">
                <a16:creationId xmlns:a16="http://schemas.microsoft.com/office/drawing/2014/main" id="{F009B567-61BC-40C8-7646-4D4740BC5E67}"/>
              </a:ext>
            </a:extLst>
          </p:cNvPr>
          <p:cNvSpPr/>
          <p:nvPr/>
        </p:nvSpPr>
        <p:spPr>
          <a:xfrm>
            <a:off x="6571971" y="-1241414"/>
            <a:ext cx="6726265" cy="6323308"/>
          </a:xfrm>
          <a:prstGeom prst="ellipse">
            <a:avLst/>
          </a:prstGeom>
          <a:solidFill>
            <a:srgbClr val="D472C1">
              <a:alpha val="3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Rounded Corners 32">
            <a:extLst>
              <a:ext uri="{FF2B5EF4-FFF2-40B4-BE49-F238E27FC236}">
                <a16:creationId xmlns:a16="http://schemas.microsoft.com/office/drawing/2014/main" id="{CEF8B101-1B78-BE1E-DC0E-2B69F21904A3}"/>
              </a:ext>
            </a:extLst>
          </p:cNvPr>
          <p:cNvSpPr/>
          <p:nvPr/>
        </p:nvSpPr>
        <p:spPr>
          <a:xfrm>
            <a:off x="548640" y="1495044"/>
            <a:ext cx="5394960" cy="2740914"/>
          </a:xfrm>
          <a:prstGeom prst="roundRect">
            <a:avLst/>
          </a:prstGeom>
          <a:solidFill>
            <a:srgbClr val="9CE739">
              <a:alpha val="25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Rounded Corners 31">
            <a:extLst>
              <a:ext uri="{FF2B5EF4-FFF2-40B4-BE49-F238E27FC236}">
                <a16:creationId xmlns:a16="http://schemas.microsoft.com/office/drawing/2014/main" id="{F7E7356F-F197-4049-ABEF-98C5145E3224}"/>
              </a:ext>
            </a:extLst>
          </p:cNvPr>
          <p:cNvSpPr/>
          <p:nvPr/>
        </p:nvSpPr>
        <p:spPr>
          <a:xfrm>
            <a:off x="6183909" y="1506474"/>
            <a:ext cx="5486400" cy="2729484"/>
          </a:xfrm>
          <a:prstGeom prst="roundRect">
            <a:avLst/>
          </a:prstGeom>
          <a:solidFill>
            <a:schemeClr val="bg2">
              <a:lumMod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 0"/>
          <p:cNvSpPr/>
          <p:nvPr/>
        </p:nvSpPr>
        <p:spPr>
          <a:xfrm>
            <a:off x="548640" y="411480"/>
            <a:ext cx="8229600" cy="320040"/>
          </a:xfrm>
          <a:prstGeom prst="rect">
            <a:avLst/>
          </a:prstGeom>
          <a:noFill/>
          <a:ln/>
        </p:spPr>
        <p:txBody>
          <a:bodyPr wrap="square" lIns="0" tIns="0" rIns="0" bIns="0" rtlCol="0" anchor="ctr"/>
          <a:lstStyle/>
          <a:p>
            <a:pPr marL="0" indent="0">
              <a:buNone/>
            </a:pPr>
            <a:r>
              <a:rPr lang="en-US" b="1" kern="0" spc="200" dirty="0">
                <a:solidFill>
                  <a:srgbClr val="7B3FE4"/>
                </a:solidFill>
                <a:latin typeface="Arial" panose="020B0604020202020204" pitchFamily="34" charset="0"/>
                <a:ea typeface="Calibri" pitchFamily="34" charset="-122"/>
                <a:cs typeface="Arial" panose="020B0604020202020204" pitchFamily="34" charset="0"/>
              </a:rPr>
              <a:t>COST STRATEGY</a:t>
            </a:r>
            <a:endParaRPr lang="en-US" dirty="0">
              <a:latin typeface="Arial" panose="020B0604020202020204" pitchFamily="34" charset="0"/>
              <a:cs typeface="Arial" panose="020B0604020202020204" pitchFamily="34" charset="0"/>
            </a:endParaRPr>
          </a:p>
        </p:txBody>
      </p:sp>
      <p:sp>
        <p:nvSpPr>
          <p:cNvPr id="3" name="Text 1"/>
          <p:cNvSpPr/>
          <p:nvPr/>
        </p:nvSpPr>
        <p:spPr>
          <a:xfrm>
            <a:off x="548640" y="713232"/>
            <a:ext cx="9875520" cy="640080"/>
          </a:xfrm>
          <a:prstGeom prst="rect">
            <a:avLst/>
          </a:prstGeom>
          <a:noFill/>
          <a:ln/>
        </p:spPr>
        <p:txBody>
          <a:bodyPr wrap="square" lIns="0" tIns="0" rIns="0" bIns="0" rtlCol="0" anchor="ctr"/>
          <a:lstStyle/>
          <a:p>
            <a:pPr marL="0" indent="0">
              <a:buNone/>
            </a:pPr>
            <a:r>
              <a:rPr lang="en-US" sz="2000" b="1" dirty="0">
                <a:solidFill>
                  <a:srgbClr val="1B1E2E"/>
                </a:solidFill>
                <a:latin typeface="Arial" panose="020B0604020202020204" pitchFamily="34" charset="0"/>
                <a:ea typeface="Cambria" pitchFamily="34" charset="-122"/>
                <a:cs typeface="Arial" panose="020B0604020202020204" pitchFamily="34" charset="0"/>
              </a:rPr>
              <a:t>Priced to win trust first, then grow with proof</a:t>
            </a:r>
            <a:endParaRPr lang="en-US" sz="2000" dirty="0">
              <a:latin typeface="Arial" panose="020B0604020202020204" pitchFamily="34" charset="0"/>
              <a:cs typeface="Arial" panose="020B0604020202020204" pitchFamily="34" charset="0"/>
            </a:endParaRPr>
          </a:p>
        </p:txBody>
      </p:sp>
      <p:sp>
        <p:nvSpPr>
          <p:cNvPr id="4" name="Shape 2"/>
          <p:cNvSpPr/>
          <p:nvPr/>
        </p:nvSpPr>
        <p:spPr>
          <a:xfrm>
            <a:off x="720369" y="1476756"/>
            <a:ext cx="5394960" cy="2606040"/>
          </a:xfrm>
          <a:prstGeom prst="roundRect">
            <a:avLst>
              <a:gd name="adj" fmla="val 2807"/>
            </a:avLst>
          </a:prstGeom>
          <a:noFill/>
          <a:ln/>
          <a:effectLst>
            <a:outerShdw blurRad="88900" dist="25400" dir="5400000" algn="bl" rotWithShape="0">
              <a:srgbClr val="000000">
                <a:alpha val="12000"/>
              </a:srgbClr>
            </a:outerShdw>
          </a:effectLst>
        </p:spPr>
        <p:txBody>
          <a:bodyPr/>
          <a:lstStyle/>
          <a:p>
            <a:endParaRPr lang="en-GB"/>
          </a:p>
        </p:txBody>
      </p:sp>
      <p:pic>
        <p:nvPicPr>
          <p:cNvPr id="5" name="Image 0" descr="images/icon_pound_purple.png"/>
          <p:cNvPicPr>
            <a:picLocks noChangeAspect="1"/>
          </p:cNvPicPr>
          <p:nvPr/>
        </p:nvPicPr>
        <p:blipFill>
          <a:blip r:embed="rId3"/>
          <a:stretch>
            <a:fillRect/>
          </a:stretch>
        </p:blipFill>
        <p:spPr>
          <a:xfrm>
            <a:off x="822960" y="1719072"/>
            <a:ext cx="384048" cy="384048"/>
          </a:xfrm>
          <a:prstGeom prst="rect">
            <a:avLst/>
          </a:prstGeom>
        </p:spPr>
      </p:pic>
      <p:sp>
        <p:nvSpPr>
          <p:cNvPr id="6" name="Text 3"/>
          <p:cNvSpPr/>
          <p:nvPr/>
        </p:nvSpPr>
        <p:spPr>
          <a:xfrm>
            <a:off x="1325880" y="1737360"/>
            <a:ext cx="4480560" cy="365760"/>
          </a:xfrm>
          <a:prstGeom prst="rect">
            <a:avLst/>
          </a:prstGeom>
          <a:noFill/>
          <a:ln/>
        </p:spPr>
        <p:txBody>
          <a:bodyPr wrap="square" lIns="0" tIns="0" rIns="0" bIns="0" rtlCol="0" anchor="ctr"/>
          <a:lstStyle/>
          <a:p>
            <a:pPr marL="0" indent="0">
              <a:buNone/>
            </a:pPr>
            <a:r>
              <a:rPr lang="en-US" sz="1600" b="1" dirty="0">
                <a:solidFill>
                  <a:srgbClr val="1B1E2E"/>
                </a:solidFill>
                <a:latin typeface="Arial" panose="020B0604020202020204" pitchFamily="34" charset="0"/>
                <a:ea typeface="Calibri" pitchFamily="34" charset="-122"/>
                <a:cs typeface="Arial" panose="020B0604020202020204" pitchFamily="34" charset="0"/>
              </a:rPr>
              <a:t>Pricing Strategy</a:t>
            </a:r>
            <a:endParaRPr lang="en-US" sz="1600" dirty="0">
              <a:latin typeface="Arial" panose="020B0604020202020204" pitchFamily="34" charset="0"/>
              <a:cs typeface="Arial" panose="020B0604020202020204" pitchFamily="34" charset="0"/>
            </a:endParaRPr>
          </a:p>
        </p:txBody>
      </p:sp>
      <p:sp>
        <p:nvSpPr>
          <p:cNvPr id="7" name="Text 4"/>
          <p:cNvSpPr/>
          <p:nvPr/>
        </p:nvSpPr>
        <p:spPr>
          <a:xfrm>
            <a:off x="822960" y="2286000"/>
            <a:ext cx="3474720" cy="384048"/>
          </a:xfrm>
          <a:prstGeom prst="rect">
            <a:avLst/>
          </a:prstGeom>
          <a:noFill/>
          <a:ln/>
        </p:spPr>
        <p:txBody>
          <a:bodyPr wrap="square" lIns="0" tIns="0" rIns="0" bIns="0" rtlCol="0" anchor="ctr"/>
          <a:lstStyle/>
          <a:p>
            <a:pPr marL="0" indent="0">
              <a:buNone/>
            </a:pPr>
            <a:r>
              <a:rPr lang="en-US" sz="1200" dirty="0">
                <a:solidFill>
                  <a:srgbClr val="1B1E2E"/>
                </a:solidFill>
                <a:latin typeface="Arial" panose="020B0604020202020204" pitchFamily="34" charset="0"/>
                <a:ea typeface="Calibri" pitchFamily="34" charset="-122"/>
                <a:cs typeface="Arial" panose="020B0604020202020204" pitchFamily="34" charset="0"/>
              </a:rPr>
              <a:t>Cleaning (current</a:t>
            </a:r>
            <a:r>
              <a:rPr lang="en-US" sz="1150" dirty="0">
                <a:solidFill>
                  <a:srgbClr val="1B1E2E"/>
                </a:solidFill>
                <a:latin typeface="Calibri" pitchFamily="34" charset="0"/>
                <a:ea typeface="Calibri" pitchFamily="34" charset="-122"/>
                <a:cs typeface="Calibri" pitchFamily="34" charset="-120"/>
              </a:rPr>
              <a:t>)</a:t>
            </a:r>
            <a:endParaRPr lang="en-US" sz="1150" dirty="0"/>
          </a:p>
        </p:txBody>
      </p:sp>
      <p:sp>
        <p:nvSpPr>
          <p:cNvPr id="8" name="Text 5"/>
          <p:cNvSpPr/>
          <p:nvPr/>
        </p:nvSpPr>
        <p:spPr>
          <a:xfrm>
            <a:off x="4343400" y="2286000"/>
            <a:ext cx="1463040" cy="384048"/>
          </a:xfrm>
          <a:prstGeom prst="rect">
            <a:avLst/>
          </a:prstGeom>
          <a:noFill/>
          <a:ln/>
        </p:spPr>
        <p:txBody>
          <a:bodyPr wrap="square" lIns="0" tIns="0" rIns="0" bIns="0" rtlCol="0" anchor="ctr"/>
          <a:lstStyle/>
          <a:p>
            <a:pPr marL="0" indent="0" algn="r">
              <a:buNone/>
            </a:pPr>
            <a:r>
              <a:rPr lang="en-US" sz="1400" b="1" dirty="0">
                <a:solidFill>
                  <a:srgbClr val="7B3FE4"/>
                </a:solidFill>
                <a:latin typeface="Arial" panose="020B0604020202020204" pitchFamily="34" charset="0"/>
                <a:ea typeface="Calibri" pitchFamily="34" charset="-122"/>
                <a:cs typeface="Arial" panose="020B0604020202020204" pitchFamily="34" charset="0"/>
              </a:rPr>
              <a:t>£15/hour</a:t>
            </a:r>
            <a:endParaRPr lang="en-US" sz="1400" dirty="0">
              <a:latin typeface="Arial" panose="020B0604020202020204" pitchFamily="34" charset="0"/>
              <a:cs typeface="Arial" panose="020B0604020202020204" pitchFamily="34" charset="0"/>
            </a:endParaRPr>
          </a:p>
        </p:txBody>
      </p:sp>
      <p:sp>
        <p:nvSpPr>
          <p:cNvPr id="9" name="Text 6"/>
          <p:cNvSpPr/>
          <p:nvPr/>
        </p:nvSpPr>
        <p:spPr>
          <a:xfrm>
            <a:off x="822960" y="2743200"/>
            <a:ext cx="3474720" cy="384048"/>
          </a:xfrm>
          <a:prstGeom prst="rect">
            <a:avLst/>
          </a:prstGeom>
          <a:noFill/>
          <a:ln/>
        </p:spPr>
        <p:txBody>
          <a:bodyPr wrap="square" lIns="0" tIns="0" rIns="0" bIns="0" rtlCol="0" anchor="ctr"/>
          <a:lstStyle/>
          <a:p>
            <a:pPr marL="0" indent="0">
              <a:buNone/>
            </a:pPr>
            <a:r>
              <a:rPr lang="en-US" sz="1200" dirty="0">
                <a:solidFill>
                  <a:srgbClr val="1B1E2E"/>
                </a:solidFill>
                <a:latin typeface="Arial" panose="020B0604020202020204" pitchFamily="34" charset="0"/>
                <a:ea typeface="Calibri" pitchFamily="34" charset="-122"/>
                <a:cs typeface="Arial" panose="020B0604020202020204" pitchFamily="34" charset="0"/>
              </a:rPr>
              <a:t>Cleaning (after Month 6 review)</a:t>
            </a:r>
            <a:endParaRPr lang="en-US" sz="1200" dirty="0">
              <a:latin typeface="Arial" panose="020B0604020202020204" pitchFamily="34" charset="0"/>
              <a:cs typeface="Arial" panose="020B0604020202020204" pitchFamily="34" charset="0"/>
            </a:endParaRPr>
          </a:p>
        </p:txBody>
      </p:sp>
      <p:sp>
        <p:nvSpPr>
          <p:cNvPr id="10" name="Text 7"/>
          <p:cNvSpPr/>
          <p:nvPr/>
        </p:nvSpPr>
        <p:spPr>
          <a:xfrm>
            <a:off x="4343400" y="2743200"/>
            <a:ext cx="1463040" cy="384048"/>
          </a:xfrm>
          <a:prstGeom prst="rect">
            <a:avLst/>
          </a:prstGeom>
          <a:noFill/>
          <a:ln/>
        </p:spPr>
        <p:txBody>
          <a:bodyPr wrap="square" lIns="0" tIns="0" rIns="0" bIns="0" rtlCol="0" anchor="ctr"/>
          <a:lstStyle/>
          <a:p>
            <a:pPr marL="0" indent="0" algn="r">
              <a:buNone/>
            </a:pPr>
            <a:r>
              <a:rPr lang="en-US" sz="1400" b="1" dirty="0">
                <a:solidFill>
                  <a:srgbClr val="7B3FE4"/>
                </a:solidFill>
                <a:latin typeface="Arial" panose="020B0604020202020204" pitchFamily="34" charset="0"/>
                <a:ea typeface="Calibri" pitchFamily="34" charset="-122"/>
                <a:cs typeface="Arial" panose="020B0604020202020204" pitchFamily="34" charset="0"/>
              </a:rPr>
              <a:t>£17/hour</a:t>
            </a:r>
            <a:endParaRPr lang="en-US" sz="1400" dirty="0">
              <a:latin typeface="Arial" panose="020B0604020202020204" pitchFamily="34" charset="0"/>
              <a:cs typeface="Arial" panose="020B0604020202020204" pitchFamily="34" charset="0"/>
            </a:endParaRPr>
          </a:p>
        </p:txBody>
      </p:sp>
      <p:sp>
        <p:nvSpPr>
          <p:cNvPr id="11" name="Text 8"/>
          <p:cNvSpPr/>
          <p:nvPr/>
        </p:nvSpPr>
        <p:spPr>
          <a:xfrm>
            <a:off x="822960" y="2779776"/>
            <a:ext cx="3474720" cy="1344168"/>
          </a:xfrm>
          <a:prstGeom prst="rect">
            <a:avLst/>
          </a:prstGeom>
          <a:noFill/>
          <a:ln/>
        </p:spPr>
        <p:txBody>
          <a:bodyPr wrap="square" lIns="0" tIns="0" rIns="0" bIns="0" rtlCol="0" anchor="ctr"/>
          <a:lstStyle/>
          <a:p>
            <a:pPr marL="0" indent="0">
              <a:buNone/>
            </a:pPr>
            <a:r>
              <a:rPr lang="en-US" sz="1200" dirty="0">
                <a:solidFill>
                  <a:srgbClr val="1B1E2E"/>
                </a:solidFill>
                <a:latin typeface="Arial" panose="020B0604020202020204" pitchFamily="34" charset="0"/>
                <a:ea typeface="Calibri" pitchFamily="34" charset="-122"/>
                <a:cs typeface="Arial" panose="020B0604020202020204" pitchFamily="34" charset="0"/>
              </a:rPr>
              <a:t>Handyman call-out (minimum</a:t>
            </a:r>
            <a:r>
              <a:rPr lang="en-US" sz="1150" dirty="0">
                <a:solidFill>
                  <a:srgbClr val="1B1E2E"/>
                </a:solidFill>
                <a:latin typeface="Calibri" pitchFamily="34" charset="0"/>
                <a:ea typeface="Calibri" pitchFamily="34" charset="-122"/>
                <a:cs typeface="Calibri" pitchFamily="34" charset="-120"/>
              </a:rPr>
              <a:t>)</a:t>
            </a:r>
            <a:endParaRPr lang="en-US" sz="1150" dirty="0"/>
          </a:p>
        </p:txBody>
      </p:sp>
      <p:sp>
        <p:nvSpPr>
          <p:cNvPr id="12" name="Text 9"/>
          <p:cNvSpPr/>
          <p:nvPr/>
        </p:nvSpPr>
        <p:spPr>
          <a:xfrm>
            <a:off x="4343400" y="3200400"/>
            <a:ext cx="1463040" cy="384048"/>
          </a:xfrm>
          <a:prstGeom prst="rect">
            <a:avLst/>
          </a:prstGeom>
          <a:noFill/>
          <a:ln/>
        </p:spPr>
        <p:txBody>
          <a:bodyPr wrap="square" lIns="0" tIns="0" rIns="0" bIns="0" rtlCol="0" anchor="ctr"/>
          <a:lstStyle/>
          <a:p>
            <a:pPr marL="0" indent="0" algn="r">
              <a:buNone/>
            </a:pPr>
            <a:r>
              <a:rPr lang="en-US" sz="1400" b="1" dirty="0">
                <a:solidFill>
                  <a:srgbClr val="7B3FE4"/>
                </a:solidFill>
                <a:latin typeface="Arial" panose="020B0604020202020204" pitchFamily="34" charset="0"/>
                <a:ea typeface="Calibri" pitchFamily="34" charset="-122"/>
                <a:cs typeface="Arial" panose="020B0604020202020204" pitchFamily="34" charset="0"/>
              </a:rPr>
              <a:t>£35</a:t>
            </a:r>
            <a:endParaRPr lang="en-US" sz="1400" dirty="0">
              <a:latin typeface="Arial" panose="020B0604020202020204" pitchFamily="34" charset="0"/>
              <a:cs typeface="Arial" panose="020B0604020202020204" pitchFamily="34" charset="0"/>
            </a:endParaRPr>
          </a:p>
        </p:txBody>
      </p:sp>
      <p:sp>
        <p:nvSpPr>
          <p:cNvPr id="13" name="Text 10"/>
          <p:cNvSpPr/>
          <p:nvPr/>
        </p:nvSpPr>
        <p:spPr>
          <a:xfrm>
            <a:off x="822960" y="3794760"/>
            <a:ext cx="4846320" cy="274320"/>
          </a:xfrm>
          <a:prstGeom prst="rect">
            <a:avLst/>
          </a:prstGeom>
          <a:noFill/>
          <a:ln/>
        </p:spPr>
        <p:txBody>
          <a:bodyPr wrap="square" lIns="0" tIns="0" rIns="0" bIns="0" rtlCol="0" anchor="ctr"/>
          <a:lstStyle/>
          <a:p>
            <a:pPr marL="0" indent="0">
              <a:buNone/>
            </a:pPr>
            <a:r>
              <a:rPr lang="en-US" sz="1000" i="1" dirty="0">
                <a:solidFill>
                  <a:srgbClr val="8C8FA3"/>
                </a:solidFill>
                <a:latin typeface="Arial" panose="020B0604020202020204" pitchFamily="34" charset="0"/>
                <a:ea typeface="Calibri" pitchFamily="34" charset="-122"/>
                <a:cs typeface="Arial" panose="020B0604020202020204" pitchFamily="34" charset="0"/>
              </a:rPr>
              <a:t>Pricing validated directly by primary survey data before launch.</a:t>
            </a:r>
            <a:endParaRPr lang="en-US" sz="1000" dirty="0">
              <a:latin typeface="Arial" panose="020B0604020202020204" pitchFamily="34" charset="0"/>
              <a:cs typeface="Arial" panose="020B0604020202020204" pitchFamily="34" charset="0"/>
            </a:endParaRPr>
          </a:p>
        </p:txBody>
      </p:sp>
      <p:pic>
        <p:nvPicPr>
          <p:cNvPr id="15" name="Image 1" descr="images/icon_chartline_green.png"/>
          <p:cNvPicPr>
            <a:picLocks noChangeAspect="1"/>
          </p:cNvPicPr>
          <p:nvPr/>
        </p:nvPicPr>
        <p:blipFill>
          <a:blip r:embed="rId4"/>
          <a:stretch>
            <a:fillRect/>
          </a:stretch>
        </p:blipFill>
        <p:spPr>
          <a:xfrm>
            <a:off x="6537960" y="1719072"/>
            <a:ext cx="384048" cy="384048"/>
          </a:xfrm>
          <a:prstGeom prst="rect">
            <a:avLst/>
          </a:prstGeom>
        </p:spPr>
      </p:pic>
      <p:sp>
        <p:nvSpPr>
          <p:cNvPr id="16" name="Text 12"/>
          <p:cNvSpPr/>
          <p:nvPr/>
        </p:nvSpPr>
        <p:spPr>
          <a:xfrm>
            <a:off x="7040880" y="1737360"/>
            <a:ext cx="4480560" cy="365760"/>
          </a:xfrm>
          <a:prstGeom prst="rect">
            <a:avLst/>
          </a:prstGeom>
          <a:noFill/>
          <a:ln/>
        </p:spPr>
        <p:txBody>
          <a:bodyPr wrap="square" lIns="0" tIns="0" rIns="0" bIns="0" rtlCol="0" anchor="ctr"/>
          <a:lstStyle/>
          <a:p>
            <a:pPr marL="0" indent="0">
              <a:buNone/>
            </a:pPr>
            <a:r>
              <a:rPr lang="en-US" sz="1450" b="1" dirty="0">
                <a:solidFill>
                  <a:srgbClr val="FFFFFF"/>
                </a:solidFill>
                <a:latin typeface="Calibri" pitchFamily="34" charset="0"/>
                <a:ea typeface="Calibri" pitchFamily="34" charset="-122"/>
                <a:cs typeface="Calibri" pitchFamily="34" charset="-120"/>
              </a:rPr>
              <a:t>Marketing Cost Breakdown</a:t>
            </a:r>
            <a:endParaRPr lang="en-US" sz="1450" dirty="0"/>
          </a:p>
        </p:txBody>
      </p:sp>
      <p:sp>
        <p:nvSpPr>
          <p:cNvPr id="17" name="Text 13"/>
          <p:cNvSpPr/>
          <p:nvPr/>
        </p:nvSpPr>
        <p:spPr>
          <a:xfrm>
            <a:off x="6681810" y="3037592"/>
            <a:ext cx="3378820" cy="310896"/>
          </a:xfrm>
          <a:prstGeom prst="rect">
            <a:avLst/>
          </a:prstGeom>
          <a:noFill/>
          <a:ln/>
        </p:spPr>
        <p:txBody>
          <a:bodyPr wrap="square" lIns="0" tIns="0" rIns="0" bIns="0" rtlCol="0" anchor="ctr"/>
          <a:lstStyle/>
          <a:p>
            <a:pPr marL="0" indent="0">
              <a:buNone/>
            </a:pPr>
            <a:r>
              <a:rPr lang="en-US" sz="1200" dirty="0">
                <a:solidFill>
                  <a:srgbClr val="F4F3F8"/>
                </a:solidFill>
                <a:latin typeface="Arial" panose="020B0604020202020204" pitchFamily="34" charset="0"/>
                <a:ea typeface="Calibri" pitchFamily="34" charset="-122"/>
                <a:cs typeface="Arial" panose="020B0604020202020204" pitchFamily="34" charset="0"/>
              </a:rPr>
              <a:t>Word of mouth / referral discount</a:t>
            </a:r>
          </a:p>
          <a:p>
            <a:pPr marL="0" indent="0">
              <a:buNone/>
            </a:pPr>
            <a:endParaRPr lang="en-US" sz="1200" dirty="0">
              <a:solidFill>
                <a:srgbClr val="F4F3F8"/>
              </a:solidFill>
              <a:latin typeface="Arial" panose="020B0604020202020204" pitchFamily="34" charset="0"/>
              <a:ea typeface="Calibri" pitchFamily="34" charset="-122"/>
              <a:cs typeface="Arial" panose="020B0604020202020204" pitchFamily="34" charset="0"/>
            </a:endParaRPr>
          </a:p>
          <a:p>
            <a:pPr marL="0" indent="0">
              <a:buNone/>
            </a:pPr>
            <a:r>
              <a:rPr lang="en-US" sz="1200" dirty="0">
                <a:solidFill>
                  <a:srgbClr val="F4F3F8"/>
                </a:solidFill>
                <a:latin typeface="Arial" panose="020B0604020202020204" pitchFamily="34" charset="0"/>
                <a:ea typeface="Calibri" pitchFamily="34" charset="-122"/>
                <a:cs typeface="Arial" panose="020B0604020202020204" pitchFamily="34" charset="0"/>
              </a:rPr>
              <a:t>Social media (Facebook, Instagram, Tik Tok)</a:t>
            </a:r>
          </a:p>
          <a:p>
            <a:pPr marL="0" indent="0">
              <a:buNone/>
            </a:pPr>
            <a:endParaRPr lang="en-US" sz="1200" dirty="0">
              <a:solidFill>
                <a:srgbClr val="F4F3F8"/>
              </a:solidFill>
              <a:latin typeface="Arial" panose="020B0604020202020204" pitchFamily="34" charset="0"/>
              <a:ea typeface="Calibri" pitchFamily="34" charset="-122"/>
              <a:cs typeface="Arial" panose="020B0604020202020204" pitchFamily="34" charset="0"/>
            </a:endParaRPr>
          </a:p>
          <a:p>
            <a:pPr marL="0" indent="0">
              <a:buNone/>
            </a:pPr>
            <a:r>
              <a:rPr lang="en-US" sz="1200" dirty="0">
                <a:solidFill>
                  <a:srgbClr val="F4F3F8"/>
                </a:solidFill>
                <a:latin typeface="Arial" panose="020B0604020202020204" pitchFamily="34" charset="0"/>
                <a:ea typeface="Calibri" pitchFamily="34" charset="-122"/>
                <a:cs typeface="Arial" panose="020B0604020202020204" pitchFamily="34" charset="0"/>
              </a:rPr>
              <a:t>Google my business listing</a:t>
            </a:r>
          </a:p>
          <a:p>
            <a:pPr marL="0" indent="0">
              <a:buNone/>
            </a:pPr>
            <a:endParaRPr lang="en-US" sz="1200" dirty="0">
              <a:solidFill>
                <a:srgbClr val="F4F3F8"/>
              </a:solidFill>
              <a:latin typeface="Arial" panose="020B0604020202020204" pitchFamily="34" charset="0"/>
              <a:ea typeface="Calibri" pitchFamily="34" charset="-122"/>
              <a:cs typeface="Arial" panose="020B0604020202020204" pitchFamily="34" charset="0"/>
            </a:endParaRPr>
          </a:p>
          <a:p>
            <a:pPr marL="0" indent="0">
              <a:buNone/>
            </a:pPr>
            <a:r>
              <a:rPr lang="en-US" sz="1200" dirty="0">
                <a:solidFill>
                  <a:srgbClr val="F4F3F8"/>
                </a:solidFill>
                <a:latin typeface="Arial" panose="020B0604020202020204" pitchFamily="34" charset="0"/>
                <a:ea typeface="Calibri" pitchFamily="34" charset="-122"/>
                <a:cs typeface="Arial" panose="020B0604020202020204" pitchFamily="34" charset="0"/>
              </a:rPr>
              <a:t>Leaflet drop (500 quarterly)</a:t>
            </a:r>
          </a:p>
          <a:p>
            <a:pPr marL="0" indent="0">
              <a:buNone/>
            </a:pPr>
            <a:endParaRPr lang="en-US" sz="1200" dirty="0">
              <a:solidFill>
                <a:srgbClr val="F4F3F8"/>
              </a:solidFill>
              <a:latin typeface="Arial" panose="020B0604020202020204" pitchFamily="34" charset="0"/>
              <a:ea typeface="Calibri" pitchFamily="34" charset="-122"/>
              <a:cs typeface="Arial" panose="020B0604020202020204" pitchFamily="34" charset="0"/>
            </a:endParaRPr>
          </a:p>
          <a:p>
            <a:pPr marL="0" indent="0">
              <a:buNone/>
            </a:pPr>
            <a:r>
              <a:rPr lang="en-US" sz="1200" dirty="0">
                <a:solidFill>
                  <a:srgbClr val="F4F3F8"/>
                </a:solidFill>
                <a:latin typeface="Arial" panose="020B0604020202020204" pitchFamily="34" charset="0"/>
                <a:ea typeface="Calibri" pitchFamily="34" charset="-122"/>
                <a:cs typeface="Arial" panose="020B0604020202020204" pitchFamily="34" charset="0"/>
              </a:rPr>
              <a:t>Letting agents</a:t>
            </a:r>
            <a:endParaRPr lang="en-US" sz="1200" dirty="0">
              <a:latin typeface="Arial" panose="020B0604020202020204" pitchFamily="34" charset="0"/>
              <a:cs typeface="Arial" panose="020B0604020202020204" pitchFamily="34" charset="0"/>
            </a:endParaRPr>
          </a:p>
        </p:txBody>
      </p:sp>
      <p:sp>
        <p:nvSpPr>
          <p:cNvPr id="18" name="Text 14"/>
          <p:cNvSpPr/>
          <p:nvPr/>
        </p:nvSpPr>
        <p:spPr>
          <a:xfrm>
            <a:off x="9921240" y="2240280"/>
            <a:ext cx="1554480" cy="347472"/>
          </a:xfrm>
          <a:prstGeom prst="rect">
            <a:avLst/>
          </a:prstGeom>
          <a:noFill/>
          <a:ln/>
        </p:spPr>
        <p:txBody>
          <a:bodyPr wrap="square" lIns="0" tIns="0" rIns="0" bIns="0" rtlCol="0" anchor="ctr"/>
          <a:lstStyle/>
          <a:p>
            <a:pPr marL="0" indent="0" algn="r">
              <a:buNone/>
            </a:pPr>
            <a:r>
              <a:rPr lang="en-US" sz="1050" b="1" dirty="0">
                <a:solidFill>
                  <a:srgbClr val="8CD867"/>
                </a:solidFill>
                <a:latin typeface="Arial" panose="020B0604020202020204" pitchFamily="34" charset="0"/>
                <a:ea typeface="Calibri" pitchFamily="34" charset="-122"/>
                <a:cs typeface="Arial" panose="020B0604020202020204" pitchFamily="34" charset="0"/>
              </a:rPr>
              <a:t>Free</a:t>
            </a:r>
            <a:endParaRPr lang="en-US" sz="1050" dirty="0">
              <a:latin typeface="Arial" panose="020B0604020202020204" pitchFamily="34" charset="0"/>
              <a:cs typeface="Arial" panose="020B0604020202020204" pitchFamily="34" charset="0"/>
            </a:endParaRPr>
          </a:p>
        </p:txBody>
      </p:sp>
      <p:sp>
        <p:nvSpPr>
          <p:cNvPr id="20" name="Text 16"/>
          <p:cNvSpPr/>
          <p:nvPr/>
        </p:nvSpPr>
        <p:spPr>
          <a:xfrm>
            <a:off x="9921240" y="2624328"/>
            <a:ext cx="1554480" cy="347472"/>
          </a:xfrm>
          <a:prstGeom prst="rect">
            <a:avLst/>
          </a:prstGeom>
          <a:noFill/>
          <a:ln/>
        </p:spPr>
        <p:txBody>
          <a:bodyPr wrap="square" lIns="0" tIns="0" rIns="0" bIns="0" rtlCol="0" anchor="ctr"/>
          <a:lstStyle/>
          <a:p>
            <a:pPr marL="0" indent="0" algn="r">
              <a:buNone/>
            </a:pPr>
            <a:r>
              <a:rPr lang="en-US" sz="1050" b="1" dirty="0">
                <a:solidFill>
                  <a:srgbClr val="8CD867"/>
                </a:solidFill>
                <a:latin typeface="Arial" panose="020B0604020202020204" pitchFamily="34" charset="0"/>
                <a:ea typeface="Calibri" pitchFamily="34" charset="-122"/>
                <a:cs typeface="Arial" panose="020B0604020202020204" pitchFamily="34" charset="0"/>
              </a:rPr>
              <a:t>Free</a:t>
            </a:r>
            <a:endParaRPr lang="en-US" sz="1050" dirty="0">
              <a:latin typeface="Arial" panose="020B0604020202020204" pitchFamily="34" charset="0"/>
              <a:cs typeface="Arial" panose="020B0604020202020204" pitchFamily="34" charset="0"/>
            </a:endParaRPr>
          </a:p>
        </p:txBody>
      </p:sp>
      <p:sp>
        <p:nvSpPr>
          <p:cNvPr id="22" name="Text 18"/>
          <p:cNvSpPr/>
          <p:nvPr/>
        </p:nvSpPr>
        <p:spPr>
          <a:xfrm>
            <a:off x="9921240" y="3008376"/>
            <a:ext cx="1554480" cy="347472"/>
          </a:xfrm>
          <a:prstGeom prst="rect">
            <a:avLst/>
          </a:prstGeom>
          <a:noFill/>
          <a:ln/>
        </p:spPr>
        <p:txBody>
          <a:bodyPr wrap="square" lIns="0" tIns="0" rIns="0" bIns="0" rtlCol="0" anchor="ctr"/>
          <a:lstStyle/>
          <a:p>
            <a:pPr marL="0" indent="0" algn="r">
              <a:buNone/>
            </a:pPr>
            <a:r>
              <a:rPr lang="en-US" sz="1050" b="1" dirty="0">
                <a:solidFill>
                  <a:srgbClr val="8CD867"/>
                </a:solidFill>
                <a:latin typeface="Arial" panose="020B0604020202020204" pitchFamily="34" charset="0"/>
                <a:ea typeface="Calibri" panose="020F0502020204030204" pitchFamily="34" charset="0"/>
                <a:cs typeface="Arial" panose="020B0604020202020204" pitchFamily="34" charset="0"/>
              </a:rPr>
              <a:t>Free</a:t>
            </a:r>
            <a:endParaRPr lang="en-US" sz="1050" dirty="0">
              <a:latin typeface="Arial" panose="020B0604020202020204" pitchFamily="34" charset="0"/>
              <a:ea typeface="Calibri" panose="020F0502020204030204" pitchFamily="34" charset="0"/>
              <a:cs typeface="Arial" panose="020B0604020202020204" pitchFamily="34" charset="0"/>
            </a:endParaRPr>
          </a:p>
        </p:txBody>
      </p:sp>
      <p:sp>
        <p:nvSpPr>
          <p:cNvPr id="24" name="Text 20"/>
          <p:cNvSpPr/>
          <p:nvPr/>
        </p:nvSpPr>
        <p:spPr>
          <a:xfrm>
            <a:off x="9921240" y="3392424"/>
            <a:ext cx="1554480" cy="347472"/>
          </a:xfrm>
          <a:prstGeom prst="rect">
            <a:avLst/>
          </a:prstGeom>
          <a:noFill/>
          <a:ln/>
        </p:spPr>
        <p:txBody>
          <a:bodyPr wrap="square" lIns="0" tIns="0" rIns="0" bIns="0" rtlCol="0" anchor="ctr"/>
          <a:lstStyle/>
          <a:p>
            <a:pPr marL="0" indent="0" algn="r">
              <a:buNone/>
            </a:pPr>
            <a:r>
              <a:rPr lang="en-US" sz="1050" b="1" dirty="0">
                <a:solidFill>
                  <a:srgbClr val="8CD867"/>
                </a:solidFill>
                <a:latin typeface="Arial" panose="020B0604020202020204" pitchFamily="34" charset="0"/>
                <a:ea typeface="Calibri" pitchFamily="34" charset="-122"/>
                <a:cs typeface="Arial" panose="020B0604020202020204" pitchFamily="34" charset="0"/>
              </a:rPr>
              <a:t>£40/qtr</a:t>
            </a:r>
            <a:endParaRPr lang="en-US" sz="1050" dirty="0">
              <a:latin typeface="Arial" panose="020B0604020202020204" pitchFamily="34" charset="0"/>
              <a:cs typeface="Arial" panose="020B0604020202020204" pitchFamily="34" charset="0"/>
            </a:endParaRPr>
          </a:p>
        </p:txBody>
      </p:sp>
      <p:sp>
        <p:nvSpPr>
          <p:cNvPr id="26" name="Text 22"/>
          <p:cNvSpPr/>
          <p:nvPr/>
        </p:nvSpPr>
        <p:spPr>
          <a:xfrm>
            <a:off x="9921240" y="3776472"/>
            <a:ext cx="1554480" cy="347472"/>
          </a:xfrm>
          <a:prstGeom prst="rect">
            <a:avLst/>
          </a:prstGeom>
          <a:noFill/>
          <a:ln/>
        </p:spPr>
        <p:txBody>
          <a:bodyPr wrap="square" lIns="0" tIns="0" rIns="0" bIns="0" rtlCol="0" anchor="ctr"/>
          <a:lstStyle/>
          <a:p>
            <a:pPr marL="0" indent="0" algn="r">
              <a:buNone/>
            </a:pPr>
            <a:r>
              <a:rPr lang="en-US" sz="1050" b="1" dirty="0">
                <a:solidFill>
                  <a:srgbClr val="8CD867"/>
                </a:solidFill>
                <a:latin typeface="Arial" panose="020B0604020202020204" pitchFamily="34" charset="0"/>
                <a:ea typeface="Calibri" pitchFamily="34" charset="-122"/>
                <a:cs typeface="Arial" panose="020B0604020202020204" pitchFamily="34" charset="0"/>
              </a:rPr>
              <a:t>Free</a:t>
            </a:r>
            <a:endParaRPr lang="en-US" sz="1050" dirty="0">
              <a:latin typeface="Arial" panose="020B0604020202020204" pitchFamily="34" charset="0"/>
              <a:cs typeface="Arial" panose="020B0604020202020204" pitchFamily="34" charset="0"/>
            </a:endParaRPr>
          </a:p>
        </p:txBody>
      </p:sp>
      <p:sp>
        <p:nvSpPr>
          <p:cNvPr id="27" name="Shape 23"/>
          <p:cNvSpPr/>
          <p:nvPr/>
        </p:nvSpPr>
        <p:spPr>
          <a:xfrm>
            <a:off x="560349" y="4558284"/>
            <a:ext cx="11109960" cy="1417320"/>
          </a:xfrm>
          <a:prstGeom prst="roundRect">
            <a:avLst>
              <a:gd name="adj" fmla="val 5161"/>
            </a:avLst>
          </a:prstGeom>
          <a:solidFill>
            <a:srgbClr val="F0EEF8"/>
          </a:solidFill>
          <a:ln/>
          <a:effectLst>
            <a:outerShdw blurRad="88900" dist="25400" dir="5400000" algn="bl" rotWithShape="0">
              <a:srgbClr val="000000">
                <a:alpha val="12000"/>
              </a:srgbClr>
            </a:outerShdw>
          </a:effectLst>
        </p:spPr>
        <p:txBody>
          <a:bodyPr/>
          <a:lstStyle/>
          <a:p>
            <a:endParaRPr lang="en-GB"/>
          </a:p>
        </p:txBody>
      </p:sp>
      <p:sp>
        <p:nvSpPr>
          <p:cNvPr id="28" name="Text 24"/>
          <p:cNvSpPr/>
          <p:nvPr/>
        </p:nvSpPr>
        <p:spPr>
          <a:xfrm>
            <a:off x="822960" y="4626864"/>
            <a:ext cx="5486400" cy="292608"/>
          </a:xfrm>
          <a:prstGeom prst="rect">
            <a:avLst/>
          </a:prstGeom>
          <a:noFill/>
          <a:ln/>
        </p:spPr>
        <p:txBody>
          <a:bodyPr wrap="square" lIns="0" tIns="0" rIns="0" bIns="0" rtlCol="0" anchor="ctr"/>
          <a:lstStyle/>
          <a:p>
            <a:pPr marL="0" indent="0">
              <a:buNone/>
            </a:pPr>
            <a:r>
              <a:rPr lang="en-US" sz="1200" b="1" dirty="0">
                <a:solidFill>
                  <a:srgbClr val="7B3FE4"/>
                </a:solidFill>
                <a:latin typeface="Arial" panose="020B0604020202020204" pitchFamily="34" charset="0"/>
                <a:ea typeface="Calibri" pitchFamily="34" charset="-122"/>
                <a:cs typeface="Arial" panose="020B0604020202020204" pitchFamily="34" charset="0"/>
              </a:rPr>
              <a:t>Why this cost strategy works</a:t>
            </a:r>
            <a:endParaRPr lang="en-US" sz="1200" dirty="0">
              <a:latin typeface="Arial" panose="020B0604020202020204" pitchFamily="34" charset="0"/>
              <a:cs typeface="Arial" panose="020B0604020202020204" pitchFamily="34" charset="0"/>
            </a:endParaRPr>
          </a:p>
        </p:txBody>
      </p:sp>
      <p:sp>
        <p:nvSpPr>
          <p:cNvPr id="29" name="Text 25"/>
          <p:cNvSpPr/>
          <p:nvPr/>
        </p:nvSpPr>
        <p:spPr>
          <a:xfrm>
            <a:off x="822402" y="4917413"/>
            <a:ext cx="10607040" cy="868680"/>
          </a:xfrm>
          <a:prstGeom prst="rect">
            <a:avLst/>
          </a:prstGeom>
          <a:noFill/>
          <a:ln/>
        </p:spPr>
        <p:txBody>
          <a:bodyPr wrap="square" lIns="0" tIns="0" rIns="0" bIns="0" rtlCol="0" anchor="ctr"/>
          <a:lstStyle/>
          <a:p>
            <a:pPr marL="0" indent="0">
              <a:lnSpc>
                <a:spcPct val="120000"/>
              </a:lnSpc>
              <a:buNone/>
            </a:pPr>
            <a:r>
              <a:rPr lang="en-US" sz="1200" dirty="0">
                <a:solidFill>
                  <a:srgbClr val="1B1E2E"/>
                </a:solidFill>
                <a:latin typeface="Arial" panose="020B0604020202020204" pitchFamily="34" charset="0"/>
                <a:ea typeface="Calibri" pitchFamily="34" charset="-122"/>
                <a:cs typeface="Arial" panose="020B0604020202020204" pitchFamily="34" charset="0"/>
              </a:rPr>
              <a:t>Total annual marketing spend is under £160 — around £40 per quarter — because the strategy leans on channels that are already free: referrals, social content and local search. The leaflet drop is the only paid line, reserved for a focused local push. This keeps customer acquisition cost minimal while pricing stays competitive against agencies without racing to the bottom on quality.</a:t>
            </a:r>
            <a:endParaRPr lang="en-US" sz="1200" dirty="0">
              <a:latin typeface="Arial" panose="020B0604020202020204" pitchFamily="34" charset="0"/>
              <a:cs typeface="Arial" panose="020B0604020202020204" pitchFamily="34" charset="0"/>
            </a:endParaRPr>
          </a:p>
        </p:txBody>
      </p:sp>
      <p:sp>
        <p:nvSpPr>
          <p:cNvPr id="31" name="Text 27"/>
          <p:cNvSpPr/>
          <p:nvPr/>
        </p:nvSpPr>
        <p:spPr>
          <a:xfrm>
            <a:off x="11185855" y="6528816"/>
            <a:ext cx="457200" cy="274320"/>
          </a:xfrm>
          <a:prstGeom prst="rect">
            <a:avLst/>
          </a:prstGeom>
          <a:noFill/>
          <a:ln/>
        </p:spPr>
        <p:txBody>
          <a:bodyPr wrap="square" lIns="0" tIns="0" rIns="0" bIns="0" rtlCol="0" anchor="ctr"/>
          <a:lstStyle/>
          <a:p>
            <a:pPr marL="0" indent="0" algn="r">
              <a:buNone/>
            </a:pPr>
            <a:r>
              <a:rPr lang="en-US" sz="900" dirty="0">
                <a:solidFill>
                  <a:srgbClr val="8C8FA3"/>
                </a:solidFill>
                <a:latin typeface="Calibri" pitchFamily="34" charset="0"/>
                <a:ea typeface="Calibri" pitchFamily="34" charset="-122"/>
                <a:cs typeface="Calibri" pitchFamily="34" charset="-120"/>
              </a:rPr>
              <a:t>6</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49" name="Oval 48">
            <a:extLst>
              <a:ext uri="{FF2B5EF4-FFF2-40B4-BE49-F238E27FC236}">
                <a16:creationId xmlns:a16="http://schemas.microsoft.com/office/drawing/2014/main" id="{F56D1A5F-B3A3-1432-807C-1C45D106536A}"/>
              </a:ext>
            </a:extLst>
          </p:cNvPr>
          <p:cNvSpPr/>
          <p:nvPr/>
        </p:nvSpPr>
        <p:spPr>
          <a:xfrm>
            <a:off x="-630265" y="855094"/>
            <a:ext cx="6726265" cy="6323308"/>
          </a:xfrm>
          <a:prstGeom prst="ellipse">
            <a:avLst/>
          </a:prstGeom>
          <a:solidFill>
            <a:srgbClr val="D472C1">
              <a:alpha val="3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77DCD321-24FE-8958-DF89-E0B782BED8E9}"/>
              </a:ext>
            </a:extLst>
          </p:cNvPr>
          <p:cNvSpPr/>
          <p:nvPr/>
        </p:nvSpPr>
        <p:spPr>
          <a:xfrm>
            <a:off x="1423851" y="1908810"/>
            <a:ext cx="3964577" cy="201168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D92C02F1-6BBD-4BDE-CE43-7971B1664AE9}"/>
              </a:ext>
            </a:extLst>
          </p:cNvPr>
          <p:cNvSpPr/>
          <p:nvPr/>
        </p:nvSpPr>
        <p:spPr>
          <a:xfrm>
            <a:off x="1658984" y="2220686"/>
            <a:ext cx="468085" cy="446314"/>
          </a:xfrm>
          <a:prstGeom prst="ellipse">
            <a:avLst/>
          </a:prstGeom>
          <a:solidFill>
            <a:srgbClr val="8E27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Image 0" descr="images/icon_home_white.png">
            <a:extLst>
              <a:ext uri="{FF2B5EF4-FFF2-40B4-BE49-F238E27FC236}">
                <a16:creationId xmlns:a16="http://schemas.microsoft.com/office/drawing/2014/main" id="{38F209AA-C5FF-8F2B-617F-73D7AB4CE960}"/>
              </a:ext>
            </a:extLst>
          </p:cNvPr>
          <p:cNvPicPr>
            <a:picLocks noChangeAspect="1"/>
          </p:cNvPicPr>
          <p:nvPr/>
        </p:nvPicPr>
        <p:blipFill>
          <a:blip r:embed="rId2"/>
          <a:stretch>
            <a:fillRect/>
          </a:stretch>
        </p:blipFill>
        <p:spPr>
          <a:xfrm>
            <a:off x="1755866" y="2306683"/>
            <a:ext cx="274320" cy="274320"/>
          </a:xfrm>
          <a:prstGeom prst="rect">
            <a:avLst/>
          </a:prstGeom>
        </p:spPr>
      </p:pic>
      <p:sp>
        <p:nvSpPr>
          <p:cNvPr id="9" name="Rectangle: Rounded Corners 8">
            <a:extLst>
              <a:ext uri="{FF2B5EF4-FFF2-40B4-BE49-F238E27FC236}">
                <a16:creationId xmlns:a16="http://schemas.microsoft.com/office/drawing/2014/main" id="{3F4B2C0E-4ABA-84B6-3277-31FEFD9CE0F7}"/>
              </a:ext>
            </a:extLst>
          </p:cNvPr>
          <p:cNvSpPr/>
          <p:nvPr/>
        </p:nvSpPr>
        <p:spPr>
          <a:xfrm>
            <a:off x="6664233" y="1908810"/>
            <a:ext cx="3964577" cy="201168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D05FB47D-DC45-5F52-9223-F0E09C57EF29}"/>
              </a:ext>
            </a:extLst>
          </p:cNvPr>
          <p:cNvSpPr/>
          <p:nvPr/>
        </p:nvSpPr>
        <p:spPr>
          <a:xfrm>
            <a:off x="6899366" y="2220686"/>
            <a:ext cx="468085" cy="446314"/>
          </a:xfrm>
          <a:prstGeom prst="ellipse">
            <a:avLst/>
          </a:prstGeom>
          <a:solidFill>
            <a:srgbClr val="69E13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864F7A6F-4B30-2A59-66F5-CE8BBB7B96CD}"/>
              </a:ext>
            </a:extLst>
          </p:cNvPr>
          <p:cNvSpPr/>
          <p:nvPr/>
        </p:nvSpPr>
        <p:spPr>
          <a:xfrm>
            <a:off x="1423852" y="4358096"/>
            <a:ext cx="3964576" cy="201168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92FC206F-B481-5233-79B2-F45B32B1BDAA}"/>
              </a:ext>
            </a:extLst>
          </p:cNvPr>
          <p:cNvSpPr/>
          <p:nvPr/>
        </p:nvSpPr>
        <p:spPr>
          <a:xfrm>
            <a:off x="1658984" y="4669972"/>
            <a:ext cx="468085" cy="446314"/>
          </a:xfrm>
          <a:prstGeom prst="ellipse">
            <a:avLst/>
          </a:prstGeom>
          <a:solidFill>
            <a:srgbClr val="8E27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Rounded Corners 20">
            <a:extLst>
              <a:ext uri="{FF2B5EF4-FFF2-40B4-BE49-F238E27FC236}">
                <a16:creationId xmlns:a16="http://schemas.microsoft.com/office/drawing/2014/main" id="{30334DD9-FF93-8F00-111B-3E8536A40420}"/>
              </a:ext>
            </a:extLst>
          </p:cNvPr>
          <p:cNvSpPr/>
          <p:nvPr/>
        </p:nvSpPr>
        <p:spPr>
          <a:xfrm>
            <a:off x="6664234" y="4358096"/>
            <a:ext cx="3964576" cy="201168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71C3C20C-C6C7-3E0B-3E4B-4B5655B8F02A}"/>
              </a:ext>
            </a:extLst>
          </p:cNvPr>
          <p:cNvSpPr/>
          <p:nvPr/>
        </p:nvSpPr>
        <p:spPr>
          <a:xfrm>
            <a:off x="6899366" y="4669972"/>
            <a:ext cx="468085" cy="446314"/>
          </a:xfrm>
          <a:prstGeom prst="ellipse">
            <a:avLst/>
          </a:prstGeom>
          <a:solidFill>
            <a:srgbClr val="9CE7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7" name="Image 2" descr="images/icon_userclock_white.png">
            <a:extLst>
              <a:ext uri="{FF2B5EF4-FFF2-40B4-BE49-F238E27FC236}">
                <a16:creationId xmlns:a16="http://schemas.microsoft.com/office/drawing/2014/main" id="{62FD2CB0-6E5D-4F23-D949-7BA2085CB123}"/>
              </a:ext>
            </a:extLst>
          </p:cNvPr>
          <p:cNvPicPr>
            <a:picLocks noChangeAspect="1"/>
          </p:cNvPicPr>
          <p:nvPr/>
        </p:nvPicPr>
        <p:blipFill>
          <a:blip r:embed="rId3"/>
          <a:stretch>
            <a:fillRect/>
          </a:stretch>
        </p:blipFill>
        <p:spPr>
          <a:xfrm>
            <a:off x="1755866" y="4755969"/>
            <a:ext cx="274320" cy="274320"/>
          </a:xfrm>
          <a:prstGeom prst="rect">
            <a:avLst/>
          </a:prstGeom>
        </p:spPr>
      </p:pic>
      <p:pic>
        <p:nvPicPr>
          <p:cNvPr id="29" name="Image 1" descr="images/icon_building_white.png">
            <a:extLst>
              <a:ext uri="{FF2B5EF4-FFF2-40B4-BE49-F238E27FC236}">
                <a16:creationId xmlns:a16="http://schemas.microsoft.com/office/drawing/2014/main" id="{64F6F49D-52AF-4DCE-8BB4-B225FE9B6193}"/>
              </a:ext>
            </a:extLst>
          </p:cNvPr>
          <p:cNvPicPr>
            <a:picLocks noChangeAspect="1"/>
          </p:cNvPicPr>
          <p:nvPr/>
        </p:nvPicPr>
        <p:blipFill>
          <a:blip r:embed="rId4"/>
          <a:stretch>
            <a:fillRect/>
          </a:stretch>
        </p:blipFill>
        <p:spPr>
          <a:xfrm>
            <a:off x="6996248" y="2306683"/>
            <a:ext cx="274320" cy="274320"/>
          </a:xfrm>
          <a:prstGeom prst="rect">
            <a:avLst/>
          </a:prstGeom>
        </p:spPr>
      </p:pic>
      <p:pic>
        <p:nvPicPr>
          <p:cNvPr id="31" name="Image 3" descr="images/icon_users_white.png">
            <a:extLst>
              <a:ext uri="{FF2B5EF4-FFF2-40B4-BE49-F238E27FC236}">
                <a16:creationId xmlns:a16="http://schemas.microsoft.com/office/drawing/2014/main" id="{87FD9C8C-1F94-32F3-123E-BD28AECB6B37}"/>
              </a:ext>
            </a:extLst>
          </p:cNvPr>
          <p:cNvPicPr>
            <a:picLocks noChangeAspect="1"/>
          </p:cNvPicPr>
          <p:nvPr/>
        </p:nvPicPr>
        <p:blipFill>
          <a:blip r:embed="rId5"/>
          <a:stretch>
            <a:fillRect/>
          </a:stretch>
        </p:blipFill>
        <p:spPr>
          <a:xfrm>
            <a:off x="6996248" y="4755969"/>
            <a:ext cx="274320" cy="274320"/>
          </a:xfrm>
          <a:prstGeom prst="rect">
            <a:avLst/>
          </a:prstGeom>
        </p:spPr>
      </p:pic>
      <p:sp>
        <p:nvSpPr>
          <p:cNvPr id="32" name="TextBox 31">
            <a:extLst>
              <a:ext uri="{FF2B5EF4-FFF2-40B4-BE49-F238E27FC236}">
                <a16:creationId xmlns:a16="http://schemas.microsoft.com/office/drawing/2014/main" id="{D7D3B040-D277-F949-7D7A-36D3994E4944}"/>
              </a:ext>
            </a:extLst>
          </p:cNvPr>
          <p:cNvSpPr txBox="1"/>
          <p:nvPr/>
        </p:nvSpPr>
        <p:spPr>
          <a:xfrm>
            <a:off x="2223951" y="2306683"/>
            <a:ext cx="2739935"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Homeowners (30-65)</a:t>
            </a:r>
            <a:endParaRPr lang="en-GB" b="1" dirty="0">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4870A3DF-B9C2-A7B7-1441-08F77B76325D}"/>
              </a:ext>
            </a:extLst>
          </p:cNvPr>
          <p:cNvSpPr txBox="1"/>
          <p:nvPr/>
        </p:nvSpPr>
        <p:spPr>
          <a:xfrm>
            <a:off x="7431675" y="2259177"/>
            <a:ext cx="3336473"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Landlords &amp; Letting Agents</a:t>
            </a:r>
          </a:p>
        </p:txBody>
      </p:sp>
      <p:sp>
        <p:nvSpPr>
          <p:cNvPr id="36" name="TextBox 35">
            <a:extLst>
              <a:ext uri="{FF2B5EF4-FFF2-40B4-BE49-F238E27FC236}">
                <a16:creationId xmlns:a16="http://schemas.microsoft.com/office/drawing/2014/main" id="{651AF50B-A187-1D60-366D-2EEAF192B39E}"/>
              </a:ext>
            </a:extLst>
          </p:cNvPr>
          <p:cNvSpPr txBox="1"/>
          <p:nvPr/>
        </p:nvSpPr>
        <p:spPr>
          <a:xfrm>
            <a:off x="2223951" y="4708463"/>
            <a:ext cx="3006091"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Time-Poor Professionals</a:t>
            </a:r>
            <a:endParaRPr lang="en-GB" b="1" dirty="0">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48239812-5358-D4DB-2D14-88FE4E869A6B}"/>
              </a:ext>
            </a:extLst>
          </p:cNvPr>
          <p:cNvSpPr txBox="1"/>
          <p:nvPr/>
        </p:nvSpPr>
        <p:spPr>
          <a:xfrm>
            <a:off x="7431674" y="4708463"/>
            <a:ext cx="2739935"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Small business owners</a:t>
            </a:r>
            <a:endParaRPr lang="en-GB" b="1"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6B3F86E4-74C5-488E-6047-793D14C045DA}"/>
              </a:ext>
            </a:extLst>
          </p:cNvPr>
          <p:cNvSpPr txBox="1"/>
          <p:nvPr/>
        </p:nvSpPr>
        <p:spPr>
          <a:xfrm>
            <a:off x="1883229" y="2950029"/>
            <a:ext cx="3080657" cy="646331"/>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Central/South Bristol, disposable income, want a trusted regular cleaner who also handle small fixes.</a:t>
            </a:r>
            <a:endParaRPr lang="en-GB" sz="1200" dirty="0">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CB0E38F9-6BDD-EA8C-89F2-FC7D295259AB}"/>
              </a:ext>
            </a:extLst>
          </p:cNvPr>
          <p:cNvSpPr txBox="1"/>
          <p:nvPr/>
        </p:nvSpPr>
        <p:spPr>
          <a:xfrm>
            <a:off x="7228114" y="3017367"/>
            <a:ext cx="3080657" cy="646331"/>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Need fast, reliable end-of-tenancy, repairs + clean in one booking speeds ups  re-letting.</a:t>
            </a:r>
            <a:endParaRPr lang="en-GB" sz="1200" dirty="0">
              <a:latin typeface="Arial" panose="020B0604020202020204" pitchFamily="34" charset="0"/>
              <a:cs typeface="Arial" panose="020B0604020202020204" pitchFamily="34" charset="0"/>
            </a:endParaRPr>
          </a:p>
        </p:txBody>
      </p:sp>
      <p:sp>
        <p:nvSpPr>
          <p:cNvPr id="43" name="TextBox 42">
            <a:extLst>
              <a:ext uri="{FF2B5EF4-FFF2-40B4-BE49-F238E27FC236}">
                <a16:creationId xmlns:a16="http://schemas.microsoft.com/office/drawing/2014/main" id="{A65893ED-4327-8A08-0F1B-2BF5F4B12589}"/>
              </a:ext>
            </a:extLst>
          </p:cNvPr>
          <p:cNvSpPr txBox="1"/>
          <p:nvPr/>
        </p:nvSpPr>
        <p:spPr>
          <a:xfrm>
            <a:off x="1893026" y="5356575"/>
            <a:ext cx="3080657" cy="646331"/>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Value reliability over price, want a regular maintenance package with minimal coordination effort.</a:t>
            </a:r>
            <a:endParaRPr lang="en-GB" sz="1200" dirty="0">
              <a:latin typeface="Arial" panose="020B0604020202020204" pitchFamily="34" charset="0"/>
              <a:cs typeface="Arial" panose="020B0604020202020204" pitchFamily="34" charset="0"/>
            </a:endParaRPr>
          </a:p>
        </p:txBody>
      </p:sp>
      <p:sp>
        <p:nvSpPr>
          <p:cNvPr id="45" name="TextBox 44">
            <a:extLst>
              <a:ext uri="{FF2B5EF4-FFF2-40B4-BE49-F238E27FC236}">
                <a16:creationId xmlns:a16="http://schemas.microsoft.com/office/drawing/2014/main" id="{F71A79A7-A499-36EB-1BAA-099BC058B934}"/>
              </a:ext>
            </a:extLst>
          </p:cNvPr>
          <p:cNvSpPr txBox="1"/>
          <p:nvPr/>
        </p:nvSpPr>
        <p:spPr>
          <a:xfrm>
            <a:off x="7261312" y="5356574"/>
            <a:ext cx="3080657" cy="646331"/>
          </a:xfrm>
          <a:prstGeom prst="rect">
            <a:avLst/>
          </a:prstGeom>
          <a:noFill/>
        </p:spPr>
        <p:txBody>
          <a:bodyPr wrap="square" rtlCol="0">
            <a:spAutoFit/>
          </a:bodyPr>
          <a:lstStyle/>
          <a:p>
            <a:r>
              <a:rPr lang="en-US" sz="1200" dirty="0"/>
              <a:t>Need regular commercial premises cleaning, recurring contracts provide stable, predictable income</a:t>
            </a:r>
            <a:endParaRPr lang="en-GB" sz="1200" dirty="0">
              <a:latin typeface="Arial" panose="020B060402020202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AAEA82D6-5496-9A0D-ECEC-3082C12C9520}"/>
              </a:ext>
            </a:extLst>
          </p:cNvPr>
          <p:cNvSpPr txBox="1"/>
          <p:nvPr/>
        </p:nvSpPr>
        <p:spPr>
          <a:xfrm>
            <a:off x="3593918" y="890177"/>
            <a:ext cx="10243457" cy="400110"/>
          </a:xfrm>
          <a:prstGeom prst="rect">
            <a:avLst/>
          </a:prstGeom>
          <a:noFill/>
        </p:spPr>
        <p:txBody>
          <a:bodyPr wrap="square" rtlCol="0">
            <a:spAutoFit/>
          </a:bodyPr>
          <a:lstStyle/>
          <a:p>
            <a:r>
              <a:rPr lang="en-US" sz="2000" dirty="0">
                <a:solidFill>
                  <a:schemeClr val="bg1">
                    <a:lumMod val="95000"/>
                  </a:schemeClr>
                </a:solidFill>
                <a:latin typeface="Arial" panose="020B0604020202020204" pitchFamily="34" charset="0"/>
                <a:cs typeface="Arial" panose="020B0604020202020204" pitchFamily="34" charset="0"/>
              </a:rPr>
              <a:t>Four customer segments, one consistent offer</a:t>
            </a:r>
            <a:endParaRPr lang="en-GB" sz="2000" dirty="0">
              <a:solidFill>
                <a:schemeClr val="bg1">
                  <a:lumMod val="95000"/>
                </a:schemeClr>
              </a:solidFill>
              <a:latin typeface="Arial" panose="020B0604020202020204" pitchFamily="34" charset="0"/>
              <a:cs typeface="Arial" panose="020B0604020202020204" pitchFamily="34" charset="0"/>
            </a:endParaRPr>
          </a:p>
        </p:txBody>
      </p:sp>
      <p:sp>
        <p:nvSpPr>
          <p:cNvPr id="47" name="TextBox 46">
            <a:extLst>
              <a:ext uri="{FF2B5EF4-FFF2-40B4-BE49-F238E27FC236}">
                <a16:creationId xmlns:a16="http://schemas.microsoft.com/office/drawing/2014/main" id="{3BF2D83C-41E9-1D14-4D1E-053885849703}"/>
              </a:ext>
            </a:extLst>
          </p:cNvPr>
          <p:cNvSpPr txBox="1"/>
          <p:nvPr/>
        </p:nvSpPr>
        <p:spPr>
          <a:xfrm>
            <a:off x="936702" y="267629"/>
            <a:ext cx="5727531" cy="523220"/>
          </a:xfrm>
          <a:prstGeom prst="rect">
            <a:avLst/>
          </a:prstGeom>
          <a:noFill/>
        </p:spPr>
        <p:txBody>
          <a:bodyPr wrap="square" rtlCol="0">
            <a:spAutoFit/>
          </a:bodyPr>
          <a:lstStyle/>
          <a:p>
            <a:r>
              <a:rPr lang="en-US" sz="2800" b="1" dirty="0">
                <a:solidFill>
                  <a:srgbClr val="9CE739"/>
                </a:solidFill>
                <a:latin typeface="Arial" panose="020B0604020202020204" pitchFamily="34" charset="0"/>
                <a:cs typeface="Arial" panose="020B0604020202020204" pitchFamily="34" charset="0"/>
              </a:rPr>
              <a:t>SEGMENTATION STRATEGY</a:t>
            </a:r>
            <a:endParaRPr lang="en-GB" sz="2800" b="1" dirty="0">
              <a:solidFill>
                <a:srgbClr val="9CE739"/>
              </a:solidFill>
              <a:latin typeface="Arial" panose="020B0604020202020204" pitchFamily="34" charset="0"/>
              <a:cs typeface="Arial" panose="020B0604020202020204" pitchFamily="34" charset="0"/>
            </a:endParaRPr>
          </a:p>
        </p:txBody>
      </p:sp>
      <p:sp>
        <p:nvSpPr>
          <p:cNvPr id="51" name="Oval 50">
            <a:extLst>
              <a:ext uri="{FF2B5EF4-FFF2-40B4-BE49-F238E27FC236}">
                <a16:creationId xmlns:a16="http://schemas.microsoft.com/office/drawing/2014/main" id="{5E53BED9-5F95-38E0-044A-7317B17079C1}"/>
              </a:ext>
            </a:extLst>
          </p:cNvPr>
          <p:cNvSpPr/>
          <p:nvPr/>
        </p:nvSpPr>
        <p:spPr>
          <a:xfrm>
            <a:off x="5283388" y="1354532"/>
            <a:ext cx="6726265" cy="6323308"/>
          </a:xfrm>
          <a:prstGeom prst="ellipse">
            <a:avLst/>
          </a:prstGeom>
          <a:solidFill>
            <a:srgbClr val="9CE739">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3521795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lumMod val="25000"/>
            <a:alpha val="30000"/>
          </a:schemeClr>
        </a:solidFill>
        <a:effectLst/>
      </p:bgPr>
    </p:bg>
    <p:spTree>
      <p:nvGrpSpPr>
        <p:cNvPr id="1" name=""/>
        <p:cNvGrpSpPr/>
        <p:nvPr/>
      </p:nvGrpSpPr>
      <p:grpSpPr>
        <a:xfrm>
          <a:off x="0" y="0"/>
          <a:ext cx="0" cy="0"/>
          <a:chOff x="0" y="0"/>
          <a:chExt cx="0" cy="0"/>
        </a:xfrm>
      </p:grpSpPr>
      <p:sp>
        <p:nvSpPr>
          <p:cNvPr id="16" name="Oval 15">
            <a:extLst>
              <a:ext uri="{FF2B5EF4-FFF2-40B4-BE49-F238E27FC236}">
                <a16:creationId xmlns:a16="http://schemas.microsoft.com/office/drawing/2014/main" id="{B42B54DB-A918-C43B-2E9F-2B054A7B72D4}"/>
              </a:ext>
            </a:extLst>
          </p:cNvPr>
          <p:cNvSpPr/>
          <p:nvPr/>
        </p:nvSpPr>
        <p:spPr>
          <a:xfrm>
            <a:off x="-860632" y="1690688"/>
            <a:ext cx="6726265" cy="6323308"/>
          </a:xfrm>
          <a:prstGeom prst="ellipse">
            <a:avLst/>
          </a:prstGeom>
          <a:solidFill>
            <a:srgbClr val="9CE739">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577B1CD-4E39-05B9-2166-4D5D91DAA12C}"/>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MARKETING EXAMPLES</a:t>
            </a:r>
            <a:endParaRPr lang="en-GB" b="1"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06A06D9-4359-8608-FD87-C4A1432E16DC}"/>
              </a:ext>
            </a:extLst>
          </p:cNvPr>
          <p:cNvSpPr>
            <a:spLocks noGrp="1"/>
          </p:cNvSpPr>
          <p:nvPr>
            <p:ph type="sldNum" sz="quarter" idx="12"/>
          </p:nvPr>
        </p:nvSpPr>
        <p:spPr/>
        <p:txBody>
          <a:bodyPr/>
          <a:lstStyle/>
          <a:p>
            <a:fld id="{1AA577CF-7778-42CD-95B2-61B41FC70795}" type="slidenum">
              <a:rPr lang="en-GB" smtClean="0"/>
              <a:t>11</a:t>
            </a:fld>
            <a:endParaRPr lang="en-GB"/>
          </a:p>
        </p:txBody>
      </p:sp>
      <p:pic>
        <p:nvPicPr>
          <p:cNvPr id="5" name="Picture 4">
            <a:extLst>
              <a:ext uri="{FF2B5EF4-FFF2-40B4-BE49-F238E27FC236}">
                <a16:creationId xmlns:a16="http://schemas.microsoft.com/office/drawing/2014/main" id="{34F02794-C8E3-68D7-DAC4-9F0F0DC39CB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8200" y="2437959"/>
            <a:ext cx="4671573" cy="2927350"/>
          </a:xfrm>
          <a:prstGeom prst="rect">
            <a:avLst/>
          </a:prstGeom>
          <a:effectLst>
            <a:softEdge rad="31750"/>
          </a:effectLst>
        </p:spPr>
      </p:pic>
      <p:pic>
        <p:nvPicPr>
          <p:cNvPr id="6" name="Picture 5">
            <a:extLst>
              <a:ext uri="{FF2B5EF4-FFF2-40B4-BE49-F238E27FC236}">
                <a16:creationId xmlns:a16="http://schemas.microsoft.com/office/drawing/2014/main" id="{F890D676-883F-2D7C-5412-BAD475B826A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79693" y="2437959"/>
            <a:ext cx="4489209" cy="2927350"/>
          </a:xfrm>
          <a:prstGeom prst="rect">
            <a:avLst/>
          </a:prstGeom>
          <a:noFill/>
          <a:ln>
            <a:noFill/>
          </a:ln>
        </p:spPr>
      </p:pic>
      <p:sp>
        <p:nvSpPr>
          <p:cNvPr id="11" name="TextBox 10">
            <a:extLst>
              <a:ext uri="{FF2B5EF4-FFF2-40B4-BE49-F238E27FC236}">
                <a16:creationId xmlns:a16="http://schemas.microsoft.com/office/drawing/2014/main" id="{C3B86966-99D7-0D1D-6D5D-34E859CB60C5}"/>
              </a:ext>
            </a:extLst>
          </p:cNvPr>
          <p:cNvSpPr txBox="1"/>
          <p:nvPr/>
        </p:nvSpPr>
        <p:spPr>
          <a:xfrm>
            <a:off x="838200" y="5606321"/>
            <a:ext cx="4671573"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Branded vehicle wrap, mobile advertising on every job</a:t>
            </a:r>
            <a:endParaRPr lang="en-GB" sz="12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F8B32D94-9A6B-F40D-E837-9C648F13CC33}"/>
              </a:ext>
            </a:extLst>
          </p:cNvPr>
          <p:cNvSpPr txBox="1"/>
          <p:nvPr/>
        </p:nvSpPr>
        <p:spPr>
          <a:xfrm>
            <a:off x="6579693" y="5606321"/>
            <a:ext cx="4489209"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SonicShineCH.com ( launching)</a:t>
            </a:r>
            <a:endParaRPr lang="en-GB" sz="1200" dirty="0">
              <a:latin typeface="Arial" panose="020B0604020202020204" pitchFamily="34" charset="0"/>
              <a:cs typeface="Arial" panose="020B0604020202020204" pitchFamily="34" charset="0"/>
            </a:endParaRPr>
          </a:p>
        </p:txBody>
      </p:sp>
      <p:sp>
        <p:nvSpPr>
          <p:cNvPr id="14" name="Oval 13">
            <a:extLst>
              <a:ext uri="{FF2B5EF4-FFF2-40B4-BE49-F238E27FC236}">
                <a16:creationId xmlns:a16="http://schemas.microsoft.com/office/drawing/2014/main" id="{E752CFCD-C346-0942-85FF-7BCFAF38A268}"/>
              </a:ext>
            </a:extLst>
          </p:cNvPr>
          <p:cNvSpPr/>
          <p:nvPr/>
        </p:nvSpPr>
        <p:spPr>
          <a:xfrm>
            <a:off x="8992585" y="-3047121"/>
            <a:ext cx="6726265" cy="6323308"/>
          </a:xfrm>
          <a:prstGeom prst="ellipse">
            <a:avLst/>
          </a:prstGeom>
          <a:solidFill>
            <a:srgbClr val="D472C1">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12841622"/>
      </p:ext>
    </p:extLst>
  </p:cSld>
  <p:clrMapOvr>
    <a:masterClrMapping/>
  </p:clrMapOvr>
  <p:transition spd="slow">
    <p:cove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alpha val="25000"/>
          </a:schemeClr>
        </a:solidFill>
        <a:effectLst/>
      </p:bgPr>
    </p:bg>
    <p:spTree>
      <p:nvGrpSpPr>
        <p:cNvPr id="1" name="">
          <a:extLst>
            <a:ext uri="{FF2B5EF4-FFF2-40B4-BE49-F238E27FC236}">
              <a16:creationId xmlns:a16="http://schemas.microsoft.com/office/drawing/2014/main" id="{2051E922-590F-BF3C-32B2-32CB66CF3613}"/>
            </a:ext>
          </a:extLst>
        </p:cNvPr>
        <p:cNvGrpSpPr/>
        <p:nvPr/>
      </p:nvGrpSpPr>
      <p:grpSpPr>
        <a:xfrm>
          <a:off x="0" y="0"/>
          <a:ext cx="0" cy="0"/>
          <a:chOff x="0" y="0"/>
          <a:chExt cx="0" cy="0"/>
        </a:xfrm>
      </p:grpSpPr>
      <p:sp>
        <p:nvSpPr>
          <p:cNvPr id="6" name="Oval 5">
            <a:extLst>
              <a:ext uri="{FF2B5EF4-FFF2-40B4-BE49-F238E27FC236}">
                <a16:creationId xmlns:a16="http://schemas.microsoft.com/office/drawing/2014/main" id="{281057A6-22F7-9EDD-560E-E1CAD16226D1}"/>
              </a:ext>
            </a:extLst>
          </p:cNvPr>
          <p:cNvSpPr/>
          <p:nvPr/>
        </p:nvSpPr>
        <p:spPr>
          <a:xfrm>
            <a:off x="9331479" y="-1893389"/>
            <a:ext cx="6726265" cy="6323308"/>
          </a:xfrm>
          <a:prstGeom prst="ellipse">
            <a:avLst/>
          </a:prstGeom>
          <a:solidFill>
            <a:srgbClr val="D472C1">
              <a:alpha val="3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Oval 46">
            <a:extLst>
              <a:ext uri="{FF2B5EF4-FFF2-40B4-BE49-F238E27FC236}">
                <a16:creationId xmlns:a16="http://schemas.microsoft.com/office/drawing/2014/main" id="{A8A2C01D-D083-1AD7-F6E5-378D210CDB84}"/>
              </a:ext>
            </a:extLst>
          </p:cNvPr>
          <p:cNvSpPr/>
          <p:nvPr/>
        </p:nvSpPr>
        <p:spPr>
          <a:xfrm>
            <a:off x="-1855657" y="-2048803"/>
            <a:ext cx="4527029" cy="4167266"/>
          </a:xfrm>
          <a:prstGeom prst="ellipse">
            <a:avLst/>
          </a:prstGeom>
          <a:solidFill>
            <a:srgbClr val="9CE739">
              <a:alpha val="29804"/>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Oval 48">
            <a:extLst>
              <a:ext uri="{FF2B5EF4-FFF2-40B4-BE49-F238E27FC236}">
                <a16:creationId xmlns:a16="http://schemas.microsoft.com/office/drawing/2014/main" id="{7C37C69A-B671-AE7A-B2C9-39F0791EA31E}"/>
              </a:ext>
            </a:extLst>
          </p:cNvPr>
          <p:cNvSpPr/>
          <p:nvPr/>
        </p:nvSpPr>
        <p:spPr>
          <a:xfrm>
            <a:off x="7345583" y="1690688"/>
            <a:ext cx="6726265" cy="6323308"/>
          </a:xfrm>
          <a:prstGeom prst="ellipse">
            <a:avLst/>
          </a:prstGeom>
          <a:solidFill>
            <a:srgbClr val="D472C1">
              <a:alpha val="3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04D10C1-DE9C-18EF-1647-4C68565804AB}"/>
              </a:ext>
            </a:extLst>
          </p:cNvPr>
          <p:cNvSpPr>
            <a:spLocks noGrp="1"/>
          </p:cNvSpPr>
          <p:nvPr>
            <p:ph type="title"/>
          </p:nvPr>
        </p:nvSpPr>
        <p:spPr>
          <a:noFill/>
        </p:spPr>
        <p:txBody>
          <a:bodyPr/>
          <a:lstStyle/>
          <a:p>
            <a:r>
              <a:rPr lang="en-US" b="1" dirty="0">
                <a:solidFill>
                  <a:schemeClr val="bg2">
                    <a:lumMod val="10000"/>
                  </a:schemeClr>
                </a:solidFill>
                <a:latin typeface="Arial" panose="020B0604020202020204" pitchFamily="34" charset="0"/>
                <a:cs typeface="Arial" panose="020B0604020202020204" pitchFamily="34" charset="0"/>
              </a:rPr>
              <a:t>3 WHY YOU SHOULD INVEST IN ME</a:t>
            </a:r>
            <a:endParaRPr lang="en-GB" b="1" dirty="0">
              <a:solidFill>
                <a:schemeClr val="bg2">
                  <a:lumMod val="1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899D6E0-1D9C-3565-F45E-56D925C6D998}"/>
              </a:ext>
            </a:extLst>
          </p:cNvPr>
          <p:cNvSpPr>
            <a:spLocks noGrp="1"/>
          </p:cNvSpPr>
          <p:nvPr>
            <p:ph type="sldNum" sz="quarter" idx="12"/>
          </p:nvPr>
        </p:nvSpPr>
        <p:spPr/>
        <p:txBody>
          <a:bodyPr/>
          <a:lstStyle/>
          <a:p>
            <a:fld id="{1AA577CF-7778-42CD-95B2-61B41FC70795}" type="slidenum">
              <a:rPr lang="en-GB" smtClean="0">
                <a:solidFill>
                  <a:srgbClr val="92D050"/>
                </a:solidFill>
              </a:rPr>
              <a:t>12</a:t>
            </a:fld>
            <a:endParaRPr lang="en-GB" dirty="0">
              <a:solidFill>
                <a:srgbClr val="92D050"/>
              </a:solidFill>
            </a:endParaRPr>
          </a:p>
        </p:txBody>
      </p:sp>
      <p:sp>
        <p:nvSpPr>
          <p:cNvPr id="14" name="Rectangle: Rounded Corners 13">
            <a:extLst>
              <a:ext uri="{FF2B5EF4-FFF2-40B4-BE49-F238E27FC236}">
                <a16:creationId xmlns:a16="http://schemas.microsoft.com/office/drawing/2014/main" id="{3585653B-536A-F89B-5BC6-D4FFA79F4C86}"/>
              </a:ext>
            </a:extLst>
          </p:cNvPr>
          <p:cNvSpPr/>
          <p:nvPr/>
        </p:nvSpPr>
        <p:spPr>
          <a:xfrm>
            <a:off x="1126918" y="2376396"/>
            <a:ext cx="4103004" cy="3145611"/>
          </a:xfrm>
          <a:prstGeom prst="roundRect">
            <a:avLst/>
          </a:prstGeom>
          <a:solidFill>
            <a:schemeClr val="bg2">
              <a:lumMod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0FE9336C-6B64-9D0B-9328-4E8DE6ED481C}"/>
              </a:ext>
            </a:extLst>
          </p:cNvPr>
          <p:cNvSpPr/>
          <p:nvPr/>
        </p:nvSpPr>
        <p:spPr>
          <a:xfrm>
            <a:off x="6287029" y="2376395"/>
            <a:ext cx="4103004" cy="3145611"/>
          </a:xfrm>
          <a:prstGeom prst="roundRect">
            <a:avLst/>
          </a:prstGeom>
          <a:solidFill>
            <a:schemeClr val="bg2">
              <a:lumMod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C04A6676-E1D5-DEE8-8092-65C53BD0A81A}"/>
              </a:ext>
            </a:extLst>
          </p:cNvPr>
          <p:cNvSpPr txBox="1"/>
          <p:nvPr/>
        </p:nvSpPr>
        <p:spPr>
          <a:xfrm>
            <a:off x="6632072" y="2782669"/>
            <a:ext cx="3757961" cy="369332"/>
          </a:xfrm>
          <a:prstGeom prst="rect">
            <a:avLst/>
          </a:prstGeom>
          <a:noFill/>
        </p:spPr>
        <p:txBody>
          <a:bodyPr wrap="square" rtlCol="0">
            <a:spAutoFit/>
          </a:bodyPr>
          <a:lstStyle/>
          <a:p>
            <a:r>
              <a:rPr lang="en-US" b="1" dirty="0">
                <a:solidFill>
                  <a:srgbClr val="9CE739"/>
                </a:solidFill>
                <a:latin typeface="Arial" panose="020B0604020202020204" pitchFamily="34" charset="0"/>
                <a:cs typeface="Arial" panose="020B0604020202020204" pitchFamily="34" charset="0"/>
              </a:rPr>
              <a:t>ACHIEVEMNTS &amp; EXPERIENCE</a:t>
            </a:r>
            <a:endParaRPr lang="en-GB" b="1" dirty="0">
              <a:solidFill>
                <a:srgbClr val="9CE739"/>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E849DA25-4333-738E-0A4E-927A1B83D25D}"/>
              </a:ext>
            </a:extLst>
          </p:cNvPr>
          <p:cNvSpPr txBox="1"/>
          <p:nvPr/>
        </p:nvSpPr>
        <p:spPr>
          <a:xfrm>
            <a:off x="1471961" y="2782669"/>
            <a:ext cx="3757961" cy="646331"/>
          </a:xfrm>
          <a:prstGeom prst="rect">
            <a:avLst/>
          </a:prstGeom>
          <a:noFill/>
        </p:spPr>
        <p:txBody>
          <a:bodyPr wrap="square" rtlCol="0">
            <a:spAutoFit/>
          </a:bodyPr>
          <a:lstStyle/>
          <a:p>
            <a:r>
              <a:rPr lang="en-US" b="1" dirty="0">
                <a:solidFill>
                  <a:srgbClr val="D472C1"/>
                </a:solidFill>
                <a:latin typeface="Arial" panose="020B0604020202020204" pitchFamily="34" charset="0"/>
                <a:cs typeface="Arial" panose="020B0604020202020204" pitchFamily="34" charset="0"/>
              </a:rPr>
              <a:t>STRENGTHS &amp; ENTREPRENEURIAL TRAITS</a:t>
            </a:r>
            <a:endParaRPr lang="en-GB" b="1" dirty="0">
              <a:solidFill>
                <a:srgbClr val="D472C1"/>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29328BB7-8B07-8F4A-7649-F8D87E6F4269}"/>
              </a:ext>
            </a:extLst>
          </p:cNvPr>
          <p:cNvSpPr txBox="1"/>
          <p:nvPr/>
        </p:nvSpPr>
        <p:spPr>
          <a:xfrm>
            <a:off x="1471961" y="3546088"/>
            <a:ext cx="3345366" cy="1754326"/>
          </a:xfrm>
          <a:prstGeom prst="rect">
            <a:avLst/>
          </a:prstGeom>
          <a:noFill/>
        </p:spPr>
        <p:txBody>
          <a:bodyPr wrap="square" rtlCol="0">
            <a:spAutoFit/>
          </a:bodyPr>
          <a:lstStyle/>
          <a:p>
            <a:r>
              <a:rPr lang="en-US" sz="1200" dirty="0">
                <a:solidFill>
                  <a:schemeClr val="bg1"/>
                </a:solidFill>
                <a:latin typeface="Arial" panose="020B0604020202020204" pitchFamily="34" charset="0"/>
                <a:cs typeface="Arial" panose="020B0604020202020204" pitchFamily="34" charset="0"/>
              </a:rPr>
              <a:t>Hands-on owner-operator </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Already does both services to a high standards</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Disciplined: Validating pricing and USP with real survey data </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Resourceful: built a brand identity without a marketing budget</a:t>
            </a:r>
            <a:endParaRPr lang="en-GB" sz="1200" dirty="0">
              <a:solidFill>
                <a:schemeClr val="bg1"/>
              </a:solidFill>
              <a:latin typeface="Arial" panose="020B0604020202020204" pitchFamily="34" charset="0"/>
              <a:cs typeface="Arial" panose="020B0604020202020204" pitchFamily="34" charset="0"/>
            </a:endParaRPr>
          </a:p>
        </p:txBody>
      </p:sp>
      <p:pic>
        <p:nvPicPr>
          <p:cNvPr id="17" name="Image 0" descr="images/icon_check_purple.png">
            <a:extLst>
              <a:ext uri="{FF2B5EF4-FFF2-40B4-BE49-F238E27FC236}">
                <a16:creationId xmlns:a16="http://schemas.microsoft.com/office/drawing/2014/main" id="{2E20795C-652B-718E-5B97-1D9572FEFCF1}"/>
              </a:ext>
            </a:extLst>
          </p:cNvPr>
          <p:cNvPicPr>
            <a:picLocks noChangeAspect="1"/>
          </p:cNvPicPr>
          <p:nvPr/>
        </p:nvPicPr>
        <p:blipFill>
          <a:blip r:embed="rId2"/>
          <a:stretch>
            <a:fillRect/>
          </a:stretch>
        </p:blipFill>
        <p:spPr>
          <a:xfrm>
            <a:off x="1223289" y="3546088"/>
            <a:ext cx="274320" cy="274320"/>
          </a:xfrm>
          <a:prstGeom prst="rect">
            <a:avLst/>
          </a:prstGeom>
        </p:spPr>
      </p:pic>
      <p:pic>
        <p:nvPicPr>
          <p:cNvPr id="19" name="Image 0" descr="images/icon_check_purple.png">
            <a:extLst>
              <a:ext uri="{FF2B5EF4-FFF2-40B4-BE49-F238E27FC236}">
                <a16:creationId xmlns:a16="http://schemas.microsoft.com/office/drawing/2014/main" id="{7677E41D-BAE4-FA64-D885-21742FB6F62C}"/>
              </a:ext>
            </a:extLst>
          </p:cNvPr>
          <p:cNvPicPr>
            <a:picLocks noChangeAspect="1"/>
          </p:cNvPicPr>
          <p:nvPr/>
        </p:nvPicPr>
        <p:blipFill>
          <a:blip r:embed="rId2"/>
          <a:stretch>
            <a:fillRect/>
          </a:stretch>
        </p:blipFill>
        <p:spPr>
          <a:xfrm>
            <a:off x="1215453" y="3935057"/>
            <a:ext cx="274320" cy="274320"/>
          </a:xfrm>
          <a:prstGeom prst="rect">
            <a:avLst/>
          </a:prstGeom>
        </p:spPr>
      </p:pic>
      <p:pic>
        <p:nvPicPr>
          <p:cNvPr id="23" name="Image 0" descr="images/icon_check_purple.png">
            <a:extLst>
              <a:ext uri="{FF2B5EF4-FFF2-40B4-BE49-F238E27FC236}">
                <a16:creationId xmlns:a16="http://schemas.microsoft.com/office/drawing/2014/main" id="{AC748EFA-9018-2242-79FB-F6BF109A78AB}"/>
              </a:ext>
            </a:extLst>
          </p:cNvPr>
          <p:cNvPicPr>
            <a:picLocks noChangeAspect="1"/>
          </p:cNvPicPr>
          <p:nvPr/>
        </p:nvPicPr>
        <p:blipFill>
          <a:blip r:embed="rId2"/>
          <a:stretch>
            <a:fillRect/>
          </a:stretch>
        </p:blipFill>
        <p:spPr>
          <a:xfrm>
            <a:off x="1211952" y="4338343"/>
            <a:ext cx="274320" cy="274320"/>
          </a:xfrm>
          <a:prstGeom prst="rect">
            <a:avLst/>
          </a:prstGeom>
        </p:spPr>
      </p:pic>
      <p:pic>
        <p:nvPicPr>
          <p:cNvPr id="26" name="Image 0" descr="images/icon_check_purple.png">
            <a:extLst>
              <a:ext uri="{FF2B5EF4-FFF2-40B4-BE49-F238E27FC236}">
                <a16:creationId xmlns:a16="http://schemas.microsoft.com/office/drawing/2014/main" id="{59FAE69C-1ACA-D507-A141-870E2024F893}"/>
              </a:ext>
            </a:extLst>
          </p:cNvPr>
          <p:cNvPicPr>
            <a:picLocks noChangeAspect="1"/>
          </p:cNvPicPr>
          <p:nvPr/>
        </p:nvPicPr>
        <p:blipFill>
          <a:blip r:embed="rId2"/>
          <a:stretch>
            <a:fillRect/>
          </a:stretch>
        </p:blipFill>
        <p:spPr>
          <a:xfrm>
            <a:off x="1211952" y="4852342"/>
            <a:ext cx="274320" cy="274320"/>
          </a:xfrm>
          <a:prstGeom prst="rect">
            <a:avLst/>
          </a:prstGeom>
        </p:spPr>
      </p:pic>
      <p:sp>
        <p:nvSpPr>
          <p:cNvPr id="28" name="TextBox 27">
            <a:extLst>
              <a:ext uri="{FF2B5EF4-FFF2-40B4-BE49-F238E27FC236}">
                <a16:creationId xmlns:a16="http://schemas.microsoft.com/office/drawing/2014/main" id="{69AD17AF-64A9-0453-3DCF-6BF79659768E}"/>
              </a:ext>
            </a:extLst>
          </p:cNvPr>
          <p:cNvSpPr txBox="1"/>
          <p:nvPr/>
        </p:nvSpPr>
        <p:spPr>
          <a:xfrm>
            <a:off x="6838369" y="3405180"/>
            <a:ext cx="3345366" cy="1938992"/>
          </a:xfrm>
          <a:prstGeom prst="rect">
            <a:avLst/>
          </a:prstGeom>
          <a:noFill/>
        </p:spPr>
        <p:txBody>
          <a:bodyPr wrap="square" rtlCol="0">
            <a:spAutoFit/>
          </a:bodyPr>
          <a:lstStyle/>
          <a:p>
            <a:r>
              <a:rPr lang="en-US" sz="1200" dirty="0">
                <a:solidFill>
                  <a:schemeClr val="bg1"/>
                </a:solidFill>
                <a:latin typeface="Arial" panose="020B0604020202020204" pitchFamily="34" charset="0"/>
                <a:cs typeface="Arial" panose="020B0604020202020204" pitchFamily="34" charset="0"/>
              </a:rPr>
              <a:t>Built 5 client base from zero, just mouth-of-word.</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Designed full brand identity</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Ran primary market research, validating demand and pricing</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Produced a 12 month cash flow forecast showing positive cash flow from month 1.</a:t>
            </a:r>
            <a:endParaRPr lang="en-GB" sz="1200" dirty="0">
              <a:solidFill>
                <a:schemeClr val="bg1"/>
              </a:solidFill>
              <a:latin typeface="Arial" panose="020B0604020202020204" pitchFamily="34" charset="0"/>
              <a:cs typeface="Arial" panose="020B0604020202020204" pitchFamily="34" charset="0"/>
            </a:endParaRPr>
          </a:p>
        </p:txBody>
      </p:sp>
      <p:pic>
        <p:nvPicPr>
          <p:cNvPr id="30" name="Image 0" descr="images/icon_check_purple.png">
            <a:extLst>
              <a:ext uri="{FF2B5EF4-FFF2-40B4-BE49-F238E27FC236}">
                <a16:creationId xmlns:a16="http://schemas.microsoft.com/office/drawing/2014/main" id="{A43531FC-67F1-A8CD-EC5C-C568476FDC6F}"/>
              </a:ext>
            </a:extLst>
          </p:cNvPr>
          <p:cNvPicPr>
            <a:picLocks noChangeAspect="1"/>
          </p:cNvPicPr>
          <p:nvPr/>
        </p:nvPicPr>
        <p:blipFill>
          <a:blip r:embed="rId2"/>
          <a:stretch>
            <a:fillRect/>
          </a:stretch>
        </p:blipFill>
        <p:spPr>
          <a:xfrm>
            <a:off x="734191" y="3449968"/>
            <a:ext cx="274320" cy="274320"/>
          </a:xfrm>
          <a:prstGeom prst="rect">
            <a:avLst/>
          </a:prstGeom>
        </p:spPr>
      </p:pic>
      <p:pic>
        <p:nvPicPr>
          <p:cNvPr id="32" name="Image 4" descr="images/icon_trophy_green.png">
            <a:extLst>
              <a:ext uri="{FF2B5EF4-FFF2-40B4-BE49-F238E27FC236}">
                <a16:creationId xmlns:a16="http://schemas.microsoft.com/office/drawing/2014/main" id="{9EC403F5-DCA0-2BE0-E292-3A69FBD228D1}"/>
              </a:ext>
            </a:extLst>
          </p:cNvPr>
          <p:cNvPicPr>
            <a:picLocks noChangeAspect="1"/>
          </p:cNvPicPr>
          <p:nvPr/>
        </p:nvPicPr>
        <p:blipFill>
          <a:blip r:embed="rId3"/>
          <a:stretch>
            <a:fillRect/>
          </a:stretch>
        </p:blipFill>
        <p:spPr>
          <a:xfrm>
            <a:off x="6494911" y="3431680"/>
            <a:ext cx="274320" cy="274320"/>
          </a:xfrm>
          <a:prstGeom prst="rect">
            <a:avLst/>
          </a:prstGeom>
        </p:spPr>
      </p:pic>
      <p:pic>
        <p:nvPicPr>
          <p:cNvPr id="34" name="Image 5" descr="images/icon_rocket_green.png">
            <a:extLst>
              <a:ext uri="{FF2B5EF4-FFF2-40B4-BE49-F238E27FC236}">
                <a16:creationId xmlns:a16="http://schemas.microsoft.com/office/drawing/2014/main" id="{D0DF3A3F-A81F-94AB-2559-BFE8E196D65C}"/>
              </a:ext>
            </a:extLst>
          </p:cNvPr>
          <p:cNvPicPr>
            <a:picLocks noChangeAspect="1"/>
          </p:cNvPicPr>
          <p:nvPr/>
        </p:nvPicPr>
        <p:blipFill>
          <a:blip r:embed="rId4"/>
          <a:stretch>
            <a:fillRect/>
          </a:stretch>
        </p:blipFill>
        <p:spPr>
          <a:xfrm>
            <a:off x="6494911" y="3986516"/>
            <a:ext cx="274320" cy="274320"/>
          </a:xfrm>
          <a:prstGeom prst="rect">
            <a:avLst/>
          </a:prstGeom>
        </p:spPr>
      </p:pic>
      <p:pic>
        <p:nvPicPr>
          <p:cNvPr id="36" name="Image 6" descr="images/icon_clipboard_green.png">
            <a:extLst>
              <a:ext uri="{FF2B5EF4-FFF2-40B4-BE49-F238E27FC236}">
                <a16:creationId xmlns:a16="http://schemas.microsoft.com/office/drawing/2014/main" id="{B164D02F-C05E-892A-7A85-BF89268E8291}"/>
              </a:ext>
            </a:extLst>
          </p:cNvPr>
          <p:cNvPicPr>
            <a:picLocks noChangeAspect="1"/>
          </p:cNvPicPr>
          <p:nvPr/>
        </p:nvPicPr>
        <p:blipFill>
          <a:blip r:embed="rId5"/>
          <a:stretch>
            <a:fillRect/>
          </a:stretch>
        </p:blipFill>
        <p:spPr>
          <a:xfrm>
            <a:off x="6494911" y="4423251"/>
            <a:ext cx="274320" cy="274320"/>
          </a:xfrm>
          <a:prstGeom prst="rect">
            <a:avLst/>
          </a:prstGeom>
        </p:spPr>
      </p:pic>
      <p:pic>
        <p:nvPicPr>
          <p:cNvPr id="38" name="Image 7" descr="images/icon_chartline_green.png">
            <a:extLst>
              <a:ext uri="{FF2B5EF4-FFF2-40B4-BE49-F238E27FC236}">
                <a16:creationId xmlns:a16="http://schemas.microsoft.com/office/drawing/2014/main" id="{510C3A3C-1A2B-0092-25E1-430AFD530BC5}"/>
              </a:ext>
            </a:extLst>
          </p:cNvPr>
          <p:cNvPicPr>
            <a:picLocks noChangeAspect="1"/>
          </p:cNvPicPr>
          <p:nvPr/>
        </p:nvPicPr>
        <p:blipFill>
          <a:blip r:embed="rId6"/>
          <a:stretch>
            <a:fillRect/>
          </a:stretch>
        </p:blipFill>
        <p:spPr>
          <a:xfrm>
            <a:off x="6505388" y="4946543"/>
            <a:ext cx="274320" cy="274320"/>
          </a:xfrm>
          <a:prstGeom prst="rect">
            <a:avLst/>
          </a:prstGeom>
        </p:spPr>
      </p:pic>
      <p:sp>
        <p:nvSpPr>
          <p:cNvPr id="40" name="TextBox 39">
            <a:extLst>
              <a:ext uri="{FF2B5EF4-FFF2-40B4-BE49-F238E27FC236}">
                <a16:creationId xmlns:a16="http://schemas.microsoft.com/office/drawing/2014/main" id="{66D0E7C9-D116-8C54-6918-D3F88A55D133}"/>
              </a:ext>
            </a:extLst>
          </p:cNvPr>
          <p:cNvSpPr txBox="1"/>
          <p:nvPr/>
        </p:nvSpPr>
        <p:spPr>
          <a:xfrm>
            <a:off x="1360449" y="1527717"/>
            <a:ext cx="7861610" cy="400110"/>
          </a:xfrm>
          <a:prstGeom prst="rect">
            <a:avLst/>
          </a:prstGeom>
          <a:noFill/>
        </p:spPr>
        <p:txBody>
          <a:bodyPr wrap="square" rtlCol="0">
            <a:spAutoFit/>
          </a:bodyPr>
          <a:lstStyle/>
          <a:p>
            <a:r>
              <a:rPr lang="en-US" sz="2000" b="1" dirty="0">
                <a:solidFill>
                  <a:srgbClr val="7030A0"/>
                </a:solidFill>
                <a:latin typeface="Arial" panose="020B0604020202020204" pitchFamily="34" charset="0"/>
                <a:cs typeface="Arial" panose="020B0604020202020204" pitchFamily="34" charset="0"/>
              </a:rPr>
              <a:t>The founder behind Sonic Shine</a:t>
            </a:r>
            <a:endParaRPr lang="en-GB" sz="2000" b="1" dirty="0">
              <a:solidFill>
                <a:srgbClr val="7030A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44278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2" name="Shape 0"/>
          <p:cNvSpPr/>
          <p:nvPr/>
        </p:nvSpPr>
        <p:spPr>
          <a:xfrm>
            <a:off x="8778240" y="-2194560"/>
            <a:ext cx="6400800" cy="6400800"/>
          </a:xfrm>
          <a:prstGeom prst="ellipse">
            <a:avLst/>
          </a:prstGeom>
          <a:solidFill>
            <a:srgbClr val="7B3FE4">
              <a:alpha val="11000"/>
            </a:srgbClr>
          </a:solidFill>
          <a:ln/>
        </p:spPr>
        <p:txBody>
          <a:bodyPr/>
          <a:lstStyle/>
          <a:p>
            <a:endParaRPr lang="en-GB"/>
          </a:p>
        </p:txBody>
      </p:sp>
      <p:sp>
        <p:nvSpPr>
          <p:cNvPr id="3" name="Shape 1"/>
          <p:cNvSpPr/>
          <p:nvPr/>
        </p:nvSpPr>
        <p:spPr>
          <a:xfrm>
            <a:off x="-2468880" y="3931920"/>
            <a:ext cx="5486400" cy="5486400"/>
          </a:xfrm>
          <a:prstGeom prst="ellipse">
            <a:avLst/>
          </a:prstGeom>
          <a:solidFill>
            <a:srgbClr val="4FBF4F">
              <a:alpha val="9000"/>
            </a:srgbClr>
          </a:solidFill>
          <a:ln/>
        </p:spPr>
        <p:txBody>
          <a:bodyPr/>
          <a:lstStyle/>
          <a:p>
            <a:endParaRPr lang="en-GB"/>
          </a:p>
        </p:txBody>
      </p:sp>
      <p:sp>
        <p:nvSpPr>
          <p:cNvPr id="4" name="Text 2"/>
          <p:cNvSpPr/>
          <p:nvPr/>
        </p:nvSpPr>
        <p:spPr>
          <a:xfrm>
            <a:off x="548640" y="411480"/>
            <a:ext cx="8229600" cy="320040"/>
          </a:xfrm>
          <a:prstGeom prst="rect">
            <a:avLst/>
          </a:prstGeom>
          <a:noFill/>
          <a:ln/>
        </p:spPr>
        <p:txBody>
          <a:bodyPr wrap="square" lIns="0" tIns="0" rIns="0" bIns="0" rtlCol="0" anchor="ctr"/>
          <a:lstStyle/>
          <a:p>
            <a:pPr marL="0" indent="0">
              <a:buNone/>
            </a:pPr>
            <a:r>
              <a:rPr lang="en-US" sz="3200" b="1" kern="0" spc="200" dirty="0">
                <a:solidFill>
                  <a:srgbClr val="8CD867"/>
                </a:solidFill>
                <a:latin typeface="Arial" panose="020B0604020202020204" pitchFamily="34" charset="0"/>
                <a:ea typeface="Calibri" pitchFamily="34" charset="-122"/>
                <a:cs typeface="Arial" panose="020B0604020202020204" pitchFamily="34" charset="0"/>
              </a:rPr>
              <a:t>3   MY PASSION</a:t>
            </a:r>
            <a:endParaRPr lang="en-US" sz="3200" dirty="0">
              <a:latin typeface="Arial" panose="020B0604020202020204" pitchFamily="34" charset="0"/>
              <a:cs typeface="Arial" panose="020B0604020202020204" pitchFamily="34" charset="0"/>
            </a:endParaRPr>
          </a:p>
        </p:txBody>
      </p:sp>
      <p:sp>
        <p:nvSpPr>
          <p:cNvPr id="5" name="Text 3"/>
          <p:cNvSpPr/>
          <p:nvPr/>
        </p:nvSpPr>
        <p:spPr>
          <a:xfrm>
            <a:off x="3604074" y="1005840"/>
            <a:ext cx="9875520" cy="640080"/>
          </a:xfrm>
          <a:prstGeom prst="rect">
            <a:avLst/>
          </a:prstGeom>
          <a:noFill/>
          <a:ln/>
        </p:spPr>
        <p:txBody>
          <a:bodyPr wrap="square" lIns="0" tIns="0" rIns="0" bIns="0" rtlCol="0" anchor="ctr"/>
          <a:lstStyle/>
          <a:p>
            <a:pPr marL="0" indent="0">
              <a:buNone/>
            </a:pPr>
            <a:r>
              <a:rPr lang="en-US" sz="2900" b="1" dirty="0">
                <a:solidFill>
                  <a:srgbClr val="FFFFFF"/>
                </a:solidFill>
                <a:latin typeface="Cambria" pitchFamily="34" charset="0"/>
                <a:ea typeface="Cambria" pitchFamily="34" charset="-122"/>
                <a:cs typeface="Cambria" pitchFamily="34" charset="-120"/>
              </a:rPr>
              <a:t>Why I built Sonic Shine</a:t>
            </a:r>
            <a:endParaRPr lang="en-US" sz="2900" dirty="0"/>
          </a:p>
        </p:txBody>
      </p:sp>
      <p:pic>
        <p:nvPicPr>
          <p:cNvPr id="6" name="Image 0" descr="images/icon_heart_purple.png"/>
          <p:cNvPicPr>
            <a:picLocks noChangeAspect="1"/>
          </p:cNvPicPr>
          <p:nvPr/>
        </p:nvPicPr>
        <p:blipFill>
          <a:blip r:embed="rId3"/>
          <a:stretch>
            <a:fillRect/>
          </a:stretch>
        </p:blipFill>
        <p:spPr>
          <a:xfrm>
            <a:off x="640080" y="1828800"/>
            <a:ext cx="548640" cy="548640"/>
          </a:xfrm>
          <a:prstGeom prst="rect">
            <a:avLst/>
          </a:prstGeom>
        </p:spPr>
      </p:pic>
      <p:sp>
        <p:nvSpPr>
          <p:cNvPr id="7" name="Text 4"/>
          <p:cNvSpPr/>
          <p:nvPr/>
        </p:nvSpPr>
        <p:spPr>
          <a:xfrm>
            <a:off x="1371600" y="1783080"/>
            <a:ext cx="9601200" cy="1188720"/>
          </a:xfrm>
          <a:prstGeom prst="rect">
            <a:avLst/>
          </a:prstGeom>
          <a:noFill/>
          <a:ln/>
        </p:spPr>
        <p:txBody>
          <a:bodyPr wrap="square" lIns="0" tIns="0" rIns="0" bIns="0" rtlCol="0" anchor="ctr"/>
          <a:lstStyle/>
          <a:p>
            <a:pPr marL="0" indent="0">
              <a:lnSpc>
                <a:spcPct val="130000"/>
              </a:lnSpc>
              <a:buNone/>
            </a:pPr>
            <a:r>
              <a:rPr lang="en-US" sz="1600" b="1" i="1" dirty="0">
                <a:solidFill>
                  <a:srgbClr val="F4F3F8"/>
                </a:solidFill>
                <a:latin typeface="Arial" panose="020B0604020202020204" pitchFamily="34" charset="0"/>
                <a:ea typeface="Cambria" pitchFamily="34" charset="-122"/>
                <a:cs typeface="Arial" panose="020B0604020202020204" pitchFamily="34" charset="0"/>
              </a:rPr>
              <a:t>I built Sonic Shine because I genuinely love doing a job properly — the satisfaction of a spotless room and a repair done right. That care is what turned five strangers into loyal, repeat clients without spending a penny on marketing.</a:t>
            </a:r>
            <a:endParaRPr lang="en-US" sz="1600" b="1" dirty="0">
              <a:latin typeface="Arial" panose="020B0604020202020204" pitchFamily="34" charset="0"/>
              <a:cs typeface="Arial" panose="020B0604020202020204" pitchFamily="34" charset="0"/>
            </a:endParaRPr>
          </a:p>
        </p:txBody>
      </p:sp>
      <p:sp>
        <p:nvSpPr>
          <p:cNvPr id="8" name="Shape 5"/>
          <p:cNvSpPr/>
          <p:nvPr/>
        </p:nvSpPr>
        <p:spPr>
          <a:xfrm>
            <a:off x="5413248" y="3337560"/>
            <a:ext cx="1371600" cy="0"/>
          </a:xfrm>
          <a:prstGeom prst="line">
            <a:avLst/>
          </a:prstGeom>
          <a:noFill/>
          <a:ln w="15875">
            <a:solidFill>
              <a:srgbClr val="A66BFF"/>
            </a:solidFill>
            <a:prstDash val="solid"/>
          </a:ln>
        </p:spPr>
        <p:txBody>
          <a:bodyPr/>
          <a:lstStyle/>
          <a:p>
            <a:endParaRPr lang="en-GB"/>
          </a:p>
        </p:txBody>
      </p:sp>
      <p:sp>
        <p:nvSpPr>
          <p:cNvPr id="9" name="Text 6"/>
          <p:cNvSpPr/>
          <p:nvPr/>
        </p:nvSpPr>
        <p:spPr>
          <a:xfrm>
            <a:off x="1371600" y="3657600"/>
            <a:ext cx="9418320" cy="1005840"/>
          </a:xfrm>
          <a:prstGeom prst="rect">
            <a:avLst/>
          </a:prstGeom>
          <a:noFill/>
          <a:ln/>
        </p:spPr>
        <p:txBody>
          <a:bodyPr wrap="square" lIns="0" tIns="0" rIns="0" bIns="0" rtlCol="0" anchor="ctr"/>
          <a:lstStyle/>
          <a:p>
            <a:pPr marL="0" indent="0">
              <a:lnSpc>
                <a:spcPct val="130000"/>
              </a:lnSpc>
              <a:buNone/>
            </a:pPr>
            <a:r>
              <a:rPr lang="en-US" b="1" dirty="0">
                <a:solidFill>
                  <a:srgbClr val="8CD867"/>
                </a:solidFill>
                <a:latin typeface="Arial" panose="020B0604020202020204" pitchFamily="34" charset="0"/>
                <a:ea typeface="Calibri" pitchFamily="34" charset="-122"/>
                <a:cs typeface="Arial" panose="020B0604020202020204" pitchFamily="34" charset="0"/>
              </a:rPr>
              <a:t>An investment in Sonic Shine is an investment in a founder who is already doing the work, already has the clients, and is ready to scale with the right backing.</a:t>
            </a:r>
            <a:endParaRPr lang="en-US" dirty="0">
              <a:latin typeface="Arial" panose="020B0604020202020204" pitchFamily="34" charset="0"/>
              <a:cs typeface="Arial" panose="020B0604020202020204" pitchFamily="34" charset="0"/>
            </a:endParaRPr>
          </a:p>
        </p:txBody>
      </p:sp>
      <p:sp>
        <p:nvSpPr>
          <p:cNvPr id="11" name="Text 8"/>
          <p:cNvSpPr/>
          <p:nvPr/>
        </p:nvSpPr>
        <p:spPr>
          <a:xfrm>
            <a:off x="11185855" y="6528816"/>
            <a:ext cx="457200" cy="274320"/>
          </a:xfrm>
          <a:prstGeom prst="rect">
            <a:avLst/>
          </a:prstGeom>
          <a:noFill/>
          <a:ln/>
        </p:spPr>
        <p:txBody>
          <a:bodyPr wrap="square" lIns="0" tIns="0" rIns="0" bIns="0" rtlCol="0" anchor="ctr"/>
          <a:lstStyle/>
          <a:p>
            <a:pPr marL="0" indent="0" algn="r">
              <a:buNone/>
            </a:pPr>
            <a:r>
              <a:rPr lang="en-US" sz="900" dirty="0">
                <a:solidFill>
                  <a:srgbClr val="8C8FA3"/>
                </a:solidFill>
                <a:latin typeface="Calibri" pitchFamily="34" charset="0"/>
                <a:ea typeface="Calibri" pitchFamily="34" charset="-122"/>
                <a:cs typeface="Calibri" pitchFamily="34" charset="-120"/>
              </a:rPr>
              <a:t>10</a:t>
            </a:r>
            <a:endParaRPr lang="en-US" sz="900" dirty="0"/>
          </a:p>
        </p:txBody>
      </p:sp>
      <p:pic>
        <p:nvPicPr>
          <p:cNvPr id="13" name="Picture 12">
            <a:extLst>
              <a:ext uri="{FF2B5EF4-FFF2-40B4-BE49-F238E27FC236}">
                <a16:creationId xmlns:a16="http://schemas.microsoft.com/office/drawing/2014/main" id="{CF0CE944-0A82-AB83-9460-A40FE63BD75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51153" y="4892040"/>
            <a:ext cx="1439979" cy="1460260"/>
          </a:xfrm>
          <a:prstGeom prst="rect">
            <a:avLst/>
          </a:prstGeom>
          <a:ln>
            <a:noFill/>
          </a:ln>
        </p:spPr>
      </p:pic>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34000">
              <a:schemeClr val="bg2">
                <a:lumMod val="25000"/>
              </a:schemeClr>
            </a:gs>
            <a:gs pos="68000">
              <a:srgbClr val="D472C1"/>
            </a:gs>
            <a:gs pos="100000">
              <a:srgbClr val="9CE739"/>
            </a:gs>
            <a:gs pos="100000">
              <a:schemeClr val="bg2">
                <a:lumMod val="25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B673A-EF87-B77E-D4D6-93CBAD35EC34}"/>
              </a:ext>
            </a:extLst>
          </p:cNvPr>
          <p:cNvSpPr>
            <a:spLocks noGrp="1"/>
          </p:cNvSpPr>
          <p:nvPr>
            <p:ph type="title"/>
          </p:nvPr>
        </p:nvSpPr>
        <p:spPr>
          <a:xfrm>
            <a:off x="838200" y="186345"/>
            <a:ext cx="10515600" cy="1325563"/>
          </a:xfrm>
        </p:spPr>
        <p:txBody>
          <a:bodyPr>
            <a:normAutofit/>
          </a:bodyPr>
          <a:lstStyle/>
          <a:p>
            <a:pPr algn="ctr"/>
            <a:r>
              <a:rPr lang="en-US" sz="5400" b="1" dirty="0">
                <a:solidFill>
                  <a:schemeClr val="accent5">
                    <a:lumMod val="60000"/>
                    <a:lumOff val="40000"/>
                  </a:schemeClr>
                </a:solidFill>
                <a:latin typeface="Arial" panose="020B0604020202020204" pitchFamily="34" charset="0"/>
                <a:cs typeface="Arial" panose="020B0604020202020204" pitchFamily="34" charset="0"/>
              </a:rPr>
              <a:t>CONCLUSION</a:t>
            </a:r>
            <a:endParaRPr lang="en-GB" sz="5400" b="1" dirty="0">
              <a:solidFill>
                <a:schemeClr val="accent5">
                  <a:lumMod val="60000"/>
                  <a:lumOff val="4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A887128-D2D0-2B85-DA95-E4378C72A5FC}"/>
              </a:ext>
            </a:extLst>
          </p:cNvPr>
          <p:cNvSpPr>
            <a:spLocks noGrp="1"/>
          </p:cNvSpPr>
          <p:nvPr>
            <p:ph type="sldNum" sz="quarter" idx="12"/>
          </p:nvPr>
        </p:nvSpPr>
        <p:spPr/>
        <p:txBody>
          <a:bodyPr/>
          <a:lstStyle/>
          <a:p>
            <a:fld id="{1AA577CF-7778-42CD-95B2-61B41FC70795}" type="slidenum">
              <a:rPr lang="en-GB" smtClean="0"/>
              <a:t>14</a:t>
            </a:fld>
            <a:endParaRPr lang="en-GB"/>
          </a:p>
        </p:txBody>
      </p:sp>
      <p:graphicFrame>
        <p:nvGraphicFramePr>
          <p:cNvPr id="8" name="Content Placeholder 7">
            <a:extLst>
              <a:ext uri="{FF2B5EF4-FFF2-40B4-BE49-F238E27FC236}">
                <a16:creationId xmlns:a16="http://schemas.microsoft.com/office/drawing/2014/main" id="{99697B54-29BD-79BE-BC0B-8B640B1BCB6B}"/>
              </a:ext>
            </a:extLst>
          </p:cNvPr>
          <p:cNvGraphicFramePr>
            <a:graphicFrameLocks noGrp="1"/>
          </p:cNvGraphicFramePr>
          <p:nvPr>
            <p:ph idx="1"/>
            <p:extLst>
              <p:ext uri="{D42A27DB-BD31-4B8C-83A1-F6EECF244321}">
                <p14:modId xmlns:p14="http://schemas.microsoft.com/office/powerpoint/2010/main" val="1917836119"/>
              </p:ext>
            </p:extLst>
          </p:nvPr>
        </p:nvGraphicFramePr>
        <p:xfrm>
          <a:off x="1349115" y="2638268"/>
          <a:ext cx="9263921" cy="30442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Graphic 9" descr="Checkmark with solid fill">
            <a:extLst>
              <a:ext uri="{FF2B5EF4-FFF2-40B4-BE49-F238E27FC236}">
                <a16:creationId xmlns:a16="http://schemas.microsoft.com/office/drawing/2014/main" id="{C17730F9-15E0-D27E-AEFD-E9CD45DDA09D}"/>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725271" y="3579682"/>
            <a:ext cx="499440" cy="499440"/>
          </a:xfrm>
          <a:prstGeom prst="rect">
            <a:avLst/>
          </a:prstGeom>
        </p:spPr>
      </p:pic>
      <p:pic>
        <p:nvPicPr>
          <p:cNvPr id="14" name="Graphic 13" descr="Checkmark with solid fill">
            <a:extLst>
              <a:ext uri="{FF2B5EF4-FFF2-40B4-BE49-F238E27FC236}">
                <a16:creationId xmlns:a16="http://schemas.microsoft.com/office/drawing/2014/main" id="{D3255218-54F0-45DA-3FC7-494D3DB4A7C4}"/>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402948" y="5012253"/>
            <a:ext cx="521598" cy="521598"/>
          </a:xfrm>
          <a:prstGeom prst="rect">
            <a:avLst/>
          </a:prstGeom>
        </p:spPr>
      </p:pic>
      <p:pic>
        <p:nvPicPr>
          <p:cNvPr id="19" name="Graphic 18" descr="Checkmark with solid fill">
            <a:extLst>
              <a:ext uri="{FF2B5EF4-FFF2-40B4-BE49-F238E27FC236}">
                <a16:creationId xmlns:a16="http://schemas.microsoft.com/office/drawing/2014/main" id="{8BBCF011-B56F-E42C-B317-419E95104C77}"/>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528760" y="2867194"/>
            <a:ext cx="499440" cy="499440"/>
          </a:xfrm>
          <a:prstGeom prst="rect">
            <a:avLst/>
          </a:prstGeom>
        </p:spPr>
      </p:pic>
      <p:sp>
        <p:nvSpPr>
          <p:cNvPr id="20" name="Oval 19">
            <a:extLst>
              <a:ext uri="{FF2B5EF4-FFF2-40B4-BE49-F238E27FC236}">
                <a16:creationId xmlns:a16="http://schemas.microsoft.com/office/drawing/2014/main" id="{DAF57405-77E3-D733-A8A6-8287DFCE4B27}"/>
              </a:ext>
            </a:extLst>
          </p:cNvPr>
          <p:cNvSpPr/>
          <p:nvPr/>
        </p:nvSpPr>
        <p:spPr>
          <a:xfrm>
            <a:off x="1663747" y="4205666"/>
            <a:ext cx="593518" cy="592856"/>
          </a:xfrm>
          <a:prstGeom prst="ellipse">
            <a:avLst/>
          </a:prstGeom>
          <a:ln>
            <a:noFill/>
          </a:ln>
        </p:spPr>
        <p:style>
          <a:lnRef idx="2">
            <a:scrgbClr r="0" g="0" b="0"/>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pic>
        <p:nvPicPr>
          <p:cNvPr id="12" name="Graphic 11" descr="Checkmark with solid fill">
            <a:extLst>
              <a:ext uri="{FF2B5EF4-FFF2-40B4-BE49-F238E27FC236}">
                <a16:creationId xmlns:a16="http://schemas.microsoft.com/office/drawing/2014/main" id="{62278741-08E5-220B-25AD-83BA82EDD76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725271" y="4291182"/>
            <a:ext cx="467064" cy="467064"/>
          </a:xfrm>
          <a:prstGeom prst="rect">
            <a:avLst/>
          </a:prstGeom>
        </p:spPr>
      </p:pic>
      <p:sp>
        <p:nvSpPr>
          <p:cNvPr id="23" name="Rectangle 22">
            <a:extLst>
              <a:ext uri="{FF2B5EF4-FFF2-40B4-BE49-F238E27FC236}">
                <a16:creationId xmlns:a16="http://schemas.microsoft.com/office/drawing/2014/main" id="{05827F34-1D85-8D85-AA06-A61E9954F44E}"/>
              </a:ext>
            </a:extLst>
          </p:cNvPr>
          <p:cNvSpPr/>
          <p:nvPr/>
        </p:nvSpPr>
        <p:spPr>
          <a:xfrm>
            <a:off x="752596" y="1371066"/>
            <a:ext cx="10456965" cy="923330"/>
          </a:xfrm>
          <a:prstGeom prst="rect">
            <a:avLst/>
          </a:prstGeom>
          <a:noFill/>
          <a:ln>
            <a:noFill/>
          </a:ln>
        </p:spPr>
        <p:txBody>
          <a:bodyPr wrap="none" lIns="91440" tIns="45720" rIns="91440" bIns="45720">
            <a:spAutoFit/>
          </a:bodyPr>
          <a:lstStyle/>
          <a:p>
            <a:pPr algn="ctr"/>
            <a:r>
              <a:rPr lang="en-US" sz="5400" b="1" cap="none" spc="0" dirty="0">
                <a:ln w="10160">
                  <a:solidFill>
                    <a:schemeClr val="bg1"/>
                  </a:solidFill>
                  <a:prstDash val="solid"/>
                </a:ln>
                <a:solidFill>
                  <a:srgbClr val="9CE739"/>
                </a:solidFill>
                <a:effectLst>
                  <a:outerShdw blurRad="38100" dist="22860" dir="5400000" algn="tl" rotWithShape="0">
                    <a:srgbClr val="000000">
                      <a:alpha val="30000"/>
                    </a:srgbClr>
                  </a:outerShdw>
                </a:effectLst>
                <a:latin typeface="Arial" panose="020B0604020202020204" pitchFamily="34" charset="0"/>
                <a:cs typeface="Arial" panose="020B0604020202020204" pitchFamily="34" charset="0"/>
              </a:rPr>
              <a:t>Yes, </a:t>
            </a:r>
            <a:r>
              <a:rPr lang="en-US" sz="4400" b="1" cap="none" spc="0" dirty="0">
                <a:ln w="10160">
                  <a:solidFill>
                    <a:schemeClr val="bg1"/>
                  </a:solidFill>
                  <a:prstDash val="solid"/>
                </a:ln>
                <a:solidFill>
                  <a:srgbClr val="9CE739"/>
                </a:solidFill>
                <a:effectLst>
                  <a:outerShdw blurRad="38100" dist="22860" dir="5400000" algn="tl" rotWithShape="0">
                    <a:srgbClr val="000000">
                      <a:alpha val="30000"/>
                    </a:srgbClr>
                  </a:outerShdw>
                </a:effectLst>
                <a:latin typeface="Arial" panose="020B0604020202020204" pitchFamily="34" charset="0"/>
                <a:cs typeface="Arial" panose="020B0604020202020204" pitchFamily="34" charset="0"/>
              </a:rPr>
              <a:t>Sonic Shine is a viable business</a:t>
            </a:r>
          </a:p>
        </p:txBody>
      </p:sp>
    </p:spTree>
    <p:extLst>
      <p:ext uri="{BB962C8B-B14F-4D97-AF65-F5344CB8AC3E}">
        <p14:creationId xmlns:p14="http://schemas.microsoft.com/office/powerpoint/2010/main" val="362252910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BD525-2DCE-822B-5803-1CBC9709E850}"/>
              </a:ext>
            </a:extLst>
          </p:cNvPr>
          <p:cNvSpPr>
            <a:spLocks noGrp="1"/>
          </p:cNvSpPr>
          <p:nvPr>
            <p:ph type="title"/>
          </p:nvPr>
        </p:nvSpPr>
        <p:spPr/>
        <p:txBody>
          <a:bodyPr/>
          <a:lstStyle/>
          <a:p>
            <a:r>
              <a:rPr lang="en-US" b="1" dirty="0">
                <a:solidFill>
                  <a:srgbClr val="9CE739"/>
                </a:solidFill>
                <a:latin typeface="Arial" panose="020B0604020202020204" pitchFamily="34" charset="0"/>
                <a:cs typeface="Arial" panose="020B0604020202020204" pitchFamily="34" charset="0"/>
              </a:rPr>
              <a:t>REFERENCE LIST</a:t>
            </a:r>
            <a:endParaRPr lang="en-GB" b="1" dirty="0">
              <a:solidFill>
                <a:srgbClr val="9CE739"/>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C07EA57F-8880-6D91-2112-2D556FA0C566}"/>
              </a:ext>
            </a:extLst>
          </p:cNvPr>
          <p:cNvSpPr>
            <a:spLocks noGrp="1"/>
          </p:cNvSpPr>
          <p:nvPr>
            <p:ph type="sldNum" sz="quarter" idx="12"/>
          </p:nvPr>
        </p:nvSpPr>
        <p:spPr/>
        <p:txBody>
          <a:bodyPr/>
          <a:lstStyle/>
          <a:p>
            <a:fld id="{1AA577CF-7778-42CD-95B2-61B41FC70795}" type="slidenum">
              <a:rPr lang="en-GB" smtClean="0"/>
              <a:t>15</a:t>
            </a:fld>
            <a:endParaRPr lang="en-GB"/>
          </a:p>
        </p:txBody>
      </p:sp>
      <p:cxnSp>
        <p:nvCxnSpPr>
          <p:cNvPr id="6" name="Straight Connector 5">
            <a:extLst>
              <a:ext uri="{FF2B5EF4-FFF2-40B4-BE49-F238E27FC236}">
                <a16:creationId xmlns:a16="http://schemas.microsoft.com/office/drawing/2014/main" id="{0F56F68A-849B-99C4-E8CB-921920A955D5}"/>
              </a:ext>
            </a:extLst>
          </p:cNvPr>
          <p:cNvCxnSpPr/>
          <p:nvPr/>
        </p:nvCxnSpPr>
        <p:spPr>
          <a:xfrm>
            <a:off x="704538" y="584616"/>
            <a:ext cx="0" cy="824459"/>
          </a:xfrm>
          <a:prstGeom prst="line">
            <a:avLst/>
          </a:prstGeom>
          <a:ln/>
        </p:spPr>
        <p:style>
          <a:lnRef idx="3">
            <a:schemeClr val="accent5"/>
          </a:lnRef>
          <a:fillRef idx="0">
            <a:schemeClr val="accent5"/>
          </a:fillRef>
          <a:effectRef idx="2">
            <a:schemeClr val="accent5"/>
          </a:effectRef>
          <a:fontRef idx="minor">
            <a:schemeClr val="tx1"/>
          </a:fontRef>
        </p:style>
      </p:cxnSp>
      <p:sp>
        <p:nvSpPr>
          <p:cNvPr id="8" name="Oval 7">
            <a:extLst>
              <a:ext uri="{FF2B5EF4-FFF2-40B4-BE49-F238E27FC236}">
                <a16:creationId xmlns:a16="http://schemas.microsoft.com/office/drawing/2014/main" id="{AA46B422-C495-5B3B-007E-453F36BAEBF8}"/>
              </a:ext>
            </a:extLst>
          </p:cNvPr>
          <p:cNvSpPr/>
          <p:nvPr/>
        </p:nvSpPr>
        <p:spPr>
          <a:xfrm>
            <a:off x="8286078" y="-914400"/>
            <a:ext cx="4527029" cy="4167266"/>
          </a:xfrm>
          <a:prstGeom prst="ellipse">
            <a:avLst/>
          </a:prstGeom>
          <a:solidFill>
            <a:srgbClr val="9CE739">
              <a:alpha val="29804"/>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9966F92D-8A24-0DC6-A10A-A72FAAAF2139}"/>
              </a:ext>
            </a:extLst>
          </p:cNvPr>
          <p:cNvSpPr/>
          <p:nvPr/>
        </p:nvSpPr>
        <p:spPr>
          <a:xfrm>
            <a:off x="-329784" y="2419363"/>
            <a:ext cx="6726265" cy="6323308"/>
          </a:xfrm>
          <a:prstGeom prst="ellipse">
            <a:avLst/>
          </a:prstGeom>
          <a:solidFill>
            <a:srgbClr val="D472C1">
              <a:alpha val="3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578CB95-31A8-39C3-FF19-B9F4E05A56D8}"/>
              </a:ext>
            </a:extLst>
          </p:cNvPr>
          <p:cNvSpPr txBox="1"/>
          <p:nvPr/>
        </p:nvSpPr>
        <p:spPr>
          <a:xfrm>
            <a:off x="704538" y="1690688"/>
            <a:ext cx="5032226" cy="4016805"/>
          </a:xfrm>
          <a:prstGeom prst="rect">
            <a:avLst/>
          </a:prstGeom>
          <a:noFill/>
        </p:spPr>
        <p:txBody>
          <a:bodyPr wrap="square" rtlCol="0">
            <a:spAutoFit/>
          </a:bodyPr>
          <a:lstStyle/>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1. </a:t>
            </a:r>
            <a:r>
              <a:rPr lang="en-US" sz="1000" dirty="0" err="1">
                <a:solidFill>
                  <a:schemeClr val="bg1"/>
                </a:solidFill>
                <a:latin typeface="Arial" panose="020B0604020202020204" pitchFamily="34" charset="0"/>
                <a:ea typeface="Calibri" pitchFamily="34" charset="-122"/>
                <a:cs typeface="Arial" panose="020B0604020202020204" pitchFamily="34" charset="0"/>
              </a:rPr>
              <a:t>Atrill</a:t>
            </a:r>
            <a:r>
              <a:rPr lang="en-US" sz="1000" dirty="0">
                <a:solidFill>
                  <a:schemeClr val="bg1"/>
                </a:solidFill>
                <a:latin typeface="Arial" panose="020B0604020202020204" pitchFamily="34" charset="0"/>
                <a:ea typeface="Calibri" pitchFamily="34" charset="-122"/>
                <a:cs typeface="Arial" panose="020B0604020202020204" pitchFamily="34" charset="0"/>
              </a:rPr>
              <a:t>, P. and McLaney, E.J. (2021). Management accounting for decision makers. 10th ed. Pearson.</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2. BCC (2026). British Cleaning Council. britishcleaningcouncil.org.</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3. Carter, M. (2025). Statistics and Census Information. Bristol City Council.</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4. Crick, J.M. (2023). Analysing survey data in marketing research. J. Strategic Marketing, 32(2).</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5. Davies, B. and Cooper, R. (2023). Essential Business Law and Practice for SQE1. Routledge.</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6. Eker, C., </a:t>
            </a:r>
            <a:r>
              <a:rPr lang="en-US" sz="1000" dirty="0" err="1">
                <a:solidFill>
                  <a:schemeClr val="bg1"/>
                </a:solidFill>
                <a:latin typeface="Arial" panose="020B0604020202020204" pitchFamily="34" charset="0"/>
                <a:ea typeface="Calibri" pitchFamily="34" charset="-122"/>
                <a:cs typeface="Arial" panose="020B0604020202020204" pitchFamily="34" charset="0"/>
              </a:rPr>
              <a:t>Örüü</a:t>
            </a:r>
            <a:r>
              <a:rPr lang="en-US" sz="1000" dirty="0">
                <a:solidFill>
                  <a:schemeClr val="bg1"/>
                </a:solidFill>
                <a:latin typeface="Arial" panose="020B0604020202020204" pitchFamily="34" charset="0"/>
                <a:ea typeface="Calibri" pitchFamily="34" charset="-122"/>
                <a:cs typeface="Arial" panose="020B0604020202020204" pitchFamily="34" charset="0"/>
              </a:rPr>
              <a:t>, E. and Kaya, A. (2025). Green Management Approaches to </a:t>
            </a:r>
            <a:r>
              <a:rPr lang="en-US" sz="1000" dirty="0" err="1">
                <a:solidFill>
                  <a:schemeClr val="bg1"/>
                </a:solidFill>
                <a:latin typeface="Arial" panose="020B0604020202020204" pitchFamily="34" charset="0"/>
                <a:ea typeface="Calibri" pitchFamily="34" charset="-122"/>
                <a:cs typeface="Arial" panose="020B0604020202020204" pitchFamily="34" charset="0"/>
              </a:rPr>
              <a:t>Organisational</a:t>
            </a:r>
            <a:r>
              <a:rPr lang="en-US" sz="1000" dirty="0">
                <a:solidFill>
                  <a:schemeClr val="bg1"/>
                </a:solidFill>
                <a:latin typeface="Arial" panose="020B0604020202020204" pitchFamily="34" charset="0"/>
                <a:ea typeface="Calibri" pitchFamily="34" charset="-122"/>
                <a:cs typeface="Arial" panose="020B0604020202020204" pitchFamily="34" charset="0"/>
              </a:rPr>
              <a:t> </a:t>
            </a:r>
            <a:r>
              <a:rPr lang="en-US" sz="1000" dirty="0" err="1">
                <a:solidFill>
                  <a:schemeClr val="bg1"/>
                </a:solidFill>
                <a:latin typeface="Arial" panose="020B0604020202020204" pitchFamily="34" charset="0"/>
                <a:ea typeface="Calibri" pitchFamily="34" charset="-122"/>
                <a:cs typeface="Arial" panose="020B0604020202020204" pitchFamily="34" charset="0"/>
              </a:rPr>
              <a:t>Behaviour</a:t>
            </a:r>
            <a:r>
              <a:rPr lang="en-US" sz="1000" dirty="0">
                <a:solidFill>
                  <a:schemeClr val="bg1"/>
                </a:solidFill>
                <a:latin typeface="Arial" panose="020B0604020202020204" pitchFamily="34" charset="0"/>
                <a:ea typeface="Calibri" pitchFamily="34" charset="-122"/>
                <a:cs typeface="Arial" panose="020B0604020202020204" pitchFamily="34" charset="0"/>
              </a:rPr>
              <a:t>. IGI Global.</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7. Fleck, C. and Stehr, N. (2025). Paul F. </a:t>
            </a:r>
            <a:r>
              <a:rPr lang="en-US" sz="1000" dirty="0" err="1">
                <a:solidFill>
                  <a:schemeClr val="bg1"/>
                </a:solidFill>
                <a:latin typeface="Arial" panose="020B0604020202020204" pitchFamily="34" charset="0"/>
                <a:ea typeface="Calibri" pitchFamily="34" charset="-122"/>
                <a:cs typeface="Arial" panose="020B0604020202020204" pitchFamily="34" charset="0"/>
              </a:rPr>
              <a:t>Lazarsfeld</a:t>
            </a:r>
            <a:r>
              <a:rPr lang="en-US" sz="1000" dirty="0">
                <a:solidFill>
                  <a:schemeClr val="bg1"/>
                </a:solidFill>
                <a:latin typeface="Arial" panose="020B0604020202020204" pitchFamily="34" charset="0"/>
                <a:ea typeface="Calibri" pitchFamily="34" charset="-122"/>
                <a:cs typeface="Arial" panose="020B0604020202020204" pitchFamily="34" charset="0"/>
              </a:rPr>
              <a:t>, An Empirical Theory of Action. Springer Nature.</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8. Gov.UK (2025). Become a sole trader. gov.uk.</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9. Gov.UK (2026). Help and support if you're self-employed. gov.uk.</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10. HSBC (2024). Sole Trader VS Limited Company? HSBC UK.</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11. IBISWorld (2024). Industrial Cleaning Activities in the UK – Market Research Report.</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12. Johnson, G., Whittington, R. and Scholes, K. (2020). Exploring Corporate Strategy. 13th ed. Pearson.</a:t>
            </a:r>
            <a:endParaRPr lang="en-US" sz="1000" dirty="0">
              <a:solidFill>
                <a:schemeClr val="bg1"/>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4972DA45-DBC9-3CEB-07C8-2267DA602D71}"/>
              </a:ext>
            </a:extLst>
          </p:cNvPr>
          <p:cNvSpPr txBox="1"/>
          <p:nvPr/>
        </p:nvSpPr>
        <p:spPr>
          <a:xfrm>
            <a:off x="6321574" y="1690688"/>
            <a:ext cx="5032226" cy="4016805"/>
          </a:xfrm>
          <a:prstGeom prst="rect">
            <a:avLst/>
          </a:prstGeom>
          <a:noFill/>
        </p:spPr>
        <p:txBody>
          <a:bodyPr wrap="square" rtlCol="0">
            <a:spAutoFit/>
          </a:bodyPr>
          <a:lstStyle/>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13. Kotler, P., Armstrong, G. and Balasubramanian, S. (2023). Principles of Marketing. 19th ed. Pearson.</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14. </a:t>
            </a:r>
            <a:r>
              <a:rPr lang="en-US" sz="1000" dirty="0" err="1">
                <a:solidFill>
                  <a:schemeClr val="bg1"/>
                </a:solidFill>
                <a:latin typeface="Arial" panose="020B0604020202020204" pitchFamily="34" charset="0"/>
                <a:ea typeface="Calibri" pitchFamily="34" charset="-122"/>
                <a:cs typeface="Arial" panose="020B0604020202020204" pitchFamily="34" charset="0"/>
              </a:rPr>
              <a:t>Koutsimpogiorgos</a:t>
            </a:r>
            <a:r>
              <a:rPr lang="en-US" sz="1000" dirty="0">
                <a:solidFill>
                  <a:schemeClr val="bg1"/>
                </a:solidFill>
                <a:latin typeface="Arial" panose="020B0604020202020204" pitchFamily="34" charset="0"/>
                <a:ea typeface="Calibri" pitchFamily="34" charset="-122"/>
                <a:cs typeface="Arial" panose="020B0604020202020204" pitchFamily="34" charset="0"/>
              </a:rPr>
              <a:t>, N., </a:t>
            </a:r>
            <a:r>
              <a:rPr lang="en-US" sz="1000" dirty="0" err="1">
                <a:solidFill>
                  <a:schemeClr val="bg1"/>
                </a:solidFill>
                <a:latin typeface="Arial" panose="020B0604020202020204" pitchFamily="34" charset="0"/>
                <a:ea typeface="Calibri" pitchFamily="34" charset="-122"/>
                <a:cs typeface="Arial" panose="020B0604020202020204" pitchFamily="34" charset="0"/>
              </a:rPr>
              <a:t>Frenken</a:t>
            </a:r>
            <a:r>
              <a:rPr lang="en-US" sz="1000" dirty="0">
                <a:solidFill>
                  <a:schemeClr val="bg1"/>
                </a:solidFill>
                <a:latin typeface="Arial" panose="020B0604020202020204" pitchFamily="34" charset="0"/>
                <a:ea typeface="Calibri" pitchFamily="34" charset="-122"/>
                <a:cs typeface="Arial" panose="020B0604020202020204" pitchFamily="34" charset="0"/>
              </a:rPr>
              <a:t>, K. and Herrmann, A.M. (2023). Platform adaption to regulation. J. Industrial Relations.</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15. </a:t>
            </a:r>
            <a:r>
              <a:rPr lang="en-US" sz="1000" dirty="0" err="1">
                <a:solidFill>
                  <a:schemeClr val="bg1"/>
                </a:solidFill>
                <a:latin typeface="Arial" panose="020B0604020202020204" pitchFamily="34" charset="0"/>
                <a:ea typeface="Calibri" pitchFamily="34" charset="-122"/>
                <a:cs typeface="Arial" panose="020B0604020202020204" pitchFamily="34" charset="0"/>
              </a:rPr>
              <a:t>Kusdiana</a:t>
            </a:r>
            <a:r>
              <a:rPr lang="en-US" sz="1000" dirty="0">
                <a:solidFill>
                  <a:schemeClr val="bg1"/>
                </a:solidFill>
                <a:latin typeface="Arial" panose="020B0604020202020204" pitchFamily="34" charset="0"/>
                <a:ea typeface="Calibri" pitchFamily="34" charset="-122"/>
                <a:cs typeface="Arial" panose="020B0604020202020204" pitchFamily="34" charset="0"/>
              </a:rPr>
              <a:t>, Y. and </a:t>
            </a:r>
            <a:r>
              <a:rPr lang="en-US" sz="1000" dirty="0" err="1">
                <a:solidFill>
                  <a:schemeClr val="bg1"/>
                </a:solidFill>
                <a:latin typeface="Arial" panose="020B0604020202020204" pitchFamily="34" charset="0"/>
                <a:ea typeface="Calibri" pitchFamily="34" charset="-122"/>
                <a:cs typeface="Arial" panose="020B0604020202020204" pitchFamily="34" charset="0"/>
              </a:rPr>
              <a:t>Yulita</a:t>
            </a:r>
            <a:r>
              <a:rPr lang="en-US" sz="1000" dirty="0">
                <a:solidFill>
                  <a:schemeClr val="bg1"/>
                </a:solidFill>
                <a:latin typeface="Arial" panose="020B0604020202020204" pitchFamily="34" charset="0"/>
                <a:ea typeface="Calibri" pitchFamily="34" charset="-122"/>
                <a:cs typeface="Arial" panose="020B0604020202020204" pitchFamily="34" charset="0"/>
              </a:rPr>
              <a:t>, R. (2024). The Role of Marketing Mix (7P) Strategy. Invest: J. </a:t>
            </a:r>
            <a:r>
              <a:rPr lang="en-US" sz="1000" dirty="0" err="1">
                <a:solidFill>
                  <a:schemeClr val="bg1"/>
                </a:solidFill>
                <a:latin typeface="Arial" panose="020B0604020202020204" pitchFamily="34" charset="0"/>
                <a:ea typeface="Calibri" pitchFamily="34" charset="-122"/>
                <a:cs typeface="Arial" panose="020B0604020202020204" pitchFamily="34" charset="0"/>
              </a:rPr>
              <a:t>Inovasi</a:t>
            </a:r>
            <a:r>
              <a:rPr lang="en-US" sz="1000" dirty="0">
                <a:solidFill>
                  <a:schemeClr val="bg1"/>
                </a:solidFill>
                <a:latin typeface="Arial" panose="020B0604020202020204" pitchFamily="34" charset="0"/>
                <a:ea typeface="Calibri" pitchFamily="34" charset="-122"/>
                <a:cs typeface="Arial" panose="020B0604020202020204" pitchFamily="34" charset="0"/>
              </a:rPr>
              <a:t> </a:t>
            </a:r>
            <a:r>
              <a:rPr lang="en-US" sz="1000" dirty="0" err="1">
                <a:solidFill>
                  <a:schemeClr val="bg1"/>
                </a:solidFill>
                <a:latin typeface="Arial" panose="020B0604020202020204" pitchFamily="34" charset="0"/>
                <a:ea typeface="Calibri" pitchFamily="34" charset="-122"/>
                <a:cs typeface="Arial" panose="020B0604020202020204" pitchFamily="34" charset="0"/>
              </a:rPr>
              <a:t>Bisnis</a:t>
            </a:r>
            <a:r>
              <a:rPr lang="en-US" sz="1000" dirty="0">
                <a:solidFill>
                  <a:schemeClr val="bg1"/>
                </a:solidFill>
                <a:latin typeface="Arial" panose="020B0604020202020204" pitchFamily="34" charset="0"/>
                <a:ea typeface="Calibri" pitchFamily="34" charset="-122"/>
                <a:cs typeface="Arial" panose="020B0604020202020204" pitchFamily="34" charset="0"/>
              </a:rPr>
              <a:t> dan </a:t>
            </a:r>
            <a:r>
              <a:rPr lang="en-US" sz="1000" dirty="0" err="1">
                <a:solidFill>
                  <a:schemeClr val="bg1"/>
                </a:solidFill>
                <a:latin typeface="Arial" panose="020B0604020202020204" pitchFamily="34" charset="0"/>
                <a:ea typeface="Calibri" pitchFamily="34" charset="-122"/>
                <a:cs typeface="Arial" panose="020B0604020202020204" pitchFamily="34" charset="0"/>
              </a:rPr>
              <a:t>Akuntansi</a:t>
            </a:r>
            <a:r>
              <a:rPr lang="en-US" sz="1000" dirty="0">
                <a:solidFill>
                  <a:schemeClr val="bg1"/>
                </a:solidFill>
                <a:latin typeface="Arial" panose="020B0604020202020204" pitchFamily="34" charset="0"/>
                <a:ea typeface="Calibri" pitchFamily="34" charset="-122"/>
                <a:cs typeface="Arial" panose="020B0604020202020204" pitchFamily="34" charset="0"/>
              </a:rPr>
              <a:t>.</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16. Mask, C. (2024). Conquer the Chaos. John Wiley &amp; Sons.</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17. Ndzabukelwako, Z. et al. (2024). The Impact of Porter's Five Forces Model on SMEs Performance.</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18. </a:t>
            </a:r>
            <a:r>
              <a:rPr lang="en-US" sz="1000" dirty="0" err="1">
                <a:solidFill>
                  <a:schemeClr val="bg1"/>
                </a:solidFill>
                <a:latin typeface="Arial" panose="020B0604020202020204" pitchFamily="34" charset="0"/>
                <a:ea typeface="Calibri" pitchFamily="34" charset="-122"/>
                <a:cs typeface="Arial" panose="020B0604020202020204" pitchFamily="34" charset="0"/>
              </a:rPr>
              <a:t>Norasaed</a:t>
            </a:r>
            <a:r>
              <a:rPr lang="en-US" sz="1000" dirty="0">
                <a:solidFill>
                  <a:schemeClr val="bg1"/>
                </a:solidFill>
                <a:latin typeface="Arial" panose="020B0604020202020204" pitchFamily="34" charset="0"/>
                <a:ea typeface="Calibri" pitchFamily="34" charset="-122"/>
                <a:cs typeface="Arial" panose="020B0604020202020204" pitchFamily="34" charset="0"/>
              </a:rPr>
              <a:t>, W. and </a:t>
            </a:r>
            <a:r>
              <a:rPr lang="en-US" sz="1000" dirty="0" err="1">
                <a:solidFill>
                  <a:schemeClr val="bg1"/>
                </a:solidFill>
                <a:latin typeface="Arial" panose="020B0604020202020204" pitchFamily="34" charset="0"/>
                <a:ea typeface="Calibri" pitchFamily="34" charset="-122"/>
                <a:cs typeface="Arial" panose="020B0604020202020204" pitchFamily="34" charset="0"/>
              </a:rPr>
              <a:t>Siriborvornratanakul</a:t>
            </a:r>
            <a:r>
              <a:rPr lang="en-US" sz="1000" dirty="0">
                <a:solidFill>
                  <a:schemeClr val="bg1"/>
                </a:solidFill>
                <a:latin typeface="Arial" panose="020B0604020202020204" pitchFamily="34" charset="0"/>
                <a:ea typeface="Calibri" pitchFamily="34" charset="-122"/>
                <a:cs typeface="Arial" panose="020B0604020202020204" pitchFamily="34" charset="0"/>
              </a:rPr>
              <a:t>, T. (2024). Market movement prediction. Discover Analytics, 2(1).</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19. Paul, M. (2023). Five Forces Framework (FFF) of Porter and Risk Review. Management Accountant Journal, 58(7).</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20. </a:t>
            </a:r>
            <a:r>
              <a:rPr lang="en-US" sz="1000" dirty="0" err="1">
                <a:solidFill>
                  <a:schemeClr val="bg1"/>
                </a:solidFill>
                <a:latin typeface="Arial" panose="020B0604020202020204" pitchFamily="34" charset="0"/>
                <a:ea typeface="Calibri" pitchFamily="34" charset="-122"/>
                <a:cs typeface="Arial" panose="020B0604020202020204" pitchFamily="34" charset="0"/>
              </a:rPr>
              <a:t>Phs-uk</a:t>
            </a:r>
            <a:r>
              <a:rPr lang="en-US" sz="1000" dirty="0">
                <a:solidFill>
                  <a:schemeClr val="bg1"/>
                </a:solidFill>
                <a:latin typeface="Arial" panose="020B0604020202020204" pitchFamily="34" charset="0"/>
                <a:ea typeface="Calibri" pitchFamily="34" charset="-122"/>
                <a:cs typeface="Arial" panose="020B0604020202020204" pitchFamily="34" charset="0"/>
              </a:rPr>
              <a:t> (2025). Advantages and Disadvantages of Being a Sole Trader. phs-uk.co.uk.</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21. Statista (2025). UK Cleaning Services Market. statista.com.</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22. </a:t>
            </a:r>
            <a:r>
              <a:rPr lang="en-US" sz="1000" dirty="0" err="1">
                <a:solidFill>
                  <a:schemeClr val="bg1"/>
                </a:solidFill>
                <a:latin typeface="Arial" panose="020B0604020202020204" pitchFamily="34" charset="0"/>
                <a:ea typeface="Calibri" pitchFamily="34" charset="-122"/>
                <a:cs typeface="Arial" panose="020B0604020202020204" pitchFamily="34" charset="0"/>
              </a:rPr>
              <a:t>Toolshero</a:t>
            </a:r>
            <a:r>
              <a:rPr lang="en-US" sz="1000" dirty="0">
                <a:solidFill>
                  <a:schemeClr val="bg1"/>
                </a:solidFill>
                <a:latin typeface="Arial" panose="020B0604020202020204" pitchFamily="34" charset="0"/>
                <a:ea typeface="Calibri" pitchFamily="34" charset="-122"/>
                <a:cs typeface="Arial" panose="020B0604020202020204" pitchFamily="34" charset="0"/>
              </a:rPr>
              <a:t> (2019). SWOT Analysis: Definition, a Great Example and Template. toolshero.com.</a:t>
            </a:r>
            <a:endParaRPr lang="en-US" sz="1000" dirty="0">
              <a:solidFill>
                <a:schemeClr val="bg1"/>
              </a:solidFill>
              <a:latin typeface="Arial" panose="020B0604020202020204" pitchFamily="34" charset="0"/>
              <a:cs typeface="Arial" panose="020B0604020202020204" pitchFamily="34" charset="0"/>
            </a:endParaRPr>
          </a:p>
          <a:p>
            <a:pPr>
              <a:lnSpc>
                <a:spcPct val="135000"/>
              </a:lnSpc>
            </a:pPr>
            <a:r>
              <a:rPr lang="en-US" sz="1000" dirty="0">
                <a:solidFill>
                  <a:schemeClr val="bg1"/>
                </a:solidFill>
                <a:latin typeface="Arial" panose="020B0604020202020204" pitchFamily="34" charset="0"/>
                <a:ea typeface="Calibri" pitchFamily="34" charset="-122"/>
                <a:cs typeface="Arial" panose="020B0604020202020204" pitchFamily="34" charset="0"/>
              </a:rPr>
              <a:t>23. Which (2025). Expert testing, reviews and advice. which.co.uk.</a:t>
            </a:r>
            <a:endParaRPr lang="en-US" sz="1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754085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bg2">
                <a:lumMod val="25000"/>
                <a:alpha val="80000"/>
              </a:schemeClr>
            </a:gs>
            <a:gs pos="74000">
              <a:srgbClr val="D472C1">
                <a:alpha val="75000"/>
              </a:srgbClr>
            </a:gs>
            <a:gs pos="83000">
              <a:srgbClr val="9CE739">
                <a:alpha val="50000"/>
              </a:srgbClr>
            </a:gs>
            <a:gs pos="100000">
              <a:schemeClr val="bg2">
                <a:lumMod val="25000"/>
                <a:alpha val="50000"/>
              </a:schemeClr>
            </a:gs>
          </a:gsLst>
          <a:lin ang="5400000" scaled="1"/>
        </a:gradFill>
        <a:effectLst/>
      </p:bgPr>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5DC0CF3C-CA27-C6B8-2F39-547CE068D203}"/>
              </a:ext>
            </a:extLst>
          </p:cNvPr>
          <p:cNvSpPr/>
          <p:nvPr/>
        </p:nvSpPr>
        <p:spPr>
          <a:xfrm>
            <a:off x="838200" y="1543986"/>
            <a:ext cx="10515600" cy="4812363"/>
          </a:xfrm>
          <a:prstGeom prst="roundRect">
            <a:avLst/>
          </a:prstGeom>
          <a:solidFill>
            <a:schemeClr val="bg2">
              <a:lumMod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40B8D48-DA1B-3405-E9A6-C5ED30D40F14}"/>
              </a:ext>
            </a:extLst>
          </p:cNvPr>
          <p:cNvSpPr>
            <a:spLocks noGrp="1"/>
          </p:cNvSpPr>
          <p:nvPr>
            <p:ph type="title"/>
          </p:nvPr>
        </p:nvSpPr>
        <p:spPr/>
        <p:txBody>
          <a:bodyPr/>
          <a:lstStyle/>
          <a:p>
            <a:r>
              <a:rPr lang="en-US" b="1" dirty="0">
                <a:solidFill>
                  <a:srgbClr val="9CE739"/>
                </a:solidFill>
                <a:latin typeface="Arial" panose="020B0604020202020204" pitchFamily="34" charset="0"/>
                <a:cs typeface="Arial" panose="020B0604020202020204" pitchFamily="34" charset="0"/>
              </a:rPr>
              <a:t>6. AI STATEMENT</a:t>
            </a:r>
            <a:endParaRPr lang="en-GB" b="1" dirty="0">
              <a:solidFill>
                <a:srgbClr val="9CE739"/>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BEEF1E9-B4FF-1178-FDF7-EBA227D34FF6}"/>
              </a:ext>
            </a:extLst>
          </p:cNvPr>
          <p:cNvSpPr>
            <a:spLocks noGrp="1"/>
          </p:cNvSpPr>
          <p:nvPr>
            <p:ph type="sldNum" sz="quarter" idx="12"/>
          </p:nvPr>
        </p:nvSpPr>
        <p:spPr/>
        <p:txBody>
          <a:bodyPr/>
          <a:lstStyle/>
          <a:p>
            <a:fld id="{1AA577CF-7778-42CD-95B2-61B41FC70795}" type="slidenum">
              <a:rPr lang="en-GB" smtClean="0">
                <a:solidFill>
                  <a:schemeClr val="bg1"/>
                </a:solidFill>
              </a:rPr>
              <a:t>16</a:t>
            </a:fld>
            <a:endParaRPr lang="en-GB" dirty="0">
              <a:solidFill>
                <a:schemeClr val="bg1"/>
              </a:solidFill>
            </a:endParaRPr>
          </a:p>
        </p:txBody>
      </p:sp>
      <p:cxnSp>
        <p:nvCxnSpPr>
          <p:cNvPr id="5" name="Straight Connector 4">
            <a:extLst>
              <a:ext uri="{FF2B5EF4-FFF2-40B4-BE49-F238E27FC236}">
                <a16:creationId xmlns:a16="http://schemas.microsoft.com/office/drawing/2014/main" id="{3DEF4BAF-57B2-7548-3C7B-DCC2975C121F}"/>
              </a:ext>
            </a:extLst>
          </p:cNvPr>
          <p:cNvCxnSpPr/>
          <p:nvPr/>
        </p:nvCxnSpPr>
        <p:spPr>
          <a:xfrm>
            <a:off x="704538" y="584616"/>
            <a:ext cx="0" cy="824459"/>
          </a:xfrm>
          <a:prstGeom prst="line">
            <a:avLst/>
          </a:prstGeom>
          <a:ln/>
        </p:spPr>
        <p:style>
          <a:lnRef idx="3">
            <a:schemeClr val="accent5"/>
          </a:lnRef>
          <a:fillRef idx="0">
            <a:schemeClr val="accent5"/>
          </a:fillRef>
          <a:effectRef idx="2">
            <a:schemeClr val="accent5"/>
          </a:effectRef>
          <a:fontRef idx="minor">
            <a:schemeClr val="tx1"/>
          </a:fontRef>
        </p:style>
      </p:cxnSp>
      <p:sp>
        <p:nvSpPr>
          <p:cNvPr id="12" name="Content Placeholder 11">
            <a:extLst>
              <a:ext uri="{FF2B5EF4-FFF2-40B4-BE49-F238E27FC236}">
                <a16:creationId xmlns:a16="http://schemas.microsoft.com/office/drawing/2014/main" id="{73C520C4-717E-68DB-4370-F8F8F24DC131}"/>
              </a:ext>
            </a:extLst>
          </p:cNvPr>
          <p:cNvSpPr>
            <a:spLocks noGrp="1"/>
          </p:cNvSpPr>
          <p:nvPr>
            <p:ph idx="1"/>
          </p:nvPr>
        </p:nvSpPr>
        <p:spPr>
          <a:xfrm>
            <a:off x="1139252" y="1841942"/>
            <a:ext cx="10028420" cy="4363152"/>
          </a:xfrm>
        </p:spPr>
        <p:txBody>
          <a:bodyPr>
            <a:normAutofit fontScale="62500" lnSpcReduction="20000"/>
          </a:bodyPr>
          <a:lstStyle/>
          <a:p>
            <a:pPr marL="0" indent="0">
              <a:lnSpc>
                <a:spcPct val="120000"/>
              </a:lnSpc>
              <a:buNone/>
            </a:pPr>
            <a:r>
              <a:rPr lang="en-GB" sz="2600" dirty="0">
                <a:solidFill>
                  <a:schemeClr val="bg1">
                    <a:lumMod val="95000"/>
                  </a:schemeClr>
                </a:solidFill>
                <a:latin typeface="Arial" panose="020B0604020202020204" pitchFamily="34" charset="0"/>
                <a:cs typeface="Arial" panose="020B0604020202020204" pitchFamily="34" charset="0"/>
              </a:rPr>
              <a:t>I acknowledge the use of AI tools (ChatGPT and Grok) to create a company logo, business card and add the company logo for my car. </a:t>
            </a:r>
          </a:p>
          <a:p>
            <a:pPr marL="0" indent="0">
              <a:lnSpc>
                <a:spcPct val="120000"/>
              </a:lnSpc>
              <a:buNone/>
            </a:pPr>
            <a:r>
              <a:rPr lang="en-GB" sz="2600" dirty="0">
                <a:solidFill>
                  <a:schemeClr val="bg1">
                    <a:lumMod val="95000"/>
                  </a:schemeClr>
                </a:solidFill>
                <a:latin typeface="Arial" panose="020B0604020202020204" pitchFamily="34" charset="0"/>
                <a:cs typeface="Arial" panose="020B0604020202020204" pitchFamily="34" charset="0"/>
              </a:rPr>
              <a:t>I used the prompts:</a:t>
            </a:r>
          </a:p>
          <a:p>
            <a:pPr>
              <a:lnSpc>
                <a:spcPct val="120000"/>
              </a:lnSpc>
            </a:pPr>
            <a:r>
              <a:rPr lang="en-GB" sz="2600" dirty="0">
                <a:solidFill>
                  <a:schemeClr val="bg1">
                    <a:lumMod val="95000"/>
                  </a:schemeClr>
                </a:solidFill>
                <a:latin typeface="Arial" panose="020B0604020202020204" pitchFamily="34" charset="0"/>
                <a:cs typeface="Arial" panose="020B0604020202020204" pitchFamily="34" charset="0"/>
              </a:rPr>
              <a:t>I need to make a company logo. </a:t>
            </a:r>
          </a:p>
          <a:p>
            <a:pPr>
              <a:lnSpc>
                <a:spcPct val="120000"/>
              </a:lnSpc>
            </a:pPr>
            <a:r>
              <a:rPr lang="en-GB" sz="2600" dirty="0">
                <a:solidFill>
                  <a:schemeClr val="bg1">
                    <a:lumMod val="95000"/>
                  </a:schemeClr>
                </a:solidFill>
                <a:latin typeface="Arial" panose="020B0604020202020204" pitchFamily="34" charset="0"/>
                <a:cs typeface="Arial" panose="020B0604020202020204" pitchFamily="34" charset="0"/>
              </a:rPr>
              <a:t>The name of the company is Sonic Shine (Cleaning and handyman services).</a:t>
            </a:r>
          </a:p>
          <a:p>
            <a:pPr>
              <a:lnSpc>
                <a:spcPct val="120000"/>
              </a:lnSpc>
            </a:pPr>
            <a:r>
              <a:rPr lang="en-GB" sz="2600" dirty="0">
                <a:solidFill>
                  <a:schemeClr val="bg1">
                    <a:lumMod val="95000"/>
                  </a:schemeClr>
                </a:solidFill>
                <a:latin typeface="Arial" panose="020B0604020202020204" pitchFamily="34" charset="0"/>
                <a:cs typeface="Arial" panose="020B0604020202020204" pitchFamily="34" charset="0"/>
              </a:rPr>
              <a:t>I wish green and purple colours. </a:t>
            </a:r>
          </a:p>
          <a:p>
            <a:pPr>
              <a:lnSpc>
                <a:spcPct val="120000"/>
              </a:lnSpc>
            </a:pPr>
            <a:r>
              <a:rPr lang="en-GB" sz="2600" dirty="0">
                <a:solidFill>
                  <a:schemeClr val="bg1">
                    <a:lumMod val="95000"/>
                  </a:schemeClr>
                </a:solidFill>
                <a:latin typeface="Arial" panose="020B0604020202020204" pitchFamily="34" charset="0"/>
                <a:cs typeface="Arial" panose="020B0604020202020204" pitchFamily="34" charset="0"/>
              </a:rPr>
              <a:t>It must catch attention, being aggressive and really impact the design.</a:t>
            </a:r>
          </a:p>
          <a:p>
            <a:pPr>
              <a:lnSpc>
                <a:spcPct val="120000"/>
              </a:lnSpc>
            </a:pPr>
            <a:r>
              <a:rPr lang="en-GB" sz="2600" dirty="0">
                <a:solidFill>
                  <a:schemeClr val="bg1">
                    <a:lumMod val="95000"/>
                  </a:schemeClr>
                </a:solidFill>
                <a:latin typeface="Arial" panose="020B0604020202020204" pitchFamily="34" charset="0"/>
                <a:cs typeface="Arial" panose="020B0604020202020204" pitchFamily="34" charset="0"/>
              </a:rPr>
              <a:t>Add the logo to business card, with the information provided.</a:t>
            </a:r>
          </a:p>
          <a:p>
            <a:pPr>
              <a:lnSpc>
                <a:spcPct val="120000"/>
              </a:lnSpc>
            </a:pPr>
            <a:r>
              <a:rPr lang="en-GB" sz="2600" dirty="0">
                <a:solidFill>
                  <a:schemeClr val="bg1">
                    <a:lumMod val="95000"/>
                  </a:schemeClr>
                </a:solidFill>
                <a:latin typeface="Arial" panose="020B0604020202020204" pitchFamily="34" charset="0"/>
                <a:cs typeface="Arial" panose="020B0604020202020204" pitchFamily="34" charset="0"/>
              </a:rPr>
              <a:t>Add the logo to a Black Alfa Romeo Mito 2012</a:t>
            </a:r>
          </a:p>
          <a:p>
            <a:pPr marL="0" indent="0">
              <a:lnSpc>
                <a:spcPct val="120000"/>
              </a:lnSpc>
              <a:buNone/>
            </a:pPr>
            <a:r>
              <a:rPr lang="en-GB" sz="2600" dirty="0">
                <a:solidFill>
                  <a:schemeClr val="bg1">
                    <a:lumMod val="95000"/>
                  </a:schemeClr>
                </a:solidFill>
                <a:latin typeface="Arial" panose="020B0604020202020204" pitchFamily="34" charset="0"/>
                <a:cs typeface="Arial" panose="020B0604020202020204" pitchFamily="34" charset="0"/>
              </a:rPr>
              <a:t>I confirm I have no present any AI generated text as my own work. </a:t>
            </a:r>
          </a:p>
          <a:p>
            <a:pPr marL="0" indent="0">
              <a:lnSpc>
                <a:spcPct val="120000"/>
              </a:lnSpc>
              <a:buNone/>
            </a:pPr>
            <a:r>
              <a:rPr lang="en-GB" sz="2600" dirty="0">
                <a:solidFill>
                  <a:schemeClr val="bg1">
                    <a:lumMod val="95000"/>
                  </a:schemeClr>
                </a:solidFill>
                <a:latin typeface="Arial" panose="020B0604020202020204" pitchFamily="34" charset="0"/>
                <a:cs typeface="Arial" panose="020B0604020202020204" pitchFamily="34" charset="0"/>
              </a:rPr>
              <a:t>I confirm I have copies of my drafts, notes, and other resources I used before, and after the use of AI tools which I may be asked to provide evidence.</a:t>
            </a:r>
          </a:p>
          <a:p>
            <a:endParaRPr lang="en-GB" dirty="0">
              <a:solidFill>
                <a:schemeClr val="accent5">
                  <a:lumMod val="40000"/>
                  <a:lumOff val="60000"/>
                </a:schemeClr>
              </a:solidFill>
            </a:endParaRPr>
          </a:p>
        </p:txBody>
      </p:sp>
    </p:spTree>
    <p:extLst>
      <p:ext uri="{BB962C8B-B14F-4D97-AF65-F5344CB8AC3E}">
        <p14:creationId xmlns:p14="http://schemas.microsoft.com/office/powerpoint/2010/main" val="3728535057"/>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654</TotalTime>
  <Words>2112</Words>
  <Application>Microsoft Office PowerPoint</Application>
  <PresentationFormat>Widescreen</PresentationFormat>
  <Paragraphs>269</Paragraphs>
  <Slides>16</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Calibri</vt:lpstr>
      <vt:lpstr>Cambria</vt:lpstr>
      <vt:lpstr>Office Theme</vt:lpstr>
      <vt:lpstr>PowerPoint Presentation</vt:lpstr>
      <vt:lpstr>SONIC SHINE OVERVIEW</vt:lpstr>
      <vt:lpstr>Business Overview: Product/ Service/ Name</vt:lpstr>
      <vt:lpstr>BUSINESS NAME, MY STORY</vt:lpstr>
      <vt:lpstr>PowerPoint Presentation</vt:lpstr>
      <vt:lpstr>PowerPoint Presentation</vt:lpstr>
      <vt:lpstr>PowerPoint Presentation</vt:lpstr>
      <vt:lpstr>PowerPoint Presentation</vt:lpstr>
      <vt:lpstr>PowerPoint Presentation</vt:lpstr>
      <vt:lpstr>PowerPoint Presentation</vt:lpstr>
      <vt:lpstr>MARKETING EXAMPLES</vt:lpstr>
      <vt:lpstr>3 WHY YOU SHOULD INVEST IN ME</vt:lpstr>
      <vt:lpstr>PowerPoint Presentation</vt:lpstr>
      <vt:lpstr>CONCLUSION</vt:lpstr>
      <vt:lpstr>REFERENCE LIST</vt:lpstr>
      <vt:lpstr>6. AI STATEMENT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 Lopez Delgado De Mendoza (2511447)</dc:creator>
  <cp:lastModifiedBy>Sara Lopez Delgado De Mendoza (2511447)</cp:lastModifiedBy>
  <cp:revision>1</cp:revision>
  <dcterms:created xsi:type="dcterms:W3CDTF">2026-06-21T11:40:29Z</dcterms:created>
  <dcterms:modified xsi:type="dcterms:W3CDTF">2026-06-22T01:54:18Z</dcterms:modified>
</cp:coreProperties>
</file>