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379"/>
    <p:restoredTop sz="94577"/>
  </p:normalViewPr>
  <p:slideViewPr>
    <p:cSldViewPr snapToGrid="0">
      <p:cViewPr varScale="1">
        <p:scale>
          <a:sx n="110" d="100"/>
          <a:sy n="110" d="100"/>
        </p:scale>
        <p:origin x="28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5B522-B6B8-F40B-4F8F-C71050CE4C6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BC614B3-9F38-403D-3915-6BBF2059B3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4464123-7619-373A-13A1-665AA1E71D20}"/>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5" name="Footer Placeholder 4">
            <a:extLst>
              <a:ext uri="{FF2B5EF4-FFF2-40B4-BE49-F238E27FC236}">
                <a16:creationId xmlns:a16="http://schemas.microsoft.com/office/drawing/2014/main" id="{7EE8F0D5-9B12-B07E-C603-E89239C5D7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D3A018-3DBE-3558-2FB0-29167FB3C33C}"/>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3439293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E6231-A5D2-F61A-BDAA-AA447B8E8D2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05FA32-31EF-FAA7-8F0F-803255429E2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344B4B-5D34-82FF-D2BC-8210FBF390F2}"/>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5" name="Footer Placeholder 4">
            <a:extLst>
              <a:ext uri="{FF2B5EF4-FFF2-40B4-BE49-F238E27FC236}">
                <a16:creationId xmlns:a16="http://schemas.microsoft.com/office/drawing/2014/main" id="{C0CC22FA-FAE3-44A7-8525-C1AFBA5BD9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1793A-E547-202D-6238-C54B9134AB47}"/>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404440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CFA12-9CB9-3CF1-E252-772FAFE1C74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C0889A5-ADCC-B99D-35C1-DD8F805FB71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FA2B7D8-9C4E-A5BD-046E-E35C6C8C9189}"/>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5" name="Footer Placeholder 4">
            <a:extLst>
              <a:ext uri="{FF2B5EF4-FFF2-40B4-BE49-F238E27FC236}">
                <a16:creationId xmlns:a16="http://schemas.microsoft.com/office/drawing/2014/main" id="{720E374B-0038-B89A-3CDE-3D08FD7190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C9ED3-95BF-6464-B8B2-B49D7888583A}"/>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1084039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17669-9966-8FE3-316A-BD226E6517C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C6AEE5C-7ADB-B40F-73EF-72570AB188E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7E33B6D-C62B-AC3C-DBD9-3215910A359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A3A1F1A-E0C9-E7C1-B3D5-3A393E69B5B1}"/>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6" name="Footer Placeholder 5">
            <a:extLst>
              <a:ext uri="{FF2B5EF4-FFF2-40B4-BE49-F238E27FC236}">
                <a16:creationId xmlns:a16="http://schemas.microsoft.com/office/drawing/2014/main" id="{C5609A60-1993-D121-63A8-6A949021EE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4E70DD-C273-D8D8-AA27-0ED0BF5120BE}"/>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1412095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07A1D-5225-4B7E-9209-A08449904B6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D9D0DC-0FB6-DDD0-3B88-5603A00CB9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F75974-6BCD-490D-5404-0D82F13486A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9B95F1B-8DC8-21F2-A8E2-4493BF6228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5F0EA3F-A7F9-4DE4-EF22-B829263E844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54AEDBD-B1A5-4C01-5703-EC20ABD5C5A7}"/>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8" name="Footer Placeholder 7">
            <a:extLst>
              <a:ext uri="{FF2B5EF4-FFF2-40B4-BE49-F238E27FC236}">
                <a16:creationId xmlns:a16="http://schemas.microsoft.com/office/drawing/2014/main" id="{12AD9AFA-9EB0-4DB0-E6DB-D7934E7132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44EC19-5DE9-309D-4C5B-380852870B96}"/>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4255643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432C6-91D9-1529-40EB-53B9C8706B3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ED0F3CF-5105-6BCC-6F4D-454DDB36889C}"/>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4" name="Footer Placeholder 3">
            <a:extLst>
              <a:ext uri="{FF2B5EF4-FFF2-40B4-BE49-F238E27FC236}">
                <a16:creationId xmlns:a16="http://schemas.microsoft.com/office/drawing/2014/main" id="{D1A7E54B-EDFC-079A-84D0-51EEFD08F7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53FB25-BF50-FD88-862D-C365A0039CBF}"/>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183965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C63086-20B2-1447-0822-7B82E5422378}"/>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3" name="Footer Placeholder 2">
            <a:extLst>
              <a:ext uri="{FF2B5EF4-FFF2-40B4-BE49-F238E27FC236}">
                <a16:creationId xmlns:a16="http://schemas.microsoft.com/office/drawing/2014/main" id="{CC37A348-7D2C-6BFD-CE53-481DAF0F984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CE747C-FC8A-4994-3C50-39701051130B}"/>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2066068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B981B-706C-4BC4-A6B9-70E30587B03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69143FD-749C-D42B-3D0D-6E677C68AB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CCDC672-9371-F3F0-16DD-15D2D47DE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F57A59-9CCC-80F8-0B2B-D351E3589862}"/>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6" name="Footer Placeholder 5">
            <a:extLst>
              <a:ext uri="{FF2B5EF4-FFF2-40B4-BE49-F238E27FC236}">
                <a16:creationId xmlns:a16="http://schemas.microsoft.com/office/drawing/2014/main" id="{99478632-086E-6999-A4D8-8C708F0AD2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6AF7EC-99D6-A36C-46A0-DD92E9F1CCC9}"/>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4244798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FC725-3628-8AA9-F14A-9B13FE024E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F8248F6-D882-8559-0A21-3915FF7F08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A95E20C-DFD5-5DD8-1C2F-59EF8BDEC4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80200C-0423-A3E9-3F69-29C35F58383E}"/>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6" name="Footer Placeholder 5">
            <a:extLst>
              <a:ext uri="{FF2B5EF4-FFF2-40B4-BE49-F238E27FC236}">
                <a16:creationId xmlns:a16="http://schemas.microsoft.com/office/drawing/2014/main" id="{6B06F8F8-A126-1AE0-DCB3-3896731876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1CD0B1-9C83-086C-1410-3D65FD1C1D37}"/>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4103621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1AEA3-139A-280B-361A-FB2275D676D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8A2B011-39E4-4853-CC65-DAABF35EFAE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D6B453-1D2B-0CDC-5945-AF467DC0412F}"/>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5" name="Footer Placeholder 4">
            <a:extLst>
              <a:ext uri="{FF2B5EF4-FFF2-40B4-BE49-F238E27FC236}">
                <a16:creationId xmlns:a16="http://schemas.microsoft.com/office/drawing/2014/main" id="{BCFD58DD-5402-0EB9-1F2D-D86F69988C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1EFED1-0760-57CE-F9D1-5B45CF43F774}"/>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3272216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345C46-07EB-8FFA-8B94-E8A78C1331D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BBD0104-E0A3-BF58-5750-88B3DA99577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14015B-D5F1-8CD6-C206-30A776C1D3F8}"/>
              </a:ext>
            </a:extLst>
          </p:cNvPr>
          <p:cNvSpPr>
            <a:spLocks noGrp="1"/>
          </p:cNvSpPr>
          <p:nvPr>
            <p:ph type="dt" sz="half" idx="10"/>
          </p:nvPr>
        </p:nvSpPr>
        <p:spPr/>
        <p:txBody>
          <a:bodyPr/>
          <a:lstStyle/>
          <a:p>
            <a:fld id="{26337469-74CD-6040-BAF1-7E22371E76E5}" type="datetimeFigureOut">
              <a:rPr lang="en-US" smtClean="0"/>
              <a:t>7/23/26</a:t>
            </a:fld>
            <a:endParaRPr lang="en-US"/>
          </a:p>
        </p:txBody>
      </p:sp>
      <p:sp>
        <p:nvSpPr>
          <p:cNvPr id="5" name="Footer Placeholder 4">
            <a:extLst>
              <a:ext uri="{FF2B5EF4-FFF2-40B4-BE49-F238E27FC236}">
                <a16:creationId xmlns:a16="http://schemas.microsoft.com/office/drawing/2014/main" id="{4A544A97-B8F3-BB63-C96C-6E73723F1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6F888A-76A9-6616-2097-BBABCBE05AA8}"/>
              </a:ext>
            </a:extLst>
          </p:cNvPr>
          <p:cNvSpPr>
            <a:spLocks noGrp="1"/>
          </p:cNvSpPr>
          <p:nvPr>
            <p:ph type="sldNum" sz="quarter" idx="12"/>
          </p:nvPr>
        </p:nvSpPr>
        <p:spPr/>
        <p:txBody>
          <a:bodyPr/>
          <a:lstStyle/>
          <a:p>
            <a:fld id="{1ACB2F25-DD3E-0643-984F-6765369A6017}" type="slidenum">
              <a:rPr lang="en-US" smtClean="0"/>
              <a:t>‹#›</a:t>
            </a:fld>
            <a:endParaRPr lang="en-US"/>
          </a:p>
        </p:txBody>
      </p:sp>
    </p:spTree>
    <p:extLst>
      <p:ext uri="{BB962C8B-B14F-4D97-AF65-F5344CB8AC3E}">
        <p14:creationId xmlns:p14="http://schemas.microsoft.com/office/powerpoint/2010/main" val="1631822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8E1955-E516-ADD0-9655-A0A8C1A34B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706F50-AF46-3C79-8D90-E046D7EB24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90565B-5CCF-31AC-98E8-6B90B02B5E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6337469-74CD-6040-BAF1-7E22371E76E5}" type="datetimeFigureOut">
              <a:rPr lang="en-US" smtClean="0"/>
              <a:t>7/23/26</a:t>
            </a:fld>
            <a:endParaRPr lang="en-US"/>
          </a:p>
        </p:txBody>
      </p:sp>
      <p:sp>
        <p:nvSpPr>
          <p:cNvPr id="5" name="Footer Placeholder 4">
            <a:extLst>
              <a:ext uri="{FF2B5EF4-FFF2-40B4-BE49-F238E27FC236}">
                <a16:creationId xmlns:a16="http://schemas.microsoft.com/office/drawing/2014/main" id="{8A6A429C-7CF7-58BD-5D29-9B1CE306F1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C8CFB56-ED00-A444-8053-48A4AB85CD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CB2F25-DD3E-0643-984F-6765369A6017}" type="slidenum">
              <a:rPr lang="en-US" smtClean="0"/>
              <a:t>‹#›</a:t>
            </a:fld>
            <a:endParaRPr lang="en-US"/>
          </a:p>
        </p:txBody>
      </p:sp>
    </p:spTree>
    <p:extLst>
      <p:ext uri="{BB962C8B-B14F-4D97-AF65-F5344CB8AC3E}">
        <p14:creationId xmlns:p14="http://schemas.microsoft.com/office/powerpoint/2010/main" val="42921159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0FBEF0-6A33-C479-8ECB-9A7AA71893A0}"/>
              </a:ext>
            </a:extLst>
          </p:cNvPr>
          <p:cNvSpPr>
            <a:spLocks noGrp="1"/>
          </p:cNvSpPr>
          <p:nvPr>
            <p:ph type="ctrTitle"/>
          </p:nvPr>
        </p:nvSpPr>
        <p:spPr>
          <a:xfrm>
            <a:off x="1314824" y="735106"/>
            <a:ext cx="10053763" cy="2928470"/>
          </a:xfrm>
        </p:spPr>
        <p:txBody>
          <a:bodyPr anchor="b">
            <a:normAutofit/>
          </a:bodyPr>
          <a:lstStyle/>
          <a:p>
            <a:pPr algn="l"/>
            <a:r>
              <a:rPr lang="en-US" sz="4800" b="1" dirty="0">
                <a:solidFill>
                  <a:srgbClr val="FFFFFF"/>
                </a:solidFill>
              </a:rPr>
              <a:t>Digital Skills Portfolio</a:t>
            </a:r>
          </a:p>
        </p:txBody>
      </p:sp>
      <p:sp>
        <p:nvSpPr>
          <p:cNvPr id="3" name="Subtitle 2">
            <a:extLst>
              <a:ext uri="{FF2B5EF4-FFF2-40B4-BE49-F238E27FC236}">
                <a16:creationId xmlns:a16="http://schemas.microsoft.com/office/drawing/2014/main" id="{70509231-60AA-F8CD-817E-12D42030F180}"/>
              </a:ext>
            </a:extLst>
          </p:cNvPr>
          <p:cNvSpPr>
            <a:spLocks noGrp="1"/>
          </p:cNvSpPr>
          <p:nvPr>
            <p:ph type="subTitle" idx="1"/>
          </p:nvPr>
        </p:nvSpPr>
        <p:spPr>
          <a:xfrm>
            <a:off x="1350682" y="4870824"/>
            <a:ext cx="10005951" cy="1458258"/>
          </a:xfrm>
        </p:spPr>
        <p:txBody>
          <a:bodyPr anchor="ctr">
            <a:normAutofit/>
          </a:bodyPr>
          <a:lstStyle/>
          <a:p>
            <a:pPr algn="l"/>
            <a:r>
              <a:rPr lang="en-US" dirty="0"/>
              <a:t>Student: Gerson Mendez </a:t>
            </a:r>
          </a:p>
          <a:p>
            <a:pPr algn="l"/>
            <a:r>
              <a:rPr lang="en-US" dirty="0"/>
              <a:t>ID: 2539721</a:t>
            </a:r>
          </a:p>
        </p:txBody>
      </p:sp>
    </p:spTree>
    <p:extLst>
      <p:ext uri="{BB962C8B-B14F-4D97-AF65-F5344CB8AC3E}">
        <p14:creationId xmlns:p14="http://schemas.microsoft.com/office/powerpoint/2010/main" val="2351043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E0BE0-AD68-009E-6DE0-ECE948F87E72}"/>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dirty="0" err="1">
                <a:solidFill>
                  <a:schemeClr val="tx1"/>
                </a:solidFill>
                <a:latin typeface="+mj-lt"/>
                <a:ea typeface="+mj-ea"/>
                <a:cs typeface="+mj-cs"/>
              </a:rPr>
              <a:t>Organisation</a:t>
            </a:r>
            <a:r>
              <a:rPr lang="en-US" sz="4800" b="1" kern="1200" dirty="0">
                <a:solidFill>
                  <a:schemeClr val="tx1"/>
                </a:solidFill>
                <a:latin typeface="+mj-lt"/>
                <a:ea typeface="+mj-ea"/>
                <a:cs typeface="+mj-cs"/>
              </a:rPr>
              <a:t> Skill</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3F375BC-74AB-252B-147E-356EE993D2A7}"/>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dirty="0"/>
              <a:t>Files in order</a:t>
            </a:r>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Created a folder</a:t>
            </a:r>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err="1"/>
              <a:t>Organised</a:t>
            </a:r>
            <a:r>
              <a:rPr lang="en-US" sz="2000" dirty="0"/>
              <a:t> documents</a:t>
            </a:r>
          </a:p>
          <a:p>
            <a:pPr indent="-228600">
              <a:lnSpc>
                <a:spcPct val="90000"/>
              </a:lnSpc>
              <a:spcAft>
                <a:spcPts val="600"/>
              </a:spcAft>
              <a:buFont typeface="Arial" panose="020B0604020202020204" pitchFamily="34" charset="0"/>
              <a:buChar char="•"/>
            </a:pPr>
            <a:endParaRPr lang="en-US" sz="2000" dirty="0"/>
          </a:p>
        </p:txBody>
      </p:sp>
      <p:pic>
        <p:nvPicPr>
          <p:cNvPr id="5" name="Content Placeholder 4" descr="Screenshot of a file explorer window displaying a list of ZIP archive files and one folder related to digital skills. Files are named by week and date, showing sizes from 994 KB to 122.4 MB, with one folder named &quot;DS Assessments&quot; highlighted in blue.">
            <a:extLst>
              <a:ext uri="{FF2B5EF4-FFF2-40B4-BE49-F238E27FC236}">
                <a16:creationId xmlns:a16="http://schemas.microsoft.com/office/drawing/2014/main" id="{1C61AE59-B01C-E80D-2A25-AE54F91775E1}"/>
              </a:ext>
            </a:extLst>
          </p:cNvPr>
          <p:cNvPicPr>
            <a:picLocks noGrp="1" noChangeAspect="1"/>
          </p:cNvPicPr>
          <p:nvPr>
            <p:ph idx="1"/>
          </p:nvPr>
        </p:nvPicPr>
        <p:blipFill>
          <a:blip r:embed="rId2"/>
          <a:stretch>
            <a:fillRect/>
          </a:stretch>
        </p:blipFill>
        <p:spPr>
          <a:xfrm>
            <a:off x="4431324" y="2567164"/>
            <a:ext cx="6630486" cy="2900836"/>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0652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7EE87-4DA7-382C-18DD-7762BE9762D4}"/>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dirty="0">
                <a:solidFill>
                  <a:schemeClr val="tx1"/>
                </a:solidFill>
                <a:latin typeface="+mj-lt"/>
                <a:ea typeface="+mj-ea"/>
                <a:cs typeface="+mj-cs"/>
              </a:rPr>
              <a:t>Excell </a:t>
            </a:r>
          </a:p>
        </p:txBody>
      </p:sp>
      <p:sp>
        <p:nvSpPr>
          <p:cNvPr id="16" name="Rectangle 1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68D248A1-B296-A65A-CEEE-591D9FC121B5}"/>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a:t>Excel Table</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Collected date</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Created table</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Created chart</a:t>
            </a:r>
          </a:p>
        </p:txBody>
      </p:sp>
      <p:pic>
        <p:nvPicPr>
          <p:cNvPr id="8" name="Content Placeholder 7" descr="Spreadsheet showing weekly sales data for Valley Coffee Co. with a table listing daily sales numbers for Latte, Cappuccino, Americano, Tea, and Hot Chocolate, alongside a bar chart visualising these figures by day and product. The spreadsheet includes a summary table with grand totals, colour-coded bars matching product categories, and a decision log explaining tool choice and data usage for improving coffee shop order management.">
            <a:extLst>
              <a:ext uri="{FF2B5EF4-FFF2-40B4-BE49-F238E27FC236}">
                <a16:creationId xmlns:a16="http://schemas.microsoft.com/office/drawing/2014/main" id="{93EA35B7-CD56-A383-1FD9-DE0048137738}"/>
              </a:ext>
            </a:extLst>
          </p:cNvPr>
          <p:cNvPicPr>
            <a:picLocks noGrp="1" noChangeAspect="1"/>
          </p:cNvPicPr>
          <p:nvPr>
            <p:ph idx="1"/>
          </p:nvPr>
        </p:nvPicPr>
        <p:blipFill>
          <a:blip r:embed="rId2"/>
          <a:stretch>
            <a:fillRect/>
          </a:stretch>
        </p:blipFill>
        <p:spPr>
          <a:xfrm>
            <a:off x="5911532" y="2525905"/>
            <a:ext cx="5150277" cy="3630944"/>
          </a:xfrm>
          <a:prstGeom prst="rect">
            <a:avLst/>
          </a:prstGeom>
        </p:spPr>
      </p:pic>
      <p:sp>
        <p:nvSpPr>
          <p:cNvPr id="20" name="Rectangle 1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3170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15523E-5DAA-14F9-582F-848684D351EE}"/>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dirty="0">
                <a:solidFill>
                  <a:schemeClr val="tx1"/>
                </a:solidFill>
                <a:latin typeface="+mj-lt"/>
                <a:ea typeface="+mj-ea"/>
                <a:cs typeface="+mj-cs"/>
              </a:rPr>
              <a:t>Word</a:t>
            </a:r>
          </a:p>
        </p:txBody>
      </p:sp>
      <p:sp>
        <p:nvSpPr>
          <p:cNvPr id="31" name="Rectangle 3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0CB9A53-F9AA-B843-B089-A64C14106B5F}"/>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dirty="0"/>
              <a:t>Messy Paragraph</a:t>
            </a:r>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Corrected structure</a:t>
            </a:r>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Clear to read</a:t>
            </a:r>
          </a:p>
        </p:txBody>
      </p:sp>
      <p:pic>
        <p:nvPicPr>
          <p:cNvPr id="5" name="Content Placeholder 4" descr="Screenshot of a Microsoft Word document showing a section titled &quot;Messy communication&quot; with an example of disorganised meeting notes. Text includes a cluttered original message and a clearer rewritten version, demonstrating improved layout and readability for meeting agenda details.">
            <a:extLst>
              <a:ext uri="{FF2B5EF4-FFF2-40B4-BE49-F238E27FC236}">
                <a16:creationId xmlns:a16="http://schemas.microsoft.com/office/drawing/2014/main" id="{65DE8FF7-8CF0-A459-06BE-536FF5895AB9}"/>
              </a:ext>
            </a:extLst>
          </p:cNvPr>
          <p:cNvPicPr>
            <a:picLocks noGrp="1" noChangeAspect="1"/>
          </p:cNvPicPr>
          <p:nvPr>
            <p:ph idx="1"/>
          </p:nvPr>
        </p:nvPicPr>
        <p:blipFill>
          <a:blip r:embed="rId2"/>
          <a:stretch>
            <a:fillRect/>
          </a:stretch>
        </p:blipFill>
        <p:spPr>
          <a:xfrm>
            <a:off x="4909626" y="2293518"/>
            <a:ext cx="6152184" cy="3522125"/>
          </a:xfrm>
          <a:prstGeom prst="rect">
            <a:avLst/>
          </a:prstGeom>
        </p:spPr>
      </p:pic>
      <p:sp>
        <p:nvSpPr>
          <p:cNvPr id="33" name="Rectangle 3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6467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737A01-B5B1-D69A-E9BB-3EE8EAA97AF7}"/>
              </a:ext>
            </a:extLst>
          </p:cNvPr>
          <p:cNvSpPr>
            <a:spLocks noGrp="1"/>
          </p:cNvSpPr>
          <p:nvPr>
            <p:ph type="title"/>
          </p:nvPr>
        </p:nvSpPr>
        <p:spPr>
          <a:xfrm>
            <a:off x="703182" y="329440"/>
            <a:ext cx="5458838" cy="1325563"/>
          </a:xfrm>
        </p:spPr>
        <p:txBody>
          <a:bodyPr vert="horz" lIns="91440" tIns="45720" rIns="91440" bIns="45720" rtlCol="0" anchor="ctr">
            <a:normAutofit/>
          </a:bodyPr>
          <a:lstStyle/>
          <a:p>
            <a:r>
              <a:rPr lang="en-US" b="1" kern="1200" dirty="0">
                <a:solidFill>
                  <a:schemeClr val="tx1"/>
                </a:solidFill>
                <a:latin typeface="+mj-lt"/>
                <a:ea typeface="+mj-ea"/>
                <a:cs typeface="+mj-cs"/>
              </a:rPr>
              <a:t>PowerPoint</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Content Placeholder 10" descr="Photograph showing a diverse group of seven colleagues standing and sitting in a row against a plain light grey background, with one person in a wheelchair. A dark grey rectangular label at the bottom centre reads &quot;Our team at work,&quot; highlighting teamwork and inclusivity in a professional setting.">
            <a:extLst>
              <a:ext uri="{FF2B5EF4-FFF2-40B4-BE49-F238E27FC236}">
                <a16:creationId xmlns:a16="http://schemas.microsoft.com/office/drawing/2014/main" id="{08E2E2E7-2F73-FA10-5B06-5ADF0E570DCF}"/>
              </a:ext>
            </a:extLst>
          </p:cNvPr>
          <p:cNvPicPr>
            <a:picLocks noGrp="1" noChangeAspect="1"/>
          </p:cNvPicPr>
          <p:nvPr>
            <p:ph idx="1"/>
          </p:nvPr>
        </p:nvPicPr>
        <p:blipFill>
          <a:blip r:embed="rId2"/>
          <a:stretch>
            <a:fillRect/>
          </a:stretch>
        </p:blipFill>
        <p:spPr>
          <a:xfrm>
            <a:off x="4482279" y="1981189"/>
            <a:ext cx="6838153" cy="454737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TextBox 5">
            <a:extLst>
              <a:ext uri="{FF2B5EF4-FFF2-40B4-BE49-F238E27FC236}">
                <a16:creationId xmlns:a16="http://schemas.microsoft.com/office/drawing/2014/main" id="{C4088E80-DC5C-F574-6D4B-CD095FDB09D7}"/>
              </a:ext>
            </a:extLst>
          </p:cNvPr>
          <p:cNvSpPr txBox="1"/>
          <p:nvPr/>
        </p:nvSpPr>
        <p:spPr>
          <a:xfrm>
            <a:off x="509994" y="2336040"/>
            <a:ext cx="3780652" cy="2643923"/>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dirty="0"/>
              <a:t>Power point presentation</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Created a new design</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Cleaner look</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Added Alt text</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059803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1449</TotalTime>
  <Words>50</Words>
  <Application>Microsoft Macintosh PowerPoint</Application>
  <PresentationFormat>Widescreen</PresentationFormat>
  <Paragraphs>31</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Calibri</vt:lpstr>
      <vt:lpstr>Office Theme</vt:lpstr>
      <vt:lpstr>Digital Skills Portfolio</vt:lpstr>
      <vt:lpstr>Organisation Skill</vt:lpstr>
      <vt:lpstr>Excell </vt:lpstr>
      <vt:lpstr>Word</vt:lpstr>
      <vt:lpstr>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Gerson Euripides Mendez Zepeda (2539721)</dc:creator>
  <cp:lastModifiedBy>Gerson Euripides Mendez Zepeda (2539721)</cp:lastModifiedBy>
  <cp:revision>4</cp:revision>
  <dcterms:created xsi:type="dcterms:W3CDTF">2026-07-22T10:16:17Z</dcterms:created>
  <dcterms:modified xsi:type="dcterms:W3CDTF">2026-07-23T10:33:35Z</dcterms:modified>
</cp:coreProperties>
</file>