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530" r:id="rId5"/>
    <p:sldId id="531" r:id="rId6"/>
    <p:sldId id="533" r:id="rId7"/>
    <p:sldId id="547" r:id="rId8"/>
    <p:sldId id="548" r:id="rId9"/>
    <p:sldId id="549" r:id="rId10"/>
    <p:sldId id="550" r:id="rId11"/>
    <p:sldId id="551" r:id="rId12"/>
    <p:sldId id="534" r:id="rId13"/>
    <p:sldId id="553" r:id="rId14"/>
    <p:sldId id="552" r:id="rId15"/>
    <p:sldId id="554" r:id="rId16"/>
    <p:sldId id="555" r:id="rId17"/>
    <p:sldId id="556" r:id="rId18"/>
    <p:sldId id="557" r:id="rId19"/>
    <p:sldId id="558" r:id="rId20"/>
    <p:sldId id="559" r:id="rId21"/>
    <p:sldId id="560" r:id="rId22"/>
    <p:sldId id="561" r:id="rId23"/>
    <p:sldId id="562" r:id="rId24"/>
    <p:sldId id="53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0FD004-9FBE-4587-890E-E329DD7BEC4D}" v="7" dt="2026-02-18T13:37:20.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422"/>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580FD004-9FBE-4587-890E-E329DD7BEC4D}"/>
    <pc:docChg chg="undo custSel addSld modSld sldOrd">
      <pc:chgData name="Rhodri Thomas" userId="97013524-85ec-4bc1-99cf-ee75f81eb8cc" providerId="ADAL" clId="{580FD004-9FBE-4587-890E-E329DD7BEC4D}" dt="2026-02-18T13:48:49.295" v="602" actId="1076"/>
      <pc:docMkLst>
        <pc:docMk/>
      </pc:docMkLst>
      <pc:sldChg chg="modSp mod">
        <pc:chgData name="Rhodri Thomas" userId="97013524-85ec-4bc1-99cf-ee75f81eb8cc" providerId="ADAL" clId="{580FD004-9FBE-4587-890E-E329DD7BEC4D}" dt="2026-02-18T13:10:45.791" v="195" actId="20577"/>
        <pc:sldMkLst>
          <pc:docMk/>
          <pc:sldMk cId="548476299" sldId="534"/>
        </pc:sldMkLst>
        <pc:spChg chg="mod">
          <ac:chgData name="Rhodri Thomas" userId="97013524-85ec-4bc1-99cf-ee75f81eb8cc" providerId="ADAL" clId="{580FD004-9FBE-4587-890E-E329DD7BEC4D}" dt="2026-02-18T13:10:17.632" v="187" actId="1076"/>
          <ac:spMkLst>
            <pc:docMk/>
            <pc:sldMk cId="548476299" sldId="534"/>
            <ac:spMk id="2" creationId="{797310B5-D907-A977-7A9C-69F8BEB7BB3F}"/>
          </ac:spMkLst>
        </pc:spChg>
        <pc:spChg chg="mod">
          <ac:chgData name="Rhodri Thomas" userId="97013524-85ec-4bc1-99cf-ee75f81eb8cc" providerId="ADAL" clId="{580FD004-9FBE-4587-890E-E329DD7BEC4D}" dt="2026-02-18T13:10:45.791" v="195" actId="20577"/>
          <ac:spMkLst>
            <pc:docMk/>
            <pc:sldMk cId="548476299" sldId="534"/>
            <ac:spMk id="3" creationId="{C05FF0B8-5B51-7376-0271-8D849CA3F8A8}"/>
          </ac:spMkLst>
        </pc:spChg>
      </pc:sldChg>
      <pc:sldChg chg="modSp mod">
        <pc:chgData name="Rhodri Thomas" userId="97013524-85ec-4bc1-99cf-ee75f81eb8cc" providerId="ADAL" clId="{580FD004-9FBE-4587-890E-E329DD7BEC4D}" dt="2026-02-18T13:38:20.681" v="502" actId="113"/>
        <pc:sldMkLst>
          <pc:docMk/>
          <pc:sldMk cId="1213210011" sldId="537"/>
        </pc:sldMkLst>
        <pc:spChg chg="mod">
          <ac:chgData name="Rhodri Thomas" userId="97013524-85ec-4bc1-99cf-ee75f81eb8cc" providerId="ADAL" clId="{580FD004-9FBE-4587-890E-E329DD7BEC4D}" dt="2026-02-18T13:38:20.681" v="502" actId="113"/>
          <ac:spMkLst>
            <pc:docMk/>
            <pc:sldMk cId="1213210011" sldId="537"/>
            <ac:spMk id="2" creationId="{D04F090D-C862-CF85-1001-A82E54365597}"/>
          </ac:spMkLst>
        </pc:spChg>
        <pc:spChg chg="mod">
          <ac:chgData name="Rhodri Thomas" userId="97013524-85ec-4bc1-99cf-ee75f81eb8cc" providerId="ADAL" clId="{580FD004-9FBE-4587-890E-E329DD7BEC4D}" dt="2026-02-18T13:38:17.364" v="501" actId="113"/>
          <ac:spMkLst>
            <pc:docMk/>
            <pc:sldMk cId="1213210011" sldId="537"/>
            <ac:spMk id="4" creationId="{5CB7A95A-7581-225D-AAF6-AAC08EC65BAF}"/>
          </ac:spMkLst>
        </pc:spChg>
      </pc:sldChg>
      <pc:sldChg chg="modSp mod ord">
        <pc:chgData name="Rhodri Thomas" userId="97013524-85ec-4bc1-99cf-ee75f81eb8cc" providerId="ADAL" clId="{580FD004-9FBE-4587-890E-E329DD7BEC4D}" dt="2026-02-18T13:39:22.134" v="515" actId="20577"/>
        <pc:sldMkLst>
          <pc:docMk/>
          <pc:sldMk cId="1211037834" sldId="552"/>
        </pc:sldMkLst>
        <pc:spChg chg="mod">
          <ac:chgData name="Rhodri Thomas" userId="97013524-85ec-4bc1-99cf-ee75f81eb8cc" providerId="ADAL" clId="{580FD004-9FBE-4587-890E-E329DD7BEC4D}" dt="2026-02-18T13:39:22.134" v="515" actId="20577"/>
          <ac:spMkLst>
            <pc:docMk/>
            <pc:sldMk cId="1211037834" sldId="552"/>
            <ac:spMk id="3" creationId="{BA4254C1-0248-0D81-417F-2C8514BF6203}"/>
          </ac:spMkLst>
        </pc:spChg>
      </pc:sldChg>
      <pc:sldChg chg="addSp delSp modSp new mod">
        <pc:chgData name="Rhodri Thomas" userId="97013524-85ec-4bc1-99cf-ee75f81eb8cc" providerId="ADAL" clId="{580FD004-9FBE-4587-890E-E329DD7BEC4D}" dt="2026-02-18T13:25:18.399" v="378" actId="20577"/>
        <pc:sldMkLst>
          <pc:docMk/>
          <pc:sldMk cId="3000792278" sldId="553"/>
        </pc:sldMkLst>
        <pc:spChg chg="del mod">
          <ac:chgData name="Rhodri Thomas" userId="97013524-85ec-4bc1-99cf-ee75f81eb8cc" providerId="ADAL" clId="{580FD004-9FBE-4587-890E-E329DD7BEC4D}" dt="2026-02-18T13:07:20.076" v="37" actId="478"/>
          <ac:spMkLst>
            <pc:docMk/>
            <pc:sldMk cId="3000792278" sldId="553"/>
            <ac:spMk id="2" creationId="{CDE789EB-CAD0-18D8-6BA5-A5E653EC459A}"/>
          </ac:spMkLst>
        </pc:spChg>
        <pc:spChg chg="del mod">
          <ac:chgData name="Rhodri Thomas" userId="97013524-85ec-4bc1-99cf-ee75f81eb8cc" providerId="ADAL" clId="{580FD004-9FBE-4587-890E-E329DD7BEC4D}" dt="2026-02-18T13:07:15.654" v="33" actId="478"/>
          <ac:spMkLst>
            <pc:docMk/>
            <pc:sldMk cId="3000792278" sldId="553"/>
            <ac:spMk id="3" creationId="{475106EF-D0A4-C1F2-7308-9363D570B5DF}"/>
          </ac:spMkLst>
        </pc:spChg>
        <pc:spChg chg="add del mod">
          <ac:chgData name="Rhodri Thomas" userId="97013524-85ec-4bc1-99cf-ee75f81eb8cc" providerId="ADAL" clId="{580FD004-9FBE-4587-890E-E329DD7BEC4D}" dt="2026-02-18T13:07:18.502" v="35" actId="478"/>
          <ac:spMkLst>
            <pc:docMk/>
            <pc:sldMk cId="3000792278" sldId="553"/>
            <ac:spMk id="5" creationId="{07B27A20-E0AA-A9B2-3E0D-0DFC91D230E4}"/>
          </ac:spMkLst>
        </pc:spChg>
        <pc:spChg chg="add mod">
          <ac:chgData name="Rhodri Thomas" userId="97013524-85ec-4bc1-99cf-ee75f81eb8cc" providerId="ADAL" clId="{580FD004-9FBE-4587-890E-E329DD7BEC4D}" dt="2026-02-18T13:25:18.399" v="378" actId="20577"/>
          <ac:spMkLst>
            <pc:docMk/>
            <pc:sldMk cId="3000792278" sldId="553"/>
            <ac:spMk id="7" creationId="{020730E7-8A75-29AD-A79E-E0EE0184FD10}"/>
          </ac:spMkLst>
        </pc:spChg>
      </pc:sldChg>
      <pc:sldChg chg="addSp delSp modSp new mod ord">
        <pc:chgData name="Rhodri Thomas" userId="97013524-85ec-4bc1-99cf-ee75f81eb8cc" providerId="ADAL" clId="{580FD004-9FBE-4587-890E-E329DD7BEC4D}" dt="2026-02-18T13:28:26.946" v="388"/>
        <pc:sldMkLst>
          <pc:docMk/>
          <pc:sldMk cId="3506487017" sldId="554"/>
        </pc:sldMkLst>
        <pc:spChg chg="del mod">
          <ac:chgData name="Rhodri Thomas" userId="97013524-85ec-4bc1-99cf-ee75f81eb8cc" providerId="ADAL" clId="{580FD004-9FBE-4587-890E-E329DD7BEC4D}" dt="2026-02-18T13:14:00.459" v="214" actId="478"/>
          <ac:spMkLst>
            <pc:docMk/>
            <pc:sldMk cId="3506487017" sldId="554"/>
            <ac:spMk id="2" creationId="{AE550EC4-FF64-D432-C2AA-8519F694ABD3}"/>
          </ac:spMkLst>
        </pc:spChg>
        <pc:spChg chg="del mod">
          <ac:chgData name="Rhodri Thomas" userId="97013524-85ec-4bc1-99cf-ee75f81eb8cc" providerId="ADAL" clId="{580FD004-9FBE-4587-890E-E329DD7BEC4D}" dt="2026-02-18T13:13:59.173" v="212" actId="478"/>
          <ac:spMkLst>
            <pc:docMk/>
            <pc:sldMk cId="3506487017" sldId="554"/>
            <ac:spMk id="3" creationId="{D5226C65-E2D3-6E66-6588-26927CE2C44E}"/>
          </ac:spMkLst>
        </pc:spChg>
        <pc:spChg chg="add mod">
          <ac:chgData name="Rhodri Thomas" userId="97013524-85ec-4bc1-99cf-ee75f81eb8cc" providerId="ADAL" clId="{580FD004-9FBE-4587-890E-E329DD7BEC4D}" dt="2026-02-18T13:14:17.110" v="221" actId="14100"/>
          <ac:spMkLst>
            <pc:docMk/>
            <pc:sldMk cId="3506487017" sldId="554"/>
            <ac:spMk id="5" creationId="{046BFE51-0A13-EEB1-B7D3-A9A6E272634A}"/>
          </ac:spMkLst>
        </pc:spChg>
        <pc:spChg chg="add mod">
          <ac:chgData name="Rhodri Thomas" userId="97013524-85ec-4bc1-99cf-ee75f81eb8cc" providerId="ADAL" clId="{580FD004-9FBE-4587-890E-E329DD7BEC4D}" dt="2026-02-18T13:15:23.727" v="235" actId="1076"/>
          <ac:spMkLst>
            <pc:docMk/>
            <pc:sldMk cId="3506487017" sldId="554"/>
            <ac:spMk id="7" creationId="{D6250618-2C31-8C09-4499-7363FA3E3756}"/>
          </ac:spMkLst>
        </pc:spChg>
      </pc:sldChg>
      <pc:sldChg chg="addSp delSp modSp new mod">
        <pc:chgData name="Rhodri Thomas" userId="97013524-85ec-4bc1-99cf-ee75f81eb8cc" providerId="ADAL" clId="{580FD004-9FBE-4587-890E-E329DD7BEC4D}" dt="2026-02-18T13:16:20.596" v="247" actId="1076"/>
        <pc:sldMkLst>
          <pc:docMk/>
          <pc:sldMk cId="451939489" sldId="555"/>
        </pc:sldMkLst>
        <pc:spChg chg="del mod">
          <ac:chgData name="Rhodri Thomas" userId="97013524-85ec-4bc1-99cf-ee75f81eb8cc" providerId="ADAL" clId="{580FD004-9FBE-4587-890E-E329DD7BEC4D}" dt="2026-02-18T13:16:10.800" v="241" actId="478"/>
          <ac:spMkLst>
            <pc:docMk/>
            <pc:sldMk cId="451939489" sldId="555"/>
            <ac:spMk id="2" creationId="{130B365F-EE8C-5F68-9F5D-EA39562D55B8}"/>
          </ac:spMkLst>
        </pc:spChg>
        <pc:spChg chg="del mod">
          <ac:chgData name="Rhodri Thomas" userId="97013524-85ec-4bc1-99cf-ee75f81eb8cc" providerId="ADAL" clId="{580FD004-9FBE-4587-890E-E329DD7BEC4D}" dt="2026-02-18T13:16:12.118" v="243" actId="478"/>
          <ac:spMkLst>
            <pc:docMk/>
            <pc:sldMk cId="451939489" sldId="555"/>
            <ac:spMk id="3" creationId="{A1A18668-B125-8CDC-23D2-5E3D1C5786B4}"/>
          </ac:spMkLst>
        </pc:spChg>
        <pc:spChg chg="add mod">
          <ac:chgData name="Rhodri Thomas" userId="97013524-85ec-4bc1-99cf-ee75f81eb8cc" providerId="ADAL" clId="{580FD004-9FBE-4587-890E-E329DD7BEC4D}" dt="2026-02-18T13:16:20.596" v="247" actId="1076"/>
          <ac:spMkLst>
            <pc:docMk/>
            <pc:sldMk cId="451939489" sldId="555"/>
            <ac:spMk id="5" creationId="{8BDE8F0B-2A87-721E-E8F1-EBA0DB51051A}"/>
          </ac:spMkLst>
        </pc:spChg>
      </pc:sldChg>
      <pc:sldChg chg="addSp delSp modSp new mod">
        <pc:chgData name="Rhodri Thomas" userId="97013524-85ec-4bc1-99cf-ee75f81eb8cc" providerId="ADAL" clId="{580FD004-9FBE-4587-890E-E329DD7BEC4D}" dt="2026-02-18T13:20:39.243" v="300" actId="20577"/>
        <pc:sldMkLst>
          <pc:docMk/>
          <pc:sldMk cId="1887330409" sldId="556"/>
        </pc:sldMkLst>
        <pc:spChg chg="mod">
          <ac:chgData name="Rhodri Thomas" userId="97013524-85ec-4bc1-99cf-ee75f81eb8cc" providerId="ADAL" clId="{580FD004-9FBE-4587-890E-E329DD7BEC4D}" dt="2026-02-18T13:16:45.060" v="258" actId="120"/>
          <ac:spMkLst>
            <pc:docMk/>
            <pc:sldMk cId="1887330409" sldId="556"/>
            <ac:spMk id="2" creationId="{0608845C-AA7C-42F2-C1B6-449B53A1AE37}"/>
          </ac:spMkLst>
        </pc:spChg>
        <pc:spChg chg="del mod">
          <ac:chgData name="Rhodri Thomas" userId="97013524-85ec-4bc1-99cf-ee75f81eb8cc" providerId="ADAL" clId="{580FD004-9FBE-4587-890E-E329DD7BEC4D}" dt="2026-02-18T13:16:54.467" v="262" actId="478"/>
          <ac:spMkLst>
            <pc:docMk/>
            <pc:sldMk cId="1887330409" sldId="556"/>
            <ac:spMk id="3" creationId="{F2AF1A54-33E7-6E7E-7912-1E68240D6DD5}"/>
          </ac:spMkLst>
        </pc:spChg>
        <pc:spChg chg="add mod">
          <ac:chgData name="Rhodri Thomas" userId="97013524-85ec-4bc1-99cf-ee75f81eb8cc" providerId="ADAL" clId="{580FD004-9FBE-4587-890E-E329DD7BEC4D}" dt="2026-02-18T13:20:39.243" v="300" actId="20577"/>
          <ac:spMkLst>
            <pc:docMk/>
            <pc:sldMk cId="1887330409" sldId="556"/>
            <ac:spMk id="5" creationId="{0AF150D3-379C-07C8-9E86-9F5E9521D0BA}"/>
          </ac:spMkLst>
        </pc:spChg>
      </pc:sldChg>
      <pc:sldChg chg="addSp delSp modSp new mod">
        <pc:chgData name="Rhodri Thomas" userId="97013524-85ec-4bc1-99cf-ee75f81eb8cc" providerId="ADAL" clId="{580FD004-9FBE-4587-890E-E329DD7BEC4D}" dt="2026-02-18T13:44:09.124" v="516" actId="20577"/>
        <pc:sldMkLst>
          <pc:docMk/>
          <pc:sldMk cId="982592758" sldId="557"/>
        </pc:sldMkLst>
        <pc:spChg chg="mod">
          <ac:chgData name="Rhodri Thomas" userId="97013524-85ec-4bc1-99cf-ee75f81eb8cc" providerId="ADAL" clId="{580FD004-9FBE-4587-890E-E329DD7BEC4D}" dt="2026-02-18T13:21:01.455" v="320" actId="14100"/>
          <ac:spMkLst>
            <pc:docMk/>
            <pc:sldMk cId="982592758" sldId="557"/>
            <ac:spMk id="2" creationId="{977CE9E7-3250-37BA-D0A5-868359A1DEF8}"/>
          </ac:spMkLst>
        </pc:spChg>
        <pc:spChg chg="del mod">
          <ac:chgData name="Rhodri Thomas" userId="97013524-85ec-4bc1-99cf-ee75f81eb8cc" providerId="ADAL" clId="{580FD004-9FBE-4587-890E-E329DD7BEC4D}" dt="2026-02-18T13:21:07.132" v="322" actId="478"/>
          <ac:spMkLst>
            <pc:docMk/>
            <pc:sldMk cId="982592758" sldId="557"/>
            <ac:spMk id="3" creationId="{DE8CC2A0-9621-69C6-223D-D43466B7DDC5}"/>
          </ac:spMkLst>
        </pc:spChg>
        <pc:spChg chg="add mod">
          <ac:chgData name="Rhodri Thomas" userId="97013524-85ec-4bc1-99cf-ee75f81eb8cc" providerId="ADAL" clId="{580FD004-9FBE-4587-890E-E329DD7BEC4D}" dt="2026-02-18T13:44:09.124" v="516" actId="20577"/>
          <ac:spMkLst>
            <pc:docMk/>
            <pc:sldMk cId="982592758" sldId="557"/>
            <ac:spMk id="5" creationId="{D9AA5924-8322-FFD0-A9BE-8CFF79EB77EF}"/>
          </ac:spMkLst>
        </pc:spChg>
      </pc:sldChg>
      <pc:sldChg chg="addSp delSp modSp new mod">
        <pc:chgData name="Rhodri Thomas" userId="97013524-85ec-4bc1-99cf-ee75f81eb8cc" providerId="ADAL" clId="{580FD004-9FBE-4587-890E-E329DD7BEC4D}" dt="2026-02-18T13:34:54.528" v="469" actId="12"/>
        <pc:sldMkLst>
          <pc:docMk/>
          <pc:sldMk cId="2010825496" sldId="558"/>
        </pc:sldMkLst>
        <pc:spChg chg="mod">
          <ac:chgData name="Rhodri Thomas" userId="97013524-85ec-4bc1-99cf-ee75f81eb8cc" providerId="ADAL" clId="{580FD004-9FBE-4587-890E-E329DD7BEC4D}" dt="2026-02-18T13:22:00.504" v="347" actId="1076"/>
          <ac:spMkLst>
            <pc:docMk/>
            <pc:sldMk cId="2010825496" sldId="558"/>
            <ac:spMk id="2" creationId="{73F8E9F2-C17C-9413-E2E3-FF3C06EA8281}"/>
          </ac:spMkLst>
        </pc:spChg>
        <pc:spChg chg="del mod">
          <ac:chgData name="Rhodri Thomas" userId="97013524-85ec-4bc1-99cf-ee75f81eb8cc" providerId="ADAL" clId="{580FD004-9FBE-4587-890E-E329DD7BEC4D}" dt="2026-02-18T13:22:02.978" v="349" actId="478"/>
          <ac:spMkLst>
            <pc:docMk/>
            <pc:sldMk cId="2010825496" sldId="558"/>
            <ac:spMk id="3" creationId="{CB3DEA71-7D06-3EE9-59D0-A1FAA57DA715}"/>
          </ac:spMkLst>
        </pc:spChg>
        <pc:spChg chg="add mod">
          <ac:chgData name="Rhodri Thomas" userId="97013524-85ec-4bc1-99cf-ee75f81eb8cc" providerId="ADAL" clId="{580FD004-9FBE-4587-890E-E329DD7BEC4D}" dt="2026-02-18T13:34:54.528" v="469" actId="12"/>
          <ac:spMkLst>
            <pc:docMk/>
            <pc:sldMk cId="2010825496" sldId="558"/>
            <ac:spMk id="5" creationId="{91C09D9C-5A8D-A146-DCF8-DE5C47C06961}"/>
          </ac:spMkLst>
        </pc:spChg>
      </pc:sldChg>
      <pc:sldChg chg="delSp modSp new mod">
        <pc:chgData name="Rhodri Thomas" userId="97013524-85ec-4bc1-99cf-ee75f81eb8cc" providerId="ADAL" clId="{580FD004-9FBE-4587-890E-E329DD7BEC4D}" dt="2026-02-18T13:35:09.427" v="471" actId="12"/>
        <pc:sldMkLst>
          <pc:docMk/>
          <pc:sldMk cId="1636280957" sldId="559"/>
        </pc:sldMkLst>
        <pc:spChg chg="del mod">
          <ac:chgData name="Rhodri Thomas" userId="97013524-85ec-4bc1-99cf-ee75f81eb8cc" providerId="ADAL" clId="{580FD004-9FBE-4587-890E-E329DD7BEC4D}" dt="2026-02-18T13:31:38.243" v="436" actId="478"/>
          <ac:spMkLst>
            <pc:docMk/>
            <pc:sldMk cId="1636280957" sldId="559"/>
            <ac:spMk id="2" creationId="{AF7360D0-2D98-15F1-4E58-7158353A3CAF}"/>
          </ac:spMkLst>
        </pc:spChg>
        <pc:spChg chg="mod">
          <ac:chgData name="Rhodri Thomas" userId="97013524-85ec-4bc1-99cf-ee75f81eb8cc" providerId="ADAL" clId="{580FD004-9FBE-4587-890E-E329DD7BEC4D}" dt="2026-02-18T13:35:09.427" v="471" actId="12"/>
          <ac:spMkLst>
            <pc:docMk/>
            <pc:sldMk cId="1636280957" sldId="559"/>
            <ac:spMk id="3" creationId="{30949064-713F-3887-A9D6-ABA16581F0D5}"/>
          </ac:spMkLst>
        </pc:spChg>
      </pc:sldChg>
      <pc:sldChg chg="addSp delSp modSp new mod">
        <pc:chgData name="Rhodri Thomas" userId="97013524-85ec-4bc1-99cf-ee75f81eb8cc" providerId="ADAL" clId="{580FD004-9FBE-4587-890E-E329DD7BEC4D}" dt="2026-02-18T13:38:39.824" v="509" actId="20577"/>
        <pc:sldMkLst>
          <pc:docMk/>
          <pc:sldMk cId="4075870662" sldId="560"/>
        </pc:sldMkLst>
        <pc:spChg chg="del mod">
          <ac:chgData name="Rhodri Thomas" userId="97013524-85ec-4bc1-99cf-ee75f81eb8cc" providerId="ADAL" clId="{580FD004-9FBE-4587-890E-E329DD7BEC4D}" dt="2026-02-18T13:36:31.998" v="480" actId="478"/>
          <ac:spMkLst>
            <pc:docMk/>
            <pc:sldMk cId="4075870662" sldId="560"/>
            <ac:spMk id="2" creationId="{6AC4602D-66FD-3880-8179-5DC3923D35CF}"/>
          </ac:spMkLst>
        </pc:spChg>
        <pc:spChg chg="del mod">
          <ac:chgData name="Rhodri Thomas" userId="97013524-85ec-4bc1-99cf-ee75f81eb8cc" providerId="ADAL" clId="{580FD004-9FBE-4587-890E-E329DD7BEC4D}" dt="2026-02-18T13:36:34.549" v="482" actId="478"/>
          <ac:spMkLst>
            <pc:docMk/>
            <pc:sldMk cId="4075870662" sldId="560"/>
            <ac:spMk id="3" creationId="{84A2BF84-EC9D-34B6-B7C6-507BFB025DFC}"/>
          </ac:spMkLst>
        </pc:spChg>
        <pc:spChg chg="add mod">
          <ac:chgData name="Rhodri Thomas" userId="97013524-85ec-4bc1-99cf-ee75f81eb8cc" providerId="ADAL" clId="{580FD004-9FBE-4587-890E-E329DD7BEC4D}" dt="2026-02-18T13:38:39.824" v="509" actId="20577"/>
          <ac:spMkLst>
            <pc:docMk/>
            <pc:sldMk cId="4075870662" sldId="560"/>
            <ac:spMk id="5" creationId="{5161FF6E-7F74-6770-C1FB-EC572F9447C8}"/>
          </ac:spMkLst>
        </pc:spChg>
      </pc:sldChg>
      <pc:sldChg chg="addSp delSp modSp new mod">
        <pc:chgData name="Rhodri Thomas" userId="97013524-85ec-4bc1-99cf-ee75f81eb8cc" providerId="ADAL" clId="{580FD004-9FBE-4587-890E-E329DD7BEC4D}" dt="2026-02-18T13:48:49.295" v="602" actId="1076"/>
        <pc:sldMkLst>
          <pc:docMk/>
          <pc:sldMk cId="3874083315" sldId="561"/>
        </pc:sldMkLst>
        <pc:spChg chg="mod">
          <ac:chgData name="Rhodri Thomas" userId="97013524-85ec-4bc1-99cf-ee75f81eb8cc" providerId="ADAL" clId="{580FD004-9FBE-4587-890E-E329DD7BEC4D}" dt="2026-02-18T13:48:49.295" v="602" actId="1076"/>
          <ac:spMkLst>
            <pc:docMk/>
            <pc:sldMk cId="3874083315" sldId="561"/>
            <ac:spMk id="2" creationId="{7C0624F5-18E2-7E00-5499-D60CAC412909}"/>
          </ac:spMkLst>
        </pc:spChg>
        <pc:spChg chg="del mod">
          <ac:chgData name="Rhodri Thomas" userId="97013524-85ec-4bc1-99cf-ee75f81eb8cc" providerId="ADAL" clId="{580FD004-9FBE-4587-890E-E329DD7BEC4D}" dt="2026-02-18T13:45:07.194" v="557" actId="478"/>
          <ac:spMkLst>
            <pc:docMk/>
            <pc:sldMk cId="3874083315" sldId="561"/>
            <ac:spMk id="3" creationId="{0B602392-9A49-4D84-7944-C5616AD4D545}"/>
          </ac:spMkLst>
        </pc:spChg>
        <pc:spChg chg="add mod">
          <ac:chgData name="Rhodri Thomas" userId="97013524-85ec-4bc1-99cf-ee75f81eb8cc" providerId="ADAL" clId="{580FD004-9FBE-4587-890E-E329DD7BEC4D}" dt="2026-02-18T13:45:45.261" v="569" actId="1076"/>
          <ac:spMkLst>
            <pc:docMk/>
            <pc:sldMk cId="3874083315" sldId="561"/>
            <ac:spMk id="5" creationId="{E926844C-71E2-DE40-AF86-0B7EF9D741F1}"/>
          </ac:spMkLst>
        </pc:spChg>
      </pc:sldChg>
      <pc:sldChg chg="addSp delSp modSp new mod">
        <pc:chgData name="Rhodri Thomas" userId="97013524-85ec-4bc1-99cf-ee75f81eb8cc" providerId="ADAL" clId="{580FD004-9FBE-4587-890E-E329DD7BEC4D}" dt="2026-02-18T13:47:27.832" v="598" actId="1076"/>
        <pc:sldMkLst>
          <pc:docMk/>
          <pc:sldMk cId="1045027387" sldId="562"/>
        </pc:sldMkLst>
        <pc:spChg chg="del mod">
          <ac:chgData name="Rhodri Thomas" userId="97013524-85ec-4bc1-99cf-ee75f81eb8cc" providerId="ADAL" clId="{580FD004-9FBE-4587-890E-E329DD7BEC4D}" dt="2026-02-18T13:46:28.191" v="575" actId="478"/>
          <ac:spMkLst>
            <pc:docMk/>
            <pc:sldMk cId="1045027387" sldId="562"/>
            <ac:spMk id="2" creationId="{07AD2309-5D7B-5A07-3353-60C9D6EF3B38}"/>
          </ac:spMkLst>
        </pc:spChg>
        <pc:spChg chg="del mod">
          <ac:chgData name="Rhodri Thomas" userId="97013524-85ec-4bc1-99cf-ee75f81eb8cc" providerId="ADAL" clId="{580FD004-9FBE-4587-890E-E329DD7BEC4D}" dt="2026-02-18T13:46:29.623" v="577" actId="478"/>
          <ac:spMkLst>
            <pc:docMk/>
            <pc:sldMk cId="1045027387" sldId="562"/>
            <ac:spMk id="3" creationId="{D02D0722-23F1-2679-9D91-FB449EE43B83}"/>
          </ac:spMkLst>
        </pc:spChg>
        <pc:spChg chg="add mod">
          <ac:chgData name="Rhodri Thomas" userId="97013524-85ec-4bc1-99cf-ee75f81eb8cc" providerId="ADAL" clId="{580FD004-9FBE-4587-890E-E329DD7BEC4D}" dt="2026-02-18T13:47:27.832" v="598" actId="1076"/>
          <ac:spMkLst>
            <pc:docMk/>
            <pc:sldMk cId="1045027387" sldId="562"/>
            <ac:spMk id="5" creationId="{938827BC-35F8-8EC6-2F09-46A049A33FEE}"/>
          </ac:spMkLst>
        </pc:spChg>
      </pc:sldChg>
    </pc:docChg>
  </pc:docChgLst>
  <pc:docChgLst>
    <pc:chgData name="Rhodri Thomas" userId="97013524-85ec-4bc1-99cf-ee75f81eb8cc" providerId="ADAL" clId="{9291FAFE-19D7-421E-B2DB-44BF0D2D2599}"/>
    <pc:docChg chg="undo custSel addSld modSld">
      <pc:chgData name="Rhodri Thomas" userId="97013524-85ec-4bc1-99cf-ee75f81eb8cc" providerId="ADAL" clId="{9291FAFE-19D7-421E-B2DB-44BF0D2D2599}" dt="2025-02-19T12:28:25.619" v="1010" actId="20577"/>
      <pc:docMkLst>
        <pc:docMk/>
      </pc:docMkLst>
      <pc:sldChg chg="modSp mod">
        <pc:chgData name="Rhodri Thomas" userId="97013524-85ec-4bc1-99cf-ee75f81eb8cc" providerId="ADAL" clId="{9291FAFE-19D7-421E-B2DB-44BF0D2D2599}" dt="2025-02-19T11:24:02.708" v="121" actId="20577"/>
        <pc:sldMkLst>
          <pc:docMk/>
          <pc:sldMk cId="1723491119" sldId="530"/>
        </pc:sldMkLst>
        <pc:spChg chg="mod">
          <ac:chgData name="Rhodri Thomas" userId="97013524-85ec-4bc1-99cf-ee75f81eb8cc" providerId="ADAL" clId="{9291FAFE-19D7-421E-B2DB-44BF0D2D2599}" dt="2025-02-19T11:24:02.708" v="121" actId="20577"/>
          <ac:spMkLst>
            <pc:docMk/>
            <pc:sldMk cId="1723491119" sldId="530"/>
            <ac:spMk id="2" creationId="{DC870DB4-0446-EF22-E8E0-3A5B83923AC0}"/>
          </ac:spMkLst>
        </pc:spChg>
      </pc:sldChg>
      <pc:sldChg chg="delSp modSp mod">
        <pc:chgData name="Rhodri Thomas" userId="97013524-85ec-4bc1-99cf-ee75f81eb8cc" providerId="ADAL" clId="{9291FAFE-19D7-421E-B2DB-44BF0D2D2599}" dt="2025-02-19T11:38:10.998" v="128" actId="20577"/>
        <pc:sldMkLst>
          <pc:docMk/>
          <pc:sldMk cId="3548027083" sldId="531"/>
        </pc:sldMkLst>
        <pc:spChg chg="mod">
          <ac:chgData name="Rhodri Thomas" userId="97013524-85ec-4bc1-99cf-ee75f81eb8cc" providerId="ADAL" clId="{9291FAFE-19D7-421E-B2DB-44BF0D2D2599}" dt="2025-02-19T11:38:10.998" v="128" actId="20577"/>
          <ac:spMkLst>
            <pc:docMk/>
            <pc:sldMk cId="3548027083" sldId="531"/>
            <ac:spMk id="3" creationId="{199158D4-7B61-0A48-E33F-792278D05724}"/>
          </ac:spMkLst>
        </pc:spChg>
        <pc:spChg chg="del">
          <ac:chgData name="Rhodri Thomas" userId="97013524-85ec-4bc1-99cf-ee75f81eb8cc" providerId="ADAL" clId="{9291FAFE-19D7-421E-B2DB-44BF0D2D2599}" dt="2025-02-19T11:12:33.598" v="0" actId="478"/>
          <ac:spMkLst>
            <pc:docMk/>
            <pc:sldMk cId="3548027083" sldId="531"/>
            <ac:spMk id="4" creationId="{DDD0AE42-75AF-229C-2692-C10ADA4FFA83}"/>
          </ac:spMkLst>
        </pc:spChg>
      </pc:sldChg>
      <pc:sldChg chg="modSp mod">
        <pc:chgData name="Rhodri Thomas" userId="97013524-85ec-4bc1-99cf-ee75f81eb8cc" providerId="ADAL" clId="{9291FAFE-19D7-421E-B2DB-44BF0D2D2599}" dt="2025-02-19T11:19:51.942" v="66" actId="403"/>
        <pc:sldMkLst>
          <pc:docMk/>
          <pc:sldMk cId="3380759881" sldId="533"/>
        </pc:sldMkLst>
        <pc:spChg chg="mod">
          <ac:chgData name="Rhodri Thomas" userId="97013524-85ec-4bc1-99cf-ee75f81eb8cc" providerId="ADAL" clId="{9291FAFE-19D7-421E-B2DB-44BF0D2D2599}" dt="2025-02-19T11:19:51.942" v="66" actId="403"/>
          <ac:spMkLst>
            <pc:docMk/>
            <pc:sldMk cId="3380759881" sldId="533"/>
            <ac:spMk id="3" creationId="{5A82A8B0-333F-633E-3FA7-D38DBFB10971}"/>
          </ac:spMkLst>
        </pc:spChg>
      </pc:sldChg>
      <pc:sldChg chg="modSp mod">
        <pc:chgData name="Rhodri Thomas" userId="97013524-85ec-4bc1-99cf-ee75f81eb8cc" providerId="ADAL" clId="{9291FAFE-19D7-421E-B2DB-44BF0D2D2599}" dt="2025-02-19T12:07:47.953" v="786" actId="20577"/>
        <pc:sldMkLst>
          <pc:docMk/>
          <pc:sldMk cId="548476299" sldId="534"/>
        </pc:sldMkLst>
        <pc:spChg chg="mod">
          <ac:chgData name="Rhodri Thomas" userId="97013524-85ec-4bc1-99cf-ee75f81eb8cc" providerId="ADAL" clId="{9291FAFE-19D7-421E-B2DB-44BF0D2D2599}" dt="2025-02-19T12:07:47.953" v="786" actId="20577"/>
          <ac:spMkLst>
            <pc:docMk/>
            <pc:sldMk cId="548476299" sldId="534"/>
            <ac:spMk id="3" creationId="{C05FF0B8-5B51-7376-0271-8D849CA3F8A8}"/>
          </ac:spMkLst>
        </pc:spChg>
      </pc:sldChg>
      <pc:sldChg chg="addSp modSp mod">
        <pc:chgData name="Rhodri Thomas" userId="97013524-85ec-4bc1-99cf-ee75f81eb8cc" providerId="ADAL" clId="{9291FAFE-19D7-421E-B2DB-44BF0D2D2599}" dt="2025-02-19T12:05:24.391" v="757" actId="20577"/>
        <pc:sldMkLst>
          <pc:docMk/>
          <pc:sldMk cId="1213210011" sldId="537"/>
        </pc:sldMkLst>
        <pc:spChg chg="mod">
          <ac:chgData name="Rhodri Thomas" userId="97013524-85ec-4bc1-99cf-ee75f81eb8cc" providerId="ADAL" clId="{9291FAFE-19D7-421E-B2DB-44BF0D2D2599}" dt="2025-02-19T12:05:24.391" v="757" actId="20577"/>
          <ac:spMkLst>
            <pc:docMk/>
            <pc:sldMk cId="1213210011" sldId="537"/>
            <ac:spMk id="2" creationId="{D04F090D-C862-CF85-1001-A82E54365597}"/>
          </ac:spMkLst>
        </pc:spChg>
        <pc:spChg chg="add mod">
          <ac:chgData name="Rhodri Thomas" userId="97013524-85ec-4bc1-99cf-ee75f81eb8cc" providerId="ADAL" clId="{9291FAFE-19D7-421E-B2DB-44BF0D2D2599}" dt="2025-02-19T12:02:00.692" v="736" actId="1076"/>
          <ac:spMkLst>
            <pc:docMk/>
            <pc:sldMk cId="1213210011" sldId="537"/>
            <ac:spMk id="4" creationId="{5CB7A95A-7581-225D-AAF6-AAC08EC65BAF}"/>
          </ac:spMkLst>
        </pc:spChg>
      </pc:sldChg>
      <pc:sldChg chg="modSp mod">
        <pc:chgData name="Rhodri Thomas" userId="97013524-85ec-4bc1-99cf-ee75f81eb8cc" providerId="ADAL" clId="{9291FAFE-19D7-421E-B2DB-44BF0D2D2599}" dt="2025-02-19T11:20:04.653" v="69" actId="14100"/>
        <pc:sldMkLst>
          <pc:docMk/>
          <pc:sldMk cId="373284680" sldId="547"/>
        </pc:sldMkLst>
        <pc:spChg chg="mod">
          <ac:chgData name="Rhodri Thomas" userId="97013524-85ec-4bc1-99cf-ee75f81eb8cc" providerId="ADAL" clId="{9291FAFE-19D7-421E-B2DB-44BF0D2D2599}" dt="2025-02-19T11:17:04.850" v="40" actId="1076"/>
          <ac:spMkLst>
            <pc:docMk/>
            <pc:sldMk cId="373284680" sldId="547"/>
            <ac:spMk id="2" creationId="{DC04A90B-D9B2-D8B5-340C-286193E5EBF5}"/>
          </ac:spMkLst>
        </pc:spChg>
        <pc:spChg chg="mod">
          <ac:chgData name="Rhodri Thomas" userId="97013524-85ec-4bc1-99cf-ee75f81eb8cc" providerId="ADAL" clId="{9291FAFE-19D7-421E-B2DB-44BF0D2D2599}" dt="2025-02-19T11:20:04.653" v="69" actId="14100"/>
          <ac:spMkLst>
            <pc:docMk/>
            <pc:sldMk cId="373284680" sldId="547"/>
            <ac:spMk id="3" creationId="{C3EB181E-EFC0-D91D-141C-F514C5B0B692}"/>
          </ac:spMkLst>
        </pc:spChg>
      </pc:sldChg>
      <pc:sldChg chg="delSp modSp new mod">
        <pc:chgData name="Rhodri Thomas" userId="97013524-85ec-4bc1-99cf-ee75f81eb8cc" providerId="ADAL" clId="{9291FAFE-19D7-421E-B2DB-44BF0D2D2599}" dt="2025-02-19T11:38:22.879" v="129" actId="20577"/>
        <pc:sldMkLst>
          <pc:docMk/>
          <pc:sldMk cId="68730924" sldId="548"/>
        </pc:sldMkLst>
        <pc:spChg chg="del mod">
          <ac:chgData name="Rhodri Thomas" userId="97013524-85ec-4bc1-99cf-ee75f81eb8cc" providerId="ADAL" clId="{9291FAFE-19D7-421E-B2DB-44BF0D2D2599}" dt="2025-02-19T11:18:43.054" v="45" actId="478"/>
          <ac:spMkLst>
            <pc:docMk/>
            <pc:sldMk cId="68730924" sldId="548"/>
            <ac:spMk id="2" creationId="{D4EEBC0B-0DC0-FFDA-7726-C063034EC7DB}"/>
          </ac:spMkLst>
        </pc:spChg>
        <pc:spChg chg="mod">
          <ac:chgData name="Rhodri Thomas" userId="97013524-85ec-4bc1-99cf-ee75f81eb8cc" providerId="ADAL" clId="{9291FAFE-19D7-421E-B2DB-44BF0D2D2599}" dt="2025-02-19T11:38:22.879" v="129" actId="20577"/>
          <ac:spMkLst>
            <pc:docMk/>
            <pc:sldMk cId="68730924" sldId="548"/>
            <ac:spMk id="3" creationId="{4C02FE22-4A74-8282-B667-90E9400DC9BF}"/>
          </ac:spMkLst>
        </pc:spChg>
      </pc:sldChg>
      <pc:sldChg chg="delSp modSp new mod">
        <pc:chgData name="Rhodri Thomas" userId="97013524-85ec-4bc1-99cf-ee75f81eb8cc" providerId="ADAL" clId="{9291FAFE-19D7-421E-B2DB-44BF0D2D2599}" dt="2025-02-19T11:48:12.264" v="368" actId="12"/>
        <pc:sldMkLst>
          <pc:docMk/>
          <pc:sldMk cId="3954745559" sldId="549"/>
        </pc:sldMkLst>
        <pc:spChg chg="del mod">
          <ac:chgData name="Rhodri Thomas" userId="97013524-85ec-4bc1-99cf-ee75f81eb8cc" providerId="ADAL" clId="{9291FAFE-19D7-421E-B2DB-44BF0D2D2599}" dt="2025-02-19T11:23:42.512" v="106" actId="478"/>
          <ac:spMkLst>
            <pc:docMk/>
            <pc:sldMk cId="3954745559" sldId="549"/>
            <ac:spMk id="2" creationId="{B79FC437-FC02-382B-45A6-F851513E19B2}"/>
          </ac:spMkLst>
        </pc:spChg>
        <pc:spChg chg="mod">
          <ac:chgData name="Rhodri Thomas" userId="97013524-85ec-4bc1-99cf-ee75f81eb8cc" providerId="ADAL" clId="{9291FAFE-19D7-421E-B2DB-44BF0D2D2599}" dt="2025-02-19T11:48:12.264" v="368" actId="12"/>
          <ac:spMkLst>
            <pc:docMk/>
            <pc:sldMk cId="3954745559" sldId="549"/>
            <ac:spMk id="3" creationId="{B97D12A8-51D5-76FC-D9F0-1E40D6B14CD0}"/>
          </ac:spMkLst>
        </pc:spChg>
      </pc:sldChg>
      <pc:sldChg chg="modSp new mod">
        <pc:chgData name="Rhodri Thomas" userId="97013524-85ec-4bc1-99cf-ee75f81eb8cc" providerId="ADAL" clId="{9291FAFE-19D7-421E-B2DB-44BF0D2D2599}" dt="2025-02-19T12:10:36.465" v="817" actId="1076"/>
        <pc:sldMkLst>
          <pc:docMk/>
          <pc:sldMk cId="2387141680" sldId="550"/>
        </pc:sldMkLst>
        <pc:spChg chg="mod">
          <ac:chgData name="Rhodri Thomas" userId="97013524-85ec-4bc1-99cf-ee75f81eb8cc" providerId="ADAL" clId="{9291FAFE-19D7-421E-B2DB-44BF0D2D2599}" dt="2025-02-19T12:10:33.159" v="816" actId="1076"/>
          <ac:spMkLst>
            <pc:docMk/>
            <pc:sldMk cId="2387141680" sldId="550"/>
            <ac:spMk id="2" creationId="{0CF236CC-FA93-0394-1987-172064E5BF44}"/>
          </ac:spMkLst>
        </pc:spChg>
        <pc:spChg chg="mod">
          <ac:chgData name="Rhodri Thomas" userId="97013524-85ec-4bc1-99cf-ee75f81eb8cc" providerId="ADAL" clId="{9291FAFE-19D7-421E-B2DB-44BF0D2D2599}" dt="2025-02-19T12:10:36.465" v="817" actId="1076"/>
          <ac:spMkLst>
            <pc:docMk/>
            <pc:sldMk cId="2387141680" sldId="550"/>
            <ac:spMk id="3" creationId="{7AD53609-780B-D0C1-01B3-901E7A445DB2}"/>
          </ac:spMkLst>
        </pc:spChg>
      </pc:sldChg>
      <pc:sldChg chg="modSp new mod">
        <pc:chgData name="Rhodri Thomas" userId="97013524-85ec-4bc1-99cf-ee75f81eb8cc" providerId="ADAL" clId="{9291FAFE-19D7-421E-B2DB-44BF0D2D2599}" dt="2025-02-19T12:15:05.867" v="976" actId="20577"/>
        <pc:sldMkLst>
          <pc:docMk/>
          <pc:sldMk cId="3185080215" sldId="551"/>
        </pc:sldMkLst>
        <pc:spChg chg="mod">
          <ac:chgData name="Rhodri Thomas" userId="97013524-85ec-4bc1-99cf-ee75f81eb8cc" providerId="ADAL" clId="{9291FAFE-19D7-421E-B2DB-44BF0D2D2599}" dt="2025-02-19T12:14:29.857" v="920" actId="14100"/>
          <ac:spMkLst>
            <pc:docMk/>
            <pc:sldMk cId="3185080215" sldId="551"/>
            <ac:spMk id="2" creationId="{7D952100-5376-4E89-E578-077C8A092765}"/>
          </ac:spMkLst>
        </pc:spChg>
        <pc:spChg chg="mod">
          <ac:chgData name="Rhodri Thomas" userId="97013524-85ec-4bc1-99cf-ee75f81eb8cc" providerId="ADAL" clId="{9291FAFE-19D7-421E-B2DB-44BF0D2D2599}" dt="2025-02-19T12:15:05.867" v="976" actId="20577"/>
          <ac:spMkLst>
            <pc:docMk/>
            <pc:sldMk cId="3185080215" sldId="551"/>
            <ac:spMk id="3" creationId="{8313EA08-FDBC-6275-8444-02601FCF957A}"/>
          </ac:spMkLst>
        </pc:spChg>
      </pc:sldChg>
      <pc:sldChg chg="modSp new mod">
        <pc:chgData name="Rhodri Thomas" userId="97013524-85ec-4bc1-99cf-ee75f81eb8cc" providerId="ADAL" clId="{9291FAFE-19D7-421E-B2DB-44BF0D2D2599}" dt="2025-02-19T12:28:25.619" v="1010" actId="20577"/>
        <pc:sldMkLst>
          <pc:docMk/>
          <pc:sldMk cId="1211037834" sldId="552"/>
        </pc:sldMkLst>
        <pc:spChg chg="mod">
          <ac:chgData name="Rhodri Thomas" userId="97013524-85ec-4bc1-99cf-ee75f81eb8cc" providerId="ADAL" clId="{9291FAFE-19D7-421E-B2DB-44BF0D2D2599}" dt="2025-02-19T12:16:54.456" v="989" actId="1076"/>
          <ac:spMkLst>
            <pc:docMk/>
            <pc:sldMk cId="1211037834" sldId="552"/>
            <ac:spMk id="2" creationId="{32D52860-61C6-E0DB-B682-0226D41652DD}"/>
          </ac:spMkLst>
        </pc:spChg>
        <pc:spChg chg="mod">
          <ac:chgData name="Rhodri Thomas" userId="97013524-85ec-4bc1-99cf-ee75f81eb8cc" providerId="ADAL" clId="{9291FAFE-19D7-421E-B2DB-44BF0D2D2599}" dt="2025-02-19T12:28:25.619" v="1010" actId="20577"/>
          <ac:spMkLst>
            <pc:docMk/>
            <pc:sldMk cId="1211037834" sldId="552"/>
            <ac:spMk id="3" creationId="{BA4254C1-0248-0D81-417F-2C8514BF620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2/18/2026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hyperlink" Target="https://info.pennington.org.uk/blog/the-building-safety-bill-everything-you-need-to-know-in-5-minutes" TargetMode="Externa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hughjames.com/blog/building-safety-act-wales-the-latest-position/#:~:text=The%20Bill%2C%20when%20published%2C%20%27,multi%2Doccupied%20residential%20building%27." TargetMode="External"/><Relationship Id="rId2" Type="http://schemas.openxmlformats.org/officeDocument/2006/relationships/hyperlink" Target="https://business.senedd.wales/mgIssueHistoryHome.aspx?IId=46141"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hughjames.com/blog/building-safety-act-wales-the-latest-position/#:~:text=The%20Bill%2C%20when%20published%2C%20%27,multi%2Doccupied%20residential%20building%27." TargetMode="External"/><Relationship Id="rId2" Type="http://schemas.openxmlformats.org/officeDocument/2006/relationships/hyperlink" Target="https://www.rics.org/news-insights/building-safety-act-faqs" TargetMode="External"/><Relationship Id="rId1" Type="http://schemas.openxmlformats.org/officeDocument/2006/relationships/slideLayout" Target="../slideLayouts/slideLayout6.xml"/><Relationship Id="rId4" Type="http://schemas.openxmlformats.org/officeDocument/2006/relationships/hyperlink" Target="https://www.gov.wales/building-safety-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p:txBody>
          <a:bodyPr/>
          <a:lstStyle/>
          <a:p>
            <a:r>
              <a:rPr lang="en-US" dirty="0"/>
              <a:t>Building Safety Act </a:t>
            </a:r>
            <a:br>
              <a:rPr lang="en-US" dirty="0"/>
            </a:br>
            <a:r>
              <a:rPr lang="en-US" dirty="0"/>
              <a:t>(BSA 2022)</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p:txBody>
          <a:bodyPr/>
          <a:lstStyle/>
          <a:p>
            <a:r>
              <a:rPr lang="en-US" dirty="0"/>
              <a:t>R Thomas</a:t>
            </a:r>
          </a:p>
          <a:p>
            <a:endParaRPr lang="en-US" dirty="0"/>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p:txBody>
          <a:bodyPr>
            <a:normAutofit/>
          </a:bodyPr>
          <a:lstStyle/>
          <a:p>
            <a:r>
              <a:rPr lang="en-US" sz="4000" b="1" spc="600" dirty="0">
                <a:ln w="28575">
                  <a:noFill/>
                  <a:prstDash val="solid"/>
                </a:ln>
                <a:solidFill>
                  <a:schemeClr val="bg1"/>
                </a:solidFill>
                <a:latin typeface="Tw Cen MT" panose="020B0602020104020603" pitchFamily="34" charset="77"/>
              </a:rPr>
              <a:t>CONTENTS</a:t>
            </a:r>
            <a:endParaRPr lang="en-US" dirty="0"/>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
        <p:nvSpPr>
          <p:cNvPr id="3" name="Content Placeholder 2">
            <a:extLst>
              <a:ext uri="{FF2B5EF4-FFF2-40B4-BE49-F238E27FC236}">
                <a16:creationId xmlns:a16="http://schemas.microsoft.com/office/drawing/2014/main" id="{199158D4-7B61-0A48-E33F-792278D05724}"/>
              </a:ext>
            </a:extLst>
          </p:cNvPr>
          <p:cNvSpPr>
            <a:spLocks noGrp="1"/>
          </p:cNvSpPr>
          <p:nvPr>
            <p:ph idx="1"/>
          </p:nvPr>
        </p:nvSpPr>
        <p:spPr/>
        <p:txBody>
          <a:bodyPr/>
          <a:lstStyle/>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Building Safety Act (2022)</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Building Safety (Wales) Bill</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References</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0E99-07CC-9576-AFD7-C52151AD0EA3}"/>
              </a:ext>
            </a:extLst>
          </p:cNvPr>
          <p:cNvSpPr>
            <a:spLocks noGrp="1"/>
          </p:cNvSpPr>
          <p:nvPr>
            <p:ph type="ctrTitle"/>
          </p:nvPr>
        </p:nvSpPr>
        <p:spPr/>
        <p:txBody>
          <a:bodyPr/>
          <a:lstStyle/>
          <a:p>
            <a:r>
              <a:rPr lang="en-US" dirty="0"/>
              <a:t>Building Safety Act 2022</a:t>
            </a:r>
          </a:p>
        </p:txBody>
      </p:sp>
      <p:sp>
        <p:nvSpPr>
          <p:cNvPr id="3" name="Subtitle 2">
            <a:extLst>
              <a:ext uri="{FF2B5EF4-FFF2-40B4-BE49-F238E27FC236}">
                <a16:creationId xmlns:a16="http://schemas.microsoft.com/office/drawing/2014/main" id="{5A82A8B0-333F-633E-3FA7-D38DBFB10971}"/>
              </a:ext>
            </a:extLst>
          </p:cNvPr>
          <p:cNvSpPr>
            <a:spLocks noGrp="1"/>
          </p:cNvSpPr>
          <p:nvPr>
            <p:ph type="subTitle" idx="1"/>
          </p:nvPr>
        </p:nvSpPr>
        <p:spPr>
          <a:xfrm>
            <a:off x="1795141" y="3685032"/>
            <a:ext cx="8549359" cy="1133856"/>
          </a:xfrm>
        </p:spPr>
        <p:txBody>
          <a:bodyPr/>
          <a:lstStyle/>
          <a:p>
            <a:r>
              <a:rPr lang="en-GB" sz="2400" dirty="0"/>
              <a:t>The legislation is intended to improve the design, construction and management of higher-risk buildings and came into force on 1st April 2023. </a:t>
            </a:r>
            <a:endParaRPr lang="en-US" sz="2400" dirty="0"/>
          </a:p>
        </p:txBody>
      </p:sp>
    </p:spTree>
    <p:extLst>
      <p:ext uri="{BB962C8B-B14F-4D97-AF65-F5344CB8AC3E}">
        <p14:creationId xmlns:p14="http://schemas.microsoft.com/office/powerpoint/2010/main" val="338075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A90B-D9B2-D8B5-340C-286193E5EBF5}"/>
              </a:ext>
            </a:extLst>
          </p:cNvPr>
          <p:cNvSpPr>
            <a:spLocks noGrp="1"/>
          </p:cNvSpPr>
          <p:nvPr>
            <p:ph type="ctrTitle"/>
          </p:nvPr>
        </p:nvSpPr>
        <p:spPr>
          <a:xfrm>
            <a:off x="2183209" y="1086509"/>
            <a:ext cx="7735824" cy="1069848"/>
          </a:xfrm>
        </p:spPr>
        <p:txBody>
          <a:bodyPr/>
          <a:lstStyle/>
          <a:p>
            <a:r>
              <a:rPr lang="cy-GB" dirty="0" err="1"/>
              <a:t>Why</a:t>
            </a:r>
            <a:r>
              <a:rPr lang="cy-GB" dirty="0"/>
              <a:t> is </a:t>
            </a:r>
            <a:r>
              <a:rPr lang="cy-GB" dirty="0" err="1"/>
              <a:t>this</a:t>
            </a:r>
            <a:r>
              <a:rPr lang="cy-GB" dirty="0"/>
              <a:t> Act </a:t>
            </a:r>
            <a:r>
              <a:rPr lang="cy-GB" dirty="0" err="1"/>
              <a:t>being</a:t>
            </a:r>
            <a:r>
              <a:rPr lang="cy-GB" dirty="0"/>
              <a:t> </a:t>
            </a:r>
            <a:r>
              <a:rPr lang="cy-GB" dirty="0" err="1"/>
              <a:t>introduced</a:t>
            </a:r>
            <a:r>
              <a:rPr lang="cy-GB" dirty="0"/>
              <a:t>?</a:t>
            </a:r>
            <a:endParaRPr lang="en-GB" dirty="0"/>
          </a:p>
        </p:txBody>
      </p:sp>
      <p:sp>
        <p:nvSpPr>
          <p:cNvPr id="3" name="Subtitle 2">
            <a:extLst>
              <a:ext uri="{FF2B5EF4-FFF2-40B4-BE49-F238E27FC236}">
                <a16:creationId xmlns:a16="http://schemas.microsoft.com/office/drawing/2014/main" id="{C3EB181E-EFC0-D91D-141C-F514C5B0B692}"/>
              </a:ext>
            </a:extLst>
          </p:cNvPr>
          <p:cNvSpPr>
            <a:spLocks noGrp="1"/>
          </p:cNvSpPr>
          <p:nvPr>
            <p:ph type="subTitle" idx="1"/>
          </p:nvPr>
        </p:nvSpPr>
        <p:spPr>
          <a:xfrm>
            <a:off x="1290258" y="2586125"/>
            <a:ext cx="9340344" cy="1929832"/>
          </a:xfrm>
        </p:spPr>
        <p:txBody>
          <a:bodyPr/>
          <a:lstStyle/>
          <a:p>
            <a:r>
              <a:rPr lang="en-GB" sz="2400" dirty="0"/>
              <a:t>Following the Grenfell Tower fire in London in June 2017, it became clear that there was a need for government to step in and change legislation for high rise buildings (HRBs) so that a tragedy like this never occurs again. </a:t>
            </a:r>
          </a:p>
          <a:p>
            <a:endParaRPr lang="en-GB" sz="2400" dirty="0"/>
          </a:p>
          <a:p>
            <a:r>
              <a:rPr lang="en-GB" sz="2400" dirty="0"/>
              <a:t>It builds on the recommendations within Dame Judith </a:t>
            </a:r>
            <a:r>
              <a:rPr lang="en-GB" sz="2400" dirty="0" err="1"/>
              <a:t>Hackitts</a:t>
            </a:r>
            <a:r>
              <a:rPr lang="en-GB" sz="2400" dirty="0"/>
              <a:t>’ Independent Review of the Building Regulations and Fire Safety final report published in May 2018. RICS has been working closely with and advising government on the changes.</a:t>
            </a:r>
          </a:p>
        </p:txBody>
      </p:sp>
    </p:spTree>
    <p:extLst>
      <p:ext uri="{BB962C8B-B14F-4D97-AF65-F5344CB8AC3E}">
        <p14:creationId xmlns:p14="http://schemas.microsoft.com/office/powerpoint/2010/main" val="373284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C02FE22-4A74-8282-B667-90E9400DC9BF}"/>
              </a:ext>
            </a:extLst>
          </p:cNvPr>
          <p:cNvSpPr>
            <a:spLocks noGrp="1"/>
          </p:cNvSpPr>
          <p:nvPr>
            <p:ph type="subTitle" idx="1"/>
          </p:nvPr>
        </p:nvSpPr>
        <p:spPr>
          <a:xfrm>
            <a:off x="572201" y="235613"/>
            <a:ext cx="11118655" cy="5250786"/>
          </a:xfrm>
        </p:spPr>
        <p:txBody>
          <a:bodyPr/>
          <a:lstStyle/>
          <a:p>
            <a:r>
              <a:rPr lang="en-GB" sz="2400" dirty="0"/>
              <a:t>The legislation sits alongside other measures introduced in response to the Grenfell Tower inquiry, including:</a:t>
            </a:r>
          </a:p>
          <a:p>
            <a:endParaRPr lang="en-GB" sz="2400" dirty="0"/>
          </a:p>
          <a:p>
            <a:endParaRPr lang="en-GB" sz="2400" dirty="0"/>
          </a:p>
          <a:p>
            <a:pPr marL="285750" indent="-285750" algn="l">
              <a:buFont typeface="Arial" panose="020B0604020202020204" pitchFamily="34" charset="0"/>
              <a:buChar char="•"/>
            </a:pPr>
            <a:r>
              <a:rPr lang="en-GB" sz="2400" dirty="0"/>
              <a:t>Fire Safety Act 2021, which requires all responsible persons to assess, manage and reduce fire risks in residential buildings (including in relation to external walls and cladding).</a:t>
            </a:r>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r>
              <a:rPr lang="en-GB" sz="2400" dirty="0"/>
              <a:t>Valuation guidance for higher-risk buildings from the Royal Institute of Chartered Surveyors (RICS).</a:t>
            </a:r>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r>
              <a:rPr lang="en-GB" sz="2400" dirty="0"/>
              <a:t>Changes and potential changes to the UK Finance Mortgage Lenders’ Handbook and the Building Societies Association Mortgage Instructions.</a:t>
            </a:r>
          </a:p>
        </p:txBody>
      </p:sp>
    </p:spTree>
    <p:extLst>
      <p:ext uri="{BB962C8B-B14F-4D97-AF65-F5344CB8AC3E}">
        <p14:creationId xmlns:p14="http://schemas.microsoft.com/office/powerpoint/2010/main" val="68730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97D12A8-51D5-76FC-D9F0-1E40D6B14CD0}"/>
              </a:ext>
            </a:extLst>
          </p:cNvPr>
          <p:cNvSpPr>
            <a:spLocks noGrp="1"/>
          </p:cNvSpPr>
          <p:nvPr>
            <p:ph type="subTitle" idx="1"/>
          </p:nvPr>
        </p:nvSpPr>
        <p:spPr>
          <a:xfrm>
            <a:off x="1323917" y="1222322"/>
            <a:ext cx="9368392" cy="4510909"/>
          </a:xfrm>
        </p:spPr>
        <p:txBody>
          <a:bodyPr/>
          <a:lstStyle/>
          <a:p>
            <a:pPr algn="l"/>
            <a:r>
              <a:rPr lang="en-GB" sz="2400" dirty="0"/>
              <a:t>The goal is that ultimately the BSA should help affected residents be and feel safer in their homes and will change the way buildings are designed, constructed, and managed.</a:t>
            </a:r>
          </a:p>
          <a:p>
            <a:pPr algn="l"/>
            <a:endParaRPr lang="en-GB" sz="2400" dirty="0"/>
          </a:p>
          <a:p>
            <a:pPr algn="l"/>
            <a:r>
              <a:rPr lang="en-GB" sz="2400" dirty="0"/>
              <a:t>The Act creates three new bodies to provide effective oversight of the new regime: </a:t>
            </a:r>
          </a:p>
          <a:p>
            <a:pPr marL="342900" indent="-342900" algn="l">
              <a:buFont typeface="Arial" panose="020B0604020202020204" pitchFamily="34" charset="0"/>
              <a:buChar char="•"/>
            </a:pPr>
            <a:r>
              <a:rPr lang="en-GB" sz="2400" dirty="0"/>
              <a:t>the </a:t>
            </a:r>
            <a:r>
              <a:rPr lang="en-GB" sz="2400" b="1" dirty="0"/>
              <a:t>Building Safety Regulator</a:t>
            </a:r>
            <a:r>
              <a:rPr lang="en-GB" sz="2400" dirty="0"/>
              <a:t>, </a:t>
            </a:r>
          </a:p>
          <a:p>
            <a:pPr marL="342900" indent="-342900" algn="l">
              <a:buFont typeface="Arial" panose="020B0604020202020204" pitchFamily="34" charset="0"/>
              <a:buChar char="•"/>
            </a:pPr>
            <a:r>
              <a:rPr lang="en-GB" sz="2400" dirty="0"/>
              <a:t>the </a:t>
            </a:r>
            <a:r>
              <a:rPr lang="en-GB" sz="2400" b="1" dirty="0"/>
              <a:t>National Regulator of Construction Products</a:t>
            </a:r>
            <a:r>
              <a:rPr lang="en-GB" sz="2400" dirty="0"/>
              <a:t> and </a:t>
            </a:r>
          </a:p>
          <a:p>
            <a:pPr marL="342900" indent="-342900" algn="l">
              <a:buFont typeface="Arial" panose="020B0604020202020204" pitchFamily="34" charset="0"/>
              <a:buChar char="•"/>
            </a:pPr>
            <a:r>
              <a:rPr lang="en-GB" sz="2400" dirty="0"/>
              <a:t>the </a:t>
            </a:r>
            <a:r>
              <a:rPr lang="en-GB" sz="2400" b="1" dirty="0"/>
              <a:t>New Homes Ombudsman.</a:t>
            </a:r>
          </a:p>
          <a:p>
            <a:pPr algn="l"/>
            <a:endParaRPr lang="en-GB" sz="2400" b="1" dirty="0"/>
          </a:p>
          <a:p>
            <a:pPr algn="l"/>
            <a:endParaRPr lang="en-GB" sz="2400" dirty="0"/>
          </a:p>
          <a:p>
            <a:pPr algn="l"/>
            <a:r>
              <a:rPr lang="en-GB" sz="2400" dirty="0"/>
              <a:t>Gov.uk (2022)</a:t>
            </a:r>
          </a:p>
        </p:txBody>
      </p:sp>
    </p:spTree>
    <p:extLst>
      <p:ext uri="{BB962C8B-B14F-4D97-AF65-F5344CB8AC3E}">
        <p14:creationId xmlns:p14="http://schemas.microsoft.com/office/powerpoint/2010/main" val="3954745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236CC-FA93-0394-1987-172064E5BF44}"/>
              </a:ext>
            </a:extLst>
          </p:cNvPr>
          <p:cNvSpPr>
            <a:spLocks noGrp="1"/>
          </p:cNvSpPr>
          <p:nvPr>
            <p:ph type="ctrTitle"/>
          </p:nvPr>
        </p:nvSpPr>
        <p:spPr>
          <a:xfrm>
            <a:off x="1970037" y="-299115"/>
            <a:ext cx="7735824" cy="1069848"/>
          </a:xfrm>
        </p:spPr>
        <p:txBody>
          <a:bodyPr/>
          <a:lstStyle/>
          <a:p>
            <a:r>
              <a:rPr lang="en-GB" dirty="0"/>
              <a:t>Key Takeaways</a:t>
            </a:r>
          </a:p>
        </p:txBody>
      </p:sp>
      <p:sp>
        <p:nvSpPr>
          <p:cNvPr id="3" name="Subtitle 2">
            <a:extLst>
              <a:ext uri="{FF2B5EF4-FFF2-40B4-BE49-F238E27FC236}">
                <a16:creationId xmlns:a16="http://schemas.microsoft.com/office/drawing/2014/main" id="{7AD53609-780B-D0C1-01B3-901E7A445DB2}"/>
              </a:ext>
            </a:extLst>
          </p:cNvPr>
          <p:cNvSpPr>
            <a:spLocks noGrp="1"/>
          </p:cNvSpPr>
          <p:nvPr>
            <p:ph type="subTitle" idx="1"/>
          </p:nvPr>
        </p:nvSpPr>
        <p:spPr>
          <a:xfrm>
            <a:off x="230937" y="988730"/>
            <a:ext cx="11730125" cy="4880540"/>
          </a:xfrm>
        </p:spPr>
        <p:txBody>
          <a:bodyPr/>
          <a:lstStyle/>
          <a:p>
            <a:pPr marL="342900" indent="-342900" algn="l">
              <a:buFont typeface="Arial" panose="020B0604020202020204" pitchFamily="34" charset="0"/>
              <a:buChar char="•"/>
            </a:pPr>
            <a:r>
              <a:rPr lang="en-GB" sz="2400" dirty="0"/>
              <a:t>Applies to all buildings and specifically new or existing occupied buildings over 18 metres high or seven storeys or more, which contain at least two residential units. The design, refurbishment, and construction requirements also apply to care homes and hospitals meeting the same height threshold.</a:t>
            </a:r>
          </a:p>
          <a:p>
            <a:pPr marL="342900" indent="-342900" algn="l">
              <a:buFont typeface="Arial" panose="020B0604020202020204" pitchFamily="34" charset="0"/>
              <a:buChar char="•"/>
            </a:pPr>
            <a:endParaRPr lang="en-GB" sz="2400" dirty="0"/>
          </a:p>
          <a:p>
            <a:pPr marL="342900" indent="-342900" algn="l">
              <a:buFont typeface="Arial" panose="020B0604020202020204" pitchFamily="34" charset="0"/>
              <a:buChar char="•"/>
            </a:pPr>
            <a:r>
              <a:rPr lang="en-GB" sz="2400" dirty="0"/>
              <a:t>Creates a universal change in responsibility and culture within the building industry.</a:t>
            </a:r>
          </a:p>
          <a:p>
            <a:pPr marL="342900" indent="-342900" algn="l">
              <a:buFont typeface="Arial" panose="020B0604020202020204" pitchFamily="34" charset="0"/>
              <a:buChar char="•"/>
            </a:pPr>
            <a:endParaRPr lang="en-GB" sz="2400" dirty="0"/>
          </a:p>
          <a:p>
            <a:pPr marL="342900" indent="-342900" algn="l">
              <a:buFont typeface="Arial" panose="020B0604020202020204" pitchFamily="34" charset="0"/>
              <a:buChar char="•"/>
            </a:pPr>
            <a:r>
              <a:rPr lang="en-GB" sz="2400" dirty="0"/>
              <a:t>Through the Building Safety Regulator (BSR), it establishes a more effective regulatory and responsibility framework for the construction industry and introduces clearer standards and guidance.</a:t>
            </a:r>
          </a:p>
          <a:p>
            <a:pPr marL="342900" indent="-342900" algn="l">
              <a:buFont typeface="Arial" panose="020B0604020202020204" pitchFamily="34" charset="0"/>
              <a:buChar char="•"/>
            </a:pPr>
            <a:endParaRPr lang="en-GB" sz="2400" dirty="0"/>
          </a:p>
          <a:p>
            <a:pPr marL="342900" indent="-342900" algn="l">
              <a:buFont typeface="Arial" panose="020B0604020202020204" pitchFamily="34" charset="0"/>
              <a:buChar char="•"/>
            </a:pPr>
            <a:r>
              <a:rPr lang="en-GB" sz="2400" dirty="0"/>
              <a:t>Clarifies who has responsibility for fire and building safety throughout the life cycle of a higher-risk building. </a:t>
            </a:r>
          </a:p>
        </p:txBody>
      </p:sp>
    </p:spTree>
    <p:extLst>
      <p:ext uri="{BB962C8B-B14F-4D97-AF65-F5344CB8AC3E}">
        <p14:creationId xmlns:p14="http://schemas.microsoft.com/office/powerpoint/2010/main" val="238714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2100-5376-4E89-E578-077C8A092765}"/>
              </a:ext>
            </a:extLst>
          </p:cNvPr>
          <p:cNvSpPr>
            <a:spLocks noGrp="1"/>
          </p:cNvSpPr>
          <p:nvPr>
            <p:ph type="ctrTitle"/>
          </p:nvPr>
        </p:nvSpPr>
        <p:spPr>
          <a:xfrm>
            <a:off x="0" y="39269"/>
            <a:ext cx="12191999" cy="2025143"/>
          </a:xfrm>
        </p:spPr>
        <p:txBody>
          <a:bodyPr/>
          <a:lstStyle/>
          <a:p>
            <a:r>
              <a:rPr lang="en-GB" cap="none" dirty="0"/>
              <a:t>Take A Look At The Following Link To See How The Act Has Begun To Take Effect In England</a:t>
            </a:r>
          </a:p>
        </p:txBody>
      </p:sp>
      <p:sp>
        <p:nvSpPr>
          <p:cNvPr id="3" name="Subtitle 2">
            <a:extLst>
              <a:ext uri="{FF2B5EF4-FFF2-40B4-BE49-F238E27FC236}">
                <a16:creationId xmlns:a16="http://schemas.microsoft.com/office/drawing/2014/main" id="{8313EA08-FDBC-6275-8444-02601FCF957A}"/>
              </a:ext>
            </a:extLst>
          </p:cNvPr>
          <p:cNvSpPr>
            <a:spLocks noGrp="1"/>
          </p:cNvSpPr>
          <p:nvPr>
            <p:ph type="subTitle" idx="1"/>
          </p:nvPr>
        </p:nvSpPr>
        <p:spPr/>
        <p:txBody>
          <a:bodyPr/>
          <a:lstStyle/>
          <a:p>
            <a:r>
              <a:rPr lang="en-GB" dirty="0">
                <a:hlinkClick r:id="rId2"/>
              </a:rPr>
              <a:t>Pennington Surveying &amp; Consultancy</a:t>
            </a:r>
            <a:endParaRPr lang="en-GB" dirty="0"/>
          </a:p>
        </p:txBody>
      </p:sp>
    </p:spTree>
    <p:extLst>
      <p:ext uri="{BB962C8B-B14F-4D97-AF65-F5344CB8AC3E}">
        <p14:creationId xmlns:p14="http://schemas.microsoft.com/office/powerpoint/2010/main" val="3185080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10B5-D907-A977-7A9C-69F8BEB7BB3F}"/>
              </a:ext>
            </a:extLst>
          </p:cNvPr>
          <p:cNvSpPr>
            <a:spLocks noGrp="1"/>
          </p:cNvSpPr>
          <p:nvPr>
            <p:ph type="ctrTitle"/>
          </p:nvPr>
        </p:nvSpPr>
        <p:spPr>
          <a:xfrm>
            <a:off x="605861" y="0"/>
            <a:ext cx="11202803" cy="1069848"/>
          </a:xfrm>
        </p:spPr>
        <p:txBody>
          <a:bodyPr/>
          <a:lstStyle/>
          <a:p>
            <a:r>
              <a:rPr lang="en-US" dirty="0"/>
              <a:t>Building Safety (Wales) Bill</a:t>
            </a:r>
          </a:p>
        </p:txBody>
      </p:sp>
      <p:sp>
        <p:nvSpPr>
          <p:cNvPr id="3" name="Subtitle 2">
            <a:extLst>
              <a:ext uri="{FF2B5EF4-FFF2-40B4-BE49-F238E27FC236}">
                <a16:creationId xmlns:a16="http://schemas.microsoft.com/office/drawing/2014/main" id="{C05FF0B8-5B51-7376-0271-8D849CA3F8A8}"/>
              </a:ext>
            </a:extLst>
          </p:cNvPr>
          <p:cNvSpPr>
            <a:spLocks noGrp="1"/>
          </p:cNvSpPr>
          <p:nvPr>
            <p:ph type="subTitle" idx="1"/>
          </p:nvPr>
        </p:nvSpPr>
        <p:spPr>
          <a:xfrm>
            <a:off x="405777" y="1238367"/>
            <a:ext cx="11602969" cy="4381265"/>
          </a:xfrm>
        </p:spPr>
        <p:txBody>
          <a:bodyPr/>
          <a:lstStyle/>
          <a:p>
            <a:pPr algn="l"/>
            <a:r>
              <a:rPr lang="en-GB" dirty="0"/>
              <a:t>The BSA 2022 applies to Wales, but the Welsh Government will implement a slightly different regime from England (as it is permitted to do under the BSA). This has enabled the Welsh Government to develop its own strategy, with some clear differences in approach to England</a:t>
            </a:r>
          </a:p>
          <a:p>
            <a:pPr algn="l"/>
            <a:endParaRPr lang="en-GB" dirty="0"/>
          </a:p>
          <a:p>
            <a:pPr algn="l"/>
            <a:r>
              <a:rPr lang="en-GB" dirty="0"/>
              <a:t>The Welsh Government has opted for a ‘phased’ introduction of changes to the building control regime, concluding in the bill being introduced on 7</a:t>
            </a:r>
            <a:r>
              <a:rPr lang="en-GB" baseline="30000" dirty="0"/>
              <a:t>th</a:t>
            </a:r>
            <a:r>
              <a:rPr lang="en-GB" dirty="0"/>
              <a:t> July 2025</a:t>
            </a:r>
          </a:p>
          <a:p>
            <a:pPr algn="l"/>
            <a:endParaRPr lang="en-GB" dirty="0"/>
          </a:p>
          <a:p>
            <a:pPr algn="l"/>
            <a:r>
              <a:rPr lang="en-GB" dirty="0"/>
              <a:t>The bill is currently as </a:t>
            </a:r>
            <a:r>
              <a:rPr lang="en-GB" dirty="0">
                <a:hlinkClick r:id="rId2"/>
              </a:rPr>
              <a:t>stage 3</a:t>
            </a:r>
            <a:r>
              <a:rPr lang="en-GB" dirty="0"/>
              <a:t> ins the Senedd and is expected to become law during 2026</a:t>
            </a:r>
            <a:endParaRPr lang="en-US" dirty="0"/>
          </a:p>
          <a:p>
            <a:endParaRPr lang="en-US" dirty="0"/>
          </a:p>
          <a:p>
            <a:pPr algn="l"/>
            <a:r>
              <a:rPr lang="en-US" dirty="0"/>
              <a:t>Welsh Government (2024)</a:t>
            </a:r>
          </a:p>
          <a:p>
            <a:pPr algn="l"/>
            <a:r>
              <a:rPr lang="en-US" dirty="0">
                <a:hlinkClick r:id="rId3"/>
              </a:rPr>
              <a:t>Hugh James</a:t>
            </a:r>
            <a:endParaRPr lang="en-US" dirty="0"/>
          </a:p>
        </p:txBody>
      </p:sp>
    </p:spTree>
    <p:extLst>
      <p:ext uri="{BB962C8B-B14F-4D97-AF65-F5344CB8AC3E}">
        <p14:creationId xmlns:p14="http://schemas.microsoft.com/office/powerpoint/2010/main" val="548476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20730E7-8A75-29AD-A79E-E0EE0184FD10}"/>
              </a:ext>
            </a:extLst>
          </p:cNvPr>
          <p:cNvSpPr txBox="1"/>
          <p:nvPr/>
        </p:nvSpPr>
        <p:spPr>
          <a:xfrm>
            <a:off x="381467" y="428178"/>
            <a:ext cx="11382317" cy="4893647"/>
          </a:xfrm>
          <a:prstGeom prst="rect">
            <a:avLst/>
          </a:prstGeom>
          <a:noFill/>
        </p:spPr>
        <p:txBody>
          <a:bodyPr wrap="square">
            <a:spAutoFit/>
          </a:bodyPr>
          <a:lstStyle/>
          <a:p>
            <a:endParaRPr lang="en-GB" sz="2400" dirty="0">
              <a:solidFill>
                <a:schemeClr val="bg1"/>
              </a:solidFill>
            </a:endParaRPr>
          </a:p>
          <a:p>
            <a:endParaRPr lang="en-GB" sz="2400" dirty="0">
              <a:solidFill>
                <a:schemeClr val="bg1"/>
              </a:solidFill>
            </a:endParaRPr>
          </a:p>
          <a:p>
            <a:r>
              <a:rPr lang="en-GB" sz="2400" dirty="0">
                <a:solidFill>
                  <a:schemeClr val="bg1"/>
                </a:solidFill>
              </a:rPr>
              <a:t>The Bill will create three categories of multi-occupied residential buildings, determined by a building’s height and the number of storeys it contains. The tallest buildings will be subject to the strictest regulation.</a:t>
            </a:r>
          </a:p>
          <a:p>
            <a:endParaRPr lang="en-GB" sz="2400" dirty="0">
              <a:solidFill>
                <a:schemeClr val="bg1"/>
              </a:solidFill>
            </a:endParaRPr>
          </a:p>
          <a:p>
            <a:endParaRPr lang="en-GB" sz="2400" dirty="0">
              <a:solidFill>
                <a:schemeClr val="bg1"/>
              </a:solidFill>
            </a:endParaRPr>
          </a:p>
          <a:p>
            <a:r>
              <a:rPr lang="en-GB" sz="2400" u="sng" dirty="0">
                <a:solidFill>
                  <a:schemeClr val="bg1"/>
                </a:solidFill>
              </a:rPr>
              <a:t>Category 1 buildings</a:t>
            </a:r>
            <a:r>
              <a:rPr lang="en-GB" sz="2400" dirty="0">
                <a:solidFill>
                  <a:schemeClr val="bg1"/>
                </a:solidFill>
              </a:rPr>
              <a:t>, which are at least 18 metres in height or at least 7 storeys</a:t>
            </a:r>
          </a:p>
          <a:p>
            <a:endParaRPr lang="en-GB" sz="2400" dirty="0">
              <a:solidFill>
                <a:schemeClr val="bg1"/>
              </a:solidFill>
            </a:endParaRPr>
          </a:p>
          <a:p>
            <a:r>
              <a:rPr lang="en-GB" sz="2400" u="sng" dirty="0">
                <a:solidFill>
                  <a:schemeClr val="bg1"/>
                </a:solidFill>
              </a:rPr>
              <a:t>Category 2 buildings</a:t>
            </a:r>
            <a:r>
              <a:rPr lang="en-GB" sz="2400" dirty="0">
                <a:solidFill>
                  <a:schemeClr val="bg1"/>
                </a:solidFill>
              </a:rPr>
              <a:t>, which are less than 18 metres in height but at least 11 metres in height, with fewer than 7 storeys but at least 5 storeys</a:t>
            </a:r>
          </a:p>
          <a:p>
            <a:endParaRPr lang="en-GB" sz="2400" dirty="0">
              <a:solidFill>
                <a:schemeClr val="bg1"/>
              </a:solidFill>
            </a:endParaRPr>
          </a:p>
          <a:p>
            <a:r>
              <a:rPr lang="en-GB" sz="2400" u="sng" dirty="0">
                <a:solidFill>
                  <a:schemeClr val="bg1"/>
                </a:solidFill>
              </a:rPr>
              <a:t>Category 3 buildings</a:t>
            </a:r>
            <a:r>
              <a:rPr lang="en-GB" sz="2400" dirty="0">
                <a:solidFill>
                  <a:schemeClr val="bg1"/>
                </a:solidFill>
              </a:rPr>
              <a:t>, which are less than 11 metres in height and fewer than 5 storeys </a:t>
            </a:r>
          </a:p>
        </p:txBody>
      </p:sp>
    </p:spTree>
    <p:extLst>
      <p:ext uri="{BB962C8B-B14F-4D97-AF65-F5344CB8AC3E}">
        <p14:creationId xmlns:p14="http://schemas.microsoft.com/office/powerpoint/2010/main" val="3000792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2860-61C6-E0DB-B682-0226D41652DD}"/>
              </a:ext>
            </a:extLst>
          </p:cNvPr>
          <p:cNvSpPr>
            <a:spLocks noGrp="1"/>
          </p:cNvSpPr>
          <p:nvPr>
            <p:ph type="ctrTitle"/>
          </p:nvPr>
        </p:nvSpPr>
        <p:spPr>
          <a:xfrm>
            <a:off x="1647416" y="0"/>
            <a:ext cx="9144000" cy="1069848"/>
          </a:xfrm>
        </p:spPr>
        <p:txBody>
          <a:bodyPr/>
          <a:lstStyle/>
          <a:p>
            <a:r>
              <a:rPr lang="en-GB" dirty="0"/>
              <a:t>Differences</a:t>
            </a:r>
          </a:p>
        </p:txBody>
      </p:sp>
      <p:sp>
        <p:nvSpPr>
          <p:cNvPr id="3" name="Subtitle 2">
            <a:extLst>
              <a:ext uri="{FF2B5EF4-FFF2-40B4-BE49-F238E27FC236}">
                <a16:creationId xmlns:a16="http://schemas.microsoft.com/office/drawing/2014/main" id="{BA4254C1-0248-0D81-417F-2C8514BF6203}"/>
              </a:ext>
            </a:extLst>
          </p:cNvPr>
          <p:cNvSpPr>
            <a:spLocks noGrp="1"/>
          </p:cNvSpPr>
          <p:nvPr>
            <p:ph type="subTitle" idx="1"/>
          </p:nvPr>
        </p:nvSpPr>
        <p:spPr>
          <a:xfrm>
            <a:off x="56098" y="1632456"/>
            <a:ext cx="12135902" cy="3248084"/>
          </a:xfrm>
        </p:spPr>
        <p:txBody>
          <a:bodyPr/>
          <a:lstStyle/>
          <a:p>
            <a:r>
              <a:rPr lang="en-GB" dirty="0"/>
              <a:t>In Wales, a higher-risk building (HRB) is defined as a building at least 18 metres tall or with 7 storeys, and must contain at least one residential unit, a hospital with overnight stays, a care home, or a children’s home.</a:t>
            </a:r>
          </a:p>
          <a:p>
            <a:r>
              <a:rPr lang="en-GB" dirty="0"/>
              <a:t> This differs from England’s requirement of two or more residential units</a:t>
            </a:r>
          </a:p>
          <a:p>
            <a:endParaRPr lang="en-GB" dirty="0"/>
          </a:p>
          <a:p>
            <a:r>
              <a:rPr lang="en-GB" dirty="0"/>
              <a:t>The new regulatory regime will apply to all multi-occupied residential buildings (which contain two or more residential units), not just those 18 metres and over</a:t>
            </a:r>
          </a:p>
        </p:txBody>
      </p:sp>
    </p:spTree>
    <p:extLst>
      <p:ext uri="{BB962C8B-B14F-4D97-AF65-F5344CB8AC3E}">
        <p14:creationId xmlns:p14="http://schemas.microsoft.com/office/powerpoint/2010/main" val="1211037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6BFE51-0A13-EEB1-B7D3-A9A6E272634A}"/>
              </a:ext>
            </a:extLst>
          </p:cNvPr>
          <p:cNvSpPr txBox="1"/>
          <p:nvPr/>
        </p:nvSpPr>
        <p:spPr>
          <a:xfrm>
            <a:off x="91159" y="298465"/>
            <a:ext cx="11874578" cy="830997"/>
          </a:xfrm>
          <a:prstGeom prst="rect">
            <a:avLst/>
          </a:prstGeom>
          <a:noFill/>
        </p:spPr>
        <p:txBody>
          <a:bodyPr wrap="square">
            <a:spAutoFit/>
          </a:bodyPr>
          <a:lstStyle/>
          <a:p>
            <a:r>
              <a:rPr lang="en-GB" sz="2400" dirty="0">
                <a:solidFill>
                  <a:schemeClr val="bg1"/>
                </a:solidFill>
              </a:rPr>
              <a:t>The fire safety provisions in the Bill will also apply to houses in multiple occupation that are not let under a single joint tenancy.</a:t>
            </a:r>
          </a:p>
        </p:txBody>
      </p:sp>
      <p:sp>
        <p:nvSpPr>
          <p:cNvPr id="7" name="TextBox 6">
            <a:extLst>
              <a:ext uri="{FF2B5EF4-FFF2-40B4-BE49-F238E27FC236}">
                <a16:creationId xmlns:a16="http://schemas.microsoft.com/office/drawing/2014/main" id="{D6250618-2C31-8C09-4499-7363FA3E3756}"/>
              </a:ext>
            </a:extLst>
          </p:cNvPr>
          <p:cNvSpPr txBox="1"/>
          <p:nvPr/>
        </p:nvSpPr>
        <p:spPr>
          <a:xfrm>
            <a:off x="1210317" y="2137740"/>
            <a:ext cx="9636261" cy="2677656"/>
          </a:xfrm>
          <a:prstGeom prst="rect">
            <a:avLst/>
          </a:prstGeom>
          <a:noFill/>
        </p:spPr>
        <p:txBody>
          <a:bodyPr wrap="square">
            <a:spAutoFit/>
          </a:bodyPr>
          <a:lstStyle/>
          <a:p>
            <a:r>
              <a:rPr lang="en-GB" sz="2400" dirty="0">
                <a:solidFill>
                  <a:schemeClr val="bg1"/>
                </a:solidFill>
              </a:rPr>
              <a:t>Estimated number of category 1 buildings in Wales: 180</a:t>
            </a:r>
          </a:p>
          <a:p>
            <a:endParaRPr lang="en-GB" sz="2400" dirty="0">
              <a:solidFill>
                <a:schemeClr val="bg1"/>
              </a:solidFill>
            </a:endParaRPr>
          </a:p>
          <a:p>
            <a:r>
              <a:rPr lang="en-GB" sz="2400" dirty="0">
                <a:solidFill>
                  <a:schemeClr val="bg1"/>
                </a:solidFill>
              </a:rPr>
              <a:t>Estimated number of category 2 buildings in Wales: 449</a:t>
            </a:r>
          </a:p>
          <a:p>
            <a:endParaRPr lang="en-GB" sz="2400" dirty="0">
              <a:solidFill>
                <a:schemeClr val="bg1"/>
              </a:solidFill>
            </a:endParaRPr>
          </a:p>
          <a:p>
            <a:r>
              <a:rPr lang="en-GB" sz="2400" dirty="0">
                <a:solidFill>
                  <a:schemeClr val="bg1"/>
                </a:solidFill>
              </a:rPr>
              <a:t>Estimated number of category 3 buildings in Wales: circa 51,000</a:t>
            </a:r>
          </a:p>
          <a:p>
            <a:endParaRPr lang="en-GB" sz="2400" dirty="0">
              <a:solidFill>
                <a:schemeClr val="bg1"/>
              </a:solidFill>
            </a:endParaRPr>
          </a:p>
          <a:p>
            <a:r>
              <a:rPr lang="en-GB" sz="2400" dirty="0">
                <a:solidFill>
                  <a:schemeClr val="bg1"/>
                </a:solidFill>
              </a:rPr>
              <a:t>Estimated number of houses in multiple occupation in Wales: 15,000</a:t>
            </a:r>
          </a:p>
        </p:txBody>
      </p:sp>
    </p:spTree>
    <p:extLst>
      <p:ext uri="{BB962C8B-B14F-4D97-AF65-F5344CB8AC3E}">
        <p14:creationId xmlns:p14="http://schemas.microsoft.com/office/powerpoint/2010/main" val="3506487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BDE8F0B-2A87-721E-E8F1-EBA0DB51051A}"/>
              </a:ext>
            </a:extLst>
          </p:cNvPr>
          <p:cNvSpPr txBox="1"/>
          <p:nvPr/>
        </p:nvSpPr>
        <p:spPr>
          <a:xfrm>
            <a:off x="371650" y="221409"/>
            <a:ext cx="7218430" cy="2677656"/>
          </a:xfrm>
          <a:prstGeom prst="rect">
            <a:avLst/>
          </a:prstGeom>
          <a:noFill/>
        </p:spPr>
        <p:txBody>
          <a:bodyPr wrap="square">
            <a:spAutoFit/>
          </a:bodyPr>
          <a:lstStyle/>
          <a:p>
            <a:r>
              <a:rPr lang="en-GB" sz="2400" dirty="0">
                <a:solidFill>
                  <a:schemeClr val="bg1"/>
                </a:solidFill>
              </a:rPr>
              <a:t>Three fundamental principles underpin the Bill:</a:t>
            </a:r>
          </a:p>
          <a:p>
            <a:endParaRPr lang="en-GB" sz="2400" dirty="0">
              <a:solidFill>
                <a:schemeClr val="bg1"/>
              </a:solidFill>
            </a:endParaRPr>
          </a:p>
          <a:p>
            <a:r>
              <a:rPr lang="en-GB" sz="2400" dirty="0" err="1">
                <a:solidFill>
                  <a:schemeClr val="bg1"/>
                </a:solidFill>
              </a:rPr>
              <a:t>i</a:t>
            </a:r>
            <a:r>
              <a:rPr lang="en-GB" sz="2400" dirty="0">
                <a:solidFill>
                  <a:schemeClr val="bg1"/>
                </a:solidFill>
              </a:rPr>
              <a:t>) safety</a:t>
            </a:r>
          </a:p>
          <a:p>
            <a:endParaRPr lang="en-GB" sz="2400" dirty="0">
              <a:solidFill>
                <a:schemeClr val="bg1"/>
              </a:solidFill>
            </a:endParaRPr>
          </a:p>
          <a:p>
            <a:r>
              <a:rPr lang="en-GB" sz="2400" dirty="0">
                <a:solidFill>
                  <a:schemeClr val="bg1"/>
                </a:solidFill>
              </a:rPr>
              <a:t>ii) accountability</a:t>
            </a:r>
          </a:p>
          <a:p>
            <a:endParaRPr lang="en-GB" sz="2400" dirty="0">
              <a:solidFill>
                <a:schemeClr val="bg1"/>
              </a:solidFill>
            </a:endParaRPr>
          </a:p>
          <a:p>
            <a:r>
              <a:rPr lang="en-GB" sz="2400" dirty="0">
                <a:solidFill>
                  <a:schemeClr val="bg1"/>
                </a:solidFill>
              </a:rPr>
              <a:t>iii) resident voice</a:t>
            </a:r>
          </a:p>
        </p:txBody>
      </p:sp>
    </p:spTree>
    <p:extLst>
      <p:ext uri="{BB962C8B-B14F-4D97-AF65-F5344CB8AC3E}">
        <p14:creationId xmlns:p14="http://schemas.microsoft.com/office/powerpoint/2010/main" val="451939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845C-AA7C-42F2-C1B6-449B53A1AE37}"/>
              </a:ext>
            </a:extLst>
          </p:cNvPr>
          <p:cNvSpPr>
            <a:spLocks noGrp="1"/>
          </p:cNvSpPr>
          <p:nvPr>
            <p:ph type="ctrTitle"/>
          </p:nvPr>
        </p:nvSpPr>
        <p:spPr>
          <a:xfrm>
            <a:off x="121546" y="178729"/>
            <a:ext cx="6503647" cy="1069848"/>
          </a:xfrm>
        </p:spPr>
        <p:txBody>
          <a:bodyPr/>
          <a:lstStyle/>
          <a:p>
            <a:pPr algn="l"/>
            <a:r>
              <a:rPr lang="en-GB" dirty="0"/>
              <a:t>Safety</a:t>
            </a:r>
          </a:p>
        </p:txBody>
      </p:sp>
      <p:sp>
        <p:nvSpPr>
          <p:cNvPr id="5" name="TextBox 4">
            <a:extLst>
              <a:ext uri="{FF2B5EF4-FFF2-40B4-BE49-F238E27FC236}">
                <a16:creationId xmlns:a16="http://schemas.microsoft.com/office/drawing/2014/main" id="{0AF150D3-379C-07C8-9E86-9F5E9521D0BA}"/>
              </a:ext>
            </a:extLst>
          </p:cNvPr>
          <p:cNvSpPr txBox="1"/>
          <p:nvPr/>
        </p:nvSpPr>
        <p:spPr>
          <a:xfrm>
            <a:off x="267402" y="1248577"/>
            <a:ext cx="11657196" cy="4678204"/>
          </a:xfrm>
          <a:prstGeom prst="rect">
            <a:avLst/>
          </a:prstGeom>
          <a:noFill/>
        </p:spPr>
        <p:txBody>
          <a:bodyPr wrap="square">
            <a:spAutoFit/>
          </a:bodyPr>
          <a:lstStyle/>
          <a:p>
            <a:endParaRPr lang="en-GB" dirty="0"/>
          </a:p>
          <a:p>
            <a:r>
              <a:rPr lang="en-GB" sz="2000" dirty="0">
                <a:solidFill>
                  <a:schemeClr val="bg1"/>
                </a:solidFill>
              </a:rPr>
              <a:t>Enhance safety in multi-occupied residential buildings in Wales. </a:t>
            </a:r>
          </a:p>
          <a:p>
            <a:endParaRPr lang="en-GB" sz="2000" dirty="0">
              <a:solidFill>
                <a:schemeClr val="bg1"/>
              </a:solidFill>
            </a:endParaRPr>
          </a:p>
          <a:p>
            <a:r>
              <a:rPr lang="en-GB" sz="2000" dirty="0">
                <a:solidFill>
                  <a:schemeClr val="bg1"/>
                </a:solidFill>
              </a:rPr>
              <a:t>Give those responsible for buildings clear and robust duties to assess and manage risk, people should be made safer, and should feel safer.</a:t>
            </a:r>
          </a:p>
          <a:p>
            <a:endParaRPr lang="en-GB" sz="2000" dirty="0">
              <a:solidFill>
                <a:schemeClr val="bg1"/>
              </a:solidFill>
            </a:endParaRPr>
          </a:p>
          <a:p>
            <a:r>
              <a:rPr lang="en-GB" sz="2000" dirty="0">
                <a:solidFill>
                  <a:schemeClr val="bg1"/>
                </a:solidFill>
              </a:rPr>
              <a:t>This new regime will focus more on the types of fire risk which tend to exist in multi-occupied residential buildings.</a:t>
            </a:r>
          </a:p>
          <a:p>
            <a:endParaRPr lang="en-GB" sz="2000" dirty="0">
              <a:solidFill>
                <a:schemeClr val="bg1"/>
              </a:solidFill>
            </a:endParaRPr>
          </a:p>
          <a:p>
            <a:r>
              <a:rPr lang="en-GB" sz="2000" dirty="0">
                <a:solidFill>
                  <a:schemeClr val="bg1"/>
                </a:solidFill>
              </a:rPr>
              <a:t>The Bill will require a professional, thorough fire risk assessment of each building. Only demonstrably competent persons will be allowed to conduct fire risk assessments. The “accountable person” (</a:t>
            </a:r>
            <a:r>
              <a:rPr lang="en-GB" sz="2000" dirty="0" err="1">
                <a:solidFill>
                  <a:schemeClr val="bg1"/>
                </a:solidFill>
              </a:rPr>
              <a:t>eg</a:t>
            </a:r>
            <a:r>
              <a:rPr lang="en-GB" sz="2000" dirty="0">
                <a:solidFill>
                  <a:schemeClr val="bg1"/>
                </a:solidFill>
              </a:rPr>
              <a:t> the owner or landlord) will be required to take all appropriate steps to reduce fire risk, informed by (but not limited to) the findings of the fire risk assessment.</a:t>
            </a:r>
          </a:p>
          <a:p>
            <a:endParaRPr lang="en-GB" sz="2000" dirty="0">
              <a:solidFill>
                <a:schemeClr val="bg1"/>
              </a:solidFill>
            </a:endParaRPr>
          </a:p>
          <a:p>
            <a:r>
              <a:rPr lang="en-GB" sz="2000" dirty="0">
                <a:solidFill>
                  <a:schemeClr val="bg1"/>
                </a:solidFill>
              </a:rPr>
              <a:t>In category 1 and category 2 buildings a structural risk assessment will also need to be completed.</a:t>
            </a:r>
          </a:p>
        </p:txBody>
      </p:sp>
    </p:spTree>
    <p:extLst>
      <p:ext uri="{BB962C8B-B14F-4D97-AF65-F5344CB8AC3E}">
        <p14:creationId xmlns:p14="http://schemas.microsoft.com/office/powerpoint/2010/main" val="1887330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E9E7-3250-37BA-D0A5-868359A1DEF8}"/>
              </a:ext>
            </a:extLst>
          </p:cNvPr>
          <p:cNvSpPr>
            <a:spLocks noGrp="1"/>
          </p:cNvSpPr>
          <p:nvPr>
            <p:ph type="ctrTitle"/>
          </p:nvPr>
        </p:nvSpPr>
        <p:spPr>
          <a:xfrm>
            <a:off x="205693" y="167509"/>
            <a:ext cx="6290474" cy="1069848"/>
          </a:xfrm>
        </p:spPr>
        <p:txBody>
          <a:bodyPr/>
          <a:lstStyle/>
          <a:p>
            <a:pPr algn="l"/>
            <a:r>
              <a:rPr lang="en-GB" dirty="0"/>
              <a:t>Accountability</a:t>
            </a:r>
          </a:p>
        </p:txBody>
      </p:sp>
      <p:sp>
        <p:nvSpPr>
          <p:cNvPr id="5" name="TextBox 4">
            <a:extLst>
              <a:ext uri="{FF2B5EF4-FFF2-40B4-BE49-F238E27FC236}">
                <a16:creationId xmlns:a16="http://schemas.microsoft.com/office/drawing/2014/main" id="{D9AA5924-8322-FFD0-A9BE-8CFF79EB77EF}"/>
              </a:ext>
            </a:extLst>
          </p:cNvPr>
          <p:cNvSpPr txBox="1"/>
          <p:nvPr/>
        </p:nvSpPr>
        <p:spPr>
          <a:xfrm>
            <a:off x="123416" y="1909484"/>
            <a:ext cx="11735734" cy="3785652"/>
          </a:xfrm>
          <a:prstGeom prst="rect">
            <a:avLst/>
          </a:prstGeom>
          <a:noFill/>
        </p:spPr>
        <p:txBody>
          <a:bodyPr wrap="square">
            <a:spAutoFit/>
          </a:bodyPr>
          <a:lstStyle/>
          <a:p>
            <a:r>
              <a:rPr lang="en-GB" sz="2400" dirty="0">
                <a:solidFill>
                  <a:schemeClr val="bg1"/>
                </a:solidFill>
              </a:rPr>
              <a:t>The Bill will define accountable persons - It sets out what those people must do.</a:t>
            </a:r>
          </a:p>
          <a:p>
            <a:endParaRPr lang="en-GB" sz="2400" dirty="0">
              <a:solidFill>
                <a:schemeClr val="bg1"/>
              </a:solidFill>
            </a:endParaRPr>
          </a:p>
          <a:p>
            <a:r>
              <a:rPr lang="en-GB" sz="2400" dirty="0">
                <a:solidFill>
                  <a:schemeClr val="bg1"/>
                </a:solidFill>
              </a:rPr>
              <a:t>Assessing and managing fire safety risks (all in‑scope buildings).Assessing and managing structural safety risks (for buildings ≥11m / ≥5 storeys). Ensuring compliance with the Bill’s safety management requirements.</a:t>
            </a:r>
          </a:p>
          <a:p>
            <a:endParaRPr lang="en-GB" sz="2400" dirty="0">
              <a:solidFill>
                <a:schemeClr val="bg1"/>
              </a:solidFill>
            </a:endParaRPr>
          </a:p>
          <a:p>
            <a:r>
              <a:rPr lang="en-GB" sz="2400" dirty="0">
                <a:solidFill>
                  <a:schemeClr val="bg1"/>
                </a:solidFill>
              </a:rPr>
              <a:t>Local authorities will be given new functions. They will register category 1 and 2 buildings. They will also be responsible for enforcing many of the new duties that will be placed on accountable persons.</a:t>
            </a:r>
          </a:p>
          <a:p>
            <a:endParaRPr lang="en-GB" sz="2400" dirty="0">
              <a:solidFill>
                <a:schemeClr val="bg1"/>
              </a:solidFill>
            </a:endParaRPr>
          </a:p>
        </p:txBody>
      </p:sp>
    </p:spTree>
    <p:extLst>
      <p:ext uri="{BB962C8B-B14F-4D97-AF65-F5344CB8AC3E}">
        <p14:creationId xmlns:p14="http://schemas.microsoft.com/office/powerpoint/2010/main" val="982592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8E9F2-C17C-9413-E2E3-FF3C06EA8281}"/>
              </a:ext>
            </a:extLst>
          </p:cNvPr>
          <p:cNvSpPr>
            <a:spLocks noGrp="1"/>
          </p:cNvSpPr>
          <p:nvPr>
            <p:ph type="ctrTitle"/>
          </p:nvPr>
        </p:nvSpPr>
        <p:spPr>
          <a:xfrm>
            <a:off x="0" y="0"/>
            <a:ext cx="8104632" cy="1069848"/>
          </a:xfrm>
        </p:spPr>
        <p:txBody>
          <a:bodyPr/>
          <a:lstStyle/>
          <a:p>
            <a:pPr algn="l"/>
            <a:r>
              <a:rPr lang="en-GB" dirty="0"/>
              <a:t>Resident Voice</a:t>
            </a:r>
          </a:p>
        </p:txBody>
      </p:sp>
      <p:sp>
        <p:nvSpPr>
          <p:cNvPr id="5" name="TextBox 4">
            <a:extLst>
              <a:ext uri="{FF2B5EF4-FFF2-40B4-BE49-F238E27FC236}">
                <a16:creationId xmlns:a16="http://schemas.microsoft.com/office/drawing/2014/main" id="{91C09D9C-5A8D-A146-DCF8-DE5C47C06961}"/>
              </a:ext>
            </a:extLst>
          </p:cNvPr>
          <p:cNvSpPr txBox="1"/>
          <p:nvPr/>
        </p:nvSpPr>
        <p:spPr>
          <a:xfrm>
            <a:off x="549761" y="2276240"/>
            <a:ext cx="11303779" cy="3046988"/>
          </a:xfrm>
          <a:prstGeom prst="rect">
            <a:avLst/>
          </a:prstGeom>
          <a:noFill/>
        </p:spPr>
        <p:txBody>
          <a:bodyPr wrap="square">
            <a:spAutoFit/>
          </a:bodyPr>
          <a:lstStyle/>
          <a:p>
            <a:r>
              <a:rPr lang="en-GB" sz="2400" dirty="0">
                <a:solidFill>
                  <a:schemeClr val="bg1"/>
                </a:solidFill>
              </a:rPr>
              <a:t>The Bill will empower residents with clear routes of remedy and a stronger voice in matters that affect their homes. </a:t>
            </a:r>
          </a:p>
          <a:p>
            <a:endParaRPr lang="en-GB" sz="2400" dirty="0">
              <a:solidFill>
                <a:schemeClr val="bg1"/>
              </a:solidFill>
            </a:endParaRPr>
          </a:p>
          <a:p>
            <a:endParaRPr lang="en-GB" sz="2400" dirty="0">
              <a:solidFill>
                <a:schemeClr val="bg1"/>
              </a:solidFill>
            </a:endParaRPr>
          </a:p>
          <a:p>
            <a:r>
              <a:rPr lang="en-GB" sz="2400" dirty="0">
                <a:solidFill>
                  <a:schemeClr val="bg1"/>
                </a:solidFill>
              </a:rPr>
              <a:t>The Bill gives residents enhanced protections, including:</a:t>
            </a:r>
          </a:p>
          <a:p>
            <a:pPr marL="342900" indent="-342900">
              <a:buFont typeface="Arial" panose="020B0604020202020204" pitchFamily="34" charset="0"/>
              <a:buChar char="•"/>
            </a:pPr>
            <a:r>
              <a:rPr lang="en-GB" sz="2400" dirty="0">
                <a:solidFill>
                  <a:schemeClr val="bg1"/>
                </a:solidFill>
              </a:rPr>
              <a:t>Access to building safety information</a:t>
            </a:r>
          </a:p>
          <a:p>
            <a:pPr marL="342900" indent="-342900">
              <a:buFont typeface="Arial" panose="020B0604020202020204" pitchFamily="34" charset="0"/>
              <a:buChar char="•"/>
            </a:pPr>
            <a:r>
              <a:rPr lang="en-GB" sz="2400" dirty="0">
                <a:solidFill>
                  <a:schemeClr val="bg1"/>
                </a:solidFill>
              </a:rPr>
              <a:t>Clear routes for raising safety concerns</a:t>
            </a:r>
          </a:p>
          <a:p>
            <a:pPr marL="342900" indent="-342900">
              <a:buFont typeface="Arial" panose="020B0604020202020204" pitchFamily="34" charset="0"/>
              <a:buChar char="•"/>
            </a:pPr>
            <a:r>
              <a:rPr lang="en-GB" sz="2400" dirty="0">
                <a:solidFill>
                  <a:schemeClr val="bg1"/>
                </a:solidFill>
              </a:rPr>
              <a:t>Duty to cooperate with safety measures (e.g., allowing access for inspections)</a:t>
            </a:r>
          </a:p>
        </p:txBody>
      </p:sp>
    </p:spTree>
    <p:extLst>
      <p:ext uri="{BB962C8B-B14F-4D97-AF65-F5344CB8AC3E}">
        <p14:creationId xmlns:p14="http://schemas.microsoft.com/office/powerpoint/2010/main" val="2010825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0949064-713F-3887-A9D6-ABA16581F0D5}"/>
              </a:ext>
            </a:extLst>
          </p:cNvPr>
          <p:cNvSpPr>
            <a:spLocks noGrp="1"/>
          </p:cNvSpPr>
          <p:nvPr>
            <p:ph type="subTitle" idx="1"/>
          </p:nvPr>
        </p:nvSpPr>
        <p:spPr>
          <a:xfrm>
            <a:off x="521713" y="560982"/>
            <a:ext cx="10221085" cy="1202576"/>
          </a:xfrm>
        </p:spPr>
        <p:txBody>
          <a:bodyPr/>
          <a:lstStyle/>
          <a:p>
            <a:pPr algn="l"/>
            <a:r>
              <a:rPr lang="en-GB" u="sng" dirty="0"/>
              <a:t>Mandatory Registration of Regulated Buildings</a:t>
            </a:r>
          </a:p>
          <a:p>
            <a:pPr algn="l"/>
            <a:r>
              <a:rPr lang="en-GB" dirty="0"/>
              <a:t>Certain buildings—those ≥11 metres or ≥5 storeys—must be registered with a Building Safety Authority (local authority).</a:t>
            </a:r>
          </a:p>
          <a:p>
            <a:pPr algn="l"/>
            <a:endParaRPr lang="en-GB" dirty="0"/>
          </a:p>
          <a:p>
            <a:pPr algn="l"/>
            <a:r>
              <a:rPr lang="en-GB" u="sng" dirty="0"/>
              <a:t>New Building Safety Authorities</a:t>
            </a:r>
          </a:p>
          <a:p>
            <a:pPr algn="l"/>
            <a:r>
              <a:rPr lang="en-GB" dirty="0"/>
              <a:t>The Bill establishes two key authorities: </a:t>
            </a:r>
          </a:p>
          <a:p>
            <a:pPr algn="l"/>
            <a:endParaRPr lang="en-GB" dirty="0"/>
          </a:p>
          <a:p>
            <a:pPr marL="342900" indent="-342900" algn="l">
              <a:buFont typeface="Arial" panose="020B0604020202020204" pitchFamily="34" charset="0"/>
              <a:buChar char="•"/>
            </a:pPr>
            <a:r>
              <a:rPr lang="en-GB" b="1" dirty="0"/>
              <a:t>Building Safety Authority</a:t>
            </a:r>
          </a:p>
          <a:p>
            <a:pPr algn="l"/>
            <a:r>
              <a:rPr lang="en-GB" dirty="0"/>
              <a:t>Each local authority acts as the building safety authority. Oversees registration, compliance monitoring, and enforcement. </a:t>
            </a:r>
          </a:p>
          <a:p>
            <a:pPr algn="l"/>
            <a:endParaRPr lang="en-GB" dirty="0"/>
          </a:p>
          <a:p>
            <a:pPr marL="342900" indent="-342900" algn="l">
              <a:buFont typeface="Arial" panose="020B0604020202020204" pitchFamily="34" charset="0"/>
              <a:buChar char="•"/>
            </a:pPr>
            <a:r>
              <a:rPr lang="en-GB" b="1" dirty="0"/>
              <a:t>Fire Safety Authority</a:t>
            </a:r>
          </a:p>
          <a:p>
            <a:pPr algn="l"/>
            <a:r>
              <a:rPr lang="en-GB" dirty="0" err="1"/>
              <a:t>Wales’</a:t>
            </a:r>
            <a:r>
              <a:rPr lang="en-GB" dirty="0"/>
              <a:t> fire and rescue authorities (or fire inspectors for Crown buildings) take on new regulatory functions concerning fire safety.</a:t>
            </a:r>
          </a:p>
          <a:p>
            <a:pPr algn="l"/>
            <a:endParaRPr lang="en-GB" dirty="0"/>
          </a:p>
          <a:p>
            <a:pPr algn="l"/>
            <a:endParaRPr lang="en-GB" dirty="0"/>
          </a:p>
        </p:txBody>
      </p:sp>
    </p:spTree>
    <p:extLst>
      <p:ext uri="{BB962C8B-B14F-4D97-AF65-F5344CB8AC3E}">
        <p14:creationId xmlns:p14="http://schemas.microsoft.com/office/powerpoint/2010/main" val="1636280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61FF6E-7F74-6770-C1FB-EC572F9447C8}"/>
              </a:ext>
            </a:extLst>
          </p:cNvPr>
          <p:cNvSpPr txBox="1"/>
          <p:nvPr/>
        </p:nvSpPr>
        <p:spPr>
          <a:xfrm>
            <a:off x="555372" y="488054"/>
            <a:ext cx="11012068" cy="3046988"/>
          </a:xfrm>
          <a:prstGeom prst="rect">
            <a:avLst/>
          </a:prstGeom>
          <a:noFill/>
        </p:spPr>
        <p:txBody>
          <a:bodyPr wrap="square">
            <a:spAutoFit/>
          </a:bodyPr>
          <a:lstStyle/>
          <a:p>
            <a:r>
              <a:rPr lang="en-GB" sz="2400" dirty="0">
                <a:solidFill>
                  <a:schemeClr val="bg1"/>
                </a:solidFill>
              </a:rPr>
              <a:t>The Bill introduces new, stronger enforcement powers, including:</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Local authority and fire authority inspections</a:t>
            </a:r>
          </a:p>
          <a:p>
            <a:pPr marL="342900" indent="-342900">
              <a:buFont typeface="Arial" panose="020B0604020202020204" pitchFamily="34" charset="0"/>
              <a:buChar char="•"/>
            </a:pPr>
            <a:r>
              <a:rPr lang="en-GB" sz="2400" dirty="0">
                <a:solidFill>
                  <a:schemeClr val="bg1"/>
                </a:solidFill>
              </a:rPr>
              <a:t>Sanctions for non‑compliance</a:t>
            </a:r>
          </a:p>
          <a:p>
            <a:pPr marL="342900" indent="-342900">
              <a:buFont typeface="Arial" panose="020B0604020202020204" pitchFamily="34" charset="0"/>
              <a:buChar char="•"/>
            </a:pPr>
            <a:r>
              <a:rPr lang="en-GB" sz="2400" dirty="0">
                <a:solidFill>
                  <a:schemeClr val="bg1"/>
                </a:solidFill>
              </a:rPr>
              <a:t>Potential criminal liability for significant breaches</a:t>
            </a:r>
          </a:p>
          <a:p>
            <a:pPr marL="342900" indent="-342900">
              <a:buFont typeface="Arial" panose="020B0604020202020204" pitchFamily="34" charset="0"/>
              <a:buChar char="•"/>
            </a:pPr>
            <a:endParaRPr lang="en-GB" sz="2400" dirty="0">
              <a:solidFill>
                <a:schemeClr val="bg1"/>
              </a:solidFill>
            </a:endParaRPr>
          </a:p>
          <a:p>
            <a:r>
              <a:rPr lang="en-GB" sz="2400" dirty="0">
                <a:solidFill>
                  <a:schemeClr val="bg1"/>
                </a:solidFill>
              </a:rPr>
              <a:t>It’s broader in scope than the English regime, capturing all multi‑occupied residential buildings—reflecting </a:t>
            </a:r>
            <a:r>
              <a:rPr lang="en-GB" sz="2400" dirty="0" err="1">
                <a:solidFill>
                  <a:schemeClr val="bg1"/>
                </a:solidFill>
              </a:rPr>
              <a:t>Wales’</a:t>
            </a:r>
            <a:r>
              <a:rPr lang="en-GB" sz="2400" dirty="0">
                <a:solidFill>
                  <a:schemeClr val="bg1"/>
                </a:solidFill>
              </a:rPr>
              <a:t> intent to improve safety across the full housing stock.</a:t>
            </a:r>
          </a:p>
        </p:txBody>
      </p:sp>
    </p:spTree>
    <p:extLst>
      <p:ext uri="{BB962C8B-B14F-4D97-AF65-F5344CB8AC3E}">
        <p14:creationId xmlns:p14="http://schemas.microsoft.com/office/powerpoint/2010/main" val="4075870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24F5-18E2-7E00-5499-D60CAC412909}"/>
              </a:ext>
            </a:extLst>
          </p:cNvPr>
          <p:cNvSpPr>
            <a:spLocks noGrp="1"/>
          </p:cNvSpPr>
          <p:nvPr>
            <p:ph type="ctrTitle"/>
          </p:nvPr>
        </p:nvSpPr>
        <p:spPr>
          <a:xfrm>
            <a:off x="328173" y="0"/>
            <a:ext cx="11535652" cy="1069848"/>
          </a:xfrm>
        </p:spPr>
        <p:txBody>
          <a:bodyPr/>
          <a:lstStyle/>
          <a:p>
            <a:pPr algn="l"/>
            <a:r>
              <a:rPr lang="en-GB" sz="4000" dirty="0"/>
              <a:t>How is this applicable to retrofit?</a:t>
            </a:r>
          </a:p>
        </p:txBody>
      </p:sp>
      <p:sp>
        <p:nvSpPr>
          <p:cNvPr id="5" name="TextBox 4">
            <a:extLst>
              <a:ext uri="{FF2B5EF4-FFF2-40B4-BE49-F238E27FC236}">
                <a16:creationId xmlns:a16="http://schemas.microsoft.com/office/drawing/2014/main" id="{E926844C-71E2-DE40-AF86-0B7EF9D741F1}"/>
              </a:ext>
            </a:extLst>
          </p:cNvPr>
          <p:cNvSpPr txBox="1"/>
          <p:nvPr/>
        </p:nvSpPr>
        <p:spPr>
          <a:xfrm>
            <a:off x="480574" y="1912289"/>
            <a:ext cx="11230851" cy="3785652"/>
          </a:xfrm>
          <a:prstGeom prst="rect">
            <a:avLst/>
          </a:prstGeom>
          <a:noFill/>
        </p:spPr>
        <p:txBody>
          <a:bodyPr wrap="square">
            <a:spAutoFit/>
          </a:bodyPr>
          <a:lstStyle/>
          <a:p>
            <a:r>
              <a:rPr lang="en-GB" sz="2400" dirty="0">
                <a:solidFill>
                  <a:schemeClr val="bg1"/>
                </a:solidFill>
              </a:rPr>
              <a:t>Any retrofit activity (e.g., insulation upgrades, window replacements, M&amp;E upgrades, compartmentation repairs) alters the building fabric and therefore the risk profile.</a:t>
            </a:r>
          </a:p>
          <a:p>
            <a:endParaRPr lang="en-GB" sz="2400" dirty="0">
              <a:solidFill>
                <a:schemeClr val="bg1"/>
              </a:solidFill>
            </a:endParaRPr>
          </a:p>
          <a:p>
            <a:r>
              <a:rPr lang="en-GB" sz="2400" dirty="0">
                <a:solidFill>
                  <a:schemeClr val="bg1"/>
                </a:solidFill>
              </a:rPr>
              <a:t>The Accountable Person must reassess these risks whenever changes occur, meaning retrofit works trigger statutory duties for updated assessments and mitigation planning.</a:t>
            </a:r>
          </a:p>
          <a:p>
            <a:endParaRPr lang="en-GB" sz="2400" dirty="0">
              <a:solidFill>
                <a:schemeClr val="bg1"/>
              </a:solidFill>
            </a:endParaRPr>
          </a:p>
          <a:p>
            <a:r>
              <a:rPr lang="en-GB" sz="2400" dirty="0">
                <a:solidFill>
                  <a:schemeClr val="bg1"/>
                </a:solidFill>
              </a:rPr>
              <a:t>For buildings ≥11m or ≥5 storeys, the duty to manage structural safety risks is activated—highly relevant where retrofit affects structural load paths, façade systems, or fire‑resistant materials</a:t>
            </a:r>
          </a:p>
        </p:txBody>
      </p:sp>
    </p:spTree>
    <p:extLst>
      <p:ext uri="{BB962C8B-B14F-4D97-AF65-F5344CB8AC3E}">
        <p14:creationId xmlns:p14="http://schemas.microsoft.com/office/powerpoint/2010/main" val="3874083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8827BC-35F8-8EC6-2F09-46A049A33FEE}"/>
              </a:ext>
            </a:extLst>
          </p:cNvPr>
          <p:cNvSpPr txBox="1"/>
          <p:nvPr/>
        </p:nvSpPr>
        <p:spPr>
          <a:xfrm>
            <a:off x="185125" y="948060"/>
            <a:ext cx="11309388" cy="4154984"/>
          </a:xfrm>
          <a:prstGeom prst="rect">
            <a:avLst/>
          </a:prstGeom>
          <a:noFill/>
        </p:spPr>
        <p:txBody>
          <a:bodyPr wrap="square">
            <a:spAutoFit/>
          </a:bodyPr>
          <a:lstStyle/>
          <a:p>
            <a:r>
              <a:rPr lang="en-GB" sz="2400" dirty="0">
                <a:solidFill>
                  <a:schemeClr val="bg1"/>
                </a:solidFill>
              </a:rPr>
              <a:t>Retrofit activities must be planned and delivered within this safety‑management structure. </a:t>
            </a:r>
          </a:p>
          <a:p>
            <a:endParaRPr lang="en-GB" sz="2400" dirty="0">
              <a:solidFill>
                <a:schemeClr val="bg1"/>
              </a:solidFill>
            </a:endParaRPr>
          </a:p>
          <a:p>
            <a:r>
              <a:rPr lang="en-GB" sz="2400" dirty="0">
                <a:solidFill>
                  <a:schemeClr val="bg1"/>
                </a:solidFill>
              </a:rPr>
              <a:t>This means:</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Safety assessments must be updated before, during, and after retrofit works.</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Retrofit works cannot undermine the building’s documented safety case.</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The Accountable Person must coordinate with contractors to maintain building safety standards during works.</a:t>
            </a:r>
          </a:p>
        </p:txBody>
      </p:sp>
    </p:spTree>
    <p:extLst>
      <p:ext uri="{BB962C8B-B14F-4D97-AF65-F5344CB8AC3E}">
        <p14:creationId xmlns:p14="http://schemas.microsoft.com/office/powerpoint/2010/main" val="1045027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090D-C862-CF85-1001-A82E54365597}"/>
              </a:ext>
            </a:extLst>
          </p:cNvPr>
          <p:cNvSpPr>
            <a:spLocks noGrp="1"/>
          </p:cNvSpPr>
          <p:nvPr>
            <p:ph type="ctrTitle"/>
          </p:nvPr>
        </p:nvSpPr>
        <p:spPr>
          <a:xfrm>
            <a:off x="0" y="-1"/>
            <a:ext cx="12191999" cy="6810318"/>
          </a:xfrm>
        </p:spPr>
        <p:txBody>
          <a:bodyPr/>
          <a:lstStyle/>
          <a:p>
            <a:pPr algn="l"/>
            <a:r>
              <a:rPr lang="en-US" sz="2000" dirty="0">
                <a:latin typeface="+mn-lt"/>
              </a:rPr>
              <a:t>References &amp; Useful Information</a:t>
            </a:r>
            <a:br>
              <a:rPr lang="en-US" sz="2000" dirty="0">
                <a:latin typeface="+mn-lt"/>
              </a:rPr>
            </a:br>
            <a:br>
              <a:rPr lang="en-US" sz="2000" cap="none" dirty="0">
                <a:latin typeface="+mn-lt"/>
              </a:rPr>
            </a:br>
            <a:r>
              <a:rPr lang="en-GB" sz="2000" cap="none" dirty="0">
                <a:latin typeface="+mn-lt"/>
                <a:hlinkClick r:id="rId2"/>
              </a:rPr>
              <a:t>building safety act frequently asked questions (rics.org)</a:t>
            </a:r>
            <a:br>
              <a:rPr lang="en-US" sz="2000" cap="none" dirty="0">
                <a:latin typeface="+mn-lt"/>
              </a:rPr>
            </a:br>
            <a:br>
              <a:rPr lang="en-US" sz="2000" cap="none" dirty="0">
                <a:latin typeface="+mn-lt"/>
              </a:rPr>
            </a:br>
            <a:r>
              <a:rPr lang="en-GB" sz="2000" cap="none" dirty="0">
                <a:latin typeface="+mn-lt"/>
                <a:hlinkClick r:id="rId3"/>
              </a:rPr>
              <a:t>building safety act </a:t>
            </a:r>
            <a:r>
              <a:rPr lang="en-GB" sz="2000" cap="none" dirty="0" err="1">
                <a:latin typeface="+mn-lt"/>
                <a:hlinkClick r:id="rId3"/>
              </a:rPr>
              <a:t>wales</a:t>
            </a:r>
            <a:r>
              <a:rPr lang="en-GB" sz="2000" cap="none" dirty="0">
                <a:latin typeface="+mn-lt"/>
                <a:hlinkClick r:id="rId3"/>
              </a:rPr>
              <a:t> – the latest position | </a:t>
            </a:r>
            <a:r>
              <a:rPr lang="en-GB" sz="2000" cap="none" dirty="0" err="1">
                <a:latin typeface="+mn-lt"/>
                <a:hlinkClick r:id="rId3"/>
              </a:rPr>
              <a:t>hugh</a:t>
            </a:r>
            <a:r>
              <a:rPr lang="en-GB" sz="2000" cap="none" dirty="0">
                <a:latin typeface="+mn-lt"/>
                <a:hlinkClick r:id="rId3"/>
              </a:rPr>
              <a:t> </a:t>
            </a:r>
            <a:r>
              <a:rPr lang="en-GB" sz="2000" cap="none" dirty="0" err="1">
                <a:latin typeface="+mn-lt"/>
                <a:hlinkClick r:id="rId3"/>
              </a:rPr>
              <a:t>james</a:t>
            </a:r>
            <a:br>
              <a:rPr lang="en-GB" sz="2000" cap="none" dirty="0">
                <a:latin typeface="+mn-lt"/>
              </a:rPr>
            </a:br>
            <a:br>
              <a:rPr lang="en-GB" sz="2000" cap="none" dirty="0">
                <a:latin typeface="+mn-lt"/>
              </a:rPr>
            </a:br>
            <a:r>
              <a:rPr lang="en-GB" sz="2000" cap="none" dirty="0">
                <a:latin typeface="+mn-lt"/>
                <a:hlinkClick r:id="rId4"/>
              </a:rPr>
              <a:t>Welsh Government Guidance</a:t>
            </a:r>
            <a:br>
              <a:rPr lang="en-GB" sz="2000" cap="none" dirty="0">
                <a:latin typeface="+mn-lt"/>
              </a:rPr>
            </a:br>
            <a:br>
              <a:rPr lang="en-GB" sz="2000" cap="none" dirty="0">
                <a:latin typeface="+mn-lt"/>
              </a:rPr>
            </a:br>
            <a:br>
              <a:rPr lang="en-GB" sz="2000" cap="none" dirty="0">
                <a:latin typeface="+mn-lt"/>
              </a:rPr>
            </a:br>
            <a:r>
              <a:rPr lang="en-GB" sz="2000" b="0" cap="none" dirty="0">
                <a:latin typeface="+mn-lt"/>
              </a:rPr>
              <a:t>Gov.uk 2022		</a:t>
            </a:r>
            <a:r>
              <a:rPr lang="en-GB" sz="2000" b="0" i="1" cap="none" dirty="0">
                <a:latin typeface="+mn-lt"/>
              </a:rPr>
              <a:t>The Building safety act Guidance</a:t>
            </a:r>
            <a:br>
              <a:rPr lang="en-GB" sz="2000" b="0" cap="none" dirty="0">
                <a:latin typeface="+mn-lt"/>
              </a:rPr>
            </a:br>
            <a:r>
              <a:rPr lang="en-GB" sz="2000" b="0" cap="none" dirty="0">
                <a:latin typeface="+mn-lt"/>
              </a:rPr>
              <a:t>				Ministry of Housing, Communities and 						Local Government and Department for 						Levelling Up, Housing and Communities. 					Accessed 	16/2/25. Available from: 							https://www.gov.uk/guidance/the-							building-safety-act</a:t>
            </a:r>
            <a:br>
              <a:rPr lang="en-GB" sz="2000" cap="none" dirty="0">
                <a:latin typeface="+mn-lt"/>
              </a:rPr>
            </a:br>
            <a:br>
              <a:rPr lang="en-GB" sz="2000" cap="none" dirty="0">
                <a:latin typeface="+mn-lt"/>
              </a:rPr>
            </a:br>
            <a:r>
              <a:rPr lang="en-GB" sz="2000" b="0" cap="none" dirty="0">
                <a:latin typeface="+mn-lt"/>
              </a:rPr>
              <a:t>James, J. 2024	</a:t>
            </a:r>
            <a:r>
              <a:rPr lang="en-GB" sz="2000" cap="none" dirty="0">
                <a:latin typeface="+mn-lt"/>
              </a:rPr>
              <a:t>	</a:t>
            </a:r>
            <a:br>
              <a:rPr lang="en-US" dirty="0"/>
            </a:br>
            <a:endParaRPr lang="en-US" dirty="0"/>
          </a:p>
        </p:txBody>
      </p:sp>
      <p:sp>
        <p:nvSpPr>
          <p:cNvPr id="4" name="TextBox 3">
            <a:extLst>
              <a:ext uri="{FF2B5EF4-FFF2-40B4-BE49-F238E27FC236}">
                <a16:creationId xmlns:a16="http://schemas.microsoft.com/office/drawing/2014/main" id="{5CB7A95A-7581-225D-AAF6-AAC08EC65BAF}"/>
              </a:ext>
            </a:extLst>
          </p:cNvPr>
          <p:cNvSpPr txBox="1"/>
          <p:nvPr/>
        </p:nvSpPr>
        <p:spPr>
          <a:xfrm>
            <a:off x="3640771" y="5179101"/>
            <a:ext cx="8551228" cy="1631216"/>
          </a:xfrm>
          <a:prstGeom prst="rect">
            <a:avLst/>
          </a:prstGeom>
          <a:noFill/>
        </p:spPr>
        <p:txBody>
          <a:bodyPr wrap="square">
            <a:spAutoFit/>
          </a:bodyPr>
          <a:lstStyle/>
          <a:p>
            <a:r>
              <a:rPr lang="en-GB" sz="2000" i="1" dirty="0">
                <a:solidFill>
                  <a:schemeClr val="bg1"/>
                </a:solidFill>
              </a:rPr>
              <a:t>Written Statement: Building Safety in Wales</a:t>
            </a:r>
            <a:r>
              <a:rPr lang="en-GB" sz="2000" dirty="0">
                <a:solidFill>
                  <a:schemeClr val="bg1"/>
                </a:solidFill>
              </a:rPr>
              <a:t>. Welsh Government. Accessed 15/2/25. Available from: https://www.gov.wales/written-statement-building-safety-wales-1#:~:text=It%20is%20our%20intention%20to,residential%20units%20regardless%20of%20height.</a:t>
            </a:r>
          </a:p>
        </p:txBody>
      </p:sp>
    </p:spTree>
    <p:extLst>
      <p:ext uri="{BB962C8B-B14F-4D97-AF65-F5344CB8AC3E}">
        <p14:creationId xmlns:p14="http://schemas.microsoft.com/office/powerpoint/2010/main" val="1213210011"/>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1587</Words>
  <Application>Microsoft Office PowerPoint</Application>
  <PresentationFormat>Widescreen</PresentationFormat>
  <Paragraphs>139</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Courier New</vt:lpstr>
      <vt:lpstr>Segoe UI Light</vt:lpstr>
      <vt:lpstr>Tw Cen MT</vt:lpstr>
      <vt:lpstr>Office Theme</vt:lpstr>
      <vt:lpstr>Building Safety Act  (BSA 2022)</vt:lpstr>
      <vt:lpstr>CONTENTS</vt:lpstr>
      <vt:lpstr>Building Safety Act 2022</vt:lpstr>
      <vt:lpstr>Why is this Act being introduced?</vt:lpstr>
      <vt:lpstr>PowerPoint Presentation</vt:lpstr>
      <vt:lpstr>PowerPoint Presentation</vt:lpstr>
      <vt:lpstr>Key Takeaways</vt:lpstr>
      <vt:lpstr>Take A Look At The Following Link To See How The Act Has Begun To Take Effect In England</vt:lpstr>
      <vt:lpstr>Building Safety (Wales) Bill</vt:lpstr>
      <vt:lpstr>PowerPoint Presentation</vt:lpstr>
      <vt:lpstr>Differences</vt:lpstr>
      <vt:lpstr>PowerPoint Presentation</vt:lpstr>
      <vt:lpstr>PowerPoint Presentation</vt:lpstr>
      <vt:lpstr>Safety</vt:lpstr>
      <vt:lpstr>Accountability</vt:lpstr>
      <vt:lpstr>Resident Voice</vt:lpstr>
      <vt:lpstr>PowerPoint Presentation</vt:lpstr>
      <vt:lpstr>PowerPoint Presentation</vt:lpstr>
      <vt:lpstr>How is this applicable to retrofit?</vt:lpstr>
      <vt:lpstr>PowerPoint Presentation</vt:lpstr>
      <vt:lpstr>References &amp; Useful Information  building safety act frequently asked questions (rics.org)  building safety act wales – the latest position | hugh james  Welsh Government Guidance   Gov.uk 2022  The Building safety act Guidance     Ministry of Housing, Communities and       Local Government and Department for       Levelling Up, Housing and Communities.      Accessed  16/2/25. Available from:        https://www.gov.uk/guidance/the-       building-safety-act  James, J. 2024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Safety Act</dc:title>
  <dc:creator>Rhodri Thomas</dc:creator>
  <cp:lastModifiedBy>Rhodri Thomas</cp:lastModifiedBy>
  <cp:revision>1</cp:revision>
  <dcterms:created xsi:type="dcterms:W3CDTF">2024-06-12T11:52:37Z</dcterms:created>
  <dcterms:modified xsi:type="dcterms:W3CDTF">2026-02-18T13:48:51Z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