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3EE384-6547-4D3B-9BEE-EAADCC94F883}" v="66" dt="2025-06-16T01:58:32.463"/>
    <p1510:client id="{AC37EA96-B6F5-408F-8B08-2FDF20890198}" v="185" dt="2025-06-16T01:40:06.8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03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ntash ." userId="e818a4932372b995" providerId="LiveId" clId="{7F3EE384-6547-4D3B-9BEE-EAADCC94F883}"/>
    <pc:docChg chg="undo custSel addSld modSld">
      <pc:chgData name="Lantash ." userId="e818a4932372b995" providerId="LiveId" clId="{7F3EE384-6547-4D3B-9BEE-EAADCC94F883}" dt="2025-06-16T01:58:32.463" v="104" actId="20577"/>
      <pc:docMkLst>
        <pc:docMk/>
      </pc:docMkLst>
      <pc:sldChg chg="modTransition">
        <pc:chgData name="Lantash ." userId="e818a4932372b995" providerId="LiveId" clId="{7F3EE384-6547-4D3B-9BEE-EAADCC94F883}" dt="2025-06-16T01:55:43.629" v="56"/>
        <pc:sldMkLst>
          <pc:docMk/>
          <pc:sldMk cId="4013698414" sldId="256"/>
        </pc:sldMkLst>
      </pc:sldChg>
      <pc:sldChg chg="modTransition">
        <pc:chgData name="Lantash ." userId="e818a4932372b995" providerId="LiveId" clId="{7F3EE384-6547-4D3B-9BEE-EAADCC94F883}" dt="2025-06-16T01:57:09.837" v="79"/>
        <pc:sldMkLst>
          <pc:docMk/>
          <pc:sldMk cId="3888424387" sldId="257"/>
        </pc:sldMkLst>
      </pc:sldChg>
      <pc:sldChg chg="modTransition modNotesTx">
        <pc:chgData name="Lantash ." userId="e818a4932372b995" providerId="LiveId" clId="{7F3EE384-6547-4D3B-9BEE-EAADCC94F883}" dt="2025-06-16T01:56:51.227" v="70"/>
        <pc:sldMkLst>
          <pc:docMk/>
          <pc:sldMk cId="2978868847" sldId="258"/>
        </pc:sldMkLst>
      </pc:sldChg>
      <pc:sldChg chg="modSp modTransition">
        <pc:chgData name="Lantash ." userId="e818a4932372b995" providerId="LiveId" clId="{7F3EE384-6547-4D3B-9BEE-EAADCC94F883}" dt="2025-06-16T01:58:32.463" v="104" actId="20577"/>
        <pc:sldMkLst>
          <pc:docMk/>
          <pc:sldMk cId="456434315" sldId="259"/>
        </pc:sldMkLst>
        <pc:spChg chg="mod">
          <ac:chgData name="Lantash ." userId="e818a4932372b995" providerId="LiveId" clId="{7F3EE384-6547-4D3B-9BEE-EAADCC94F883}" dt="2025-06-16T01:58:32.463" v="104" actId="20577"/>
          <ac:spMkLst>
            <pc:docMk/>
            <pc:sldMk cId="456434315" sldId="259"/>
            <ac:spMk id="11" creationId="{42A6AB70-C731-C59E-B83D-FE8A4AC298FD}"/>
          </ac:spMkLst>
        </pc:spChg>
      </pc:sldChg>
      <pc:sldChg chg="modSp mod modTransition">
        <pc:chgData name="Lantash ." userId="e818a4932372b995" providerId="LiveId" clId="{7F3EE384-6547-4D3B-9BEE-EAADCC94F883}" dt="2025-06-16T01:57:16.898" v="81"/>
        <pc:sldMkLst>
          <pc:docMk/>
          <pc:sldMk cId="3997036451" sldId="260"/>
        </pc:sldMkLst>
        <pc:spChg chg="mod">
          <ac:chgData name="Lantash ." userId="e818a4932372b995" providerId="LiveId" clId="{7F3EE384-6547-4D3B-9BEE-EAADCC94F883}" dt="2025-06-16T01:51:07.001" v="52" actId="1076"/>
          <ac:spMkLst>
            <pc:docMk/>
            <pc:sldMk cId="3997036451" sldId="260"/>
            <ac:spMk id="13" creationId="{2C6BD36E-FF0B-F85D-F679-2C69972AA587}"/>
          </ac:spMkLst>
        </pc:spChg>
      </pc:sldChg>
      <pc:sldChg chg="modTransition">
        <pc:chgData name="Lantash ." userId="e818a4932372b995" providerId="LiveId" clId="{7F3EE384-6547-4D3B-9BEE-EAADCC94F883}" dt="2025-06-16T01:57:19.809" v="82"/>
        <pc:sldMkLst>
          <pc:docMk/>
          <pc:sldMk cId="2216563816" sldId="261"/>
        </pc:sldMkLst>
      </pc:sldChg>
      <pc:sldChg chg="modTransition modAnim">
        <pc:chgData name="Lantash ." userId="e818a4932372b995" providerId="LiveId" clId="{7F3EE384-6547-4D3B-9BEE-EAADCC94F883}" dt="2025-06-16T01:57:24.372" v="84"/>
        <pc:sldMkLst>
          <pc:docMk/>
          <pc:sldMk cId="861630173" sldId="262"/>
        </pc:sldMkLst>
      </pc:sldChg>
      <pc:sldChg chg="modTransition modAnim">
        <pc:chgData name="Lantash ." userId="e818a4932372b995" providerId="LiveId" clId="{7F3EE384-6547-4D3B-9BEE-EAADCC94F883}" dt="2025-06-16T01:57:29.081" v="85"/>
        <pc:sldMkLst>
          <pc:docMk/>
          <pc:sldMk cId="450426755" sldId="263"/>
        </pc:sldMkLst>
      </pc:sldChg>
      <pc:sldChg chg="modTransition modAnim">
        <pc:chgData name="Lantash ." userId="e818a4932372b995" providerId="LiveId" clId="{7F3EE384-6547-4D3B-9BEE-EAADCC94F883}" dt="2025-06-16T01:57:33.415" v="86"/>
        <pc:sldMkLst>
          <pc:docMk/>
          <pc:sldMk cId="731129597" sldId="264"/>
        </pc:sldMkLst>
      </pc:sldChg>
      <pc:sldChg chg="modTransition modAnim">
        <pc:chgData name="Lantash ." userId="e818a4932372b995" providerId="LiveId" clId="{7F3EE384-6547-4D3B-9BEE-EAADCC94F883}" dt="2025-06-16T01:57:35.889" v="87"/>
        <pc:sldMkLst>
          <pc:docMk/>
          <pc:sldMk cId="1195391385" sldId="265"/>
        </pc:sldMkLst>
      </pc:sldChg>
      <pc:sldChg chg="modSp mod modTransition">
        <pc:chgData name="Lantash ." userId="e818a4932372b995" providerId="LiveId" clId="{7F3EE384-6547-4D3B-9BEE-EAADCC94F883}" dt="2025-06-16T01:57:38.345" v="88"/>
        <pc:sldMkLst>
          <pc:docMk/>
          <pc:sldMk cId="468404606" sldId="266"/>
        </pc:sldMkLst>
        <pc:spChg chg="mod">
          <ac:chgData name="Lantash ." userId="e818a4932372b995" providerId="LiveId" clId="{7F3EE384-6547-4D3B-9BEE-EAADCC94F883}" dt="2025-06-16T01:49:41.073" v="39" actId="2711"/>
          <ac:spMkLst>
            <pc:docMk/>
            <pc:sldMk cId="468404606" sldId="266"/>
            <ac:spMk id="2" creationId="{71B6FF55-43D5-E2F5-75C4-BB799898F6A2}"/>
          </ac:spMkLst>
        </pc:spChg>
      </pc:sldChg>
      <pc:sldChg chg="modSp mod modTransition modAnim">
        <pc:chgData name="Lantash ." userId="e818a4932372b995" providerId="LiveId" clId="{7F3EE384-6547-4D3B-9BEE-EAADCC94F883}" dt="2025-06-16T01:57:40.671" v="89"/>
        <pc:sldMkLst>
          <pc:docMk/>
          <pc:sldMk cId="4287108385" sldId="267"/>
        </pc:sldMkLst>
        <pc:spChg chg="mod">
          <ac:chgData name="Lantash ." userId="e818a4932372b995" providerId="LiveId" clId="{7F3EE384-6547-4D3B-9BEE-EAADCC94F883}" dt="2025-06-16T01:49:55.208" v="41" actId="2711"/>
          <ac:spMkLst>
            <pc:docMk/>
            <pc:sldMk cId="4287108385" sldId="267"/>
            <ac:spMk id="2" creationId="{BA7AC6C8-3E0C-74BC-8480-0A4A4687F5F0}"/>
          </ac:spMkLst>
        </pc:spChg>
      </pc:sldChg>
      <pc:sldChg chg="modTransition modAnim">
        <pc:chgData name="Lantash ." userId="e818a4932372b995" providerId="LiveId" clId="{7F3EE384-6547-4D3B-9BEE-EAADCC94F883}" dt="2025-06-16T01:57:22.068" v="83"/>
        <pc:sldMkLst>
          <pc:docMk/>
          <pc:sldMk cId="227973692" sldId="268"/>
        </pc:sldMkLst>
      </pc:sldChg>
      <pc:sldChg chg="addSp delSp modSp new mod modTransition setBg">
        <pc:chgData name="Lantash ." userId="e818a4932372b995" providerId="LiveId" clId="{7F3EE384-6547-4D3B-9BEE-EAADCC94F883}" dt="2025-06-16T01:57:42.976" v="90"/>
        <pc:sldMkLst>
          <pc:docMk/>
          <pc:sldMk cId="1674387280" sldId="269"/>
        </pc:sldMkLst>
        <pc:spChg chg="mod">
          <ac:chgData name="Lantash ." userId="e818a4932372b995" providerId="LiveId" clId="{7F3EE384-6547-4D3B-9BEE-EAADCC94F883}" dt="2025-06-16T01:50:35.199" v="50" actId="1076"/>
          <ac:spMkLst>
            <pc:docMk/>
            <pc:sldMk cId="1674387280" sldId="269"/>
            <ac:spMk id="2" creationId="{0797C2BF-DE2F-7197-41FB-AC62876E96B1}"/>
          </ac:spMkLst>
        </pc:spChg>
        <pc:spChg chg="mod">
          <ac:chgData name="Lantash ." userId="e818a4932372b995" providerId="LiveId" clId="{7F3EE384-6547-4D3B-9BEE-EAADCC94F883}" dt="2025-06-16T01:50:37.355" v="51" actId="1076"/>
          <ac:spMkLst>
            <pc:docMk/>
            <pc:sldMk cId="1674387280" sldId="269"/>
            <ac:spMk id="3" creationId="{AB1384C8-AD10-7CC9-7A36-F3322F64BEF5}"/>
          </ac:spMkLst>
        </pc:spChg>
        <pc:spChg chg="add del">
          <ac:chgData name="Lantash ." userId="e818a4932372b995" providerId="LiveId" clId="{7F3EE384-6547-4D3B-9BEE-EAADCC94F883}" dt="2025-06-16T01:48:00.256" v="19" actId="26606"/>
          <ac:spMkLst>
            <pc:docMk/>
            <pc:sldMk cId="1674387280" sldId="269"/>
            <ac:spMk id="8" creationId="{095B79CA-1CB8-A133-67D7-E2B7AC1F9454}"/>
          </ac:spMkLst>
        </pc:spChg>
        <pc:spChg chg="add">
          <ac:chgData name="Lantash ." userId="e818a4932372b995" providerId="LiveId" clId="{7F3EE384-6547-4D3B-9BEE-EAADCC94F883}" dt="2025-06-16T01:48:00.266" v="20" actId="26606"/>
          <ac:spMkLst>
            <pc:docMk/>
            <pc:sldMk cId="1674387280" sldId="269"/>
            <ac:spMk id="10" creationId="{CBB0869A-0BE5-B3E9-F73D-2F3691E4D932}"/>
          </ac:spMkLst>
        </pc:spChg>
        <pc:picChg chg="add">
          <ac:chgData name="Lantash ." userId="e818a4932372b995" providerId="LiveId" clId="{7F3EE384-6547-4D3B-9BEE-EAADCC94F883}" dt="2025-06-16T01:48:00.266" v="20" actId="26606"/>
          <ac:picMkLst>
            <pc:docMk/>
            <pc:sldMk cId="1674387280" sldId="269"/>
            <ac:picMk id="7" creationId="{42FBDEED-9B35-9265-D85F-2839DA702EB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4E72C8-5C59-4975-887C-99135779C0D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E7B4827-99D5-4955-80E0-53AEA24E65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300" b="1" i="0" baseline="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  <a:r>
            <a:rPr lang="en-US" sz="1300" b="0" i="0" baseline="0" dirty="0">
              <a:latin typeface="Arial" panose="020B0604020202020204" pitchFamily="34" charset="0"/>
              <a:cs typeface="Arial" panose="020B0604020202020204" pitchFamily="34" charset="0"/>
            </a:rPr>
            <a:t> – Understand what the role entails and the context in which it operates.</a:t>
          </a:r>
          <a:r>
            <a:rPr lang="en-GB" sz="1300" dirty="0"/>
            <a:t> Armstrong, 2009</a:t>
          </a:r>
          <a:endParaRPr lang="en-US" sz="1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FC629D-A08F-4D7F-AD4C-8D2639AC1299}" type="parTrans" cxnId="{55001EEF-AD3C-4B1A-9ABF-5C282C99EE2F}">
      <dgm:prSet/>
      <dgm:spPr/>
      <dgm:t>
        <a:bodyPr/>
        <a:lstStyle/>
        <a:p>
          <a:endParaRPr lang="en-US"/>
        </a:p>
      </dgm:t>
    </dgm:pt>
    <dgm:pt modelId="{9CEED56F-12F2-4171-8614-DCF01EC9C85B}" type="sibTrans" cxnId="{55001EEF-AD3C-4B1A-9ABF-5C282C99EE2F}">
      <dgm:prSet/>
      <dgm:spPr/>
      <dgm:t>
        <a:bodyPr/>
        <a:lstStyle/>
        <a:p>
          <a:endParaRPr lang="en-US"/>
        </a:p>
      </dgm:t>
    </dgm:pt>
    <dgm:pt modelId="{8D61B0D4-2008-41AB-815F-2ADEE25738A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300" b="1" i="0" baseline="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r>
            <a:rPr lang="en-US" sz="1300" b="0" i="0" baseline="0" dirty="0">
              <a:latin typeface="Arial" panose="020B0604020202020204" pitchFamily="34" charset="0"/>
              <a:cs typeface="Arial" panose="020B0604020202020204" pitchFamily="34" charset="0"/>
            </a:rPr>
            <a:t> – Outline the duties, responsibilities, and purpose of the role.</a:t>
          </a:r>
          <a:endParaRPr lang="en-US" sz="1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DADD3E-8950-4DC9-8408-B9142BF4D726}" type="parTrans" cxnId="{558AA9CE-7B0F-4BAA-9A9A-526843DE4DA0}">
      <dgm:prSet/>
      <dgm:spPr/>
      <dgm:t>
        <a:bodyPr/>
        <a:lstStyle/>
        <a:p>
          <a:endParaRPr lang="en-US"/>
        </a:p>
      </dgm:t>
    </dgm:pt>
    <dgm:pt modelId="{E473EB18-F7E2-465A-B0A9-7BD34404413B}" type="sibTrans" cxnId="{558AA9CE-7B0F-4BAA-9A9A-526843DE4DA0}">
      <dgm:prSet/>
      <dgm:spPr/>
      <dgm:t>
        <a:bodyPr/>
        <a:lstStyle/>
        <a:p>
          <a:endParaRPr lang="en-US"/>
        </a:p>
      </dgm:t>
    </dgm:pt>
    <dgm:pt modelId="{B576AA3C-0FDE-4E1B-BFC5-618F7FF9DC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300" b="1" i="0" baseline="0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r>
            <a:rPr lang="en-US" sz="1300" b="0" i="0" baseline="0" dirty="0">
              <a:latin typeface="Arial" panose="020B0604020202020204" pitchFamily="34" charset="0"/>
              <a:cs typeface="Arial" panose="020B0604020202020204" pitchFamily="34" charset="0"/>
            </a:rPr>
            <a:t> – Define the skills, qualifications, and attributes required.</a:t>
          </a:r>
          <a:endParaRPr lang="en-US" sz="1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6E4FA7-83A2-40FC-A1C2-16BFA333C532}" type="parTrans" cxnId="{1DE1F68B-2454-486E-A530-0A4759488BF9}">
      <dgm:prSet/>
      <dgm:spPr/>
      <dgm:t>
        <a:bodyPr/>
        <a:lstStyle/>
        <a:p>
          <a:endParaRPr lang="en-US"/>
        </a:p>
      </dgm:t>
    </dgm:pt>
    <dgm:pt modelId="{78BB8431-AB43-4E5C-ABA5-74D2E28268EF}" type="sibTrans" cxnId="{1DE1F68B-2454-486E-A530-0A4759488BF9}">
      <dgm:prSet/>
      <dgm:spPr/>
      <dgm:t>
        <a:bodyPr/>
        <a:lstStyle/>
        <a:p>
          <a:endParaRPr lang="en-US"/>
        </a:p>
      </dgm:t>
    </dgm:pt>
    <dgm:pt modelId="{8A9CB968-F4A4-4D55-AF20-84E18339D1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300" b="1" i="0" baseline="0" dirty="0">
              <a:latin typeface="Arial" panose="020B0604020202020204" pitchFamily="34" charset="0"/>
              <a:cs typeface="Arial" panose="020B0604020202020204" pitchFamily="34" charset="0"/>
            </a:rPr>
            <a:t>Advertising</a:t>
          </a:r>
          <a:r>
            <a:rPr lang="en-US" sz="1300" b="0" i="0" baseline="0" dirty="0">
              <a:latin typeface="Arial" panose="020B0604020202020204" pitchFamily="34" charset="0"/>
              <a:cs typeface="Arial" panose="020B0604020202020204" pitchFamily="34" charset="0"/>
            </a:rPr>
            <a:t> – Promote the vacancy through relevant channels.</a:t>
          </a:r>
          <a:endParaRPr lang="en-US" sz="1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7B2330-2F09-4398-A374-887FE5B9A3B0}" type="parTrans" cxnId="{CDFAA195-4024-4A8E-BB42-813B311EB471}">
      <dgm:prSet/>
      <dgm:spPr/>
      <dgm:t>
        <a:bodyPr/>
        <a:lstStyle/>
        <a:p>
          <a:endParaRPr lang="en-US"/>
        </a:p>
      </dgm:t>
    </dgm:pt>
    <dgm:pt modelId="{45527A75-97C4-408A-B010-C1AE31778A25}" type="sibTrans" cxnId="{CDFAA195-4024-4A8E-BB42-813B311EB471}">
      <dgm:prSet/>
      <dgm:spPr/>
      <dgm:t>
        <a:bodyPr/>
        <a:lstStyle/>
        <a:p>
          <a:endParaRPr lang="en-US"/>
        </a:p>
      </dgm:t>
    </dgm:pt>
    <dgm:pt modelId="{6A926423-3F75-458B-99C0-A12E69A53E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Screening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 – Evaluate CVs and applications for eligibility and fit.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3AA6E7-7E38-4E5E-B8D7-EA6692177F6E}" type="parTrans" cxnId="{540F8FB1-7307-4510-9B69-B686B0C7784D}">
      <dgm:prSet/>
      <dgm:spPr/>
      <dgm:t>
        <a:bodyPr/>
        <a:lstStyle/>
        <a:p>
          <a:endParaRPr lang="en-US"/>
        </a:p>
      </dgm:t>
    </dgm:pt>
    <dgm:pt modelId="{461D0529-2F7F-4540-A68F-F2473B3306CE}" type="sibTrans" cxnId="{540F8FB1-7307-4510-9B69-B686B0C7784D}">
      <dgm:prSet/>
      <dgm:spPr/>
      <dgm:t>
        <a:bodyPr/>
        <a:lstStyle/>
        <a:p>
          <a:endParaRPr lang="en-US"/>
        </a:p>
      </dgm:t>
    </dgm:pt>
    <dgm:pt modelId="{948A3489-867E-4ABF-92B5-3435C75485B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Interviewing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 – Assess technical, </a:t>
          </a:r>
          <a:r>
            <a:rPr lang="en-US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behavioural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 and cultural suitability.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35D6A7-C4A5-4A54-BA72-AD7038FB8E1A}" type="parTrans" cxnId="{D923E559-132C-4B40-8A6E-D23634AA0CD5}">
      <dgm:prSet/>
      <dgm:spPr/>
      <dgm:t>
        <a:bodyPr/>
        <a:lstStyle/>
        <a:p>
          <a:endParaRPr lang="en-US"/>
        </a:p>
      </dgm:t>
    </dgm:pt>
    <dgm:pt modelId="{D10ABD80-547D-4CEE-A99D-843E7366A896}" type="sibTrans" cxnId="{D923E559-132C-4B40-8A6E-D23634AA0CD5}">
      <dgm:prSet/>
      <dgm:spPr/>
      <dgm:t>
        <a:bodyPr/>
        <a:lstStyle/>
        <a:p>
          <a:endParaRPr lang="en-US"/>
        </a:p>
      </dgm:t>
    </dgm:pt>
    <dgm:pt modelId="{CEA45C0A-FF38-4A82-90CE-59A93C588E5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300" b="1" i="0" baseline="0" dirty="0">
              <a:latin typeface="Arial" panose="020B0604020202020204" pitchFamily="34" charset="0"/>
              <a:cs typeface="Arial" panose="020B0604020202020204" pitchFamily="34" charset="0"/>
            </a:rPr>
            <a:t>Selection</a:t>
          </a:r>
          <a:r>
            <a:rPr lang="en-US" sz="1300" b="0" i="0" baseline="0" dirty="0">
              <a:latin typeface="Arial" panose="020B0604020202020204" pitchFamily="34" charset="0"/>
              <a:cs typeface="Arial" panose="020B0604020202020204" pitchFamily="34" charset="0"/>
            </a:rPr>
            <a:t> – Make informed hiring decisions based on structured evaluations.</a:t>
          </a:r>
          <a:endParaRPr lang="en-US" sz="1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D3CF2D-911E-41E4-AB67-A75451D3634B}" type="parTrans" cxnId="{EA20481C-5652-4435-9E0C-01BAF76B1ACE}">
      <dgm:prSet/>
      <dgm:spPr/>
      <dgm:t>
        <a:bodyPr/>
        <a:lstStyle/>
        <a:p>
          <a:endParaRPr lang="en-US"/>
        </a:p>
      </dgm:t>
    </dgm:pt>
    <dgm:pt modelId="{11A55D82-B20D-4749-A923-8375C41C37E2}" type="sibTrans" cxnId="{EA20481C-5652-4435-9E0C-01BAF76B1ACE}">
      <dgm:prSet/>
      <dgm:spPr/>
      <dgm:t>
        <a:bodyPr/>
        <a:lstStyle/>
        <a:p>
          <a:endParaRPr lang="en-US"/>
        </a:p>
      </dgm:t>
    </dgm:pt>
    <dgm:pt modelId="{F5F43C44-F72D-40DA-8658-212111A03FA5}" type="pres">
      <dgm:prSet presAssocID="{C74E72C8-5C59-4975-887C-99135779C0DF}" presName="root" presStyleCnt="0">
        <dgm:presLayoutVars>
          <dgm:dir/>
          <dgm:resizeHandles val="exact"/>
        </dgm:presLayoutVars>
      </dgm:prSet>
      <dgm:spPr/>
    </dgm:pt>
    <dgm:pt modelId="{CF73B701-49CE-43DA-920C-CFF54AD0AE87}" type="pres">
      <dgm:prSet presAssocID="{0E7B4827-99D5-4955-80E0-53AEA24E6572}" presName="compNode" presStyleCnt="0"/>
      <dgm:spPr/>
    </dgm:pt>
    <dgm:pt modelId="{8CCFA76E-5AB4-40E3-9081-4ECCC4161BA0}" type="pres">
      <dgm:prSet presAssocID="{0E7B4827-99D5-4955-80E0-53AEA24E657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31F11BB-BD6D-4076-A65C-638955671B0D}" type="pres">
      <dgm:prSet presAssocID="{0E7B4827-99D5-4955-80E0-53AEA24E6572}" presName="spaceRect" presStyleCnt="0"/>
      <dgm:spPr/>
    </dgm:pt>
    <dgm:pt modelId="{EEF64854-EE93-4BE8-B75A-164C0FFF027F}" type="pres">
      <dgm:prSet presAssocID="{0E7B4827-99D5-4955-80E0-53AEA24E6572}" presName="textRect" presStyleLbl="revTx" presStyleIdx="0" presStyleCnt="7">
        <dgm:presLayoutVars>
          <dgm:chMax val="1"/>
          <dgm:chPref val="1"/>
        </dgm:presLayoutVars>
      </dgm:prSet>
      <dgm:spPr/>
    </dgm:pt>
    <dgm:pt modelId="{3F039CC8-3B3A-43A3-ABE1-EE08BFB9E794}" type="pres">
      <dgm:prSet presAssocID="{9CEED56F-12F2-4171-8614-DCF01EC9C85B}" presName="sibTrans" presStyleCnt="0"/>
      <dgm:spPr/>
    </dgm:pt>
    <dgm:pt modelId="{EE6956A2-A208-4D4D-9E09-C85290DBF6CE}" type="pres">
      <dgm:prSet presAssocID="{8D61B0D4-2008-41AB-815F-2ADEE25738AE}" presName="compNode" presStyleCnt="0"/>
      <dgm:spPr/>
    </dgm:pt>
    <dgm:pt modelId="{260F409E-09FC-45E2-925B-450EF10CF10D}" type="pres">
      <dgm:prSet presAssocID="{8D61B0D4-2008-41AB-815F-2ADEE25738A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C0ACB1D0-DE2C-414A-8A96-9B4F0DBF2BAA}" type="pres">
      <dgm:prSet presAssocID="{8D61B0D4-2008-41AB-815F-2ADEE25738AE}" presName="spaceRect" presStyleCnt="0"/>
      <dgm:spPr/>
    </dgm:pt>
    <dgm:pt modelId="{43DD0AE1-C392-4A47-B27D-1EDF64595D89}" type="pres">
      <dgm:prSet presAssocID="{8D61B0D4-2008-41AB-815F-2ADEE25738AE}" presName="textRect" presStyleLbl="revTx" presStyleIdx="1" presStyleCnt="7">
        <dgm:presLayoutVars>
          <dgm:chMax val="1"/>
          <dgm:chPref val="1"/>
        </dgm:presLayoutVars>
      </dgm:prSet>
      <dgm:spPr/>
    </dgm:pt>
    <dgm:pt modelId="{5C97BE81-4451-4B22-80D1-76CB827987F5}" type="pres">
      <dgm:prSet presAssocID="{E473EB18-F7E2-465A-B0A9-7BD34404413B}" presName="sibTrans" presStyleCnt="0"/>
      <dgm:spPr/>
    </dgm:pt>
    <dgm:pt modelId="{B19CEF06-67A0-4803-BF7C-848A61AF6B8E}" type="pres">
      <dgm:prSet presAssocID="{B576AA3C-0FDE-4E1B-BFC5-618F7FF9DC02}" presName="compNode" presStyleCnt="0"/>
      <dgm:spPr/>
    </dgm:pt>
    <dgm:pt modelId="{6C4E8C87-6504-4666-B67F-C9686D3B0E44}" type="pres">
      <dgm:prSet presAssocID="{B576AA3C-0FDE-4E1B-BFC5-618F7FF9DC0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EC5C2F3A-8A8D-4825-AC07-6701B49D8B0E}" type="pres">
      <dgm:prSet presAssocID="{B576AA3C-0FDE-4E1B-BFC5-618F7FF9DC02}" presName="spaceRect" presStyleCnt="0"/>
      <dgm:spPr/>
    </dgm:pt>
    <dgm:pt modelId="{971FCCC6-58FD-414F-A07A-384F73393E1E}" type="pres">
      <dgm:prSet presAssocID="{B576AA3C-0FDE-4E1B-BFC5-618F7FF9DC02}" presName="textRect" presStyleLbl="revTx" presStyleIdx="2" presStyleCnt="7">
        <dgm:presLayoutVars>
          <dgm:chMax val="1"/>
          <dgm:chPref val="1"/>
        </dgm:presLayoutVars>
      </dgm:prSet>
      <dgm:spPr/>
    </dgm:pt>
    <dgm:pt modelId="{84E144D6-F987-45AB-BE44-8FBFDC889EDA}" type="pres">
      <dgm:prSet presAssocID="{78BB8431-AB43-4E5C-ABA5-74D2E28268EF}" presName="sibTrans" presStyleCnt="0"/>
      <dgm:spPr/>
    </dgm:pt>
    <dgm:pt modelId="{202F224F-91E0-42C9-9DE3-CEBBEB67DF6F}" type="pres">
      <dgm:prSet presAssocID="{8A9CB968-F4A4-4D55-AF20-84E18339D115}" presName="compNode" presStyleCnt="0"/>
      <dgm:spPr/>
    </dgm:pt>
    <dgm:pt modelId="{78EAF6D6-10E8-43BB-985F-2940A91A89BF}" type="pres">
      <dgm:prSet presAssocID="{8A9CB968-F4A4-4D55-AF20-84E18339D11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B28F7621-C091-4515-915E-454576E113C6}" type="pres">
      <dgm:prSet presAssocID="{8A9CB968-F4A4-4D55-AF20-84E18339D115}" presName="spaceRect" presStyleCnt="0"/>
      <dgm:spPr/>
    </dgm:pt>
    <dgm:pt modelId="{1D9CF555-6BA3-48B3-8101-3CE0EB63FE39}" type="pres">
      <dgm:prSet presAssocID="{8A9CB968-F4A4-4D55-AF20-84E18339D115}" presName="textRect" presStyleLbl="revTx" presStyleIdx="3" presStyleCnt="7">
        <dgm:presLayoutVars>
          <dgm:chMax val="1"/>
          <dgm:chPref val="1"/>
        </dgm:presLayoutVars>
      </dgm:prSet>
      <dgm:spPr/>
    </dgm:pt>
    <dgm:pt modelId="{67353E16-1A78-474C-A29D-03C4A6411C44}" type="pres">
      <dgm:prSet presAssocID="{45527A75-97C4-408A-B010-C1AE31778A25}" presName="sibTrans" presStyleCnt="0"/>
      <dgm:spPr/>
    </dgm:pt>
    <dgm:pt modelId="{E399EAE8-EFBE-4159-A9D1-859AD63F7B50}" type="pres">
      <dgm:prSet presAssocID="{6A926423-3F75-458B-99C0-A12E69A53E5B}" presName="compNode" presStyleCnt="0"/>
      <dgm:spPr/>
    </dgm:pt>
    <dgm:pt modelId="{3117C73F-B615-4CBE-9F0A-C8862E99D871}" type="pres">
      <dgm:prSet presAssocID="{6A926423-3F75-458B-99C0-A12E69A53E5B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21B081B-0A2A-4619-B369-D61065861807}" type="pres">
      <dgm:prSet presAssocID="{6A926423-3F75-458B-99C0-A12E69A53E5B}" presName="spaceRect" presStyleCnt="0"/>
      <dgm:spPr/>
    </dgm:pt>
    <dgm:pt modelId="{874A178C-39B1-4C77-A3F3-E65104AACE7E}" type="pres">
      <dgm:prSet presAssocID="{6A926423-3F75-458B-99C0-A12E69A53E5B}" presName="textRect" presStyleLbl="revTx" presStyleIdx="4" presStyleCnt="7">
        <dgm:presLayoutVars>
          <dgm:chMax val="1"/>
          <dgm:chPref val="1"/>
        </dgm:presLayoutVars>
      </dgm:prSet>
      <dgm:spPr/>
    </dgm:pt>
    <dgm:pt modelId="{3F9477B8-9AD2-40DA-97DF-886159D55E47}" type="pres">
      <dgm:prSet presAssocID="{461D0529-2F7F-4540-A68F-F2473B3306CE}" presName="sibTrans" presStyleCnt="0"/>
      <dgm:spPr/>
    </dgm:pt>
    <dgm:pt modelId="{4D960F4E-2C15-44E8-9564-76E0FA7D9B17}" type="pres">
      <dgm:prSet presAssocID="{948A3489-867E-4ABF-92B5-3435C75485BE}" presName="compNode" presStyleCnt="0"/>
      <dgm:spPr/>
    </dgm:pt>
    <dgm:pt modelId="{B0017094-9B22-49ED-9D0B-61928971FE10}" type="pres">
      <dgm:prSet presAssocID="{948A3489-867E-4ABF-92B5-3435C75485B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6AEE522-5A8A-4DE0-B97A-4677BAF9B664}" type="pres">
      <dgm:prSet presAssocID="{948A3489-867E-4ABF-92B5-3435C75485BE}" presName="spaceRect" presStyleCnt="0"/>
      <dgm:spPr/>
    </dgm:pt>
    <dgm:pt modelId="{0E4BA470-8671-434F-B3EF-CDA209976031}" type="pres">
      <dgm:prSet presAssocID="{948A3489-867E-4ABF-92B5-3435C75485BE}" presName="textRect" presStyleLbl="revTx" presStyleIdx="5" presStyleCnt="7">
        <dgm:presLayoutVars>
          <dgm:chMax val="1"/>
          <dgm:chPref val="1"/>
        </dgm:presLayoutVars>
      </dgm:prSet>
      <dgm:spPr/>
    </dgm:pt>
    <dgm:pt modelId="{BBAD5F8C-E359-41D4-8767-093DFF247E50}" type="pres">
      <dgm:prSet presAssocID="{D10ABD80-547D-4CEE-A99D-843E7366A896}" presName="sibTrans" presStyleCnt="0"/>
      <dgm:spPr/>
    </dgm:pt>
    <dgm:pt modelId="{AFD8984A-FB24-4698-B2D1-E6AC5BF004E3}" type="pres">
      <dgm:prSet presAssocID="{CEA45C0A-FF38-4A82-90CE-59A93C588E5E}" presName="compNode" presStyleCnt="0"/>
      <dgm:spPr/>
    </dgm:pt>
    <dgm:pt modelId="{9A22FF5A-51A6-45BE-A160-02E703EB126E}" type="pres">
      <dgm:prSet presAssocID="{CEA45C0A-FF38-4A82-90CE-59A93C588E5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FBF09E2-F95E-4635-9946-6AA67AF09A80}" type="pres">
      <dgm:prSet presAssocID="{CEA45C0A-FF38-4A82-90CE-59A93C588E5E}" presName="spaceRect" presStyleCnt="0"/>
      <dgm:spPr/>
    </dgm:pt>
    <dgm:pt modelId="{C8C484FC-CD4E-48A0-865C-BA5EC61F3B64}" type="pres">
      <dgm:prSet presAssocID="{CEA45C0A-FF38-4A82-90CE-59A93C588E5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4BD71F00-F2F4-4566-ABE3-C9F4F89B1C67}" type="presOf" srcId="{B576AA3C-0FDE-4E1B-BFC5-618F7FF9DC02}" destId="{971FCCC6-58FD-414F-A07A-384F73393E1E}" srcOrd="0" destOrd="0" presId="urn:microsoft.com/office/officeart/2018/2/layout/IconLabelList"/>
    <dgm:cxn modelId="{EA20481C-5652-4435-9E0C-01BAF76B1ACE}" srcId="{C74E72C8-5C59-4975-887C-99135779C0DF}" destId="{CEA45C0A-FF38-4A82-90CE-59A93C588E5E}" srcOrd="6" destOrd="0" parTransId="{7FD3CF2D-911E-41E4-AB67-A75451D3634B}" sibTransId="{11A55D82-B20D-4749-A923-8375C41C37E2}"/>
    <dgm:cxn modelId="{1FDD873E-FCF5-4B51-9EC1-5DEEBCC3A485}" type="presOf" srcId="{6A926423-3F75-458B-99C0-A12E69A53E5B}" destId="{874A178C-39B1-4C77-A3F3-E65104AACE7E}" srcOrd="0" destOrd="0" presId="urn:microsoft.com/office/officeart/2018/2/layout/IconLabelList"/>
    <dgm:cxn modelId="{278ADF61-9606-412A-AEBE-B665698362B2}" type="presOf" srcId="{8A9CB968-F4A4-4D55-AF20-84E18339D115}" destId="{1D9CF555-6BA3-48B3-8101-3CE0EB63FE39}" srcOrd="0" destOrd="0" presId="urn:microsoft.com/office/officeart/2018/2/layout/IconLabelList"/>
    <dgm:cxn modelId="{6ABDEB48-4F2D-45E1-BEED-BCB6DC6BBAF1}" type="presOf" srcId="{948A3489-867E-4ABF-92B5-3435C75485BE}" destId="{0E4BA470-8671-434F-B3EF-CDA209976031}" srcOrd="0" destOrd="0" presId="urn:microsoft.com/office/officeart/2018/2/layout/IconLabelList"/>
    <dgm:cxn modelId="{ADA55A4F-AAEC-45A5-BCD9-4E7337A3C416}" type="presOf" srcId="{CEA45C0A-FF38-4A82-90CE-59A93C588E5E}" destId="{C8C484FC-CD4E-48A0-865C-BA5EC61F3B64}" srcOrd="0" destOrd="0" presId="urn:microsoft.com/office/officeart/2018/2/layout/IconLabelList"/>
    <dgm:cxn modelId="{D923E559-132C-4B40-8A6E-D23634AA0CD5}" srcId="{C74E72C8-5C59-4975-887C-99135779C0DF}" destId="{948A3489-867E-4ABF-92B5-3435C75485BE}" srcOrd="5" destOrd="0" parTransId="{8935D6A7-C4A5-4A54-BA72-AD7038FB8E1A}" sibTransId="{D10ABD80-547D-4CEE-A99D-843E7366A896}"/>
    <dgm:cxn modelId="{1DE1F68B-2454-486E-A530-0A4759488BF9}" srcId="{C74E72C8-5C59-4975-887C-99135779C0DF}" destId="{B576AA3C-0FDE-4E1B-BFC5-618F7FF9DC02}" srcOrd="2" destOrd="0" parTransId="{156E4FA7-83A2-40FC-A1C2-16BFA333C532}" sibTransId="{78BB8431-AB43-4E5C-ABA5-74D2E28268EF}"/>
    <dgm:cxn modelId="{CDFAA195-4024-4A8E-BB42-813B311EB471}" srcId="{C74E72C8-5C59-4975-887C-99135779C0DF}" destId="{8A9CB968-F4A4-4D55-AF20-84E18339D115}" srcOrd="3" destOrd="0" parTransId="{C47B2330-2F09-4398-A374-887FE5B9A3B0}" sibTransId="{45527A75-97C4-408A-B010-C1AE31778A25}"/>
    <dgm:cxn modelId="{BB05F5A4-7E93-4FA8-A5A6-6563FEF4CF05}" type="presOf" srcId="{0E7B4827-99D5-4955-80E0-53AEA24E6572}" destId="{EEF64854-EE93-4BE8-B75A-164C0FFF027F}" srcOrd="0" destOrd="0" presId="urn:microsoft.com/office/officeart/2018/2/layout/IconLabelList"/>
    <dgm:cxn modelId="{540F8FB1-7307-4510-9B69-B686B0C7784D}" srcId="{C74E72C8-5C59-4975-887C-99135779C0DF}" destId="{6A926423-3F75-458B-99C0-A12E69A53E5B}" srcOrd="4" destOrd="0" parTransId="{CC3AA6E7-7E38-4E5E-B8D7-EA6692177F6E}" sibTransId="{461D0529-2F7F-4540-A68F-F2473B3306CE}"/>
    <dgm:cxn modelId="{558AA9CE-7B0F-4BAA-9A9A-526843DE4DA0}" srcId="{C74E72C8-5C59-4975-887C-99135779C0DF}" destId="{8D61B0D4-2008-41AB-815F-2ADEE25738AE}" srcOrd="1" destOrd="0" parTransId="{07DADD3E-8950-4DC9-8408-B9142BF4D726}" sibTransId="{E473EB18-F7E2-465A-B0A9-7BD34404413B}"/>
    <dgm:cxn modelId="{563E30EB-A53A-47CC-A9D0-EDB05C5EB4CB}" type="presOf" srcId="{8D61B0D4-2008-41AB-815F-2ADEE25738AE}" destId="{43DD0AE1-C392-4A47-B27D-1EDF64595D89}" srcOrd="0" destOrd="0" presId="urn:microsoft.com/office/officeart/2018/2/layout/IconLabelList"/>
    <dgm:cxn modelId="{55001EEF-AD3C-4B1A-9ABF-5C282C99EE2F}" srcId="{C74E72C8-5C59-4975-887C-99135779C0DF}" destId="{0E7B4827-99D5-4955-80E0-53AEA24E6572}" srcOrd="0" destOrd="0" parTransId="{F5FC629D-A08F-4D7F-AD4C-8D2639AC1299}" sibTransId="{9CEED56F-12F2-4171-8614-DCF01EC9C85B}"/>
    <dgm:cxn modelId="{896832F5-43F0-41C2-8927-0C1F68D776C8}" type="presOf" srcId="{C74E72C8-5C59-4975-887C-99135779C0DF}" destId="{F5F43C44-F72D-40DA-8658-212111A03FA5}" srcOrd="0" destOrd="0" presId="urn:microsoft.com/office/officeart/2018/2/layout/IconLabelList"/>
    <dgm:cxn modelId="{DDD9E4BD-EAC4-4FE1-84C2-985220773C24}" type="presParOf" srcId="{F5F43C44-F72D-40DA-8658-212111A03FA5}" destId="{CF73B701-49CE-43DA-920C-CFF54AD0AE87}" srcOrd="0" destOrd="0" presId="urn:microsoft.com/office/officeart/2018/2/layout/IconLabelList"/>
    <dgm:cxn modelId="{1B729780-D22C-4604-B11A-A0CA0C726336}" type="presParOf" srcId="{CF73B701-49CE-43DA-920C-CFF54AD0AE87}" destId="{8CCFA76E-5AB4-40E3-9081-4ECCC4161BA0}" srcOrd="0" destOrd="0" presId="urn:microsoft.com/office/officeart/2018/2/layout/IconLabelList"/>
    <dgm:cxn modelId="{9FEAFA56-F25A-4E72-A4A6-8CFBC82CCC14}" type="presParOf" srcId="{CF73B701-49CE-43DA-920C-CFF54AD0AE87}" destId="{431F11BB-BD6D-4076-A65C-638955671B0D}" srcOrd="1" destOrd="0" presId="urn:microsoft.com/office/officeart/2018/2/layout/IconLabelList"/>
    <dgm:cxn modelId="{5418F0E6-1479-4156-808A-0482311C82EB}" type="presParOf" srcId="{CF73B701-49CE-43DA-920C-CFF54AD0AE87}" destId="{EEF64854-EE93-4BE8-B75A-164C0FFF027F}" srcOrd="2" destOrd="0" presId="urn:microsoft.com/office/officeart/2018/2/layout/IconLabelList"/>
    <dgm:cxn modelId="{1286266B-8292-4DC2-87FC-A1FCE4B731F9}" type="presParOf" srcId="{F5F43C44-F72D-40DA-8658-212111A03FA5}" destId="{3F039CC8-3B3A-43A3-ABE1-EE08BFB9E794}" srcOrd="1" destOrd="0" presId="urn:microsoft.com/office/officeart/2018/2/layout/IconLabelList"/>
    <dgm:cxn modelId="{9DFE5516-3791-4D83-AF09-7DB82A5DA86E}" type="presParOf" srcId="{F5F43C44-F72D-40DA-8658-212111A03FA5}" destId="{EE6956A2-A208-4D4D-9E09-C85290DBF6CE}" srcOrd="2" destOrd="0" presId="urn:microsoft.com/office/officeart/2018/2/layout/IconLabelList"/>
    <dgm:cxn modelId="{96584808-FDB4-4D27-94E1-98D592F7850B}" type="presParOf" srcId="{EE6956A2-A208-4D4D-9E09-C85290DBF6CE}" destId="{260F409E-09FC-45E2-925B-450EF10CF10D}" srcOrd="0" destOrd="0" presId="urn:microsoft.com/office/officeart/2018/2/layout/IconLabelList"/>
    <dgm:cxn modelId="{1308D2DE-4886-4991-896D-76A3A9F04419}" type="presParOf" srcId="{EE6956A2-A208-4D4D-9E09-C85290DBF6CE}" destId="{C0ACB1D0-DE2C-414A-8A96-9B4F0DBF2BAA}" srcOrd="1" destOrd="0" presId="urn:microsoft.com/office/officeart/2018/2/layout/IconLabelList"/>
    <dgm:cxn modelId="{47D6AF36-CDCD-44E2-BFEF-104CBDED9971}" type="presParOf" srcId="{EE6956A2-A208-4D4D-9E09-C85290DBF6CE}" destId="{43DD0AE1-C392-4A47-B27D-1EDF64595D89}" srcOrd="2" destOrd="0" presId="urn:microsoft.com/office/officeart/2018/2/layout/IconLabelList"/>
    <dgm:cxn modelId="{9CAF63E8-CF3F-440E-B02F-1D2AC3561C32}" type="presParOf" srcId="{F5F43C44-F72D-40DA-8658-212111A03FA5}" destId="{5C97BE81-4451-4B22-80D1-76CB827987F5}" srcOrd="3" destOrd="0" presId="urn:microsoft.com/office/officeart/2018/2/layout/IconLabelList"/>
    <dgm:cxn modelId="{687562F1-9E7E-446D-B32A-07CB37543321}" type="presParOf" srcId="{F5F43C44-F72D-40DA-8658-212111A03FA5}" destId="{B19CEF06-67A0-4803-BF7C-848A61AF6B8E}" srcOrd="4" destOrd="0" presId="urn:microsoft.com/office/officeart/2018/2/layout/IconLabelList"/>
    <dgm:cxn modelId="{3268AE93-A569-4820-B1BB-01588810EC2C}" type="presParOf" srcId="{B19CEF06-67A0-4803-BF7C-848A61AF6B8E}" destId="{6C4E8C87-6504-4666-B67F-C9686D3B0E44}" srcOrd="0" destOrd="0" presId="urn:microsoft.com/office/officeart/2018/2/layout/IconLabelList"/>
    <dgm:cxn modelId="{622196FC-E6BC-48F7-BDF4-95D577555AA5}" type="presParOf" srcId="{B19CEF06-67A0-4803-BF7C-848A61AF6B8E}" destId="{EC5C2F3A-8A8D-4825-AC07-6701B49D8B0E}" srcOrd="1" destOrd="0" presId="urn:microsoft.com/office/officeart/2018/2/layout/IconLabelList"/>
    <dgm:cxn modelId="{60B12172-F189-4D07-ABFE-671F2CA6B458}" type="presParOf" srcId="{B19CEF06-67A0-4803-BF7C-848A61AF6B8E}" destId="{971FCCC6-58FD-414F-A07A-384F73393E1E}" srcOrd="2" destOrd="0" presId="urn:microsoft.com/office/officeart/2018/2/layout/IconLabelList"/>
    <dgm:cxn modelId="{458AE4E8-95E7-4F9A-94AE-51D1594D9422}" type="presParOf" srcId="{F5F43C44-F72D-40DA-8658-212111A03FA5}" destId="{84E144D6-F987-45AB-BE44-8FBFDC889EDA}" srcOrd="5" destOrd="0" presId="urn:microsoft.com/office/officeart/2018/2/layout/IconLabelList"/>
    <dgm:cxn modelId="{F5439E92-B466-4B45-A567-0661472F8E5C}" type="presParOf" srcId="{F5F43C44-F72D-40DA-8658-212111A03FA5}" destId="{202F224F-91E0-42C9-9DE3-CEBBEB67DF6F}" srcOrd="6" destOrd="0" presId="urn:microsoft.com/office/officeart/2018/2/layout/IconLabelList"/>
    <dgm:cxn modelId="{1A67ED94-8FBF-4F1A-89D1-45883966F999}" type="presParOf" srcId="{202F224F-91E0-42C9-9DE3-CEBBEB67DF6F}" destId="{78EAF6D6-10E8-43BB-985F-2940A91A89BF}" srcOrd="0" destOrd="0" presId="urn:microsoft.com/office/officeart/2018/2/layout/IconLabelList"/>
    <dgm:cxn modelId="{27027870-69B4-4AB3-A161-447022B3372C}" type="presParOf" srcId="{202F224F-91E0-42C9-9DE3-CEBBEB67DF6F}" destId="{B28F7621-C091-4515-915E-454576E113C6}" srcOrd="1" destOrd="0" presId="urn:microsoft.com/office/officeart/2018/2/layout/IconLabelList"/>
    <dgm:cxn modelId="{71437DA5-8712-4500-8437-BE41CDEE3A0D}" type="presParOf" srcId="{202F224F-91E0-42C9-9DE3-CEBBEB67DF6F}" destId="{1D9CF555-6BA3-48B3-8101-3CE0EB63FE39}" srcOrd="2" destOrd="0" presId="urn:microsoft.com/office/officeart/2018/2/layout/IconLabelList"/>
    <dgm:cxn modelId="{1A3C2261-6570-4601-A855-07D27C3BFB93}" type="presParOf" srcId="{F5F43C44-F72D-40DA-8658-212111A03FA5}" destId="{67353E16-1A78-474C-A29D-03C4A6411C44}" srcOrd="7" destOrd="0" presId="urn:microsoft.com/office/officeart/2018/2/layout/IconLabelList"/>
    <dgm:cxn modelId="{8C7EA872-738D-4621-BBD6-ACD8EBFED689}" type="presParOf" srcId="{F5F43C44-F72D-40DA-8658-212111A03FA5}" destId="{E399EAE8-EFBE-4159-A9D1-859AD63F7B50}" srcOrd="8" destOrd="0" presId="urn:microsoft.com/office/officeart/2018/2/layout/IconLabelList"/>
    <dgm:cxn modelId="{62FBF1BB-ADA2-4AAD-8F64-5ACECEBBD763}" type="presParOf" srcId="{E399EAE8-EFBE-4159-A9D1-859AD63F7B50}" destId="{3117C73F-B615-4CBE-9F0A-C8862E99D871}" srcOrd="0" destOrd="0" presId="urn:microsoft.com/office/officeart/2018/2/layout/IconLabelList"/>
    <dgm:cxn modelId="{E9F54B94-A309-4C9E-97E1-AAC3D1E6633A}" type="presParOf" srcId="{E399EAE8-EFBE-4159-A9D1-859AD63F7B50}" destId="{021B081B-0A2A-4619-B369-D61065861807}" srcOrd="1" destOrd="0" presId="urn:microsoft.com/office/officeart/2018/2/layout/IconLabelList"/>
    <dgm:cxn modelId="{A0F7DD67-6B8B-4BD5-B24E-75FEBB188161}" type="presParOf" srcId="{E399EAE8-EFBE-4159-A9D1-859AD63F7B50}" destId="{874A178C-39B1-4C77-A3F3-E65104AACE7E}" srcOrd="2" destOrd="0" presId="urn:microsoft.com/office/officeart/2018/2/layout/IconLabelList"/>
    <dgm:cxn modelId="{C246D193-54BA-4A3E-8F3E-AFDF336D3781}" type="presParOf" srcId="{F5F43C44-F72D-40DA-8658-212111A03FA5}" destId="{3F9477B8-9AD2-40DA-97DF-886159D55E47}" srcOrd="9" destOrd="0" presId="urn:microsoft.com/office/officeart/2018/2/layout/IconLabelList"/>
    <dgm:cxn modelId="{23A3B8F8-5432-48FB-9244-B3870236B9E6}" type="presParOf" srcId="{F5F43C44-F72D-40DA-8658-212111A03FA5}" destId="{4D960F4E-2C15-44E8-9564-76E0FA7D9B17}" srcOrd="10" destOrd="0" presId="urn:microsoft.com/office/officeart/2018/2/layout/IconLabelList"/>
    <dgm:cxn modelId="{6E51F36F-7B35-49C1-A122-40393988867C}" type="presParOf" srcId="{4D960F4E-2C15-44E8-9564-76E0FA7D9B17}" destId="{B0017094-9B22-49ED-9D0B-61928971FE10}" srcOrd="0" destOrd="0" presId="urn:microsoft.com/office/officeart/2018/2/layout/IconLabelList"/>
    <dgm:cxn modelId="{BDB38799-8BB3-40A3-B795-CFFC24517697}" type="presParOf" srcId="{4D960F4E-2C15-44E8-9564-76E0FA7D9B17}" destId="{56AEE522-5A8A-4DE0-B97A-4677BAF9B664}" srcOrd="1" destOrd="0" presId="urn:microsoft.com/office/officeart/2018/2/layout/IconLabelList"/>
    <dgm:cxn modelId="{2F5570B7-7FDE-4A6D-B095-5123E3FC911E}" type="presParOf" srcId="{4D960F4E-2C15-44E8-9564-76E0FA7D9B17}" destId="{0E4BA470-8671-434F-B3EF-CDA209976031}" srcOrd="2" destOrd="0" presId="urn:microsoft.com/office/officeart/2018/2/layout/IconLabelList"/>
    <dgm:cxn modelId="{4DB99D85-CE51-4F70-9859-740C99D41A84}" type="presParOf" srcId="{F5F43C44-F72D-40DA-8658-212111A03FA5}" destId="{BBAD5F8C-E359-41D4-8767-093DFF247E50}" srcOrd="11" destOrd="0" presId="urn:microsoft.com/office/officeart/2018/2/layout/IconLabelList"/>
    <dgm:cxn modelId="{5B6DAABB-E436-476C-B545-2310EC665244}" type="presParOf" srcId="{F5F43C44-F72D-40DA-8658-212111A03FA5}" destId="{AFD8984A-FB24-4698-B2D1-E6AC5BF004E3}" srcOrd="12" destOrd="0" presId="urn:microsoft.com/office/officeart/2018/2/layout/IconLabelList"/>
    <dgm:cxn modelId="{A4DA6A60-5382-4667-A8FF-9F9B9138FC31}" type="presParOf" srcId="{AFD8984A-FB24-4698-B2D1-E6AC5BF004E3}" destId="{9A22FF5A-51A6-45BE-A160-02E703EB126E}" srcOrd="0" destOrd="0" presId="urn:microsoft.com/office/officeart/2018/2/layout/IconLabelList"/>
    <dgm:cxn modelId="{75BFF494-937E-4D9B-A3A5-294F85AA81B3}" type="presParOf" srcId="{AFD8984A-FB24-4698-B2D1-E6AC5BF004E3}" destId="{AFBF09E2-F95E-4635-9946-6AA67AF09A80}" srcOrd="1" destOrd="0" presId="urn:microsoft.com/office/officeart/2018/2/layout/IconLabelList"/>
    <dgm:cxn modelId="{BC0E3576-38BC-44B2-8248-4A2F7DC64401}" type="presParOf" srcId="{AFD8984A-FB24-4698-B2D1-E6AC5BF004E3}" destId="{C8C484FC-CD4E-48A0-865C-BA5EC61F3B6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FFBF95-3367-4734-9A9A-4DFF95768B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5C3AD14-9C41-44E1-B67D-FF09655E35F3}">
      <dgm:prSet/>
      <dgm:spPr/>
      <dgm:t>
        <a:bodyPr/>
        <a:lstStyle/>
        <a:p>
          <a:r>
            <a:rPr lang="en-US" b="1" dirty="0"/>
            <a:t>Job Analysis</a:t>
          </a:r>
          <a:r>
            <a:rPr lang="en-US" dirty="0"/>
            <a:t>: Breaks down the tasks and skills needed for an IT Technician. </a:t>
          </a:r>
          <a:r>
            <a:rPr lang="en-GB" dirty="0"/>
            <a:t>(Armstrong, 2009).</a:t>
          </a:r>
          <a:endParaRPr lang="en-US" dirty="0"/>
        </a:p>
      </dgm:t>
    </dgm:pt>
    <dgm:pt modelId="{FB9A91F5-3162-4648-A9FB-8A9562734176}" type="parTrans" cxnId="{7CC8D2EC-FBC6-4B04-8180-8CBC9E0DF5B5}">
      <dgm:prSet/>
      <dgm:spPr/>
      <dgm:t>
        <a:bodyPr/>
        <a:lstStyle/>
        <a:p>
          <a:endParaRPr lang="en-US"/>
        </a:p>
      </dgm:t>
    </dgm:pt>
    <dgm:pt modelId="{4F858FB8-A7B9-4FFF-9681-27ADB61A934E}" type="sibTrans" cxnId="{7CC8D2EC-FBC6-4B04-8180-8CBC9E0DF5B5}">
      <dgm:prSet/>
      <dgm:spPr/>
      <dgm:t>
        <a:bodyPr/>
        <a:lstStyle/>
        <a:p>
          <a:endParaRPr lang="en-US"/>
        </a:p>
      </dgm:t>
    </dgm:pt>
    <dgm:pt modelId="{9A4BB847-6656-4A0A-B1FE-607E1FCC0DD7}">
      <dgm:prSet/>
      <dgm:spPr/>
      <dgm:t>
        <a:bodyPr/>
        <a:lstStyle/>
        <a:p>
          <a:r>
            <a:rPr lang="en-US" b="1"/>
            <a:t>Job Description</a:t>
          </a:r>
          <a:r>
            <a:rPr lang="en-US"/>
            <a:t>: Includes responsibilities such as troubleshooting, system installations, and user support.</a:t>
          </a:r>
        </a:p>
      </dgm:t>
    </dgm:pt>
    <dgm:pt modelId="{37CC8B61-182E-41C9-95CE-ACE2589577FF}" type="parTrans" cxnId="{1F1E6815-39F2-4FCF-B183-E76E8B86850A}">
      <dgm:prSet/>
      <dgm:spPr/>
      <dgm:t>
        <a:bodyPr/>
        <a:lstStyle/>
        <a:p>
          <a:endParaRPr lang="en-US"/>
        </a:p>
      </dgm:t>
    </dgm:pt>
    <dgm:pt modelId="{5F2E710A-439F-4977-A975-9C60CC6A973F}" type="sibTrans" cxnId="{1F1E6815-39F2-4FCF-B183-E76E8B86850A}">
      <dgm:prSet/>
      <dgm:spPr/>
      <dgm:t>
        <a:bodyPr/>
        <a:lstStyle/>
        <a:p>
          <a:endParaRPr lang="en-US"/>
        </a:p>
      </dgm:t>
    </dgm:pt>
    <dgm:pt modelId="{358F5C09-93ED-4798-A95C-7375AB9414A9}">
      <dgm:prSet/>
      <dgm:spPr/>
      <dgm:t>
        <a:bodyPr/>
        <a:lstStyle/>
        <a:p>
          <a:r>
            <a:rPr lang="en-US" b="1" dirty="0"/>
            <a:t>Person Specification</a:t>
          </a:r>
          <a:r>
            <a:rPr lang="en-US" dirty="0"/>
            <a:t>: Requires a degree in IT, problem-solving ability, teamwork, and communication skills. </a:t>
          </a:r>
          <a:r>
            <a:rPr lang="en-GB" dirty="0"/>
            <a:t>(CIPD, 2023).</a:t>
          </a:r>
          <a:endParaRPr lang="en-US" dirty="0"/>
        </a:p>
      </dgm:t>
    </dgm:pt>
    <dgm:pt modelId="{88405B42-03AF-4EF5-9762-A4E9C4A6D9A3}" type="parTrans" cxnId="{5E17AF94-2566-466C-9E4B-AA0B92C11C72}">
      <dgm:prSet/>
      <dgm:spPr/>
      <dgm:t>
        <a:bodyPr/>
        <a:lstStyle/>
        <a:p>
          <a:endParaRPr lang="en-US"/>
        </a:p>
      </dgm:t>
    </dgm:pt>
    <dgm:pt modelId="{02AC0F81-BFE8-4697-9B88-F63867F246F2}" type="sibTrans" cxnId="{5E17AF94-2566-466C-9E4B-AA0B92C11C72}">
      <dgm:prSet/>
      <dgm:spPr/>
      <dgm:t>
        <a:bodyPr/>
        <a:lstStyle/>
        <a:p>
          <a:endParaRPr lang="en-US"/>
        </a:p>
      </dgm:t>
    </dgm:pt>
    <dgm:pt modelId="{BDA2A72A-C289-4594-8D24-7D06897D54CB}" type="pres">
      <dgm:prSet presAssocID="{75FFBF95-3367-4734-9A9A-4DFF95768BA7}" presName="root" presStyleCnt="0">
        <dgm:presLayoutVars>
          <dgm:dir/>
          <dgm:resizeHandles val="exact"/>
        </dgm:presLayoutVars>
      </dgm:prSet>
      <dgm:spPr/>
    </dgm:pt>
    <dgm:pt modelId="{1D1ED3DB-C490-4BC1-8402-8B913B0E8592}" type="pres">
      <dgm:prSet presAssocID="{65C3AD14-9C41-44E1-B67D-FF09655E35F3}" presName="compNode" presStyleCnt="0"/>
      <dgm:spPr/>
    </dgm:pt>
    <dgm:pt modelId="{36C49FCA-60F3-43E1-A22E-CE1E3C05B081}" type="pres">
      <dgm:prSet presAssocID="{65C3AD14-9C41-44E1-B67D-FF09655E35F3}" presName="bgRect" presStyleLbl="bgShp" presStyleIdx="0" presStyleCnt="3"/>
      <dgm:spPr/>
    </dgm:pt>
    <dgm:pt modelId="{D6B8E0E3-FD9C-4216-A087-87E751F3FCD8}" type="pres">
      <dgm:prSet presAssocID="{65C3AD14-9C41-44E1-B67D-FF09655E35F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159B27FE-7346-4037-80DE-95740ACBA0B6}" type="pres">
      <dgm:prSet presAssocID="{65C3AD14-9C41-44E1-B67D-FF09655E35F3}" presName="spaceRect" presStyleCnt="0"/>
      <dgm:spPr/>
    </dgm:pt>
    <dgm:pt modelId="{7850B67D-E029-4591-9031-8B26BB7B06BF}" type="pres">
      <dgm:prSet presAssocID="{65C3AD14-9C41-44E1-B67D-FF09655E35F3}" presName="parTx" presStyleLbl="revTx" presStyleIdx="0" presStyleCnt="3">
        <dgm:presLayoutVars>
          <dgm:chMax val="0"/>
          <dgm:chPref val="0"/>
        </dgm:presLayoutVars>
      </dgm:prSet>
      <dgm:spPr/>
    </dgm:pt>
    <dgm:pt modelId="{8E99B146-D8EF-4C13-994C-DB9E83DDFF7C}" type="pres">
      <dgm:prSet presAssocID="{4F858FB8-A7B9-4FFF-9681-27ADB61A934E}" presName="sibTrans" presStyleCnt="0"/>
      <dgm:spPr/>
    </dgm:pt>
    <dgm:pt modelId="{3CD453EE-0F3E-4666-ABEA-9539C251891F}" type="pres">
      <dgm:prSet presAssocID="{9A4BB847-6656-4A0A-B1FE-607E1FCC0DD7}" presName="compNode" presStyleCnt="0"/>
      <dgm:spPr/>
    </dgm:pt>
    <dgm:pt modelId="{CC8374EC-48C7-4F63-A660-4764F4F37238}" type="pres">
      <dgm:prSet presAssocID="{9A4BB847-6656-4A0A-B1FE-607E1FCC0DD7}" presName="bgRect" presStyleLbl="bgShp" presStyleIdx="1" presStyleCnt="3"/>
      <dgm:spPr/>
    </dgm:pt>
    <dgm:pt modelId="{0C332C90-8E6A-49ED-9EFF-B932EB472630}" type="pres">
      <dgm:prSet presAssocID="{9A4BB847-6656-4A0A-B1FE-607E1FCC0D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rench"/>
        </a:ext>
      </dgm:extLst>
    </dgm:pt>
    <dgm:pt modelId="{0DDE15A7-E9E9-4FC8-85D3-A2B90120F94C}" type="pres">
      <dgm:prSet presAssocID="{9A4BB847-6656-4A0A-B1FE-607E1FCC0DD7}" presName="spaceRect" presStyleCnt="0"/>
      <dgm:spPr/>
    </dgm:pt>
    <dgm:pt modelId="{28144AB0-28CA-43DF-884B-57B665459749}" type="pres">
      <dgm:prSet presAssocID="{9A4BB847-6656-4A0A-B1FE-607E1FCC0DD7}" presName="parTx" presStyleLbl="revTx" presStyleIdx="1" presStyleCnt="3">
        <dgm:presLayoutVars>
          <dgm:chMax val="0"/>
          <dgm:chPref val="0"/>
        </dgm:presLayoutVars>
      </dgm:prSet>
      <dgm:spPr/>
    </dgm:pt>
    <dgm:pt modelId="{CA46C673-678F-4552-8DD7-6D4B5E7C7E68}" type="pres">
      <dgm:prSet presAssocID="{5F2E710A-439F-4977-A975-9C60CC6A973F}" presName="sibTrans" presStyleCnt="0"/>
      <dgm:spPr/>
    </dgm:pt>
    <dgm:pt modelId="{0DE1CDC2-AC3A-4512-860F-F4120FB0FB05}" type="pres">
      <dgm:prSet presAssocID="{358F5C09-93ED-4798-A95C-7375AB9414A9}" presName="compNode" presStyleCnt="0"/>
      <dgm:spPr/>
    </dgm:pt>
    <dgm:pt modelId="{DBEA998A-4BEA-4CC5-8F8A-C94F52B348F8}" type="pres">
      <dgm:prSet presAssocID="{358F5C09-93ED-4798-A95C-7375AB9414A9}" presName="bgRect" presStyleLbl="bgShp" presStyleIdx="2" presStyleCnt="3"/>
      <dgm:spPr/>
    </dgm:pt>
    <dgm:pt modelId="{04C6CFF4-706D-4A2D-AA55-A470BB6FBC6D}" type="pres">
      <dgm:prSet presAssocID="{358F5C09-93ED-4798-A95C-7375AB9414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D0000DE-D199-46EC-90BE-DA10DF57E836}" type="pres">
      <dgm:prSet presAssocID="{358F5C09-93ED-4798-A95C-7375AB9414A9}" presName="spaceRect" presStyleCnt="0"/>
      <dgm:spPr/>
    </dgm:pt>
    <dgm:pt modelId="{314BBE08-EB9A-41A1-8A27-964B593AAF83}" type="pres">
      <dgm:prSet presAssocID="{358F5C09-93ED-4798-A95C-7375AB9414A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F1E6815-39F2-4FCF-B183-E76E8B86850A}" srcId="{75FFBF95-3367-4734-9A9A-4DFF95768BA7}" destId="{9A4BB847-6656-4A0A-B1FE-607E1FCC0DD7}" srcOrd="1" destOrd="0" parTransId="{37CC8B61-182E-41C9-95CE-ACE2589577FF}" sibTransId="{5F2E710A-439F-4977-A975-9C60CC6A973F}"/>
    <dgm:cxn modelId="{9A26661C-61AE-40BA-AA9D-E22D117CB9CA}" type="presOf" srcId="{75FFBF95-3367-4734-9A9A-4DFF95768BA7}" destId="{BDA2A72A-C289-4594-8D24-7D06897D54CB}" srcOrd="0" destOrd="0" presId="urn:microsoft.com/office/officeart/2018/2/layout/IconVerticalSolidList"/>
    <dgm:cxn modelId="{E116598E-FC1B-40EB-A514-B49BC00F291B}" type="presOf" srcId="{65C3AD14-9C41-44E1-B67D-FF09655E35F3}" destId="{7850B67D-E029-4591-9031-8B26BB7B06BF}" srcOrd="0" destOrd="0" presId="urn:microsoft.com/office/officeart/2018/2/layout/IconVerticalSolidList"/>
    <dgm:cxn modelId="{5E17AF94-2566-466C-9E4B-AA0B92C11C72}" srcId="{75FFBF95-3367-4734-9A9A-4DFF95768BA7}" destId="{358F5C09-93ED-4798-A95C-7375AB9414A9}" srcOrd="2" destOrd="0" parTransId="{88405B42-03AF-4EF5-9762-A4E9C4A6D9A3}" sibTransId="{02AC0F81-BFE8-4697-9B88-F63867F246F2}"/>
    <dgm:cxn modelId="{06C9B8C5-CC78-4483-A1EC-ABE1732C9E79}" type="presOf" srcId="{9A4BB847-6656-4A0A-B1FE-607E1FCC0DD7}" destId="{28144AB0-28CA-43DF-884B-57B665459749}" srcOrd="0" destOrd="0" presId="urn:microsoft.com/office/officeart/2018/2/layout/IconVerticalSolidList"/>
    <dgm:cxn modelId="{070E68CA-36DF-4703-8BAD-3DEF9EC11DF3}" type="presOf" srcId="{358F5C09-93ED-4798-A95C-7375AB9414A9}" destId="{314BBE08-EB9A-41A1-8A27-964B593AAF83}" srcOrd="0" destOrd="0" presId="urn:microsoft.com/office/officeart/2018/2/layout/IconVerticalSolidList"/>
    <dgm:cxn modelId="{7CC8D2EC-FBC6-4B04-8180-8CBC9E0DF5B5}" srcId="{75FFBF95-3367-4734-9A9A-4DFF95768BA7}" destId="{65C3AD14-9C41-44E1-B67D-FF09655E35F3}" srcOrd="0" destOrd="0" parTransId="{FB9A91F5-3162-4648-A9FB-8A9562734176}" sibTransId="{4F858FB8-A7B9-4FFF-9681-27ADB61A934E}"/>
    <dgm:cxn modelId="{69549151-53B8-4751-8179-FD6D6E7D39EE}" type="presParOf" srcId="{BDA2A72A-C289-4594-8D24-7D06897D54CB}" destId="{1D1ED3DB-C490-4BC1-8402-8B913B0E8592}" srcOrd="0" destOrd="0" presId="urn:microsoft.com/office/officeart/2018/2/layout/IconVerticalSolidList"/>
    <dgm:cxn modelId="{F7EF62E4-8180-47D3-A514-09CBF99C8DB2}" type="presParOf" srcId="{1D1ED3DB-C490-4BC1-8402-8B913B0E8592}" destId="{36C49FCA-60F3-43E1-A22E-CE1E3C05B081}" srcOrd="0" destOrd="0" presId="urn:microsoft.com/office/officeart/2018/2/layout/IconVerticalSolidList"/>
    <dgm:cxn modelId="{D5AD82FC-3C7E-411F-8C0A-42AAF5D03077}" type="presParOf" srcId="{1D1ED3DB-C490-4BC1-8402-8B913B0E8592}" destId="{D6B8E0E3-FD9C-4216-A087-87E751F3FCD8}" srcOrd="1" destOrd="0" presId="urn:microsoft.com/office/officeart/2018/2/layout/IconVerticalSolidList"/>
    <dgm:cxn modelId="{5C0FAE70-25B7-4B02-88D9-B0FDC1341D33}" type="presParOf" srcId="{1D1ED3DB-C490-4BC1-8402-8B913B0E8592}" destId="{159B27FE-7346-4037-80DE-95740ACBA0B6}" srcOrd="2" destOrd="0" presId="urn:microsoft.com/office/officeart/2018/2/layout/IconVerticalSolidList"/>
    <dgm:cxn modelId="{F6133D40-C508-4C9E-B20D-00D4D7174597}" type="presParOf" srcId="{1D1ED3DB-C490-4BC1-8402-8B913B0E8592}" destId="{7850B67D-E029-4591-9031-8B26BB7B06BF}" srcOrd="3" destOrd="0" presId="urn:microsoft.com/office/officeart/2018/2/layout/IconVerticalSolidList"/>
    <dgm:cxn modelId="{C74B71CA-9F11-4547-867B-B14AFA2B3623}" type="presParOf" srcId="{BDA2A72A-C289-4594-8D24-7D06897D54CB}" destId="{8E99B146-D8EF-4C13-994C-DB9E83DDFF7C}" srcOrd="1" destOrd="0" presId="urn:microsoft.com/office/officeart/2018/2/layout/IconVerticalSolidList"/>
    <dgm:cxn modelId="{913D3CCC-B222-40B0-99FA-7FA134A3AA41}" type="presParOf" srcId="{BDA2A72A-C289-4594-8D24-7D06897D54CB}" destId="{3CD453EE-0F3E-4666-ABEA-9539C251891F}" srcOrd="2" destOrd="0" presId="urn:microsoft.com/office/officeart/2018/2/layout/IconVerticalSolidList"/>
    <dgm:cxn modelId="{31ACA0B3-887E-46D1-8483-322F20BCDE03}" type="presParOf" srcId="{3CD453EE-0F3E-4666-ABEA-9539C251891F}" destId="{CC8374EC-48C7-4F63-A660-4764F4F37238}" srcOrd="0" destOrd="0" presId="urn:microsoft.com/office/officeart/2018/2/layout/IconVerticalSolidList"/>
    <dgm:cxn modelId="{1EC24EA4-D366-4369-94DB-80A8A8286ED5}" type="presParOf" srcId="{3CD453EE-0F3E-4666-ABEA-9539C251891F}" destId="{0C332C90-8E6A-49ED-9EFF-B932EB472630}" srcOrd="1" destOrd="0" presId="urn:microsoft.com/office/officeart/2018/2/layout/IconVerticalSolidList"/>
    <dgm:cxn modelId="{BB5F3364-36E2-4533-BE26-D589D11968DA}" type="presParOf" srcId="{3CD453EE-0F3E-4666-ABEA-9539C251891F}" destId="{0DDE15A7-E9E9-4FC8-85D3-A2B90120F94C}" srcOrd="2" destOrd="0" presId="urn:microsoft.com/office/officeart/2018/2/layout/IconVerticalSolidList"/>
    <dgm:cxn modelId="{273B94D2-A748-4D95-AE21-07D6D9026BA6}" type="presParOf" srcId="{3CD453EE-0F3E-4666-ABEA-9539C251891F}" destId="{28144AB0-28CA-43DF-884B-57B665459749}" srcOrd="3" destOrd="0" presId="urn:microsoft.com/office/officeart/2018/2/layout/IconVerticalSolidList"/>
    <dgm:cxn modelId="{CEAA1AF4-5DEC-4715-8F3E-1CFAD7AAEC99}" type="presParOf" srcId="{BDA2A72A-C289-4594-8D24-7D06897D54CB}" destId="{CA46C673-678F-4552-8DD7-6D4B5E7C7E68}" srcOrd="3" destOrd="0" presId="urn:microsoft.com/office/officeart/2018/2/layout/IconVerticalSolidList"/>
    <dgm:cxn modelId="{DD6C2554-F12C-4898-81D1-9BC40C6F9B9F}" type="presParOf" srcId="{BDA2A72A-C289-4594-8D24-7D06897D54CB}" destId="{0DE1CDC2-AC3A-4512-860F-F4120FB0FB05}" srcOrd="4" destOrd="0" presId="urn:microsoft.com/office/officeart/2018/2/layout/IconVerticalSolidList"/>
    <dgm:cxn modelId="{CB2C0C60-0F2D-42AF-B685-42DF11CD2D43}" type="presParOf" srcId="{0DE1CDC2-AC3A-4512-860F-F4120FB0FB05}" destId="{DBEA998A-4BEA-4CC5-8F8A-C94F52B348F8}" srcOrd="0" destOrd="0" presId="urn:microsoft.com/office/officeart/2018/2/layout/IconVerticalSolidList"/>
    <dgm:cxn modelId="{4120B327-0DE6-4886-BEF0-982A6487A83D}" type="presParOf" srcId="{0DE1CDC2-AC3A-4512-860F-F4120FB0FB05}" destId="{04C6CFF4-706D-4A2D-AA55-A470BB6FBC6D}" srcOrd="1" destOrd="0" presId="urn:microsoft.com/office/officeart/2018/2/layout/IconVerticalSolidList"/>
    <dgm:cxn modelId="{E0815627-C3EF-4040-B5C7-A216DE31D429}" type="presParOf" srcId="{0DE1CDC2-AC3A-4512-860F-F4120FB0FB05}" destId="{3D0000DE-D199-46EC-90BE-DA10DF57E836}" srcOrd="2" destOrd="0" presId="urn:microsoft.com/office/officeart/2018/2/layout/IconVerticalSolidList"/>
    <dgm:cxn modelId="{792AA64D-E57F-4EC4-880D-8213520B5785}" type="presParOf" srcId="{0DE1CDC2-AC3A-4512-860F-F4120FB0FB05}" destId="{314BBE08-EB9A-41A1-8A27-964B593AAF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53ED895-19C2-45CF-ABB6-9E74673FBF2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D846BE5-6977-4125-B8E4-04AAB8CE2E51}">
      <dgm:prSet/>
      <dgm:spPr/>
      <dgm:t>
        <a:bodyPr/>
        <a:lstStyle/>
        <a:p>
          <a:pPr>
            <a:defRPr cap="all"/>
          </a:pPr>
          <a:r>
            <a:rPr lang="en-US" b="1" dirty="0"/>
            <a:t>Structured Interview</a:t>
          </a:r>
          <a:r>
            <a:rPr lang="en-US" dirty="0"/>
            <a:t>: Same questions for all candidates, ensures fairness (CIPD, 2022).</a:t>
          </a:r>
        </a:p>
      </dgm:t>
    </dgm:pt>
    <dgm:pt modelId="{1AE569F1-15BE-41C8-9BC6-8BECAE707F44}" type="parTrans" cxnId="{3B578D89-A22E-4F74-A15A-147666298A98}">
      <dgm:prSet/>
      <dgm:spPr/>
      <dgm:t>
        <a:bodyPr/>
        <a:lstStyle/>
        <a:p>
          <a:endParaRPr lang="en-US"/>
        </a:p>
      </dgm:t>
    </dgm:pt>
    <dgm:pt modelId="{642B9CDF-AFCB-4866-A928-0CC62D096FDC}" type="sibTrans" cxnId="{3B578D89-A22E-4F74-A15A-147666298A98}">
      <dgm:prSet/>
      <dgm:spPr/>
      <dgm:t>
        <a:bodyPr/>
        <a:lstStyle/>
        <a:p>
          <a:endParaRPr lang="en-US"/>
        </a:p>
      </dgm:t>
    </dgm:pt>
    <dgm:pt modelId="{EE995CC8-5769-4D48-BE6C-AC15B9CD04B8}">
      <dgm:prSet/>
      <dgm:spPr/>
      <dgm:t>
        <a:bodyPr/>
        <a:lstStyle/>
        <a:p>
          <a:pPr>
            <a:defRPr cap="all"/>
          </a:pPr>
          <a:r>
            <a:rPr lang="en-US" b="1"/>
            <a:t>Technical Interview</a:t>
          </a:r>
          <a:r>
            <a:rPr lang="en-US"/>
            <a:t>: Evaluates IT problem-solving, practical scenarios.</a:t>
          </a:r>
        </a:p>
      </dgm:t>
    </dgm:pt>
    <dgm:pt modelId="{ECF8673E-1C1F-4C26-AD18-CE03C6E64FB1}" type="parTrans" cxnId="{4355A0C3-E1E7-4609-BC59-40B97F5DC6B2}">
      <dgm:prSet/>
      <dgm:spPr/>
      <dgm:t>
        <a:bodyPr/>
        <a:lstStyle/>
        <a:p>
          <a:endParaRPr lang="en-US"/>
        </a:p>
      </dgm:t>
    </dgm:pt>
    <dgm:pt modelId="{4E552DFB-EC69-4896-8F44-ACFB6E7AA138}" type="sibTrans" cxnId="{4355A0C3-E1E7-4609-BC59-40B97F5DC6B2}">
      <dgm:prSet/>
      <dgm:spPr/>
      <dgm:t>
        <a:bodyPr/>
        <a:lstStyle/>
        <a:p>
          <a:endParaRPr lang="en-US"/>
        </a:p>
      </dgm:t>
    </dgm:pt>
    <dgm:pt modelId="{B3956355-F6CE-462B-80F6-4FD68377FC98}">
      <dgm:prSet/>
      <dgm:spPr/>
      <dgm:t>
        <a:bodyPr/>
        <a:lstStyle/>
        <a:p>
          <a:pPr>
            <a:defRPr cap="all"/>
          </a:pPr>
          <a:r>
            <a:rPr lang="en-US" b="1"/>
            <a:t>Panel Interview</a:t>
          </a:r>
          <a:r>
            <a:rPr lang="en-US"/>
            <a:t>: Multiple assessors for balanced decision-making.</a:t>
          </a:r>
        </a:p>
      </dgm:t>
    </dgm:pt>
    <dgm:pt modelId="{EEDAF38C-B5C6-40A7-9556-3EB114A7C3A9}" type="parTrans" cxnId="{2793B662-E1F8-4909-9804-5F67C57A29FD}">
      <dgm:prSet/>
      <dgm:spPr/>
      <dgm:t>
        <a:bodyPr/>
        <a:lstStyle/>
        <a:p>
          <a:endParaRPr lang="en-US"/>
        </a:p>
      </dgm:t>
    </dgm:pt>
    <dgm:pt modelId="{44BCF6A0-0F24-42B5-9ADF-20BB4F31B050}" type="sibTrans" cxnId="{2793B662-E1F8-4909-9804-5F67C57A29FD}">
      <dgm:prSet/>
      <dgm:spPr/>
      <dgm:t>
        <a:bodyPr/>
        <a:lstStyle/>
        <a:p>
          <a:endParaRPr lang="en-US"/>
        </a:p>
      </dgm:t>
    </dgm:pt>
    <dgm:pt modelId="{B68FAA67-5B59-4E11-877F-0DA73F1631B9}" type="pres">
      <dgm:prSet presAssocID="{653ED895-19C2-45CF-ABB6-9E74673FBF21}" presName="root" presStyleCnt="0">
        <dgm:presLayoutVars>
          <dgm:dir/>
          <dgm:resizeHandles val="exact"/>
        </dgm:presLayoutVars>
      </dgm:prSet>
      <dgm:spPr/>
    </dgm:pt>
    <dgm:pt modelId="{344FA6DA-40D4-480B-9D20-F614FC7F5747}" type="pres">
      <dgm:prSet presAssocID="{CD846BE5-6977-4125-B8E4-04AAB8CE2E51}" presName="compNode" presStyleCnt="0"/>
      <dgm:spPr/>
    </dgm:pt>
    <dgm:pt modelId="{E945211E-C22C-43E7-A76D-3D2567566263}" type="pres">
      <dgm:prSet presAssocID="{CD846BE5-6977-4125-B8E4-04AAB8CE2E51}" presName="iconBgRect" presStyleLbl="bgShp" presStyleIdx="0" presStyleCnt="3"/>
      <dgm:spPr/>
    </dgm:pt>
    <dgm:pt modelId="{31BE9227-D8AC-48DB-8EF7-82BCCE89FA18}" type="pres">
      <dgm:prSet presAssocID="{CD846BE5-6977-4125-B8E4-04AAB8CE2E5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3989C0AC-A511-42D7-AAD2-69D70F970516}" type="pres">
      <dgm:prSet presAssocID="{CD846BE5-6977-4125-B8E4-04AAB8CE2E51}" presName="spaceRect" presStyleCnt="0"/>
      <dgm:spPr/>
    </dgm:pt>
    <dgm:pt modelId="{2490C99F-54C1-48A0-AE0E-7F99D794441A}" type="pres">
      <dgm:prSet presAssocID="{CD846BE5-6977-4125-B8E4-04AAB8CE2E51}" presName="textRect" presStyleLbl="revTx" presStyleIdx="0" presStyleCnt="3">
        <dgm:presLayoutVars>
          <dgm:chMax val="1"/>
          <dgm:chPref val="1"/>
        </dgm:presLayoutVars>
      </dgm:prSet>
      <dgm:spPr/>
    </dgm:pt>
    <dgm:pt modelId="{F71F3C0F-87F0-4AFD-9196-69E10E7691E9}" type="pres">
      <dgm:prSet presAssocID="{642B9CDF-AFCB-4866-A928-0CC62D096FDC}" presName="sibTrans" presStyleCnt="0"/>
      <dgm:spPr/>
    </dgm:pt>
    <dgm:pt modelId="{11FB3A05-55E1-4BD0-9A38-2D652E67DE35}" type="pres">
      <dgm:prSet presAssocID="{EE995CC8-5769-4D48-BE6C-AC15B9CD04B8}" presName="compNode" presStyleCnt="0"/>
      <dgm:spPr/>
    </dgm:pt>
    <dgm:pt modelId="{85DBCD9D-1A9A-47EB-9B2A-019304124543}" type="pres">
      <dgm:prSet presAssocID="{EE995CC8-5769-4D48-BE6C-AC15B9CD04B8}" presName="iconBgRect" presStyleLbl="bgShp" presStyleIdx="1" presStyleCnt="3"/>
      <dgm:spPr/>
    </dgm:pt>
    <dgm:pt modelId="{9C6F8B4A-5A44-4788-A0CD-BFEC1E0CC45F}" type="pres">
      <dgm:prSet presAssocID="{EE995CC8-5769-4D48-BE6C-AC15B9CD04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416C5856-1F7A-4DD2-A6E8-971A54467481}" type="pres">
      <dgm:prSet presAssocID="{EE995CC8-5769-4D48-BE6C-AC15B9CD04B8}" presName="spaceRect" presStyleCnt="0"/>
      <dgm:spPr/>
    </dgm:pt>
    <dgm:pt modelId="{B504A587-408E-4891-A888-3182B38E9682}" type="pres">
      <dgm:prSet presAssocID="{EE995CC8-5769-4D48-BE6C-AC15B9CD04B8}" presName="textRect" presStyleLbl="revTx" presStyleIdx="1" presStyleCnt="3">
        <dgm:presLayoutVars>
          <dgm:chMax val="1"/>
          <dgm:chPref val="1"/>
        </dgm:presLayoutVars>
      </dgm:prSet>
      <dgm:spPr/>
    </dgm:pt>
    <dgm:pt modelId="{25C32675-29D5-4B68-974B-BECB983FDB03}" type="pres">
      <dgm:prSet presAssocID="{4E552DFB-EC69-4896-8F44-ACFB6E7AA138}" presName="sibTrans" presStyleCnt="0"/>
      <dgm:spPr/>
    </dgm:pt>
    <dgm:pt modelId="{CC3C9564-A423-4E52-A552-12E7B4D80101}" type="pres">
      <dgm:prSet presAssocID="{B3956355-F6CE-462B-80F6-4FD68377FC98}" presName="compNode" presStyleCnt="0"/>
      <dgm:spPr/>
    </dgm:pt>
    <dgm:pt modelId="{49EE7B59-3755-4E09-8950-2ABCB472359E}" type="pres">
      <dgm:prSet presAssocID="{B3956355-F6CE-462B-80F6-4FD68377FC98}" presName="iconBgRect" presStyleLbl="bgShp" presStyleIdx="2" presStyleCnt="3"/>
      <dgm:spPr/>
    </dgm:pt>
    <dgm:pt modelId="{1543387B-7D7D-4C7A-BE5F-414E61023C20}" type="pres">
      <dgm:prSet presAssocID="{B3956355-F6CE-462B-80F6-4FD68377FC9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095EA4F-312D-4F4E-84BB-8977779C5BE3}" type="pres">
      <dgm:prSet presAssocID="{B3956355-F6CE-462B-80F6-4FD68377FC98}" presName="spaceRect" presStyleCnt="0"/>
      <dgm:spPr/>
    </dgm:pt>
    <dgm:pt modelId="{9108BEF2-2F94-48FA-98CE-ACBD12199C03}" type="pres">
      <dgm:prSet presAssocID="{B3956355-F6CE-462B-80F6-4FD68377FC9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B649E0F-378A-4E55-A4BA-E976B5C06AC9}" type="presOf" srcId="{EE995CC8-5769-4D48-BE6C-AC15B9CD04B8}" destId="{B504A587-408E-4891-A888-3182B38E9682}" srcOrd="0" destOrd="0" presId="urn:microsoft.com/office/officeart/2018/5/layout/IconCircleLabelList"/>
    <dgm:cxn modelId="{CC682933-A54C-41A3-880F-9D534DA04D7E}" type="presOf" srcId="{653ED895-19C2-45CF-ABB6-9E74673FBF21}" destId="{B68FAA67-5B59-4E11-877F-0DA73F1631B9}" srcOrd="0" destOrd="0" presId="urn:microsoft.com/office/officeart/2018/5/layout/IconCircleLabelList"/>
    <dgm:cxn modelId="{8ABFB85D-FE68-4670-A01A-13B47092D4CD}" type="presOf" srcId="{B3956355-F6CE-462B-80F6-4FD68377FC98}" destId="{9108BEF2-2F94-48FA-98CE-ACBD12199C03}" srcOrd="0" destOrd="0" presId="urn:microsoft.com/office/officeart/2018/5/layout/IconCircleLabelList"/>
    <dgm:cxn modelId="{2793B662-E1F8-4909-9804-5F67C57A29FD}" srcId="{653ED895-19C2-45CF-ABB6-9E74673FBF21}" destId="{B3956355-F6CE-462B-80F6-4FD68377FC98}" srcOrd="2" destOrd="0" parTransId="{EEDAF38C-B5C6-40A7-9556-3EB114A7C3A9}" sibTransId="{44BCF6A0-0F24-42B5-9ADF-20BB4F31B050}"/>
    <dgm:cxn modelId="{3B578D89-A22E-4F74-A15A-147666298A98}" srcId="{653ED895-19C2-45CF-ABB6-9E74673FBF21}" destId="{CD846BE5-6977-4125-B8E4-04AAB8CE2E51}" srcOrd="0" destOrd="0" parTransId="{1AE569F1-15BE-41C8-9BC6-8BECAE707F44}" sibTransId="{642B9CDF-AFCB-4866-A928-0CC62D096FDC}"/>
    <dgm:cxn modelId="{2C665FA1-638D-4839-916B-D6B7CE77710A}" type="presOf" srcId="{CD846BE5-6977-4125-B8E4-04AAB8CE2E51}" destId="{2490C99F-54C1-48A0-AE0E-7F99D794441A}" srcOrd="0" destOrd="0" presId="urn:microsoft.com/office/officeart/2018/5/layout/IconCircleLabelList"/>
    <dgm:cxn modelId="{4355A0C3-E1E7-4609-BC59-40B97F5DC6B2}" srcId="{653ED895-19C2-45CF-ABB6-9E74673FBF21}" destId="{EE995CC8-5769-4D48-BE6C-AC15B9CD04B8}" srcOrd="1" destOrd="0" parTransId="{ECF8673E-1C1F-4C26-AD18-CE03C6E64FB1}" sibTransId="{4E552DFB-EC69-4896-8F44-ACFB6E7AA138}"/>
    <dgm:cxn modelId="{1ED028ED-177B-48A3-BF3F-4B86646010DC}" type="presParOf" srcId="{B68FAA67-5B59-4E11-877F-0DA73F1631B9}" destId="{344FA6DA-40D4-480B-9D20-F614FC7F5747}" srcOrd="0" destOrd="0" presId="urn:microsoft.com/office/officeart/2018/5/layout/IconCircleLabelList"/>
    <dgm:cxn modelId="{9F9DC174-739A-4778-86F0-7902DD404354}" type="presParOf" srcId="{344FA6DA-40D4-480B-9D20-F614FC7F5747}" destId="{E945211E-C22C-43E7-A76D-3D2567566263}" srcOrd="0" destOrd="0" presId="urn:microsoft.com/office/officeart/2018/5/layout/IconCircleLabelList"/>
    <dgm:cxn modelId="{3B90E38F-A3FE-4433-8584-B25F806BB05A}" type="presParOf" srcId="{344FA6DA-40D4-480B-9D20-F614FC7F5747}" destId="{31BE9227-D8AC-48DB-8EF7-82BCCE89FA18}" srcOrd="1" destOrd="0" presId="urn:microsoft.com/office/officeart/2018/5/layout/IconCircleLabelList"/>
    <dgm:cxn modelId="{D456F6B7-FDD9-4F9B-A3FD-87A3E5F8CC38}" type="presParOf" srcId="{344FA6DA-40D4-480B-9D20-F614FC7F5747}" destId="{3989C0AC-A511-42D7-AAD2-69D70F970516}" srcOrd="2" destOrd="0" presId="urn:microsoft.com/office/officeart/2018/5/layout/IconCircleLabelList"/>
    <dgm:cxn modelId="{8BB8C6B8-08AF-4B0C-BD6F-B3238EDC0D96}" type="presParOf" srcId="{344FA6DA-40D4-480B-9D20-F614FC7F5747}" destId="{2490C99F-54C1-48A0-AE0E-7F99D794441A}" srcOrd="3" destOrd="0" presId="urn:microsoft.com/office/officeart/2018/5/layout/IconCircleLabelList"/>
    <dgm:cxn modelId="{2A778940-6A96-475E-A97D-B6F0B05C8C98}" type="presParOf" srcId="{B68FAA67-5B59-4E11-877F-0DA73F1631B9}" destId="{F71F3C0F-87F0-4AFD-9196-69E10E7691E9}" srcOrd="1" destOrd="0" presId="urn:microsoft.com/office/officeart/2018/5/layout/IconCircleLabelList"/>
    <dgm:cxn modelId="{83E5C2EF-0A86-4301-8629-55663C042F97}" type="presParOf" srcId="{B68FAA67-5B59-4E11-877F-0DA73F1631B9}" destId="{11FB3A05-55E1-4BD0-9A38-2D652E67DE35}" srcOrd="2" destOrd="0" presId="urn:microsoft.com/office/officeart/2018/5/layout/IconCircleLabelList"/>
    <dgm:cxn modelId="{D39AA6B3-D936-4429-A459-9D0806799421}" type="presParOf" srcId="{11FB3A05-55E1-4BD0-9A38-2D652E67DE35}" destId="{85DBCD9D-1A9A-47EB-9B2A-019304124543}" srcOrd="0" destOrd="0" presId="urn:microsoft.com/office/officeart/2018/5/layout/IconCircleLabelList"/>
    <dgm:cxn modelId="{01A7EC87-9797-4270-9DB2-9ACD6600E02B}" type="presParOf" srcId="{11FB3A05-55E1-4BD0-9A38-2D652E67DE35}" destId="{9C6F8B4A-5A44-4788-A0CD-BFEC1E0CC45F}" srcOrd="1" destOrd="0" presId="urn:microsoft.com/office/officeart/2018/5/layout/IconCircleLabelList"/>
    <dgm:cxn modelId="{03DF4D8B-631C-4AE2-B4DB-9EB3296498C1}" type="presParOf" srcId="{11FB3A05-55E1-4BD0-9A38-2D652E67DE35}" destId="{416C5856-1F7A-4DD2-A6E8-971A54467481}" srcOrd="2" destOrd="0" presId="urn:microsoft.com/office/officeart/2018/5/layout/IconCircleLabelList"/>
    <dgm:cxn modelId="{9E3528CC-EB23-471C-8662-BBF33E19A5DF}" type="presParOf" srcId="{11FB3A05-55E1-4BD0-9A38-2D652E67DE35}" destId="{B504A587-408E-4891-A888-3182B38E9682}" srcOrd="3" destOrd="0" presId="urn:microsoft.com/office/officeart/2018/5/layout/IconCircleLabelList"/>
    <dgm:cxn modelId="{197B25C6-2626-4738-84EE-77623078761B}" type="presParOf" srcId="{B68FAA67-5B59-4E11-877F-0DA73F1631B9}" destId="{25C32675-29D5-4B68-974B-BECB983FDB03}" srcOrd="3" destOrd="0" presId="urn:microsoft.com/office/officeart/2018/5/layout/IconCircleLabelList"/>
    <dgm:cxn modelId="{97F6CC6B-8E97-489E-905F-F94C5A407B35}" type="presParOf" srcId="{B68FAA67-5B59-4E11-877F-0DA73F1631B9}" destId="{CC3C9564-A423-4E52-A552-12E7B4D80101}" srcOrd="4" destOrd="0" presId="urn:microsoft.com/office/officeart/2018/5/layout/IconCircleLabelList"/>
    <dgm:cxn modelId="{EB463F79-3427-4727-B9ED-9CC93FBA7493}" type="presParOf" srcId="{CC3C9564-A423-4E52-A552-12E7B4D80101}" destId="{49EE7B59-3755-4E09-8950-2ABCB472359E}" srcOrd="0" destOrd="0" presId="urn:microsoft.com/office/officeart/2018/5/layout/IconCircleLabelList"/>
    <dgm:cxn modelId="{A94726A2-ADFB-497F-95AF-7B5AF25A6BE6}" type="presParOf" srcId="{CC3C9564-A423-4E52-A552-12E7B4D80101}" destId="{1543387B-7D7D-4C7A-BE5F-414E61023C20}" srcOrd="1" destOrd="0" presId="urn:microsoft.com/office/officeart/2018/5/layout/IconCircleLabelList"/>
    <dgm:cxn modelId="{327FB98A-43E5-4C37-BAE7-F383681CBFBC}" type="presParOf" srcId="{CC3C9564-A423-4E52-A552-12E7B4D80101}" destId="{3095EA4F-312D-4F4E-84BB-8977779C5BE3}" srcOrd="2" destOrd="0" presId="urn:microsoft.com/office/officeart/2018/5/layout/IconCircleLabelList"/>
    <dgm:cxn modelId="{75F3F001-B86A-487F-8E7F-54661343605B}" type="presParOf" srcId="{CC3C9564-A423-4E52-A552-12E7B4D80101}" destId="{9108BEF2-2F94-48FA-98CE-ACBD12199C0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EB1CBA-8F35-4463-A1CB-04B9673F70E6}" type="doc">
      <dgm:prSet loTypeId="urn:microsoft.com/office/officeart/2005/8/layout/cycle2" loCatId="cycle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8357DEF-D608-44C4-AB79-711844C0B154}">
      <dgm:prSet/>
      <dgm:spPr/>
      <dgm:t>
        <a:bodyPr/>
        <a:lstStyle/>
        <a:p>
          <a:r>
            <a:rPr lang="en-GB"/>
            <a:t>Pre-set questions for consistency</a:t>
          </a:r>
          <a:endParaRPr lang="en-US"/>
        </a:p>
      </dgm:t>
    </dgm:pt>
    <dgm:pt modelId="{E24F8D82-AF44-4425-A156-9D329D8BB8CC}" type="parTrans" cxnId="{83B72FAE-AE38-4C0F-A11D-8416973A636E}">
      <dgm:prSet/>
      <dgm:spPr/>
      <dgm:t>
        <a:bodyPr/>
        <a:lstStyle/>
        <a:p>
          <a:endParaRPr lang="en-US"/>
        </a:p>
      </dgm:t>
    </dgm:pt>
    <dgm:pt modelId="{D051007B-6333-47FA-BB3D-E26F515F696C}" type="sibTrans" cxnId="{83B72FAE-AE38-4C0F-A11D-8416973A636E}">
      <dgm:prSet/>
      <dgm:spPr/>
      <dgm:t>
        <a:bodyPr/>
        <a:lstStyle/>
        <a:p>
          <a:endParaRPr lang="en-US"/>
        </a:p>
      </dgm:t>
    </dgm:pt>
    <dgm:pt modelId="{CB198C20-6576-403A-9FDF-251D56A02CA7}">
      <dgm:prSet/>
      <dgm:spPr/>
      <dgm:t>
        <a:bodyPr/>
        <a:lstStyle/>
        <a:p>
          <a:r>
            <a:rPr lang="en-GB"/>
            <a:t>Google uses scoring rubrics and structured panels</a:t>
          </a:r>
          <a:endParaRPr lang="en-US"/>
        </a:p>
      </dgm:t>
    </dgm:pt>
    <dgm:pt modelId="{3BEBF121-E10E-4BA8-A9C2-E179984BCE40}" type="parTrans" cxnId="{F16840B9-0C19-47C9-9817-75990B2012FF}">
      <dgm:prSet/>
      <dgm:spPr/>
      <dgm:t>
        <a:bodyPr/>
        <a:lstStyle/>
        <a:p>
          <a:endParaRPr lang="en-US"/>
        </a:p>
      </dgm:t>
    </dgm:pt>
    <dgm:pt modelId="{F6B16F3B-F0F5-4F8B-94A1-938FC5A3EE41}" type="sibTrans" cxnId="{F16840B9-0C19-47C9-9817-75990B2012FF}">
      <dgm:prSet/>
      <dgm:spPr/>
      <dgm:t>
        <a:bodyPr/>
        <a:lstStyle/>
        <a:p>
          <a:endParaRPr lang="en-US"/>
        </a:p>
      </dgm:t>
    </dgm:pt>
    <dgm:pt modelId="{0AE19919-5598-4AED-B516-9ACB512B7376}" type="pres">
      <dgm:prSet presAssocID="{5CEB1CBA-8F35-4463-A1CB-04B9673F70E6}" presName="cycle" presStyleCnt="0">
        <dgm:presLayoutVars>
          <dgm:dir/>
          <dgm:resizeHandles val="exact"/>
        </dgm:presLayoutVars>
      </dgm:prSet>
      <dgm:spPr/>
    </dgm:pt>
    <dgm:pt modelId="{565C8739-F2DB-4BC8-BD60-116AB453A01F}" type="pres">
      <dgm:prSet presAssocID="{A8357DEF-D608-44C4-AB79-711844C0B154}" presName="node" presStyleLbl="node1" presStyleIdx="0" presStyleCnt="2">
        <dgm:presLayoutVars>
          <dgm:bulletEnabled val="1"/>
        </dgm:presLayoutVars>
      </dgm:prSet>
      <dgm:spPr/>
    </dgm:pt>
    <dgm:pt modelId="{8B7DCAF6-6CC6-486E-A94F-7F35249B5635}" type="pres">
      <dgm:prSet presAssocID="{D051007B-6333-47FA-BB3D-E26F515F696C}" presName="sibTrans" presStyleLbl="sibTrans2D1" presStyleIdx="0" presStyleCnt="2"/>
      <dgm:spPr/>
    </dgm:pt>
    <dgm:pt modelId="{DA9CE067-4FD2-4BAA-B0B3-B0D229559BAC}" type="pres">
      <dgm:prSet presAssocID="{D051007B-6333-47FA-BB3D-E26F515F696C}" presName="connectorText" presStyleLbl="sibTrans2D1" presStyleIdx="0" presStyleCnt="2"/>
      <dgm:spPr/>
    </dgm:pt>
    <dgm:pt modelId="{D0237BCA-8A63-4FFD-8CCA-511F5918A943}" type="pres">
      <dgm:prSet presAssocID="{CB198C20-6576-403A-9FDF-251D56A02CA7}" presName="node" presStyleLbl="node1" presStyleIdx="1" presStyleCnt="2">
        <dgm:presLayoutVars>
          <dgm:bulletEnabled val="1"/>
        </dgm:presLayoutVars>
      </dgm:prSet>
      <dgm:spPr/>
    </dgm:pt>
    <dgm:pt modelId="{A5E6EAED-5C93-4E4B-BBD6-53CC3C69EB81}" type="pres">
      <dgm:prSet presAssocID="{F6B16F3B-F0F5-4F8B-94A1-938FC5A3EE41}" presName="sibTrans" presStyleLbl="sibTrans2D1" presStyleIdx="1" presStyleCnt="2"/>
      <dgm:spPr/>
    </dgm:pt>
    <dgm:pt modelId="{FCA407C5-5EDD-4E29-B2F8-6423864025D9}" type="pres">
      <dgm:prSet presAssocID="{F6B16F3B-F0F5-4F8B-94A1-938FC5A3EE41}" presName="connectorText" presStyleLbl="sibTrans2D1" presStyleIdx="1" presStyleCnt="2"/>
      <dgm:spPr/>
    </dgm:pt>
  </dgm:ptLst>
  <dgm:cxnLst>
    <dgm:cxn modelId="{50033B09-EC21-466E-A3DD-1113A5FC81BA}" type="presOf" srcId="{A8357DEF-D608-44C4-AB79-711844C0B154}" destId="{565C8739-F2DB-4BC8-BD60-116AB453A01F}" srcOrd="0" destOrd="0" presId="urn:microsoft.com/office/officeart/2005/8/layout/cycle2"/>
    <dgm:cxn modelId="{8592DC46-12B6-4929-9381-26C84E098CCB}" type="presOf" srcId="{F6B16F3B-F0F5-4F8B-94A1-938FC5A3EE41}" destId="{A5E6EAED-5C93-4E4B-BBD6-53CC3C69EB81}" srcOrd="0" destOrd="0" presId="urn:microsoft.com/office/officeart/2005/8/layout/cycle2"/>
    <dgm:cxn modelId="{0B6A1B67-A080-43B8-A8C0-0D320CB56918}" type="presOf" srcId="{CB198C20-6576-403A-9FDF-251D56A02CA7}" destId="{D0237BCA-8A63-4FFD-8CCA-511F5918A943}" srcOrd="0" destOrd="0" presId="urn:microsoft.com/office/officeart/2005/8/layout/cycle2"/>
    <dgm:cxn modelId="{F09D077B-5BEE-478B-B12A-18044CE1A6F5}" type="presOf" srcId="{D051007B-6333-47FA-BB3D-E26F515F696C}" destId="{DA9CE067-4FD2-4BAA-B0B3-B0D229559BAC}" srcOrd="1" destOrd="0" presId="urn:microsoft.com/office/officeart/2005/8/layout/cycle2"/>
    <dgm:cxn modelId="{83B72FAE-AE38-4C0F-A11D-8416973A636E}" srcId="{5CEB1CBA-8F35-4463-A1CB-04B9673F70E6}" destId="{A8357DEF-D608-44C4-AB79-711844C0B154}" srcOrd="0" destOrd="0" parTransId="{E24F8D82-AF44-4425-A156-9D329D8BB8CC}" sibTransId="{D051007B-6333-47FA-BB3D-E26F515F696C}"/>
    <dgm:cxn modelId="{771457B2-FA9A-4BEF-9525-EE76582BF765}" type="presOf" srcId="{5CEB1CBA-8F35-4463-A1CB-04B9673F70E6}" destId="{0AE19919-5598-4AED-B516-9ACB512B7376}" srcOrd="0" destOrd="0" presId="urn:microsoft.com/office/officeart/2005/8/layout/cycle2"/>
    <dgm:cxn modelId="{A9B065B7-0CC5-4206-AC50-C3DCB8C424E8}" type="presOf" srcId="{F6B16F3B-F0F5-4F8B-94A1-938FC5A3EE41}" destId="{FCA407C5-5EDD-4E29-B2F8-6423864025D9}" srcOrd="1" destOrd="0" presId="urn:microsoft.com/office/officeart/2005/8/layout/cycle2"/>
    <dgm:cxn modelId="{F16840B9-0C19-47C9-9817-75990B2012FF}" srcId="{5CEB1CBA-8F35-4463-A1CB-04B9673F70E6}" destId="{CB198C20-6576-403A-9FDF-251D56A02CA7}" srcOrd="1" destOrd="0" parTransId="{3BEBF121-E10E-4BA8-A9C2-E179984BCE40}" sibTransId="{F6B16F3B-F0F5-4F8B-94A1-938FC5A3EE41}"/>
    <dgm:cxn modelId="{F8CD2EBA-0B2F-4279-B6B1-BDA9883BC0A4}" type="presOf" srcId="{D051007B-6333-47FA-BB3D-E26F515F696C}" destId="{8B7DCAF6-6CC6-486E-A94F-7F35249B5635}" srcOrd="0" destOrd="0" presId="urn:microsoft.com/office/officeart/2005/8/layout/cycle2"/>
    <dgm:cxn modelId="{13DE97EA-B05C-4B4E-A545-A9520E62438F}" type="presParOf" srcId="{0AE19919-5598-4AED-B516-9ACB512B7376}" destId="{565C8739-F2DB-4BC8-BD60-116AB453A01F}" srcOrd="0" destOrd="0" presId="urn:microsoft.com/office/officeart/2005/8/layout/cycle2"/>
    <dgm:cxn modelId="{E8F3CB70-59E4-4BAA-9A21-FFF59E089348}" type="presParOf" srcId="{0AE19919-5598-4AED-B516-9ACB512B7376}" destId="{8B7DCAF6-6CC6-486E-A94F-7F35249B5635}" srcOrd="1" destOrd="0" presId="urn:microsoft.com/office/officeart/2005/8/layout/cycle2"/>
    <dgm:cxn modelId="{A536A606-3AC7-4260-BCCB-09C6BDB8CB76}" type="presParOf" srcId="{8B7DCAF6-6CC6-486E-A94F-7F35249B5635}" destId="{DA9CE067-4FD2-4BAA-B0B3-B0D229559BAC}" srcOrd="0" destOrd="0" presId="urn:microsoft.com/office/officeart/2005/8/layout/cycle2"/>
    <dgm:cxn modelId="{D19449F0-A7A6-4314-8124-FB58D1F13999}" type="presParOf" srcId="{0AE19919-5598-4AED-B516-9ACB512B7376}" destId="{D0237BCA-8A63-4FFD-8CCA-511F5918A943}" srcOrd="2" destOrd="0" presId="urn:microsoft.com/office/officeart/2005/8/layout/cycle2"/>
    <dgm:cxn modelId="{C7DDA643-2F31-4F6F-AD14-95323F465DBB}" type="presParOf" srcId="{0AE19919-5598-4AED-B516-9ACB512B7376}" destId="{A5E6EAED-5C93-4E4B-BBD6-53CC3C69EB81}" srcOrd="3" destOrd="0" presId="urn:microsoft.com/office/officeart/2005/8/layout/cycle2"/>
    <dgm:cxn modelId="{BF115751-76AB-484D-8259-1C5F622B1F00}" type="presParOf" srcId="{A5E6EAED-5C93-4E4B-BBD6-53CC3C69EB81}" destId="{FCA407C5-5EDD-4E29-B2F8-6423864025D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F8B149-C1C9-4167-8E21-38C00CCAB23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D19597E-27CF-40E6-A91B-10310850D51D}">
      <dgm:prSet/>
      <dgm:spPr/>
      <dgm:t>
        <a:bodyPr/>
        <a:lstStyle/>
        <a:p>
          <a:r>
            <a:rPr lang="en-GB"/>
            <a:t>Candidates face real-world problems, case scenarios, code testing</a:t>
          </a:r>
          <a:endParaRPr lang="en-US"/>
        </a:p>
      </dgm:t>
    </dgm:pt>
    <dgm:pt modelId="{4EEC0066-5143-410A-91BD-532C95F202C2}" type="parTrans" cxnId="{BF6AD43F-A2BB-4415-9376-C1B81F398BB1}">
      <dgm:prSet/>
      <dgm:spPr/>
      <dgm:t>
        <a:bodyPr/>
        <a:lstStyle/>
        <a:p>
          <a:endParaRPr lang="en-US"/>
        </a:p>
      </dgm:t>
    </dgm:pt>
    <dgm:pt modelId="{733009DC-8757-4956-8647-EC854413CB32}" type="sibTrans" cxnId="{BF6AD43F-A2BB-4415-9376-C1B81F398BB1}">
      <dgm:prSet/>
      <dgm:spPr/>
      <dgm:t>
        <a:bodyPr/>
        <a:lstStyle/>
        <a:p>
          <a:endParaRPr lang="en-US"/>
        </a:p>
      </dgm:t>
    </dgm:pt>
    <dgm:pt modelId="{FA811BB5-AE89-430E-B4C3-4098D3BE2546}">
      <dgm:prSet/>
      <dgm:spPr/>
      <dgm:t>
        <a:bodyPr/>
        <a:lstStyle/>
        <a:p>
          <a:r>
            <a:rPr lang="en-GB"/>
            <a:t>Focus on technical expertise and situational judgement</a:t>
          </a:r>
          <a:endParaRPr lang="en-US"/>
        </a:p>
      </dgm:t>
    </dgm:pt>
    <dgm:pt modelId="{A28DC0BD-6F35-4A4A-8B8F-6C6AAE5F17B1}" type="parTrans" cxnId="{9D66BC58-C9AF-4930-BF91-7B4013C9A711}">
      <dgm:prSet/>
      <dgm:spPr/>
      <dgm:t>
        <a:bodyPr/>
        <a:lstStyle/>
        <a:p>
          <a:endParaRPr lang="en-US"/>
        </a:p>
      </dgm:t>
    </dgm:pt>
    <dgm:pt modelId="{F6CA6CA9-8E5D-47E4-A954-41123CBF2F8F}" type="sibTrans" cxnId="{9D66BC58-C9AF-4930-BF91-7B4013C9A711}">
      <dgm:prSet/>
      <dgm:spPr/>
      <dgm:t>
        <a:bodyPr/>
        <a:lstStyle/>
        <a:p>
          <a:endParaRPr lang="en-US"/>
        </a:p>
      </dgm:t>
    </dgm:pt>
    <dgm:pt modelId="{BB059FB6-A318-43E3-BF62-CEE848850985}" type="pres">
      <dgm:prSet presAssocID="{CEF8B149-C1C9-4167-8E21-38C00CCAB23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7392617-5084-41CE-85B1-A4A71ACE2BA3}" type="pres">
      <dgm:prSet presAssocID="{2D19597E-27CF-40E6-A91B-10310850D51D}" presName="hierRoot1" presStyleCnt="0"/>
      <dgm:spPr/>
    </dgm:pt>
    <dgm:pt modelId="{D665AB41-3F7D-4428-BD06-F07DE917F9D2}" type="pres">
      <dgm:prSet presAssocID="{2D19597E-27CF-40E6-A91B-10310850D51D}" presName="composite" presStyleCnt="0"/>
      <dgm:spPr/>
    </dgm:pt>
    <dgm:pt modelId="{4AFE13C9-9EF4-483E-9609-8778944D3CFF}" type="pres">
      <dgm:prSet presAssocID="{2D19597E-27CF-40E6-A91B-10310850D51D}" presName="background" presStyleLbl="node0" presStyleIdx="0" presStyleCnt="2"/>
      <dgm:spPr/>
    </dgm:pt>
    <dgm:pt modelId="{94985C43-51C9-4DEB-8A22-E7524C4F680E}" type="pres">
      <dgm:prSet presAssocID="{2D19597E-27CF-40E6-A91B-10310850D51D}" presName="text" presStyleLbl="fgAcc0" presStyleIdx="0" presStyleCnt="2">
        <dgm:presLayoutVars>
          <dgm:chPref val="3"/>
        </dgm:presLayoutVars>
      </dgm:prSet>
      <dgm:spPr/>
    </dgm:pt>
    <dgm:pt modelId="{3185891F-E14D-4E4A-8696-97BF567DBEBD}" type="pres">
      <dgm:prSet presAssocID="{2D19597E-27CF-40E6-A91B-10310850D51D}" presName="hierChild2" presStyleCnt="0"/>
      <dgm:spPr/>
    </dgm:pt>
    <dgm:pt modelId="{904DF50A-F017-4CA2-A63C-DC56EC2172F3}" type="pres">
      <dgm:prSet presAssocID="{FA811BB5-AE89-430E-B4C3-4098D3BE2546}" presName="hierRoot1" presStyleCnt="0"/>
      <dgm:spPr/>
    </dgm:pt>
    <dgm:pt modelId="{05033DD2-6A40-44E8-BE97-0BFE6D6585FA}" type="pres">
      <dgm:prSet presAssocID="{FA811BB5-AE89-430E-B4C3-4098D3BE2546}" presName="composite" presStyleCnt="0"/>
      <dgm:spPr/>
    </dgm:pt>
    <dgm:pt modelId="{BC8A1C13-778E-4696-99E2-FDFB777D2676}" type="pres">
      <dgm:prSet presAssocID="{FA811BB5-AE89-430E-B4C3-4098D3BE2546}" presName="background" presStyleLbl="node0" presStyleIdx="1" presStyleCnt="2"/>
      <dgm:spPr/>
    </dgm:pt>
    <dgm:pt modelId="{EB99CB59-78E7-466A-BFFB-CE905E6F992D}" type="pres">
      <dgm:prSet presAssocID="{FA811BB5-AE89-430E-B4C3-4098D3BE2546}" presName="text" presStyleLbl="fgAcc0" presStyleIdx="1" presStyleCnt="2">
        <dgm:presLayoutVars>
          <dgm:chPref val="3"/>
        </dgm:presLayoutVars>
      </dgm:prSet>
      <dgm:spPr/>
    </dgm:pt>
    <dgm:pt modelId="{72317672-816B-482E-84D5-D875E2106766}" type="pres">
      <dgm:prSet presAssocID="{FA811BB5-AE89-430E-B4C3-4098D3BE2546}" presName="hierChild2" presStyleCnt="0"/>
      <dgm:spPr/>
    </dgm:pt>
  </dgm:ptLst>
  <dgm:cxnLst>
    <dgm:cxn modelId="{BABFED29-9868-4ABA-8992-5F77AED5079B}" type="presOf" srcId="{2D19597E-27CF-40E6-A91B-10310850D51D}" destId="{94985C43-51C9-4DEB-8A22-E7524C4F680E}" srcOrd="0" destOrd="0" presId="urn:microsoft.com/office/officeart/2005/8/layout/hierarchy1"/>
    <dgm:cxn modelId="{BF6AD43F-A2BB-4415-9376-C1B81F398BB1}" srcId="{CEF8B149-C1C9-4167-8E21-38C00CCAB23E}" destId="{2D19597E-27CF-40E6-A91B-10310850D51D}" srcOrd="0" destOrd="0" parTransId="{4EEC0066-5143-410A-91BD-532C95F202C2}" sibTransId="{733009DC-8757-4956-8647-EC854413CB32}"/>
    <dgm:cxn modelId="{9D66BC58-C9AF-4930-BF91-7B4013C9A711}" srcId="{CEF8B149-C1C9-4167-8E21-38C00CCAB23E}" destId="{FA811BB5-AE89-430E-B4C3-4098D3BE2546}" srcOrd="1" destOrd="0" parTransId="{A28DC0BD-6F35-4A4A-8B8F-6C6AAE5F17B1}" sibTransId="{F6CA6CA9-8E5D-47E4-A954-41123CBF2F8F}"/>
    <dgm:cxn modelId="{2CFFCC7B-7A32-4783-B66D-DB95C7A2A093}" type="presOf" srcId="{CEF8B149-C1C9-4167-8E21-38C00CCAB23E}" destId="{BB059FB6-A318-43E3-BF62-CEE848850985}" srcOrd="0" destOrd="0" presId="urn:microsoft.com/office/officeart/2005/8/layout/hierarchy1"/>
    <dgm:cxn modelId="{20E83BCA-5C40-456A-ADAA-31EAD72E1CC0}" type="presOf" srcId="{FA811BB5-AE89-430E-B4C3-4098D3BE2546}" destId="{EB99CB59-78E7-466A-BFFB-CE905E6F992D}" srcOrd="0" destOrd="0" presId="urn:microsoft.com/office/officeart/2005/8/layout/hierarchy1"/>
    <dgm:cxn modelId="{D428C525-26A1-40B3-A09A-349B9C95A23C}" type="presParOf" srcId="{BB059FB6-A318-43E3-BF62-CEE848850985}" destId="{67392617-5084-41CE-85B1-A4A71ACE2BA3}" srcOrd="0" destOrd="0" presId="urn:microsoft.com/office/officeart/2005/8/layout/hierarchy1"/>
    <dgm:cxn modelId="{EC30735D-2456-4CCA-9885-BFD7252CA92E}" type="presParOf" srcId="{67392617-5084-41CE-85B1-A4A71ACE2BA3}" destId="{D665AB41-3F7D-4428-BD06-F07DE917F9D2}" srcOrd="0" destOrd="0" presId="urn:microsoft.com/office/officeart/2005/8/layout/hierarchy1"/>
    <dgm:cxn modelId="{87CC9680-6260-4622-BE80-AC118BDBADA4}" type="presParOf" srcId="{D665AB41-3F7D-4428-BD06-F07DE917F9D2}" destId="{4AFE13C9-9EF4-483E-9609-8778944D3CFF}" srcOrd="0" destOrd="0" presId="urn:microsoft.com/office/officeart/2005/8/layout/hierarchy1"/>
    <dgm:cxn modelId="{C9E6EDDD-A95D-4345-8FF7-F4DB4ADF4768}" type="presParOf" srcId="{D665AB41-3F7D-4428-BD06-F07DE917F9D2}" destId="{94985C43-51C9-4DEB-8A22-E7524C4F680E}" srcOrd="1" destOrd="0" presId="urn:microsoft.com/office/officeart/2005/8/layout/hierarchy1"/>
    <dgm:cxn modelId="{5582A77C-483C-4C08-B6F3-EDB8A40E9981}" type="presParOf" srcId="{67392617-5084-41CE-85B1-A4A71ACE2BA3}" destId="{3185891F-E14D-4E4A-8696-97BF567DBEBD}" srcOrd="1" destOrd="0" presId="urn:microsoft.com/office/officeart/2005/8/layout/hierarchy1"/>
    <dgm:cxn modelId="{7FC4BA30-7E9B-4B4D-93C7-5C1DC5580BF1}" type="presParOf" srcId="{BB059FB6-A318-43E3-BF62-CEE848850985}" destId="{904DF50A-F017-4CA2-A63C-DC56EC2172F3}" srcOrd="1" destOrd="0" presId="urn:microsoft.com/office/officeart/2005/8/layout/hierarchy1"/>
    <dgm:cxn modelId="{01F69071-E25F-4F9E-A692-C0F31C895E98}" type="presParOf" srcId="{904DF50A-F017-4CA2-A63C-DC56EC2172F3}" destId="{05033DD2-6A40-44E8-BE97-0BFE6D6585FA}" srcOrd="0" destOrd="0" presId="urn:microsoft.com/office/officeart/2005/8/layout/hierarchy1"/>
    <dgm:cxn modelId="{94681496-7E33-41CC-B638-150FD17EAFEE}" type="presParOf" srcId="{05033DD2-6A40-44E8-BE97-0BFE6D6585FA}" destId="{BC8A1C13-778E-4696-99E2-FDFB777D2676}" srcOrd="0" destOrd="0" presId="urn:microsoft.com/office/officeart/2005/8/layout/hierarchy1"/>
    <dgm:cxn modelId="{7C610285-A493-4F18-B17B-0AA826EB908D}" type="presParOf" srcId="{05033DD2-6A40-44E8-BE97-0BFE6D6585FA}" destId="{EB99CB59-78E7-466A-BFFB-CE905E6F992D}" srcOrd="1" destOrd="0" presId="urn:microsoft.com/office/officeart/2005/8/layout/hierarchy1"/>
    <dgm:cxn modelId="{2723D347-2FEE-441B-A93A-6AA5CAC70840}" type="presParOf" srcId="{904DF50A-F017-4CA2-A63C-DC56EC2172F3}" destId="{72317672-816B-482E-84D5-D875E210676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CA83EE2-34D1-462A-8EE5-6E54C6D20D6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E18481D-9F1A-4D9E-B731-6BA575A2C10D}">
      <dgm:prSet/>
      <dgm:spPr/>
      <dgm:t>
        <a:bodyPr/>
        <a:lstStyle/>
        <a:p>
          <a:pPr>
            <a:defRPr cap="all"/>
          </a:pPr>
          <a:r>
            <a:rPr lang="en-GB"/>
            <a:t>Multiple assessors (HR, engineers, managers)</a:t>
          </a:r>
          <a:endParaRPr lang="en-US"/>
        </a:p>
      </dgm:t>
    </dgm:pt>
    <dgm:pt modelId="{B1410478-8CD7-4DC8-8DA4-5BC86984D5E2}" type="parTrans" cxnId="{DAC7165D-6156-40D6-AFA4-EE83D4DF5298}">
      <dgm:prSet/>
      <dgm:spPr/>
      <dgm:t>
        <a:bodyPr/>
        <a:lstStyle/>
        <a:p>
          <a:endParaRPr lang="en-US"/>
        </a:p>
      </dgm:t>
    </dgm:pt>
    <dgm:pt modelId="{805F75A3-4C4C-44E3-BCCD-A50AD13801FC}" type="sibTrans" cxnId="{DAC7165D-6156-40D6-AFA4-EE83D4DF5298}">
      <dgm:prSet/>
      <dgm:spPr/>
      <dgm:t>
        <a:bodyPr/>
        <a:lstStyle/>
        <a:p>
          <a:endParaRPr lang="en-US"/>
        </a:p>
      </dgm:t>
    </dgm:pt>
    <dgm:pt modelId="{0CA90F69-92AF-43C8-A53E-93994DBC2BD3}">
      <dgm:prSet/>
      <dgm:spPr/>
      <dgm:t>
        <a:bodyPr/>
        <a:lstStyle/>
        <a:p>
          <a:pPr>
            <a:defRPr cap="all"/>
          </a:pPr>
          <a:r>
            <a:rPr lang="en-GB"/>
            <a:t>Objective evaluation and reduced bias</a:t>
          </a:r>
          <a:endParaRPr lang="en-US"/>
        </a:p>
      </dgm:t>
    </dgm:pt>
    <dgm:pt modelId="{1BA224A8-8F8B-4DA1-9EB9-890C01EEAF30}" type="parTrans" cxnId="{20456943-05DE-4CD9-8C8B-C15546BD9086}">
      <dgm:prSet/>
      <dgm:spPr/>
      <dgm:t>
        <a:bodyPr/>
        <a:lstStyle/>
        <a:p>
          <a:endParaRPr lang="en-US"/>
        </a:p>
      </dgm:t>
    </dgm:pt>
    <dgm:pt modelId="{49535DB2-B844-4DBD-8E3B-0118F3FE27BD}" type="sibTrans" cxnId="{20456943-05DE-4CD9-8C8B-C15546BD9086}">
      <dgm:prSet/>
      <dgm:spPr/>
      <dgm:t>
        <a:bodyPr/>
        <a:lstStyle/>
        <a:p>
          <a:endParaRPr lang="en-US"/>
        </a:p>
      </dgm:t>
    </dgm:pt>
    <dgm:pt modelId="{045A0B6D-1495-4F9F-A7CA-9225942AACB7}" type="pres">
      <dgm:prSet presAssocID="{0CA83EE2-34D1-462A-8EE5-6E54C6D20D61}" presName="root" presStyleCnt="0">
        <dgm:presLayoutVars>
          <dgm:dir/>
          <dgm:resizeHandles val="exact"/>
        </dgm:presLayoutVars>
      </dgm:prSet>
      <dgm:spPr/>
    </dgm:pt>
    <dgm:pt modelId="{D2EC9EF2-8768-4B78-BC98-237CCE2F4E8E}" type="pres">
      <dgm:prSet presAssocID="{BE18481D-9F1A-4D9E-B731-6BA575A2C10D}" presName="compNode" presStyleCnt="0"/>
      <dgm:spPr/>
    </dgm:pt>
    <dgm:pt modelId="{47A2518B-3E24-418F-8D62-4093E47FCB99}" type="pres">
      <dgm:prSet presAssocID="{BE18481D-9F1A-4D9E-B731-6BA575A2C10D}" presName="iconBgRect" presStyleLbl="bgShp" presStyleIdx="0" presStyleCnt="2"/>
      <dgm:spPr/>
    </dgm:pt>
    <dgm:pt modelId="{B1F1CCF7-BA76-4635-B6BA-BA74AFA50B03}" type="pres">
      <dgm:prSet presAssocID="{BE18481D-9F1A-4D9E-B731-6BA575A2C10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8237105F-BAC8-47E7-AE7D-04E995FE8BAD}" type="pres">
      <dgm:prSet presAssocID="{BE18481D-9F1A-4D9E-B731-6BA575A2C10D}" presName="spaceRect" presStyleCnt="0"/>
      <dgm:spPr/>
    </dgm:pt>
    <dgm:pt modelId="{F1981A46-2065-4C75-9D50-00F236D1E226}" type="pres">
      <dgm:prSet presAssocID="{BE18481D-9F1A-4D9E-B731-6BA575A2C10D}" presName="textRect" presStyleLbl="revTx" presStyleIdx="0" presStyleCnt="2">
        <dgm:presLayoutVars>
          <dgm:chMax val="1"/>
          <dgm:chPref val="1"/>
        </dgm:presLayoutVars>
      </dgm:prSet>
      <dgm:spPr/>
    </dgm:pt>
    <dgm:pt modelId="{03FE40D4-D173-4FF8-BB8F-54AA76E3C48E}" type="pres">
      <dgm:prSet presAssocID="{805F75A3-4C4C-44E3-BCCD-A50AD13801FC}" presName="sibTrans" presStyleCnt="0"/>
      <dgm:spPr/>
    </dgm:pt>
    <dgm:pt modelId="{377AEE8A-EE1C-430B-81EA-ADC7DB35F1DA}" type="pres">
      <dgm:prSet presAssocID="{0CA90F69-92AF-43C8-A53E-93994DBC2BD3}" presName="compNode" presStyleCnt="0"/>
      <dgm:spPr/>
    </dgm:pt>
    <dgm:pt modelId="{54D810C5-94C2-49AE-B474-0C54261A5B9B}" type="pres">
      <dgm:prSet presAssocID="{0CA90F69-92AF-43C8-A53E-93994DBC2BD3}" presName="iconBgRect" presStyleLbl="bgShp" presStyleIdx="1" presStyleCnt="2"/>
      <dgm:spPr/>
    </dgm:pt>
    <dgm:pt modelId="{50EDAEC9-9ACB-44F5-A57B-A41C03F18F74}" type="pres">
      <dgm:prSet presAssocID="{0CA90F69-92AF-43C8-A53E-93994DBC2BD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AB019C6-0955-450E-9D78-8BB6F04E6019}" type="pres">
      <dgm:prSet presAssocID="{0CA90F69-92AF-43C8-A53E-93994DBC2BD3}" presName="spaceRect" presStyleCnt="0"/>
      <dgm:spPr/>
    </dgm:pt>
    <dgm:pt modelId="{8F44A9B9-18B4-45AA-BDAD-B204B53FA236}" type="pres">
      <dgm:prSet presAssocID="{0CA90F69-92AF-43C8-A53E-93994DBC2BD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96B211D-9125-4803-ACD1-AFAA3CF82872}" type="presOf" srcId="{0CA83EE2-34D1-462A-8EE5-6E54C6D20D61}" destId="{045A0B6D-1495-4F9F-A7CA-9225942AACB7}" srcOrd="0" destOrd="0" presId="urn:microsoft.com/office/officeart/2018/5/layout/IconCircleLabelList"/>
    <dgm:cxn modelId="{DAC7165D-6156-40D6-AFA4-EE83D4DF5298}" srcId="{0CA83EE2-34D1-462A-8EE5-6E54C6D20D61}" destId="{BE18481D-9F1A-4D9E-B731-6BA575A2C10D}" srcOrd="0" destOrd="0" parTransId="{B1410478-8CD7-4DC8-8DA4-5BC86984D5E2}" sibTransId="{805F75A3-4C4C-44E3-BCCD-A50AD13801FC}"/>
    <dgm:cxn modelId="{20456943-05DE-4CD9-8C8B-C15546BD9086}" srcId="{0CA83EE2-34D1-462A-8EE5-6E54C6D20D61}" destId="{0CA90F69-92AF-43C8-A53E-93994DBC2BD3}" srcOrd="1" destOrd="0" parTransId="{1BA224A8-8F8B-4DA1-9EB9-890C01EEAF30}" sibTransId="{49535DB2-B844-4DBD-8E3B-0118F3FE27BD}"/>
    <dgm:cxn modelId="{94D0FEA2-93B2-4CB7-AB9F-7A37B3F04CA3}" type="presOf" srcId="{0CA90F69-92AF-43C8-A53E-93994DBC2BD3}" destId="{8F44A9B9-18B4-45AA-BDAD-B204B53FA236}" srcOrd="0" destOrd="0" presId="urn:microsoft.com/office/officeart/2018/5/layout/IconCircleLabelList"/>
    <dgm:cxn modelId="{C58FF0A8-3CCB-49EC-85E1-A643707D520C}" type="presOf" srcId="{BE18481D-9F1A-4D9E-B731-6BA575A2C10D}" destId="{F1981A46-2065-4C75-9D50-00F236D1E226}" srcOrd="0" destOrd="0" presId="urn:microsoft.com/office/officeart/2018/5/layout/IconCircleLabelList"/>
    <dgm:cxn modelId="{D087AF05-5A4F-4A68-BAB2-34E0D61280BB}" type="presParOf" srcId="{045A0B6D-1495-4F9F-A7CA-9225942AACB7}" destId="{D2EC9EF2-8768-4B78-BC98-237CCE2F4E8E}" srcOrd="0" destOrd="0" presId="urn:microsoft.com/office/officeart/2018/5/layout/IconCircleLabelList"/>
    <dgm:cxn modelId="{E6C3DEC5-E09D-43CB-9AF6-DA48C3C93BC6}" type="presParOf" srcId="{D2EC9EF2-8768-4B78-BC98-237CCE2F4E8E}" destId="{47A2518B-3E24-418F-8D62-4093E47FCB99}" srcOrd="0" destOrd="0" presId="urn:microsoft.com/office/officeart/2018/5/layout/IconCircleLabelList"/>
    <dgm:cxn modelId="{BC2F3B21-72D2-4CBB-9154-0CA37C36D47B}" type="presParOf" srcId="{D2EC9EF2-8768-4B78-BC98-237CCE2F4E8E}" destId="{B1F1CCF7-BA76-4635-B6BA-BA74AFA50B03}" srcOrd="1" destOrd="0" presId="urn:microsoft.com/office/officeart/2018/5/layout/IconCircleLabelList"/>
    <dgm:cxn modelId="{7F565D01-5DBF-4588-94C8-F2C6456425CE}" type="presParOf" srcId="{D2EC9EF2-8768-4B78-BC98-237CCE2F4E8E}" destId="{8237105F-BAC8-47E7-AE7D-04E995FE8BAD}" srcOrd="2" destOrd="0" presId="urn:microsoft.com/office/officeart/2018/5/layout/IconCircleLabelList"/>
    <dgm:cxn modelId="{B58A4BC6-7956-484F-BF89-62EA670E6420}" type="presParOf" srcId="{D2EC9EF2-8768-4B78-BC98-237CCE2F4E8E}" destId="{F1981A46-2065-4C75-9D50-00F236D1E226}" srcOrd="3" destOrd="0" presId="urn:microsoft.com/office/officeart/2018/5/layout/IconCircleLabelList"/>
    <dgm:cxn modelId="{7761B1B9-E25E-4287-B9D5-19E936919347}" type="presParOf" srcId="{045A0B6D-1495-4F9F-A7CA-9225942AACB7}" destId="{03FE40D4-D173-4FF8-BB8F-54AA76E3C48E}" srcOrd="1" destOrd="0" presId="urn:microsoft.com/office/officeart/2018/5/layout/IconCircleLabelList"/>
    <dgm:cxn modelId="{DF2FE3A0-5A7B-4CEE-A945-5561726C21AB}" type="presParOf" srcId="{045A0B6D-1495-4F9F-A7CA-9225942AACB7}" destId="{377AEE8A-EE1C-430B-81EA-ADC7DB35F1DA}" srcOrd="2" destOrd="0" presId="urn:microsoft.com/office/officeart/2018/5/layout/IconCircleLabelList"/>
    <dgm:cxn modelId="{BF5CC88A-ABC6-4A0F-96D8-76F1B5D273C1}" type="presParOf" srcId="{377AEE8A-EE1C-430B-81EA-ADC7DB35F1DA}" destId="{54D810C5-94C2-49AE-B474-0C54261A5B9B}" srcOrd="0" destOrd="0" presId="urn:microsoft.com/office/officeart/2018/5/layout/IconCircleLabelList"/>
    <dgm:cxn modelId="{51EAE2AA-381C-47DD-84EC-61639F770A4F}" type="presParOf" srcId="{377AEE8A-EE1C-430B-81EA-ADC7DB35F1DA}" destId="{50EDAEC9-9ACB-44F5-A57B-A41C03F18F74}" srcOrd="1" destOrd="0" presId="urn:microsoft.com/office/officeart/2018/5/layout/IconCircleLabelList"/>
    <dgm:cxn modelId="{7AE17257-FD37-4871-BFE3-089BD6E62589}" type="presParOf" srcId="{377AEE8A-EE1C-430B-81EA-ADC7DB35F1DA}" destId="{9AB019C6-0955-450E-9D78-8BB6F04E6019}" srcOrd="2" destOrd="0" presId="urn:microsoft.com/office/officeart/2018/5/layout/IconCircleLabelList"/>
    <dgm:cxn modelId="{F2EE7D23-E46B-44E7-9098-5F683059AAC9}" type="presParOf" srcId="{377AEE8A-EE1C-430B-81EA-ADC7DB35F1DA}" destId="{8F44A9B9-18B4-45AA-BDAD-B204B53FA23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2DD2A58-535F-4A5F-8397-BFFA4FD4A31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948970-0106-4F62-9B0E-B7CD9BFB3C86}">
      <dgm:prSet/>
      <dgm:spPr/>
      <dgm:t>
        <a:bodyPr/>
        <a:lstStyle/>
        <a:p>
          <a:r>
            <a:rPr lang="en-US" b="1" dirty="0"/>
            <a:t>Probing</a:t>
          </a:r>
          <a:r>
            <a:rPr lang="en-US" dirty="0"/>
            <a:t>: “Tell me more about a time you solved a system issue.”</a:t>
          </a:r>
        </a:p>
      </dgm:t>
    </dgm:pt>
    <dgm:pt modelId="{74858469-04CA-4CD7-8B72-C6876C6A1521}" type="parTrans" cxnId="{A796DAF8-7C6B-40C1-91C8-0732F359487A}">
      <dgm:prSet/>
      <dgm:spPr/>
      <dgm:t>
        <a:bodyPr/>
        <a:lstStyle/>
        <a:p>
          <a:endParaRPr lang="en-US"/>
        </a:p>
      </dgm:t>
    </dgm:pt>
    <dgm:pt modelId="{2EDDD75B-C662-49E1-84A0-1C9CE943ECE3}" type="sibTrans" cxnId="{A796DAF8-7C6B-40C1-91C8-0732F359487A}">
      <dgm:prSet/>
      <dgm:spPr/>
      <dgm:t>
        <a:bodyPr/>
        <a:lstStyle/>
        <a:p>
          <a:endParaRPr lang="en-US"/>
        </a:p>
      </dgm:t>
    </dgm:pt>
    <dgm:pt modelId="{D756AD90-872F-42B3-B12D-CC0C591BDFF6}">
      <dgm:prSet/>
      <dgm:spPr/>
      <dgm:t>
        <a:bodyPr/>
        <a:lstStyle/>
        <a:p>
          <a:r>
            <a:rPr lang="en-US" b="1"/>
            <a:t>Socratic</a:t>
          </a:r>
          <a:r>
            <a:rPr lang="en-US"/>
            <a:t>: “Why did you choose that method over another?”</a:t>
          </a:r>
        </a:p>
      </dgm:t>
    </dgm:pt>
    <dgm:pt modelId="{67C8BC4F-9B28-42FE-8208-DDF2056F9C26}" type="parTrans" cxnId="{B7B946D3-1D8C-4CBC-9DB6-5B4050E4D6E7}">
      <dgm:prSet/>
      <dgm:spPr/>
      <dgm:t>
        <a:bodyPr/>
        <a:lstStyle/>
        <a:p>
          <a:endParaRPr lang="en-US"/>
        </a:p>
      </dgm:t>
    </dgm:pt>
    <dgm:pt modelId="{F13956CA-5C64-42F8-8F55-09928BEC263F}" type="sibTrans" cxnId="{B7B946D3-1D8C-4CBC-9DB6-5B4050E4D6E7}">
      <dgm:prSet/>
      <dgm:spPr/>
      <dgm:t>
        <a:bodyPr/>
        <a:lstStyle/>
        <a:p>
          <a:endParaRPr lang="en-US"/>
        </a:p>
      </dgm:t>
    </dgm:pt>
    <dgm:pt modelId="{D3BAD7E4-7C3B-42BA-9E8A-14CA0936924D}">
      <dgm:prSet/>
      <dgm:spPr/>
      <dgm:t>
        <a:bodyPr/>
        <a:lstStyle/>
        <a:p>
          <a:r>
            <a:rPr lang="en-US" b="1"/>
            <a:t>Open vs Closed</a:t>
          </a:r>
          <a:r>
            <a:rPr lang="en-US"/>
            <a:t>: Gathering context vs confirming details (Megginson &amp; Clutterbuck, 2011).</a:t>
          </a:r>
        </a:p>
      </dgm:t>
    </dgm:pt>
    <dgm:pt modelId="{6A2D1D93-55E2-444F-AB49-BB6168AD040B}" type="parTrans" cxnId="{DEE4F423-FC06-490B-9DBA-5A11918990AA}">
      <dgm:prSet/>
      <dgm:spPr/>
      <dgm:t>
        <a:bodyPr/>
        <a:lstStyle/>
        <a:p>
          <a:endParaRPr lang="en-US"/>
        </a:p>
      </dgm:t>
    </dgm:pt>
    <dgm:pt modelId="{649B3825-81D5-4EB2-B3AE-232CF26F027E}" type="sibTrans" cxnId="{DEE4F423-FC06-490B-9DBA-5A11918990AA}">
      <dgm:prSet/>
      <dgm:spPr/>
      <dgm:t>
        <a:bodyPr/>
        <a:lstStyle/>
        <a:p>
          <a:endParaRPr lang="en-US"/>
        </a:p>
      </dgm:t>
    </dgm:pt>
    <dgm:pt modelId="{FF23BF7E-6983-4B7D-93E2-82F9F4819F51}" type="pres">
      <dgm:prSet presAssocID="{A2DD2A58-535F-4A5F-8397-BFFA4FD4A314}" presName="outerComposite" presStyleCnt="0">
        <dgm:presLayoutVars>
          <dgm:chMax val="5"/>
          <dgm:dir/>
          <dgm:resizeHandles val="exact"/>
        </dgm:presLayoutVars>
      </dgm:prSet>
      <dgm:spPr/>
    </dgm:pt>
    <dgm:pt modelId="{4B60D532-0F8F-4C31-A509-B74CBF793B3B}" type="pres">
      <dgm:prSet presAssocID="{A2DD2A58-535F-4A5F-8397-BFFA4FD4A314}" presName="dummyMaxCanvas" presStyleCnt="0">
        <dgm:presLayoutVars/>
      </dgm:prSet>
      <dgm:spPr/>
    </dgm:pt>
    <dgm:pt modelId="{25F2D446-05B4-4B2A-A2CD-1DE214A3FF53}" type="pres">
      <dgm:prSet presAssocID="{A2DD2A58-535F-4A5F-8397-BFFA4FD4A314}" presName="ThreeNodes_1" presStyleLbl="node1" presStyleIdx="0" presStyleCnt="3">
        <dgm:presLayoutVars>
          <dgm:bulletEnabled val="1"/>
        </dgm:presLayoutVars>
      </dgm:prSet>
      <dgm:spPr/>
    </dgm:pt>
    <dgm:pt modelId="{BD0052D4-2E89-422C-820A-A4460C754DCB}" type="pres">
      <dgm:prSet presAssocID="{A2DD2A58-535F-4A5F-8397-BFFA4FD4A314}" presName="ThreeNodes_2" presStyleLbl="node1" presStyleIdx="1" presStyleCnt="3">
        <dgm:presLayoutVars>
          <dgm:bulletEnabled val="1"/>
        </dgm:presLayoutVars>
      </dgm:prSet>
      <dgm:spPr/>
    </dgm:pt>
    <dgm:pt modelId="{AA290EDF-14F8-42BC-A063-DAE1DA9CA87C}" type="pres">
      <dgm:prSet presAssocID="{A2DD2A58-535F-4A5F-8397-BFFA4FD4A314}" presName="ThreeNodes_3" presStyleLbl="node1" presStyleIdx="2" presStyleCnt="3">
        <dgm:presLayoutVars>
          <dgm:bulletEnabled val="1"/>
        </dgm:presLayoutVars>
      </dgm:prSet>
      <dgm:spPr/>
    </dgm:pt>
    <dgm:pt modelId="{228E6E57-816F-4695-879E-F0F032CD91DD}" type="pres">
      <dgm:prSet presAssocID="{A2DD2A58-535F-4A5F-8397-BFFA4FD4A314}" presName="ThreeConn_1-2" presStyleLbl="fgAccFollowNode1" presStyleIdx="0" presStyleCnt="2">
        <dgm:presLayoutVars>
          <dgm:bulletEnabled val="1"/>
        </dgm:presLayoutVars>
      </dgm:prSet>
      <dgm:spPr/>
    </dgm:pt>
    <dgm:pt modelId="{00551D5B-9623-4411-87DE-A8DE1754D311}" type="pres">
      <dgm:prSet presAssocID="{A2DD2A58-535F-4A5F-8397-BFFA4FD4A314}" presName="ThreeConn_2-3" presStyleLbl="fgAccFollowNode1" presStyleIdx="1" presStyleCnt="2">
        <dgm:presLayoutVars>
          <dgm:bulletEnabled val="1"/>
        </dgm:presLayoutVars>
      </dgm:prSet>
      <dgm:spPr/>
    </dgm:pt>
    <dgm:pt modelId="{CA804D21-9468-4041-9201-CC6E8815D85C}" type="pres">
      <dgm:prSet presAssocID="{A2DD2A58-535F-4A5F-8397-BFFA4FD4A314}" presName="ThreeNodes_1_text" presStyleLbl="node1" presStyleIdx="2" presStyleCnt="3">
        <dgm:presLayoutVars>
          <dgm:bulletEnabled val="1"/>
        </dgm:presLayoutVars>
      </dgm:prSet>
      <dgm:spPr/>
    </dgm:pt>
    <dgm:pt modelId="{53DF5520-ADAE-41DC-938D-2381E34DB4D8}" type="pres">
      <dgm:prSet presAssocID="{A2DD2A58-535F-4A5F-8397-BFFA4FD4A314}" presName="ThreeNodes_2_text" presStyleLbl="node1" presStyleIdx="2" presStyleCnt="3">
        <dgm:presLayoutVars>
          <dgm:bulletEnabled val="1"/>
        </dgm:presLayoutVars>
      </dgm:prSet>
      <dgm:spPr/>
    </dgm:pt>
    <dgm:pt modelId="{B8DE6242-E6E1-4DC0-9D37-4E1A4DC9D3C3}" type="pres">
      <dgm:prSet presAssocID="{A2DD2A58-535F-4A5F-8397-BFFA4FD4A31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9ED0110-0D3C-43EF-B9A5-E7F45BEFD380}" type="presOf" srcId="{2EDDD75B-C662-49E1-84A0-1C9CE943ECE3}" destId="{228E6E57-816F-4695-879E-F0F032CD91DD}" srcOrd="0" destOrd="0" presId="urn:microsoft.com/office/officeart/2005/8/layout/vProcess5"/>
    <dgm:cxn modelId="{D80BB11C-1248-48F2-AF2E-4306B4678D24}" type="presOf" srcId="{D3BAD7E4-7C3B-42BA-9E8A-14CA0936924D}" destId="{B8DE6242-E6E1-4DC0-9D37-4E1A4DC9D3C3}" srcOrd="1" destOrd="0" presId="urn:microsoft.com/office/officeart/2005/8/layout/vProcess5"/>
    <dgm:cxn modelId="{F50CCD1F-1FB1-4EA0-9AEE-11F8D6649341}" type="presOf" srcId="{A2DD2A58-535F-4A5F-8397-BFFA4FD4A314}" destId="{FF23BF7E-6983-4B7D-93E2-82F9F4819F51}" srcOrd="0" destOrd="0" presId="urn:microsoft.com/office/officeart/2005/8/layout/vProcess5"/>
    <dgm:cxn modelId="{C737D61F-A0CB-45C9-8BF2-B99849E4A45C}" type="presOf" srcId="{01948970-0106-4F62-9B0E-B7CD9BFB3C86}" destId="{CA804D21-9468-4041-9201-CC6E8815D85C}" srcOrd="1" destOrd="0" presId="urn:microsoft.com/office/officeart/2005/8/layout/vProcess5"/>
    <dgm:cxn modelId="{DEE4F423-FC06-490B-9DBA-5A11918990AA}" srcId="{A2DD2A58-535F-4A5F-8397-BFFA4FD4A314}" destId="{D3BAD7E4-7C3B-42BA-9E8A-14CA0936924D}" srcOrd="2" destOrd="0" parTransId="{6A2D1D93-55E2-444F-AB49-BB6168AD040B}" sibTransId="{649B3825-81D5-4EB2-B3AE-232CF26F027E}"/>
    <dgm:cxn modelId="{FC462A3F-F4B3-42DB-96D8-CD6A4B0D7C89}" type="presOf" srcId="{D756AD90-872F-42B3-B12D-CC0C591BDFF6}" destId="{53DF5520-ADAE-41DC-938D-2381E34DB4D8}" srcOrd="1" destOrd="0" presId="urn:microsoft.com/office/officeart/2005/8/layout/vProcess5"/>
    <dgm:cxn modelId="{69BD3563-4FF7-4FA5-A99A-D248AC6EEE09}" type="presOf" srcId="{F13956CA-5C64-42F8-8F55-09928BEC263F}" destId="{00551D5B-9623-4411-87DE-A8DE1754D311}" srcOrd="0" destOrd="0" presId="urn:microsoft.com/office/officeart/2005/8/layout/vProcess5"/>
    <dgm:cxn modelId="{ABCCF651-533C-417B-B7FF-40A9E77C23D4}" type="presOf" srcId="{01948970-0106-4F62-9B0E-B7CD9BFB3C86}" destId="{25F2D446-05B4-4B2A-A2CD-1DE214A3FF53}" srcOrd="0" destOrd="0" presId="urn:microsoft.com/office/officeart/2005/8/layout/vProcess5"/>
    <dgm:cxn modelId="{B8ED548A-BB5C-4C78-AE2A-E0C155A43942}" type="presOf" srcId="{D756AD90-872F-42B3-B12D-CC0C591BDFF6}" destId="{BD0052D4-2E89-422C-820A-A4460C754DCB}" srcOrd="0" destOrd="0" presId="urn:microsoft.com/office/officeart/2005/8/layout/vProcess5"/>
    <dgm:cxn modelId="{B7B946D3-1D8C-4CBC-9DB6-5B4050E4D6E7}" srcId="{A2DD2A58-535F-4A5F-8397-BFFA4FD4A314}" destId="{D756AD90-872F-42B3-B12D-CC0C591BDFF6}" srcOrd="1" destOrd="0" parTransId="{67C8BC4F-9B28-42FE-8208-DDF2056F9C26}" sibTransId="{F13956CA-5C64-42F8-8F55-09928BEC263F}"/>
    <dgm:cxn modelId="{562FF8EF-769C-4B63-971B-C9B99430B6D8}" type="presOf" srcId="{D3BAD7E4-7C3B-42BA-9E8A-14CA0936924D}" destId="{AA290EDF-14F8-42BC-A063-DAE1DA9CA87C}" srcOrd="0" destOrd="0" presId="urn:microsoft.com/office/officeart/2005/8/layout/vProcess5"/>
    <dgm:cxn modelId="{A796DAF8-7C6B-40C1-91C8-0732F359487A}" srcId="{A2DD2A58-535F-4A5F-8397-BFFA4FD4A314}" destId="{01948970-0106-4F62-9B0E-B7CD9BFB3C86}" srcOrd="0" destOrd="0" parTransId="{74858469-04CA-4CD7-8B72-C6876C6A1521}" sibTransId="{2EDDD75B-C662-49E1-84A0-1C9CE943ECE3}"/>
    <dgm:cxn modelId="{E929F3A2-BCB7-4EA8-93A2-BC336BA72835}" type="presParOf" srcId="{FF23BF7E-6983-4B7D-93E2-82F9F4819F51}" destId="{4B60D532-0F8F-4C31-A509-B74CBF793B3B}" srcOrd="0" destOrd="0" presId="urn:microsoft.com/office/officeart/2005/8/layout/vProcess5"/>
    <dgm:cxn modelId="{4DD3EC3E-77AE-4299-AD8B-BB6947C8487E}" type="presParOf" srcId="{FF23BF7E-6983-4B7D-93E2-82F9F4819F51}" destId="{25F2D446-05B4-4B2A-A2CD-1DE214A3FF53}" srcOrd="1" destOrd="0" presId="urn:microsoft.com/office/officeart/2005/8/layout/vProcess5"/>
    <dgm:cxn modelId="{9305992D-BB6B-4DC3-ADE7-10B9999871FC}" type="presParOf" srcId="{FF23BF7E-6983-4B7D-93E2-82F9F4819F51}" destId="{BD0052D4-2E89-422C-820A-A4460C754DCB}" srcOrd="2" destOrd="0" presId="urn:microsoft.com/office/officeart/2005/8/layout/vProcess5"/>
    <dgm:cxn modelId="{156E7A69-62C9-4B91-8ECA-2FCAA1B5F727}" type="presParOf" srcId="{FF23BF7E-6983-4B7D-93E2-82F9F4819F51}" destId="{AA290EDF-14F8-42BC-A063-DAE1DA9CA87C}" srcOrd="3" destOrd="0" presId="urn:microsoft.com/office/officeart/2005/8/layout/vProcess5"/>
    <dgm:cxn modelId="{F5E8A89D-A760-46CD-9B1A-6990789747C7}" type="presParOf" srcId="{FF23BF7E-6983-4B7D-93E2-82F9F4819F51}" destId="{228E6E57-816F-4695-879E-F0F032CD91DD}" srcOrd="4" destOrd="0" presId="urn:microsoft.com/office/officeart/2005/8/layout/vProcess5"/>
    <dgm:cxn modelId="{4F5E67AB-83A1-4A42-8DE9-AC0CAF8B0579}" type="presParOf" srcId="{FF23BF7E-6983-4B7D-93E2-82F9F4819F51}" destId="{00551D5B-9623-4411-87DE-A8DE1754D311}" srcOrd="5" destOrd="0" presId="urn:microsoft.com/office/officeart/2005/8/layout/vProcess5"/>
    <dgm:cxn modelId="{15357CC0-ECF4-4B52-A94F-2F9E2CBB8F33}" type="presParOf" srcId="{FF23BF7E-6983-4B7D-93E2-82F9F4819F51}" destId="{CA804D21-9468-4041-9201-CC6E8815D85C}" srcOrd="6" destOrd="0" presId="urn:microsoft.com/office/officeart/2005/8/layout/vProcess5"/>
    <dgm:cxn modelId="{B39711CD-A65A-477E-A952-144FFD69E6A4}" type="presParOf" srcId="{FF23BF7E-6983-4B7D-93E2-82F9F4819F51}" destId="{53DF5520-ADAE-41DC-938D-2381E34DB4D8}" srcOrd="7" destOrd="0" presId="urn:microsoft.com/office/officeart/2005/8/layout/vProcess5"/>
    <dgm:cxn modelId="{E2D84731-0CC6-4B19-BB63-716A67622BAC}" type="presParOf" srcId="{FF23BF7E-6983-4B7D-93E2-82F9F4819F51}" destId="{B8DE6242-E6E1-4DC0-9D37-4E1A4DC9D3C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896128F-8A25-4D93-BBA3-83592CEE1EC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1C0FA7-9CE6-4679-ADA3-0739C10DAA71}">
      <dgm:prSet/>
      <dgm:spPr/>
      <dgm:t>
        <a:bodyPr/>
        <a:lstStyle/>
        <a:p>
          <a:r>
            <a:rPr lang="en-US" dirty="0"/>
            <a:t>Strategic recruitment ensures right-fit hiring (Kaplan &amp; Norton, 2004).</a:t>
          </a:r>
        </a:p>
      </dgm:t>
    </dgm:pt>
    <dgm:pt modelId="{DC5892DF-E261-428A-831C-117089ADF633}" type="parTrans" cxnId="{D87258AD-7CD4-4CE6-A707-B136C9EB0B9F}">
      <dgm:prSet/>
      <dgm:spPr/>
      <dgm:t>
        <a:bodyPr/>
        <a:lstStyle/>
        <a:p>
          <a:endParaRPr lang="en-GB"/>
        </a:p>
      </dgm:t>
    </dgm:pt>
    <dgm:pt modelId="{524950DA-5407-4CBA-9301-788A1001F1F0}" type="sibTrans" cxnId="{D87258AD-7CD4-4CE6-A707-B136C9EB0B9F}">
      <dgm:prSet/>
      <dgm:spPr/>
      <dgm:t>
        <a:bodyPr/>
        <a:lstStyle/>
        <a:p>
          <a:endParaRPr lang="en-GB"/>
        </a:p>
      </dgm:t>
    </dgm:pt>
    <dgm:pt modelId="{DD6BBCFC-113C-420C-991D-377E194F20C2}">
      <dgm:prSet/>
      <dgm:spPr/>
      <dgm:t>
        <a:bodyPr/>
        <a:lstStyle/>
        <a:p>
          <a:r>
            <a:rPr lang="en-US"/>
            <a:t>Google uses structured processes for fairness and innovation.</a:t>
          </a:r>
        </a:p>
      </dgm:t>
    </dgm:pt>
    <dgm:pt modelId="{C30479B7-BDFE-4E2E-A3B8-5180960B7677}" type="parTrans" cxnId="{9C1EC15E-1799-497E-886E-B0A173E38F87}">
      <dgm:prSet/>
      <dgm:spPr/>
      <dgm:t>
        <a:bodyPr/>
        <a:lstStyle/>
        <a:p>
          <a:endParaRPr lang="en-GB"/>
        </a:p>
      </dgm:t>
    </dgm:pt>
    <dgm:pt modelId="{97DDEADB-34A8-4832-9BBB-4BA52CAAADB3}" type="sibTrans" cxnId="{9C1EC15E-1799-497E-886E-B0A173E38F87}">
      <dgm:prSet/>
      <dgm:spPr/>
      <dgm:t>
        <a:bodyPr/>
        <a:lstStyle/>
        <a:p>
          <a:endParaRPr lang="en-GB"/>
        </a:p>
      </dgm:t>
    </dgm:pt>
    <dgm:pt modelId="{F06746A9-B4BA-4323-97B0-94CFFA44BE43}">
      <dgm:prSet/>
      <dgm:spPr/>
      <dgm:t>
        <a:bodyPr/>
        <a:lstStyle/>
        <a:p>
          <a:r>
            <a:rPr lang="en-US"/>
            <a:t>Aligning recruitment with values leads to higher performance and retention.</a:t>
          </a:r>
        </a:p>
      </dgm:t>
    </dgm:pt>
    <dgm:pt modelId="{DE6CC15C-9DD9-496C-80BC-AC3F9992A787}" type="parTrans" cxnId="{46EF5041-BA4A-4158-BCBD-79DAFE98376F}">
      <dgm:prSet/>
      <dgm:spPr/>
      <dgm:t>
        <a:bodyPr/>
        <a:lstStyle/>
        <a:p>
          <a:endParaRPr lang="en-GB"/>
        </a:p>
      </dgm:t>
    </dgm:pt>
    <dgm:pt modelId="{21FCA098-D125-47C6-9C24-F5963468F340}" type="sibTrans" cxnId="{46EF5041-BA4A-4158-BCBD-79DAFE98376F}">
      <dgm:prSet/>
      <dgm:spPr/>
      <dgm:t>
        <a:bodyPr/>
        <a:lstStyle/>
        <a:p>
          <a:endParaRPr lang="en-GB"/>
        </a:p>
      </dgm:t>
    </dgm:pt>
    <dgm:pt modelId="{7BD6128C-DB57-48B4-AE9A-C8CA72A94A82}" type="pres">
      <dgm:prSet presAssocID="{9896128F-8A25-4D93-BBA3-83592CEE1ECB}" presName="outerComposite" presStyleCnt="0">
        <dgm:presLayoutVars>
          <dgm:chMax val="5"/>
          <dgm:dir/>
          <dgm:resizeHandles val="exact"/>
        </dgm:presLayoutVars>
      </dgm:prSet>
      <dgm:spPr/>
    </dgm:pt>
    <dgm:pt modelId="{BBF6E8D1-4566-4630-9E31-E022C5028618}" type="pres">
      <dgm:prSet presAssocID="{9896128F-8A25-4D93-BBA3-83592CEE1ECB}" presName="dummyMaxCanvas" presStyleCnt="0">
        <dgm:presLayoutVars/>
      </dgm:prSet>
      <dgm:spPr/>
    </dgm:pt>
    <dgm:pt modelId="{0B5C45C0-7155-45A1-B2C6-20F8FEE0CA6E}" type="pres">
      <dgm:prSet presAssocID="{9896128F-8A25-4D93-BBA3-83592CEE1ECB}" presName="ThreeNodes_1" presStyleLbl="node1" presStyleIdx="0" presStyleCnt="3">
        <dgm:presLayoutVars>
          <dgm:bulletEnabled val="1"/>
        </dgm:presLayoutVars>
      </dgm:prSet>
      <dgm:spPr/>
    </dgm:pt>
    <dgm:pt modelId="{29D40700-A593-4E6A-BDDF-FC0D2721A327}" type="pres">
      <dgm:prSet presAssocID="{9896128F-8A25-4D93-BBA3-83592CEE1ECB}" presName="ThreeNodes_2" presStyleLbl="node1" presStyleIdx="1" presStyleCnt="3">
        <dgm:presLayoutVars>
          <dgm:bulletEnabled val="1"/>
        </dgm:presLayoutVars>
      </dgm:prSet>
      <dgm:spPr/>
    </dgm:pt>
    <dgm:pt modelId="{A997970C-9193-469E-AF8E-7FE3355C1EDD}" type="pres">
      <dgm:prSet presAssocID="{9896128F-8A25-4D93-BBA3-83592CEE1ECB}" presName="ThreeNodes_3" presStyleLbl="node1" presStyleIdx="2" presStyleCnt="3">
        <dgm:presLayoutVars>
          <dgm:bulletEnabled val="1"/>
        </dgm:presLayoutVars>
      </dgm:prSet>
      <dgm:spPr/>
    </dgm:pt>
    <dgm:pt modelId="{A74E5078-6922-4384-B31B-21F9110858A2}" type="pres">
      <dgm:prSet presAssocID="{9896128F-8A25-4D93-BBA3-83592CEE1ECB}" presName="ThreeConn_1-2" presStyleLbl="fgAccFollowNode1" presStyleIdx="0" presStyleCnt="2">
        <dgm:presLayoutVars>
          <dgm:bulletEnabled val="1"/>
        </dgm:presLayoutVars>
      </dgm:prSet>
      <dgm:spPr/>
    </dgm:pt>
    <dgm:pt modelId="{73A51DF2-F81E-46CA-84A9-5BD3303281DE}" type="pres">
      <dgm:prSet presAssocID="{9896128F-8A25-4D93-BBA3-83592CEE1ECB}" presName="ThreeConn_2-3" presStyleLbl="fgAccFollowNode1" presStyleIdx="1" presStyleCnt="2">
        <dgm:presLayoutVars>
          <dgm:bulletEnabled val="1"/>
        </dgm:presLayoutVars>
      </dgm:prSet>
      <dgm:spPr/>
    </dgm:pt>
    <dgm:pt modelId="{5B37C8F2-87CA-4DD3-B2C9-2E49362B4CCD}" type="pres">
      <dgm:prSet presAssocID="{9896128F-8A25-4D93-BBA3-83592CEE1ECB}" presName="ThreeNodes_1_text" presStyleLbl="node1" presStyleIdx="2" presStyleCnt="3">
        <dgm:presLayoutVars>
          <dgm:bulletEnabled val="1"/>
        </dgm:presLayoutVars>
      </dgm:prSet>
      <dgm:spPr/>
    </dgm:pt>
    <dgm:pt modelId="{464441DA-5ADE-477A-97BA-CFD0D0F4F918}" type="pres">
      <dgm:prSet presAssocID="{9896128F-8A25-4D93-BBA3-83592CEE1ECB}" presName="ThreeNodes_2_text" presStyleLbl="node1" presStyleIdx="2" presStyleCnt="3">
        <dgm:presLayoutVars>
          <dgm:bulletEnabled val="1"/>
        </dgm:presLayoutVars>
      </dgm:prSet>
      <dgm:spPr/>
    </dgm:pt>
    <dgm:pt modelId="{B10BC44A-5B85-4677-91D4-1F9188664A6B}" type="pres">
      <dgm:prSet presAssocID="{9896128F-8A25-4D93-BBA3-83592CEE1EC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E28B205-C115-40A6-9B1D-98DD72A57F32}" type="presOf" srcId="{E11C0FA7-9CE6-4679-ADA3-0739C10DAA71}" destId="{0B5C45C0-7155-45A1-B2C6-20F8FEE0CA6E}" srcOrd="0" destOrd="0" presId="urn:microsoft.com/office/officeart/2005/8/layout/vProcess5"/>
    <dgm:cxn modelId="{9C1EC15E-1799-497E-886E-B0A173E38F87}" srcId="{9896128F-8A25-4D93-BBA3-83592CEE1ECB}" destId="{DD6BBCFC-113C-420C-991D-377E194F20C2}" srcOrd="1" destOrd="0" parTransId="{C30479B7-BDFE-4E2E-A3B8-5180960B7677}" sibTransId="{97DDEADB-34A8-4832-9BBB-4BA52CAAADB3}"/>
    <dgm:cxn modelId="{46EF5041-BA4A-4158-BCBD-79DAFE98376F}" srcId="{9896128F-8A25-4D93-BBA3-83592CEE1ECB}" destId="{F06746A9-B4BA-4323-97B0-94CFFA44BE43}" srcOrd="2" destOrd="0" parTransId="{DE6CC15C-9DD9-496C-80BC-AC3F9992A787}" sibTransId="{21FCA098-D125-47C6-9C24-F5963468F340}"/>
    <dgm:cxn modelId="{239A9F62-FFA8-478A-A58C-32424D7EDB57}" type="presOf" srcId="{97DDEADB-34A8-4832-9BBB-4BA52CAAADB3}" destId="{73A51DF2-F81E-46CA-84A9-5BD3303281DE}" srcOrd="0" destOrd="0" presId="urn:microsoft.com/office/officeart/2005/8/layout/vProcess5"/>
    <dgm:cxn modelId="{4BEF636F-678C-4560-A13C-28FA94AA294C}" type="presOf" srcId="{9896128F-8A25-4D93-BBA3-83592CEE1ECB}" destId="{7BD6128C-DB57-48B4-AE9A-C8CA72A94A82}" srcOrd="0" destOrd="0" presId="urn:microsoft.com/office/officeart/2005/8/layout/vProcess5"/>
    <dgm:cxn modelId="{ACE59870-AE2A-40EC-88BA-D77FF22B5B39}" type="presOf" srcId="{E11C0FA7-9CE6-4679-ADA3-0739C10DAA71}" destId="{5B37C8F2-87CA-4DD3-B2C9-2E49362B4CCD}" srcOrd="1" destOrd="0" presId="urn:microsoft.com/office/officeart/2005/8/layout/vProcess5"/>
    <dgm:cxn modelId="{5DAC4196-C131-495E-A3AD-1033D8D27B98}" type="presOf" srcId="{524950DA-5407-4CBA-9301-788A1001F1F0}" destId="{A74E5078-6922-4384-B31B-21F9110858A2}" srcOrd="0" destOrd="0" presId="urn:microsoft.com/office/officeart/2005/8/layout/vProcess5"/>
    <dgm:cxn modelId="{DB643EA3-2061-4889-A661-A13671B7231F}" type="presOf" srcId="{DD6BBCFC-113C-420C-991D-377E194F20C2}" destId="{464441DA-5ADE-477A-97BA-CFD0D0F4F918}" srcOrd="1" destOrd="0" presId="urn:microsoft.com/office/officeart/2005/8/layout/vProcess5"/>
    <dgm:cxn modelId="{C0A5DDA6-2459-4544-A369-14BE018D4009}" type="presOf" srcId="{F06746A9-B4BA-4323-97B0-94CFFA44BE43}" destId="{B10BC44A-5B85-4677-91D4-1F9188664A6B}" srcOrd="1" destOrd="0" presId="urn:microsoft.com/office/officeart/2005/8/layout/vProcess5"/>
    <dgm:cxn modelId="{D87258AD-7CD4-4CE6-A707-B136C9EB0B9F}" srcId="{9896128F-8A25-4D93-BBA3-83592CEE1ECB}" destId="{E11C0FA7-9CE6-4679-ADA3-0739C10DAA71}" srcOrd="0" destOrd="0" parTransId="{DC5892DF-E261-428A-831C-117089ADF633}" sibTransId="{524950DA-5407-4CBA-9301-788A1001F1F0}"/>
    <dgm:cxn modelId="{CCE032C0-2D12-4F0F-A64C-93C87BB15FE9}" type="presOf" srcId="{DD6BBCFC-113C-420C-991D-377E194F20C2}" destId="{29D40700-A593-4E6A-BDDF-FC0D2721A327}" srcOrd="0" destOrd="0" presId="urn:microsoft.com/office/officeart/2005/8/layout/vProcess5"/>
    <dgm:cxn modelId="{175429D4-515B-4A40-A783-7767CF81029F}" type="presOf" srcId="{F06746A9-B4BA-4323-97B0-94CFFA44BE43}" destId="{A997970C-9193-469E-AF8E-7FE3355C1EDD}" srcOrd="0" destOrd="0" presId="urn:microsoft.com/office/officeart/2005/8/layout/vProcess5"/>
    <dgm:cxn modelId="{969806EE-6BD3-4660-9D95-1AC19769EA15}" type="presParOf" srcId="{7BD6128C-DB57-48B4-AE9A-C8CA72A94A82}" destId="{BBF6E8D1-4566-4630-9E31-E022C5028618}" srcOrd="0" destOrd="0" presId="urn:microsoft.com/office/officeart/2005/8/layout/vProcess5"/>
    <dgm:cxn modelId="{B866EBED-485D-41A3-8A27-6A85F0BD7853}" type="presParOf" srcId="{7BD6128C-DB57-48B4-AE9A-C8CA72A94A82}" destId="{0B5C45C0-7155-45A1-B2C6-20F8FEE0CA6E}" srcOrd="1" destOrd="0" presId="urn:microsoft.com/office/officeart/2005/8/layout/vProcess5"/>
    <dgm:cxn modelId="{443AE777-310F-4EF7-9C67-91ADBFB12D23}" type="presParOf" srcId="{7BD6128C-DB57-48B4-AE9A-C8CA72A94A82}" destId="{29D40700-A593-4E6A-BDDF-FC0D2721A327}" srcOrd="2" destOrd="0" presId="urn:microsoft.com/office/officeart/2005/8/layout/vProcess5"/>
    <dgm:cxn modelId="{A41AA93E-D6E3-4D0D-B107-5D5B7BC6AE89}" type="presParOf" srcId="{7BD6128C-DB57-48B4-AE9A-C8CA72A94A82}" destId="{A997970C-9193-469E-AF8E-7FE3355C1EDD}" srcOrd="3" destOrd="0" presId="urn:microsoft.com/office/officeart/2005/8/layout/vProcess5"/>
    <dgm:cxn modelId="{CCB197E2-3100-41B6-BA15-68E7383CC3D1}" type="presParOf" srcId="{7BD6128C-DB57-48B4-AE9A-C8CA72A94A82}" destId="{A74E5078-6922-4384-B31B-21F9110858A2}" srcOrd="4" destOrd="0" presId="urn:microsoft.com/office/officeart/2005/8/layout/vProcess5"/>
    <dgm:cxn modelId="{882A84F4-8956-4E39-BE99-A07FE2153267}" type="presParOf" srcId="{7BD6128C-DB57-48B4-AE9A-C8CA72A94A82}" destId="{73A51DF2-F81E-46CA-84A9-5BD3303281DE}" srcOrd="5" destOrd="0" presId="urn:microsoft.com/office/officeart/2005/8/layout/vProcess5"/>
    <dgm:cxn modelId="{4982DB46-52BE-4BA2-AAE8-D94F250FA658}" type="presParOf" srcId="{7BD6128C-DB57-48B4-AE9A-C8CA72A94A82}" destId="{5B37C8F2-87CA-4DD3-B2C9-2E49362B4CCD}" srcOrd="6" destOrd="0" presId="urn:microsoft.com/office/officeart/2005/8/layout/vProcess5"/>
    <dgm:cxn modelId="{83E2A597-B92E-4AFA-A419-C08CB98996CA}" type="presParOf" srcId="{7BD6128C-DB57-48B4-AE9A-C8CA72A94A82}" destId="{464441DA-5ADE-477A-97BA-CFD0D0F4F918}" srcOrd="7" destOrd="0" presId="urn:microsoft.com/office/officeart/2005/8/layout/vProcess5"/>
    <dgm:cxn modelId="{F58DE543-3F01-46B6-A2C8-D71C14FF216B}" type="presParOf" srcId="{7BD6128C-DB57-48B4-AE9A-C8CA72A94A82}" destId="{B10BC44A-5B85-4677-91D4-1F9188664A6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FA76E-5AB4-40E3-9081-4ECCC4161BA0}">
      <dsp:nvSpPr>
        <dsp:cNvPr id="0" name=""/>
        <dsp:cNvSpPr/>
      </dsp:nvSpPr>
      <dsp:spPr>
        <a:xfrm>
          <a:off x="857889" y="304562"/>
          <a:ext cx="658916" cy="6589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64854-EE93-4BE8-B75A-164C0FFF027F}">
      <dsp:nvSpPr>
        <dsp:cNvPr id="0" name=""/>
        <dsp:cNvSpPr/>
      </dsp:nvSpPr>
      <dsp:spPr>
        <a:xfrm>
          <a:off x="455218" y="1249607"/>
          <a:ext cx="1464257" cy="951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– Understand what the role entails and the context in which it operates.</a:t>
          </a:r>
          <a:r>
            <a:rPr lang="en-GB" sz="1300" kern="1200" dirty="0"/>
            <a:t> Armstrong, 2009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5218" y="1249607"/>
        <a:ext cx="1464257" cy="951767"/>
      </dsp:txXfrm>
    </dsp:sp>
    <dsp:sp modelId="{260F409E-09FC-45E2-925B-450EF10CF10D}">
      <dsp:nvSpPr>
        <dsp:cNvPr id="0" name=""/>
        <dsp:cNvSpPr/>
      </dsp:nvSpPr>
      <dsp:spPr>
        <a:xfrm>
          <a:off x="2578392" y="304562"/>
          <a:ext cx="658916" cy="6589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DD0AE1-C392-4A47-B27D-1EDF64595D89}">
      <dsp:nvSpPr>
        <dsp:cNvPr id="0" name=""/>
        <dsp:cNvSpPr/>
      </dsp:nvSpPr>
      <dsp:spPr>
        <a:xfrm>
          <a:off x="2175721" y="1249607"/>
          <a:ext cx="1464257" cy="951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– Outline the duties, responsibilities, and purpose of the role.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75721" y="1249607"/>
        <a:ext cx="1464257" cy="951767"/>
      </dsp:txXfrm>
    </dsp:sp>
    <dsp:sp modelId="{6C4E8C87-6504-4666-B67F-C9686D3B0E44}">
      <dsp:nvSpPr>
        <dsp:cNvPr id="0" name=""/>
        <dsp:cNvSpPr/>
      </dsp:nvSpPr>
      <dsp:spPr>
        <a:xfrm>
          <a:off x="4298894" y="304562"/>
          <a:ext cx="658916" cy="6589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1FCCC6-58FD-414F-A07A-384F73393E1E}">
      <dsp:nvSpPr>
        <dsp:cNvPr id="0" name=""/>
        <dsp:cNvSpPr/>
      </dsp:nvSpPr>
      <dsp:spPr>
        <a:xfrm>
          <a:off x="3896224" y="1249607"/>
          <a:ext cx="1464257" cy="951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– Define the skills, qualifications, and attributes required.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96224" y="1249607"/>
        <a:ext cx="1464257" cy="951767"/>
      </dsp:txXfrm>
    </dsp:sp>
    <dsp:sp modelId="{78EAF6D6-10E8-43BB-985F-2940A91A89BF}">
      <dsp:nvSpPr>
        <dsp:cNvPr id="0" name=""/>
        <dsp:cNvSpPr/>
      </dsp:nvSpPr>
      <dsp:spPr>
        <a:xfrm>
          <a:off x="6019397" y="304562"/>
          <a:ext cx="658916" cy="6589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CF555-6BA3-48B3-8101-3CE0EB63FE39}">
      <dsp:nvSpPr>
        <dsp:cNvPr id="0" name=""/>
        <dsp:cNvSpPr/>
      </dsp:nvSpPr>
      <dsp:spPr>
        <a:xfrm>
          <a:off x="5616726" y="1249607"/>
          <a:ext cx="1464257" cy="951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Advertising</a:t>
          </a: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– Promote the vacancy through relevant channels.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16726" y="1249607"/>
        <a:ext cx="1464257" cy="951767"/>
      </dsp:txXfrm>
    </dsp:sp>
    <dsp:sp modelId="{3117C73F-B615-4CBE-9F0A-C8862E99D871}">
      <dsp:nvSpPr>
        <dsp:cNvPr id="0" name=""/>
        <dsp:cNvSpPr/>
      </dsp:nvSpPr>
      <dsp:spPr>
        <a:xfrm>
          <a:off x="1718140" y="2567439"/>
          <a:ext cx="658916" cy="6589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A178C-39B1-4C77-A3F3-E65104AACE7E}">
      <dsp:nvSpPr>
        <dsp:cNvPr id="0" name=""/>
        <dsp:cNvSpPr/>
      </dsp:nvSpPr>
      <dsp:spPr>
        <a:xfrm>
          <a:off x="1315469" y="3512484"/>
          <a:ext cx="1464257" cy="951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Screening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– Evaluate CVs and applications for eligibility and fit.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5469" y="3512484"/>
        <a:ext cx="1464257" cy="951767"/>
      </dsp:txXfrm>
    </dsp:sp>
    <dsp:sp modelId="{B0017094-9B22-49ED-9D0B-61928971FE10}">
      <dsp:nvSpPr>
        <dsp:cNvPr id="0" name=""/>
        <dsp:cNvSpPr/>
      </dsp:nvSpPr>
      <dsp:spPr>
        <a:xfrm>
          <a:off x="3438643" y="2567439"/>
          <a:ext cx="658916" cy="6589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BA470-8671-434F-B3EF-CDA209976031}">
      <dsp:nvSpPr>
        <dsp:cNvPr id="0" name=""/>
        <dsp:cNvSpPr/>
      </dsp:nvSpPr>
      <dsp:spPr>
        <a:xfrm>
          <a:off x="3035972" y="3512484"/>
          <a:ext cx="1464257" cy="951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Interviewing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– Assess technical, </a:t>
          </a:r>
          <a:r>
            <a:rPr lang="en-US" sz="14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behavioural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and cultural suitability.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35972" y="3512484"/>
        <a:ext cx="1464257" cy="951767"/>
      </dsp:txXfrm>
    </dsp:sp>
    <dsp:sp modelId="{9A22FF5A-51A6-45BE-A160-02E703EB126E}">
      <dsp:nvSpPr>
        <dsp:cNvPr id="0" name=""/>
        <dsp:cNvSpPr/>
      </dsp:nvSpPr>
      <dsp:spPr>
        <a:xfrm>
          <a:off x="5159146" y="2567439"/>
          <a:ext cx="658916" cy="65891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484FC-CD4E-48A0-865C-BA5EC61F3B64}">
      <dsp:nvSpPr>
        <dsp:cNvPr id="0" name=""/>
        <dsp:cNvSpPr/>
      </dsp:nvSpPr>
      <dsp:spPr>
        <a:xfrm>
          <a:off x="4756475" y="3512484"/>
          <a:ext cx="1464257" cy="951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Selection</a:t>
          </a:r>
          <a:r>
            <a:rPr lang="en-US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– Make informed hiring decisions based on structured evaluations.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6475" y="3512484"/>
        <a:ext cx="1464257" cy="9517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C49FCA-60F3-43E1-A22E-CE1E3C05B081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8E0E3-FD9C-4216-A087-87E751F3FCD8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0B67D-E029-4591-9031-8B26BB7B06BF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Job Analysis</a:t>
          </a:r>
          <a:r>
            <a:rPr lang="en-US" sz="2300" kern="1200" dirty="0"/>
            <a:t>: Breaks down the tasks and skills needed for an IT Technician. </a:t>
          </a:r>
          <a:r>
            <a:rPr lang="en-GB" sz="2300" kern="1200" dirty="0"/>
            <a:t>(Armstrong, 2009).</a:t>
          </a:r>
          <a:endParaRPr lang="en-US" sz="2300" kern="1200" dirty="0"/>
        </a:p>
      </dsp:txBody>
      <dsp:txXfrm>
        <a:off x="1909124" y="706"/>
        <a:ext cx="5040315" cy="1652921"/>
      </dsp:txXfrm>
    </dsp:sp>
    <dsp:sp modelId="{CC8374EC-48C7-4F63-A660-4764F4F37238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332C90-8E6A-49ED-9EFF-B932EB472630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144AB0-28CA-43DF-884B-57B665459749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Job Description</a:t>
          </a:r>
          <a:r>
            <a:rPr lang="en-US" sz="2300" kern="1200"/>
            <a:t>: Includes responsibilities such as troubleshooting, system installations, and user support.</a:t>
          </a:r>
        </a:p>
      </dsp:txBody>
      <dsp:txXfrm>
        <a:off x="1909124" y="2066858"/>
        <a:ext cx="5040315" cy="1652921"/>
      </dsp:txXfrm>
    </dsp:sp>
    <dsp:sp modelId="{DBEA998A-4BEA-4CC5-8F8A-C94F52B348F8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6CFF4-706D-4A2D-AA55-A470BB6FBC6D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BBE08-EB9A-41A1-8A27-964B593AAF83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Person Specification</a:t>
          </a:r>
          <a:r>
            <a:rPr lang="en-US" sz="2300" kern="1200" dirty="0"/>
            <a:t>: Requires a degree in IT, problem-solving ability, teamwork, and communication skills. </a:t>
          </a:r>
          <a:r>
            <a:rPr lang="en-GB" sz="2300" kern="1200" dirty="0"/>
            <a:t>(CIPD, 2023).</a:t>
          </a:r>
          <a:endParaRPr lang="en-US" sz="2300" kern="1200" dirty="0"/>
        </a:p>
      </dsp:txBody>
      <dsp:txXfrm>
        <a:off x="1909124" y="4133010"/>
        <a:ext cx="5040315" cy="16529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5211E-C22C-43E7-A76D-3D2567566263}">
      <dsp:nvSpPr>
        <dsp:cNvPr id="0" name=""/>
        <dsp:cNvSpPr/>
      </dsp:nvSpPr>
      <dsp:spPr>
        <a:xfrm>
          <a:off x="644018" y="542176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BE9227-D8AC-48DB-8EF7-82BCCE89FA18}">
      <dsp:nvSpPr>
        <dsp:cNvPr id="0" name=""/>
        <dsp:cNvSpPr/>
      </dsp:nvSpPr>
      <dsp:spPr>
        <a:xfrm>
          <a:off x="1068143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90C99F-54C1-48A0-AE0E-7F99D794441A}">
      <dsp:nvSpPr>
        <dsp:cNvPr id="0" name=""/>
        <dsp:cNvSpPr/>
      </dsp:nvSpPr>
      <dsp:spPr>
        <a:xfrm>
          <a:off x="7830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dirty="0"/>
            <a:t>Structured Interview</a:t>
          </a:r>
          <a:r>
            <a:rPr lang="en-US" sz="1600" kern="1200" dirty="0"/>
            <a:t>: Same questions for all candidates, ensures fairness (CIPD, 2022).</a:t>
          </a:r>
        </a:p>
      </dsp:txBody>
      <dsp:txXfrm>
        <a:off x="7830" y="3152177"/>
        <a:ext cx="3262500" cy="720000"/>
      </dsp:txXfrm>
    </dsp:sp>
    <dsp:sp modelId="{85DBCD9D-1A9A-47EB-9B2A-019304124543}">
      <dsp:nvSpPr>
        <dsp:cNvPr id="0" name=""/>
        <dsp:cNvSpPr/>
      </dsp:nvSpPr>
      <dsp:spPr>
        <a:xfrm>
          <a:off x="4477456" y="542176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6F8B4A-5A44-4788-A0CD-BFEC1E0CC45F}">
      <dsp:nvSpPr>
        <dsp:cNvPr id="0" name=""/>
        <dsp:cNvSpPr/>
      </dsp:nvSpPr>
      <dsp:spPr>
        <a:xfrm>
          <a:off x="4901581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04A587-408E-4891-A888-3182B38E9682}">
      <dsp:nvSpPr>
        <dsp:cNvPr id="0" name=""/>
        <dsp:cNvSpPr/>
      </dsp:nvSpPr>
      <dsp:spPr>
        <a:xfrm>
          <a:off x="3841268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/>
            <a:t>Technical Interview</a:t>
          </a:r>
          <a:r>
            <a:rPr lang="en-US" sz="1600" kern="1200"/>
            <a:t>: Evaluates IT problem-solving, practical scenarios.</a:t>
          </a:r>
        </a:p>
      </dsp:txBody>
      <dsp:txXfrm>
        <a:off x="3841268" y="3152177"/>
        <a:ext cx="3262500" cy="720000"/>
      </dsp:txXfrm>
    </dsp:sp>
    <dsp:sp modelId="{49EE7B59-3755-4E09-8950-2ABCB472359E}">
      <dsp:nvSpPr>
        <dsp:cNvPr id="0" name=""/>
        <dsp:cNvSpPr/>
      </dsp:nvSpPr>
      <dsp:spPr>
        <a:xfrm>
          <a:off x="8310893" y="542176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43387B-7D7D-4C7A-BE5F-414E61023C20}">
      <dsp:nvSpPr>
        <dsp:cNvPr id="0" name=""/>
        <dsp:cNvSpPr/>
      </dsp:nvSpPr>
      <dsp:spPr>
        <a:xfrm>
          <a:off x="8735018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8BEF2-2F94-48FA-98CE-ACBD12199C03}">
      <dsp:nvSpPr>
        <dsp:cNvPr id="0" name=""/>
        <dsp:cNvSpPr/>
      </dsp:nvSpPr>
      <dsp:spPr>
        <a:xfrm>
          <a:off x="7674706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/>
            <a:t>Panel Interview</a:t>
          </a:r>
          <a:r>
            <a:rPr lang="en-US" sz="1600" kern="1200"/>
            <a:t>: Multiple assessors for balanced decision-making.</a:t>
          </a:r>
        </a:p>
      </dsp:txBody>
      <dsp:txXfrm>
        <a:off x="7674706" y="3152177"/>
        <a:ext cx="32625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5C8739-F2DB-4BC8-BD60-116AB453A01F}">
      <dsp:nvSpPr>
        <dsp:cNvPr id="0" name=""/>
        <dsp:cNvSpPr/>
      </dsp:nvSpPr>
      <dsp:spPr>
        <a:xfrm>
          <a:off x="1723" y="879374"/>
          <a:ext cx="3010065" cy="301006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Pre-set questions for consistency</a:t>
          </a:r>
          <a:endParaRPr lang="en-US" sz="2900" kern="1200"/>
        </a:p>
      </dsp:txBody>
      <dsp:txXfrm>
        <a:off x="442537" y="1320188"/>
        <a:ext cx="2128437" cy="2128437"/>
      </dsp:txXfrm>
    </dsp:sp>
    <dsp:sp modelId="{8B7DCAF6-6CC6-486E-A94F-7F35249B5635}">
      <dsp:nvSpPr>
        <dsp:cNvPr id="0" name=""/>
        <dsp:cNvSpPr/>
      </dsp:nvSpPr>
      <dsp:spPr>
        <a:xfrm>
          <a:off x="2777068" y="453991"/>
          <a:ext cx="1875884" cy="101589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2777068" y="657170"/>
        <a:ext cx="1571115" cy="609539"/>
      </dsp:txXfrm>
    </dsp:sp>
    <dsp:sp modelId="{D0237BCA-8A63-4FFD-8CCA-511F5918A943}">
      <dsp:nvSpPr>
        <dsp:cNvPr id="0" name=""/>
        <dsp:cNvSpPr/>
      </dsp:nvSpPr>
      <dsp:spPr>
        <a:xfrm>
          <a:off x="4524413" y="879374"/>
          <a:ext cx="3010065" cy="301006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Google uses scoring rubrics and structured panels</a:t>
          </a:r>
          <a:endParaRPr lang="en-US" sz="2900" kern="1200"/>
        </a:p>
      </dsp:txBody>
      <dsp:txXfrm>
        <a:off x="4965227" y="1320188"/>
        <a:ext cx="2128437" cy="2128437"/>
      </dsp:txXfrm>
    </dsp:sp>
    <dsp:sp modelId="{A5E6EAED-5C93-4E4B-BBD6-53CC3C69EB81}">
      <dsp:nvSpPr>
        <dsp:cNvPr id="0" name=""/>
        <dsp:cNvSpPr/>
      </dsp:nvSpPr>
      <dsp:spPr>
        <a:xfrm rot="10800000">
          <a:off x="2883250" y="3298924"/>
          <a:ext cx="1875884" cy="101589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10800000">
        <a:off x="3188019" y="3502103"/>
        <a:ext cx="1571115" cy="6095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E13C9-9EF4-483E-9609-8778944D3CFF}">
      <dsp:nvSpPr>
        <dsp:cNvPr id="0" name=""/>
        <dsp:cNvSpPr/>
      </dsp:nvSpPr>
      <dsp:spPr>
        <a:xfrm>
          <a:off x="1261" y="393494"/>
          <a:ext cx="4428354" cy="28120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85C43-51C9-4DEB-8A22-E7524C4F680E}">
      <dsp:nvSpPr>
        <dsp:cNvPr id="0" name=""/>
        <dsp:cNvSpPr/>
      </dsp:nvSpPr>
      <dsp:spPr>
        <a:xfrm>
          <a:off x="493301" y="860931"/>
          <a:ext cx="4428354" cy="28120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Candidates face real-world problems, case scenarios, code testing</a:t>
          </a:r>
          <a:endParaRPr lang="en-US" sz="3400" kern="1200"/>
        </a:p>
      </dsp:txBody>
      <dsp:txXfrm>
        <a:off x="575662" y="943292"/>
        <a:ext cx="4263632" cy="2647282"/>
      </dsp:txXfrm>
    </dsp:sp>
    <dsp:sp modelId="{BC8A1C13-778E-4696-99E2-FDFB777D2676}">
      <dsp:nvSpPr>
        <dsp:cNvPr id="0" name=""/>
        <dsp:cNvSpPr/>
      </dsp:nvSpPr>
      <dsp:spPr>
        <a:xfrm>
          <a:off x="5413694" y="393494"/>
          <a:ext cx="4428354" cy="28120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9CB59-78E7-466A-BFFB-CE905E6F992D}">
      <dsp:nvSpPr>
        <dsp:cNvPr id="0" name=""/>
        <dsp:cNvSpPr/>
      </dsp:nvSpPr>
      <dsp:spPr>
        <a:xfrm>
          <a:off x="5905734" y="860931"/>
          <a:ext cx="4428354" cy="28120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Focus on technical expertise and situational judgement</a:t>
          </a:r>
          <a:endParaRPr lang="en-US" sz="3400" kern="1200"/>
        </a:p>
      </dsp:txBody>
      <dsp:txXfrm>
        <a:off x="5988095" y="943292"/>
        <a:ext cx="4263632" cy="26472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2518B-3E24-418F-8D62-4093E47FCB99}">
      <dsp:nvSpPr>
        <dsp:cNvPr id="0" name=""/>
        <dsp:cNvSpPr/>
      </dsp:nvSpPr>
      <dsp:spPr>
        <a:xfrm>
          <a:off x="2259518" y="407176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F1CCF7-BA76-4635-B6BA-BA74AFA50B03}">
      <dsp:nvSpPr>
        <dsp:cNvPr id="0" name=""/>
        <dsp:cNvSpPr/>
      </dsp:nvSpPr>
      <dsp:spPr>
        <a:xfrm>
          <a:off x="2727518" y="875177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81A46-2065-4C75-9D50-00F236D1E226}">
      <dsp:nvSpPr>
        <dsp:cNvPr id="0" name=""/>
        <dsp:cNvSpPr/>
      </dsp:nvSpPr>
      <dsp:spPr>
        <a:xfrm>
          <a:off x="1557518" y="3287177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Multiple assessors (HR, engineers, managers)</a:t>
          </a:r>
          <a:endParaRPr lang="en-US" sz="2300" kern="1200"/>
        </a:p>
      </dsp:txBody>
      <dsp:txXfrm>
        <a:off x="1557518" y="3287177"/>
        <a:ext cx="3600000" cy="720000"/>
      </dsp:txXfrm>
    </dsp:sp>
    <dsp:sp modelId="{54D810C5-94C2-49AE-B474-0C54261A5B9B}">
      <dsp:nvSpPr>
        <dsp:cNvPr id="0" name=""/>
        <dsp:cNvSpPr/>
      </dsp:nvSpPr>
      <dsp:spPr>
        <a:xfrm>
          <a:off x="6489518" y="407176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DAEC9-9ACB-44F5-A57B-A41C03F18F74}">
      <dsp:nvSpPr>
        <dsp:cNvPr id="0" name=""/>
        <dsp:cNvSpPr/>
      </dsp:nvSpPr>
      <dsp:spPr>
        <a:xfrm>
          <a:off x="6957518" y="87517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4A9B9-18B4-45AA-BDAD-B204B53FA236}">
      <dsp:nvSpPr>
        <dsp:cNvPr id="0" name=""/>
        <dsp:cNvSpPr/>
      </dsp:nvSpPr>
      <dsp:spPr>
        <a:xfrm>
          <a:off x="5787518" y="3287177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Objective evaluation and reduced bias</a:t>
          </a:r>
          <a:endParaRPr lang="en-US" sz="2300" kern="1200"/>
        </a:p>
      </dsp:txBody>
      <dsp:txXfrm>
        <a:off x="5787518" y="3287177"/>
        <a:ext cx="360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2D446-05B4-4B2A-A2CD-1DE214A3FF53}">
      <dsp:nvSpPr>
        <dsp:cNvPr id="0" name=""/>
        <dsp:cNvSpPr/>
      </dsp:nvSpPr>
      <dsp:spPr>
        <a:xfrm>
          <a:off x="0" y="0"/>
          <a:ext cx="9303281" cy="13243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/>
            <a:t>Probing</a:t>
          </a:r>
          <a:r>
            <a:rPr lang="en-US" sz="2700" kern="1200" dirty="0"/>
            <a:t>: “Tell me more about a time you solved a system issue.”</a:t>
          </a:r>
        </a:p>
      </dsp:txBody>
      <dsp:txXfrm>
        <a:off x="38788" y="38788"/>
        <a:ext cx="7874250" cy="1246730"/>
      </dsp:txXfrm>
    </dsp:sp>
    <dsp:sp modelId="{BD0052D4-2E89-422C-820A-A4460C754DCB}">
      <dsp:nvSpPr>
        <dsp:cNvPr id="0" name=""/>
        <dsp:cNvSpPr/>
      </dsp:nvSpPr>
      <dsp:spPr>
        <a:xfrm>
          <a:off x="820877" y="1545023"/>
          <a:ext cx="9303281" cy="1324306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Socratic</a:t>
          </a:r>
          <a:r>
            <a:rPr lang="en-US" sz="2700" kern="1200"/>
            <a:t>: “Why did you choose that method over another?”</a:t>
          </a:r>
        </a:p>
      </dsp:txBody>
      <dsp:txXfrm>
        <a:off x="859665" y="1583811"/>
        <a:ext cx="7544028" cy="1246730"/>
      </dsp:txXfrm>
    </dsp:sp>
    <dsp:sp modelId="{AA290EDF-14F8-42BC-A063-DAE1DA9CA87C}">
      <dsp:nvSpPr>
        <dsp:cNvPr id="0" name=""/>
        <dsp:cNvSpPr/>
      </dsp:nvSpPr>
      <dsp:spPr>
        <a:xfrm>
          <a:off x="1641755" y="3090047"/>
          <a:ext cx="9303281" cy="1324306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Open vs Closed</a:t>
          </a:r>
          <a:r>
            <a:rPr lang="en-US" sz="2700" kern="1200"/>
            <a:t>: Gathering context vs confirming details (Megginson &amp; Clutterbuck, 2011).</a:t>
          </a:r>
        </a:p>
      </dsp:txBody>
      <dsp:txXfrm>
        <a:off x="1680543" y="3128835"/>
        <a:ext cx="7544028" cy="1246730"/>
      </dsp:txXfrm>
    </dsp:sp>
    <dsp:sp modelId="{228E6E57-816F-4695-879E-F0F032CD91DD}">
      <dsp:nvSpPr>
        <dsp:cNvPr id="0" name=""/>
        <dsp:cNvSpPr/>
      </dsp:nvSpPr>
      <dsp:spPr>
        <a:xfrm>
          <a:off x="8442482" y="1004265"/>
          <a:ext cx="860799" cy="8607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36162" y="1004265"/>
        <a:ext cx="473439" cy="647751"/>
      </dsp:txXfrm>
    </dsp:sp>
    <dsp:sp modelId="{00551D5B-9623-4411-87DE-A8DE1754D311}">
      <dsp:nvSpPr>
        <dsp:cNvPr id="0" name=""/>
        <dsp:cNvSpPr/>
      </dsp:nvSpPr>
      <dsp:spPr>
        <a:xfrm>
          <a:off x="9263360" y="2540460"/>
          <a:ext cx="860799" cy="8607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457040" y="2540460"/>
        <a:ext cx="473439" cy="64775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45C0-7155-45A1-B2C6-20F8FEE0CA6E}">
      <dsp:nvSpPr>
        <dsp:cNvPr id="0" name=""/>
        <dsp:cNvSpPr/>
      </dsp:nvSpPr>
      <dsp:spPr>
        <a:xfrm>
          <a:off x="0" y="0"/>
          <a:ext cx="9303281" cy="13243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Strategic recruitment ensures right-fit hiring (Kaplan &amp; Norton, 2004).</a:t>
          </a:r>
        </a:p>
      </dsp:txBody>
      <dsp:txXfrm>
        <a:off x="38788" y="38788"/>
        <a:ext cx="7874250" cy="1246730"/>
      </dsp:txXfrm>
    </dsp:sp>
    <dsp:sp modelId="{29D40700-A593-4E6A-BDDF-FC0D2721A327}">
      <dsp:nvSpPr>
        <dsp:cNvPr id="0" name=""/>
        <dsp:cNvSpPr/>
      </dsp:nvSpPr>
      <dsp:spPr>
        <a:xfrm>
          <a:off x="820877" y="1545023"/>
          <a:ext cx="9303281" cy="1324306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Google uses structured processes for fairness and innovation.</a:t>
          </a:r>
        </a:p>
      </dsp:txBody>
      <dsp:txXfrm>
        <a:off x="859665" y="1583811"/>
        <a:ext cx="7544028" cy="1246730"/>
      </dsp:txXfrm>
    </dsp:sp>
    <dsp:sp modelId="{A997970C-9193-469E-AF8E-7FE3355C1EDD}">
      <dsp:nvSpPr>
        <dsp:cNvPr id="0" name=""/>
        <dsp:cNvSpPr/>
      </dsp:nvSpPr>
      <dsp:spPr>
        <a:xfrm>
          <a:off x="1641755" y="3090047"/>
          <a:ext cx="9303281" cy="1324306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Aligning recruitment with values leads to higher performance and retention.</a:t>
          </a:r>
        </a:p>
      </dsp:txBody>
      <dsp:txXfrm>
        <a:off x="1680543" y="3128835"/>
        <a:ext cx="7544028" cy="1246730"/>
      </dsp:txXfrm>
    </dsp:sp>
    <dsp:sp modelId="{A74E5078-6922-4384-B31B-21F9110858A2}">
      <dsp:nvSpPr>
        <dsp:cNvPr id="0" name=""/>
        <dsp:cNvSpPr/>
      </dsp:nvSpPr>
      <dsp:spPr>
        <a:xfrm>
          <a:off x="8442482" y="1004265"/>
          <a:ext cx="860799" cy="8607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8636162" y="1004265"/>
        <a:ext cx="473439" cy="647751"/>
      </dsp:txXfrm>
    </dsp:sp>
    <dsp:sp modelId="{73A51DF2-F81E-46CA-84A9-5BD3303281DE}">
      <dsp:nvSpPr>
        <dsp:cNvPr id="0" name=""/>
        <dsp:cNvSpPr/>
      </dsp:nvSpPr>
      <dsp:spPr>
        <a:xfrm>
          <a:off x="9263360" y="2540460"/>
          <a:ext cx="860799" cy="8607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9457040" y="2540460"/>
        <a:ext cx="473439" cy="6477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63CDFE-2947-4924-85BD-2F76AE4F62D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B18C41-E1DF-4110-9D55-59939118C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549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B18C41-E1DF-4110-9D55-59939118C18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511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3EDD9-6F1F-E33A-BBB4-74B12605C9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C53B81-76CF-2701-88FA-8DC8A397C8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ED1F93-6F7C-6AD3-A2A4-DA585940F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E26F6-5866-0F60-0380-345E3055B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420D2-5399-0D70-EB21-3BF279A0D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377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A04A0-DEC5-9B9E-1DA5-9FF8EB0E5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AAB26-30D1-996B-1EF3-0F4E742B6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DCA92B-AE59-0318-EA5E-3BBB8F1A5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21BA2-5A9E-271D-64EB-8B252B1FC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FC6BB-566B-8D5C-2522-50F03EC7B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459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47BF8-F329-B38E-8520-37A3013AC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13CFA9-BDF1-18A0-8E1B-116FA4427B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D3FA6-2613-67BB-2714-8629A7C5C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99376-DE29-FC04-D42D-EA0B08FB4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97C0A-0232-8CE2-B7B6-467657033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195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F4021-7DDF-B193-8E7E-06AC4D6D5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0D581-CD0F-3818-3932-5286051518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B9A37B-C4AE-F0FF-F047-E2E9BE7A7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403E8-D893-51F1-3D23-ED25217EF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341B03-1382-398E-5023-05B39B90F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792DCC-402F-ABFF-B051-44C7DCBFB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63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8FCE5-1D3D-FE01-6341-65DBF3D88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C1DDDF-7320-C5A7-CBB1-610CFECAC3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37A7D3-94A1-445D-AFAB-8DE62931D1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705F03-D73A-72A3-33CF-D242421462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999AF0-CF63-97B2-99F2-CF042B12EC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B8D037-A595-3087-36C9-DB3A0E4A8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35144F-3727-2A9D-30E6-8A0FFBD79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87E57B-367A-6C4C-9154-2CC8F833E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534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C9D83-7AF2-FB57-F875-9DA98D5C5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1662FF-06DB-494C-214E-A84D2A8E7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0160C-D001-24F7-EC5B-2DFE58BAD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84F727-9893-1EE0-A637-556CFEBFA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683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92467F-768F-15CC-89CE-745445E9C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B6BDED-E8D8-807D-8D8C-6B9B7C9D4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360A7-25CE-B428-50B9-52D6E1DC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066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64547-6296-0C14-35B3-532891486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22663-8A16-D211-A26D-1EB166E8A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FA8343-5669-E86A-2828-AF10A768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F2F506-BEE1-BF2E-1416-283C69344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9FB27A-DEB4-97B6-29A6-9E97C63D9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1C979E-9DE4-4BF4-59BF-7B04CDE19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444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F7023-0334-7806-8E17-FBCB1A39C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D20E87-C998-0BFD-D3E8-49798E8670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F6B766-2CCE-A70A-086A-6372194FCB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D8621A-E06C-E923-2A13-A447697AC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475BAE-55DC-7690-3CFC-076D60C5C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9AAA08-EDD8-EE9E-056F-FD0EF9106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673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6605F-94E5-3A46-80C6-94D7ABFC1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E1F90E-4965-8F08-BAD0-1D107E94E0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83989-6C60-2087-362B-FC2AB020A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466FD-EF95-EFC8-CC50-62F1D7F27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83A00-3259-CD17-723D-E813C3A10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741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D9DD79-B981-CF34-189E-DDAAAF3FDC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EDB4B4-777D-5FBF-5B1D-5788845C58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E06A3E-146E-402A-B481-A011697AF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7F5F8-7972-5657-A6AA-6AB3A9FD2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E63B46-EF49-9E52-E815-41C842C2F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161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DB883A-591D-D2A9-6955-D74F07AD5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85D73C-3AE2-F358-09ED-B3C1935C9B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79939-88F5-0748-CEF0-66CC9B2FC2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E35583-66FE-4452-9152-8AB05C2D113D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F0F89-5CE9-7CED-7A23-629AB20B1B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ABF60-AC7C-4B42-7ABE-9F215BE052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C477E2-5CED-426D-83E6-A920EDB2A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359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recruitment" TargetMode="External"/><Relationship Id="rId2" Type="http://schemas.openxmlformats.org/officeDocument/2006/relationships/hyperlink" Target="https://www.cipd.org/uk/knowledge/factsheets/interview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hyperlink" Target="https://careers.google.com/how-we-hi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B9E94-B76B-C62B-9580-5DF23B4936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4815" y="3429000"/>
            <a:ext cx="5221185" cy="2102108"/>
          </a:xfrm>
        </p:spPr>
        <p:txBody>
          <a:bodyPr anchor="t">
            <a:normAutofit/>
          </a:bodyPr>
          <a:lstStyle/>
          <a:p>
            <a:pPr lvl="0"/>
            <a:r>
              <a:rPr lang="en-GB" sz="1700" dirty="0"/>
              <a:t>Strategic Recruitment for IT Technicians at Google UK</a:t>
            </a:r>
          </a:p>
          <a:p>
            <a:pPr lvl="0"/>
            <a:r>
              <a:rPr lang="en-GB" sz="1700" dirty="0"/>
              <a:t>Alin-Florin Iordache</a:t>
            </a:r>
          </a:p>
          <a:p>
            <a:pPr lvl="0"/>
            <a:r>
              <a:rPr lang="en-GB" sz="1700" dirty="0"/>
              <a:t>2330653</a:t>
            </a:r>
          </a:p>
          <a:p>
            <a:pPr lvl="0"/>
            <a:r>
              <a:rPr lang="en-GB" sz="1700" dirty="0"/>
              <a:t>Module: LCLM5002 – Developing and Managing Individuals and Teams</a:t>
            </a:r>
          </a:p>
          <a:p>
            <a:pPr lvl="0"/>
            <a:r>
              <a:rPr lang="en-GB" sz="1700" dirty="0"/>
              <a:t>Lecturer: Dr. Amer Kareem</a:t>
            </a:r>
          </a:p>
        </p:txBody>
      </p:sp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50" name="Freeform: Shape 1049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EF520099-3134-DEF8-D137-03FA9B553E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2974" y="1139394"/>
            <a:ext cx="4939504" cy="2469751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1" name="Freeform: Shape 1050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52" name="Freeform: Shape 1051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6984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A03AB8-052C-CC2C-D305-8E7E880DF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84404"/>
            <a:ext cx="4621553" cy="807625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C3567-280A-E294-3048-58F80EE66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920866"/>
            <a:ext cx="4621553" cy="3159018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Job Analysis &amp; Person Specification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Interview Types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Interview Method Comparison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77FAE1-1436-F688-D377-0D5FDDE341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1261" y="1196049"/>
            <a:ext cx="5837780" cy="4465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4243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762B7-E6C7-54D7-4CED-B4FA46793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2188" y="295505"/>
            <a:ext cx="5334930" cy="1512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Introduction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A person holding a sign&#10;&#10;AI-generated content may be incorrect.">
            <a:extLst>
              <a:ext uri="{FF2B5EF4-FFF2-40B4-BE49-F238E27FC236}">
                <a16:creationId xmlns:a16="http://schemas.microsoft.com/office/drawing/2014/main" id="{0C8775EF-95FE-F20B-033B-BC2D5FF0E0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9" r="-1" b="32811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BEC8016-D1D3-FDCB-207D-D3E873BB25DE}"/>
              </a:ext>
            </a:extLst>
          </p:cNvPr>
          <p:cNvSpPr/>
          <p:nvPr/>
        </p:nvSpPr>
        <p:spPr>
          <a:xfrm>
            <a:off x="1748302" y="3282984"/>
            <a:ext cx="2945323" cy="22319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82CB5A5-D986-5116-5B7B-7D7F9CEA9806}"/>
              </a:ext>
            </a:extLst>
          </p:cNvPr>
          <p:cNvSpPr txBox="1"/>
          <p:nvPr/>
        </p:nvSpPr>
        <p:spPr>
          <a:xfrm>
            <a:off x="2114834" y="3585081"/>
            <a:ext cx="221225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If you hire people just because they can do a job, they’ll work for your money...”</a:t>
            </a:r>
            <a:r>
              <a:rPr lang="en-GB" dirty="0"/>
              <a:t> (Sinek, 2009)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6631EA4-DCF4-53E6-1462-B32193C07E66}"/>
              </a:ext>
            </a:extLst>
          </p:cNvPr>
          <p:cNvSpPr txBox="1"/>
          <p:nvPr/>
        </p:nvSpPr>
        <p:spPr>
          <a:xfrm>
            <a:off x="6926438" y="2575098"/>
            <a:ext cx="414921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Strategic recruitment aligns talent with organisational vision.</a:t>
            </a:r>
          </a:p>
          <a:p>
            <a:pPr lvl="0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Recruitment impacts motivation, engagement, retention and business performance.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Importance of selecting candidates who match not only job criteria but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values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8868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35A75-B951-8D78-BCE6-CBC359BDF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810140"/>
            <a:ext cx="4705097" cy="59850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  <a:b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BC44058-DF4A-D1E5-F390-44107EF302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00" b="22972"/>
          <a:stretch>
            <a:fillRect/>
          </a:stretch>
        </p:blipFill>
        <p:spPr>
          <a:xfrm>
            <a:off x="20" y="10"/>
            <a:ext cx="12191980" cy="45577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A6AB70-C731-C59E-B83D-FE8A4AC298FD}"/>
              </a:ext>
            </a:extLst>
          </p:cNvPr>
          <p:cNvSpPr txBox="1"/>
          <p:nvPr/>
        </p:nvSpPr>
        <p:spPr>
          <a:xfrm>
            <a:off x="6019333" y="4837132"/>
            <a:ext cx="5753567" cy="16156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Google UK (London)</a:t>
            </a:r>
          </a:p>
          <a:p>
            <a:pPr lvl="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Tech innovation leader with global reach</a:t>
            </a:r>
          </a:p>
          <a:p>
            <a:pPr lvl="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Growing need for skilled IT </a:t>
            </a:r>
            <a:r>
              <a:rPr lang="en-US"/>
              <a:t>technicians (Google </a:t>
            </a:r>
            <a:r>
              <a:rPr lang="en-US" dirty="0"/>
              <a:t>Cloud, systems support)</a:t>
            </a:r>
          </a:p>
        </p:txBody>
      </p:sp>
    </p:spTree>
    <p:extLst>
      <p:ext uri="{BB962C8B-B14F-4D97-AF65-F5344CB8AC3E}">
        <p14:creationId xmlns:p14="http://schemas.microsoft.com/office/powerpoint/2010/main" val="456434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CD1D4-3A32-8A25-94C0-7F4CAAB07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909" y="298999"/>
            <a:ext cx="2905613" cy="2080408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200" dirty="0"/>
              <a:t>Recruitment Process</a:t>
            </a:r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D3E2988E-614A-6638-78FB-77CAE7FF77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3033009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2C6BD36E-FF0B-F85D-F679-2C69972AA587}"/>
              </a:ext>
            </a:extLst>
          </p:cNvPr>
          <p:cNvSpPr txBox="1"/>
          <p:nvPr/>
        </p:nvSpPr>
        <p:spPr>
          <a:xfrm>
            <a:off x="634314" y="2900516"/>
            <a:ext cx="325447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Uses structured hiring with role-related criteria.</a:t>
            </a:r>
            <a:r>
              <a:rPr lang="en-GB" dirty="0"/>
              <a:t> (CIPD, 2023).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Involves hiring committees to reduce bias.</a:t>
            </a:r>
          </a:p>
          <a:p>
            <a:pPr algn="ctr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Googliness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” – creativity, teamwork, and cultural fit.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036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9EFB9-44A1-40C2-0B7C-0C9CAF5DA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Job Analysis &amp; Person Specification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018C9B-C5C8-D68D-57B2-11E1DEB9B0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469253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6563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EC4CB-D4D0-C0A4-62D7-DB12DDD4D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US" dirty="0"/>
              <a:t>Interview Types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C62B10-05D6-B486-5FCC-692F67FAF7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0309197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973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F28B00-079F-DCD4-DD42-F8970787A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Structured</a:t>
            </a:r>
            <a:r>
              <a:rPr lang="en-GB" sz="3200" b="1" dirty="0"/>
              <a:t> Interview</a:t>
            </a:r>
            <a:endParaRPr lang="en-GB" sz="3200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512450E-CD8F-42EA-6CD0-2F648B7124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908929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1630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14445-A4AF-35D5-2121-EBCAF6576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sz="3700" b="1" dirty="0"/>
              <a:t>Technical </a:t>
            </a: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Interview</a:t>
            </a:r>
            <a:br>
              <a:rPr lang="en-GB" sz="3700" dirty="0"/>
            </a:br>
            <a:endParaRPr lang="en-GB" sz="37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EAEA4D-E0D4-A9AD-B81B-D838559D83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538949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0426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F3E2D0-10A6-69D2-FB5A-8D1823661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ECDDD1-83D1-9FCC-F437-1CB626CC17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7062956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1129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5AA850-4F8E-3089-226A-E96B1752F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/>
              <a:t>Questioning Techniques</a:t>
            </a:r>
            <a:endParaRPr lang="en-GB" dirty="0"/>
          </a:p>
        </p:txBody>
      </p:sp>
      <p:graphicFrame>
        <p:nvGraphicFramePr>
          <p:cNvPr id="13" name="Content Placeholder 5">
            <a:extLst>
              <a:ext uri="{FF2B5EF4-FFF2-40B4-BE49-F238E27FC236}">
                <a16:creationId xmlns:a16="http://schemas.microsoft.com/office/drawing/2014/main" id="{CA0168BB-FBE6-F9C7-800C-F7A32F6600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2240415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5391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3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B6FF55-43D5-E2F5-75C4-BB799898F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/>
              <a:t>Interview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Comparison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6" name="Content Placeholder 3">
            <a:extLst>
              <a:ext uri="{FF2B5EF4-FFF2-40B4-BE49-F238E27FC236}">
                <a16:creationId xmlns:a16="http://schemas.microsoft.com/office/drawing/2014/main" id="{DFB4FC70-3A6B-D336-4CB3-B0AB0A0D976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8" y="2703955"/>
          <a:ext cx="10945039" cy="2768550"/>
        </p:xfrm>
        <a:graphic>
          <a:graphicData uri="http://schemas.openxmlformats.org/drawingml/2006/table">
            <a:tbl>
              <a:tblPr firstRow="1" firstCol="1" bandRow="1">
                <a:tableStyleId>{9D7B26C5-4107-4FEC-AEDC-1716B250A1EF}</a:tableStyleId>
              </a:tblPr>
              <a:tblGrid>
                <a:gridCol w="2947188">
                  <a:extLst>
                    <a:ext uri="{9D8B030D-6E8A-4147-A177-3AD203B41FA5}">
                      <a16:colId xmlns:a16="http://schemas.microsoft.com/office/drawing/2014/main" val="3436685527"/>
                    </a:ext>
                  </a:extLst>
                </a:gridCol>
                <a:gridCol w="4103326">
                  <a:extLst>
                    <a:ext uri="{9D8B030D-6E8A-4147-A177-3AD203B41FA5}">
                      <a16:colId xmlns:a16="http://schemas.microsoft.com/office/drawing/2014/main" val="4209705937"/>
                    </a:ext>
                  </a:extLst>
                </a:gridCol>
                <a:gridCol w="3894525">
                  <a:extLst>
                    <a:ext uri="{9D8B030D-6E8A-4147-A177-3AD203B41FA5}">
                      <a16:colId xmlns:a16="http://schemas.microsoft.com/office/drawing/2014/main" val="551630006"/>
                    </a:ext>
                  </a:extLst>
                </a:gridCol>
              </a:tblGrid>
              <a:tr h="5537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Feature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dirty="0">
                          <a:effectLst/>
                        </a:rPr>
                        <a:t>Face-to-Face</a:t>
                      </a:r>
                      <a:endParaRPr lang="en-GB" sz="27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Online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extLst>
                  <a:ext uri="{0D108BD9-81ED-4DB2-BD59-A6C34878D82A}">
                    <a16:rowId xmlns:a16="http://schemas.microsoft.com/office/drawing/2014/main" val="1815594530"/>
                  </a:ext>
                </a:extLst>
              </a:tr>
              <a:tr h="5537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Interaction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Body language visible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Limited non-verbal cues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extLst>
                  <a:ext uri="{0D108BD9-81ED-4DB2-BD59-A6C34878D82A}">
                    <a16:rowId xmlns:a16="http://schemas.microsoft.com/office/drawing/2014/main" val="3515712404"/>
                  </a:ext>
                </a:extLst>
              </a:tr>
              <a:tr h="5537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Convenience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May require travel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Accessible globally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extLst>
                  <a:ext uri="{0D108BD9-81ED-4DB2-BD59-A6C34878D82A}">
                    <a16:rowId xmlns:a16="http://schemas.microsoft.com/office/drawing/2014/main" val="3050084654"/>
                  </a:ext>
                </a:extLst>
              </a:tr>
              <a:tr h="5537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Cost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Venue and time intensive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Cost-effective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extLst>
                  <a:ext uri="{0D108BD9-81ED-4DB2-BD59-A6C34878D82A}">
                    <a16:rowId xmlns:a16="http://schemas.microsoft.com/office/drawing/2014/main" val="3985021220"/>
                  </a:ext>
                </a:extLst>
              </a:tr>
              <a:tr h="5537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Tech requirement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>
                          <a:effectLst/>
                        </a:rPr>
                        <a:t>Low</a:t>
                      </a:r>
                      <a:endParaRPr lang="en-GB" sz="27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dirty="0">
                          <a:effectLst/>
                        </a:rPr>
                        <a:t>High (tools, platforms)</a:t>
                      </a:r>
                      <a:endParaRPr lang="en-GB" sz="27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3200" marR="23200" marT="23200" marB="23200" anchor="ctr"/>
                </a:tc>
                <a:extLst>
                  <a:ext uri="{0D108BD9-81ED-4DB2-BD59-A6C34878D82A}">
                    <a16:rowId xmlns:a16="http://schemas.microsoft.com/office/drawing/2014/main" val="19565136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8404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AC6C8-3E0C-74BC-8480-0A4A4687F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pPr algn="ctr"/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3700" dirty="0"/>
            </a:br>
            <a:endParaRPr lang="en-GB" sz="37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4611AD-9499-C0A1-7CDA-AF4B6E4224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5276078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7108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7C2BF-DE2F-7197-41FB-AC62876E9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2127"/>
            <a:ext cx="4621553" cy="1006517"/>
          </a:xfrm>
        </p:spPr>
        <p:txBody>
          <a:bodyPr anchor="b">
            <a:normAutofit/>
          </a:bodyPr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384C8-AD10-7CC9-7A36-F3322F64B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250771"/>
            <a:ext cx="4621553" cy="4002766"/>
          </a:xfrm>
        </p:spPr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Armstrong, M. (2009)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11th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CIPD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Interviewing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https://www.cipd.org/uk/knowledge/factsheets/interviewing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14 June 2025).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CIPD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Recruitment: an overview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https://www.cipd.org/uk/knowledge/factsheets/recruitment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14 June 2025).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Google Careers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We Hire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https://careers.google.com/how-we-hire/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14 June 2025).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Kaplan, R.S. and Norton, D.P. (2004)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Strategy Maps: Converting Intangible Assets into Tangible Outcomes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Boston, MA: Harvard Business School Press.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Megginson, D. and Clutterbuck, D. (2011)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Techniques for Coaching and Mentoring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Sinek, S. (2009)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Start With Why: How Great Leaders Inspire Everyone to Take Action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Penguin Books.</a:t>
            </a:r>
          </a:p>
          <a:p>
            <a:endParaRPr lang="en-GB" sz="1400" dirty="0"/>
          </a:p>
        </p:txBody>
      </p: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42FBDEED-9B35-9265-D85F-2839DA702E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387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721</Words>
  <Application>Microsoft Office PowerPoint</Application>
  <PresentationFormat>Widescreen</PresentationFormat>
  <Paragraphs>88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Table of Contents</vt:lpstr>
      <vt:lpstr>Introduction</vt:lpstr>
      <vt:lpstr>Company Overview </vt:lpstr>
      <vt:lpstr>Recruitment Process</vt:lpstr>
      <vt:lpstr>Job Analysis &amp; Person Specification</vt:lpstr>
      <vt:lpstr>Interview Types</vt:lpstr>
      <vt:lpstr>Structured Interview</vt:lpstr>
      <vt:lpstr>Technical Interview </vt:lpstr>
      <vt:lpstr>Panel Interview</vt:lpstr>
      <vt:lpstr>Questioning Techniques</vt:lpstr>
      <vt:lpstr>Interview Comparison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Lantash .</dc:creator>
  <cp:lastModifiedBy>Lantash .</cp:lastModifiedBy>
  <cp:revision>2</cp:revision>
  <dcterms:created xsi:type="dcterms:W3CDTF">2025-06-16T00:31:07Z</dcterms:created>
  <dcterms:modified xsi:type="dcterms:W3CDTF">2025-06-16T01:58:33Z</dcterms:modified>
</cp:coreProperties>
</file>