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handoutMasterIdLst>
    <p:handoutMasterId r:id="rId10"/>
  </p:handoutMasterIdLst>
  <p:sldIdLst>
    <p:sldId id="354" r:id="rId2"/>
    <p:sldId id="358" r:id="rId3"/>
    <p:sldId id="359" r:id="rId4"/>
    <p:sldId id="360" r:id="rId5"/>
    <p:sldId id="361" r:id="rId6"/>
    <p:sldId id="356" r:id="rId7"/>
    <p:sldId id="357" r:id="rId8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C42F4C-1EAE-4CF3-85E1-594D9A9B5D0E}" v="9" dt="2024-10-13T10:53:43.2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79" d="100"/>
          <a:sy n="79" d="100"/>
        </p:scale>
        <p:origin x="48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9A25D66A-362E-42EC-8D01-1AEDEE6FD896}"/>
    <pc:docChg chg="undo custSel addSld modSld">
      <pc:chgData name="Piyumika Kithulgoda Gamage" userId="8130ac14-9727-4963-a006-512f362f8357" providerId="ADAL" clId="{9A25D66A-362E-42EC-8D01-1AEDEE6FD896}" dt="2024-05-27T09:53:47.895" v="637" actId="20577"/>
      <pc:docMkLst>
        <pc:docMk/>
      </pc:docMkLst>
      <pc:sldChg chg="modSp mod">
        <pc:chgData name="Piyumika Kithulgoda Gamage" userId="8130ac14-9727-4963-a006-512f362f8357" providerId="ADAL" clId="{9A25D66A-362E-42EC-8D01-1AEDEE6FD896}" dt="2024-05-27T09:53:47.895" v="637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9A25D66A-362E-42EC-8D01-1AEDEE6FD896}" dt="2024-05-27T09:03:05.316" v="21" actId="20577"/>
          <ac:spMkLst>
            <pc:docMk/>
            <pc:sldMk cId="4041403823" sldId="354"/>
            <ac:spMk id="5" creationId="{E8FBFAA6-7D53-4F46-B4FA-B6E25AA48337}"/>
          </ac:spMkLst>
        </pc:spChg>
        <pc:spChg chg="mod">
          <ac:chgData name="Piyumika Kithulgoda Gamage" userId="8130ac14-9727-4963-a006-512f362f8357" providerId="ADAL" clId="{9A25D66A-362E-42EC-8D01-1AEDEE6FD896}" dt="2024-05-27T09:53:47.895" v="637" actId="20577"/>
          <ac:spMkLst>
            <pc:docMk/>
            <pc:sldMk cId="4041403823" sldId="354"/>
            <ac:spMk id="7" creationId="{673C1525-F3A6-4A8D-B8F9-227D18C2359A}"/>
          </ac:spMkLst>
        </pc:spChg>
      </pc:sldChg>
      <pc:sldChg chg="addSp delSp modSp new mod modClrScheme chgLayout">
        <pc:chgData name="Piyumika Kithulgoda Gamage" userId="8130ac14-9727-4963-a006-512f362f8357" providerId="ADAL" clId="{9A25D66A-362E-42EC-8D01-1AEDEE6FD896}" dt="2024-05-27T09:20:35.902" v="625" actId="26606"/>
        <pc:sldMkLst>
          <pc:docMk/>
          <pc:sldMk cId="2329719983" sldId="355"/>
        </pc:sldMkLst>
        <pc:spChg chg="mod">
          <ac:chgData name="Piyumika Kithulgoda Gamage" userId="8130ac14-9727-4963-a006-512f362f8357" providerId="ADAL" clId="{9A25D66A-362E-42EC-8D01-1AEDEE6FD896}" dt="2024-05-27T09:20:35.902" v="625" actId="26606"/>
          <ac:spMkLst>
            <pc:docMk/>
            <pc:sldMk cId="2329719983" sldId="355"/>
            <ac:spMk id="2" creationId="{94FBA6FA-353E-D99F-DA2B-9393761BCDE3}"/>
          </ac:spMkLst>
        </pc:spChg>
        <pc:spChg chg="mod">
          <ac:chgData name="Piyumika Kithulgoda Gamage" userId="8130ac14-9727-4963-a006-512f362f8357" providerId="ADAL" clId="{9A25D66A-362E-42EC-8D01-1AEDEE6FD896}" dt="2024-05-27T09:20:35.902" v="625" actId="26606"/>
          <ac:spMkLst>
            <pc:docMk/>
            <pc:sldMk cId="2329719983" sldId="355"/>
            <ac:spMk id="3" creationId="{D3F1490F-0763-017E-9493-52EBD2A90B0A}"/>
          </ac:spMkLst>
        </pc:spChg>
        <pc:spChg chg="add del mod">
          <ac:chgData name="Piyumika Kithulgoda Gamage" userId="8130ac14-9727-4963-a006-512f362f8357" providerId="ADAL" clId="{9A25D66A-362E-42EC-8D01-1AEDEE6FD896}" dt="2024-05-27T09:20:32.781" v="624" actId="478"/>
          <ac:spMkLst>
            <pc:docMk/>
            <pc:sldMk cId="2329719983" sldId="355"/>
            <ac:spMk id="8" creationId="{AEA42E14-760F-78F7-B788-E1781D664BC8}"/>
          </ac:spMkLst>
        </pc:spChg>
      </pc:sldChg>
      <pc:sldChg chg="addSp delSp modSp new mod modClrScheme chgLayout">
        <pc:chgData name="Piyumika Kithulgoda Gamage" userId="8130ac14-9727-4963-a006-512f362f8357" providerId="ADAL" clId="{9A25D66A-362E-42EC-8D01-1AEDEE6FD896}" dt="2024-05-27T09:20:46.031" v="628" actId="26606"/>
        <pc:sldMkLst>
          <pc:docMk/>
          <pc:sldMk cId="2330232883" sldId="356"/>
        </pc:sldMkLst>
        <pc:spChg chg="mod">
          <ac:chgData name="Piyumika Kithulgoda Gamage" userId="8130ac14-9727-4963-a006-512f362f8357" providerId="ADAL" clId="{9A25D66A-362E-42EC-8D01-1AEDEE6FD896}" dt="2024-05-27T09:20:46.031" v="628" actId="26606"/>
          <ac:spMkLst>
            <pc:docMk/>
            <pc:sldMk cId="2330232883" sldId="356"/>
            <ac:spMk id="2" creationId="{CC34EFFC-E560-46EE-5C4E-2817192F6AC6}"/>
          </ac:spMkLst>
        </pc:spChg>
        <pc:spChg chg="mod">
          <ac:chgData name="Piyumika Kithulgoda Gamage" userId="8130ac14-9727-4963-a006-512f362f8357" providerId="ADAL" clId="{9A25D66A-362E-42EC-8D01-1AEDEE6FD896}" dt="2024-05-27T09:20:46.031" v="628" actId="26606"/>
          <ac:spMkLst>
            <pc:docMk/>
            <pc:sldMk cId="2330232883" sldId="356"/>
            <ac:spMk id="3" creationId="{5FC5616E-2FE1-ED46-11E5-D2C3D0BBAC0C}"/>
          </ac:spMkLst>
        </pc:spChg>
        <pc:spChg chg="add del mod">
          <ac:chgData name="Piyumika Kithulgoda Gamage" userId="8130ac14-9727-4963-a006-512f362f8357" providerId="ADAL" clId="{9A25D66A-362E-42EC-8D01-1AEDEE6FD896}" dt="2024-05-27T09:20:43.814" v="627" actId="478"/>
          <ac:spMkLst>
            <pc:docMk/>
            <pc:sldMk cId="2330232883" sldId="356"/>
            <ac:spMk id="8" creationId="{41E78187-72FD-8AEC-F527-14434DAAC05F}"/>
          </ac:spMkLst>
        </pc:spChg>
      </pc:sldChg>
      <pc:sldChg chg="addSp delSp modSp new mod modClrScheme chgLayout">
        <pc:chgData name="Piyumika Kithulgoda Gamage" userId="8130ac14-9727-4963-a006-512f362f8357" providerId="ADAL" clId="{9A25D66A-362E-42EC-8D01-1AEDEE6FD896}" dt="2024-05-27T09:21:40.737" v="636" actId="1076"/>
        <pc:sldMkLst>
          <pc:docMk/>
          <pc:sldMk cId="2008956521" sldId="357"/>
        </pc:sldMkLst>
        <pc:spChg chg="mod">
          <ac:chgData name="Piyumika Kithulgoda Gamage" userId="8130ac14-9727-4963-a006-512f362f8357" providerId="ADAL" clId="{9A25D66A-362E-42EC-8D01-1AEDEE6FD896}" dt="2024-05-27T09:21:40.737" v="636" actId="1076"/>
          <ac:spMkLst>
            <pc:docMk/>
            <pc:sldMk cId="2008956521" sldId="357"/>
            <ac:spMk id="2" creationId="{79A75BEF-83A3-8813-F51A-419195A84668}"/>
          </ac:spMkLst>
        </pc:spChg>
        <pc:spChg chg="mod">
          <ac:chgData name="Piyumika Kithulgoda Gamage" userId="8130ac14-9727-4963-a006-512f362f8357" providerId="ADAL" clId="{9A25D66A-362E-42EC-8D01-1AEDEE6FD896}" dt="2024-05-27T09:21:34.921" v="635" actId="3062"/>
          <ac:spMkLst>
            <pc:docMk/>
            <pc:sldMk cId="2008956521" sldId="357"/>
            <ac:spMk id="3" creationId="{9F3504C4-30CE-B1EB-C489-54776DC3D76F}"/>
          </ac:spMkLst>
        </pc:spChg>
        <pc:spChg chg="add del mod">
          <ac:chgData name="Piyumika Kithulgoda Gamage" userId="8130ac14-9727-4963-a006-512f362f8357" providerId="ADAL" clId="{9A25D66A-362E-42EC-8D01-1AEDEE6FD896}" dt="2024-05-27T09:20:53.065" v="630" actId="478"/>
          <ac:spMkLst>
            <pc:docMk/>
            <pc:sldMk cId="2008956521" sldId="357"/>
            <ac:spMk id="8" creationId="{470F612B-5C22-B8C8-847B-310A575EA256}"/>
          </ac:spMkLst>
        </pc:spChg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A860515C-080C-45C8-AD22-E74731CCA37D}"/>
    <pc:docChg chg="modSld">
      <pc:chgData name="Piyumika Kithulgoda Gamage" userId="8130ac14-9727-4963-a006-512f362f8357" providerId="ADAL" clId="{A860515C-080C-45C8-AD22-E74731CCA37D}" dt="2024-10-13T10:55:22.583" v="1" actId="20577"/>
      <pc:docMkLst>
        <pc:docMk/>
      </pc:docMkLst>
      <pc:sldChg chg="modSp mod">
        <pc:chgData name="Piyumika Kithulgoda Gamage" userId="8130ac14-9727-4963-a006-512f362f8357" providerId="ADAL" clId="{A860515C-080C-45C8-AD22-E74731CCA37D}" dt="2024-10-13T10:55:22.583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A860515C-080C-45C8-AD22-E74731CCA37D}" dt="2024-10-13T10:55:22.583" v="1" actId="20577"/>
          <ac:spMkLst>
            <pc:docMk/>
            <pc:sldMk cId="4041403823" sldId="354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73C42F4C-1EAE-4CF3-85E1-594D9A9B5D0E}"/>
    <pc:docChg chg="addSld modSld">
      <pc:chgData name="Piyumika Kithulgoda Gamage" userId="8130ac14-9727-4963-a006-512f362f8357" providerId="ADAL" clId="{73C42F4C-1EAE-4CF3-85E1-594D9A9B5D0E}" dt="2024-10-13T10:53:43.278" v="74" actId="14100"/>
      <pc:docMkLst>
        <pc:docMk/>
      </pc:docMkLst>
      <pc:sldChg chg="modSp mod">
        <pc:chgData name="Piyumika Kithulgoda Gamage" userId="8130ac14-9727-4963-a006-512f362f8357" providerId="ADAL" clId="{73C42F4C-1EAE-4CF3-85E1-594D9A9B5D0E}" dt="2024-10-13T10:50:39.970" v="14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73C42F4C-1EAE-4CF3-85E1-594D9A9B5D0E}" dt="2024-10-13T10:50:39.970" v="14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modSp new mod">
        <pc:chgData name="Piyumika Kithulgoda Gamage" userId="8130ac14-9727-4963-a006-512f362f8357" providerId="ADAL" clId="{73C42F4C-1EAE-4CF3-85E1-594D9A9B5D0E}" dt="2024-10-13T10:51:03.897" v="23" actId="5793"/>
        <pc:sldMkLst>
          <pc:docMk/>
          <pc:sldMk cId="92393048" sldId="358"/>
        </pc:sldMkLst>
        <pc:spChg chg="mod">
          <ac:chgData name="Piyumika Kithulgoda Gamage" userId="8130ac14-9727-4963-a006-512f362f8357" providerId="ADAL" clId="{73C42F4C-1EAE-4CF3-85E1-594D9A9B5D0E}" dt="2024-10-13T10:50:56.830" v="20" actId="20577"/>
          <ac:spMkLst>
            <pc:docMk/>
            <pc:sldMk cId="92393048" sldId="358"/>
            <ac:spMk id="2" creationId="{1376EBE3-5B37-6A75-195F-8DD45C113799}"/>
          </ac:spMkLst>
        </pc:spChg>
        <pc:spChg chg="mod">
          <ac:chgData name="Piyumika Kithulgoda Gamage" userId="8130ac14-9727-4963-a006-512f362f8357" providerId="ADAL" clId="{73C42F4C-1EAE-4CF3-85E1-594D9A9B5D0E}" dt="2024-10-13T10:51:03.897" v="23" actId="5793"/>
          <ac:spMkLst>
            <pc:docMk/>
            <pc:sldMk cId="92393048" sldId="358"/>
            <ac:spMk id="3" creationId="{465A48CC-066A-34AE-9F87-7C13515B2674}"/>
          </ac:spMkLst>
        </pc:spChg>
      </pc:sldChg>
      <pc:sldChg chg="modSp new mod">
        <pc:chgData name="Piyumika Kithulgoda Gamage" userId="8130ac14-9727-4963-a006-512f362f8357" providerId="ADAL" clId="{73C42F4C-1EAE-4CF3-85E1-594D9A9B5D0E}" dt="2024-10-13T10:52:02.740" v="54" actId="14100"/>
        <pc:sldMkLst>
          <pc:docMk/>
          <pc:sldMk cId="3026565721" sldId="359"/>
        </pc:sldMkLst>
        <pc:spChg chg="mod">
          <ac:chgData name="Piyumika Kithulgoda Gamage" userId="8130ac14-9727-4963-a006-512f362f8357" providerId="ADAL" clId="{73C42F4C-1EAE-4CF3-85E1-594D9A9B5D0E}" dt="2024-10-13T10:51:25.250" v="28"/>
          <ac:spMkLst>
            <pc:docMk/>
            <pc:sldMk cId="3026565721" sldId="359"/>
            <ac:spMk id="2" creationId="{82AF3CA1-7465-978F-92A1-4ADE99F06FD6}"/>
          </ac:spMkLst>
        </pc:spChg>
        <pc:spChg chg="mod">
          <ac:chgData name="Piyumika Kithulgoda Gamage" userId="8130ac14-9727-4963-a006-512f362f8357" providerId="ADAL" clId="{73C42F4C-1EAE-4CF3-85E1-594D9A9B5D0E}" dt="2024-10-13T10:52:02.740" v="54" actId="14100"/>
          <ac:spMkLst>
            <pc:docMk/>
            <pc:sldMk cId="3026565721" sldId="359"/>
            <ac:spMk id="3" creationId="{5159F5C2-FDB2-A16A-2E77-5FC0C50F7D13}"/>
          </ac:spMkLst>
        </pc:spChg>
      </pc:sldChg>
      <pc:sldChg chg="modSp new mod">
        <pc:chgData name="Piyumika Kithulgoda Gamage" userId="8130ac14-9727-4963-a006-512f362f8357" providerId="ADAL" clId="{73C42F4C-1EAE-4CF3-85E1-594D9A9B5D0E}" dt="2024-10-13T10:52:44.202" v="64" actId="14100"/>
        <pc:sldMkLst>
          <pc:docMk/>
          <pc:sldMk cId="4228348684" sldId="360"/>
        </pc:sldMkLst>
        <pc:spChg chg="mod">
          <ac:chgData name="Piyumika Kithulgoda Gamage" userId="8130ac14-9727-4963-a006-512f362f8357" providerId="ADAL" clId="{73C42F4C-1EAE-4CF3-85E1-594D9A9B5D0E}" dt="2024-10-13T10:52:23.640" v="59" actId="20577"/>
          <ac:spMkLst>
            <pc:docMk/>
            <pc:sldMk cId="4228348684" sldId="360"/>
            <ac:spMk id="2" creationId="{9B28FA0A-BFFC-A157-480E-1378F4C2767D}"/>
          </ac:spMkLst>
        </pc:spChg>
        <pc:spChg chg="mod">
          <ac:chgData name="Piyumika Kithulgoda Gamage" userId="8130ac14-9727-4963-a006-512f362f8357" providerId="ADAL" clId="{73C42F4C-1EAE-4CF3-85E1-594D9A9B5D0E}" dt="2024-10-13T10:52:44.202" v="64" actId="14100"/>
          <ac:spMkLst>
            <pc:docMk/>
            <pc:sldMk cId="4228348684" sldId="360"/>
            <ac:spMk id="3" creationId="{F56CE716-BE06-806C-04C7-F5180FDF6003}"/>
          </ac:spMkLst>
        </pc:spChg>
      </pc:sldChg>
      <pc:sldChg chg="modSp new mod">
        <pc:chgData name="Piyumika Kithulgoda Gamage" userId="8130ac14-9727-4963-a006-512f362f8357" providerId="ADAL" clId="{73C42F4C-1EAE-4CF3-85E1-594D9A9B5D0E}" dt="2024-10-13T10:53:43.278" v="74" actId="14100"/>
        <pc:sldMkLst>
          <pc:docMk/>
          <pc:sldMk cId="1318777163" sldId="361"/>
        </pc:sldMkLst>
        <pc:spChg chg="mod">
          <ac:chgData name="Piyumika Kithulgoda Gamage" userId="8130ac14-9727-4963-a006-512f362f8357" providerId="ADAL" clId="{73C42F4C-1EAE-4CF3-85E1-594D9A9B5D0E}" dt="2024-10-13T10:53:22.807" v="69" actId="20577"/>
          <ac:spMkLst>
            <pc:docMk/>
            <pc:sldMk cId="1318777163" sldId="361"/>
            <ac:spMk id="2" creationId="{F8E78469-CFD5-D850-7B22-8772D733BBE2}"/>
          </ac:spMkLst>
        </pc:spChg>
        <pc:spChg chg="mod">
          <ac:chgData name="Piyumika Kithulgoda Gamage" userId="8130ac14-9727-4963-a006-512f362f8357" providerId="ADAL" clId="{73C42F4C-1EAE-4CF3-85E1-594D9A9B5D0E}" dt="2024-10-13T10:53:43.278" v="74" actId="14100"/>
          <ac:spMkLst>
            <pc:docMk/>
            <pc:sldMk cId="1318777163" sldId="361"/>
            <ac:spMk id="3" creationId="{D450A523-1248-BC58-0B88-34E34D9C5877}"/>
          </ac:spMkLst>
        </pc:spChg>
      </pc:sld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96C27239-60F6-419F-875B-4B4FE8CE7DC4}"/>
    <pc:docChg chg="undo redo custSel addSld delSld modSld sldOrd">
      <pc:chgData name="Piyumika Kithulgoda Gamage" userId="8130ac14-9727-4963-a006-512f362f8357" providerId="ADAL" clId="{96C27239-60F6-419F-875B-4B4FE8CE7DC4}" dt="2024-05-26T13:18:20.149" v="399" actId="47"/>
      <pc:docMkLst>
        <pc:docMk/>
      </pc:docMkLst>
      <pc:sldChg chg="addSp modSp add mod modClrScheme chgLayout">
        <pc:chgData name="Piyumika Kithulgoda Gamage" userId="8130ac14-9727-4963-a006-512f362f8357" providerId="ADAL" clId="{96C27239-60F6-419F-875B-4B4FE8CE7DC4}" dt="2024-05-26T13:17:54.532" v="398" actId="120"/>
        <pc:sldMkLst>
          <pc:docMk/>
          <pc:sldMk cId="109857222" sldId="256"/>
        </pc:sldMkLst>
        <pc:spChg chg="mod">
          <ac:chgData name="Piyumika Kithulgoda Gamage" userId="8130ac14-9727-4963-a006-512f362f8357" providerId="ADAL" clId="{96C27239-60F6-419F-875B-4B4FE8CE7DC4}" dt="2024-05-26T13:17:45.655" v="397" actId="2763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3:17:54.532" v="398" actId="120"/>
          <ac:spMkLst>
            <pc:docMk/>
            <pc:sldMk cId="109857222" sldId="256"/>
            <ac:spMk id="8" creationId="{8053DB01-3AC5-95F3-DB58-6C224EE9D094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39:53.227" v="23" actId="20577"/>
        <pc:sldMkLst>
          <pc:docMk/>
          <pc:sldMk cId="3629139323" sldId="258"/>
        </pc:sldMkLst>
        <pc:spChg chg="mod">
          <ac:chgData name="Piyumika Kithulgoda Gamage" userId="8130ac14-9727-4963-a006-512f362f8357" providerId="ADAL" clId="{96C27239-60F6-419F-875B-4B4FE8CE7DC4}" dt="2024-05-26T12:39:53.227" v="23" actId="20577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39:47.571" v="21" actId="113"/>
          <ac:spMkLst>
            <pc:docMk/>
            <pc:sldMk cId="3629139323" sldId="258"/>
            <ac:spMk id="8" creationId="{2647E163-B232-7B1A-F89B-28DAC17B823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4:29.109" v="45" actId="120"/>
        <pc:sldMkLst>
          <pc:docMk/>
          <pc:sldMk cId="3341478919" sldId="260"/>
        </pc:sldMkLst>
        <pc:spChg chg="mod">
          <ac:chgData name="Piyumika Kithulgoda Gamage" userId="8130ac14-9727-4963-a006-512f362f8357" providerId="ADAL" clId="{96C27239-60F6-419F-875B-4B4FE8CE7DC4}" dt="2024-05-26T12:44:19.787" v="44" actId="6549"/>
          <ac:spMkLst>
            <pc:docMk/>
            <pc:sldMk cId="3341478919" sldId="26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29.109" v="45" actId="120"/>
          <ac:spMkLst>
            <pc:docMk/>
            <pc:sldMk cId="3341478919" sldId="260"/>
            <ac:spMk id="8" creationId="{794929DF-EEA2-CB3C-DFE5-4454A198E451}"/>
          </ac:spMkLst>
        </pc:spChg>
        <pc:spChg chg="add del mod">
          <ac:chgData name="Piyumika Kithulgoda Gamage" userId="8130ac14-9727-4963-a006-512f362f8357" providerId="ADAL" clId="{96C27239-60F6-419F-875B-4B4FE8CE7DC4}" dt="2024-05-26T12:42:41.603" v="39"/>
          <ac:spMkLst>
            <pc:docMk/>
            <pc:sldMk cId="3341478919" sldId="260"/>
            <ac:spMk id="10" creationId="{3170CE9F-48CD-D9BF-E2B2-CD6CDCA359E5}"/>
          </ac:spMkLst>
        </pc:spChg>
        <pc:picChg chg="add mod">
          <ac:chgData name="Piyumika Kithulgoda Gamage" userId="8130ac14-9727-4963-a006-512f362f8357" providerId="ADAL" clId="{96C27239-60F6-419F-875B-4B4FE8CE7DC4}" dt="2024-05-26T12:42:43.223" v="40" actId="26606"/>
          <ac:picMkLst>
            <pc:docMk/>
            <pc:sldMk cId="3341478919" sldId="260"/>
            <ac:picMk id="2050" creationId="{93C83BA9-1477-148C-DB70-06C000F7B5B6}"/>
          </ac:picMkLst>
        </pc:pic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6:07.869" v="57"/>
        <pc:sldMkLst>
          <pc:docMk/>
          <pc:sldMk cId="2671503209" sldId="261"/>
        </pc:sldMkLst>
        <pc:spChg chg="mod">
          <ac:chgData name="Piyumika Kithulgoda Gamage" userId="8130ac14-9727-4963-a006-512f362f8357" providerId="ADAL" clId="{96C27239-60F6-419F-875B-4B4FE8CE7DC4}" dt="2024-05-26T12:46:07.869" v="57"/>
          <ac:spMkLst>
            <pc:docMk/>
            <pc:sldMk cId="2671503209" sldId="26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45.288" v="49" actId="120"/>
          <ac:spMkLst>
            <pc:docMk/>
            <pc:sldMk cId="2671503209" sldId="261"/>
            <ac:spMk id="8" creationId="{0BFCE7B4-DBA5-B683-2462-8C3C7B272C9E}"/>
          </ac:spMkLst>
        </pc:spChg>
        <pc:spChg chg="add del mod">
          <ac:chgData name="Piyumika Kithulgoda Gamage" userId="8130ac14-9727-4963-a006-512f362f8357" providerId="ADAL" clId="{96C27239-60F6-419F-875B-4B4FE8CE7DC4}" dt="2024-05-26T12:44:54.530" v="53" actId="478"/>
          <ac:spMkLst>
            <pc:docMk/>
            <pc:sldMk cId="2671503209" sldId="261"/>
            <ac:spMk id="10" creationId="{8E7785BB-37BC-C63E-487E-5363F9D9D3A4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565547120" sldId="261"/>
        </pc:sldMkLst>
      </pc:sldChg>
      <pc:sldChg chg="modSp del mod">
        <pc:chgData name="Piyumika Kithulgoda Gamage" userId="8130ac14-9727-4963-a006-512f362f8357" providerId="ADAL" clId="{96C27239-60F6-419F-875B-4B4FE8CE7DC4}" dt="2024-05-26T13:18:20.149" v="399" actId="47"/>
        <pc:sldMkLst>
          <pc:docMk/>
          <pc:sldMk cId="4211995302" sldId="262"/>
        </pc:sldMkLst>
        <pc:spChg chg="mod">
          <ac:chgData name="Piyumika Kithulgoda Gamage" userId="8130ac14-9727-4963-a006-512f362f8357" providerId="ADAL" clId="{96C27239-60F6-419F-875B-4B4FE8CE7DC4}" dt="2024-05-26T13:17:27.976" v="386" actId="21"/>
          <ac:spMkLst>
            <pc:docMk/>
            <pc:sldMk cId="4211995302" sldId="262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880809986" sldId="263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51:18.335" v="98" actId="120"/>
        <pc:sldMkLst>
          <pc:docMk/>
          <pc:sldMk cId="1945621957" sldId="264"/>
        </pc:sldMkLst>
        <pc:spChg chg="mod">
          <ac:chgData name="Piyumika Kithulgoda Gamage" userId="8130ac14-9727-4963-a006-512f362f8357" providerId="ADAL" clId="{96C27239-60F6-419F-875B-4B4FE8CE7DC4}" dt="2024-05-26T12:51:00.396" v="93" actId="21"/>
          <ac:spMkLst>
            <pc:docMk/>
            <pc:sldMk cId="1945621957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1:18.335" v="98" actId="120"/>
          <ac:spMkLst>
            <pc:docMk/>
            <pc:sldMk cId="1945621957" sldId="264"/>
            <ac:spMk id="8" creationId="{D79B8798-5809-ED6A-A571-79DD88A1CE80}"/>
          </ac:spMkLst>
        </pc:spChg>
        <pc:spChg chg="add del mod">
          <ac:chgData name="Piyumika Kithulgoda Gamage" userId="8130ac14-9727-4963-a006-512f362f8357" providerId="ADAL" clId="{96C27239-60F6-419F-875B-4B4FE8CE7DC4}" dt="2024-05-26T12:48:34.744" v="90" actId="478"/>
          <ac:spMkLst>
            <pc:docMk/>
            <pc:sldMk cId="1945621957" sldId="264"/>
            <ac:spMk id="10" creationId="{6208CE15-1C5A-D497-D6BB-617A066EF3C7}"/>
          </ac:spMkLst>
        </pc:spChg>
        <pc:picChg chg="add del mod">
          <ac:chgData name="Piyumika Kithulgoda Gamage" userId="8130ac14-9727-4963-a006-512f362f8357" providerId="ADAL" clId="{96C27239-60F6-419F-875B-4B4FE8CE7DC4}" dt="2024-05-26T12:48:26.882" v="88" actId="478"/>
          <ac:picMkLst>
            <pc:docMk/>
            <pc:sldMk cId="1945621957" sldId="264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439730729" sldId="265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57:11.891" v="140" actId="27636"/>
        <pc:sldMkLst>
          <pc:docMk/>
          <pc:sldMk cId="2674794439" sldId="266"/>
        </pc:sldMkLst>
        <pc:spChg chg="mod ord">
          <ac:chgData name="Piyumika Kithulgoda Gamage" userId="8130ac14-9727-4963-a006-512f362f8357" providerId="ADAL" clId="{96C27239-60F6-419F-875B-4B4FE8CE7DC4}" dt="2024-05-26T12:57:11.891" v="140" actId="27636"/>
          <ac:spMkLst>
            <pc:docMk/>
            <pc:sldMk cId="267479443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5:31.387" v="136" actId="120"/>
          <ac:spMkLst>
            <pc:docMk/>
            <pc:sldMk cId="2674794439" sldId="266"/>
            <ac:spMk id="8" creationId="{6C00AAB6-4884-E8B5-D363-17220A63AB50}"/>
          </ac:spMkLst>
        </pc:spChg>
        <pc:picChg chg="mod">
          <ac:chgData name="Piyumika Kithulgoda Gamage" userId="8130ac14-9727-4963-a006-512f362f8357" providerId="ADAL" clId="{96C27239-60F6-419F-875B-4B4FE8CE7DC4}" dt="2024-05-26T12:55:20.290" v="127" actId="26606"/>
          <ac:picMkLst>
            <pc:docMk/>
            <pc:sldMk cId="2674794439" sldId="266"/>
            <ac:picMk id="2" creationId="{914EB3C7-AB1F-9E91-C399-E99EE4CBB40D}"/>
          </ac:picMkLst>
        </pc:picChg>
      </pc:sldChg>
      <pc:sldChg chg="addSp modSp add mod">
        <pc:chgData name="Piyumika Kithulgoda Gamage" userId="8130ac14-9727-4963-a006-512f362f8357" providerId="ADAL" clId="{96C27239-60F6-419F-875B-4B4FE8CE7DC4}" dt="2024-05-26T12:59:37.136" v="177" actId="14100"/>
        <pc:sldMkLst>
          <pc:docMk/>
          <pc:sldMk cId="1027627675" sldId="267"/>
        </pc:sldMkLst>
        <pc:spChg chg="add mod">
          <ac:chgData name="Piyumika Kithulgoda Gamage" userId="8130ac14-9727-4963-a006-512f362f8357" providerId="ADAL" clId="{96C27239-60F6-419F-875B-4B4FE8CE7DC4}" dt="2024-05-26T12:58:21.680" v="151"/>
          <ac:spMkLst>
            <pc:docMk/>
            <pc:sldMk cId="1027627675" sldId="267"/>
            <ac:spMk id="2" creationId="{E294BF0C-E516-0F25-6FA9-512EE617C895}"/>
          </ac:spMkLst>
        </pc:spChg>
        <pc:spChg chg="mod">
          <ac:chgData name="Piyumika Kithulgoda Gamage" userId="8130ac14-9727-4963-a006-512f362f8357" providerId="ADAL" clId="{96C27239-60F6-419F-875B-4B4FE8CE7DC4}" dt="2024-05-26T12:59:37.136" v="177" actId="14100"/>
          <ac:spMkLst>
            <pc:docMk/>
            <pc:sldMk cId="1027627675" sldId="267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3:18.029" v="201" actId="20577"/>
        <pc:sldMkLst>
          <pc:docMk/>
          <pc:sldMk cId="3451476043" sldId="268"/>
        </pc:sldMkLst>
        <pc:spChg chg="add mod">
          <ac:chgData name="Piyumika Kithulgoda Gamage" userId="8130ac14-9727-4963-a006-512f362f8357" providerId="ADAL" clId="{96C27239-60F6-419F-875B-4B4FE8CE7DC4}" dt="2024-05-26T13:03:14.305" v="200" actId="120"/>
          <ac:spMkLst>
            <pc:docMk/>
            <pc:sldMk cId="3451476043" sldId="268"/>
            <ac:spMk id="2" creationId="{EF4FBBD5-563C-05B9-88EF-F4033201AE8A}"/>
          </ac:spMkLst>
        </pc:spChg>
        <pc:spChg chg="mod">
          <ac:chgData name="Piyumika Kithulgoda Gamage" userId="8130ac14-9727-4963-a006-512f362f8357" providerId="ADAL" clId="{96C27239-60F6-419F-875B-4B4FE8CE7DC4}" dt="2024-05-26T13:03:18.029" v="201" actId="20577"/>
          <ac:spMkLst>
            <pc:docMk/>
            <pc:sldMk cId="3451476043" sldId="268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6:18.430" v="240" actId="255"/>
        <pc:sldMkLst>
          <pc:docMk/>
          <pc:sldMk cId="4087164922" sldId="269"/>
        </pc:sldMkLst>
        <pc:spChg chg="add mod">
          <ac:chgData name="Piyumika Kithulgoda Gamage" userId="8130ac14-9727-4963-a006-512f362f8357" providerId="ADAL" clId="{96C27239-60F6-419F-875B-4B4FE8CE7DC4}" dt="2024-05-26T13:05:55.865" v="234" actId="14100"/>
          <ac:spMkLst>
            <pc:docMk/>
            <pc:sldMk cId="4087164922" sldId="269"/>
            <ac:spMk id="2" creationId="{FC425DDB-733B-B703-F6E4-9BF1BAB6C8D0}"/>
          </ac:spMkLst>
        </pc:spChg>
        <pc:spChg chg="mod">
          <ac:chgData name="Piyumika Kithulgoda Gamage" userId="8130ac14-9727-4963-a006-512f362f8357" providerId="ADAL" clId="{96C27239-60F6-419F-875B-4B4FE8CE7DC4}" dt="2024-05-26T13:06:18.430" v="240" actId="255"/>
          <ac:spMkLst>
            <pc:docMk/>
            <pc:sldMk cId="4087164922" sldId="269"/>
            <ac:spMk id="3" creationId="{2BCBD27F-1960-9913-66FE-7965AEA07BB9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9:18.850" v="275" actId="27636"/>
        <pc:sldMkLst>
          <pc:docMk/>
          <pc:sldMk cId="392495971" sldId="270"/>
        </pc:sldMkLst>
        <pc:spChg chg="add mod">
          <ac:chgData name="Piyumika Kithulgoda Gamage" userId="8130ac14-9727-4963-a006-512f362f8357" providerId="ADAL" clId="{96C27239-60F6-419F-875B-4B4FE8CE7DC4}" dt="2024-05-26T13:09:14.084" v="273" actId="403"/>
          <ac:spMkLst>
            <pc:docMk/>
            <pc:sldMk cId="392495971" sldId="270"/>
            <ac:spMk id="2" creationId="{9F4D8E91-9FA5-FC04-F228-B6A79F4588B1}"/>
          </ac:spMkLst>
        </pc:spChg>
        <pc:spChg chg="mod">
          <ac:chgData name="Piyumika Kithulgoda Gamage" userId="8130ac14-9727-4963-a006-512f362f8357" providerId="ADAL" clId="{96C27239-60F6-419F-875B-4B4FE8CE7DC4}" dt="2024-05-26T13:09:18.850" v="275" actId="27636"/>
          <ac:spMkLst>
            <pc:docMk/>
            <pc:sldMk cId="392495971" sldId="270"/>
            <ac:spMk id="3" creationId="{2BCBD27F-1960-9913-66FE-7965AEA07BB9}"/>
          </ac:spMkLst>
        </pc:spChg>
      </pc:sldChg>
      <pc:sldChg chg="addSp modSp add mod ord">
        <pc:chgData name="Piyumika Kithulgoda Gamage" userId="8130ac14-9727-4963-a006-512f362f8357" providerId="ADAL" clId="{96C27239-60F6-419F-875B-4B4FE8CE7DC4}" dt="2024-05-26T13:13:36.952" v="339" actId="20578"/>
        <pc:sldMkLst>
          <pc:docMk/>
          <pc:sldMk cId="606791703" sldId="271"/>
        </pc:sldMkLst>
        <pc:spChg chg="add mod">
          <ac:chgData name="Piyumika Kithulgoda Gamage" userId="8130ac14-9727-4963-a006-512f362f8357" providerId="ADAL" clId="{96C27239-60F6-419F-875B-4B4FE8CE7DC4}" dt="2024-05-26T13:11:53.525" v="293" actId="20577"/>
          <ac:spMkLst>
            <pc:docMk/>
            <pc:sldMk cId="606791703" sldId="271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1:26.625" v="286" actId="6549"/>
          <ac:spMkLst>
            <pc:docMk/>
            <pc:sldMk cId="606791703" sldId="271"/>
            <ac:spMk id="3" creationId="{2BCBD27F-1960-9913-66FE-7965AEA07BB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52:45.596" v="116" actId="1076"/>
        <pc:sldMkLst>
          <pc:docMk/>
          <pc:sldMk cId="2552879336" sldId="272"/>
        </pc:sldMkLst>
        <pc:spChg chg="del">
          <ac:chgData name="Piyumika Kithulgoda Gamage" userId="8130ac14-9727-4963-a006-512f362f8357" providerId="ADAL" clId="{96C27239-60F6-419F-875B-4B4FE8CE7DC4}" dt="2024-05-26T12:51:43.861" v="100" actId="478"/>
          <ac:spMkLst>
            <pc:docMk/>
            <pc:sldMk cId="2552879336" sldId="272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3" actId="26606"/>
          <ac:spMkLst>
            <pc:docMk/>
            <pc:sldMk cId="2552879336" sldId="272"/>
            <ac:spMk id="4" creationId="{9800EA27-5F2E-6441-84FE-DC18B4AFD96A}"/>
          </ac:spMkLst>
        </pc:spChg>
        <pc:spChg chg="add del mod">
          <ac:chgData name="Piyumika Kithulgoda Gamage" userId="8130ac14-9727-4963-a006-512f362f8357" providerId="ADAL" clId="{96C27239-60F6-419F-875B-4B4FE8CE7DC4}" dt="2024-05-26T12:52:25.630" v="111" actId="26606"/>
          <ac:spMkLst>
            <pc:docMk/>
            <pc:sldMk cId="2552879336" sldId="272"/>
            <ac:spMk id="7" creationId="{25BF1B52-5752-6463-0E47-8F0D8DEFC023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9" creationId="{41FBE935-BF07-D82D-5983-2291F2B302C2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11" creationId="{ECEFC3D6-069C-DE8F-F6D9-273091D681BC}"/>
          </ac:spMkLst>
        </pc:spChg>
        <pc:spChg chg="add del mod">
          <ac:chgData name="Piyumika Kithulgoda Gamage" userId="8130ac14-9727-4963-a006-512f362f8357" providerId="ADAL" clId="{96C27239-60F6-419F-875B-4B4FE8CE7DC4}" dt="2024-05-26T12:51:55.827" v="104" actId="478"/>
          <ac:spMkLst>
            <pc:docMk/>
            <pc:sldMk cId="2552879336" sldId="272"/>
            <ac:spMk id="13" creationId="{774EC963-4746-3F4D-6789-EBDB814966A4}"/>
          </ac:spMkLst>
        </pc:spChg>
        <pc:spChg chg="add del mod">
          <ac:chgData name="Piyumika Kithulgoda Gamage" userId="8130ac14-9727-4963-a006-512f362f8357" providerId="ADAL" clId="{96C27239-60F6-419F-875B-4B4FE8CE7DC4}" dt="2024-05-26T12:51:59.548" v="105" actId="478"/>
          <ac:spMkLst>
            <pc:docMk/>
            <pc:sldMk cId="2552879336" sldId="272"/>
            <ac:spMk id="14" creationId="{35AFD1A2-FB6F-234C-BD0E-DBD76DACE02A}"/>
          </ac:spMkLst>
        </pc:spChg>
        <pc:picChg chg="mod">
          <ac:chgData name="Piyumika Kithulgoda Gamage" userId="8130ac14-9727-4963-a006-512f362f8357" providerId="ADAL" clId="{96C27239-60F6-419F-875B-4B4FE8CE7DC4}" dt="2024-05-26T12:52:45.596" v="116" actId="1076"/>
          <ac:picMkLst>
            <pc:docMk/>
            <pc:sldMk cId="2552879336" sldId="272"/>
            <ac:picMk id="2" creationId="{A77DF80B-7A48-A388-2269-E8A800EDDB95}"/>
          </ac:picMkLst>
        </pc:picChg>
      </pc:sldChg>
      <pc:sldChg chg="addSp modSp add mod modClrScheme chgLayout">
        <pc:chgData name="Piyumika Kithulgoda Gamage" userId="8130ac14-9727-4963-a006-512f362f8357" providerId="ADAL" clId="{96C27239-60F6-419F-875B-4B4FE8CE7DC4}" dt="2024-05-26T12:55:00.692" v="126" actId="27636"/>
        <pc:sldMkLst>
          <pc:docMk/>
          <pc:sldMk cId="1028026635" sldId="273"/>
        </pc:sldMkLst>
        <pc:spChg chg="mod">
          <ac:chgData name="Piyumika Kithulgoda Gamage" userId="8130ac14-9727-4963-a006-512f362f8357" providerId="ADAL" clId="{96C27239-60F6-419F-875B-4B4FE8CE7DC4}" dt="2024-05-26T12:55:00.692" v="126" actId="27636"/>
          <ac:spMkLst>
            <pc:docMk/>
            <pc:sldMk cId="1028026635" sldId="27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4:01.952" v="124" actId="120"/>
          <ac:spMkLst>
            <pc:docMk/>
            <pc:sldMk cId="1028026635" sldId="273"/>
            <ac:spMk id="8" creationId="{F587BE9D-D1DA-0875-4267-673EA16B2B25}"/>
          </ac:spMkLst>
        </pc:spChg>
      </pc:sldChg>
      <pc:sldChg chg="add">
        <pc:chgData name="Piyumika Kithulgoda Gamage" userId="8130ac14-9727-4963-a006-512f362f8357" providerId="ADAL" clId="{96C27239-60F6-419F-875B-4B4FE8CE7DC4}" dt="2024-05-26T12:38:57.012" v="1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96C27239-60F6-419F-875B-4B4FE8CE7DC4}" dt="2024-05-26T13:00:27.570" v="180" actId="14100"/>
        <pc:sldMkLst>
          <pc:docMk/>
          <pc:sldMk cId="2617184260" sldId="275"/>
        </pc:sldMkLst>
        <pc:picChg chg="mod">
          <ac:chgData name="Piyumika Kithulgoda Gamage" userId="8130ac14-9727-4963-a006-512f362f8357" providerId="ADAL" clId="{96C27239-60F6-419F-875B-4B4FE8CE7DC4}" dt="2024-05-26T13:00:27.570" v="180" actId="14100"/>
          <ac:picMkLst>
            <pc:docMk/>
            <pc:sldMk cId="2617184260" sldId="275"/>
            <ac:picMk id="2" creationId="{5E84A379-FF28-32F2-9AA9-046B283E8183}"/>
          </ac:picMkLst>
        </pc:picChg>
      </pc:sldChg>
      <pc:sldChg chg="addSp delSp modSp add mod">
        <pc:chgData name="Piyumika Kithulgoda Gamage" userId="8130ac14-9727-4963-a006-512f362f8357" providerId="ADAL" clId="{96C27239-60F6-419F-875B-4B4FE8CE7DC4}" dt="2024-05-26T13:16:41.622" v="380" actId="113"/>
        <pc:sldMkLst>
          <pc:docMk/>
          <pc:sldMk cId="623830522" sldId="276"/>
        </pc:sldMkLst>
        <pc:spChg chg="del">
          <ac:chgData name="Piyumika Kithulgoda Gamage" userId="8130ac14-9727-4963-a006-512f362f8357" providerId="ADAL" clId="{96C27239-60F6-419F-875B-4B4FE8CE7DC4}" dt="2024-05-26T13:15:46.525" v="362" actId="478"/>
          <ac:spMkLst>
            <pc:docMk/>
            <pc:sldMk cId="623830522" sldId="276"/>
            <ac:spMk id="2" creationId="{C63BB6C8-C020-8269-A099-30C54681284C}"/>
          </ac:spMkLst>
        </pc:spChg>
        <pc:spChg chg="mod">
          <ac:chgData name="Piyumika Kithulgoda Gamage" userId="8130ac14-9727-4963-a006-512f362f8357" providerId="ADAL" clId="{96C27239-60F6-419F-875B-4B4FE8CE7DC4}" dt="2024-05-26T13:16:41.622" v="380" actId="113"/>
          <ac:spMkLst>
            <pc:docMk/>
            <pc:sldMk cId="623830522" sldId="276"/>
            <ac:spMk id="3" creationId="{5424F5C9-43F4-BA04-8CDC-DF615471746F}"/>
          </ac:spMkLst>
        </pc:spChg>
        <pc:spChg chg="add del mod">
          <ac:chgData name="Piyumika Kithulgoda Gamage" userId="8130ac14-9727-4963-a006-512f362f8357" providerId="ADAL" clId="{96C27239-60F6-419F-875B-4B4FE8CE7DC4}" dt="2024-05-26T13:15:49.336" v="363" actId="478"/>
          <ac:spMkLst>
            <pc:docMk/>
            <pc:sldMk cId="623830522" sldId="276"/>
            <ac:spMk id="4" creationId="{3E361CB6-A694-FA92-E258-EF771AEB58DD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41:49.303" v="34" actId="6549"/>
        <pc:sldMkLst>
          <pc:docMk/>
          <pc:sldMk cId="2309992848" sldId="278"/>
        </pc:sldMkLst>
        <pc:spChg chg="mod">
          <ac:chgData name="Piyumika Kithulgoda Gamage" userId="8130ac14-9727-4963-a006-512f362f8357" providerId="ADAL" clId="{96C27239-60F6-419F-875B-4B4FE8CE7DC4}" dt="2024-05-26T12:41:49.303" v="34" actId="6549"/>
          <ac:spMkLst>
            <pc:docMk/>
            <pc:sldMk cId="2309992848" sldId="278"/>
            <ac:spMk id="3" creationId="{C1E61532-337D-6715-FF84-EA1943CE342A}"/>
          </ac:spMkLst>
        </pc:spChg>
        <pc:spChg chg="add mod">
          <ac:chgData name="Piyumika Kithulgoda Gamage" userId="8130ac14-9727-4963-a006-512f362f8357" providerId="ADAL" clId="{96C27239-60F6-419F-875B-4B4FE8CE7DC4}" dt="2024-05-26T12:41:38.322" v="31" actId="113"/>
          <ac:spMkLst>
            <pc:docMk/>
            <pc:sldMk cId="2309992848" sldId="278"/>
            <ac:spMk id="1031" creationId="{2DDAC800-20FD-307F-64D9-E197D6401C62}"/>
          </ac:spMkLst>
        </pc:spChg>
        <pc:picChg chg="add mod">
          <ac:chgData name="Piyumika Kithulgoda Gamage" userId="8130ac14-9727-4963-a006-512f362f8357" providerId="ADAL" clId="{96C27239-60F6-419F-875B-4B4FE8CE7DC4}" dt="2024-05-26T12:41:14.942" v="25" actId="26606"/>
          <ac:picMkLst>
            <pc:docMk/>
            <pc:sldMk cId="2309992848" sldId="278"/>
            <ac:picMk id="1026" creationId="{10EFF7AA-3310-0971-BC7D-ADB866D5E36E}"/>
          </ac:picMkLst>
        </pc:picChg>
      </pc:sldChg>
      <pc:sldChg chg="add del">
        <pc:chgData name="Piyumika Kithulgoda Gamage" userId="8130ac14-9727-4963-a006-512f362f8357" providerId="ADAL" clId="{96C27239-60F6-419F-875B-4B4FE8CE7DC4}" dt="2024-05-26T13:09:31.213" v="276" actId="47"/>
        <pc:sldMkLst>
          <pc:docMk/>
          <pc:sldMk cId="1280197615" sldId="27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405175230" sldId="287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446182327" sldId="288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16352126" sldId="28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938197706" sldId="29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150623038" sldId="29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155095531" sldId="29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546590388" sldId="30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836466852" sldId="30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977527979" sldId="30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90735563" sldId="304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050390002" sldId="306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502915555" sldId="30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01099693" sldId="31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83477215" sldId="311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6138031" sldId="31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91098271" sldId="31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274501921" sldId="315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96C27239-60F6-419F-875B-4B4FE8CE7DC4}" dt="2024-05-26T12:39:24.867" v="14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96C27239-60F6-419F-875B-4B4FE8CE7DC4}" dt="2024-05-26T12:39:24.867" v="14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del mod">
        <pc:chgData name="Piyumika Kithulgoda Gamage" userId="8130ac14-9727-4963-a006-512f362f8357" providerId="ADAL" clId="{96C27239-60F6-419F-875B-4B4FE8CE7DC4}" dt="2024-05-26T12:48:13.371" v="86" actId="47"/>
        <pc:sldMkLst>
          <pc:docMk/>
          <pc:sldMk cId="2743874316" sldId="355"/>
        </pc:sldMkLst>
        <pc:spChg chg="del mod">
          <ac:chgData name="Piyumika Kithulgoda Gamage" userId="8130ac14-9727-4963-a006-512f362f8357" providerId="ADAL" clId="{96C27239-60F6-419F-875B-4B4FE8CE7DC4}" dt="2024-05-26T12:46:48.212" v="61" actId="478"/>
          <ac:spMkLst>
            <pc:docMk/>
            <pc:sldMk cId="2743874316" sldId="355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47:21.914" v="68" actId="478"/>
          <ac:spMkLst>
            <pc:docMk/>
            <pc:sldMk cId="2743874316" sldId="355"/>
            <ac:spMk id="5" creationId="{AE58D644-0902-EA69-00F7-688CA1ABB07E}"/>
          </ac:spMkLst>
        </pc:spChg>
        <pc:picChg chg="del">
          <ac:chgData name="Piyumika Kithulgoda Gamage" userId="8130ac14-9727-4963-a006-512f362f8357" providerId="ADAL" clId="{96C27239-60F6-419F-875B-4B4FE8CE7DC4}" dt="2024-05-26T12:46:17.392" v="58" actId="21"/>
          <ac:picMkLst>
            <pc:docMk/>
            <pc:sldMk cId="2743874316" sldId="355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739758128" sldId="355"/>
        </pc:sldMkLst>
      </pc:sldChg>
      <pc:sldChg chg="addSp modSp add mod">
        <pc:chgData name="Piyumika Kithulgoda Gamage" userId="8130ac14-9727-4963-a006-512f362f8357" providerId="ADAL" clId="{96C27239-60F6-419F-875B-4B4FE8CE7DC4}" dt="2024-05-26T12:48:06.687" v="85" actId="26606"/>
        <pc:sldMkLst>
          <pc:docMk/>
          <pc:sldMk cId="1911453240" sldId="356"/>
        </pc:sldMkLst>
        <pc:spChg chg="mod ord">
          <ac:chgData name="Piyumika Kithulgoda Gamage" userId="8130ac14-9727-4963-a006-512f362f8357" providerId="ADAL" clId="{96C27239-60F6-419F-875B-4B4FE8CE7DC4}" dt="2024-05-26T12:48:06.687" v="85" actId="26606"/>
          <ac:spMkLst>
            <pc:docMk/>
            <pc:sldMk cId="1911453240" sldId="35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96C27239-60F6-419F-875B-4B4FE8CE7DC4}" dt="2024-05-26T12:47:45.065" v="80" actId="26606"/>
          <ac:spMkLst>
            <pc:docMk/>
            <pc:sldMk cId="1911453240" sldId="356"/>
            <ac:spMk id="8" creationId="{0BFCE7B4-DBA5-B683-2462-8C3C7B272C9E}"/>
          </ac:spMkLst>
        </pc:spChg>
        <pc:picChg chg="add mod">
          <ac:chgData name="Piyumika Kithulgoda Gamage" userId="8130ac14-9727-4963-a006-512f362f8357" providerId="ADAL" clId="{96C27239-60F6-419F-875B-4B4FE8CE7DC4}" dt="2024-05-26T12:48:06.687" v="85" actId="26606"/>
          <ac:picMkLst>
            <pc:docMk/>
            <pc:sldMk cId="1911453240" sldId="356"/>
            <ac:picMk id="2" creationId="{702CE0F0-B05F-1313-D1B7-A19C1B031D21}"/>
          </ac:picMkLst>
        </pc:picChg>
      </pc:sldChg>
      <pc:sldChg chg="modSp add del mod">
        <pc:chgData name="Piyumika Kithulgoda Gamage" userId="8130ac14-9727-4963-a006-512f362f8357" providerId="ADAL" clId="{96C27239-60F6-419F-875B-4B4FE8CE7DC4}" dt="2024-05-26T13:14:20.692" v="350" actId="113"/>
        <pc:sldMkLst>
          <pc:docMk/>
          <pc:sldMk cId="1948978084" sldId="357"/>
        </pc:sldMkLst>
        <pc:spChg chg="mod">
          <ac:chgData name="Piyumika Kithulgoda Gamage" userId="8130ac14-9727-4963-a006-512f362f8357" providerId="ADAL" clId="{96C27239-60F6-419F-875B-4B4FE8CE7DC4}" dt="2024-05-26T13:14:14.205" v="348"/>
          <ac:spMkLst>
            <pc:docMk/>
            <pc:sldMk cId="1948978084" sldId="357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4:20.692" v="350" actId="113"/>
          <ac:spMkLst>
            <pc:docMk/>
            <pc:sldMk cId="1948978084" sldId="357"/>
            <ac:spMk id="3" creationId="{2BCBD27F-1960-9913-66FE-7965AEA07BB9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45671684" sldId="357"/>
        </pc:sldMkLst>
      </pc:sldChg>
    </pc:docChg>
  </pc:docChgLst>
  <pc:docChgLst>
    <pc:chgData name="Piyumika Kithulgoda Gamage" userId="8130ac14-9727-4963-a006-512f362f8357" providerId="ADAL" clId="{DE7B6184-9587-4B50-BA05-DC4CD37FBB5B}"/>
    <pc:docChg chg="undo redo custSel addSld delSld modSld">
      <pc:chgData name="Piyumika Kithulgoda Gamage" userId="8130ac14-9727-4963-a006-512f362f8357" providerId="ADAL" clId="{DE7B6184-9587-4B50-BA05-DC4CD37FBB5B}" dt="2024-05-27T08:28:00.017" v="554"/>
      <pc:docMkLst>
        <pc:docMk/>
      </pc:docMkLst>
      <pc:sldChg chg="modSp mod">
        <pc:chgData name="Piyumika Kithulgoda Gamage" userId="8130ac14-9727-4963-a006-512f362f8357" providerId="ADAL" clId="{DE7B6184-9587-4B50-BA05-DC4CD37FBB5B}" dt="2024-05-26T13:24:47.952" v="70" actId="6549"/>
        <pc:sldMkLst>
          <pc:docMk/>
          <pc:sldMk cId="109857222" sldId="256"/>
        </pc:sldMkLst>
        <pc:spChg chg="mod">
          <ac:chgData name="Piyumika Kithulgoda Gamage" userId="8130ac14-9727-4963-a006-512f362f8357" providerId="ADAL" clId="{DE7B6184-9587-4B50-BA05-DC4CD37FBB5B}" dt="2024-05-26T13:24:47.952" v="70" actId="6549"/>
          <ac:spMkLst>
            <pc:docMk/>
            <pc:sldMk cId="109857222" sldId="256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0:44.437" v="15" actId="47"/>
        <pc:sldMkLst>
          <pc:docMk/>
          <pc:sldMk cId="1414019871" sldId="257"/>
        </pc:sldMkLst>
        <pc:spChg chg="mod">
          <ac:chgData name="Piyumika Kithulgoda Gamage" userId="8130ac14-9727-4963-a006-512f362f8357" providerId="ADAL" clId="{DE7B6184-9587-4B50-BA05-DC4CD37FBB5B}" dt="2024-05-26T13:20:30.586" v="9" actId="21"/>
          <ac:spMkLst>
            <pc:docMk/>
            <pc:sldMk cId="1414019871" sldId="257"/>
            <ac:spMk id="3" creationId="{1315FFF1-43FC-FCFE-BEC0-38B41837CFA3}"/>
          </ac:spMkLst>
        </pc:spChg>
      </pc:sldChg>
      <pc:sldChg chg="addSp modSp add del mod modClrScheme chgLayout">
        <pc:chgData name="Piyumika Kithulgoda Gamage" userId="8130ac14-9727-4963-a006-512f362f8357" providerId="ADAL" clId="{DE7B6184-9587-4B50-BA05-DC4CD37FBB5B}" dt="2024-05-26T13:21:03.509" v="22" actId="113"/>
        <pc:sldMkLst>
          <pc:docMk/>
          <pc:sldMk cId="3629139323" sldId="258"/>
        </pc:sldMkLst>
        <pc:spChg chg="mod">
          <ac:chgData name="Piyumika Kithulgoda Gamage" userId="8130ac14-9727-4963-a006-512f362f8357" providerId="ADAL" clId="{DE7B6184-9587-4B50-BA05-DC4CD37FBB5B}" dt="2024-05-26T13:20:51.476" v="17" actId="21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03.509" v="22" actId="113"/>
          <ac:spMkLst>
            <pc:docMk/>
            <pc:sldMk cId="3629139323" sldId="258"/>
            <ac:spMk id="5" creationId="{B06286EA-1A0C-D705-2457-C88E74A8A621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341478919" sldId="26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1503209" sldId="261"/>
        </pc:sldMkLst>
      </pc:sldChg>
      <pc:sldChg chg="delSp modSp add">
        <pc:chgData name="Piyumika Kithulgoda Gamage" userId="8130ac14-9727-4963-a006-512f362f8357" providerId="ADAL" clId="{DE7B6184-9587-4B50-BA05-DC4CD37FBB5B}" dt="2024-05-26T14:18:30.523" v="544" actId="14100"/>
        <pc:sldMkLst>
          <pc:docMk/>
          <pc:sldMk cId="3488284326" sldId="261"/>
        </pc:sldMkLst>
        <pc:spChg chg="del">
          <ac:chgData name="Piyumika Kithulgoda Gamage" userId="8130ac14-9727-4963-a006-512f362f8357" providerId="ADAL" clId="{DE7B6184-9587-4B50-BA05-DC4CD37FBB5B}" dt="2024-05-26T14:18:25.085" v="541" actId="478"/>
          <ac:spMkLst>
            <pc:docMk/>
            <pc:sldMk cId="3488284326" sldId="261"/>
            <ac:spMk id="2" creationId="{BB1AC6F6-392A-DE14-67B0-D2CC9C0BF01A}"/>
          </ac:spMkLst>
        </pc:spChg>
        <pc:picChg chg="mod">
          <ac:chgData name="Piyumika Kithulgoda Gamage" userId="8130ac14-9727-4963-a006-512f362f8357" providerId="ADAL" clId="{DE7B6184-9587-4B50-BA05-DC4CD37FBB5B}" dt="2024-05-26T14:18:30.523" v="544" actId="14100"/>
          <ac:picMkLst>
            <pc:docMk/>
            <pc:sldMk cId="3488284326" sldId="261"/>
            <ac:picMk id="4" creationId="{3C34D90C-2531-BA5D-06BD-EF459BA6355B}"/>
          </ac:picMkLst>
        </pc:pic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1:28.239" v="30" actId="20577"/>
        <pc:sldMkLst>
          <pc:docMk/>
          <pc:sldMk cId="3356958882" sldId="262"/>
        </pc:sldMkLst>
        <pc:spChg chg="add del mod">
          <ac:chgData name="Piyumika Kithulgoda Gamage" userId="8130ac14-9727-4963-a006-512f362f8357" providerId="ADAL" clId="{DE7B6184-9587-4B50-BA05-DC4CD37FBB5B}" dt="2024-05-26T13:21:18.318" v="25" actId="478"/>
          <ac:spMkLst>
            <pc:docMk/>
            <pc:sldMk cId="3356958882" sldId="262"/>
            <ac:spMk id="2" creationId="{FFCF0463-E862-92E7-9D89-B878E46C92BB}"/>
          </ac:spMkLst>
        </pc:spChg>
        <pc:spChg chg="del mod">
          <ac:chgData name="Piyumika Kithulgoda Gamage" userId="8130ac14-9727-4963-a006-512f362f8357" providerId="ADAL" clId="{DE7B6184-9587-4B50-BA05-DC4CD37FBB5B}" dt="2024-05-26T13:21:15.593" v="24" actId="478"/>
          <ac:spMkLst>
            <pc:docMk/>
            <pc:sldMk cId="3356958882" sldId="262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25.247" v="28" actId="21"/>
          <ac:spMkLst>
            <pc:docMk/>
            <pc:sldMk cId="3356958882" sldId="262"/>
            <ac:spMk id="5" creationId="{FE7E08C3-76F3-3868-DFE2-2F5DEFB5A6EE}"/>
          </ac:spMkLst>
        </pc:spChg>
        <pc:spChg chg="add mod">
          <ac:chgData name="Piyumika Kithulgoda Gamage" userId="8130ac14-9727-4963-a006-512f362f8357" providerId="ADAL" clId="{DE7B6184-9587-4B50-BA05-DC4CD37FBB5B}" dt="2024-05-26T13:21:28.239" v="30" actId="20577"/>
          <ac:spMkLst>
            <pc:docMk/>
            <pc:sldMk cId="3356958882" sldId="262"/>
            <ac:spMk id="10" creationId="{86822D65-9479-86B4-78E8-480E8562CA44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40:12.326" v="201" actId="113"/>
        <pc:sldMkLst>
          <pc:docMk/>
          <pc:sldMk cId="707530436" sldId="263"/>
        </pc:sldMkLst>
        <pc:spChg chg="mod">
          <ac:chgData name="Piyumika Kithulgoda Gamage" userId="8130ac14-9727-4963-a006-512f362f8357" providerId="ADAL" clId="{DE7B6184-9587-4B50-BA05-DC4CD37FBB5B}" dt="2024-05-26T13:40:12.326" v="201" actId="113"/>
          <ac:spMkLst>
            <pc:docMk/>
            <pc:sldMk cId="707530436" sldId="26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39:04.708" v="179" actId="113"/>
          <ac:spMkLst>
            <pc:docMk/>
            <pc:sldMk cId="707530436" sldId="263"/>
            <ac:spMk id="8" creationId="{27FEA1DA-9FA5-27A3-6FAE-4C6AB5CF6F24}"/>
          </ac:spMkLst>
        </pc:spChg>
        <pc:spChg chg="add del mod">
          <ac:chgData name="Piyumika Kithulgoda Gamage" userId="8130ac14-9727-4963-a006-512f362f8357" providerId="ADAL" clId="{DE7B6184-9587-4B50-BA05-DC4CD37FBB5B}" dt="2024-05-26T13:39:40.943" v="186" actId="478"/>
          <ac:spMkLst>
            <pc:docMk/>
            <pc:sldMk cId="707530436" sldId="263"/>
            <ac:spMk id="10" creationId="{0E7C499F-CF6B-D63B-8F0D-3F651E4EAD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5621957" sldId="264"/>
        </pc:sldMkLst>
      </pc:sldChg>
      <pc:sldChg chg="addSp modSp add mod modClrScheme chgLayout">
        <pc:chgData name="Piyumika Kithulgoda Gamage" userId="8130ac14-9727-4963-a006-512f362f8357" providerId="ADAL" clId="{DE7B6184-9587-4B50-BA05-DC4CD37FBB5B}" dt="2024-05-26T13:27:32.778" v="95" actId="20577"/>
        <pc:sldMkLst>
          <pc:docMk/>
          <pc:sldMk cId="2713601392" sldId="264"/>
        </pc:sldMkLst>
        <pc:spChg chg="mod">
          <ac:chgData name="Piyumika Kithulgoda Gamage" userId="8130ac14-9727-4963-a006-512f362f8357" providerId="ADAL" clId="{DE7B6184-9587-4B50-BA05-DC4CD37FBB5B}" dt="2024-05-26T13:27:32.778" v="95" actId="20577"/>
          <ac:spMkLst>
            <pc:docMk/>
            <pc:sldMk cId="2713601392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6:39.909" v="75" actId="113"/>
          <ac:spMkLst>
            <pc:docMk/>
            <pc:sldMk cId="2713601392" sldId="264"/>
            <ac:spMk id="8" creationId="{2523884A-1A03-6234-72CB-8F89B9AB2761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2:00.276" v="42" actId="26606"/>
        <pc:sldMkLst>
          <pc:docMk/>
          <pc:sldMk cId="229798236" sldId="265"/>
        </pc:sldMkLst>
        <pc:spChg chg="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8" creationId="{922D8377-F515-F7FE-1CF1-898C12C8F7D9}"/>
          </ac:spMkLst>
        </pc:spChg>
        <pc:spChg chg="add del mod">
          <ac:chgData name="Piyumika Kithulgoda Gamage" userId="8130ac14-9727-4963-a006-512f362f8357" providerId="ADAL" clId="{DE7B6184-9587-4B50-BA05-DC4CD37FBB5B}" dt="2024-05-26T13:21:38.654" v="32" actId="478"/>
          <ac:spMkLst>
            <pc:docMk/>
            <pc:sldMk cId="229798236" sldId="265"/>
            <ac:spMk id="10" creationId="{B594C82B-642A-6390-0D9B-707129C612DD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8:52.125" v="107" actId="113"/>
        <pc:sldMkLst>
          <pc:docMk/>
          <pc:sldMk cId="883592309" sldId="266"/>
        </pc:sldMkLst>
        <pc:spChg chg="add del mod">
          <ac:chgData name="Piyumika Kithulgoda Gamage" userId="8130ac14-9727-4963-a006-512f362f8357" providerId="ADAL" clId="{DE7B6184-9587-4B50-BA05-DC4CD37FBB5B}" dt="2024-05-26T13:22:27.906" v="46" actId="478"/>
          <ac:spMkLst>
            <pc:docMk/>
            <pc:sldMk cId="883592309" sldId="266"/>
            <ac:spMk id="2" creationId="{B5417840-129B-231C-2CD3-67553F6D26D3}"/>
          </ac:spMkLst>
        </pc:spChg>
        <pc:spChg chg="del mod">
          <ac:chgData name="Piyumika Kithulgoda Gamage" userId="8130ac14-9727-4963-a006-512f362f8357" providerId="ADAL" clId="{DE7B6184-9587-4B50-BA05-DC4CD37FBB5B}" dt="2024-05-26T13:22:25.422" v="45" actId="478"/>
          <ac:spMkLst>
            <pc:docMk/>
            <pc:sldMk cId="88359230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8:45.486" v="103" actId="27636"/>
          <ac:spMkLst>
            <pc:docMk/>
            <pc:sldMk cId="883592309" sldId="266"/>
            <ac:spMk id="5" creationId="{F49E4267-EEEA-346E-557E-48F750ED899D}"/>
          </ac:spMkLst>
        </pc:spChg>
        <pc:spChg chg="add mod">
          <ac:chgData name="Piyumika Kithulgoda Gamage" userId="8130ac14-9727-4963-a006-512f362f8357" providerId="ADAL" clId="{DE7B6184-9587-4B50-BA05-DC4CD37FBB5B}" dt="2024-05-26T13:28:52.125" v="107" actId="113"/>
          <ac:spMkLst>
            <pc:docMk/>
            <pc:sldMk cId="883592309" sldId="266"/>
            <ac:spMk id="9" creationId="{3623A58B-71D5-EFEC-3BE0-85A47BB094FF}"/>
          </ac:spMkLst>
        </pc:spChg>
        <pc:spChg chg="add del mod">
          <ac:chgData name="Piyumika Kithulgoda Gamage" userId="8130ac14-9727-4963-a006-512f362f8357" providerId="ADAL" clId="{DE7B6184-9587-4B50-BA05-DC4CD37FBB5B}" dt="2024-05-26T13:22:35.446" v="49" actId="26606"/>
          <ac:spMkLst>
            <pc:docMk/>
            <pc:sldMk cId="883592309" sldId="266"/>
            <ac:spMk id="10" creationId="{3623A58B-71D5-EFEC-3BE0-85A47BB094FF}"/>
          </ac:spMkLst>
        </pc:spChg>
        <pc:picChg chg="add del">
          <ac:chgData name="Piyumika Kithulgoda Gamage" userId="8130ac14-9727-4963-a006-512f362f8357" providerId="ADAL" clId="{DE7B6184-9587-4B50-BA05-DC4CD37FBB5B}" dt="2024-05-26T13:22:40.271" v="51" actId="26606"/>
          <ac:picMkLst>
            <pc:docMk/>
            <pc:sldMk cId="883592309" sldId="266"/>
            <ac:picMk id="7" creationId="{84B29934-3DAE-8DCE-EAC7-A36C218B18BB}"/>
          </ac:picMkLst>
        </pc:pic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4794439" sldId="266"/>
        </pc:sldMkLst>
      </pc:sldChg>
      <pc:sldChg chg="delSp add setBg delDesignElem">
        <pc:chgData name="Piyumika Kithulgoda Gamage" userId="8130ac14-9727-4963-a006-512f362f8357" providerId="ADAL" clId="{DE7B6184-9587-4B50-BA05-DC4CD37FBB5B}" dt="2024-05-26T13:20:24.908" v="2"/>
        <pc:sldMkLst>
          <pc:docMk/>
          <pc:sldMk cId="802172783" sldId="267"/>
        </pc:sldMkLst>
        <pc:spChg chg="del">
          <ac:chgData name="Piyumika Kithulgoda Gamage" userId="8130ac14-9727-4963-a006-512f362f8357" providerId="ADAL" clId="{DE7B6184-9587-4B50-BA05-DC4CD37FBB5B}" dt="2024-05-26T13:20:24.908" v="2"/>
          <ac:spMkLst>
            <pc:docMk/>
            <pc:sldMk cId="802172783" sldId="267"/>
            <ac:spMk id="8" creationId="{71B2258F-86CA-4D4D-8270-BC05FCDEBFB3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7627675" sldId="267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2:34.998" v="134" actId="20577"/>
        <pc:sldMkLst>
          <pc:docMk/>
          <pc:sldMk cId="907459304" sldId="268"/>
        </pc:sldMkLst>
        <pc:spChg chg="mod">
          <ac:chgData name="Piyumika Kithulgoda Gamage" userId="8130ac14-9727-4963-a006-512f362f8357" providerId="ADAL" clId="{DE7B6184-9587-4B50-BA05-DC4CD37FBB5B}" dt="2024-05-26T13:32:34.998" v="134" actId="20577"/>
          <ac:spMkLst>
            <pc:docMk/>
            <pc:sldMk cId="907459304" sldId="268"/>
            <ac:spMk id="3" creationId="{CD387B61-CE5B-F7D9-FA35-E3D2B1D0EEFB}"/>
          </ac:spMkLst>
        </pc:spChg>
        <pc:spChg chg="add del mod">
          <ac:chgData name="Piyumika Kithulgoda Gamage" userId="8130ac14-9727-4963-a006-512f362f8357" providerId="ADAL" clId="{DE7B6184-9587-4B50-BA05-DC4CD37FBB5B}" dt="2024-05-26T13:23:19.289" v="59" actId="478"/>
          <ac:spMkLst>
            <pc:docMk/>
            <pc:sldMk cId="907459304" sldId="268"/>
            <ac:spMk id="4" creationId="{100E2FD1-4B5A-AC43-A28B-7BC4638C350E}"/>
          </ac:spMkLst>
        </pc:spChg>
        <pc:spChg chg="add mod">
          <ac:chgData name="Piyumika Kithulgoda Gamage" userId="8130ac14-9727-4963-a006-512f362f8357" providerId="ADAL" clId="{DE7B6184-9587-4B50-BA05-DC4CD37FBB5B}" dt="2024-05-26T13:31:24.876" v="115" actId="20577"/>
          <ac:spMkLst>
            <pc:docMk/>
            <pc:sldMk cId="907459304" sldId="268"/>
            <ac:spMk id="9" creationId="{DAA2E4C5-4BB1-9EBA-664D-2ADDDC3CD49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451476043" sldId="268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4:17.071" v="158" actId="120"/>
        <pc:sldMkLst>
          <pc:docMk/>
          <pc:sldMk cId="132706644" sldId="269"/>
        </pc:sldMkLst>
        <pc:spChg chg="mod">
          <ac:chgData name="Piyumika Kithulgoda Gamage" userId="8130ac14-9727-4963-a006-512f362f8357" providerId="ADAL" clId="{DE7B6184-9587-4B50-BA05-DC4CD37FBB5B}" dt="2024-05-26T13:34:06.581" v="157" actId="1076"/>
          <ac:spMkLst>
            <pc:docMk/>
            <pc:sldMk cId="132706644" sldId="269"/>
            <ac:spMk id="3" creationId="{CD387B61-CE5B-F7D9-FA35-E3D2B1D0EEFB}"/>
          </ac:spMkLst>
        </pc:spChg>
        <pc:spChg chg="add mod">
          <ac:chgData name="Piyumika Kithulgoda Gamage" userId="8130ac14-9727-4963-a006-512f362f8357" providerId="ADAL" clId="{DE7B6184-9587-4B50-BA05-DC4CD37FBB5B}" dt="2024-05-26T13:34:17.071" v="158" actId="120"/>
          <ac:spMkLst>
            <pc:docMk/>
            <pc:sldMk cId="132706644" sldId="269"/>
            <ac:spMk id="8" creationId="{ED639D65-DCEE-E09A-9C13-5C5A6A4F1AC8}"/>
          </ac:spMkLst>
        </pc:spChg>
        <pc:spChg chg="add del mod">
          <ac:chgData name="Piyumika Kithulgoda Gamage" userId="8130ac14-9727-4963-a006-512f362f8357" providerId="ADAL" clId="{DE7B6184-9587-4B50-BA05-DC4CD37FBB5B}" dt="2024-05-26T13:23:48.387" v="65" actId="478"/>
          <ac:spMkLst>
            <pc:docMk/>
            <pc:sldMk cId="132706644" sldId="269"/>
            <ac:spMk id="10" creationId="{F67C4788-CF36-B256-F945-CBB4BB08FF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4087164922" sldId="269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92495971" sldId="27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06791703" sldId="271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3310401795" sldId="271"/>
        </pc:sldMkLst>
      </pc:sldChg>
      <pc:sldChg chg="addSp modSp add mod">
        <pc:chgData name="Piyumika Kithulgoda Gamage" userId="8130ac14-9727-4963-a006-512f362f8357" providerId="ADAL" clId="{DE7B6184-9587-4B50-BA05-DC4CD37FBB5B}" dt="2024-05-26T13:45:36.909" v="291" actId="404"/>
        <pc:sldMkLst>
          <pc:docMk/>
          <pc:sldMk cId="1072686992" sldId="272"/>
        </pc:sldMkLst>
        <pc:spChg chg="add mod">
          <ac:chgData name="Piyumika Kithulgoda Gamage" userId="8130ac14-9727-4963-a006-512f362f8357" providerId="ADAL" clId="{DE7B6184-9587-4B50-BA05-DC4CD37FBB5B}" dt="2024-05-26T13:42:34.268" v="223" actId="404"/>
          <ac:spMkLst>
            <pc:docMk/>
            <pc:sldMk cId="1072686992" sldId="272"/>
            <ac:spMk id="2" creationId="{59E0DF82-824D-8137-A0A0-69327733FBA2}"/>
          </ac:spMkLst>
        </pc:spChg>
        <pc:spChg chg="mod">
          <ac:chgData name="Piyumika Kithulgoda Gamage" userId="8130ac14-9727-4963-a006-512f362f8357" providerId="ADAL" clId="{DE7B6184-9587-4B50-BA05-DC4CD37FBB5B}" dt="2024-05-26T13:45:36.909" v="291" actId="404"/>
          <ac:spMkLst>
            <pc:docMk/>
            <pc:sldMk cId="1072686992" sldId="272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552879336" sldId="272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8026635" sldId="273"/>
        </pc:sldMkLst>
      </pc:sldChg>
      <pc:sldChg chg="modSp add mod">
        <pc:chgData name="Piyumika Kithulgoda Gamage" userId="8130ac14-9727-4963-a006-512f362f8357" providerId="ADAL" clId="{DE7B6184-9587-4B50-BA05-DC4CD37FBB5B}" dt="2024-05-26T13:59:51.218" v="407" actId="122"/>
        <pc:sldMkLst>
          <pc:docMk/>
          <pc:sldMk cId="2741149048" sldId="273"/>
        </pc:sldMkLst>
        <pc:spChg chg="mod">
          <ac:chgData name="Piyumika Kithulgoda Gamage" userId="8130ac14-9727-4963-a006-512f362f8357" providerId="ADAL" clId="{DE7B6184-9587-4B50-BA05-DC4CD37FBB5B}" dt="2024-05-26T13:59:51.218" v="407" actId="122"/>
          <ac:spMkLst>
            <pc:docMk/>
            <pc:sldMk cId="2741149048" sldId="273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DE7B6184-9587-4B50-BA05-DC4CD37FBB5B}" dt="2024-05-26T13:45:57.849" v="292" actId="120"/>
        <pc:sldMkLst>
          <pc:docMk/>
          <pc:sldMk cId="2768871975" sldId="274"/>
        </pc:sldMkLst>
        <pc:graphicFrameChg chg="modGraphic">
          <ac:chgData name="Piyumika Kithulgoda Gamage" userId="8130ac14-9727-4963-a006-512f362f8357" providerId="ADAL" clId="{DE7B6184-9587-4B50-BA05-DC4CD37FBB5B}" dt="2024-05-26T13:45:57.849" v="292" actId="120"/>
          <ac:graphicFrameMkLst>
            <pc:docMk/>
            <pc:sldMk cId="2768871975" sldId="274"/>
            <ac:graphicFrameMk id="5" creationId="{DC877F6A-A040-BEBF-6535-29AB40D0F232}"/>
          </ac:graphicFrameMkLst>
        </pc:graphicFrame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17184260" sldId="275"/>
        </pc:sldMkLst>
      </pc:sldChg>
      <pc:sldChg chg="addSp modSp add mod">
        <pc:chgData name="Piyumika Kithulgoda Gamage" userId="8130ac14-9727-4963-a006-512f362f8357" providerId="ADAL" clId="{DE7B6184-9587-4B50-BA05-DC4CD37FBB5B}" dt="2024-05-26T13:51:16.352" v="331" actId="20577"/>
        <pc:sldMkLst>
          <pc:docMk/>
          <pc:sldMk cId="3136026078" sldId="275"/>
        </pc:sldMkLst>
        <pc:spChg chg="add mod">
          <ac:chgData name="Piyumika Kithulgoda Gamage" userId="8130ac14-9727-4963-a006-512f362f8357" providerId="ADAL" clId="{DE7B6184-9587-4B50-BA05-DC4CD37FBB5B}" dt="2024-05-26T13:51:16.352" v="331" actId="20577"/>
          <ac:spMkLst>
            <pc:docMk/>
            <pc:sldMk cId="3136026078" sldId="275"/>
            <ac:spMk id="2" creationId="{BD48E788-BB0C-79EC-30C4-7CA72174BFAE}"/>
          </ac:spMkLst>
        </pc:spChg>
        <pc:spChg chg="mod">
          <ac:chgData name="Piyumika Kithulgoda Gamage" userId="8130ac14-9727-4963-a006-512f362f8357" providerId="ADAL" clId="{DE7B6184-9587-4B50-BA05-DC4CD37FBB5B}" dt="2024-05-26T13:50:23.854" v="325" actId="14100"/>
          <ac:spMkLst>
            <pc:docMk/>
            <pc:sldMk cId="3136026078" sldId="275"/>
            <ac:spMk id="3" creationId="{23A94C73-E68C-9C96-AEE0-C4D134FEA29C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23830522" sldId="276"/>
        </pc:sldMkLst>
      </pc:sldChg>
      <pc:sldChg chg="addSp modSp add mod">
        <pc:chgData name="Piyumika Kithulgoda Gamage" userId="8130ac14-9727-4963-a006-512f362f8357" providerId="ADAL" clId="{DE7B6184-9587-4B50-BA05-DC4CD37FBB5B}" dt="2024-05-26T13:56:01.072" v="377" actId="14100"/>
        <pc:sldMkLst>
          <pc:docMk/>
          <pc:sldMk cId="2015377298" sldId="276"/>
        </pc:sldMkLst>
        <pc:spChg chg="add mod">
          <ac:chgData name="Piyumika Kithulgoda Gamage" userId="8130ac14-9727-4963-a006-512f362f8357" providerId="ADAL" clId="{DE7B6184-9587-4B50-BA05-DC4CD37FBB5B}" dt="2024-05-26T13:53:45.758" v="346" actId="20577"/>
          <ac:spMkLst>
            <pc:docMk/>
            <pc:sldMk cId="2015377298" sldId="276"/>
            <ac:spMk id="2" creationId="{10728521-8054-1584-D830-FB38BFB5C2FD}"/>
          </ac:spMkLst>
        </pc:spChg>
        <pc:spChg chg="mod">
          <ac:chgData name="Piyumika Kithulgoda Gamage" userId="8130ac14-9727-4963-a006-512f362f8357" providerId="ADAL" clId="{DE7B6184-9587-4B50-BA05-DC4CD37FBB5B}" dt="2024-05-26T13:56:01.072" v="377" actId="14100"/>
          <ac:spMkLst>
            <pc:docMk/>
            <pc:sldMk cId="2015377298" sldId="276"/>
            <ac:spMk id="3" creationId="{23A94C73-E68C-9C96-AEE0-C4D134FEA29C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3:36:47.226" v="169" actId="20577"/>
        <pc:sldMkLst>
          <pc:docMk/>
          <pc:sldMk cId="2643234909" sldId="277"/>
        </pc:sldMkLst>
        <pc:spChg chg="add mod">
          <ac:chgData name="Piyumika Kithulgoda Gamage" userId="8130ac14-9727-4963-a006-512f362f8357" providerId="ADAL" clId="{DE7B6184-9587-4B50-BA05-DC4CD37FBB5B}" dt="2024-05-26T13:36:18.700" v="167" actId="1076"/>
          <ac:spMkLst>
            <pc:docMk/>
            <pc:sldMk cId="2643234909" sldId="277"/>
            <ac:spMk id="2" creationId="{716125FA-B703-C655-3E0B-D7F903F7D509}"/>
          </ac:spMkLst>
        </pc:spChg>
        <pc:spChg chg="mod">
          <ac:chgData name="Piyumika Kithulgoda Gamage" userId="8130ac14-9727-4963-a006-512f362f8357" providerId="ADAL" clId="{DE7B6184-9587-4B50-BA05-DC4CD37FBB5B}" dt="2024-05-26T13:36:47.226" v="169" actId="20577"/>
          <ac:spMkLst>
            <pc:docMk/>
            <pc:sldMk cId="2643234909" sldId="277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05:26.872" v="440" actId="20577"/>
        <pc:sldMkLst>
          <pc:docMk/>
          <pc:sldMk cId="147113562" sldId="278"/>
        </pc:sldMkLst>
        <pc:spChg chg="add mod">
          <ac:chgData name="Piyumika Kithulgoda Gamage" userId="8130ac14-9727-4963-a006-512f362f8357" providerId="ADAL" clId="{DE7B6184-9587-4B50-BA05-DC4CD37FBB5B}" dt="2024-05-26T14:05:26.872" v="440" actId="20577"/>
          <ac:spMkLst>
            <pc:docMk/>
            <pc:sldMk cId="147113562" sldId="278"/>
            <ac:spMk id="2" creationId="{C0BE6EA6-F61E-2783-6C32-C035473F376E}"/>
          </ac:spMkLst>
        </pc:spChg>
        <pc:spChg chg="mod">
          <ac:chgData name="Piyumika Kithulgoda Gamage" userId="8130ac14-9727-4963-a006-512f362f8357" providerId="ADAL" clId="{DE7B6184-9587-4B50-BA05-DC4CD37FBB5B}" dt="2024-05-26T14:04:31.571" v="428" actId="1076"/>
          <ac:spMkLst>
            <pc:docMk/>
            <pc:sldMk cId="147113562" sldId="278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309992848" sldId="278"/>
        </pc:sldMkLst>
      </pc:sldChg>
      <pc:sldChg chg="addSp delSp modSp add mod">
        <pc:chgData name="Piyumika Kithulgoda Gamage" userId="8130ac14-9727-4963-a006-512f362f8357" providerId="ADAL" clId="{DE7B6184-9587-4B50-BA05-DC4CD37FBB5B}" dt="2024-05-26T14:09:15.096" v="477" actId="1076"/>
        <pc:sldMkLst>
          <pc:docMk/>
          <pc:sldMk cId="3986990975" sldId="279"/>
        </pc:sldMkLst>
        <pc:spChg chg="mod">
          <ac:chgData name="Piyumika Kithulgoda Gamage" userId="8130ac14-9727-4963-a006-512f362f8357" providerId="ADAL" clId="{DE7B6184-9587-4B50-BA05-DC4CD37FBB5B}" dt="2024-05-26T14:09:15.096" v="477" actId="1076"/>
          <ac:spMkLst>
            <pc:docMk/>
            <pc:sldMk cId="3986990975" sldId="279"/>
            <ac:spMk id="3" creationId="{572347F6-A11D-C1A7-E478-5F7F7143ED94}"/>
          </ac:spMkLst>
        </pc:spChg>
        <pc:spChg chg="add del mod">
          <ac:chgData name="Piyumika Kithulgoda Gamage" userId="8130ac14-9727-4963-a006-512f362f8357" providerId="ADAL" clId="{DE7B6184-9587-4B50-BA05-DC4CD37FBB5B}" dt="2024-05-26T14:08:46.361" v="468" actId="478"/>
          <ac:spMkLst>
            <pc:docMk/>
            <pc:sldMk cId="3986990975" sldId="279"/>
            <ac:spMk id="4" creationId="{6DCFFDC1-758E-3832-8857-CD18D44AB3CF}"/>
          </ac:spMkLst>
        </pc:spChg>
        <pc:spChg chg="add mod">
          <ac:chgData name="Piyumika Kithulgoda Gamage" userId="8130ac14-9727-4963-a006-512f362f8357" providerId="ADAL" clId="{DE7B6184-9587-4B50-BA05-DC4CD37FBB5B}" dt="2024-05-26T14:09:10.919" v="476" actId="120"/>
          <ac:spMkLst>
            <pc:docMk/>
            <pc:sldMk cId="3986990975" sldId="279"/>
            <ac:spMk id="5" creationId="{BD8A283E-C664-0531-24D2-79DB7B0BC249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2:56.579" v="505" actId="14100"/>
        <pc:sldMkLst>
          <pc:docMk/>
          <pc:sldMk cId="794814726" sldId="280"/>
        </pc:sldMkLst>
        <pc:spChg chg="add mod">
          <ac:chgData name="Piyumika Kithulgoda Gamage" userId="8130ac14-9727-4963-a006-512f362f8357" providerId="ADAL" clId="{DE7B6184-9587-4B50-BA05-DC4CD37FBB5B}" dt="2024-05-26T14:11:25.576" v="492" actId="20577"/>
          <ac:spMkLst>
            <pc:docMk/>
            <pc:sldMk cId="794814726" sldId="280"/>
            <ac:spMk id="2" creationId="{21E79CA6-A719-EEE3-B6D7-94DFE141B3C8}"/>
          </ac:spMkLst>
        </pc:spChg>
        <pc:spChg chg="mod">
          <ac:chgData name="Piyumika Kithulgoda Gamage" userId="8130ac14-9727-4963-a006-512f362f8357" providerId="ADAL" clId="{DE7B6184-9587-4B50-BA05-DC4CD37FBB5B}" dt="2024-05-26T14:12:56.579" v="505" actId="14100"/>
          <ac:spMkLst>
            <pc:docMk/>
            <pc:sldMk cId="794814726" sldId="280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6:21.492" v="539" actId="14100"/>
        <pc:sldMkLst>
          <pc:docMk/>
          <pc:sldMk cId="2038755710" sldId="281"/>
        </pc:sldMkLst>
        <pc:spChg chg="add mod">
          <ac:chgData name="Piyumika Kithulgoda Gamage" userId="8130ac14-9727-4963-a006-512f362f8357" providerId="ADAL" clId="{DE7B6184-9587-4B50-BA05-DC4CD37FBB5B}" dt="2024-05-26T14:14:50.537" v="528" actId="403"/>
          <ac:spMkLst>
            <pc:docMk/>
            <pc:sldMk cId="2038755710" sldId="281"/>
            <ac:spMk id="2" creationId="{79FB6F0A-ABED-AD6C-F03C-1817438DBBF6}"/>
          </ac:spMkLst>
        </pc:spChg>
        <pc:spChg chg="mod">
          <ac:chgData name="Piyumika Kithulgoda Gamage" userId="8130ac14-9727-4963-a006-512f362f8357" providerId="ADAL" clId="{DE7B6184-9587-4B50-BA05-DC4CD37FBB5B}" dt="2024-05-26T14:16:21.492" v="539" actId="14100"/>
          <ac:spMkLst>
            <pc:docMk/>
            <pc:sldMk cId="2038755710" sldId="281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18:13.264" v="540" actId="47"/>
        <pc:sldMkLst>
          <pc:docMk/>
          <pc:sldMk cId="945252502" sldId="283"/>
        </pc:sldMkLst>
      </pc:sldChg>
      <pc:sldChg chg="modSp add mod">
        <pc:chgData name="Piyumika Kithulgoda Gamage" userId="8130ac14-9727-4963-a006-512f362f8357" providerId="ADAL" clId="{DE7B6184-9587-4B50-BA05-DC4CD37FBB5B}" dt="2024-05-26T14:04:58.885" v="435" actId="14100"/>
        <pc:sldMkLst>
          <pc:docMk/>
          <pc:sldMk cId="3892063893" sldId="284"/>
        </pc:sldMkLst>
        <pc:spChg chg="mod">
          <ac:chgData name="Piyumika Kithulgoda Gamage" userId="8130ac14-9727-4963-a006-512f362f8357" providerId="ADAL" clId="{DE7B6184-9587-4B50-BA05-DC4CD37FBB5B}" dt="2024-05-26T14:04:58.885" v="435" actId="14100"/>
          <ac:spMkLst>
            <pc:docMk/>
            <pc:sldMk cId="3892063893" sldId="284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08:41.783" v="467" actId="47"/>
        <pc:sldMkLst>
          <pc:docMk/>
          <pc:sldMk cId="704137529" sldId="285"/>
        </pc:sldMkLst>
      </pc:sldChg>
      <pc:sldChg chg="add del">
        <pc:chgData name="Piyumika Kithulgoda Gamage" userId="8130ac14-9727-4963-a006-512f362f8357" providerId="ADAL" clId="{DE7B6184-9587-4B50-BA05-DC4CD37FBB5B}" dt="2024-05-26T14:13:02.817" v="506" actId="47"/>
        <pc:sldMkLst>
          <pc:docMk/>
          <pc:sldMk cId="307267544" sldId="286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287629208" sldId="287"/>
        </pc:sldMkLst>
      </pc:sldChg>
      <pc:sldChg chg="add del">
        <pc:chgData name="Piyumika Kithulgoda Gamage" userId="8130ac14-9727-4963-a006-512f362f8357" providerId="ADAL" clId="{DE7B6184-9587-4B50-BA05-DC4CD37FBB5B}" dt="2024-05-26T13:32:46.766" v="135" actId="47"/>
        <pc:sldMkLst>
          <pc:docMk/>
          <pc:sldMk cId="932610982" sldId="288"/>
        </pc:sldMkLst>
      </pc:sldChg>
      <pc:sldChg chg="addSp modSp add mod">
        <pc:chgData name="Piyumika Kithulgoda Gamage" userId="8130ac14-9727-4963-a006-512f362f8357" providerId="ADAL" clId="{DE7B6184-9587-4B50-BA05-DC4CD37FBB5B}" dt="2024-05-26T13:58:01.122" v="400" actId="20577"/>
        <pc:sldMkLst>
          <pc:docMk/>
          <pc:sldMk cId="2098960645" sldId="289"/>
        </pc:sldMkLst>
        <pc:spChg chg="add mod">
          <ac:chgData name="Piyumika Kithulgoda Gamage" userId="8130ac14-9727-4963-a006-512f362f8357" providerId="ADAL" clId="{DE7B6184-9587-4B50-BA05-DC4CD37FBB5B}" dt="2024-05-26T13:57:36.866" v="386" actId="20577"/>
          <ac:spMkLst>
            <pc:docMk/>
            <pc:sldMk cId="2098960645" sldId="289"/>
            <ac:spMk id="2" creationId="{A422B6E2-5BF4-9291-FB02-63B46AE78489}"/>
          </ac:spMkLst>
        </pc:spChg>
        <pc:spChg chg="mod">
          <ac:chgData name="Piyumika Kithulgoda Gamage" userId="8130ac14-9727-4963-a006-512f362f8357" providerId="ADAL" clId="{DE7B6184-9587-4B50-BA05-DC4CD37FBB5B}" dt="2024-05-26T13:58:01.122" v="400" actId="20577"/>
          <ac:spMkLst>
            <pc:docMk/>
            <pc:sldMk cId="2098960645" sldId="289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3:50:43.753" v="326" actId="47"/>
        <pc:sldMkLst>
          <pc:docMk/>
          <pc:sldMk cId="2045745142" sldId="290"/>
        </pc:sldMkLst>
      </pc:sldChg>
      <pc:sldChg chg="delSp modSp add">
        <pc:chgData name="Piyumika Kithulgoda Gamage" userId="8130ac14-9727-4963-a006-512f362f8357" providerId="ADAL" clId="{DE7B6184-9587-4B50-BA05-DC4CD37FBB5B}" dt="2024-05-26T14:13:10.513" v="509" actId="14100"/>
        <pc:sldMkLst>
          <pc:docMk/>
          <pc:sldMk cId="3089318590" sldId="291"/>
        </pc:sldMkLst>
        <pc:spChg chg="del">
          <ac:chgData name="Piyumika Kithulgoda Gamage" userId="8130ac14-9727-4963-a006-512f362f8357" providerId="ADAL" clId="{DE7B6184-9587-4B50-BA05-DC4CD37FBB5B}" dt="2024-05-26T14:13:05.749" v="507" actId="478"/>
          <ac:spMkLst>
            <pc:docMk/>
            <pc:sldMk cId="3089318590" sldId="291"/>
            <ac:spMk id="2" creationId="{7272CB19-3917-11A2-655C-B76AFACE9E5E}"/>
          </ac:spMkLst>
        </pc:spChg>
        <pc:picChg chg="mod">
          <ac:chgData name="Piyumika Kithulgoda Gamage" userId="8130ac14-9727-4963-a006-512f362f8357" providerId="ADAL" clId="{DE7B6184-9587-4B50-BA05-DC4CD37FBB5B}" dt="2024-05-26T14:13:10.513" v="509" actId="14100"/>
          <ac:picMkLst>
            <pc:docMk/>
            <pc:sldMk cId="3089318590" sldId="291"/>
            <ac:picMk id="4" creationId="{19D6D70A-8A30-EA81-FE31-AE6DA4449661}"/>
          </ac:picMkLst>
        </pc:picChg>
      </pc:sldChg>
      <pc:sldChg chg="delSp modSp add">
        <pc:chgData name="Piyumika Kithulgoda Gamage" userId="8130ac14-9727-4963-a006-512f362f8357" providerId="ADAL" clId="{DE7B6184-9587-4B50-BA05-DC4CD37FBB5B}" dt="2024-05-26T14:05:04.082" v="437" actId="478"/>
        <pc:sldMkLst>
          <pc:docMk/>
          <pc:sldMk cId="1501537154" sldId="292"/>
        </pc:sldMkLst>
        <pc:spChg chg="del">
          <ac:chgData name="Piyumika Kithulgoda Gamage" userId="8130ac14-9727-4963-a006-512f362f8357" providerId="ADAL" clId="{DE7B6184-9587-4B50-BA05-DC4CD37FBB5B}" dt="2024-05-26T14:05:04.082" v="437" actId="478"/>
          <ac:spMkLst>
            <pc:docMk/>
            <pc:sldMk cId="1501537154" sldId="292"/>
            <ac:spMk id="2" creationId="{CEE2EB29-1456-511B-12B5-917AAC2FD45D}"/>
          </ac:spMkLst>
        </pc:spChg>
        <pc:picChg chg="mod">
          <ac:chgData name="Piyumika Kithulgoda Gamage" userId="8130ac14-9727-4963-a006-512f362f8357" providerId="ADAL" clId="{DE7B6184-9587-4B50-BA05-DC4CD37FBB5B}" dt="2024-05-26T14:05:02.216" v="436" actId="1076"/>
          <ac:picMkLst>
            <pc:docMk/>
            <pc:sldMk cId="1501537154" sldId="292"/>
            <ac:picMk id="4" creationId="{7F13C585-8A0A-3EF7-849C-E44E9F362AA0}"/>
          </ac:picMkLst>
        </pc:picChg>
      </pc:sldChg>
      <pc:sldChg chg="modSp add mod">
        <pc:chgData name="Piyumika Kithulgoda Gamage" userId="8130ac14-9727-4963-a006-512f362f8357" providerId="ADAL" clId="{DE7B6184-9587-4B50-BA05-DC4CD37FBB5B}" dt="2024-05-26T14:18:39.047" v="548" actId="20577"/>
        <pc:sldMkLst>
          <pc:docMk/>
          <pc:sldMk cId="3436307167" sldId="293"/>
        </pc:sldMkLst>
        <pc:spChg chg="mod">
          <ac:chgData name="Piyumika Kithulgoda Gamage" userId="8130ac14-9727-4963-a006-512f362f8357" providerId="ADAL" clId="{DE7B6184-9587-4B50-BA05-DC4CD37FBB5B}" dt="2024-05-26T14:18:39.047" v="548" actId="20577"/>
          <ac:spMkLst>
            <pc:docMk/>
            <pc:sldMk cId="3436307167" sldId="293"/>
            <ac:spMk id="3" creationId="{D65E6711-BFF5-B2AE-3663-B2763CE134C2}"/>
          </ac:spMkLst>
        </pc:spChg>
      </pc:sldChg>
      <pc:sldChg chg="modSp mod">
        <pc:chgData name="Piyumika Kithulgoda Gamage" userId="8130ac14-9727-4963-a006-512f362f8357" providerId="ADAL" clId="{DE7B6184-9587-4B50-BA05-DC4CD37FBB5B}" dt="2024-05-27T08:28:00.017" v="554"/>
        <pc:sldMkLst>
          <pc:docMk/>
          <pc:sldMk cId="4041403823" sldId="354"/>
        </pc:sldMkLst>
        <pc:spChg chg="mod">
          <ac:chgData name="Piyumika Kithulgoda Gamage" userId="8130ac14-9727-4963-a006-512f362f8357" providerId="ADAL" clId="{DE7B6184-9587-4B50-BA05-DC4CD37FBB5B}" dt="2024-05-27T08:26:03.219" v="552" actId="20577"/>
          <ac:spMkLst>
            <pc:docMk/>
            <pc:sldMk cId="4041403823" sldId="354"/>
            <ac:spMk id="5" creationId="{E8FBFAA6-7D53-4F46-B4FA-B6E25AA48337}"/>
          </ac:spMkLst>
        </pc:spChg>
        <pc:spChg chg="mod">
          <ac:chgData name="Piyumika Kithulgoda Gamage" userId="8130ac14-9727-4963-a006-512f362f8357" providerId="ADAL" clId="{DE7B6184-9587-4B50-BA05-DC4CD37FBB5B}" dt="2024-05-27T08:28:00.017" v="554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4:50.310" v="71" actId="47"/>
        <pc:sldMkLst>
          <pc:docMk/>
          <pc:sldMk cId="3325927723" sldId="355"/>
        </pc:sldMkLst>
        <pc:spChg chg="mod">
          <ac:chgData name="Piyumika Kithulgoda Gamage" userId="8130ac14-9727-4963-a006-512f362f8357" providerId="ADAL" clId="{DE7B6184-9587-4B50-BA05-DC4CD37FBB5B}" dt="2024-05-26T13:24:40.748" v="68" actId="21"/>
          <ac:spMkLst>
            <pc:docMk/>
            <pc:sldMk cId="3325927723" sldId="355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11453240" sldId="356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8978084" sldId="357"/>
        </pc:sldMkLst>
      </pc:sldChg>
    </pc:docChg>
  </pc:docChgLst>
  <pc:docChgLst>
    <pc:chgData name="Piyumika Kithulgoda Gamage" userId="8130ac14-9727-4963-a006-512f362f8357" providerId="ADAL" clId="{FEB00DED-F5F0-4593-8B5B-10F4C8FB51DC}"/>
    <pc:docChg chg="delSld modSld">
      <pc:chgData name="Piyumika Kithulgoda Gamage" userId="8130ac14-9727-4963-a006-512f362f8357" providerId="ADAL" clId="{FEB00DED-F5F0-4593-8B5B-10F4C8FB51DC}" dt="2024-05-27T09:01:47.439" v="30" actId="47"/>
      <pc:docMkLst>
        <pc:docMk/>
      </pc:docMkLst>
      <pc:sldChg chg="del">
        <pc:chgData name="Piyumika Kithulgoda Gamage" userId="8130ac14-9727-4963-a006-512f362f8357" providerId="ADAL" clId="{FEB00DED-F5F0-4593-8B5B-10F4C8FB51DC}" dt="2024-05-27T09:01:47.439" v="30" actId="47"/>
        <pc:sldMkLst>
          <pc:docMk/>
          <pc:sldMk cId="109857222" sldId="256"/>
        </pc:sldMkLst>
      </pc:sldChg>
      <pc:sldChg chg="del">
        <pc:chgData name="Piyumika Kithulgoda Gamage" userId="8130ac14-9727-4963-a006-512f362f8357" providerId="ADAL" clId="{FEB00DED-F5F0-4593-8B5B-10F4C8FB51DC}" dt="2024-05-27T09:01:45.546" v="3" actId="47"/>
        <pc:sldMkLst>
          <pc:docMk/>
          <pc:sldMk cId="3629139323" sldId="258"/>
        </pc:sldMkLst>
      </pc:sldChg>
      <pc:sldChg chg="del">
        <pc:chgData name="Piyumika Kithulgoda Gamage" userId="8130ac14-9727-4963-a006-512f362f8357" providerId="ADAL" clId="{FEB00DED-F5F0-4593-8B5B-10F4C8FB51DC}" dt="2024-05-27T09:01:47.382" v="28" actId="47"/>
        <pc:sldMkLst>
          <pc:docMk/>
          <pc:sldMk cId="3488284326" sldId="261"/>
        </pc:sldMkLst>
      </pc:sldChg>
      <pc:sldChg chg="del">
        <pc:chgData name="Piyumika Kithulgoda Gamage" userId="8130ac14-9727-4963-a006-512f362f8357" providerId="ADAL" clId="{FEB00DED-F5F0-4593-8B5B-10F4C8FB51DC}" dt="2024-05-27T09:01:46.113" v="4" actId="47"/>
        <pc:sldMkLst>
          <pc:docMk/>
          <pc:sldMk cId="3356958882" sldId="262"/>
        </pc:sldMkLst>
      </pc:sldChg>
      <pc:sldChg chg="del">
        <pc:chgData name="Piyumika Kithulgoda Gamage" userId="8130ac14-9727-4963-a006-512f362f8357" providerId="ADAL" clId="{FEB00DED-F5F0-4593-8B5B-10F4C8FB51DC}" dt="2024-05-27T09:01:46.884" v="13" actId="47"/>
        <pc:sldMkLst>
          <pc:docMk/>
          <pc:sldMk cId="707530436" sldId="263"/>
        </pc:sldMkLst>
      </pc:sldChg>
      <pc:sldChg chg="del">
        <pc:chgData name="Piyumika Kithulgoda Gamage" userId="8130ac14-9727-4963-a006-512f362f8357" providerId="ADAL" clId="{FEB00DED-F5F0-4593-8B5B-10F4C8FB51DC}" dt="2024-05-27T09:01:46.647" v="6" actId="47"/>
        <pc:sldMkLst>
          <pc:docMk/>
          <pc:sldMk cId="2713601392" sldId="264"/>
        </pc:sldMkLst>
      </pc:sldChg>
      <pc:sldChg chg="del">
        <pc:chgData name="Piyumika Kithulgoda Gamage" userId="8130ac14-9727-4963-a006-512f362f8357" providerId="ADAL" clId="{FEB00DED-F5F0-4593-8B5B-10F4C8FB51DC}" dt="2024-05-27T09:01:46.616" v="5" actId="47"/>
        <pc:sldMkLst>
          <pc:docMk/>
          <pc:sldMk cId="229798236" sldId="265"/>
        </pc:sldMkLst>
      </pc:sldChg>
      <pc:sldChg chg="del">
        <pc:chgData name="Piyumika Kithulgoda Gamage" userId="8130ac14-9727-4963-a006-512f362f8357" providerId="ADAL" clId="{FEB00DED-F5F0-4593-8B5B-10F4C8FB51DC}" dt="2024-05-27T09:01:46.679" v="7" actId="47"/>
        <pc:sldMkLst>
          <pc:docMk/>
          <pc:sldMk cId="883592309" sldId="266"/>
        </pc:sldMkLst>
      </pc:sldChg>
      <pc:sldChg chg="del">
        <pc:chgData name="Piyumika Kithulgoda Gamage" userId="8130ac14-9727-4963-a006-512f362f8357" providerId="ADAL" clId="{FEB00DED-F5F0-4593-8B5B-10F4C8FB51DC}" dt="2024-05-27T09:01:46.742" v="8" actId="47"/>
        <pc:sldMkLst>
          <pc:docMk/>
          <pc:sldMk cId="802172783" sldId="267"/>
        </pc:sldMkLst>
      </pc:sldChg>
      <pc:sldChg chg="del">
        <pc:chgData name="Piyumika Kithulgoda Gamage" userId="8130ac14-9727-4963-a006-512f362f8357" providerId="ADAL" clId="{FEB00DED-F5F0-4593-8B5B-10F4C8FB51DC}" dt="2024-05-27T09:01:46.758" v="9" actId="47"/>
        <pc:sldMkLst>
          <pc:docMk/>
          <pc:sldMk cId="907459304" sldId="268"/>
        </pc:sldMkLst>
      </pc:sldChg>
      <pc:sldChg chg="del">
        <pc:chgData name="Piyumika Kithulgoda Gamage" userId="8130ac14-9727-4963-a006-512f362f8357" providerId="ADAL" clId="{FEB00DED-F5F0-4593-8B5B-10F4C8FB51DC}" dt="2024-05-27T09:01:46.774" v="10" actId="47"/>
        <pc:sldMkLst>
          <pc:docMk/>
          <pc:sldMk cId="132706644" sldId="269"/>
        </pc:sldMkLst>
      </pc:sldChg>
      <pc:sldChg chg="del">
        <pc:chgData name="Piyumika Kithulgoda Gamage" userId="8130ac14-9727-4963-a006-512f362f8357" providerId="ADAL" clId="{FEB00DED-F5F0-4593-8B5B-10F4C8FB51DC}" dt="2024-05-27T09:01:46.916" v="14" actId="47"/>
        <pc:sldMkLst>
          <pc:docMk/>
          <pc:sldMk cId="3310401795" sldId="271"/>
        </pc:sldMkLst>
      </pc:sldChg>
      <pc:sldChg chg="del">
        <pc:chgData name="Piyumika Kithulgoda Gamage" userId="8130ac14-9727-4963-a006-512f362f8357" providerId="ADAL" clId="{FEB00DED-F5F0-4593-8B5B-10F4C8FB51DC}" dt="2024-05-27T09:01:46.957" v="15" actId="47"/>
        <pc:sldMkLst>
          <pc:docMk/>
          <pc:sldMk cId="1072686992" sldId="272"/>
        </pc:sldMkLst>
      </pc:sldChg>
      <pc:sldChg chg="del">
        <pc:chgData name="Piyumika Kithulgoda Gamage" userId="8130ac14-9727-4963-a006-512f362f8357" providerId="ADAL" clId="{FEB00DED-F5F0-4593-8B5B-10F4C8FB51DC}" dt="2024-05-27T09:01:47.123" v="20" actId="47"/>
        <pc:sldMkLst>
          <pc:docMk/>
          <pc:sldMk cId="2741149048" sldId="273"/>
        </pc:sldMkLst>
      </pc:sldChg>
      <pc:sldChg chg="del">
        <pc:chgData name="Piyumika Kithulgoda Gamage" userId="8130ac14-9727-4963-a006-512f362f8357" providerId="ADAL" clId="{FEB00DED-F5F0-4593-8B5B-10F4C8FB51DC}" dt="2024-05-27T09:01:46.979" v="16" actId="47"/>
        <pc:sldMkLst>
          <pc:docMk/>
          <pc:sldMk cId="2768871975" sldId="274"/>
        </pc:sldMkLst>
      </pc:sldChg>
      <pc:sldChg chg="del">
        <pc:chgData name="Piyumika Kithulgoda Gamage" userId="8130ac14-9727-4963-a006-512f362f8357" providerId="ADAL" clId="{FEB00DED-F5F0-4593-8B5B-10F4C8FB51DC}" dt="2024-05-27T09:01:46.994" v="17" actId="47"/>
        <pc:sldMkLst>
          <pc:docMk/>
          <pc:sldMk cId="3136026078" sldId="275"/>
        </pc:sldMkLst>
      </pc:sldChg>
      <pc:sldChg chg="del">
        <pc:chgData name="Piyumika Kithulgoda Gamage" userId="8130ac14-9727-4963-a006-512f362f8357" providerId="ADAL" clId="{FEB00DED-F5F0-4593-8B5B-10F4C8FB51DC}" dt="2024-05-27T09:01:47.057" v="18" actId="47"/>
        <pc:sldMkLst>
          <pc:docMk/>
          <pc:sldMk cId="2015377298" sldId="276"/>
        </pc:sldMkLst>
      </pc:sldChg>
      <pc:sldChg chg="del">
        <pc:chgData name="Piyumika Kithulgoda Gamage" userId="8130ac14-9727-4963-a006-512f362f8357" providerId="ADAL" clId="{FEB00DED-F5F0-4593-8B5B-10F4C8FB51DC}" dt="2024-05-27T09:01:46.857" v="12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FEB00DED-F5F0-4593-8B5B-10F4C8FB51DC}" dt="2024-05-27T09:01:47.138" v="21" actId="47"/>
        <pc:sldMkLst>
          <pc:docMk/>
          <pc:sldMk cId="147113562" sldId="278"/>
        </pc:sldMkLst>
      </pc:sldChg>
      <pc:sldChg chg="del">
        <pc:chgData name="Piyumika Kithulgoda Gamage" userId="8130ac14-9727-4963-a006-512f362f8357" providerId="ADAL" clId="{FEB00DED-F5F0-4593-8B5B-10F4C8FB51DC}" dt="2024-05-27T09:01:47.249" v="24" actId="47"/>
        <pc:sldMkLst>
          <pc:docMk/>
          <pc:sldMk cId="3986990975" sldId="279"/>
        </pc:sldMkLst>
      </pc:sldChg>
      <pc:sldChg chg="del">
        <pc:chgData name="Piyumika Kithulgoda Gamage" userId="8130ac14-9727-4963-a006-512f362f8357" providerId="ADAL" clId="{FEB00DED-F5F0-4593-8B5B-10F4C8FB51DC}" dt="2024-05-27T09:01:47.265" v="25" actId="47"/>
        <pc:sldMkLst>
          <pc:docMk/>
          <pc:sldMk cId="794814726" sldId="280"/>
        </pc:sldMkLst>
      </pc:sldChg>
      <pc:sldChg chg="del">
        <pc:chgData name="Piyumika Kithulgoda Gamage" userId="8130ac14-9727-4963-a006-512f362f8357" providerId="ADAL" clId="{FEB00DED-F5F0-4593-8B5B-10F4C8FB51DC}" dt="2024-05-27T09:01:47.338" v="27" actId="47"/>
        <pc:sldMkLst>
          <pc:docMk/>
          <pc:sldMk cId="2038755710" sldId="281"/>
        </pc:sldMkLst>
      </pc:sldChg>
      <pc:sldChg chg="del">
        <pc:chgData name="Piyumika Kithulgoda Gamage" userId="8130ac14-9727-4963-a006-512f362f8357" providerId="ADAL" clId="{FEB00DED-F5F0-4593-8B5B-10F4C8FB51DC}" dt="2024-05-27T09:01:47.185" v="22" actId="47"/>
        <pc:sldMkLst>
          <pc:docMk/>
          <pc:sldMk cId="3892063893" sldId="284"/>
        </pc:sldMkLst>
      </pc:sldChg>
      <pc:sldChg chg="del">
        <pc:chgData name="Piyumika Kithulgoda Gamage" userId="8130ac14-9727-4963-a006-512f362f8357" providerId="ADAL" clId="{FEB00DED-F5F0-4593-8B5B-10F4C8FB51DC}" dt="2024-05-27T09:01:46.821" v="11" actId="47"/>
        <pc:sldMkLst>
          <pc:docMk/>
          <pc:sldMk cId="287629208" sldId="287"/>
        </pc:sldMkLst>
      </pc:sldChg>
      <pc:sldChg chg="del">
        <pc:chgData name="Piyumika Kithulgoda Gamage" userId="8130ac14-9727-4963-a006-512f362f8357" providerId="ADAL" clId="{FEB00DED-F5F0-4593-8B5B-10F4C8FB51DC}" dt="2024-05-27T09:01:47.077" v="19" actId="47"/>
        <pc:sldMkLst>
          <pc:docMk/>
          <pc:sldMk cId="2098960645" sldId="289"/>
        </pc:sldMkLst>
      </pc:sldChg>
      <pc:sldChg chg="del">
        <pc:chgData name="Piyumika Kithulgoda Gamage" userId="8130ac14-9727-4963-a006-512f362f8357" providerId="ADAL" clId="{FEB00DED-F5F0-4593-8B5B-10F4C8FB51DC}" dt="2024-05-27T09:01:47.312" v="26" actId="47"/>
        <pc:sldMkLst>
          <pc:docMk/>
          <pc:sldMk cId="3089318590" sldId="291"/>
        </pc:sldMkLst>
      </pc:sldChg>
      <pc:sldChg chg="del">
        <pc:chgData name="Piyumika Kithulgoda Gamage" userId="8130ac14-9727-4963-a006-512f362f8357" providerId="ADAL" clId="{FEB00DED-F5F0-4593-8B5B-10F4C8FB51DC}" dt="2024-05-27T09:01:47.234" v="23" actId="47"/>
        <pc:sldMkLst>
          <pc:docMk/>
          <pc:sldMk cId="1501537154" sldId="292"/>
        </pc:sldMkLst>
      </pc:sldChg>
      <pc:sldChg chg="del">
        <pc:chgData name="Piyumika Kithulgoda Gamage" userId="8130ac14-9727-4963-a006-512f362f8357" providerId="ADAL" clId="{FEB00DED-F5F0-4593-8B5B-10F4C8FB51DC}" dt="2024-05-27T09:01:47.407" v="29" actId="47"/>
        <pc:sldMkLst>
          <pc:docMk/>
          <pc:sldMk cId="3436307167" sldId="293"/>
        </pc:sldMkLst>
      </pc:sldChg>
      <pc:sldChg chg="modSp mod">
        <pc:chgData name="Piyumika Kithulgoda Gamage" userId="8130ac14-9727-4963-a006-512f362f8357" providerId="ADAL" clId="{FEB00DED-F5F0-4593-8B5B-10F4C8FB51DC}" dt="2024-05-27T08:47:06.176" v="2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FEB00DED-F5F0-4593-8B5B-10F4C8FB51DC}" dt="2024-05-27T08:47:06.176" v="2" actId="20577"/>
          <ac:spMkLst>
            <pc:docMk/>
            <pc:sldMk cId="4041403823" sldId="354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5334B4D3-A9E7-4596-8792-C8CD8474A9EA}"/>
    <pc:docChg chg="custSel delSld modSld">
      <pc:chgData name="Piyumika Kithulgoda Gamage" userId="8130ac14-9727-4963-a006-512f362f8357" providerId="ADAL" clId="{5334B4D3-A9E7-4596-8792-C8CD8474A9EA}" dt="2024-07-11T16:51:30.604" v="51" actId="20577"/>
      <pc:docMkLst>
        <pc:docMk/>
      </pc:docMkLst>
      <pc:sldChg chg="modSp mod">
        <pc:chgData name="Piyumika Kithulgoda Gamage" userId="8130ac14-9727-4963-a006-512f362f8357" providerId="ADAL" clId="{5334B4D3-A9E7-4596-8792-C8CD8474A9EA}" dt="2024-07-11T16:51:30.604" v="5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334B4D3-A9E7-4596-8792-C8CD8474A9EA}" dt="2024-07-11T16:51:30.604" v="51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modSp del">
        <pc:chgData name="Piyumika Kithulgoda Gamage" userId="8130ac14-9727-4963-a006-512f362f8357" providerId="ADAL" clId="{5334B4D3-A9E7-4596-8792-C8CD8474A9EA}" dt="2024-07-11T16:51:10.964" v="36" actId="47"/>
        <pc:sldMkLst>
          <pc:docMk/>
          <pc:sldMk cId="2329719983" sldId="355"/>
        </pc:sldMkLst>
        <pc:spChg chg="mod">
          <ac:chgData name="Piyumika Kithulgoda Gamage" userId="8130ac14-9727-4963-a006-512f362f8357" providerId="ADAL" clId="{5334B4D3-A9E7-4596-8792-C8CD8474A9EA}" dt="2024-07-11T16:40:14.790" v="2" actId="403"/>
          <ac:spMkLst>
            <pc:docMk/>
            <pc:sldMk cId="2329719983" sldId="355"/>
            <ac:spMk id="3" creationId="{D3F1490F-0763-017E-9493-52EBD2A90B0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10 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Revision and Assignment Workshop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6EBE3-5B37-6A75-195F-8DD45C1137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Week 1 &amp; Week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A48CC-066A-34AE-9F87-7C13515B26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dirty="0"/>
              <a:t>Week 1: Introduction to the Global Business Environment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Key Topics:</a:t>
            </a: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Module Aim &amp; Learning Outcomes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Concept of Business Organisation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Business Formation &amp; Ownership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Local, National, International, and Global Businesses</a:t>
            </a:r>
          </a:p>
          <a:p>
            <a:pPr marL="0" indent="0">
              <a:buNone/>
            </a:pPr>
            <a:r>
              <a:rPr lang="en-GB" sz="2400" b="1" dirty="0"/>
              <a:t>Week 2: Globalisation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Key Topics:</a:t>
            </a: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Definition and Theories of Globalisation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Forces Shaping the Global Business Environment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2393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F3CA1-7465-978F-92A1-4ADE99F06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Week 3 &amp; Week 4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9F5C2-FDB2-A16A-2E77-5FC0C50F7D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4464496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Week 3: Business Models and Analysis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Key Topics:</a:t>
            </a: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1" dirty="0"/>
              <a:t>PESTEL Analysis: </a:t>
            </a:r>
            <a:r>
              <a:rPr lang="en-GB" dirty="0"/>
              <a:t>Political, Economic, Sociocultural, Technological, Environmental, and Legal Factors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1" dirty="0"/>
              <a:t>Porter’s Five </a:t>
            </a:r>
            <a:r>
              <a:rPr lang="en-GB" sz="2400" b="1" dirty="0" err="1"/>
              <a:t>Forces:</a:t>
            </a:r>
            <a:r>
              <a:rPr lang="en-GB" dirty="0" err="1"/>
              <a:t>Industry</a:t>
            </a:r>
            <a:r>
              <a:rPr lang="en-GB" dirty="0"/>
              <a:t> Rivalry, Threat of New Entrants, Substitutes, Supplier and Buyer Power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Global Value Chain</a:t>
            </a:r>
          </a:p>
          <a:p>
            <a:pPr marL="0" indent="0">
              <a:buNone/>
            </a:pPr>
            <a:r>
              <a:rPr lang="en-GB" sz="2400" b="1" dirty="0"/>
              <a:t>Week 4: Microeconomics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Key Topics: </a:t>
            </a:r>
            <a:r>
              <a:rPr lang="en-GB" sz="2400" dirty="0"/>
              <a:t>Supply and Demand Concepts, Price Elasticity and Market Structures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265657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8FA0A-BFFC-A157-480E-1378F4C276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5 &amp; Week 6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CE716-BE06-806C-04C7-F5180FDF6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4248473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Week 5: Macroeconomics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Key Topics:</a:t>
            </a: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Introduction to Macroeconomics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Economic Indicators (GDP, Inflation, Unemployment)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Fiscal and Monetary Policy</a:t>
            </a:r>
          </a:p>
          <a:p>
            <a:pPr marL="0" indent="0">
              <a:buNone/>
            </a:pPr>
            <a:r>
              <a:rPr lang="en-GB" sz="2400" b="1" dirty="0"/>
              <a:t>Week 6: Strategic Frameworks &amp; International Trade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Key Topics:</a:t>
            </a: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Strategic Frameworks: PESTLE, Porter’s Five Forces, Internal Environment, BCG Matrix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Introduction to International Trade (WTO, IMF, World Bank)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28348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78469-CFD5-D850-7B22-8772D733B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8 &amp; Week 9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0A523-1248-BC58-0B88-34E34D9C58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40768"/>
            <a:ext cx="10972800" cy="4392488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Week 8: International Trade Features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Key Topics:</a:t>
            </a: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Exchange Rates and their Influence on Trade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Import/Export Regulations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Types of Licenses and Regulatory Compliance</a:t>
            </a:r>
          </a:p>
          <a:p>
            <a:pPr marL="0" indent="0">
              <a:buNone/>
            </a:pPr>
            <a:r>
              <a:rPr lang="en-GB" sz="2400" b="1" dirty="0"/>
              <a:t>Week 9: International Trade Reasons and Trends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Key Topics:</a:t>
            </a: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Reasons for International Trade: Increased Revenues, Decreased Competition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Latest Trends: Growth of Trade in Services, Supply Chain Revolution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18777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4EFFC-E560-46EE-5C4E-2817192F6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Assignment Brief and Q&amp;A Session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5616E-2FE1-ED46-11E5-D2C3D0BBA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wrap="square" anchor="t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Download the assignment brief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Review the assignment requirements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your draft assignments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Prepare any questions for 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Participate in the Q&amp;A session</a:t>
            </a:r>
          </a:p>
        </p:txBody>
      </p:sp>
    </p:spTree>
    <p:extLst>
      <p:ext uri="{BB962C8B-B14F-4D97-AF65-F5344CB8AC3E}">
        <p14:creationId xmlns:p14="http://schemas.microsoft.com/office/powerpoint/2010/main" val="2330232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75BEF-83A3-8813-F51A-419195A846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7408" y="1556792"/>
            <a:ext cx="10363200" cy="1470025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Assignment Clinic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504C4-30CE-B1EB-C489-54776DC3D7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Please present your draft assignments for feedback.</a:t>
            </a:r>
          </a:p>
        </p:txBody>
      </p:sp>
    </p:spTree>
    <p:extLst>
      <p:ext uri="{BB962C8B-B14F-4D97-AF65-F5344CB8AC3E}">
        <p14:creationId xmlns:p14="http://schemas.microsoft.com/office/powerpoint/2010/main" val="200895652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306</Words>
  <Application>Microsoft Office PowerPoint</Application>
  <PresentationFormat>Widescreen</PresentationFormat>
  <Paragraphs>51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Aharoni</vt:lpstr>
      <vt:lpstr>Arial</vt:lpstr>
      <vt:lpstr>Myriad Pro</vt:lpstr>
      <vt:lpstr>Verdana</vt:lpstr>
      <vt:lpstr>20140311PresentationUWTSDTemplate</vt:lpstr>
      <vt:lpstr>LCBB4010</vt:lpstr>
      <vt:lpstr>Week 1 &amp; Week 2</vt:lpstr>
      <vt:lpstr>Week 3 &amp; Week 4</vt:lpstr>
      <vt:lpstr>Week 5 &amp; Week 6</vt:lpstr>
      <vt:lpstr>Week 8 &amp; Week 9</vt:lpstr>
      <vt:lpstr>Assignment Brief and Q&amp;A Session</vt:lpstr>
      <vt:lpstr>Assignment Clinic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136</cp:revision>
  <cp:lastPrinted>2018-07-09T15:27:01Z</cp:lastPrinted>
  <dcterms:created xsi:type="dcterms:W3CDTF">2002-10-07T19:43:58Z</dcterms:created>
  <dcterms:modified xsi:type="dcterms:W3CDTF">2024-10-13T10:55:25Z</dcterms:modified>
</cp:coreProperties>
</file>