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63" r:id="rId3"/>
    <p:sldId id="264" r:id="rId4"/>
    <p:sldId id="258" r:id="rId5"/>
    <p:sldId id="267" r:id="rId6"/>
    <p:sldId id="279" r:id="rId7"/>
    <p:sldId id="270" r:id="rId8"/>
    <p:sldId id="271" r:id="rId9"/>
    <p:sldId id="262" r:id="rId10"/>
    <p:sldId id="272" r:id="rId11"/>
    <p:sldId id="261" r:id="rId12"/>
    <p:sldId id="269" r:id="rId13"/>
    <p:sldId id="275" r:id="rId14"/>
    <p:sldId id="266" r:id="rId15"/>
    <p:sldId id="260" r:id="rId16"/>
    <p:sldId id="257" r:id="rId17"/>
    <p:sldId id="281" r:id="rId18"/>
    <p:sldId id="259" r:id="rId19"/>
    <p:sldId id="265" r:id="rId20"/>
    <p:sldId id="282" r:id="rId21"/>
    <p:sldId id="283" r:id="rId22"/>
    <p:sldId id="284" r:id="rId23"/>
    <p:sldId id="28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1E3B5B-B7D1-75A6-73F8-F7BBE547BD29}" v="256" dt="2023-05-02T14:23:34.606"/>
    <p1510:client id="{792C7497-071F-48FC-996B-2FB060CDFD83}" v="2187" dt="2023-04-25T11:10:55.566"/>
    <p1510:client id="{8D7C4AE3-3E0F-B689-12DC-E210E2C25058}" v="7" dt="2023-05-02T15:15:28.898"/>
    <p1510:client id="{96B98C57-1D7C-AE51-FF65-B857D5CD1388}" v="395" dt="2023-04-27T00:43:45.083"/>
    <p1510:client id="{978EE1B1-CDE2-2122-8E03-969E79943102}" v="271" dt="2023-04-25T12:43:25.094"/>
    <p1510:client id="{A0CABFEB-3D68-7D86-956A-B92D123B722C}" v="7" dt="2023-04-25T11:13:57.305"/>
    <p1510:client id="{BB90459E-EF1B-3146-7A84-725F06E3153D}" v="373" dt="2023-05-02T13:10:23.823"/>
    <p1510:client id="{CB3350D3-53E7-0810-ED77-6BC2176E978E}" v="25" dt="2023-05-01T18:46:09.6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Jones (1902712)" userId="S::1902712@student.uwtsd.ac.uk::98b88f61-01f2-4129-962e-f8385ce875c7" providerId="AD" clId="Web-{792C7497-071F-48FC-996B-2FB060CDFD83}"/>
    <pc:docChg chg="addSld modSld sldOrd">
      <pc:chgData name="David Jones (1902712)" userId="S::1902712@student.uwtsd.ac.uk::98b88f61-01f2-4129-962e-f8385ce875c7" providerId="AD" clId="Web-{792C7497-071F-48FC-996B-2FB060CDFD83}" dt="2023-04-25T11:10:55.566" v="7026" actId="20577"/>
      <pc:docMkLst>
        <pc:docMk/>
      </pc:docMkLst>
      <pc:sldChg chg="modSp">
        <pc:chgData name="David Jones (1902712)" userId="S::1902712@student.uwtsd.ac.uk::98b88f61-01f2-4129-962e-f8385ce875c7" providerId="AD" clId="Web-{792C7497-071F-48FC-996B-2FB060CDFD83}" dt="2023-04-24T23:44:08.532" v="1523" actId="20577"/>
        <pc:sldMkLst>
          <pc:docMk/>
          <pc:sldMk cId="109857222" sldId="256"/>
        </pc:sldMkLst>
        <pc:spChg chg="mod">
          <ac:chgData name="David Jones (1902712)" userId="S::1902712@student.uwtsd.ac.uk::98b88f61-01f2-4129-962e-f8385ce875c7" providerId="AD" clId="Web-{792C7497-071F-48FC-996B-2FB060CDFD83}" dt="2023-04-24T23:44:08.532" v="1523" actId="20577"/>
          <ac:spMkLst>
            <pc:docMk/>
            <pc:sldMk cId="109857222" sldId="256"/>
            <ac:spMk id="2" creationId="{00000000-0000-0000-0000-000000000000}"/>
          </ac:spMkLst>
        </pc:spChg>
        <pc:spChg chg="mod">
          <ac:chgData name="David Jones (1902712)" userId="S::1902712@student.uwtsd.ac.uk::98b88f61-01f2-4129-962e-f8385ce875c7" providerId="AD" clId="Web-{792C7497-071F-48FC-996B-2FB060CDFD83}" dt="2023-04-24T22:24:56.485" v="560" actId="20577"/>
          <ac:spMkLst>
            <pc:docMk/>
            <pc:sldMk cId="109857222" sldId="256"/>
            <ac:spMk id="3" creationId="{00000000-0000-0000-0000-000000000000}"/>
          </ac:spMkLst>
        </pc:spChg>
      </pc:sldChg>
      <pc:sldChg chg="addSp modSp new mod ord setBg modNotes">
        <pc:chgData name="David Jones (1902712)" userId="S::1902712@student.uwtsd.ac.uk::98b88f61-01f2-4129-962e-f8385ce875c7" providerId="AD" clId="Web-{792C7497-071F-48FC-996B-2FB060CDFD83}" dt="2023-04-25T03:04:06.400" v="4705"/>
        <pc:sldMkLst>
          <pc:docMk/>
          <pc:sldMk cId="3753080707" sldId="257"/>
        </pc:sldMkLst>
        <pc:spChg chg="mod">
          <ac:chgData name="David Jones (1902712)" userId="S::1902712@student.uwtsd.ac.uk::98b88f61-01f2-4129-962e-f8385ce875c7" providerId="AD" clId="Web-{792C7497-071F-48FC-996B-2FB060CDFD83}" dt="2023-04-24T23:47:56.573" v="1544"/>
          <ac:spMkLst>
            <pc:docMk/>
            <pc:sldMk cId="3753080707" sldId="257"/>
            <ac:spMk id="2" creationId="{73EDA753-CEC0-A394-1DA5-CFCD380D3069}"/>
          </ac:spMkLst>
        </pc:spChg>
        <pc:spChg chg="mod">
          <ac:chgData name="David Jones (1902712)" userId="S::1902712@student.uwtsd.ac.uk::98b88f61-01f2-4129-962e-f8385ce875c7" providerId="AD" clId="Web-{792C7497-071F-48FC-996B-2FB060CDFD83}" dt="2023-04-24T23:48:47.809" v="1570" actId="20577"/>
          <ac:spMkLst>
            <pc:docMk/>
            <pc:sldMk cId="3753080707" sldId="257"/>
            <ac:spMk id="3" creationId="{38F5E039-05E5-23F8-E04D-D8AEFA3FF3F4}"/>
          </ac:spMkLst>
        </pc:spChg>
        <pc:spChg chg="add">
          <ac:chgData name="David Jones (1902712)" userId="S::1902712@student.uwtsd.ac.uk::98b88f61-01f2-4129-962e-f8385ce875c7" providerId="AD" clId="Web-{792C7497-071F-48FC-996B-2FB060CDFD83}" dt="2023-04-24T23:47:56.573" v="1544"/>
          <ac:spMkLst>
            <pc:docMk/>
            <pc:sldMk cId="3753080707" sldId="257"/>
            <ac:spMk id="9" creationId="{F13C74B1-5B17-4795-BED0-7140497B445A}"/>
          </ac:spMkLst>
        </pc:spChg>
        <pc:spChg chg="add">
          <ac:chgData name="David Jones (1902712)" userId="S::1902712@student.uwtsd.ac.uk::98b88f61-01f2-4129-962e-f8385ce875c7" providerId="AD" clId="Web-{792C7497-071F-48FC-996B-2FB060CDFD83}" dt="2023-04-24T23:47:56.573" v="1544"/>
          <ac:spMkLst>
            <pc:docMk/>
            <pc:sldMk cId="3753080707" sldId="257"/>
            <ac:spMk id="11" creationId="{D4974D33-8DC5-464E-8C6D-BE58F0669C17}"/>
          </ac:spMkLst>
        </pc:spChg>
        <pc:picChg chg="add mod">
          <ac:chgData name="David Jones (1902712)" userId="S::1902712@student.uwtsd.ac.uk::98b88f61-01f2-4129-962e-f8385ce875c7" providerId="AD" clId="Web-{792C7497-071F-48FC-996B-2FB060CDFD83}" dt="2023-04-24T23:47:56.573" v="1544"/>
          <ac:picMkLst>
            <pc:docMk/>
            <pc:sldMk cId="3753080707" sldId="257"/>
            <ac:picMk id="4" creationId="{95F9D3CC-A9F2-1DBB-C276-ACE3181187D0}"/>
          </ac:picMkLst>
        </pc:picChg>
      </pc:sldChg>
      <pc:sldChg chg="addSp modSp new mod ord setBg">
        <pc:chgData name="David Jones (1902712)" userId="S::1902712@student.uwtsd.ac.uk::98b88f61-01f2-4129-962e-f8385ce875c7" providerId="AD" clId="Web-{792C7497-071F-48FC-996B-2FB060CDFD83}" dt="2023-04-25T03:32:24.933" v="6019" actId="20577"/>
        <pc:sldMkLst>
          <pc:docMk/>
          <pc:sldMk cId="541444608" sldId="258"/>
        </pc:sldMkLst>
        <pc:spChg chg="mod">
          <ac:chgData name="David Jones (1902712)" userId="S::1902712@student.uwtsd.ac.uk::98b88f61-01f2-4129-962e-f8385ce875c7" providerId="AD" clId="Web-{792C7497-071F-48FC-996B-2FB060CDFD83}" dt="2023-04-24T22:15:21.814" v="63" actId="20577"/>
          <ac:spMkLst>
            <pc:docMk/>
            <pc:sldMk cId="541444608" sldId="258"/>
            <ac:spMk id="2" creationId="{995CCA2F-456D-9367-44D9-AB57D4C0DEC5}"/>
          </ac:spMkLst>
        </pc:spChg>
        <pc:spChg chg="mod">
          <ac:chgData name="David Jones (1902712)" userId="S::1902712@student.uwtsd.ac.uk::98b88f61-01f2-4129-962e-f8385ce875c7" providerId="AD" clId="Web-{792C7497-071F-48FC-996B-2FB060CDFD83}" dt="2023-04-25T03:32:24.933" v="6019" actId="20577"/>
          <ac:spMkLst>
            <pc:docMk/>
            <pc:sldMk cId="541444608" sldId="258"/>
            <ac:spMk id="3" creationId="{C29B47CF-3EB7-4E30-82EA-D5D10F87F3F9}"/>
          </ac:spMkLst>
        </pc:spChg>
        <pc:spChg chg="add">
          <ac:chgData name="David Jones (1902712)" userId="S::1902712@student.uwtsd.ac.uk::98b88f61-01f2-4129-962e-f8385ce875c7" providerId="AD" clId="Web-{792C7497-071F-48FC-996B-2FB060CDFD83}" dt="2023-04-24T14:52:03.163" v="62"/>
          <ac:spMkLst>
            <pc:docMk/>
            <pc:sldMk cId="541444608" sldId="258"/>
            <ac:spMk id="8" creationId="{09588DA8-065E-4F6F-8EFD-43104AB2E0CF}"/>
          </ac:spMkLst>
        </pc:spChg>
        <pc:spChg chg="add">
          <ac:chgData name="David Jones (1902712)" userId="S::1902712@student.uwtsd.ac.uk::98b88f61-01f2-4129-962e-f8385ce875c7" providerId="AD" clId="Web-{792C7497-071F-48FC-996B-2FB060CDFD83}" dt="2023-04-24T14:52:03.163" v="62"/>
          <ac:spMkLst>
            <pc:docMk/>
            <pc:sldMk cId="541444608" sldId="258"/>
            <ac:spMk id="10" creationId="{C4285719-470E-454C-AF62-8323075F1F5B}"/>
          </ac:spMkLst>
        </pc:spChg>
        <pc:spChg chg="add">
          <ac:chgData name="David Jones (1902712)" userId="S::1902712@student.uwtsd.ac.uk::98b88f61-01f2-4129-962e-f8385ce875c7" providerId="AD" clId="Web-{792C7497-071F-48FC-996B-2FB060CDFD83}" dt="2023-04-24T14:52:03.163" v="62"/>
          <ac:spMkLst>
            <pc:docMk/>
            <pc:sldMk cId="541444608" sldId="258"/>
            <ac:spMk id="12" creationId="{CD9FE4EF-C4D8-49A0-B2FF-81D8DB7D8A24}"/>
          </ac:spMkLst>
        </pc:spChg>
        <pc:spChg chg="add">
          <ac:chgData name="David Jones (1902712)" userId="S::1902712@student.uwtsd.ac.uk::98b88f61-01f2-4129-962e-f8385ce875c7" providerId="AD" clId="Web-{792C7497-071F-48FC-996B-2FB060CDFD83}" dt="2023-04-24T14:52:03.163" v="62"/>
          <ac:spMkLst>
            <pc:docMk/>
            <pc:sldMk cId="541444608" sldId="258"/>
            <ac:spMk id="14" creationId="{4300840D-0A0B-4512-BACA-B439D5B9C57C}"/>
          </ac:spMkLst>
        </pc:spChg>
        <pc:spChg chg="add">
          <ac:chgData name="David Jones (1902712)" userId="S::1902712@student.uwtsd.ac.uk::98b88f61-01f2-4129-962e-f8385ce875c7" providerId="AD" clId="Web-{792C7497-071F-48FC-996B-2FB060CDFD83}" dt="2023-04-24T14:52:03.163" v="62"/>
          <ac:spMkLst>
            <pc:docMk/>
            <pc:sldMk cId="541444608" sldId="258"/>
            <ac:spMk id="16" creationId="{D2B78728-A580-49A7-84F9-6EF6F583ADE0}"/>
          </ac:spMkLst>
        </pc:spChg>
        <pc:spChg chg="add">
          <ac:chgData name="David Jones (1902712)" userId="S::1902712@student.uwtsd.ac.uk::98b88f61-01f2-4129-962e-f8385ce875c7" providerId="AD" clId="Web-{792C7497-071F-48FC-996B-2FB060CDFD83}" dt="2023-04-24T14:52:03.163" v="62"/>
          <ac:spMkLst>
            <pc:docMk/>
            <pc:sldMk cId="541444608" sldId="258"/>
            <ac:spMk id="18" creationId="{38FAA1A1-D861-433F-88FA-1E9D6FD31D11}"/>
          </ac:spMkLst>
        </pc:spChg>
        <pc:spChg chg="add">
          <ac:chgData name="David Jones (1902712)" userId="S::1902712@student.uwtsd.ac.uk::98b88f61-01f2-4129-962e-f8385ce875c7" providerId="AD" clId="Web-{792C7497-071F-48FC-996B-2FB060CDFD83}" dt="2023-04-24T14:52:03.163" v="62"/>
          <ac:spMkLst>
            <pc:docMk/>
            <pc:sldMk cId="541444608" sldId="258"/>
            <ac:spMk id="20" creationId="{8D71EDA1-87BF-4D5D-AB79-F346FD19278A}"/>
          </ac:spMkLst>
        </pc:spChg>
      </pc:sldChg>
      <pc:sldChg chg="modSp new ord">
        <pc:chgData name="David Jones (1902712)" userId="S::1902712@student.uwtsd.ac.uk::98b88f61-01f2-4129-962e-f8385ce875c7" providerId="AD" clId="Web-{792C7497-071F-48FC-996B-2FB060CDFD83}" dt="2023-04-24T23:43:21.968" v="1518"/>
        <pc:sldMkLst>
          <pc:docMk/>
          <pc:sldMk cId="2611021457" sldId="259"/>
        </pc:sldMkLst>
        <pc:spChg chg="mod">
          <ac:chgData name="David Jones (1902712)" userId="S::1902712@student.uwtsd.ac.uk::98b88f61-01f2-4129-962e-f8385ce875c7" providerId="AD" clId="Web-{792C7497-071F-48FC-996B-2FB060CDFD83}" dt="2023-04-24T22:16:23.518" v="96" actId="20577"/>
          <ac:spMkLst>
            <pc:docMk/>
            <pc:sldMk cId="2611021457" sldId="259"/>
            <ac:spMk id="2" creationId="{3B61AE29-7A7C-5179-2B1E-FC5AC9B58526}"/>
          </ac:spMkLst>
        </pc:spChg>
        <pc:spChg chg="mod">
          <ac:chgData name="David Jones (1902712)" userId="S::1902712@student.uwtsd.ac.uk::98b88f61-01f2-4129-962e-f8385ce875c7" providerId="AD" clId="Web-{792C7497-071F-48FC-996B-2FB060CDFD83}" dt="2023-04-24T22:23:03.045" v="412" actId="20577"/>
          <ac:spMkLst>
            <pc:docMk/>
            <pc:sldMk cId="2611021457" sldId="259"/>
            <ac:spMk id="3" creationId="{C815A6BC-D574-59EA-1BF5-3F61E53DCC4E}"/>
          </ac:spMkLst>
        </pc:spChg>
      </pc:sldChg>
      <pc:sldChg chg="addSp delSp modSp new ord modNotes">
        <pc:chgData name="David Jones (1902712)" userId="S::1902712@student.uwtsd.ac.uk::98b88f61-01f2-4129-962e-f8385ce875c7" providerId="AD" clId="Web-{792C7497-071F-48FC-996B-2FB060CDFD83}" dt="2023-04-25T11:03:36.648" v="6896"/>
        <pc:sldMkLst>
          <pc:docMk/>
          <pc:sldMk cId="996532989" sldId="260"/>
        </pc:sldMkLst>
        <pc:spChg chg="del mod">
          <ac:chgData name="David Jones (1902712)" userId="S::1902712@student.uwtsd.ac.uk::98b88f61-01f2-4129-962e-f8385ce875c7" providerId="AD" clId="Web-{792C7497-071F-48FC-996B-2FB060CDFD83}" dt="2023-04-24T22:58:57.946" v="776"/>
          <ac:spMkLst>
            <pc:docMk/>
            <pc:sldMk cId="996532989" sldId="260"/>
            <ac:spMk id="2" creationId="{25C21527-9B68-FCDB-A747-FABA0D4FBD78}"/>
          </ac:spMkLst>
        </pc:spChg>
        <pc:spChg chg="add del">
          <ac:chgData name="David Jones (1902712)" userId="S::1902712@student.uwtsd.ac.uk::98b88f61-01f2-4129-962e-f8385ce875c7" providerId="AD" clId="Web-{792C7497-071F-48FC-996B-2FB060CDFD83}" dt="2023-04-25T02:50:38.938" v="4132"/>
          <ac:spMkLst>
            <pc:docMk/>
            <pc:sldMk cId="996532989" sldId="260"/>
            <ac:spMk id="2" creationId="{E3AD8544-6AED-AA18-F9EA-0D6C3069EBD1}"/>
          </ac:spMkLst>
        </pc:spChg>
        <pc:spChg chg="del">
          <ac:chgData name="David Jones (1902712)" userId="S::1902712@student.uwtsd.ac.uk::98b88f61-01f2-4129-962e-f8385ce875c7" providerId="AD" clId="Web-{792C7497-071F-48FC-996B-2FB060CDFD83}" dt="2023-04-24T22:59:04.618" v="777"/>
          <ac:spMkLst>
            <pc:docMk/>
            <pc:sldMk cId="996532989" sldId="260"/>
            <ac:spMk id="3" creationId="{56EF927E-0938-ECE9-3DC5-2B990E2540FC}"/>
          </ac:spMkLst>
        </pc:spChg>
        <pc:spChg chg="add mod">
          <ac:chgData name="David Jones (1902712)" userId="S::1902712@student.uwtsd.ac.uk::98b88f61-01f2-4129-962e-f8385ce875c7" providerId="AD" clId="Web-{792C7497-071F-48FC-996B-2FB060CDFD83}" dt="2023-04-25T02:51:10.954" v="4146" actId="1076"/>
          <ac:spMkLst>
            <pc:docMk/>
            <pc:sldMk cId="996532989" sldId="260"/>
            <ac:spMk id="3" creationId="{FFAEC10E-EFDF-75F4-A402-19E329F1195B}"/>
          </ac:spMkLst>
        </pc:spChg>
        <pc:spChg chg="add del">
          <ac:chgData name="David Jones (1902712)" userId="S::1902712@student.uwtsd.ac.uk::98b88f61-01f2-4129-962e-f8385ce875c7" providerId="AD" clId="Web-{792C7497-071F-48FC-996B-2FB060CDFD83}" dt="2023-04-24T22:59:30.181" v="779"/>
          <ac:spMkLst>
            <pc:docMk/>
            <pc:sldMk cId="996532989" sldId="260"/>
            <ac:spMk id="4" creationId="{A69690ED-E925-9936-15C0-BC8C7E6D9A1C}"/>
          </ac:spMkLst>
        </pc:spChg>
        <pc:spChg chg="add del mod">
          <ac:chgData name="David Jones (1902712)" userId="S::1902712@student.uwtsd.ac.uk::98b88f61-01f2-4129-962e-f8385ce875c7" providerId="AD" clId="Web-{792C7497-071F-48FC-996B-2FB060CDFD83}" dt="2023-04-25T02:50:31.953" v="4130"/>
          <ac:spMkLst>
            <pc:docMk/>
            <pc:sldMk cId="996532989" sldId="260"/>
            <ac:spMk id="5" creationId="{3BD6A805-9023-7546-6ECD-7BED10885DA1}"/>
          </ac:spMkLst>
        </pc:spChg>
        <pc:spChg chg="add del mod">
          <ac:chgData name="David Jones (1902712)" userId="S::1902712@student.uwtsd.ac.uk::98b88f61-01f2-4129-962e-f8385ce875c7" providerId="AD" clId="Web-{792C7497-071F-48FC-996B-2FB060CDFD83}" dt="2023-04-24T22:59:50.094" v="783"/>
          <ac:spMkLst>
            <pc:docMk/>
            <pc:sldMk cId="996532989" sldId="260"/>
            <ac:spMk id="6" creationId="{96B86017-76EF-41B2-A978-F72A241D85C2}"/>
          </ac:spMkLst>
        </pc:spChg>
        <pc:picChg chg="add mod">
          <ac:chgData name="David Jones (1902712)" userId="S::1902712@student.uwtsd.ac.uk::98b88f61-01f2-4129-962e-f8385ce875c7" providerId="AD" clId="Web-{792C7497-071F-48FC-996B-2FB060CDFD83}" dt="2023-04-24T23:01:31.096" v="804" actId="14100"/>
          <ac:picMkLst>
            <pc:docMk/>
            <pc:sldMk cId="996532989" sldId="260"/>
            <ac:picMk id="7" creationId="{6306C449-F0DC-5673-EFD4-58D2B312FD6C}"/>
          </ac:picMkLst>
        </pc:picChg>
        <pc:picChg chg="add mod">
          <ac:chgData name="David Jones (1902712)" userId="S::1902712@student.uwtsd.ac.uk::98b88f61-01f2-4129-962e-f8385ce875c7" providerId="AD" clId="Web-{792C7497-071F-48FC-996B-2FB060CDFD83}" dt="2023-04-24T23:10:34.296" v="944" actId="1076"/>
          <ac:picMkLst>
            <pc:docMk/>
            <pc:sldMk cId="996532989" sldId="260"/>
            <ac:picMk id="8" creationId="{F318ED4A-0038-9F20-C5F4-35B68503AAB2}"/>
          </ac:picMkLst>
        </pc:picChg>
        <pc:picChg chg="add mod">
          <ac:chgData name="David Jones (1902712)" userId="S::1902712@student.uwtsd.ac.uk::98b88f61-01f2-4129-962e-f8385ce875c7" providerId="AD" clId="Web-{792C7497-071F-48FC-996B-2FB060CDFD83}" dt="2023-04-24T23:12:40.767" v="948" actId="1076"/>
          <ac:picMkLst>
            <pc:docMk/>
            <pc:sldMk cId="996532989" sldId="260"/>
            <ac:picMk id="9" creationId="{37F60225-01BE-4DBB-385E-9E075FEB4EDD}"/>
          </ac:picMkLst>
        </pc:picChg>
        <pc:picChg chg="add mod">
          <ac:chgData name="David Jones (1902712)" userId="S::1902712@student.uwtsd.ac.uk::98b88f61-01f2-4129-962e-f8385ce875c7" providerId="AD" clId="Web-{792C7497-071F-48FC-996B-2FB060CDFD83}" dt="2023-04-24T23:22:51.517" v="1115" actId="14100"/>
          <ac:picMkLst>
            <pc:docMk/>
            <pc:sldMk cId="996532989" sldId="260"/>
            <ac:picMk id="10" creationId="{08AAF2B6-8E1C-0415-9998-65E807930F0A}"/>
          </ac:picMkLst>
        </pc:picChg>
      </pc:sldChg>
      <pc:sldChg chg="addSp modSp new modNotes">
        <pc:chgData name="David Jones (1902712)" userId="S::1902712@student.uwtsd.ac.uk::98b88f61-01f2-4129-962e-f8385ce875c7" providerId="AD" clId="Web-{792C7497-071F-48FC-996B-2FB060CDFD83}" dt="2023-04-25T03:33:31.565" v="6026" actId="14100"/>
        <pc:sldMkLst>
          <pc:docMk/>
          <pc:sldMk cId="3126749155" sldId="261"/>
        </pc:sldMkLst>
        <pc:spChg chg="mod">
          <ac:chgData name="David Jones (1902712)" userId="S::1902712@student.uwtsd.ac.uk::98b88f61-01f2-4129-962e-f8385ce875c7" providerId="AD" clId="Web-{792C7497-071F-48FC-996B-2FB060CDFD83}" dt="2023-04-25T03:32:53.919" v="6021" actId="1076"/>
          <ac:spMkLst>
            <pc:docMk/>
            <pc:sldMk cId="3126749155" sldId="261"/>
            <ac:spMk id="2" creationId="{7C753A93-4C51-10F3-6D95-C150C0565D2C}"/>
          </ac:spMkLst>
        </pc:spChg>
        <pc:spChg chg="mod">
          <ac:chgData name="David Jones (1902712)" userId="S::1902712@student.uwtsd.ac.uk::98b88f61-01f2-4129-962e-f8385ce875c7" providerId="AD" clId="Web-{792C7497-071F-48FC-996B-2FB060CDFD83}" dt="2023-04-25T03:33:24.283" v="6025" actId="1076"/>
          <ac:spMkLst>
            <pc:docMk/>
            <pc:sldMk cId="3126749155" sldId="261"/>
            <ac:spMk id="3" creationId="{1B328E0B-A3F4-B8E9-D280-EDB6F23B2396}"/>
          </ac:spMkLst>
        </pc:spChg>
        <pc:spChg chg="add mod">
          <ac:chgData name="David Jones (1902712)" userId="S::1902712@student.uwtsd.ac.uk::98b88f61-01f2-4129-962e-f8385ce875c7" providerId="AD" clId="Web-{792C7497-071F-48FC-996B-2FB060CDFD83}" dt="2023-04-25T03:33:31.565" v="6026" actId="14100"/>
          <ac:spMkLst>
            <pc:docMk/>
            <pc:sldMk cId="3126749155" sldId="261"/>
            <ac:spMk id="4" creationId="{B4A378E0-D25D-273C-EBF4-1A0A0A3A2653}"/>
          </ac:spMkLst>
        </pc:spChg>
      </pc:sldChg>
      <pc:sldChg chg="modSp new modNotes">
        <pc:chgData name="David Jones (1902712)" userId="S::1902712@student.uwtsd.ac.uk::98b88f61-01f2-4129-962e-f8385ce875c7" providerId="AD" clId="Web-{792C7497-071F-48FC-996B-2FB060CDFD83}" dt="2023-04-25T03:00:05.050" v="4614"/>
        <pc:sldMkLst>
          <pc:docMk/>
          <pc:sldMk cId="3961849102" sldId="262"/>
        </pc:sldMkLst>
        <pc:spChg chg="mod">
          <ac:chgData name="David Jones (1902712)" userId="S::1902712@student.uwtsd.ac.uk::98b88f61-01f2-4129-962e-f8385ce875c7" providerId="AD" clId="Web-{792C7497-071F-48FC-996B-2FB060CDFD83}" dt="2023-04-24T23:53:14.749" v="1588" actId="20577"/>
          <ac:spMkLst>
            <pc:docMk/>
            <pc:sldMk cId="3961849102" sldId="262"/>
            <ac:spMk id="2" creationId="{EB1C1E3E-B9A6-1DA1-91E5-9C3319C0A30E}"/>
          </ac:spMkLst>
        </pc:spChg>
        <pc:spChg chg="mod">
          <ac:chgData name="David Jones (1902712)" userId="S::1902712@student.uwtsd.ac.uk::98b88f61-01f2-4129-962e-f8385ce875c7" providerId="AD" clId="Web-{792C7497-071F-48FC-996B-2FB060CDFD83}" dt="2023-04-25T00:00:06.381" v="1984" actId="20577"/>
          <ac:spMkLst>
            <pc:docMk/>
            <pc:sldMk cId="3961849102" sldId="262"/>
            <ac:spMk id="3" creationId="{714AE798-09A3-3BE6-1A52-36026324D819}"/>
          </ac:spMkLst>
        </pc:spChg>
      </pc:sldChg>
      <pc:sldChg chg="addSp modSp new modNotes">
        <pc:chgData name="David Jones (1902712)" userId="S::1902712@student.uwtsd.ac.uk::98b88f61-01f2-4129-962e-f8385ce875c7" providerId="AD" clId="Web-{792C7497-071F-48FC-996B-2FB060CDFD83}" dt="2023-04-25T02:59:27.502" v="4602"/>
        <pc:sldMkLst>
          <pc:docMk/>
          <pc:sldMk cId="1849529136" sldId="263"/>
        </pc:sldMkLst>
        <pc:spChg chg="mod">
          <ac:chgData name="David Jones (1902712)" userId="S::1902712@student.uwtsd.ac.uk::98b88f61-01f2-4129-962e-f8385ce875c7" providerId="AD" clId="Web-{792C7497-071F-48FC-996B-2FB060CDFD83}" dt="2023-04-25T00:33:33.850" v="2350" actId="20577"/>
          <ac:spMkLst>
            <pc:docMk/>
            <pc:sldMk cId="1849529136" sldId="263"/>
            <ac:spMk id="2" creationId="{0F543B58-B843-3E02-C8BD-284FCD1551E0}"/>
          </ac:spMkLst>
        </pc:spChg>
        <pc:spChg chg="mod">
          <ac:chgData name="David Jones (1902712)" userId="S::1902712@student.uwtsd.ac.uk::98b88f61-01f2-4129-962e-f8385ce875c7" providerId="AD" clId="Web-{792C7497-071F-48FC-996B-2FB060CDFD83}" dt="2023-04-25T00:36:51.732" v="2371" actId="20577"/>
          <ac:spMkLst>
            <pc:docMk/>
            <pc:sldMk cId="1849529136" sldId="263"/>
            <ac:spMk id="3" creationId="{363763E7-9802-8C8E-4004-352525C7B6A9}"/>
          </ac:spMkLst>
        </pc:spChg>
        <pc:picChg chg="add mod">
          <ac:chgData name="David Jones (1902712)" userId="S::1902712@student.uwtsd.ac.uk::98b88f61-01f2-4129-962e-f8385ce875c7" providerId="AD" clId="Web-{792C7497-071F-48FC-996B-2FB060CDFD83}" dt="2023-04-25T00:51:00.852" v="3062" actId="1076"/>
          <ac:picMkLst>
            <pc:docMk/>
            <pc:sldMk cId="1849529136" sldId="263"/>
            <ac:picMk id="4" creationId="{6EA2B82C-C9AB-AC57-FF81-39C9BDB17502}"/>
          </ac:picMkLst>
        </pc:picChg>
      </pc:sldChg>
      <pc:sldChg chg="addSp delSp modSp new modNotes">
        <pc:chgData name="David Jones (1902712)" userId="S::1902712@student.uwtsd.ac.uk::98b88f61-01f2-4129-962e-f8385ce875c7" providerId="AD" clId="Web-{792C7497-071F-48FC-996B-2FB060CDFD83}" dt="2023-04-25T00:41:09.409" v="2601"/>
        <pc:sldMkLst>
          <pc:docMk/>
          <pc:sldMk cId="143412920" sldId="264"/>
        </pc:sldMkLst>
        <pc:spChg chg="add del mod">
          <ac:chgData name="David Jones (1902712)" userId="S::1902712@student.uwtsd.ac.uk::98b88f61-01f2-4129-962e-f8385ce875c7" providerId="AD" clId="Web-{792C7497-071F-48FC-996B-2FB060CDFD83}" dt="2023-04-25T00:10:03.917" v="2283" actId="20577"/>
          <ac:spMkLst>
            <pc:docMk/>
            <pc:sldMk cId="143412920" sldId="264"/>
            <ac:spMk id="2" creationId="{797840CC-4A1F-10BB-81C2-4D4F80E98C75}"/>
          </ac:spMkLst>
        </pc:spChg>
        <pc:spChg chg="del">
          <ac:chgData name="David Jones (1902712)" userId="S::1902712@student.uwtsd.ac.uk::98b88f61-01f2-4129-962e-f8385ce875c7" providerId="AD" clId="Web-{792C7497-071F-48FC-996B-2FB060CDFD83}" dt="2023-04-25T00:11:29.341" v="2284"/>
          <ac:spMkLst>
            <pc:docMk/>
            <pc:sldMk cId="143412920" sldId="264"/>
            <ac:spMk id="3" creationId="{37E7EEF3-7336-2484-E916-EC4846260C3B}"/>
          </ac:spMkLst>
        </pc:spChg>
        <pc:picChg chg="add del mod">
          <ac:chgData name="David Jones (1902712)" userId="S::1902712@student.uwtsd.ac.uk::98b88f61-01f2-4129-962e-f8385ce875c7" providerId="AD" clId="Web-{792C7497-071F-48FC-996B-2FB060CDFD83}" dt="2023-04-25T00:14:14.252" v="2300"/>
          <ac:picMkLst>
            <pc:docMk/>
            <pc:sldMk cId="143412920" sldId="264"/>
            <ac:picMk id="4" creationId="{DFE99C95-AEE0-63BC-C2B3-92F2DA57B883}"/>
          </ac:picMkLst>
        </pc:picChg>
      </pc:sldChg>
      <pc:sldChg chg="delSp modSp new modNotes">
        <pc:chgData name="David Jones (1902712)" userId="S::1902712@student.uwtsd.ac.uk::98b88f61-01f2-4129-962e-f8385ce875c7" providerId="AD" clId="Web-{792C7497-071F-48FC-996B-2FB060CDFD83}" dt="2023-04-25T03:34:10.816" v="6048"/>
        <pc:sldMkLst>
          <pc:docMk/>
          <pc:sldMk cId="392679422" sldId="265"/>
        </pc:sldMkLst>
        <pc:spChg chg="mod">
          <ac:chgData name="David Jones (1902712)" userId="S::1902712@student.uwtsd.ac.uk::98b88f61-01f2-4129-962e-f8385ce875c7" providerId="AD" clId="Web-{792C7497-071F-48FC-996B-2FB060CDFD83}" dt="2023-04-25T02:33:47.345" v="3718" actId="1076"/>
          <ac:spMkLst>
            <pc:docMk/>
            <pc:sldMk cId="392679422" sldId="265"/>
            <ac:spMk id="2" creationId="{9B163D31-E195-2F23-D1A4-CBF710AA1D07}"/>
          </ac:spMkLst>
        </pc:spChg>
        <pc:spChg chg="del mod">
          <ac:chgData name="David Jones (1902712)" userId="S::1902712@student.uwtsd.ac.uk::98b88f61-01f2-4129-962e-f8385ce875c7" providerId="AD" clId="Web-{792C7497-071F-48FC-996B-2FB060CDFD83}" dt="2023-04-25T02:33:38.720" v="3715"/>
          <ac:spMkLst>
            <pc:docMk/>
            <pc:sldMk cId="392679422" sldId="265"/>
            <ac:spMk id="3" creationId="{AB6B665B-ADB4-8DFC-08B2-1C26B0E6834C}"/>
          </ac:spMkLst>
        </pc:spChg>
      </pc:sldChg>
      <pc:sldChg chg="addSp delSp modSp new mod setBg modNotes">
        <pc:chgData name="David Jones (1902712)" userId="S::1902712@student.uwtsd.ac.uk::98b88f61-01f2-4129-962e-f8385ce875c7" providerId="AD" clId="Web-{792C7497-071F-48FC-996B-2FB060CDFD83}" dt="2023-04-25T02:49:06.728" v="4127"/>
        <pc:sldMkLst>
          <pc:docMk/>
          <pc:sldMk cId="1817749766" sldId="266"/>
        </pc:sldMkLst>
        <pc:spChg chg="mod">
          <ac:chgData name="David Jones (1902712)" userId="S::1902712@student.uwtsd.ac.uk::98b88f61-01f2-4129-962e-f8385ce875c7" providerId="AD" clId="Web-{792C7497-071F-48FC-996B-2FB060CDFD83}" dt="2023-04-25T02:42:47.607" v="4085"/>
          <ac:spMkLst>
            <pc:docMk/>
            <pc:sldMk cId="1817749766" sldId="266"/>
            <ac:spMk id="2" creationId="{1711778B-558B-8961-5F74-E93AA2D1CD5D}"/>
          </ac:spMkLst>
        </pc:spChg>
        <pc:spChg chg="del">
          <ac:chgData name="David Jones (1902712)" userId="S::1902712@student.uwtsd.ac.uk::98b88f61-01f2-4129-962e-f8385ce875c7" providerId="AD" clId="Web-{792C7497-071F-48FC-996B-2FB060CDFD83}" dt="2023-04-25T02:42:11.403" v="4080"/>
          <ac:spMkLst>
            <pc:docMk/>
            <pc:sldMk cId="1817749766" sldId="266"/>
            <ac:spMk id="3" creationId="{79EDCECC-CA22-0528-9540-301D12A48F92}"/>
          </ac:spMkLst>
        </pc:spChg>
        <pc:spChg chg="add mod">
          <ac:chgData name="David Jones (1902712)" userId="S::1902712@student.uwtsd.ac.uk::98b88f61-01f2-4129-962e-f8385ce875c7" providerId="AD" clId="Web-{792C7497-071F-48FC-996B-2FB060CDFD83}" dt="2023-04-25T02:48:35.914" v="4120" actId="1076"/>
          <ac:spMkLst>
            <pc:docMk/>
            <pc:sldMk cId="1817749766" sldId="266"/>
            <ac:spMk id="5" creationId="{8A459F18-1B01-963C-ABBB-31FD74BE105A}"/>
          </ac:spMkLst>
        </pc:spChg>
        <pc:spChg chg="add del">
          <ac:chgData name="David Jones (1902712)" userId="S::1902712@student.uwtsd.ac.uk::98b88f61-01f2-4129-962e-f8385ce875c7" providerId="AD" clId="Web-{792C7497-071F-48FC-996B-2FB060CDFD83}" dt="2023-04-25T02:42:47.607" v="4084"/>
          <ac:spMkLst>
            <pc:docMk/>
            <pc:sldMk cId="1817749766" sldId="266"/>
            <ac:spMk id="9" creationId="{A4AC5506-6312-4701-8D3C-40187889A947}"/>
          </ac:spMkLst>
        </pc:spChg>
        <pc:spChg chg="add">
          <ac:chgData name="David Jones (1902712)" userId="S::1902712@student.uwtsd.ac.uk::98b88f61-01f2-4129-962e-f8385ce875c7" providerId="AD" clId="Web-{792C7497-071F-48FC-996B-2FB060CDFD83}" dt="2023-04-25T02:42:47.607" v="4085"/>
          <ac:spMkLst>
            <pc:docMk/>
            <pc:sldMk cId="1817749766" sldId="266"/>
            <ac:spMk id="11" creationId="{3FCFB1DE-0B7E-48CC-BA90-B2AB0889F9D6}"/>
          </ac:spMkLst>
        </pc:spChg>
        <pc:spChg chg="add">
          <ac:chgData name="David Jones (1902712)" userId="S::1902712@student.uwtsd.ac.uk::98b88f61-01f2-4129-962e-f8385ce875c7" providerId="AD" clId="Web-{792C7497-071F-48FC-996B-2FB060CDFD83}" dt="2023-04-25T02:42:47.607" v="4085"/>
          <ac:spMkLst>
            <pc:docMk/>
            <pc:sldMk cId="1817749766" sldId="266"/>
            <ac:spMk id="12" creationId="{665DBBEF-238B-476B-96AB-8AAC3224ECEA}"/>
          </ac:spMkLst>
        </pc:spChg>
        <pc:picChg chg="add mod modCrop">
          <ac:chgData name="David Jones (1902712)" userId="S::1902712@student.uwtsd.ac.uk::98b88f61-01f2-4129-962e-f8385ce875c7" providerId="AD" clId="Web-{792C7497-071F-48FC-996B-2FB060CDFD83}" dt="2023-04-25T02:48:28.664" v="4119" actId="1076"/>
          <ac:picMkLst>
            <pc:docMk/>
            <pc:sldMk cId="1817749766" sldId="266"/>
            <ac:picMk id="4" creationId="{E3DDA97C-C8D6-06CD-419B-F18AC0993ABE}"/>
          </ac:picMkLst>
        </pc:picChg>
        <pc:picChg chg="add mod modCrop">
          <ac:chgData name="David Jones (1902712)" userId="S::1902712@student.uwtsd.ac.uk::98b88f61-01f2-4129-962e-f8385ce875c7" providerId="AD" clId="Web-{792C7497-071F-48FC-996B-2FB060CDFD83}" dt="2023-04-25T02:48:41.618" v="4123" actId="1076"/>
          <ac:picMkLst>
            <pc:docMk/>
            <pc:sldMk cId="1817749766" sldId="266"/>
            <ac:picMk id="6" creationId="{F10C0D7B-75B2-7919-A457-6AC00553F886}"/>
          </ac:picMkLst>
        </pc:picChg>
      </pc:sldChg>
      <pc:sldChg chg="modSp new modNotes">
        <pc:chgData name="David Jones (1902712)" userId="S::1902712@student.uwtsd.ac.uk::98b88f61-01f2-4129-962e-f8385ce875c7" providerId="AD" clId="Web-{792C7497-071F-48FC-996B-2FB060CDFD83}" dt="2023-04-25T03:19:19.242" v="5667" actId="20577"/>
        <pc:sldMkLst>
          <pc:docMk/>
          <pc:sldMk cId="613478198" sldId="267"/>
        </pc:sldMkLst>
        <pc:spChg chg="mod">
          <ac:chgData name="David Jones (1902712)" userId="S::1902712@student.uwtsd.ac.uk::98b88f61-01f2-4129-962e-f8385ce875c7" providerId="AD" clId="Web-{792C7497-071F-48FC-996B-2FB060CDFD83}" dt="2023-04-25T03:02:05.522" v="4628" actId="20577"/>
          <ac:spMkLst>
            <pc:docMk/>
            <pc:sldMk cId="613478198" sldId="267"/>
            <ac:spMk id="2" creationId="{547CCC07-8144-382B-583C-86ED51C7F17B}"/>
          </ac:spMkLst>
        </pc:spChg>
        <pc:spChg chg="mod">
          <ac:chgData name="David Jones (1902712)" userId="S::1902712@student.uwtsd.ac.uk::98b88f61-01f2-4129-962e-f8385ce875c7" providerId="AD" clId="Web-{792C7497-071F-48FC-996B-2FB060CDFD83}" dt="2023-04-25T03:19:19.242" v="5667" actId="20577"/>
          <ac:spMkLst>
            <pc:docMk/>
            <pc:sldMk cId="613478198" sldId="267"/>
            <ac:spMk id="3" creationId="{5248B0BF-E08F-1ECB-430B-06175C74565F}"/>
          </ac:spMkLst>
        </pc:spChg>
      </pc:sldChg>
      <pc:sldChg chg="modSp new modNotes">
        <pc:chgData name="David Jones (1902712)" userId="S::1902712@student.uwtsd.ac.uk::98b88f61-01f2-4129-962e-f8385ce875c7" providerId="AD" clId="Web-{792C7497-071F-48FC-996B-2FB060CDFD83}" dt="2023-04-25T03:32:00.870" v="6013"/>
        <pc:sldMkLst>
          <pc:docMk/>
          <pc:sldMk cId="15471784" sldId="268"/>
        </pc:sldMkLst>
        <pc:spChg chg="mod">
          <ac:chgData name="David Jones (1902712)" userId="S::1902712@student.uwtsd.ac.uk::98b88f61-01f2-4129-962e-f8385ce875c7" providerId="AD" clId="Web-{792C7497-071F-48FC-996B-2FB060CDFD83}" dt="2023-04-25T03:30:04.163" v="6007" actId="20577"/>
          <ac:spMkLst>
            <pc:docMk/>
            <pc:sldMk cId="15471784" sldId="268"/>
            <ac:spMk id="2" creationId="{384D0C87-E21D-3705-035E-728A51737A31}"/>
          </ac:spMkLst>
        </pc:spChg>
        <pc:spChg chg="mod">
          <ac:chgData name="David Jones (1902712)" userId="S::1902712@student.uwtsd.ac.uk::98b88f61-01f2-4129-962e-f8385ce875c7" providerId="AD" clId="Web-{792C7497-071F-48FC-996B-2FB060CDFD83}" dt="2023-04-25T03:30:16.008" v="6010" actId="20577"/>
          <ac:spMkLst>
            <pc:docMk/>
            <pc:sldMk cId="15471784" sldId="268"/>
            <ac:spMk id="3" creationId="{EC8AFE39-7D55-CEFC-59E8-435148BFFD8B}"/>
          </ac:spMkLst>
        </pc:spChg>
      </pc:sldChg>
      <pc:sldChg chg="addSp modSp new modNotes">
        <pc:chgData name="David Jones (1902712)" userId="S::1902712@student.uwtsd.ac.uk::98b88f61-01f2-4129-962e-f8385ce875c7" providerId="AD" clId="Web-{792C7497-071F-48FC-996B-2FB060CDFD83}" dt="2023-04-25T10:46:14.136" v="6785" actId="1076"/>
        <pc:sldMkLst>
          <pc:docMk/>
          <pc:sldMk cId="1863895843" sldId="269"/>
        </pc:sldMkLst>
        <pc:spChg chg="mod">
          <ac:chgData name="David Jones (1902712)" userId="S::1902712@student.uwtsd.ac.uk::98b88f61-01f2-4129-962e-f8385ce875c7" providerId="AD" clId="Web-{792C7497-071F-48FC-996B-2FB060CDFD83}" dt="2023-04-25T10:25:19.103" v="6061" actId="20577"/>
          <ac:spMkLst>
            <pc:docMk/>
            <pc:sldMk cId="1863895843" sldId="269"/>
            <ac:spMk id="2" creationId="{7F36B816-270B-A693-AD9B-2F5938995E16}"/>
          </ac:spMkLst>
        </pc:spChg>
        <pc:spChg chg="mod">
          <ac:chgData name="David Jones (1902712)" userId="S::1902712@student.uwtsd.ac.uk::98b88f61-01f2-4129-962e-f8385ce875c7" providerId="AD" clId="Web-{792C7497-071F-48FC-996B-2FB060CDFD83}" dt="2023-04-25T10:30:51.706" v="6396" actId="20577"/>
          <ac:spMkLst>
            <pc:docMk/>
            <pc:sldMk cId="1863895843" sldId="269"/>
            <ac:spMk id="3" creationId="{99FD22E1-8822-69C3-F021-47B442169746}"/>
          </ac:spMkLst>
        </pc:spChg>
        <pc:spChg chg="add mod">
          <ac:chgData name="David Jones (1902712)" userId="S::1902712@student.uwtsd.ac.uk::98b88f61-01f2-4129-962e-f8385ce875c7" providerId="AD" clId="Web-{792C7497-071F-48FC-996B-2FB060CDFD83}" dt="2023-04-25T10:46:14.136" v="6785" actId="1076"/>
          <ac:spMkLst>
            <pc:docMk/>
            <pc:sldMk cId="1863895843" sldId="269"/>
            <ac:spMk id="4" creationId="{FE53DE2F-3105-9725-BDBF-B4E7939EDC42}"/>
          </ac:spMkLst>
        </pc:spChg>
        <pc:picChg chg="add mod">
          <ac:chgData name="David Jones (1902712)" userId="S::1902712@student.uwtsd.ac.uk::98b88f61-01f2-4129-962e-f8385ce875c7" providerId="AD" clId="Web-{792C7497-071F-48FC-996B-2FB060CDFD83}" dt="2023-04-25T10:46:05.152" v="6784" actId="1076"/>
          <ac:picMkLst>
            <pc:docMk/>
            <pc:sldMk cId="1863895843" sldId="269"/>
            <ac:picMk id="5" creationId="{6689131D-D71D-2605-BF31-D922A6538CD5}"/>
          </ac:picMkLst>
        </pc:picChg>
      </pc:sldChg>
      <pc:sldChg chg="addSp delSp modSp new mod setBg modNotes">
        <pc:chgData name="David Jones (1902712)" userId="S::1902712@student.uwtsd.ac.uk::98b88f61-01f2-4129-962e-f8385ce875c7" providerId="AD" clId="Web-{792C7497-071F-48FC-996B-2FB060CDFD83}" dt="2023-04-25T10:51:10.925" v="6832" actId="20577"/>
        <pc:sldMkLst>
          <pc:docMk/>
          <pc:sldMk cId="3316832762" sldId="270"/>
        </pc:sldMkLst>
        <pc:spChg chg="mod">
          <ac:chgData name="David Jones (1902712)" userId="S::1902712@student.uwtsd.ac.uk::98b88f61-01f2-4129-962e-f8385ce875c7" providerId="AD" clId="Web-{792C7497-071F-48FC-996B-2FB060CDFD83}" dt="2023-04-25T10:50:50.659" v="6827"/>
          <ac:spMkLst>
            <pc:docMk/>
            <pc:sldMk cId="3316832762" sldId="270"/>
            <ac:spMk id="2" creationId="{013CAE8D-2381-F2FB-9D42-9A52163C2EE0}"/>
          </ac:spMkLst>
        </pc:spChg>
        <pc:spChg chg="mod">
          <ac:chgData name="David Jones (1902712)" userId="S::1902712@student.uwtsd.ac.uk::98b88f61-01f2-4129-962e-f8385ce875c7" providerId="AD" clId="Web-{792C7497-071F-48FC-996B-2FB060CDFD83}" dt="2023-04-25T10:51:10.925" v="6832" actId="20577"/>
          <ac:spMkLst>
            <pc:docMk/>
            <pc:sldMk cId="3316832762" sldId="270"/>
            <ac:spMk id="3" creationId="{1CDB2327-CECB-01FF-D115-EA9F20DDD5D2}"/>
          </ac:spMkLst>
        </pc:spChg>
        <pc:spChg chg="add del">
          <ac:chgData name="David Jones (1902712)" userId="S::1902712@student.uwtsd.ac.uk::98b88f61-01f2-4129-962e-f8385ce875c7" providerId="AD" clId="Web-{792C7497-071F-48FC-996B-2FB060CDFD83}" dt="2023-04-25T10:50:50.659" v="6826"/>
          <ac:spMkLst>
            <pc:docMk/>
            <pc:sldMk cId="3316832762" sldId="270"/>
            <ac:spMk id="9" creationId="{F13C74B1-5B17-4795-BED0-7140497B445A}"/>
          </ac:spMkLst>
        </pc:spChg>
        <pc:spChg chg="add del">
          <ac:chgData name="David Jones (1902712)" userId="S::1902712@student.uwtsd.ac.uk::98b88f61-01f2-4129-962e-f8385ce875c7" providerId="AD" clId="Web-{792C7497-071F-48FC-996B-2FB060CDFD83}" dt="2023-04-25T10:50:50.659" v="6826"/>
          <ac:spMkLst>
            <pc:docMk/>
            <pc:sldMk cId="3316832762" sldId="270"/>
            <ac:spMk id="11" creationId="{D4974D33-8DC5-464E-8C6D-BE58F0669C17}"/>
          </ac:spMkLst>
        </pc:spChg>
        <pc:spChg chg="add">
          <ac:chgData name="David Jones (1902712)" userId="S::1902712@student.uwtsd.ac.uk::98b88f61-01f2-4129-962e-f8385ce875c7" providerId="AD" clId="Web-{792C7497-071F-48FC-996B-2FB060CDFD83}" dt="2023-04-25T10:50:50.659" v="6827"/>
          <ac:spMkLst>
            <pc:docMk/>
            <pc:sldMk cId="3316832762" sldId="270"/>
            <ac:spMk id="13" creationId="{04812C46-200A-4DEB-A05E-3ED6C68C2387}"/>
          </ac:spMkLst>
        </pc:spChg>
        <pc:spChg chg="add">
          <ac:chgData name="David Jones (1902712)" userId="S::1902712@student.uwtsd.ac.uk::98b88f61-01f2-4129-962e-f8385ce875c7" providerId="AD" clId="Web-{792C7497-071F-48FC-996B-2FB060CDFD83}" dt="2023-04-25T10:50:50.659" v="6827"/>
          <ac:spMkLst>
            <pc:docMk/>
            <pc:sldMk cId="3316832762" sldId="270"/>
            <ac:spMk id="14" creationId="{D1EA859B-E555-4109-94F3-6700E046E008}"/>
          </ac:spMkLst>
        </pc:spChg>
        <pc:picChg chg="add mod ord">
          <ac:chgData name="David Jones (1902712)" userId="S::1902712@student.uwtsd.ac.uk::98b88f61-01f2-4129-962e-f8385ce875c7" providerId="AD" clId="Web-{792C7497-071F-48FC-996B-2FB060CDFD83}" dt="2023-04-25T10:50:50.659" v="6827"/>
          <ac:picMkLst>
            <pc:docMk/>
            <pc:sldMk cId="3316832762" sldId="270"/>
            <ac:picMk id="4" creationId="{49D36242-28E5-6239-5573-BFEB4769E230}"/>
          </ac:picMkLst>
        </pc:picChg>
      </pc:sldChg>
      <pc:sldChg chg="addSp modSp new mod setBg modNotes">
        <pc:chgData name="David Jones (1902712)" userId="S::1902712@student.uwtsd.ac.uk::98b88f61-01f2-4129-962e-f8385ce875c7" providerId="AD" clId="Web-{792C7497-071F-48FC-996B-2FB060CDFD83}" dt="2023-04-25T11:09:51.283" v="7022"/>
        <pc:sldMkLst>
          <pc:docMk/>
          <pc:sldMk cId="1819852895" sldId="271"/>
        </pc:sldMkLst>
        <pc:spChg chg="mod">
          <ac:chgData name="David Jones (1902712)" userId="S::1902712@student.uwtsd.ac.uk::98b88f61-01f2-4129-962e-f8385ce875c7" providerId="AD" clId="Web-{792C7497-071F-48FC-996B-2FB060CDFD83}" dt="2023-04-25T11:09:51.283" v="7022"/>
          <ac:spMkLst>
            <pc:docMk/>
            <pc:sldMk cId="1819852895" sldId="271"/>
            <ac:spMk id="2" creationId="{612C2F7D-52E3-1220-7BAB-1B28EA22514C}"/>
          </ac:spMkLst>
        </pc:spChg>
        <pc:spChg chg="mod">
          <ac:chgData name="David Jones (1902712)" userId="S::1902712@student.uwtsd.ac.uk::98b88f61-01f2-4129-962e-f8385ce875c7" providerId="AD" clId="Web-{792C7497-071F-48FC-996B-2FB060CDFD83}" dt="2023-04-25T11:09:51.283" v="7022"/>
          <ac:spMkLst>
            <pc:docMk/>
            <pc:sldMk cId="1819852895" sldId="271"/>
            <ac:spMk id="3" creationId="{438CEAD1-50EA-F6FE-A749-4F83F8E5598A}"/>
          </ac:spMkLst>
        </pc:spChg>
        <pc:spChg chg="add">
          <ac:chgData name="David Jones (1902712)" userId="S::1902712@student.uwtsd.ac.uk::98b88f61-01f2-4129-962e-f8385ce875c7" providerId="AD" clId="Web-{792C7497-071F-48FC-996B-2FB060CDFD83}" dt="2023-04-25T11:09:51.283" v="7022"/>
          <ac:spMkLst>
            <pc:docMk/>
            <pc:sldMk cId="1819852895" sldId="271"/>
            <ac:spMk id="10" creationId="{99F1FFA9-D672-408C-9220-ADEEC6ABDD09}"/>
          </ac:spMkLst>
        </pc:spChg>
        <pc:picChg chg="add mod ord">
          <ac:chgData name="David Jones (1902712)" userId="S::1902712@student.uwtsd.ac.uk::98b88f61-01f2-4129-962e-f8385ce875c7" providerId="AD" clId="Web-{792C7497-071F-48FC-996B-2FB060CDFD83}" dt="2023-04-25T11:09:51.283" v="7022"/>
          <ac:picMkLst>
            <pc:docMk/>
            <pc:sldMk cId="1819852895" sldId="271"/>
            <ac:picMk id="4" creationId="{31A91F7E-43B3-D50A-D0E6-818C3C1F6F93}"/>
          </ac:picMkLst>
        </pc:picChg>
        <pc:picChg chg="add mod">
          <ac:chgData name="David Jones (1902712)" userId="S::1902712@student.uwtsd.ac.uk::98b88f61-01f2-4129-962e-f8385ce875c7" providerId="AD" clId="Web-{792C7497-071F-48FC-996B-2FB060CDFD83}" dt="2023-04-25T11:09:51.283" v="7022"/>
          <ac:picMkLst>
            <pc:docMk/>
            <pc:sldMk cId="1819852895" sldId="271"/>
            <ac:picMk id="5" creationId="{7F093801-B6D9-2BC1-542E-B4EFD13C283C}"/>
          </ac:picMkLst>
        </pc:picChg>
      </pc:sldChg>
      <pc:sldChg chg="modSp new">
        <pc:chgData name="David Jones (1902712)" userId="S::1902712@student.uwtsd.ac.uk::98b88f61-01f2-4129-962e-f8385ce875c7" providerId="AD" clId="Web-{792C7497-071F-48FC-996B-2FB060CDFD83}" dt="2023-04-25T11:04:48.447" v="6919" actId="20577"/>
        <pc:sldMkLst>
          <pc:docMk/>
          <pc:sldMk cId="2151007303" sldId="272"/>
        </pc:sldMkLst>
        <pc:spChg chg="mod">
          <ac:chgData name="David Jones (1902712)" userId="S::1902712@student.uwtsd.ac.uk::98b88f61-01f2-4129-962e-f8385ce875c7" providerId="AD" clId="Web-{792C7497-071F-48FC-996B-2FB060CDFD83}" dt="2023-04-25T11:04:48.447" v="6919" actId="20577"/>
          <ac:spMkLst>
            <pc:docMk/>
            <pc:sldMk cId="2151007303" sldId="272"/>
            <ac:spMk id="2" creationId="{7D44149E-C077-B794-7D01-08AB14D329BC}"/>
          </ac:spMkLst>
        </pc:spChg>
      </pc:sldChg>
      <pc:sldChg chg="modSp new">
        <pc:chgData name="David Jones (1902712)" userId="S::1902712@student.uwtsd.ac.uk::98b88f61-01f2-4129-962e-f8385ce875c7" providerId="AD" clId="Web-{792C7497-071F-48FC-996B-2FB060CDFD83}" dt="2023-04-25T11:10:55.566" v="7026" actId="20577"/>
        <pc:sldMkLst>
          <pc:docMk/>
          <pc:sldMk cId="2313205316" sldId="273"/>
        </pc:sldMkLst>
        <pc:spChg chg="mod">
          <ac:chgData name="David Jones (1902712)" userId="S::1902712@student.uwtsd.ac.uk::98b88f61-01f2-4129-962e-f8385ce875c7" providerId="AD" clId="Web-{792C7497-071F-48FC-996B-2FB060CDFD83}" dt="2023-04-25T11:10:55.566" v="7026" actId="20577"/>
          <ac:spMkLst>
            <pc:docMk/>
            <pc:sldMk cId="2313205316" sldId="273"/>
            <ac:spMk id="3" creationId="{EECFE62B-511D-7562-135A-865B6BE5103B}"/>
          </ac:spMkLst>
        </pc:spChg>
      </pc:sldChg>
    </pc:docChg>
  </pc:docChgLst>
  <pc:docChgLst>
    <pc:chgData clId="Web-{321E3B5B-B7D1-75A6-73F8-F7BBE547BD29}"/>
    <pc:docChg chg="modSld">
      <pc:chgData name="" userId="" providerId="" clId="Web-{321E3B5B-B7D1-75A6-73F8-F7BBE547BD29}" dt="2023-05-02T13:16:53.152" v="0"/>
      <pc:docMkLst>
        <pc:docMk/>
      </pc:docMkLst>
      <pc:sldChg chg="delSp">
        <pc:chgData name="" userId="" providerId="" clId="Web-{321E3B5B-B7D1-75A6-73F8-F7BBE547BD29}" dt="2023-05-02T13:16:53.152" v="0"/>
        <pc:sldMkLst>
          <pc:docMk/>
          <pc:sldMk cId="143412920" sldId="264"/>
        </pc:sldMkLst>
        <pc:picChg chg="del">
          <ac:chgData name="" userId="" providerId="" clId="Web-{321E3B5B-B7D1-75A6-73F8-F7BBE547BD29}" dt="2023-05-02T13:16:53.152" v="0"/>
          <ac:picMkLst>
            <pc:docMk/>
            <pc:sldMk cId="143412920" sldId="264"/>
            <ac:picMk id="6" creationId="{4DB63657-D0B3-E1D6-FBD8-835BABB6F36B}"/>
          </ac:picMkLst>
        </pc:picChg>
      </pc:sldChg>
    </pc:docChg>
  </pc:docChgLst>
  <pc:docChgLst>
    <pc:chgData name="David Jones (1902712)" userId="S::1902712@student.uwtsd.ac.uk::98b88f61-01f2-4129-962e-f8385ce875c7" providerId="AD" clId="Web-{978EE1B1-CDE2-2122-8E03-969E79943102}"/>
    <pc:docChg chg="addSld modSld addMainMaster delMainMaster">
      <pc:chgData name="David Jones (1902712)" userId="S::1902712@student.uwtsd.ac.uk::98b88f61-01f2-4129-962e-f8385ce875c7" providerId="AD" clId="Web-{978EE1B1-CDE2-2122-8E03-969E79943102}" dt="2023-04-25T12:43:57.251" v="367"/>
      <pc:docMkLst>
        <pc:docMk/>
      </pc:docMkLst>
      <pc:sldChg chg="addSp modSp mod setBg modClrScheme chgLayout">
        <pc:chgData name="David Jones (1902712)" userId="S::1902712@student.uwtsd.ac.uk::98b88f61-01f2-4129-962e-f8385ce875c7" providerId="AD" clId="Web-{978EE1B1-CDE2-2122-8E03-969E79943102}" dt="2023-04-25T12:39:50.822" v="333"/>
        <pc:sldMkLst>
          <pc:docMk/>
          <pc:sldMk cId="109857222" sldId="256"/>
        </pc:sldMkLst>
        <pc:spChg chg="mod ord">
          <ac:chgData name="David Jones (1902712)" userId="S::1902712@student.uwtsd.ac.uk::98b88f61-01f2-4129-962e-f8385ce875c7" providerId="AD" clId="Web-{978EE1B1-CDE2-2122-8E03-969E79943102}" dt="2023-04-25T12:39:50.822" v="333"/>
          <ac:spMkLst>
            <pc:docMk/>
            <pc:sldMk cId="109857222" sldId="256"/>
            <ac:spMk id="2" creationId="{00000000-0000-0000-0000-000000000000}"/>
          </ac:spMkLst>
        </pc:spChg>
        <pc:spChg chg="mod ord">
          <ac:chgData name="David Jones (1902712)" userId="S::1902712@student.uwtsd.ac.uk::98b88f61-01f2-4129-962e-f8385ce875c7" providerId="AD" clId="Web-{978EE1B1-CDE2-2122-8E03-969E79943102}" dt="2023-04-25T12:39:50.822" v="333"/>
          <ac:spMkLst>
            <pc:docMk/>
            <pc:sldMk cId="109857222" sldId="256"/>
            <ac:spMk id="3" creationId="{00000000-0000-0000-0000-000000000000}"/>
          </ac:spMkLst>
        </pc:spChg>
        <pc:spChg chg="add">
          <ac:chgData name="David Jones (1902712)" userId="S::1902712@student.uwtsd.ac.uk::98b88f61-01f2-4129-962e-f8385ce875c7" providerId="AD" clId="Web-{978EE1B1-CDE2-2122-8E03-969E79943102}" dt="2023-04-25T12:39:50.822" v="333"/>
          <ac:spMkLst>
            <pc:docMk/>
            <pc:sldMk cId="109857222" sldId="256"/>
            <ac:spMk id="9" creationId="{ECC07320-C2CA-4E29-8481-9D9E143C7788}"/>
          </ac:spMkLst>
        </pc:spChg>
        <pc:spChg chg="add">
          <ac:chgData name="David Jones (1902712)" userId="S::1902712@student.uwtsd.ac.uk::98b88f61-01f2-4129-962e-f8385ce875c7" providerId="AD" clId="Web-{978EE1B1-CDE2-2122-8E03-969E79943102}" dt="2023-04-25T12:39:50.822" v="333"/>
          <ac:spMkLst>
            <pc:docMk/>
            <pc:sldMk cId="109857222" sldId="256"/>
            <ac:spMk id="11" creationId="{178FB36B-5BFE-42CA-BC60-1115E0D95EEC}"/>
          </ac:spMkLst>
        </pc:spChg>
        <pc:picChg chg="add">
          <ac:chgData name="David Jones (1902712)" userId="S::1902712@student.uwtsd.ac.uk::98b88f61-01f2-4129-962e-f8385ce875c7" providerId="AD" clId="Web-{978EE1B1-CDE2-2122-8E03-969E79943102}" dt="2023-04-25T12:39:50.822" v="333"/>
          <ac:picMkLst>
            <pc:docMk/>
            <pc:sldMk cId="109857222" sldId="256"/>
            <ac:picMk id="5" creationId="{C3B6068D-EA1B-EC69-1779-95ADD4C49CF2}"/>
          </ac:picMkLst>
        </pc:picChg>
      </pc:sldChg>
      <pc:sldChg chg="addSp delSp modSp mod modClrScheme delDesignElem chgLayout modNotes">
        <pc:chgData name="David Jones (1902712)" userId="S::1902712@student.uwtsd.ac.uk::98b88f61-01f2-4129-962e-f8385ce875c7" providerId="AD" clId="Web-{978EE1B1-CDE2-2122-8E03-969E79943102}" dt="2023-04-25T12:39:34.712" v="332"/>
        <pc:sldMkLst>
          <pc:docMk/>
          <pc:sldMk cId="3753080707" sldId="257"/>
        </pc:sldMkLst>
        <pc:spChg chg="mod ord">
          <ac:chgData name="David Jones (1902712)" userId="S::1902712@student.uwtsd.ac.uk::98b88f61-01f2-4129-962e-f8385ce875c7" providerId="AD" clId="Web-{978EE1B1-CDE2-2122-8E03-969E79943102}" dt="2023-04-25T12:39:34.712" v="332"/>
          <ac:spMkLst>
            <pc:docMk/>
            <pc:sldMk cId="3753080707" sldId="257"/>
            <ac:spMk id="2" creationId="{73EDA753-CEC0-A394-1DA5-CFCD380D3069}"/>
          </ac:spMkLst>
        </pc:spChg>
        <pc:spChg chg="mod ord">
          <ac:chgData name="David Jones (1902712)" userId="S::1902712@student.uwtsd.ac.uk::98b88f61-01f2-4129-962e-f8385ce875c7" providerId="AD" clId="Web-{978EE1B1-CDE2-2122-8E03-969E79943102}" dt="2023-04-25T12:39:34.712" v="332"/>
          <ac:spMkLst>
            <pc:docMk/>
            <pc:sldMk cId="3753080707" sldId="257"/>
            <ac:spMk id="3" creationId="{38F5E039-05E5-23F8-E04D-D8AEFA3FF3F4}"/>
          </ac:spMkLst>
        </pc:spChg>
        <pc:spChg chg="add del">
          <ac:chgData name="David Jones (1902712)" userId="S::1902712@student.uwtsd.ac.uk::98b88f61-01f2-4129-962e-f8385ce875c7" providerId="AD" clId="Web-{978EE1B1-CDE2-2122-8E03-969E79943102}" dt="2023-04-25T12:39:34.712" v="332"/>
          <ac:spMkLst>
            <pc:docMk/>
            <pc:sldMk cId="3753080707" sldId="257"/>
            <ac:spMk id="9" creationId="{F13C74B1-5B17-4795-BED0-7140497B445A}"/>
          </ac:spMkLst>
        </pc:spChg>
        <pc:spChg chg="add del">
          <ac:chgData name="David Jones (1902712)" userId="S::1902712@student.uwtsd.ac.uk::98b88f61-01f2-4129-962e-f8385ce875c7" providerId="AD" clId="Web-{978EE1B1-CDE2-2122-8E03-969E79943102}" dt="2023-04-25T12:39:34.712" v="332"/>
          <ac:spMkLst>
            <pc:docMk/>
            <pc:sldMk cId="3753080707" sldId="257"/>
            <ac:spMk id="11" creationId="{D4974D33-8DC5-464E-8C6D-BE58F0669C17}"/>
          </ac:spMkLst>
        </pc:spChg>
      </pc:sldChg>
      <pc:sldChg chg="addSp delSp modSp mod modClrScheme delDesignElem chgLayout">
        <pc:chgData name="David Jones (1902712)" userId="S::1902712@student.uwtsd.ac.uk::98b88f61-01f2-4129-962e-f8385ce875c7" providerId="AD" clId="Web-{978EE1B1-CDE2-2122-8E03-969E79943102}" dt="2023-04-25T12:39:34.712" v="332"/>
        <pc:sldMkLst>
          <pc:docMk/>
          <pc:sldMk cId="541444608" sldId="258"/>
        </pc:sldMkLst>
        <pc:spChg chg="mod ord">
          <ac:chgData name="David Jones (1902712)" userId="S::1902712@student.uwtsd.ac.uk::98b88f61-01f2-4129-962e-f8385ce875c7" providerId="AD" clId="Web-{978EE1B1-CDE2-2122-8E03-969E79943102}" dt="2023-04-25T12:39:34.712" v="332"/>
          <ac:spMkLst>
            <pc:docMk/>
            <pc:sldMk cId="541444608" sldId="258"/>
            <ac:spMk id="2" creationId="{995CCA2F-456D-9367-44D9-AB57D4C0DEC5}"/>
          </ac:spMkLst>
        </pc:spChg>
        <pc:spChg chg="mod ord">
          <ac:chgData name="David Jones (1902712)" userId="S::1902712@student.uwtsd.ac.uk::98b88f61-01f2-4129-962e-f8385ce875c7" providerId="AD" clId="Web-{978EE1B1-CDE2-2122-8E03-969E79943102}" dt="2023-04-25T12:39:34.712" v="332"/>
          <ac:spMkLst>
            <pc:docMk/>
            <pc:sldMk cId="541444608" sldId="258"/>
            <ac:spMk id="3" creationId="{C29B47CF-3EB7-4E30-82EA-D5D10F87F3F9}"/>
          </ac:spMkLst>
        </pc:spChg>
        <pc:spChg chg="add del">
          <ac:chgData name="David Jones (1902712)" userId="S::1902712@student.uwtsd.ac.uk::98b88f61-01f2-4129-962e-f8385ce875c7" providerId="AD" clId="Web-{978EE1B1-CDE2-2122-8E03-969E79943102}" dt="2023-04-25T12:39:34.712" v="332"/>
          <ac:spMkLst>
            <pc:docMk/>
            <pc:sldMk cId="541444608" sldId="258"/>
            <ac:spMk id="8" creationId="{09588DA8-065E-4F6F-8EFD-43104AB2E0CF}"/>
          </ac:spMkLst>
        </pc:spChg>
        <pc:spChg chg="add del">
          <ac:chgData name="David Jones (1902712)" userId="S::1902712@student.uwtsd.ac.uk::98b88f61-01f2-4129-962e-f8385ce875c7" providerId="AD" clId="Web-{978EE1B1-CDE2-2122-8E03-969E79943102}" dt="2023-04-25T12:39:34.712" v="332"/>
          <ac:spMkLst>
            <pc:docMk/>
            <pc:sldMk cId="541444608" sldId="258"/>
            <ac:spMk id="10" creationId="{C4285719-470E-454C-AF62-8323075F1F5B}"/>
          </ac:spMkLst>
        </pc:spChg>
        <pc:spChg chg="add del">
          <ac:chgData name="David Jones (1902712)" userId="S::1902712@student.uwtsd.ac.uk::98b88f61-01f2-4129-962e-f8385ce875c7" providerId="AD" clId="Web-{978EE1B1-CDE2-2122-8E03-969E79943102}" dt="2023-04-25T12:39:34.712" v="332"/>
          <ac:spMkLst>
            <pc:docMk/>
            <pc:sldMk cId="541444608" sldId="258"/>
            <ac:spMk id="12" creationId="{CD9FE4EF-C4D8-49A0-B2FF-81D8DB7D8A24}"/>
          </ac:spMkLst>
        </pc:spChg>
        <pc:spChg chg="add del">
          <ac:chgData name="David Jones (1902712)" userId="S::1902712@student.uwtsd.ac.uk::98b88f61-01f2-4129-962e-f8385ce875c7" providerId="AD" clId="Web-{978EE1B1-CDE2-2122-8E03-969E79943102}" dt="2023-04-25T12:39:34.712" v="332"/>
          <ac:spMkLst>
            <pc:docMk/>
            <pc:sldMk cId="541444608" sldId="258"/>
            <ac:spMk id="14" creationId="{4300840D-0A0B-4512-BACA-B439D5B9C57C}"/>
          </ac:spMkLst>
        </pc:spChg>
        <pc:spChg chg="add del">
          <ac:chgData name="David Jones (1902712)" userId="S::1902712@student.uwtsd.ac.uk::98b88f61-01f2-4129-962e-f8385ce875c7" providerId="AD" clId="Web-{978EE1B1-CDE2-2122-8E03-969E79943102}" dt="2023-04-25T12:39:34.712" v="332"/>
          <ac:spMkLst>
            <pc:docMk/>
            <pc:sldMk cId="541444608" sldId="258"/>
            <ac:spMk id="16" creationId="{D2B78728-A580-49A7-84F9-6EF6F583ADE0}"/>
          </ac:spMkLst>
        </pc:spChg>
        <pc:spChg chg="add del">
          <ac:chgData name="David Jones (1902712)" userId="S::1902712@student.uwtsd.ac.uk::98b88f61-01f2-4129-962e-f8385ce875c7" providerId="AD" clId="Web-{978EE1B1-CDE2-2122-8E03-969E79943102}" dt="2023-04-25T12:39:34.712" v="332"/>
          <ac:spMkLst>
            <pc:docMk/>
            <pc:sldMk cId="541444608" sldId="258"/>
            <ac:spMk id="18" creationId="{38FAA1A1-D861-433F-88FA-1E9D6FD31D11}"/>
          </ac:spMkLst>
        </pc:spChg>
        <pc:spChg chg="add del">
          <ac:chgData name="David Jones (1902712)" userId="S::1902712@student.uwtsd.ac.uk::98b88f61-01f2-4129-962e-f8385ce875c7" providerId="AD" clId="Web-{978EE1B1-CDE2-2122-8E03-969E79943102}" dt="2023-04-25T12:39:34.712" v="332"/>
          <ac:spMkLst>
            <pc:docMk/>
            <pc:sldMk cId="541444608" sldId="258"/>
            <ac:spMk id="20" creationId="{8D71EDA1-87BF-4D5D-AB79-F346FD19278A}"/>
          </ac:spMkLst>
        </pc:spChg>
      </pc:sldChg>
      <pc:sldChg chg="modSp mod modClrScheme chgLayout">
        <pc:chgData name="David Jones (1902712)" userId="S::1902712@student.uwtsd.ac.uk::98b88f61-01f2-4129-962e-f8385ce875c7" providerId="AD" clId="Web-{978EE1B1-CDE2-2122-8E03-969E79943102}" dt="2023-04-25T12:39:34.712" v="332"/>
        <pc:sldMkLst>
          <pc:docMk/>
          <pc:sldMk cId="2611021457" sldId="259"/>
        </pc:sldMkLst>
        <pc:spChg chg="mod ord">
          <ac:chgData name="David Jones (1902712)" userId="S::1902712@student.uwtsd.ac.uk::98b88f61-01f2-4129-962e-f8385ce875c7" providerId="AD" clId="Web-{978EE1B1-CDE2-2122-8E03-969E79943102}" dt="2023-04-25T12:39:34.712" v="332"/>
          <ac:spMkLst>
            <pc:docMk/>
            <pc:sldMk cId="2611021457" sldId="259"/>
            <ac:spMk id="2" creationId="{3B61AE29-7A7C-5179-2B1E-FC5AC9B58526}"/>
          </ac:spMkLst>
        </pc:spChg>
        <pc:spChg chg="mod ord">
          <ac:chgData name="David Jones (1902712)" userId="S::1902712@student.uwtsd.ac.uk::98b88f61-01f2-4129-962e-f8385ce875c7" providerId="AD" clId="Web-{978EE1B1-CDE2-2122-8E03-969E79943102}" dt="2023-04-25T12:39:34.712" v="332"/>
          <ac:spMkLst>
            <pc:docMk/>
            <pc:sldMk cId="2611021457" sldId="259"/>
            <ac:spMk id="3" creationId="{C815A6BC-D574-59EA-1BF5-3F61E53DCC4E}"/>
          </ac:spMkLst>
        </pc:spChg>
      </pc:sldChg>
      <pc:sldChg chg="mod modClrScheme chgLayout">
        <pc:chgData name="David Jones (1902712)" userId="S::1902712@student.uwtsd.ac.uk::98b88f61-01f2-4129-962e-f8385ce875c7" providerId="AD" clId="Web-{978EE1B1-CDE2-2122-8E03-969E79943102}" dt="2023-04-25T12:39:34.712" v="332"/>
        <pc:sldMkLst>
          <pc:docMk/>
          <pc:sldMk cId="996532989" sldId="260"/>
        </pc:sldMkLst>
      </pc:sldChg>
      <pc:sldChg chg="modSp mod modClrScheme chgLayout">
        <pc:chgData name="David Jones (1902712)" userId="S::1902712@student.uwtsd.ac.uk::98b88f61-01f2-4129-962e-f8385ce875c7" providerId="AD" clId="Web-{978EE1B1-CDE2-2122-8E03-969E79943102}" dt="2023-04-25T12:39:34.712" v="332"/>
        <pc:sldMkLst>
          <pc:docMk/>
          <pc:sldMk cId="3126749155" sldId="261"/>
        </pc:sldMkLst>
        <pc:spChg chg="mod ord">
          <ac:chgData name="David Jones (1902712)" userId="S::1902712@student.uwtsd.ac.uk::98b88f61-01f2-4129-962e-f8385ce875c7" providerId="AD" clId="Web-{978EE1B1-CDE2-2122-8E03-969E79943102}" dt="2023-04-25T12:39:34.712" v="332"/>
          <ac:spMkLst>
            <pc:docMk/>
            <pc:sldMk cId="3126749155" sldId="261"/>
            <ac:spMk id="2" creationId="{7C753A93-4C51-10F3-6D95-C150C0565D2C}"/>
          </ac:spMkLst>
        </pc:spChg>
        <pc:spChg chg="mod ord">
          <ac:chgData name="David Jones (1902712)" userId="S::1902712@student.uwtsd.ac.uk::98b88f61-01f2-4129-962e-f8385ce875c7" providerId="AD" clId="Web-{978EE1B1-CDE2-2122-8E03-969E79943102}" dt="2023-04-25T12:39:34.712" v="332"/>
          <ac:spMkLst>
            <pc:docMk/>
            <pc:sldMk cId="3126749155" sldId="261"/>
            <ac:spMk id="3" creationId="{1B328E0B-A3F4-B8E9-D280-EDB6F23B2396}"/>
          </ac:spMkLst>
        </pc:spChg>
      </pc:sldChg>
      <pc:sldChg chg="modSp mod modClrScheme chgLayout">
        <pc:chgData name="David Jones (1902712)" userId="S::1902712@student.uwtsd.ac.uk::98b88f61-01f2-4129-962e-f8385ce875c7" providerId="AD" clId="Web-{978EE1B1-CDE2-2122-8E03-969E79943102}" dt="2023-04-25T12:39:34.712" v="332"/>
        <pc:sldMkLst>
          <pc:docMk/>
          <pc:sldMk cId="3961849102" sldId="262"/>
        </pc:sldMkLst>
        <pc:spChg chg="mod ord">
          <ac:chgData name="David Jones (1902712)" userId="S::1902712@student.uwtsd.ac.uk::98b88f61-01f2-4129-962e-f8385ce875c7" providerId="AD" clId="Web-{978EE1B1-CDE2-2122-8E03-969E79943102}" dt="2023-04-25T12:39:34.712" v="332"/>
          <ac:spMkLst>
            <pc:docMk/>
            <pc:sldMk cId="3961849102" sldId="262"/>
            <ac:spMk id="2" creationId="{EB1C1E3E-B9A6-1DA1-91E5-9C3319C0A30E}"/>
          </ac:spMkLst>
        </pc:spChg>
        <pc:spChg chg="mod ord">
          <ac:chgData name="David Jones (1902712)" userId="S::1902712@student.uwtsd.ac.uk::98b88f61-01f2-4129-962e-f8385ce875c7" providerId="AD" clId="Web-{978EE1B1-CDE2-2122-8E03-969E79943102}" dt="2023-04-25T12:39:34.712" v="332"/>
          <ac:spMkLst>
            <pc:docMk/>
            <pc:sldMk cId="3961849102" sldId="262"/>
            <ac:spMk id="3" creationId="{714AE798-09A3-3BE6-1A52-36026324D819}"/>
          </ac:spMkLst>
        </pc:spChg>
      </pc:sldChg>
      <pc:sldChg chg="delSp modSp mod modClrScheme chgLayout modNotes">
        <pc:chgData name="David Jones (1902712)" userId="S::1902712@student.uwtsd.ac.uk::98b88f61-01f2-4129-962e-f8385ce875c7" providerId="AD" clId="Web-{978EE1B1-CDE2-2122-8E03-969E79943102}" dt="2023-04-25T12:39:34.712" v="332"/>
        <pc:sldMkLst>
          <pc:docMk/>
          <pc:sldMk cId="1849529136" sldId="263"/>
        </pc:sldMkLst>
        <pc:spChg chg="mod ord">
          <ac:chgData name="David Jones (1902712)" userId="S::1902712@student.uwtsd.ac.uk::98b88f61-01f2-4129-962e-f8385ce875c7" providerId="AD" clId="Web-{978EE1B1-CDE2-2122-8E03-969E79943102}" dt="2023-04-25T12:39:34.712" v="332"/>
          <ac:spMkLst>
            <pc:docMk/>
            <pc:sldMk cId="1849529136" sldId="263"/>
            <ac:spMk id="2" creationId="{0F543B58-B843-3E02-C8BD-284FCD1551E0}"/>
          </ac:spMkLst>
        </pc:spChg>
        <pc:spChg chg="mod ord">
          <ac:chgData name="David Jones (1902712)" userId="S::1902712@student.uwtsd.ac.uk::98b88f61-01f2-4129-962e-f8385ce875c7" providerId="AD" clId="Web-{978EE1B1-CDE2-2122-8E03-969E79943102}" dt="2023-04-25T12:39:34.712" v="332"/>
          <ac:spMkLst>
            <pc:docMk/>
            <pc:sldMk cId="1849529136" sldId="263"/>
            <ac:spMk id="3" creationId="{363763E7-9802-8C8E-4004-352525C7B6A9}"/>
          </ac:spMkLst>
        </pc:spChg>
        <pc:picChg chg="del">
          <ac:chgData name="David Jones (1902712)" userId="S::1902712@student.uwtsd.ac.uk::98b88f61-01f2-4129-962e-f8385ce875c7" providerId="AD" clId="Web-{978EE1B1-CDE2-2122-8E03-969E79943102}" dt="2023-04-25T12:34:22.094" v="273"/>
          <ac:picMkLst>
            <pc:docMk/>
            <pc:sldMk cId="1849529136" sldId="263"/>
            <ac:picMk id="4" creationId="{6EA2B82C-C9AB-AC57-FF81-39C9BDB17502}"/>
          </ac:picMkLst>
        </pc:picChg>
      </pc:sldChg>
      <pc:sldChg chg="addSp delSp modSp mod setBg modClrScheme delDesignElem chgLayout modNotes">
        <pc:chgData name="David Jones (1902712)" userId="S::1902712@student.uwtsd.ac.uk::98b88f61-01f2-4129-962e-f8385ce875c7" providerId="AD" clId="Web-{978EE1B1-CDE2-2122-8E03-969E79943102}" dt="2023-04-25T12:39:34.712" v="332"/>
        <pc:sldMkLst>
          <pc:docMk/>
          <pc:sldMk cId="143412920" sldId="264"/>
        </pc:sldMkLst>
        <pc:spChg chg="mod ord">
          <ac:chgData name="David Jones (1902712)" userId="S::1902712@student.uwtsd.ac.uk::98b88f61-01f2-4129-962e-f8385ce875c7" providerId="AD" clId="Web-{978EE1B1-CDE2-2122-8E03-969E79943102}" dt="2023-04-25T12:39:34.712" v="332"/>
          <ac:spMkLst>
            <pc:docMk/>
            <pc:sldMk cId="143412920" sldId="264"/>
            <ac:spMk id="2" creationId="{797840CC-4A1F-10BB-81C2-4D4F80E98C75}"/>
          </ac:spMkLst>
        </pc:spChg>
        <pc:spChg chg="add del">
          <ac:chgData name="David Jones (1902712)" userId="S::1902712@student.uwtsd.ac.uk::98b88f61-01f2-4129-962e-f8385ce875c7" providerId="AD" clId="Web-{978EE1B1-CDE2-2122-8E03-969E79943102}" dt="2023-04-25T12:39:34.712" v="332"/>
          <ac:spMkLst>
            <pc:docMk/>
            <pc:sldMk cId="143412920" sldId="264"/>
            <ac:spMk id="8" creationId="{D4771268-CB57-404A-9271-370EB28F6090}"/>
          </ac:spMkLst>
        </pc:spChg>
        <pc:picChg chg="add mod">
          <ac:chgData name="David Jones (1902712)" userId="S::1902712@student.uwtsd.ac.uk::98b88f61-01f2-4129-962e-f8385ce875c7" providerId="AD" clId="Web-{978EE1B1-CDE2-2122-8E03-969E79943102}" dt="2023-04-25T12:34:38.938" v="277"/>
          <ac:picMkLst>
            <pc:docMk/>
            <pc:sldMk cId="143412920" sldId="264"/>
            <ac:picMk id="3" creationId="{4F76DD97-6057-03F6-E6C8-329F899688E4}"/>
          </ac:picMkLst>
        </pc:picChg>
      </pc:sldChg>
      <pc:sldChg chg="modSp mod modClrScheme chgLayout">
        <pc:chgData name="David Jones (1902712)" userId="S::1902712@student.uwtsd.ac.uk::98b88f61-01f2-4129-962e-f8385ce875c7" providerId="AD" clId="Web-{978EE1B1-CDE2-2122-8E03-969E79943102}" dt="2023-04-25T12:39:34.712" v="332"/>
        <pc:sldMkLst>
          <pc:docMk/>
          <pc:sldMk cId="392679422" sldId="265"/>
        </pc:sldMkLst>
        <pc:spChg chg="mod ord">
          <ac:chgData name="David Jones (1902712)" userId="S::1902712@student.uwtsd.ac.uk::98b88f61-01f2-4129-962e-f8385ce875c7" providerId="AD" clId="Web-{978EE1B1-CDE2-2122-8E03-969E79943102}" dt="2023-04-25T12:39:34.712" v="332"/>
          <ac:spMkLst>
            <pc:docMk/>
            <pc:sldMk cId="392679422" sldId="265"/>
            <ac:spMk id="2" creationId="{9B163D31-E195-2F23-D1A4-CBF710AA1D07}"/>
          </ac:spMkLst>
        </pc:spChg>
      </pc:sldChg>
      <pc:sldChg chg="addSp delSp modSp mod modClrScheme delDesignElem chgLayout">
        <pc:chgData name="David Jones (1902712)" userId="S::1902712@student.uwtsd.ac.uk::98b88f61-01f2-4129-962e-f8385ce875c7" providerId="AD" clId="Web-{978EE1B1-CDE2-2122-8E03-969E79943102}" dt="2023-04-25T12:39:34.712" v="332"/>
        <pc:sldMkLst>
          <pc:docMk/>
          <pc:sldMk cId="1817749766" sldId="266"/>
        </pc:sldMkLst>
        <pc:spChg chg="mod ord">
          <ac:chgData name="David Jones (1902712)" userId="S::1902712@student.uwtsd.ac.uk::98b88f61-01f2-4129-962e-f8385ce875c7" providerId="AD" clId="Web-{978EE1B1-CDE2-2122-8E03-969E79943102}" dt="2023-04-25T12:39:34.712" v="332"/>
          <ac:spMkLst>
            <pc:docMk/>
            <pc:sldMk cId="1817749766" sldId="266"/>
            <ac:spMk id="2" creationId="{1711778B-558B-8961-5F74-E93AA2D1CD5D}"/>
          </ac:spMkLst>
        </pc:spChg>
        <pc:spChg chg="add del">
          <ac:chgData name="David Jones (1902712)" userId="S::1902712@student.uwtsd.ac.uk::98b88f61-01f2-4129-962e-f8385ce875c7" providerId="AD" clId="Web-{978EE1B1-CDE2-2122-8E03-969E79943102}" dt="2023-04-25T12:39:34.712" v="332"/>
          <ac:spMkLst>
            <pc:docMk/>
            <pc:sldMk cId="1817749766" sldId="266"/>
            <ac:spMk id="11" creationId="{3FCFB1DE-0B7E-48CC-BA90-B2AB0889F9D6}"/>
          </ac:spMkLst>
        </pc:spChg>
        <pc:spChg chg="add del">
          <ac:chgData name="David Jones (1902712)" userId="S::1902712@student.uwtsd.ac.uk::98b88f61-01f2-4129-962e-f8385ce875c7" providerId="AD" clId="Web-{978EE1B1-CDE2-2122-8E03-969E79943102}" dt="2023-04-25T12:39:34.712" v="332"/>
          <ac:spMkLst>
            <pc:docMk/>
            <pc:sldMk cId="1817749766" sldId="266"/>
            <ac:spMk id="12" creationId="{665DBBEF-238B-476B-96AB-8AAC3224ECEA}"/>
          </ac:spMkLst>
        </pc:spChg>
      </pc:sldChg>
      <pc:sldChg chg="modSp mod modClrScheme chgLayout">
        <pc:chgData name="David Jones (1902712)" userId="S::1902712@student.uwtsd.ac.uk::98b88f61-01f2-4129-962e-f8385ce875c7" providerId="AD" clId="Web-{978EE1B1-CDE2-2122-8E03-969E79943102}" dt="2023-04-25T12:39:34.712" v="332"/>
        <pc:sldMkLst>
          <pc:docMk/>
          <pc:sldMk cId="613478198" sldId="267"/>
        </pc:sldMkLst>
        <pc:spChg chg="mod ord">
          <ac:chgData name="David Jones (1902712)" userId="S::1902712@student.uwtsd.ac.uk::98b88f61-01f2-4129-962e-f8385ce875c7" providerId="AD" clId="Web-{978EE1B1-CDE2-2122-8E03-969E79943102}" dt="2023-04-25T12:39:34.712" v="332"/>
          <ac:spMkLst>
            <pc:docMk/>
            <pc:sldMk cId="613478198" sldId="267"/>
            <ac:spMk id="2" creationId="{547CCC07-8144-382B-583C-86ED51C7F17B}"/>
          </ac:spMkLst>
        </pc:spChg>
        <pc:spChg chg="mod ord">
          <ac:chgData name="David Jones (1902712)" userId="S::1902712@student.uwtsd.ac.uk::98b88f61-01f2-4129-962e-f8385ce875c7" providerId="AD" clId="Web-{978EE1B1-CDE2-2122-8E03-969E79943102}" dt="2023-04-25T12:39:34.712" v="332"/>
          <ac:spMkLst>
            <pc:docMk/>
            <pc:sldMk cId="613478198" sldId="267"/>
            <ac:spMk id="3" creationId="{5248B0BF-E08F-1ECB-430B-06175C74565F}"/>
          </ac:spMkLst>
        </pc:spChg>
      </pc:sldChg>
      <pc:sldChg chg="modSp mod modClrScheme chgLayout">
        <pc:chgData name="David Jones (1902712)" userId="S::1902712@student.uwtsd.ac.uk::98b88f61-01f2-4129-962e-f8385ce875c7" providerId="AD" clId="Web-{978EE1B1-CDE2-2122-8E03-969E79943102}" dt="2023-04-25T12:39:34.712" v="332"/>
        <pc:sldMkLst>
          <pc:docMk/>
          <pc:sldMk cId="15471784" sldId="268"/>
        </pc:sldMkLst>
        <pc:spChg chg="mod ord">
          <ac:chgData name="David Jones (1902712)" userId="S::1902712@student.uwtsd.ac.uk::98b88f61-01f2-4129-962e-f8385ce875c7" providerId="AD" clId="Web-{978EE1B1-CDE2-2122-8E03-969E79943102}" dt="2023-04-25T12:39:34.712" v="332"/>
          <ac:spMkLst>
            <pc:docMk/>
            <pc:sldMk cId="15471784" sldId="268"/>
            <ac:spMk id="2" creationId="{384D0C87-E21D-3705-035E-728A51737A31}"/>
          </ac:spMkLst>
        </pc:spChg>
        <pc:spChg chg="mod ord">
          <ac:chgData name="David Jones (1902712)" userId="S::1902712@student.uwtsd.ac.uk::98b88f61-01f2-4129-962e-f8385ce875c7" providerId="AD" clId="Web-{978EE1B1-CDE2-2122-8E03-969E79943102}" dt="2023-04-25T12:39:34.712" v="332"/>
          <ac:spMkLst>
            <pc:docMk/>
            <pc:sldMk cId="15471784" sldId="268"/>
            <ac:spMk id="3" creationId="{EC8AFE39-7D55-CEFC-59E8-435148BFFD8B}"/>
          </ac:spMkLst>
        </pc:spChg>
      </pc:sldChg>
      <pc:sldChg chg="modSp mod modClrScheme chgLayout">
        <pc:chgData name="David Jones (1902712)" userId="S::1902712@student.uwtsd.ac.uk::98b88f61-01f2-4129-962e-f8385ce875c7" providerId="AD" clId="Web-{978EE1B1-CDE2-2122-8E03-969E79943102}" dt="2023-04-25T12:39:34.712" v="332"/>
        <pc:sldMkLst>
          <pc:docMk/>
          <pc:sldMk cId="1863895843" sldId="269"/>
        </pc:sldMkLst>
        <pc:spChg chg="mod ord">
          <ac:chgData name="David Jones (1902712)" userId="S::1902712@student.uwtsd.ac.uk::98b88f61-01f2-4129-962e-f8385ce875c7" providerId="AD" clId="Web-{978EE1B1-CDE2-2122-8E03-969E79943102}" dt="2023-04-25T12:39:34.712" v="332"/>
          <ac:spMkLst>
            <pc:docMk/>
            <pc:sldMk cId="1863895843" sldId="269"/>
            <ac:spMk id="2" creationId="{7F36B816-270B-A693-AD9B-2F5938995E16}"/>
          </ac:spMkLst>
        </pc:spChg>
        <pc:spChg chg="mod ord">
          <ac:chgData name="David Jones (1902712)" userId="S::1902712@student.uwtsd.ac.uk::98b88f61-01f2-4129-962e-f8385ce875c7" providerId="AD" clId="Web-{978EE1B1-CDE2-2122-8E03-969E79943102}" dt="2023-04-25T12:39:34.712" v="332"/>
          <ac:spMkLst>
            <pc:docMk/>
            <pc:sldMk cId="1863895843" sldId="269"/>
            <ac:spMk id="3" creationId="{99FD22E1-8822-69C3-F021-47B442169746}"/>
          </ac:spMkLst>
        </pc:spChg>
      </pc:sldChg>
      <pc:sldChg chg="addSp delSp modSp mod modClrScheme delDesignElem chgLayout">
        <pc:chgData name="David Jones (1902712)" userId="S::1902712@student.uwtsd.ac.uk::98b88f61-01f2-4129-962e-f8385ce875c7" providerId="AD" clId="Web-{978EE1B1-CDE2-2122-8E03-969E79943102}" dt="2023-04-25T12:39:34.712" v="332"/>
        <pc:sldMkLst>
          <pc:docMk/>
          <pc:sldMk cId="3316832762" sldId="270"/>
        </pc:sldMkLst>
        <pc:spChg chg="mod ord">
          <ac:chgData name="David Jones (1902712)" userId="S::1902712@student.uwtsd.ac.uk::98b88f61-01f2-4129-962e-f8385ce875c7" providerId="AD" clId="Web-{978EE1B1-CDE2-2122-8E03-969E79943102}" dt="2023-04-25T12:39:34.712" v="332"/>
          <ac:spMkLst>
            <pc:docMk/>
            <pc:sldMk cId="3316832762" sldId="270"/>
            <ac:spMk id="2" creationId="{013CAE8D-2381-F2FB-9D42-9A52163C2EE0}"/>
          </ac:spMkLst>
        </pc:spChg>
        <pc:spChg chg="mod ord">
          <ac:chgData name="David Jones (1902712)" userId="S::1902712@student.uwtsd.ac.uk::98b88f61-01f2-4129-962e-f8385ce875c7" providerId="AD" clId="Web-{978EE1B1-CDE2-2122-8E03-969E79943102}" dt="2023-04-25T12:39:34.712" v="332"/>
          <ac:spMkLst>
            <pc:docMk/>
            <pc:sldMk cId="3316832762" sldId="270"/>
            <ac:spMk id="3" creationId="{1CDB2327-CECB-01FF-D115-EA9F20DDD5D2}"/>
          </ac:spMkLst>
        </pc:spChg>
        <pc:spChg chg="add del">
          <ac:chgData name="David Jones (1902712)" userId="S::1902712@student.uwtsd.ac.uk::98b88f61-01f2-4129-962e-f8385ce875c7" providerId="AD" clId="Web-{978EE1B1-CDE2-2122-8E03-969E79943102}" dt="2023-04-25T12:39:34.712" v="332"/>
          <ac:spMkLst>
            <pc:docMk/>
            <pc:sldMk cId="3316832762" sldId="270"/>
            <ac:spMk id="13" creationId="{04812C46-200A-4DEB-A05E-3ED6C68C2387}"/>
          </ac:spMkLst>
        </pc:spChg>
        <pc:spChg chg="add del">
          <ac:chgData name="David Jones (1902712)" userId="S::1902712@student.uwtsd.ac.uk::98b88f61-01f2-4129-962e-f8385ce875c7" providerId="AD" clId="Web-{978EE1B1-CDE2-2122-8E03-969E79943102}" dt="2023-04-25T12:39:34.712" v="332"/>
          <ac:spMkLst>
            <pc:docMk/>
            <pc:sldMk cId="3316832762" sldId="270"/>
            <ac:spMk id="14" creationId="{D1EA859B-E555-4109-94F3-6700E046E008}"/>
          </ac:spMkLst>
        </pc:spChg>
      </pc:sldChg>
      <pc:sldChg chg="addSp delSp modSp mod modClrScheme delDesignElem chgLayout">
        <pc:chgData name="David Jones (1902712)" userId="S::1902712@student.uwtsd.ac.uk::98b88f61-01f2-4129-962e-f8385ce875c7" providerId="AD" clId="Web-{978EE1B1-CDE2-2122-8E03-969E79943102}" dt="2023-04-25T12:39:34.712" v="332"/>
        <pc:sldMkLst>
          <pc:docMk/>
          <pc:sldMk cId="1819852895" sldId="271"/>
        </pc:sldMkLst>
        <pc:spChg chg="mod ord">
          <ac:chgData name="David Jones (1902712)" userId="S::1902712@student.uwtsd.ac.uk::98b88f61-01f2-4129-962e-f8385ce875c7" providerId="AD" clId="Web-{978EE1B1-CDE2-2122-8E03-969E79943102}" dt="2023-04-25T12:39:34.712" v="332"/>
          <ac:spMkLst>
            <pc:docMk/>
            <pc:sldMk cId="1819852895" sldId="271"/>
            <ac:spMk id="2" creationId="{612C2F7D-52E3-1220-7BAB-1B28EA22514C}"/>
          </ac:spMkLst>
        </pc:spChg>
        <pc:spChg chg="mod ord">
          <ac:chgData name="David Jones (1902712)" userId="S::1902712@student.uwtsd.ac.uk::98b88f61-01f2-4129-962e-f8385ce875c7" providerId="AD" clId="Web-{978EE1B1-CDE2-2122-8E03-969E79943102}" dt="2023-04-25T12:39:34.712" v="332"/>
          <ac:spMkLst>
            <pc:docMk/>
            <pc:sldMk cId="1819852895" sldId="271"/>
            <ac:spMk id="3" creationId="{438CEAD1-50EA-F6FE-A749-4F83F8E5598A}"/>
          </ac:spMkLst>
        </pc:spChg>
        <pc:spChg chg="add del">
          <ac:chgData name="David Jones (1902712)" userId="S::1902712@student.uwtsd.ac.uk::98b88f61-01f2-4129-962e-f8385ce875c7" providerId="AD" clId="Web-{978EE1B1-CDE2-2122-8E03-969E79943102}" dt="2023-04-25T12:39:34.712" v="332"/>
          <ac:spMkLst>
            <pc:docMk/>
            <pc:sldMk cId="1819852895" sldId="271"/>
            <ac:spMk id="10" creationId="{99F1FFA9-D672-408C-9220-ADEEC6ABDD09}"/>
          </ac:spMkLst>
        </pc:spChg>
      </pc:sldChg>
      <pc:sldChg chg="addSp modSp mod setBg modClrScheme chgLayout modNotes">
        <pc:chgData name="David Jones (1902712)" userId="S::1902712@student.uwtsd.ac.uk::98b88f61-01f2-4129-962e-f8385ce875c7" providerId="AD" clId="Web-{978EE1B1-CDE2-2122-8E03-969E79943102}" dt="2023-04-25T12:39:34.712" v="332"/>
        <pc:sldMkLst>
          <pc:docMk/>
          <pc:sldMk cId="2151007303" sldId="272"/>
        </pc:sldMkLst>
        <pc:spChg chg="mod ord">
          <ac:chgData name="David Jones (1902712)" userId="S::1902712@student.uwtsd.ac.uk::98b88f61-01f2-4129-962e-f8385ce875c7" providerId="AD" clId="Web-{978EE1B1-CDE2-2122-8E03-969E79943102}" dt="2023-04-25T12:39:34.712" v="332"/>
          <ac:spMkLst>
            <pc:docMk/>
            <pc:sldMk cId="2151007303" sldId="272"/>
            <ac:spMk id="2" creationId="{7D44149E-C077-B794-7D01-08AB14D329BC}"/>
          </ac:spMkLst>
        </pc:spChg>
        <pc:spChg chg="mod ord">
          <ac:chgData name="David Jones (1902712)" userId="S::1902712@student.uwtsd.ac.uk::98b88f61-01f2-4129-962e-f8385ce875c7" providerId="AD" clId="Web-{978EE1B1-CDE2-2122-8E03-969E79943102}" dt="2023-04-25T12:39:34.712" v="332"/>
          <ac:spMkLst>
            <pc:docMk/>
            <pc:sldMk cId="2151007303" sldId="272"/>
            <ac:spMk id="3" creationId="{88E32212-BB74-3096-9CF6-49103592F82E}"/>
          </ac:spMkLst>
        </pc:spChg>
        <pc:picChg chg="add mod">
          <ac:chgData name="David Jones (1902712)" userId="S::1902712@student.uwtsd.ac.uk::98b88f61-01f2-4129-962e-f8385ce875c7" providerId="AD" clId="Web-{978EE1B1-CDE2-2122-8E03-969E79943102}" dt="2023-04-25T12:27:42.848" v="247"/>
          <ac:picMkLst>
            <pc:docMk/>
            <pc:sldMk cId="2151007303" sldId="272"/>
            <ac:picMk id="4" creationId="{B35F22AA-4BC4-FCBD-B6F8-6C7A440196AE}"/>
          </ac:picMkLst>
        </pc:picChg>
      </pc:sldChg>
      <pc:sldChg chg="modSp mod modClrScheme chgLayout">
        <pc:chgData name="David Jones (1902712)" userId="S::1902712@student.uwtsd.ac.uk::98b88f61-01f2-4129-962e-f8385ce875c7" providerId="AD" clId="Web-{978EE1B1-CDE2-2122-8E03-969E79943102}" dt="2023-04-25T12:39:34.712" v="332"/>
        <pc:sldMkLst>
          <pc:docMk/>
          <pc:sldMk cId="2313205316" sldId="273"/>
        </pc:sldMkLst>
        <pc:spChg chg="mod ord">
          <ac:chgData name="David Jones (1902712)" userId="S::1902712@student.uwtsd.ac.uk::98b88f61-01f2-4129-962e-f8385ce875c7" providerId="AD" clId="Web-{978EE1B1-CDE2-2122-8E03-969E79943102}" dt="2023-04-25T12:39:34.712" v="332"/>
          <ac:spMkLst>
            <pc:docMk/>
            <pc:sldMk cId="2313205316" sldId="273"/>
            <ac:spMk id="2" creationId="{426D953C-FF64-CE04-D035-D5DEF4E56ACB}"/>
          </ac:spMkLst>
        </pc:spChg>
        <pc:spChg chg="mod ord">
          <ac:chgData name="David Jones (1902712)" userId="S::1902712@student.uwtsd.ac.uk::98b88f61-01f2-4129-962e-f8385ce875c7" providerId="AD" clId="Web-{978EE1B1-CDE2-2122-8E03-969E79943102}" dt="2023-04-25T12:39:34.712" v="332"/>
          <ac:spMkLst>
            <pc:docMk/>
            <pc:sldMk cId="2313205316" sldId="273"/>
            <ac:spMk id="3" creationId="{EECFE62B-511D-7562-135A-865B6BE5103B}"/>
          </ac:spMkLst>
        </pc:spChg>
      </pc:sldChg>
      <pc:sldChg chg="modSp new mod modClrScheme chgLayout">
        <pc:chgData name="David Jones (1902712)" userId="S::1902712@student.uwtsd.ac.uk::98b88f61-01f2-4129-962e-f8385ce875c7" providerId="AD" clId="Web-{978EE1B1-CDE2-2122-8E03-969E79943102}" dt="2023-04-25T12:39:34.712" v="332"/>
        <pc:sldMkLst>
          <pc:docMk/>
          <pc:sldMk cId="2065965920" sldId="274"/>
        </pc:sldMkLst>
        <pc:spChg chg="mod ord">
          <ac:chgData name="David Jones (1902712)" userId="S::1902712@student.uwtsd.ac.uk::98b88f61-01f2-4129-962e-f8385ce875c7" providerId="AD" clId="Web-{978EE1B1-CDE2-2122-8E03-969E79943102}" dt="2023-04-25T12:39:34.712" v="332"/>
          <ac:spMkLst>
            <pc:docMk/>
            <pc:sldMk cId="2065965920" sldId="274"/>
            <ac:spMk id="2" creationId="{FE2B69F1-9E1A-67E7-5B5A-2BC8CE23AB49}"/>
          </ac:spMkLst>
        </pc:spChg>
        <pc:spChg chg="mod ord">
          <ac:chgData name="David Jones (1902712)" userId="S::1902712@student.uwtsd.ac.uk::98b88f61-01f2-4129-962e-f8385ce875c7" providerId="AD" clId="Web-{978EE1B1-CDE2-2122-8E03-969E79943102}" dt="2023-04-25T12:39:34.712" v="332"/>
          <ac:spMkLst>
            <pc:docMk/>
            <pc:sldMk cId="2065965920" sldId="274"/>
            <ac:spMk id="3" creationId="{C38B80EF-4998-DDF3-F304-ED89EEB3B590}"/>
          </ac:spMkLst>
        </pc:spChg>
      </pc:sldChg>
      <pc:sldChg chg="addSp modSp new mod setBg modClrScheme chgLayout modNotes">
        <pc:chgData name="David Jones (1902712)" userId="S::1902712@student.uwtsd.ac.uk::98b88f61-01f2-4129-962e-f8385ce875c7" providerId="AD" clId="Web-{978EE1B1-CDE2-2122-8E03-969E79943102}" dt="2023-04-25T12:43:57.251" v="367"/>
        <pc:sldMkLst>
          <pc:docMk/>
          <pc:sldMk cId="2570366269" sldId="275"/>
        </pc:sldMkLst>
        <pc:spChg chg="mod ord">
          <ac:chgData name="David Jones (1902712)" userId="S::1902712@student.uwtsd.ac.uk::98b88f61-01f2-4129-962e-f8385ce875c7" providerId="AD" clId="Web-{978EE1B1-CDE2-2122-8E03-969E79943102}" dt="2023-04-25T12:43:29.938" v="346"/>
          <ac:spMkLst>
            <pc:docMk/>
            <pc:sldMk cId="2570366269" sldId="275"/>
            <ac:spMk id="2" creationId="{11ECF96E-77D1-74BD-7B14-DB1AB47B3861}"/>
          </ac:spMkLst>
        </pc:spChg>
        <pc:spChg chg="mod ord">
          <ac:chgData name="David Jones (1902712)" userId="S::1902712@student.uwtsd.ac.uk::98b88f61-01f2-4129-962e-f8385ce875c7" providerId="AD" clId="Web-{978EE1B1-CDE2-2122-8E03-969E79943102}" dt="2023-04-25T12:43:29.938" v="346"/>
          <ac:spMkLst>
            <pc:docMk/>
            <pc:sldMk cId="2570366269" sldId="275"/>
            <ac:spMk id="3" creationId="{D8960FAA-7B70-358F-0D41-DC69E0363F4B}"/>
          </ac:spMkLst>
        </pc:spChg>
        <pc:spChg chg="add">
          <ac:chgData name="David Jones (1902712)" userId="S::1902712@student.uwtsd.ac.uk::98b88f61-01f2-4129-962e-f8385ce875c7" providerId="AD" clId="Web-{978EE1B1-CDE2-2122-8E03-969E79943102}" dt="2023-04-25T12:43:29.938" v="346"/>
          <ac:spMkLst>
            <pc:docMk/>
            <pc:sldMk cId="2570366269" sldId="275"/>
            <ac:spMk id="10" creationId="{231BF440-39FA-4087-84CC-2EEC0BBDAF29}"/>
          </ac:spMkLst>
        </pc:spChg>
        <pc:spChg chg="add">
          <ac:chgData name="David Jones (1902712)" userId="S::1902712@student.uwtsd.ac.uk::98b88f61-01f2-4129-962e-f8385ce875c7" providerId="AD" clId="Web-{978EE1B1-CDE2-2122-8E03-969E79943102}" dt="2023-04-25T12:43:29.938" v="346"/>
          <ac:spMkLst>
            <pc:docMk/>
            <pc:sldMk cId="2570366269" sldId="275"/>
            <ac:spMk id="12" creationId="{F04E4CBA-303B-48BD-8451-C2701CB0EEBF}"/>
          </ac:spMkLst>
        </pc:spChg>
        <pc:spChg chg="add">
          <ac:chgData name="David Jones (1902712)" userId="S::1902712@student.uwtsd.ac.uk::98b88f61-01f2-4129-962e-f8385ce875c7" providerId="AD" clId="Web-{978EE1B1-CDE2-2122-8E03-969E79943102}" dt="2023-04-25T12:43:29.938" v="346"/>
          <ac:spMkLst>
            <pc:docMk/>
            <pc:sldMk cId="2570366269" sldId="275"/>
            <ac:spMk id="14" creationId="{F6CA58B3-AFCC-4A40-9882-50D5080879B0}"/>
          </ac:spMkLst>
        </pc:spChg>
        <pc:spChg chg="add">
          <ac:chgData name="David Jones (1902712)" userId="S::1902712@student.uwtsd.ac.uk::98b88f61-01f2-4129-962e-f8385ce875c7" providerId="AD" clId="Web-{978EE1B1-CDE2-2122-8E03-969E79943102}" dt="2023-04-25T12:43:29.938" v="346"/>
          <ac:spMkLst>
            <pc:docMk/>
            <pc:sldMk cId="2570366269" sldId="275"/>
            <ac:spMk id="16" creationId="{75C56826-D4E5-42ED-8529-079651CB3005}"/>
          </ac:spMkLst>
        </pc:spChg>
        <pc:spChg chg="add">
          <ac:chgData name="David Jones (1902712)" userId="S::1902712@student.uwtsd.ac.uk::98b88f61-01f2-4129-962e-f8385ce875c7" providerId="AD" clId="Web-{978EE1B1-CDE2-2122-8E03-969E79943102}" dt="2023-04-25T12:43:29.938" v="346"/>
          <ac:spMkLst>
            <pc:docMk/>
            <pc:sldMk cId="2570366269" sldId="275"/>
            <ac:spMk id="18" creationId="{82095FCE-EF05-4443-B97A-85DEE3A5CA17}"/>
          </ac:spMkLst>
        </pc:spChg>
        <pc:spChg chg="add">
          <ac:chgData name="David Jones (1902712)" userId="S::1902712@student.uwtsd.ac.uk::98b88f61-01f2-4129-962e-f8385ce875c7" providerId="AD" clId="Web-{978EE1B1-CDE2-2122-8E03-969E79943102}" dt="2023-04-25T12:43:29.938" v="346"/>
          <ac:spMkLst>
            <pc:docMk/>
            <pc:sldMk cId="2570366269" sldId="275"/>
            <ac:spMk id="20" creationId="{CA00AE6B-AA30-4CF8-BA6F-339B780AD76C}"/>
          </ac:spMkLst>
        </pc:spChg>
        <pc:picChg chg="add mod">
          <ac:chgData name="David Jones (1902712)" userId="S::1902712@student.uwtsd.ac.uk::98b88f61-01f2-4129-962e-f8385ce875c7" providerId="AD" clId="Web-{978EE1B1-CDE2-2122-8E03-969E79943102}" dt="2023-04-25T12:43:29.938" v="346"/>
          <ac:picMkLst>
            <pc:docMk/>
            <pc:sldMk cId="2570366269" sldId="275"/>
            <ac:picMk id="4" creationId="{5D33024F-4BF2-DF8A-C70E-A5DC1C430A08}"/>
          </ac:picMkLst>
        </pc:picChg>
        <pc:picChg chg="add mod">
          <ac:chgData name="David Jones (1902712)" userId="S::1902712@student.uwtsd.ac.uk::98b88f61-01f2-4129-962e-f8385ce875c7" providerId="AD" clId="Web-{978EE1B1-CDE2-2122-8E03-969E79943102}" dt="2023-04-25T12:43:29.938" v="346"/>
          <ac:picMkLst>
            <pc:docMk/>
            <pc:sldMk cId="2570366269" sldId="275"/>
            <ac:picMk id="5" creationId="{09430A30-3909-F1C3-FEC7-0998CEC8FDAB}"/>
          </ac:picMkLst>
        </pc:picChg>
      </pc:sldChg>
      <pc:sldChg chg="modSp new">
        <pc:chgData name="David Jones (1902712)" userId="S::1902712@student.uwtsd.ac.uk::98b88f61-01f2-4129-962e-f8385ce875c7" providerId="AD" clId="Web-{978EE1B1-CDE2-2122-8E03-969E79943102}" dt="2023-04-25T12:40:12.885" v="336" actId="20577"/>
        <pc:sldMkLst>
          <pc:docMk/>
          <pc:sldMk cId="975178245" sldId="276"/>
        </pc:sldMkLst>
        <pc:spChg chg="mod">
          <ac:chgData name="David Jones (1902712)" userId="S::1902712@student.uwtsd.ac.uk::98b88f61-01f2-4129-962e-f8385ce875c7" providerId="AD" clId="Web-{978EE1B1-CDE2-2122-8E03-969E79943102}" dt="2023-04-25T12:40:12.885" v="336" actId="20577"/>
          <ac:spMkLst>
            <pc:docMk/>
            <pc:sldMk cId="975178245" sldId="276"/>
            <ac:spMk id="2" creationId="{83247648-FAB4-AA66-6A64-DD7FC1CB7F21}"/>
          </ac:spMkLst>
        </pc:spChg>
      </pc:sldChg>
      <pc:sldMasterChg chg="add del addSldLayout delSldLayout">
        <pc:chgData name="David Jones (1902712)" userId="S::1902712@student.uwtsd.ac.uk::98b88f61-01f2-4129-962e-f8385ce875c7" providerId="AD" clId="Web-{978EE1B1-CDE2-2122-8E03-969E79943102}" dt="2023-04-25T12:39:34.712" v="332"/>
        <pc:sldMasterMkLst>
          <pc:docMk/>
          <pc:sldMasterMk cId="2460954070" sldId="2147483660"/>
        </pc:sldMasterMkLst>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2385387890" sldId="2147483661"/>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949138452" sldId="2147483662"/>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2591524520" sldId="2147483663"/>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1203092039" sldId="2147483664"/>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3733172339" sldId="2147483665"/>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3210312558" sldId="2147483666"/>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3146388984" sldId="2147483667"/>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3171841454" sldId="2147483668"/>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1718958274" sldId="2147483669"/>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2202905451" sldId="2147483670"/>
          </pc:sldLayoutMkLst>
        </pc:sldLayoutChg>
        <pc:sldLayoutChg chg="add del">
          <pc:chgData name="David Jones (1902712)" userId="S::1902712@student.uwtsd.ac.uk::98b88f61-01f2-4129-962e-f8385ce875c7" providerId="AD" clId="Web-{978EE1B1-CDE2-2122-8E03-969E79943102}" dt="2023-04-25T12:39:34.712" v="332"/>
          <pc:sldLayoutMkLst>
            <pc:docMk/>
            <pc:sldMasterMk cId="2460954070" sldId="2147483660"/>
            <pc:sldLayoutMk cId="3479445657" sldId="2147483671"/>
          </pc:sldLayoutMkLst>
        </pc:sldLayoutChg>
      </pc:sldMasterChg>
      <pc:sldMasterChg chg="add del addSldLayout delSldLayout modSldLayout">
        <pc:chgData name="David Jones (1902712)" userId="S::1902712@student.uwtsd.ac.uk::98b88f61-01f2-4129-962e-f8385ce875c7" providerId="AD" clId="Web-{978EE1B1-CDE2-2122-8E03-969E79943102}" dt="2023-04-25T12:39:34.712" v="332"/>
        <pc:sldMasterMkLst>
          <pc:docMk/>
          <pc:sldMasterMk cId="3819693305" sldId="2147483672"/>
        </pc:sldMasterMkLst>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3283322282" sldId="2147483673"/>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2788985606" sldId="2147483674"/>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2659483065" sldId="2147483675"/>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3010159532" sldId="2147483676"/>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984456655" sldId="2147483677"/>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1358953875" sldId="2147483678"/>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2937958938" sldId="2147483679"/>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1363275041" sldId="2147483680"/>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1740262188" sldId="2147483681"/>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542085046" sldId="2147483682"/>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3038942773" sldId="2147483683"/>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671536341" sldId="2147483684"/>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4184959464" sldId="2147483685"/>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1106497223" sldId="2147483686"/>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985226547" sldId="2147483687"/>
          </pc:sldLayoutMkLst>
        </pc:sldLayoutChg>
        <pc:sldLayoutChg chg="add del mod replId">
          <pc:chgData name="David Jones (1902712)" userId="S::1902712@student.uwtsd.ac.uk::98b88f61-01f2-4129-962e-f8385ce875c7" providerId="AD" clId="Web-{978EE1B1-CDE2-2122-8E03-969E79943102}" dt="2023-04-25T12:39:34.712" v="332"/>
          <pc:sldLayoutMkLst>
            <pc:docMk/>
            <pc:sldMasterMk cId="3819693305" sldId="2147483672"/>
            <pc:sldLayoutMk cId="3038602131" sldId="2147483688"/>
          </pc:sldLayoutMkLst>
        </pc:sldLayoutChg>
      </pc:sldMasterChg>
    </pc:docChg>
  </pc:docChgLst>
  <pc:docChgLst>
    <pc:chgData name="David Jones (1902712)" userId="S::1902712@student.uwtsd.ac.uk::98b88f61-01f2-4129-962e-f8385ce875c7" providerId="AD" clId="Web-{8D7C4AE3-3E0F-B689-12DC-E210E2C25058}"/>
    <pc:docChg chg="modSld">
      <pc:chgData name="David Jones (1902712)" userId="S::1902712@student.uwtsd.ac.uk::98b88f61-01f2-4129-962e-f8385ce875c7" providerId="AD" clId="Web-{8D7C4AE3-3E0F-B689-12DC-E210E2C25058}" dt="2023-05-02T15:15:26.726" v="4" actId="20577"/>
      <pc:docMkLst>
        <pc:docMk/>
      </pc:docMkLst>
      <pc:sldChg chg="modSp">
        <pc:chgData name="David Jones (1902712)" userId="S::1902712@student.uwtsd.ac.uk::98b88f61-01f2-4129-962e-f8385ce875c7" providerId="AD" clId="Web-{8D7C4AE3-3E0F-B689-12DC-E210E2C25058}" dt="2023-05-02T15:15:26.726" v="4" actId="20577"/>
        <pc:sldMkLst>
          <pc:docMk/>
          <pc:sldMk cId="109857222" sldId="256"/>
        </pc:sldMkLst>
        <pc:spChg chg="mod">
          <ac:chgData name="David Jones (1902712)" userId="S::1902712@student.uwtsd.ac.uk::98b88f61-01f2-4129-962e-f8385ce875c7" providerId="AD" clId="Web-{8D7C4AE3-3E0F-B689-12DC-E210E2C25058}" dt="2023-05-02T15:15:26.726" v="4" actId="20577"/>
          <ac:spMkLst>
            <pc:docMk/>
            <pc:sldMk cId="109857222" sldId="256"/>
            <ac:spMk id="2" creationId="{00000000-0000-0000-0000-000000000000}"/>
          </ac:spMkLst>
        </pc:spChg>
        <pc:spChg chg="mod">
          <ac:chgData name="David Jones (1902712)" userId="S::1902712@student.uwtsd.ac.uk::98b88f61-01f2-4129-962e-f8385ce875c7" providerId="AD" clId="Web-{8D7C4AE3-3E0F-B689-12DC-E210E2C25058}" dt="2023-05-02T15:15:24.132" v="3" actId="20577"/>
          <ac:spMkLst>
            <pc:docMk/>
            <pc:sldMk cId="109857222" sldId="256"/>
            <ac:spMk id="3" creationId="{00000000-0000-0000-0000-000000000000}"/>
          </ac:spMkLst>
        </pc:spChg>
      </pc:sldChg>
    </pc:docChg>
  </pc:docChgLst>
  <pc:docChgLst>
    <pc:chgData name="David Jones (1902712)" userId="S::1902712@student.uwtsd.ac.uk::98b88f61-01f2-4129-962e-f8385ce875c7" providerId="AD" clId="Web-{CB3350D3-53E7-0810-ED77-6BC2176E978E}"/>
    <pc:docChg chg="modSld">
      <pc:chgData name="David Jones (1902712)" userId="S::1902712@student.uwtsd.ac.uk::98b88f61-01f2-4129-962e-f8385ce875c7" providerId="AD" clId="Web-{CB3350D3-53E7-0810-ED77-6BC2176E978E}" dt="2023-05-01T18:46:09.609" v="26" actId="1076"/>
      <pc:docMkLst>
        <pc:docMk/>
      </pc:docMkLst>
      <pc:sldChg chg="modSp">
        <pc:chgData name="David Jones (1902712)" userId="S::1902712@student.uwtsd.ac.uk::98b88f61-01f2-4129-962e-f8385ce875c7" providerId="AD" clId="Web-{CB3350D3-53E7-0810-ED77-6BC2176E978E}" dt="2023-05-01T18:00:44.640" v="9" actId="20577"/>
        <pc:sldMkLst>
          <pc:docMk/>
          <pc:sldMk cId="109857222" sldId="256"/>
        </pc:sldMkLst>
        <pc:spChg chg="mod">
          <ac:chgData name="David Jones (1902712)" userId="S::1902712@student.uwtsd.ac.uk::98b88f61-01f2-4129-962e-f8385ce875c7" providerId="AD" clId="Web-{CB3350D3-53E7-0810-ED77-6BC2176E978E}" dt="2023-05-01T18:00:44.640" v="9" actId="20577"/>
          <ac:spMkLst>
            <pc:docMk/>
            <pc:sldMk cId="109857222" sldId="256"/>
            <ac:spMk id="2" creationId="{00000000-0000-0000-0000-000000000000}"/>
          </ac:spMkLst>
        </pc:spChg>
      </pc:sldChg>
      <pc:sldChg chg="modSp">
        <pc:chgData name="David Jones (1902712)" userId="S::1902712@student.uwtsd.ac.uk::98b88f61-01f2-4129-962e-f8385ce875c7" providerId="AD" clId="Web-{CB3350D3-53E7-0810-ED77-6BC2176E978E}" dt="2023-05-01T18:38:14.982" v="14" actId="20577"/>
        <pc:sldMkLst>
          <pc:docMk/>
          <pc:sldMk cId="3126749155" sldId="261"/>
        </pc:sldMkLst>
        <pc:spChg chg="mod">
          <ac:chgData name="David Jones (1902712)" userId="S::1902712@student.uwtsd.ac.uk::98b88f61-01f2-4129-962e-f8385ce875c7" providerId="AD" clId="Web-{CB3350D3-53E7-0810-ED77-6BC2176E978E}" dt="2023-05-01T18:38:14.982" v="14" actId="20577"/>
          <ac:spMkLst>
            <pc:docMk/>
            <pc:sldMk cId="3126749155" sldId="261"/>
            <ac:spMk id="3" creationId="{1B328E0B-A3F4-B8E9-D280-EDB6F23B2396}"/>
          </ac:spMkLst>
        </pc:spChg>
      </pc:sldChg>
      <pc:sldChg chg="modSp">
        <pc:chgData name="David Jones (1902712)" userId="S::1902712@student.uwtsd.ac.uk::98b88f61-01f2-4129-962e-f8385ce875c7" providerId="AD" clId="Web-{CB3350D3-53E7-0810-ED77-6BC2176E978E}" dt="2023-05-01T17:55:35.834" v="5" actId="20577"/>
        <pc:sldMkLst>
          <pc:docMk/>
          <pc:sldMk cId="1849529136" sldId="263"/>
        </pc:sldMkLst>
        <pc:spChg chg="mod">
          <ac:chgData name="David Jones (1902712)" userId="S::1902712@student.uwtsd.ac.uk::98b88f61-01f2-4129-962e-f8385ce875c7" providerId="AD" clId="Web-{CB3350D3-53E7-0810-ED77-6BC2176E978E}" dt="2023-05-01T17:55:31.459" v="3" actId="20577"/>
          <ac:spMkLst>
            <pc:docMk/>
            <pc:sldMk cId="1849529136" sldId="263"/>
            <ac:spMk id="2" creationId="{0F543B58-B843-3E02-C8BD-284FCD1551E0}"/>
          </ac:spMkLst>
        </pc:spChg>
        <pc:spChg chg="mod">
          <ac:chgData name="David Jones (1902712)" userId="S::1902712@student.uwtsd.ac.uk::98b88f61-01f2-4129-962e-f8385ce875c7" providerId="AD" clId="Web-{CB3350D3-53E7-0810-ED77-6BC2176E978E}" dt="2023-05-01T17:55:35.834" v="5" actId="20577"/>
          <ac:spMkLst>
            <pc:docMk/>
            <pc:sldMk cId="1849529136" sldId="263"/>
            <ac:spMk id="3" creationId="{363763E7-9802-8C8E-4004-352525C7B6A9}"/>
          </ac:spMkLst>
        </pc:spChg>
      </pc:sldChg>
      <pc:sldChg chg="modNotes">
        <pc:chgData name="David Jones (1902712)" userId="S::1902712@student.uwtsd.ac.uk::98b88f61-01f2-4129-962e-f8385ce875c7" providerId="AD" clId="Web-{CB3350D3-53E7-0810-ED77-6BC2176E978E}" dt="2023-05-01T18:05:53.211" v="12"/>
        <pc:sldMkLst>
          <pc:docMk/>
          <pc:sldMk cId="143412920" sldId="264"/>
        </pc:sldMkLst>
      </pc:sldChg>
      <pc:sldChg chg="modSp">
        <pc:chgData name="David Jones (1902712)" userId="S::1902712@student.uwtsd.ac.uk::98b88f61-01f2-4129-962e-f8385ce875c7" providerId="AD" clId="Web-{CB3350D3-53E7-0810-ED77-6BC2176E978E}" dt="2023-05-01T18:44:38.278" v="25" actId="20577"/>
        <pc:sldMkLst>
          <pc:docMk/>
          <pc:sldMk cId="1819852895" sldId="271"/>
        </pc:sldMkLst>
        <pc:spChg chg="mod">
          <ac:chgData name="David Jones (1902712)" userId="S::1902712@student.uwtsd.ac.uk::98b88f61-01f2-4129-962e-f8385ce875c7" providerId="AD" clId="Web-{CB3350D3-53E7-0810-ED77-6BC2176E978E}" dt="2023-05-01T18:44:38.278" v="25" actId="20577"/>
          <ac:spMkLst>
            <pc:docMk/>
            <pc:sldMk cId="1819852895" sldId="271"/>
            <ac:spMk id="3" creationId="{438CEAD1-50EA-F6FE-A749-4F83F8E5598A}"/>
          </ac:spMkLst>
        </pc:spChg>
      </pc:sldChg>
      <pc:sldChg chg="modSp">
        <pc:chgData name="David Jones (1902712)" userId="S::1902712@student.uwtsd.ac.uk::98b88f61-01f2-4129-962e-f8385ce875c7" providerId="AD" clId="Web-{CB3350D3-53E7-0810-ED77-6BC2176E978E}" dt="2023-05-01T18:46:09.609" v="26" actId="1076"/>
        <pc:sldMkLst>
          <pc:docMk/>
          <pc:sldMk cId="4163268070" sldId="277"/>
        </pc:sldMkLst>
        <pc:spChg chg="mod">
          <ac:chgData name="David Jones (1902712)" userId="S::1902712@student.uwtsd.ac.uk::98b88f61-01f2-4129-962e-f8385ce875c7" providerId="AD" clId="Web-{CB3350D3-53E7-0810-ED77-6BC2176E978E}" dt="2023-05-01T18:46:09.609" v="26" actId="1076"/>
          <ac:spMkLst>
            <pc:docMk/>
            <pc:sldMk cId="4163268070" sldId="277"/>
            <ac:spMk id="2" creationId="{387D384A-0B14-BF92-AEF1-36B1D8A91A31}"/>
          </ac:spMkLst>
        </pc:spChg>
      </pc:sldChg>
    </pc:docChg>
  </pc:docChgLst>
  <pc:docChgLst>
    <pc:chgData name="David Jones (1902712)" userId="S::1902712@student.uwtsd.ac.uk::98b88f61-01f2-4129-962e-f8385ce875c7" providerId="AD" clId="Web-{96B98C57-1D7C-AE51-FF65-B857D5CD1388}"/>
    <pc:docChg chg="addSld modSld sldOrd">
      <pc:chgData name="David Jones (1902712)" userId="S::1902712@student.uwtsd.ac.uk::98b88f61-01f2-4129-962e-f8385ce875c7" providerId="AD" clId="Web-{96B98C57-1D7C-AE51-FF65-B857D5CD1388}" dt="2023-04-27T00:43:45.083" v="528" actId="20577"/>
      <pc:docMkLst>
        <pc:docMk/>
      </pc:docMkLst>
      <pc:sldChg chg="addSp delSp modSp">
        <pc:chgData name="David Jones (1902712)" userId="S::1902712@student.uwtsd.ac.uk::98b88f61-01f2-4129-962e-f8385ce875c7" providerId="AD" clId="Web-{96B98C57-1D7C-AE51-FF65-B857D5CD1388}" dt="2023-04-25T12:54:23.551" v="61"/>
        <pc:sldMkLst>
          <pc:docMk/>
          <pc:sldMk cId="109857222" sldId="256"/>
        </pc:sldMkLst>
        <pc:spChg chg="mod">
          <ac:chgData name="David Jones (1902712)" userId="S::1902712@student.uwtsd.ac.uk::98b88f61-01f2-4129-962e-f8385ce875c7" providerId="AD" clId="Web-{96B98C57-1D7C-AE51-FF65-B857D5CD1388}" dt="2023-04-25T12:54:23.551" v="61"/>
          <ac:spMkLst>
            <pc:docMk/>
            <pc:sldMk cId="109857222" sldId="256"/>
            <ac:spMk id="2" creationId="{00000000-0000-0000-0000-000000000000}"/>
          </ac:spMkLst>
        </pc:spChg>
        <pc:spChg chg="mod">
          <ac:chgData name="David Jones (1902712)" userId="S::1902712@student.uwtsd.ac.uk::98b88f61-01f2-4129-962e-f8385ce875c7" providerId="AD" clId="Web-{96B98C57-1D7C-AE51-FF65-B857D5CD1388}" dt="2023-04-25T12:54:23.551" v="61"/>
          <ac:spMkLst>
            <pc:docMk/>
            <pc:sldMk cId="109857222" sldId="256"/>
            <ac:spMk id="3" creationId="{00000000-0000-0000-0000-000000000000}"/>
          </ac:spMkLst>
        </pc:spChg>
        <pc:spChg chg="add del">
          <ac:chgData name="David Jones (1902712)" userId="S::1902712@student.uwtsd.ac.uk::98b88f61-01f2-4129-962e-f8385ce875c7" providerId="AD" clId="Web-{96B98C57-1D7C-AE51-FF65-B857D5CD1388}" dt="2023-04-25T12:54:23.551" v="61"/>
          <ac:spMkLst>
            <pc:docMk/>
            <pc:sldMk cId="109857222" sldId="256"/>
            <ac:spMk id="9" creationId="{ECC07320-C2CA-4E29-8481-9D9E143C7788}"/>
          </ac:spMkLst>
        </pc:spChg>
        <pc:spChg chg="add del">
          <ac:chgData name="David Jones (1902712)" userId="S::1902712@student.uwtsd.ac.uk::98b88f61-01f2-4129-962e-f8385ce875c7" providerId="AD" clId="Web-{96B98C57-1D7C-AE51-FF65-B857D5CD1388}" dt="2023-04-25T12:54:23.551" v="61"/>
          <ac:spMkLst>
            <pc:docMk/>
            <pc:sldMk cId="109857222" sldId="256"/>
            <ac:spMk id="11" creationId="{178FB36B-5BFE-42CA-BC60-1115E0D95EEC}"/>
          </ac:spMkLst>
        </pc:spChg>
        <pc:spChg chg="add del">
          <ac:chgData name="David Jones (1902712)" userId="S::1902712@student.uwtsd.ac.uk::98b88f61-01f2-4129-962e-f8385ce875c7" providerId="AD" clId="Web-{96B98C57-1D7C-AE51-FF65-B857D5CD1388}" dt="2023-04-25T12:54:23.520" v="60"/>
          <ac:spMkLst>
            <pc:docMk/>
            <pc:sldMk cId="109857222" sldId="256"/>
            <ac:spMk id="16" creationId="{943CAA20-3569-4189-9E48-239A229A86CA}"/>
          </ac:spMkLst>
        </pc:spChg>
        <pc:spChg chg="add del">
          <ac:chgData name="David Jones (1902712)" userId="S::1902712@student.uwtsd.ac.uk::98b88f61-01f2-4129-962e-f8385ce875c7" providerId="AD" clId="Web-{96B98C57-1D7C-AE51-FF65-B857D5CD1388}" dt="2023-04-25T12:54:23.520" v="60"/>
          <ac:spMkLst>
            <pc:docMk/>
            <pc:sldMk cId="109857222" sldId="256"/>
            <ac:spMk id="18" creationId="{DA542B6D-E775-4832-91DC-2D20F857813A}"/>
          </ac:spMkLst>
        </pc:spChg>
        <pc:spChg chg="add">
          <ac:chgData name="David Jones (1902712)" userId="S::1902712@student.uwtsd.ac.uk::98b88f61-01f2-4129-962e-f8385ce875c7" providerId="AD" clId="Web-{96B98C57-1D7C-AE51-FF65-B857D5CD1388}" dt="2023-04-25T12:54:23.551" v="61"/>
          <ac:spMkLst>
            <pc:docMk/>
            <pc:sldMk cId="109857222" sldId="256"/>
            <ac:spMk id="21" creationId="{A93898FF-D987-4B0E-BFB4-85F5EB356D4D}"/>
          </ac:spMkLst>
        </pc:spChg>
        <pc:spChg chg="add">
          <ac:chgData name="David Jones (1902712)" userId="S::1902712@student.uwtsd.ac.uk::98b88f61-01f2-4129-962e-f8385ce875c7" providerId="AD" clId="Web-{96B98C57-1D7C-AE51-FF65-B857D5CD1388}" dt="2023-04-25T12:54:23.551" v="61"/>
          <ac:spMkLst>
            <pc:docMk/>
            <pc:sldMk cId="109857222" sldId="256"/>
            <ac:spMk id="22" creationId="{799037F2-4CAF-446B-90DB-1480B247AA69}"/>
          </ac:spMkLst>
        </pc:spChg>
        <pc:spChg chg="add">
          <ac:chgData name="David Jones (1902712)" userId="S::1902712@student.uwtsd.ac.uk::98b88f61-01f2-4129-962e-f8385ce875c7" providerId="AD" clId="Web-{96B98C57-1D7C-AE51-FF65-B857D5CD1388}" dt="2023-04-25T12:54:23.551" v="61"/>
          <ac:spMkLst>
            <pc:docMk/>
            <pc:sldMk cId="109857222" sldId="256"/>
            <ac:spMk id="23" creationId="{FEB84055-029C-4E86-8844-D05D96C024BC}"/>
          </ac:spMkLst>
        </pc:spChg>
        <pc:spChg chg="add">
          <ac:chgData name="David Jones (1902712)" userId="S::1902712@student.uwtsd.ac.uk::98b88f61-01f2-4129-962e-f8385ce875c7" providerId="AD" clId="Web-{96B98C57-1D7C-AE51-FF65-B857D5CD1388}" dt="2023-04-25T12:54:23.551" v="61"/>
          <ac:spMkLst>
            <pc:docMk/>
            <pc:sldMk cId="109857222" sldId="256"/>
            <ac:spMk id="24" creationId="{7128589C-AF3D-49CF-BD92-C1D1D2F5387F}"/>
          </ac:spMkLst>
        </pc:spChg>
        <pc:picChg chg="del">
          <ac:chgData name="David Jones (1902712)" userId="S::1902712@student.uwtsd.ac.uk::98b88f61-01f2-4129-962e-f8385ce875c7" providerId="AD" clId="Web-{96B98C57-1D7C-AE51-FF65-B857D5CD1388}" dt="2023-04-25T12:54:09.660" v="58"/>
          <ac:picMkLst>
            <pc:docMk/>
            <pc:sldMk cId="109857222" sldId="256"/>
            <ac:picMk id="5" creationId="{C3B6068D-EA1B-EC69-1779-95ADD4C49CF2}"/>
          </ac:picMkLst>
        </pc:picChg>
        <pc:picChg chg="add">
          <ac:chgData name="David Jones (1902712)" userId="S::1902712@student.uwtsd.ac.uk::98b88f61-01f2-4129-962e-f8385ce875c7" providerId="AD" clId="Web-{96B98C57-1D7C-AE51-FF65-B857D5CD1388}" dt="2023-04-25T12:54:23.551" v="61"/>
          <ac:picMkLst>
            <pc:docMk/>
            <pc:sldMk cId="109857222" sldId="256"/>
            <ac:picMk id="20" creationId="{8A2842C0-6210-4FDB-B1FF-C14C927377FB}"/>
          </ac:picMkLst>
        </pc:picChg>
      </pc:sldChg>
      <pc:sldChg chg="ord">
        <pc:chgData name="David Jones (1902712)" userId="S::1902712@student.uwtsd.ac.uk::98b88f61-01f2-4129-962e-f8385ce875c7" providerId="AD" clId="Web-{96B98C57-1D7C-AE51-FF65-B857D5CD1388}" dt="2023-04-25T13:20:16.100" v="328"/>
        <pc:sldMkLst>
          <pc:docMk/>
          <pc:sldMk cId="3753080707" sldId="257"/>
        </pc:sldMkLst>
      </pc:sldChg>
      <pc:sldChg chg="modSp">
        <pc:chgData name="David Jones (1902712)" userId="S::1902712@student.uwtsd.ac.uk::98b88f61-01f2-4129-962e-f8385ce875c7" providerId="AD" clId="Web-{96B98C57-1D7C-AE51-FF65-B857D5CD1388}" dt="2023-04-26T19:01:33.402" v="463" actId="20577"/>
        <pc:sldMkLst>
          <pc:docMk/>
          <pc:sldMk cId="541444608" sldId="258"/>
        </pc:sldMkLst>
        <pc:spChg chg="mod">
          <ac:chgData name="David Jones (1902712)" userId="S::1902712@student.uwtsd.ac.uk::98b88f61-01f2-4129-962e-f8385ce875c7" providerId="AD" clId="Web-{96B98C57-1D7C-AE51-FF65-B857D5CD1388}" dt="2023-04-26T19:01:33.402" v="463" actId="20577"/>
          <ac:spMkLst>
            <pc:docMk/>
            <pc:sldMk cId="541444608" sldId="258"/>
            <ac:spMk id="3" creationId="{C29B47CF-3EB7-4E30-82EA-D5D10F87F3F9}"/>
          </ac:spMkLst>
        </pc:spChg>
      </pc:sldChg>
      <pc:sldChg chg="ord">
        <pc:chgData name="David Jones (1902712)" userId="S::1902712@student.uwtsd.ac.uk::98b88f61-01f2-4129-962e-f8385ce875c7" providerId="AD" clId="Web-{96B98C57-1D7C-AE51-FF65-B857D5CD1388}" dt="2023-04-25T13:23:23.277" v="396"/>
        <pc:sldMkLst>
          <pc:docMk/>
          <pc:sldMk cId="2611021457" sldId="259"/>
        </pc:sldMkLst>
      </pc:sldChg>
      <pc:sldChg chg="addSp modSp mod ord setBg modNotes">
        <pc:chgData name="David Jones (1902712)" userId="S::1902712@student.uwtsd.ac.uk::98b88f61-01f2-4129-962e-f8385ce875c7" providerId="AD" clId="Web-{96B98C57-1D7C-AE51-FF65-B857D5CD1388}" dt="2023-04-25T13:16:35.640" v="242"/>
        <pc:sldMkLst>
          <pc:docMk/>
          <pc:sldMk cId="3961849102" sldId="262"/>
        </pc:sldMkLst>
        <pc:spChg chg="mod">
          <ac:chgData name="David Jones (1902712)" userId="S::1902712@student.uwtsd.ac.uk::98b88f61-01f2-4129-962e-f8385ce875c7" providerId="AD" clId="Web-{96B98C57-1D7C-AE51-FF65-B857D5CD1388}" dt="2023-04-25T12:59:27.233" v="105" actId="20577"/>
          <ac:spMkLst>
            <pc:docMk/>
            <pc:sldMk cId="3961849102" sldId="262"/>
            <ac:spMk id="2" creationId="{EB1C1E3E-B9A6-1DA1-91E5-9C3319C0A30E}"/>
          </ac:spMkLst>
        </pc:spChg>
        <pc:spChg chg="mod ord">
          <ac:chgData name="David Jones (1902712)" userId="S::1902712@student.uwtsd.ac.uk::98b88f61-01f2-4129-962e-f8385ce875c7" providerId="AD" clId="Web-{96B98C57-1D7C-AE51-FF65-B857D5CD1388}" dt="2023-04-25T12:59:19.748" v="102"/>
          <ac:spMkLst>
            <pc:docMk/>
            <pc:sldMk cId="3961849102" sldId="262"/>
            <ac:spMk id="3" creationId="{714AE798-09A3-3BE6-1A52-36026324D819}"/>
          </ac:spMkLst>
        </pc:spChg>
        <pc:picChg chg="add mod">
          <ac:chgData name="David Jones (1902712)" userId="S::1902712@student.uwtsd.ac.uk::98b88f61-01f2-4129-962e-f8385ce875c7" providerId="AD" clId="Web-{96B98C57-1D7C-AE51-FF65-B857D5CD1388}" dt="2023-04-25T12:59:19.748" v="102"/>
          <ac:picMkLst>
            <pc:docMk/>
            <pc:sldMk cId="3961849102" sldId="262"/>
            <ac:picMk id="4" creationId="{9FEF14DB-3867-CB31-1D76-E451CD3F1F34}"/>
          </ac:picMkLst>
        </pc:picChg>
      </pc:sldChg>
      <pc:sldChg chg="addSp modSp mod setBg modNotes">
        <pc:chgData name="David Jones (1902712)" userId="S::1902712@student.uwtsd.ac.uk::98b88f61-01f2-4129-962e-f8385ce875c7" providerId="AD" clId="Web-{96B98C57-1D7C-AE51-FF65-B857D5CD1388}" dt="2023-04-26T19:12:12.862" v="527"/>
        <pc:sldMkLst>
          <pc:docMk/>
          <pc:sldMk cId="1849529136" sldId="263"/>
        </pc:sldMkLst>
        <pc:spChg chg="mod">
          <ac:chgData name="David Jones (1902712)" userId="S::1902712@student.uwtsd.ac.uk::98b88f61-01f2-4129-962e-f8385ce875c7" providerId="AD" clId="Web-{96B98C57-1D7C-AE51-FF65-B857D5CD1388}" dt="2023-04-26T19:05:12.707" v="467" actId="20577"/>
          <ac:spMkLst>
            <pc:docMk/>
            <pc:sldMk cId="1849529136" sldId="263"/>
            <ac:spMk id="2" creationId="{0F543B58-B843-3E02-C8BD-284FCD1551E0}"/>
          </ac:spMkLst>
        </pc:spChg>
        <pc:spChg chg="mod">
          <ac:chgData name="David Jones (1902712)" userId="S::1902712@student.uwtsd.ac.uk::98b88f61-01f2-4129-962e-f8385ce875c7" providerId="AD" clId="Web-{96B98C57-1D7C-AE51-FF65-B857D5CD1388}" dt="2023-04-25T13:04:35.242" v="155" actId="20577"/>
          <ac:spMkLst>
            <pc:docMk/>
            <pc:sldMk cId="1849529136" sldId="263"/>
            <ac:spMk id="3" creationId="{363763E7-9802-8C8E-4004-352525C7B6A9}"/>
          </ac:spMkLst>
        </pc:spChg>
        <pc:spChg chg="add">
          <ac:chgData name="David Jones (1902712)" userId="S::1902712@student.uwtsd.ac.uk::98b88f61-01f2-4129-962e-f8385ce875c7" providerId="AD" clId="Web-{96B98C57-1D7C-AE51-FF65-B857D5CD1388}" dt="2023-04-25T12:53:40.035" v="50"/>
          <ac:spMkLst>
            <pc:docMk/>
            <pc:sldMk cId="1849529136" sldId="263"/>
            <ac:spMk id="9" creationId="{F821940F-7A1D-4ACC-85B4-A932898ABB37}"/>
          </ac:spMkLst>
        </pc:spChg>
        <pc:spChg chg="add">
          <ac:chgData name="David Jones (1902712)" userId="S::1902712@student.uwtsd.ac.uk::98b88f61-01f2-4129-962e-f8385ce875c7" providerId="AD" clId="Web-{96B98C57-1D7C-AE51-FF65-B857D5CD1388}" dt="2023-04-25T12:53:40.035" v="50"/>
          <ac:spMkLst>
            <pc:docMk/>
            <pc:sldMk cId="1849529136" sldId="263"/>
            <ac:spMk id="11" creationId="{16674508-81D3-48CF-96BF-7FC60EAA572A}"/>
          </ac:spMkLst>
        </pc:spChg>
        <pc:picChg chg="add mod modCrop">
          <ac:chgData name="David Jones (1902712)" userId="S::1902712@student.uwtsd.ac.uk::98b88f61-01f2-4129-962e-f8385ce875c7" providerId="AD" clId="Web-{96B98C57-1D7C-AE51-FF65-B857D5CD1388}" dt="2023-04-25T12:53:58.254" v="57" actId="1076"/>
          <ac:picMkLst>
            <pc:docMk/>
            <pc:sldMk cId="1849529136" sldId="263"/>
            <ac:picMk id="4" creationId="{137B19C7-393B-D37B-BD85-6A6E6BABEC02}"/>
          </ac:picMkLst>
        </pc:picChg>
      </pc:sldChg>
      <pc:sldChg chg="modSp modNotes">
        <pc:chgData name="David Jones (1902712)" userId="S::1902712@student.uwtsd.ac.uk::98b88f61-01f2-4129-962e-f8385ce875c7" providerId="AD" clId="Web-{96B98C57-1D7C-AE51-FF65-B857D5CD1388}" dt="2023-04-25T13:21:51.650" v="344"/>
        <pc:sldMkLst>
          <pc:docMk/>
          <pc:sldMk cId="143412920" sldId="264"/>
        </pc:sldMkLst>
        <pc:spChg chg="mod">
          <ac:chgData name="David Jones (1902712)" userId="S::1902712@student.uwtsd.ac.uk::98b88f61-01f2-4129-962e-f8385ce875c7" providerId="AD" clId="Web-{96B98C57-1D7C-AE51-FF65-B857D5CD1388}" dt="2023-04-25T12:46:24.568" v="17" actId="20577"/>
          <ac:spMkLst>
            <pc:docMk/>
            <pc:sldMk cId="143412920" sldId="264"/>
            <ac:spMk id="2" creationId="{797840CC-4A1F-10BB-81C2-4D4F80E98C75}"/>
          </ac:spMkLst>
        </pc:spChg>
      </pc:sldChg>
      <pc:sldChg chg="addSp modSp mod setBg modNotes">
        <pc:chgData name="David Jones (1902712)" userId="S::1902712@student.uwtsd.ac.uk::98b88f61-01f2-4129-962e-f8385ce875c7" providerId="AD" clId="Web-{96B98C57-1D7C-AE51-FF65-B857D5CD1388}" dt="2023-04-25T12:49:54.918" v="36"/>
        <pc:sldMkLst>
          <pc:docMk/>
          <pc:sldMk cId="392679422" sldId="265"/>
        </pc:sldMkLst>
        <pc:spChg chg="mod">
          <ac:chgData name="David Jones (1902712)" userId="S::1902712@student.uwtsd.ac.uk::98b88f61-01f2-4129-962e-f8385ce875c7" providerId="AD" clId="Web-{96B98C57-1D7C-AE51-FF65-B857D5CD1388}" dt="2023-04-25T12:49:17.792" v="27"/>
          <ac:spMkLst>
            <pc:docMk/>
            <pc:sldMk cId="392679422" sldId="265"/>
            <ac:spMk id="2" creationId="{9B163D31-E195-2F23-D1A4-CBF710AA1D07}"/>
          </ac:spMkLst>
        </pc:spChg>
        <pc:spChg chg="add">
          <ac:chgData name="David Jones (1902712)" userId="S::1902712@student.uwtsd.ac.uk::98b88f61-01f2-4129-962e-f8385ce875c7" providerId="AD" clId="Web-{96B98C57-1D7C-AE51-FF65-B857D5CD1388}" dt="2023-04-25T12:49:17.792" v="27"/>
          <ac:spMkLst>
            <pc:docMk/>
            <pc:sldMk cId="392679422" sldId="265"/>
            <ac:spMk id="8" creationId="{665DBBEF-238B-476B-96AB-8AAC3224ECEA}"/>
          </ac:spMkLst>
        </pc:spChg>
        <pc:spChg chg="add">
          <ac:chgData name="David Jones (1902712)" userId="S::1902712@student.uwtsd.ac.uk::98b88f61-01f2-4129-962e-f8385ce875c7" providerId="AD" clId="Web-{96B98C57-1D7C-AE51-FF65-B857D5CD1388}" dt="2023-04-25T12:49:17.792" v="27"/>
          <ac:spMkLst>
            <pc:docMk/>
            <pc:sldMk cId="392679422" sldId="265"/>
            <ac:spMk id="10" creationId="{3FCFB1DE-0B7E-48CC-BA90-B2AB0889F9D6}"/>
          </ac:spMkLst>
        </pc:spChg>
        <pc:picChg chg="add mod modCrop">
          <ac:chgData name="David Jones (1902712)" userId="S::1902712@student.uwtsd.ac.uk::98b88f61-01f2-4129-962e-f8385ce875c7" providerId="AD" clId="Web-{96B98C57-1D7C-AE51-FF65-B857D5CD1388}" dt="2023-04-25T12:49:17.792" v="27"/>
          <ac:picMkLst>
            <pc:docMk/>
            <pc:sldMk cId="392679422" sldId="265"/>
            <ac:picMk id="3" creationId="{72755D0E-FBEC-7AE6-3BF0-EDD6A212D44B}"/>
          </ac:picMkLst>
        </pc:picChg>
      </pc:sldChg>
      <pc:sldChg chg="ord">
        <pc:chgData name="David Jones (1902712)" userId="S::1902712@student.uwtsd.ac.uk::98b88f61-01f2-4129-962e-f8385ce875c7" providerId="AD" clId="Web-{96B98C57-1D7C-AE51-FF65-B857D5CD1388}" dt="2023-04-25T13:27:55.520" v="418"/>
        <pc:sldMkLst>
          <pc:docMk/>
          <pc:sldMk cId="1817749766" sldId="266"/>
        </pc:sldMkLst>
      </pc:sldChg>
      <pc:sldChg chg="ord">
        <pc:chgData name="David Jones (1902712)" userId="S::1902712@student.uwtsd.ac.uk::98b88f61-01f2-4129-962e-f8385ce875c7" providerId="AD" clId="Web-{96B98C57-1D7C-AE51-FF65-B857D5CD1388}" dt="2023-04-25T13:25:04.359" v="414"/>
        <pc:sldMkLst>
          <pc:docMk/>
          <pc:sldMk cId="1863895843" sldId="269"/>
        </pc:sldMkLst>
      </pc:sldChg>
      <pc:sldChg chg="modSp">
        <pc:chgData name="David Jones (1902712)" userId="S::1902712@student.uwtsd.ac.uk::98b88f61-01f2-4129-962e-f8385ce875c7" providerId="AD" clId="Web-{96B98C57-1D7C-AE51-FF65-B857D5CD1388}" dt="2023-04-26T19:00:27.510" v="444" actId="1076"/>
        <pc:sldMkLst>
          <pc:docMk/>
          <pc:sldMk cId="3316832762" sldId="270"/>
        </pc:sldMkLst>
        <pc:spChg chg="mod">
          <ac:chgData name="David Jones (1902712)" userId="S::1902712@student.uwtsd.ac.uk::98b88f61-01f2-4129-962e-f8385ce875c7" providerId="AD" clId="Web-{96B98C57-1D7C-AE51-FF65-B857D5CD1388}" dt="2023-04-26T19:00:27.510" v="444" actId="1076"/>
          <ac:spMkLst>
            <pc:docMk/>
            <pc:sldMk cId="3316832762" sldId="270"/>
            <ac:spMk id="2" creationId="{013CAE8D-2381-F2FB-9D42-9A52163C2EE0}"/>
          </ac:spMkLst>
        </pc:spChg>
      </pc:sldChg>
      <pc:sldChg chg="modSp ord">
        <pc:chgData name="David Jones (1902712)" userId="S::1902712@student.uwtsd.ac.uk::98b88f61-01f2-4129-962e-f8385ce875c7" providerId="AD" clId="Web-{96B98C57-1D7C-AE51-FF65-B857D5CD1388}" dt="2023-04-25T13:25:10.421" v="415"/>
        <pc:sldMkLst>
          <pc:docMk/>
          <pc:sldMk cId="1819852895" sldId="271"/>
        </pc:sldMkLst>
        <pc:spChg chg="mod">
          <ac:chgData name="David Jones (1902712)" userId="S::1902712@student.uwtsd.ac.uk::98b88f61-01f2-4129-962e-f8385ce875c7" providerId="AD" clId="Web-{96B98C57-1D7C-AE51-FF65-B857D5CD1388}" dt="2023-04-25T13:16:22.796" v="241" actId="20577"/>
          <ac:spMkLst>
            <pc:docMk/>
            <pc:sldMk cId="1819852895" sldId="271"/>
            <ac:spMk id="2" creationId="{612C2F7D-52E3-1220-7BAB-1B28EA22514C}"/>
          </ac:spMkLst>
        </pc:spChg>
      </pc:sldChg>
      <pc:sldChg chg="modSp">
        <pc:chgData name="David Jones (1902712)" userId="S::1902712@student.uwtsd.ac.uk::98b88f61-01f2-4129-962e-f8385ce875c7" providerId="AD" clId="Web-{96B98C57-1D7C-AE51-FF65-B857D5CD1388}" dt="2023-04-25T12:55:01.850" v="66" actId="1076"/>
        <pc:sldMkLst>
          <pc:docMk/>
          <pc:sldMk cId="2151007303" sldId="272"/>
        </pc:sldMkLst>
        <pc:spChg chg="mod">
          <ac:chgData name="David Jones (1902712)" userId="S::1902712@student.uwtsd.ac.uk::98b88f61-01f2-4129-962e-f8385ce875c7" providerId="AD" clId="Web-{96B98C57-1D7C-AE51-FF65-B857D5CD1388}" dt="2023-04-25T12:55:01.850" v="66" actId="1076"/>
          <ac:spMkLst>
            <pc:docMk/>
            <pc:sldMk cId="2151007303" sldId="272"/>
            <ac:spMk id="3" creationId="{88E32212-BB74-3096-9CF6-49103592F82E}"/>
          </ac:spMkLst>
        </pc:spChg>
      </pc:sldChg>
      <pc:sldChg chg="modSp ord modNotes">
        <pc:chgData name="David Jones (1902712)" userId="S::1902712@student.uwtsd.ac.uk::98b88f61-01f2-4129-962e-f8385ce875c7" providerId="AD" clId="Web-{96B98C57-1D7C-AE51-FF65-B857D5CD1388}" dt="2023-04-25T13:28:21.084" v="419"/>
        <pc:sldMkLst>
          <pc:docMk/>
          <pc:sldMk cId="2065965920" sldId="274"/>
        </pc:sldMkLst>
        <pc:spChg chg="mod">
          <ac:chgData name="David Jones (1902712)" userId="S::1902712@student.uwtsd.ac.uk::98b88f61-01f2-4129-962e-f8385ce875c7" providerId="AD" clId="Web-{96B98C57-1D7C-AE51-FF65-B857D5CD1388}" dt="2023-04-25T13:03:48.335" v="149" actId="20577"/>
          <ac:spMkLst>
            <pc:docMk/>
            <pc:sldMk cId="2065965920" sldId="274"/>
            <ac:spMk id="3" creationId="{C38B80EF-4998-DDF3-F304-ED89EEB3B590}"/>
          </ac:spMkLst>
        </pc:spChg>
      </pc:sldChg>
      <pc:sldChg chg="modSp ord modNotes">
        <pc:chgData name="David Jones (1902712)" userId="S::1902712@student.uwtsd.ac.uk::98b88f61-01f2-4129-962e-f8385ce875c7" providerId="AD" clId="Web-{96B98C57-1D7C-AE51-FF65-B857D5CD1388}" dt="2023-04-25T13:25:34.875" v="416"/>
        <pc:sldMkLst>
          <pc:docMk/>
          <pc:sldMk cId="2570366269" sldId="275"/>
        </pc:sldMkLst>
        <pc:spChg chg="mod">
          <ac:chgData name="David Jones (1902712)" userId="S::1902712@student.uwtsd.ac.uk::98b88f61-01f2-4129-962e-f8385ce875c7" providerId="AD" clId="Web-{96B98C57-1D7C-AE51-FF65-B857D5CD1388}" dt="2023-04-25T12:46:07.677" v="14" actId="20577"/>
          <ac:spMkLst>
            <pc:docMk/>
            <pc:sldMk cId="2570366269" sldId="275"/>
            <ac:spMk id="3" creationId="{D8960FAA-7B70-358F-0D41-DC69E0363F4B}"/>
          </ac:spMkLst>
        </pc:spChg>
      </pc:sldChg>
      <pc:sldChg chg="ord">
        <pc:chgData name="David Jones (1902712)" userId="S::1902712@student.uwtsd.ac.uk::98b88f61-01f2-4129-962e-f8385ce875c7" providerId="AD" clId="Web-{96B98C57-1D7C-AE51-FF65-B857D5CD1388}" dt="2023-04-25T13:23:25.965" v="397"/>
        <pc:sldMkLst>
          <pc:docMk/>
          <pc:sldMk cId="975178245" sldId="276"/>
        </pc:sldMkLst>
      </pc:sldChg>
      <pc:sldChg chg="modSp new">
        <pc:chgData name="David Jones (1902712)" userId="S::1902712@student.uwtsd.ac.uk::98b88f61-01f2-4129-962e-f8385ce875c7" providerId="AD" clId="Web-{96B98C57-1D7C-AE51-FF65-B857D5CD1388}" dt="2023-04-27T00:43:45.083" v="528" actId="20577"/>
        <pc:sldMkLst>
          <pc:docMk/>
          <pc:sldMk cId="4163268070" sldId="277"/>
        </pc:sldMkLst>
        <pc:spChg chg="mod">
          <ac:chgData name="David Jones (1902712)" userId="S::1902712@student.uwtsd.ac.uk::98b88f61-01f2-4129-962e-f8385ce875c7" providerId="AD" clId="Web-{96B98C57-1D7C-AE51-FF65-B857D5CD1388}" dt="2023-04-27T00:43:45.083" v="528" actId="20577"/>
          <ac:spMkLst>
            <pc:docMk/>
            <pc:sldMk cId="4163268070" sldId="277"/>
            <ac:spMk id="2" creationId="{387D384A-0B14-BF92-AEF1-36B1D8A91A31}"/>
          </ac:spMkLst>
        </pc:spChg>
        <pc:spChg chg="mod">
          <ac:chgData name="David Jones (1902712)" userId="S::1902712@student.uwtsd.ac.uk::98b88f61-01f2-4129-962e-f8385ce875c7" providerId="AD" clId="Web-{96B98C57-1D7C-AE51-FF65-B857D5CD1388}" dt="2023-04-25T13:29:49.555" v="443" actId="20577"/>
          <ac:spMkLst>
            <pc:docMk/>
            <pc:sldMk cId="4163268070" sldId="277"/>
            <ac:spMk id="3" creationId="{38187638-756D-2D4D-081F-9C2768F04024}"/>
          </ac:spMkLst>
        </pc:spChg>
      </pc:sldChg>
    </pc:docChg>
  </pc:docChgLst>
  <pc:docChgLst>
    <pc:chgData clId="Web-{96B98C57-1D7C-AE51-FF65-B857D5CD1388}"/>
    <pc:docChg chg="modSld">
      <pc:chgData name="" userId="" providerId="" clId="Web-{96B98C57-1D7C-AE51-FF65-B857D5CD1388}" dt="2023-04-25T12:44:24.377" v="0" actId="20577"/>
      <pc:docMkLst>
        <pc:docMk/>
      </pc:docMkLst>
      <pc:sldChg chg="modSp">
        <pc:chgData name="" userId="" providerId="" clId="Web-{96B98C57-1D7C-AE51-FF65-B857D5CD1388}" dt="2023-04-25T12:44:24.377" v="0" actId="20577"/>
        <pc:sldMkLst>
          <pc:docMk/>
          <pc:sldMk cId="109857222" sldId="256"/>
        </pc:sldMkLst>
        <pc:spChg chg="mod">
          <ac:chgData name="" userId="" providerId="" clId="Web-{96B98C57-1D7C-AE51-FF65-B857D5CD1388}" dt="2023-04-25T12:44:24.377" v="0" actId="20577"/>
          <ac:spMkLst>
            <pc:docMk/>
            <pc:sldMk cId="109857222" sldId="256"/>
            <ac:spMk id="3" creationId="{00000000-0000-0000-0000-000000000000}"/>
          </ac:spMkLst>
        </pc:spChg>
      </pc:sldChg>
    </pc:docChg>
  </pc:docChgLst>
  <pc:docChgLst>
    <pc:chgData name="David Jones (1902712)" userId="S::1902712@student.uwtsd.ac.uk::98b88f61-01f2-4129-962e-f8385ce875c7" providerId="AD" clId="Web-{A0CABFEB-3D68-7D86-956A-B92D123B722C}"/>
    <pc:docChg chg="modSld sldOrd">
      <pc:chgData name="David Jones (1902712)" userId="S::1902712@student.uwtsd.ac.uk::98b88f61-01f2-4129-962e-f8385ce875c7" providerId="AD" clId="Web-{A0CABFEB-3D68-7D86-956A-B92D123B722C}" dt="2023-04-25T11:14:11.149" v="22"/>
      <pc:docMkLst>
        <pc:docMk/>
      </pc:docMkLst>
      <pc:sldChg chg="ord modNotes">
        <pc:chgData name="David Jones (1902712)" userId="S::1902712@student.uwtsd.ac.uk::98b88f61-01f2-4129-962e-f8385ce875c7" providerId="AD" clId="Web-{A0CABFEB-3D68-7D86-956A-B92D123B722C}" dt="2023-04-25T11:14:11.149" v="22"/>
        <pc:sldMkLst>
          <pc:docMk/>
          <pc:sldMk cId="2151007303" sldId="272"/>
        </pc:sldMkLst>
      </pc:sldChg>
      <pc:sldChg chg="modSp modNotes">
        <pc:chgData name="David Jones (1902712)" userId="S::1902712@student.uwtsd.ac.uk::98b88f61-01f2-4129-962e-f8385ce875c7" providerId="AD" clId="Web-{A0CABFEB-3D68-7D86-956A-B92D123B722C}" dt="2023-04-25T11:13:53.945" v="20"/>
        <pc:sldMkLst>
          <pc:docMk/>
          <pc:sldMk cId="2313205316" sldId="273"/>
        </pc:sldMkLst>
        <pc:spChg chg="mod">
          <ac:chgData name="David Jones (1902712)" userId="S::1902712@student.uwtsd.ac.uk::98b88f61-01f2-4129-962e-f8385ce875c7" providerId="AD" clId="Web-{A0CABFEB-3D68-7D86-956A-B92D123B722C}" dt="2023-04-25T11:13:35.070" v="7" actId="20577"/>
          <ac:spMkLst>
            <pc:docMk/>
            <pc:sldMk cId="2313205316" sldId="273"/>
            <ac:spMk id="3" creationId="{EECFE62B-511D-7562-135A-865B6BE5103B}"/>
          </ac:spMkLst>
        </pc:spChg>
      </pc:sldChg>
    </pc:docChg>
  </pc:docChgLst>
  <pc:docChgLst>
    <pc:chgData name="David Jones (1902712)" userId="S::1902712@student.uwtsd.ac.uk::98b88f61-01f2-4129-962e-f8385ce875c7" providerId="AD" clId="Web-{BB90459E-EF1B-3146-7A84-725F06E3153D}"/>
    <pc:docChg chg="addSld delSld modSld sldOrd">
      <pc:chgData name="David Jones (1902712)" userId="S::1902712@student.uwtsd.ac.uk::98b88f61-01f2-4129-962e-f8385ce875c7" providerId="AD" clId="Web-{BB90459E-EF1B-3146-7A84-725F06E3153D}" dt="2023-05-02T13:10:23.901" v="1324" actId="20577"/>
      <pc:docMkLst>
        <pc:docMk/>
      </pc:docMkLst>
      <pc:sldChg chg="addSp delSp modSp">
        <pc:chgData name="David Jones (1902712)" userId="S::1902712@student.uwtsd.ac.uk::98b88f61-01f2-4129-962e-f8385ce875c7" providerId="AD" clId="Web-{BB90459E-EF1B-3146-7A84-725F06E3153D}" dt="2023-05-02T01:10:49.490" v="13" actId="20577"/>
        <pc:sldMkLst>
          <pc:docMk/>
          <pc:sldMk cId="109857222" sldId="256"/>
        </pc:sldMkLst>
        <pc:spChg chg="mod">
          <ac:chgData name="David Jones (1902712)" userId="S::1902712@student.uwtsd.ac.uk::98b88f61-01f2-4129-962e-f8385ce875c7" providerId="AD" clId="Web-{BB90459E-EF1B-3146-7A84-725F06E3153D}" dt="2023-05-02T01:10:49.490" v="13" actId="20577"/>
          <ac:spMkLst>
            <pc:docMk/>
            <pc:sldMk cId="109857222" sldId="256"/>
            <ac:spMk id="2" creationId="{00000000-0000-0000-0000-000000000000}"/>
          </ac:spMkLst>
        </pc:spChg>
        <pc:spChg chg="mod">
          <ac:chgData name="David Jones (1902712)" userId="S::1902712@student.uwtsd.ac.uk::98b88f61-01f2-4129-962e-f8385ce875c7" providerId="AD" clId="Web-{BB90459E-EF1B-3146-7A84-725F06E3153D}" dt="2023-05-02T01:10:21.208" v="4"/>
          <ac:spMkLst>
            <pc:docMk/>
            <pc:sldMk cId="109857222" sldId="256"/>
            <ac:spMk id="3" creationId="{00000000-0000-0000-0000-000000000000}"/>
          </ac:spMkLst>
        </pc:spChg>
        <pc:spChg chg="del">
          <ac:chgData name="David Jones (1902712)" userId="S::1902712@student.uwtsd.ac.uk::98b88f61-01f2-4129-962e-f8385ce875c7" providerId="AD" clId="Web-{BB90459E-EF1B-3146-7A84-725F06E3153D}" dt="2023-05-02T01:10:21.208" v="4"/>
          <ac:spMkLst>
            <pc:docMk/>
            <pc:sldMk cId="109857222" sldId="256"/>
            <ac:spMk id="21" creationId="{A93898FF-D987-4B0E-BFB4-85F5EB356D4D}"/>
          </ac:spMkLst>
        </pc:spChg>
        <pc:spChg chg="del">
          <ac:chgData name="David Jones (1902712)" userId="S::1902712@student.uwtsd.ac.uk::98b88f61-01f2-4129-962e-f8385ce875c7" providerId="AD" clId="Web-{BB90459E-EF1B-3146-7A84-725F06E3153D}" dt="2023-05-02T01:10:21.208" v="4"/>
          <ac:spMkLst>
            <pc:docMk/>
            <pc:sldMk cId="109857222" sldId="256"/>
            <ac:spMk id="22" creationId="{799037F2-4CAF-446B-90DB-1480B247AA69}"/>
          </ac:spMkLst>
        </pc:spChg>
        <pc:spChg chg="del">
          <ac:chgData name="David Jones (1902712)" userId="S::1902712@student.uwtsd.ac.uk::98b88f61-01f2-4129-962e-f8385ce875c7" providerId="AD" clId="Web-{BB90459E-EF1B-3146-7A84-725F06E3153D}" dt="2023-05-02T01:10:21.208" v="4"/>
          <ac:spMkLst>
            <pc:docMk/>
            <pc:sldMk cId="109857222" sldId="256"/>
            <ac:spMk id="23" creationId="{FEB84055-029C-4E86-8844-D05D96C024BC}"/>
          </ac:spMkLst>
        </pc:spChg>
        <pc:spChg chg="del">
          <ac:chgData name="David Jones (1902712)" userId="S::1902712@student.uwtsd.ac.uk::98b88f61-01f2-4129-962e-f8385ce875c7" providerId="AD" clId="Web-{BB90459E-EF1B-3146-7A84-725F06E3153D}" dt="2023-05-02T01:10:21.208" v="4"/>
          <ac:spMkLst>
            <pc:docMk/>
            <pc:sldMk cId="109857222" sldId="256"/>
            <ac:spMk id="24" creationId="{7128589C-AF3D-49CF-BD92-C1D1D2F5387F}"/>
          </ac:spMkLst>
        </pc:spChg>
        <pc:spChg chg="add">
          <ac:chgData name="David Jones (1902712)" userId="S::1902712@student.uwtsd.ac.uk::98b88f61-01f2-4129-962e-f8385ce875c7" providerId="AD" clId="Web-{BB90459E-EF1B-3146-7A84-725F06E3153D}" dt="2023-05-02T01:10:21.208" v="4"/>
          <ac:spMkLst>
            <pc:docMk/>
            <pc:sldMk cId="109857222" sldId="256"/>
            <ac:spMk id="29" creationId="{E18F6E8B-15ED-43C7-94BA-91549A651C73}"/>
          </ac:spMkLst>
        </pc:spChg>
        <pc:spChg chg="add">
          <ac:chgData name="David Jones (1902712)" userId="S::1902712@student.uwtsd.ac.uk::98b88f61-01f2-4129-962e-f8385ce875c7" providerId="AD" clId="Web-{BB90459E-EF1B-3146-7A84-725F06E3153D}" dt="2023-05-02T01:10:21.208" v="4"/>
          <ac:spMkLst>
            <pc:docMk/>
            <pc:sldMk cId="109857222" sldId="256"/>
            <ac:spMk id="36" creationId="{B81933D1-5615-42C7-9C0B-4EB7105CCE2D}"/>
          </ac:spMkLst>
        </pc:spChg>
        <pc:spChg chg="add">
          <ac:chgData name="David Jones (1902712)" userId="S::1902712@student.uwtsd.ac.uk::98b88f61-01f2-4129-962e-f8385ce875c7" providerId="AD" clId="Web-{BB90459E-EF1B-3146-7A84-725F06E3153D}" dt="2023-05-02T01:10:21.208" v="4"/>
          <ac:spMkLst>
            <pc:docMk/>
            <pc:sldMk cId="109857222" sldId="256"/>
            <ac:spMk id="38" creationId="{B089A89A-1E9C-4761-9DFF-53C275FBF870}"/>
          </ac:spMkLst>
        </pc:spChg>
        <pc:spChg chg="add">
          <ac:chgData name="David Jones (1902712)" userId="S::1902712@student.uwtsd.ac.uk::98b88f61-01f2-4129-962e-f8385ce875c7" providerId="AD" clId="Web-{BB90459E-EF1B-3146-7A84-725F06E3153D}" dt="2023-05-02T01:10:21.208" v="4"/>
          <ac:spMkLst>
            <pc:docMk/>
            <pc:sldMk cId="109857222" sldId="256"/>
            <ac:spMk id="40" creationId="{19C9EAEA-39D0-4B0E-A0EB-51E7B26740B1}"/>
          </ac:spMkLst>
        </pc:spChg>
        <pc:grpChg chg="add">
          <ac:chgData name="David Jones (1902712)" userId="S::1902712@student.uwtsd.ac.uk::98b88f61-01f2-4129-962e-f8385ce875c7" providerId="AD" clId="Web-{BB90459E-EF1B-3146-7A84-725F06E3153D}" dt="2023-05-02T01:10:21.208" v="4"/>
          <ac:grpSpMkLst>
            <pc:docMk/>
            <pc:sldMk cId="109857222" sldId="256"/>
            <ac:grpSpMk id="31" creationId="{032D8612-31EB-44CF-A1D0-14FD4C705424}"/>
          </ac:grpSpMkLst>
        </pc:grpChg>
        <pc:picChg chg="add mod ord">
          <ac:chgData name="David Jones (1902712)" userId="S::1902712@student.uwtsd.ac.uk::98b88f61-01f2-4129-962e-f8385ce875c7" providerId="AD" clId="Web-{BB90459E-EF1B-3146-7A84-725F06E3153D}" dt="2023-05-02T01:10:21.208" v="4"/>
          <ac:picMkLst>
            <pc:docMk/>
            <pc:sldMk cId="109857222" sldId="256"/>
            <ac:picMk id="4" creationId="{018EC8AB-37E7-A44C-B2C8-AEEE4E8F4A82}"/>
          </ac:picMkLst>
        </pc:picChg>
        <pc:picChg chg="add mod">
          <ac:chgData name="David Jones (1902712)" userId="S::1902712@student.uwtsd.ac.uk::98b88f61-01f2-4129-962e-f8385ce875c7" providerId="AD" clId="Web-{BB90459E-EF1B-3146-7A84-725F06E3153D}" dt="2023-05-02T01:10:21.208" v="4"/>
          <ac:picMkLst>
            <pc:docMk/>
            <pc:sldMk cId="109857222" sldId="256"/>
            <ac:picMk id="5" creationId="{664F6399-E7BF-7E84-2217-41133111639A}"/>
          </ac:picMkLst>
        </pc:picChg>
        <pc:picChg chg="del">
          <ac:chgData name="David Jones (1902712)" userId="S::1902712@student.uwtsd.ac.uk::98b88f61-01f2-4129-962e-f8385ce875c7" providerId="AD" clId="Web-{BB90459E-EF1B-3146-7A84-725F06E3153D}" dt="2023-05-02T01:10:21.208" v="4"/>
          <ac:picMkLst>
            <pc:docMk/>
            <pc:sldMk cId="109857222" sldId="256"/>
            <ac:picMk id="20" creationId="{8A2842C0-6210-4FDB-B1FF-C14C927377FB}"/>
          </ac:picMkLst>
        </pc:picChg>
      </pc:sldChg>
      <pc:sldChg chg="ord modNotes">
        <pc:chgData name="David Jones (1902712)" userId="S::1902712@student.uwtsd.ac.uk::98b88f61-01f2-4129-962e-f8385ce875c7" providerId="AD" clId="Web-{BB90459E-EF1B-3146-7A84-725F06E3153D}" dt="2023-05-02T12:48:21.270" v="1168"/>
        <pc:sldMkLst>
          <pc:docMk/>
          <pc:sldMk cId="3753080707" sldId="257"/>
        </pc:sldMkLst>
      </pc:sldChg>
      <pc:sldChg chg="addSp delSp modSp mod ord setClrOvrMap modNotes">
        <pc:chgData name="David Jones (1902712)" userId="S::1902712@student.uwtsd.ac.uk::98b88f61-01f2-4129-962e-f8385ce875c7" providerId="AD" clId="Web-{BB90459E-EF1B-3146-7A84-725F06E3153D}" dt="2023-05-02T12:34:40.653" v="1057"/>
        <pc:sldMkLst>
          <pc:docMk/>
          <pc:sldMk cId="541444608" sldId="258"/>
        </pc:sldMkLst>
        <pc:spChg chg="mod">
          <ac:chgData name="David Jones (1902712)" userId="S::1902712@student.uwtsd.ac.uk::98b88f61-01f2-4129-962e-f8385ce875c7" providerId="AD" clId="Web-{BB90459E-EF1B-3146-7A84-725F06E3153D}" dt="2023-05-02T12:33:39.510" v="979"/>
          <ac:spMkLst>
            <pc:docMk/>
            <pc:sldMk cId="541444608" sldId="258"/>
            <ac:spMk id="2" creationId="{995CCA2F-456D-9367-44D9-AB57D4C0DEC5}"/>
          </ac:spMkLst>
        </pc:spChg>
        <pc:spChg chg="del">
          <ac:chgData name="David Jones (1902712)" userId="S::1902712@student.uwtsd.ac.uk::98b88f61-01f2-4129-962e-f8385ce875c7" providerId="AD" clId="Web-{BB90459E-EF1B-3146-7A84-725F06E3153D}" dt="2023-05-02T12:33:39.510" v="979"/>
          <ac:spMkLst>
            <pc:docMk/>
            <pc:sldMk cId="541444608" sldId="258"/>
            <ac:spMk id="3" creationId="{C29B47CF-3EB7-4E30-82EA-D5D10F87F3F9}"/>
          </ac:spMkLst>
        </pc:spChg>
        <pc:spChg chg="del">
          <ac:chgData name="David Jones (1902712)" userId="S::1902712@student.uwtsd.ac.uk::98b88f61-01f2-4129-962e-f8385ce875c7" providerId="AD" clId="Web-{BB90459E-EF1B-3146-7A84-725F06E3153D}" dt="2023-05-02T12:33:39.510" v="979"/>
          <ac:spMkLst>
            <pc:docMk/>
            <pc:sldMk cId="541444608" sldId="258"/>
            <ac:spMk id="8" creationId="{09588DA8-065E-4F6F-8EFD-43104AB2E0CF}"/>
          </ac:spMkLst>
        </pc:spChg>
        <pc:spChg chg="del">
          <ac:chgData name="David Jones (1902712)" userId="S::1902712@student.uwtsd.ac.uk::98b88f61-01f2-4129-962e-f8385ce875c7" providerId="AD" clId="Web-{BB90459E-EF1B-3146-7A84-725F06E3153D}" dt="2023-05-02T12:33:39.510" v="979"/>
          <ac:spMkLst>
            <pc:docMk/>
            <pc:sldMk cId="541444608" sldId="258"/>
            <ac:spMk id="10" creationId="{C4285719-470E-454C-AF62-8323075F1F5B}"/>
          </ac:spMkLst>
        </pc:spChg>
        <pc:spChg chg="del">
          <ac:chgData name="David Jones (1902712)" userId="S::1902712@student.uwtsd.ac.uk::98b88f61-01f2-4129-962e-f8385ce875c7" providerId="AD" clId="Web-{BB90459E-EF1B-3146-7A84-725F06E3153D}" dt="2023-05-02T12:33:39.510" v="979"/>
          <ac:spMkLst>
            <pc:docMk/>
            <pc:sldMk cId="541444608" sldId="258"/>
            <ac:spMk id="12" creationId="{CD9FE4EF-C4D8-49A0-B2FF-81D8DB7D8A24}"/>
          </ac:spMkLst>
        </pc:spChg>
        <pc:spChg chg="del">
          <ac:chgData name="David Jones (1902712)" userId="S::1902712@student.uwtsd.ac.uk::98b88f61-01f2-4129-962e-f8385ce875c7" providerId="AD" clId="Web-{BB90459E-EF1B-3146-7A84-725F06E3153D}" dt="2023-05-02T12:33:39.510" v="979"/>
          <ac:spMkLst>
            <pc:docMk/>
            <pc:sldMk cId="541444608" sldId="258"/>
            <ac:spMk id="14" creationId="{4300840D-0A0B-4512-BACA-B439D5B9C57C}"/>
          </ac:spMkLst>
        </pc:spChg>
        <pc:spChg chg="del">
          <ac:chgData name="David Jones (1902712)" userId="S::1902712@student.uwtsd.ac.uk::98b88f61-01f2-4129-962e-f8385ce875c7" providerId="AD" clId="Web-{BB90459E-EF1B-3146-7A84-725F06E3153D}" dt="2023-05-02T12:33:39.510" v="979"/>
          <ac:spMkLst>
            <pc:docMk/>
            <pc:sldMk cId="541444608" sldId="258"/>
            <ac:spMk id="16" creationId="{D2B78728-A580-49A7-84F9-6EF6F583ADE0}"/>
          </ac:spMkLst>
        </pc:spChg>
        <pc:spChg chg="del">
          <ac:chgData name="David Jones (1902712)" userId="S::1902712@student.uwtsd.ac.uk::98b88f61-01f2-4129-962e-f8385ce875c7" providerId="AD" clId="Web-{BB90459E-EF1B-3146-7A84-725F06E3153D}" dt="2023-05-02T12:33:39.510" v="979"/>
          <ac:spMkLst>
            <pc:docMk/>
            <pc:sldMk cId="541444608" sldId="258"/>
            <ac:spMk id="18" creationId="{38FAA1A1-D861-433F-88FA-1E9D6FD31D11}"/>
          </ac:spMkLst>
        </pc:spChg>
        <pc:spChg chg="del">
          <ac:chgData name="David Jones (1902712)" userId="S::1902712@student.uwtsd.ac.uk::98b88f61-01f2-4129-962e-f8385ce875c7" providerId="AD" clId="Web-{BB90459E-EF1B-3146-7A84-725F06E3153D}" dt="2023-05-02T12:33:39.510" v="979"/>
          <ac:spMkLst>
            <pc:docMk/>
            <pc:sldMk cId="541444608" sldId="258"/>
            <ac:spMk id="20" creationId="{8D71EDA1-87BF-4D5D-AB79-F346FD19278A}"/>
          </ac:spMkLst>
        </pc:spChg>
        <pc:spChg chg="add">
          <ac:chgData name="David Jones (1902712)" userId="S::1902712@student.uwtsd.ac.uk::98b88f61-01f2-4129-962e-f8385ce875c7" providerId="AD" clId="Web-{BB90459E-EF1B-3146-7A84-725F06E3153D}" dt="2023-05-02T12:33:39.510" v="979"/>
          <ac:spMkLst>
            <pc:docMk/>
            <pc:sldMk cId="541444608" sldId="258"/>
            <ac:spMk id="27" creationId="{9228552E-C8B1-4A80-8448-0787CE0FC704}"/>
          </ac:spMkLst>
        </pc:spChg>
        <pc:graphicFrameChg chg="add">
          <ac:chgData name="David Jones (1902712)" userId="S::1902712@student.uwtsd.ac.uk::98b88f61-01f2-4129-962e-f8385ce875c7" providerId="AD" clId="Web-{BB90459E-EF1B-3146-7A84-725F06E3153D}" dt="2023-05-02T12:33:39.510" v="979"/>
          <ac:graphicFrameMkLst>
            <pc:docMk/>
            <pc:sldMk cId="541444608" sldId="258"/>
            <ac:graphicFrameMk id="22" creationId="{38B37160-E0C7-3B18-3782-E4C57C623E97}"/>
          </ac:graphicFrameMkLst>
        </pc:graphicFrameChg>
        <pc:picChg chg="add">
          <ac:chgData name="David Jones (1902712)" userId="S::1902712@student.uwtsd.ac.uk::98b88f61-01f2-4129-962e-f8385ce875c7" providerId="AD" clId="Web-{BB90459E-EF1B-3146-7A84-725F06E3153D}" dt="2023-05-02T12:33:39.510" v="979"/>
          <ac:picMkLst>
            <pc:docMk/>
            <pc:sldMk cId="541444608" sldId="258"/>
            <ac:picMk id="23" creationId="{DEE719D0-E159-0DB2-08D6-E0ABC0961A08}"/>
          </ac:picMkLst>
        </pc:picChg>
      </pc:sldChg>
      <pc:sldChg chg="addSp delSp modSp mod setBg modNotes">
        <pc:chgData name="David Jones (1902712)" userId="S::1902712@student.uwtsd.ac.uk::98b88f61-01f2-4129-962e-f8385ce875c7" providerId="AD" clId="Web-{BB90459E-EF1B-3146-7A84-725F06E3153D}" dt="2023-05-02T12:06:43.089" v="677"/>
        <pc:sldMkLst>
          <pc:docMk/>
          <pc:sldMk cId="2611021457" sldId="259"/>
        </pc:sldMkLst>
        <pc:spChg chg="mod">
          <ac:chgData name="David Jones (1902712)" userId="S::1902712@student.uwtsd.ac.uk::98b88f61-01f2-4129-962e-f8385ce875c7" providerId="AD" clId="Web-{BB90459E-EF1B-3146-7A84-725F06E3153D}" dt="2023-05-02T02:14:10.655" v="170"/>
          <ac:spMkLst>
            <pc:docMk/>
            <pc:sldMk cId="2611021457" sldId="259"/>
            <ac:spMk id="2" creationId="{3B61AE29-7A7C-5179-2B1E-FC5AC9B58526}"/>
          </ac:spMkLst>
        </pc:spChg>
        <pc:spChg chg="del">
          <ac:chgData name="David Jones (1902712)" userId="S::1902712@student.uwtsd.ac.uk::98b88f61-01f2-4129-962e-f8385ce875c7" providerId="AD" clId="Web-{BB90459E-EF1B-3146-7A84-725F06E3153D}" dt="2023-05-02T02:14:10.655" v="170"/>
          <ac:spMkLst>
            <pc:docMk/>
            <pc:sldMk cId="2611021457" sldId="259"/>
            <ac:spMk id="3" creationId="{C815A6BC-D574-59EA-1BF5-3F61E53DCC4E}"/>
          </ac:spMkLst>
        </pc:spChg>
        <pc:spChg chg="add">
          <ac:chgData name="David Jones (1902712)" userId="S::1902712@student.uwtsd.ac.uk::98b88f61-01f2-4129-962e-f8385ce875c7" providerId="AD" clId="Web-{BB90459E-EF1B-3146-7A84-725F06E3153D}" dt="2023-05-02T02:14:10.655" v="170"/>
          <ac:spMkLst>
            <pc:docMk/>
            <pc:sldMk cId="2611021457" sldId="259"/>
            <ac:spMk id="9" creationId="{BACC6370-2D7E-4714-9D71-7542949D7D5D}"/>
          </ac:spMkLst>
        </pc:spChg>
        <pc:spChg chg="add">
          <ac:chgData name="David Jones (1902712)" userId="S::1902712@student.uwtsd.ac.uk::98b88f61-01f2-4129-962e-f8385ce875c7" providerId="AD" clId="Web-{BB90459E-EF1B-3146-7A84-725F06E3153D}" dt="2023-05-02T02:14:10.655" v="170"/>
          <ac:spMkLst>
            <pc:docMk/>
            <pc:sldMk cId="2611021457" sldId="259"/>
            <ac:spMk id="11" creationId="{256B2C21-A230-48C0-8DF1-C46611373C44}"/>
          </ac:spMkLst>
        </pc:spChg>
        <pc:spChg chg="add">
          <ac:chgData name="David Jones (1902712)" userId="S::1902712@student.uwtsd.ac.uk::98b88f61-01f2-4129-962e-f8385ce875c7" providerId="AD" clId="Web-{BB90459E-EF1B-3146-7A84-725F06E3153D}" dt="2023-05-02T02:14:10.655" v="170"/>
          <ac:spMkLst>
            <pc:docMk/>
            <pc:sldMk cId="2611021457" sldId="259"/>
            <ac:spMk id="13" creationId="{3847E18C-932D-4C95-AABA-FEC7C9499AD7}"/>
          </ac:spMkLst>
        </pc:spChg>
        <pc:spChg chg="add">
          <ac:chgData name="David Jones (1902712)" userId="S::1902712@student.uwtsd.ac.uk::98b88f61-01f2-4129-962e-f8385ce875c7" providerId="AD" clId="Web-{BB90459E-EF1B-3146-7A84-725F06E3153D}" dt="2023-05-02T02:14:10.655" v="170"/>
          <ac:spMkLst>
            <pc:docMk/>
            <pc:sldMk cId="2611021457" sldId="259"/>
            <ac:spMk id="15" creationId="{3150CB11-0C61-439E-910F-5787759E72A0}"/>
          </ac:spMkLst>
        </pc:spChg>
        <pc:spChg chg="add">
          <ac:chgData name="David Jones (1902712)" userId="S::1902712@student.uwtsd.ac.uk::98b88f61-01f2-4129-962e-f8385ce875c7" providerId="AD" clId="Web-{BB90459E-EF1B-3146-7A84-725F06E3153D}" dt="2023-05-02T02:14:10.655" v="170"/>
          <ac:spMkLst>
            <pc:docMk/>
            <pc:sldMk cId="2611021457" sldId="259"/>
            <ac:spMk id="17" creationId="{43F8A58B-5155-44CE-A5FF-7647B47D0A7A}"/>
          </ac:spMkLst>
        </pc:spChg>
        <pc:spChg chg="add">
          <ac:chgData name="David Jones (1902712)" userId="S::1902712@student.uwtsd.ac.uk::98b88f61-01f2-4129-962e-f8385ce875c7" providerId="AD" clId="Web-{BB90459E-EF1B-3146-7A84-725F06E3153D}" dt="2023-05-02T02:14:10.655" v="170"/>
          <ac:spMkLst>
            <pc:docMk/>
            <pc:sldMk cId="2611021457" sldId="259"/>
            <ac:spMk id="19" creationId="{443F2ACA-E6D6-4028-82DD-F03C262D5DE6}"/>
          </ac:spMkLst>
        </pc:spChg>
        <pc:graphicFrameChg chg="add">
          <ac:chgData name="David Jones (1902712)" userId="S::1902712@student.uwtsd.ac.uk::98b88f61-01f2-4129-962e-f8385ce875c7" providerId="AD" clId="Web-{BB90459E-EF1B-3146-7A84-725F06E3153D}" dt="2023-05-02T02:14:10.655" v="170"/>
          <ac:graphicFrameMkLst>
            <pc:docMk/>
            <pc:sldMk cId="2611021457" sldId="259"/>
            <ac:graphicFrameMk id="5" creationId="{8C56834D-091F-6848-E911-2F942E6FA945}"/>
          </ac:graphicFrameMkLst>
        </pc:graphicFrameChg>
      </pc:sldChg>
      <pc:sldChg chg="modSp ord modNotes">
        <pc:chgData name="David Jones (1902712)" userId="S::1902712@student.uwtsd.ac.uk::98b88f61-01f2-4129-962e-f8385ce875c7" providerId="AD" clId="Web-{BB90459E-EF1B-3146-7A84-725F06E3153D}" dt="2023-05-02T02:18:58.193" v="192"/>
        <pc:sldMkLst>
          <pc:docMk/>
          <pc:sldMk cId="996532989" sldId="260"/>
        </pc:sldMkLst>
        <pc:spChg chg="mod">
          <ac:chgData name="David Jones (1902712)" userId="S::1902712@student.uwtsd.ac.uk::98b88f61-01f2-4129-962e-f8385ce875c7" providerId="AD" clId="Web-{BB90459E-EF1B-3146-7A84-725F06E3153D}" dt="2023-05-02T01:52:13.275" v="81" actId="20577"/>
          <ac:spMkLst>
            <pc:docMk/>
            <pc:sldMk cId="996532989" sldId="260"/>
            <ac:spMk id="3" creationId="{FFAEC10E-EFDF-75F4-A402-19E329F1195B}"/>
          </ac:spMkLst>
        </pc:spChg>
      </pc:sldChg>
      <pc:sldChg chg="addSp delSp modSp mod ord setBg setClrOvrMap modNotes">
        <pc:chgData name="David Jones (1902712)" userId="S::1902712@student.uwtsd.ac.uk::98b88f61-01f2-4129-962e-f8385ce875c7" providerId="AD" clId="Web-{BB90459E-EF1B-3146-7A84-725F06E3153D}" dt="2023-05-02T13:01:20.260" v="1304"/>
        <pc:sldMkLst>
          <pc:docMk/>
          <pc:sldMk cId="3126749155" sldId="261"/>
        </pc:sldMkLst>
        <pc:spChg chg="mod">
          <ac:chgData name="David Jones (1902712)" userId="S::1902712@student.uwtsd.ac.uk::98b88f61-01f2-4129-962e-f8385ce875c7" providerId="AD" clId="Web-{BB90459E-EF1B-3146-7A84-725F06E3153D}" dt="2023-05-02T13:01:20.260" v="1304"/>
          <ac:spMkLst>
            <pc:docMk/>
            <pc:sldMk cId="3126749155" sldId="261"/>
            <ac:spMk id="2" creationId="{7C753A93-4C51-10F3-6D95-C150C0565D2C}"/>
          </ac:spMkLst>
        </pc:spChg>
        <pc:spChg chg="del">
          <ac:chgData name="David Jones (1902712)" userId="S::1902712@student.uwtsd.ac.uk::98b88f61-01f2-4129-962e-f8385ce875c7" providerId="AD" clId="Web-{BB90459E-EF1B-3146-7A84-725F06E3153D}" dt="2023-05-02T10:48:05.854" v="461"/>
          <ac:spMkLst>
            <pc:docMk/>
            <pc:sldMk cId="3126749155" sldId="261"/>
            <ac:spMk id="3" creationId="{1B328E0B-A3F4-B8E9-D280-EDB6F23B2396}"/>
          </ac:spMkLst>
        </pc:spChg>
        <pc:spChg chg="del mod">
          <ac:chgData name="David Jones (1902712)" userId="S::1902712@student.uwtsd.ac.uk::98b88f61-01f2-4129-962e-f8385ce875c7" providerId="AD" clId="Web-{BB90459E-EF1B-3146-7A84-725F06E3153D}" dt="2023-05-02T12:57:31.645" v="1269"/>
          <ac:spMkLst>
            <pc:docMk/>
            <pc:sldMk cId="3126749155" sldId="261"/>
            <ac:spMk id="4" creationId="{B4A378E0-D25D-273C-EBF4-1A0A0A3A2653}"/>
          </ac:spMkLst>
        </pc:spChg>
        <pc:spChg chg="add del mod">
          <ac:chgData name="David Jones (1902712)" userId="S::1902712@student.uwtsd.ac.uk::98b88f61-01f2-4129-962e-f8385ce875c7" providerId="AD" clId="Web-{BB90459E-EF1B-3146-7A84-725F06E3153D}" dt="2023-05-02T10:48:12.183" v="462"/>
          <ac:spMkLst>
            <pc:docMk/>
            <pc:sldMk cId="3126749155" sldId="261"/>
            <ac:spMk id="6" creationId="{784D696C-398E-F717-EA4B-A93A110212B2}"/>
          </ac:spMkLst>
        </pc:spChg>
        <pc:spChg chg="add del">
          <ac:chgData name="David Jones (1902712)" userId="S::1902712@student.uwtsd.ac.uk::98b88f61-01f2-4129-962e-f8385ce875c7" providerId="AD" clId="Web-{BB90459E-EF1B-3146-7A84-725F06E3153D}" dt="2023-05-02T12:57:31.645" v="1269"/>
          <ac:spMkLst>
            <pc:docMk/>
            <pc:sldMk cId="3126749155" sldId="261"/>
            <ac:spMk id="10" creationId="{B50AB553-2A96-4A92-96F2-93548E096954}"/>
          </ac:spMkLst>
        </pc:spChg>
        <pc:spChg chg="add del">
          <ac:chgData name="David Jones (1902712)" userId="S::1902712@student.uwtsd.ac.uk::98b88f61-01f2-4129-962e-f8385ce875c7" providerId="AD" clId="Web-{BB90459E-EF1B-3146-7A84-725F06E3153D}" dt="2023-05-02T12:57:31.629" v="1268"/>
          <ac:spMkLst>
            <pc:docMk/>
            <pc:sldMk cId="3126749155" sldId="261"/>
            <ac:spMk id="15" creationId="{5AA03EDC-7067-4DFF-B672-541D016AAAB8}"/>
          </ac:spMkLst>
        </pc:spChg>
        <pc:spChg chg="add del">
          <ac:chgData name="David Jones (1902712)" userId="S::1902712@student.uwtsd.ac.uk::98b88f61-01f2-4129-962e-f8385ce875c7" providerId="AD" clId="Web-{BB90459E-EF1B-3146-7A84-725F06E3153D}" dt="2023-05-02T12:57:31.629" v="1268"/>
          <ac:spMkLst>
            <pc:docMk/>
            <pc:sldMk cId="3126749155" sldId="261"/>
            <ac:spMk id="17" creationId="{0EBF3E39-B0BE-496A-8604-9007470FFA3A}"/>
          </ac:spMkLst>
        </pc:spChg>
        <pc:spChg chg="add del">
          <ac:chgData name="David Jones (1902712)" userId="S::1902712@student.uwtsd.ac.uk::98b88f61-01f2-4129-962e-f8385ce875c7" providerId="AD" clId="Web-{BB90459E-EF1B-3146-7A84-725F06E3153D}" dt="2023-05-02T13:01:20.260" v="1304"/>
          <ac:spMkLst>
            <pc:docMk/>
            <pc:sldMk cId="3126749155" sldId="261"/>
            <ac:spMk id="19" creationId="{B50AB553-2A96-4A92-96F2-93548E096954}"/>
          </ac:spMkLst>
        </pc:spChg>
        <pc:spChg chg="add">
          <ac:chgData name="David Jones (1902712)" userId="S::1902712@student.uwtsd.ac.uk::98b88f61-01f2-4129-962e-f8385ce875c7" providerId="AD" clId="Web-{BB90459E-EF1B-3146-7A84-725F06E3153D}" dt="2023-05-02T13:01:20.260" v="1304"/>
          <ac:spMkLst>
            <pc:docMk/>
            <pc:sldMk cId="3126749155" sldId="261"/>
            <ac:spMk id="24" creationId="{1A9F7B4E-B03D-4F64-BE33-00D074458D45}"/>
          </ac:spMkLst>
        </pc:spChg>
        <pc:spChg chg="add">
          <ac:chgData name="David Jones (1902712)" userId="S::1902712@student.uwtsd.ac.uk::98b88f61-01f2-4129-962e-f8385ce875c7" providerId="AD" clId="Web-{BB90459E-EF1B-3146-7A84-725F06E3153D}" dt="2023-05-02T13:01:20.260" v="1304"/>
          <ac:spMkLst>
            <pc:docMk/>
            <pc:sldMk cId="3126749155" sldId="261"/>
            <ac:spMk id="26" creationId="{7E2BE7F7-CA89-4002-ACCE-A478AEA24F5E}"/>
          </ac:spMkLst>
        </pc:spChg>
        <pc:graphicFrameChg chg="add mod modGraphic">
          <ac:chgData name="David Jones (1902712)" userId="S::1902712@student.uwtsd.ac.uk::98b88f61-01f2-4129-962e-f8385ce875c7" providerId="AD" clId="Web-{BB90459E-EF1B-3146-7A84-725F06E3153D}" dt="2023-05-02T13:01:20.260" v="1304"/>
          <ac:graphicFrameMkLst>
            <pc:docMk/>
            <pc:sldMk cId="3126749155" sldId="261"/>
            <ac:graphicFrameMk id="12" creationId="{50C557E0-BB78-91A7-9634-49DACB17C8F1}"/>
          </ac:graphicFrameMkLst>
        </pc:graphicFrameChg>
        <pc:picChg chg="add mod ord">
          <ac:chgData name="David Jones (1902712)" userId="S::1902712@student.uwtsd.ac.uk::98b88f61-01f2-4129-962e-f8385ce875c7" providerId="AD" clId="Web-{BB90459E-EF1B-3146-7A84-725F06E3153D}" dt="2023-05-02T13:01:20.260" v="1304"/>
          <ac:picMkLst>
            <pc:docMk/>
            <pc:sldMk cId="3126749155" sldId="261"/>
            <ac:picMk id="7" creationId="{B461DD41-0A58-E538-69FA-633426529E7A}"/>
          </ac:picMkLst>
        </pc:picChg>
      </pc:sldChg>
      <pc:sldChg chg="ord">
        <pc:chgData name="David Jones (1902712)" userId="S::1902712@student.uwtsd.ac.uk::98b88f61-01f2-4129-962e-f8385ce875c7" providerId="AD" clId="Web-{BB90459E-EF1B-3146-7A84-725F06E3153D}" dt="2023-05-02T01:49:23.599" v="70"/>
        <pc:sldMkLst>
          <pc:docMk/>
          <pc:sldMk cId="3961849102" sldId="262"/>
        </pc:sldMkLst>
      </pc:sldChg>
      <pc:sldChg chg="addSp delSp modSp modNotes">
        <pc:chgData name="David Jones (1902712)" userId="S::1902712@student.uwtsd.ac.uk::98b88f61-01f2-4129-962e-f8385ce875c7" providerId="AD" clId="Web-{BB90459E-EF1B-3146-7A84-725F06E3153D}" dt="2023-05-02T12:10:23.033" v="725"/>
        <pc:sldMkLst>
          <pc:docMk/>
          <pc:sldMk cId="1849529136" sldId="263"/>
        </pc:sldMkLst>
        <pc:spChg chg="mod">
          <ac:chgData name="David Jones (1902712)" userId="S::1902712@student.uwtsd.ac.uk::98b88f61-01f2-4129-962e-f8385ce875c7" providerId="AD" clId="Web-{BB90459E-EF1B-3146-7A84-725F06E3153D}" dt="2023-05-02T12:10:23.033" v="725"/>
          <ac:spMkLst>
            <pc:docMk/>
            <pc:sldMk cId="1849529136" sldId="263"/>
            <ac:spMk id="2" creationId="{0F543B58-B843-3E02-C8BD-284FCD1551E0}"/>
          </ac:spMkLst>
        </pc:spChg>
        <pc:spChg chg="del">
          <ac:chgData name="David Jones (1902712)" userId="S::1902712@student.uwtsd.ac.uk::98b88f61-01f2-4129-962e-f8385ce875c7" providerId="AD" clId="Web-{BB90459E-EF1B-3146-7A84-725F06E3153D}" dt="2023-05-02T12:10:23.033" v="725"/>
          <ac:spMkLst>
            <pc:docMk/>
            <pc:sldMk cId="1849529136" sldId="263"/>
            <ac:spMk id="3" creationId="{363763E7-9802-8C8E-4004-352525C7B6A9}"/>
          </ac:spMkLst>
        </pc:spChg>
        <pc:spChg chg="del">
          <ac:chgData name="David Jones (1902712)" userId="S::1902712@student.uwtsd.ac.uk::98b88f61-01f2-4129-962e-f8385ce875c7" providerId="AD" clId="Web-{BB90459E-EF1B-3146-7A84-725F06E3153D}" dt="2023-05-02T12:10:23.033" v="725"/>
          <ac:spMkLst>
            <pc:docMk/>
            <pc:sldMk cId="1849529136" sldId="263"/>
            <ac:spMk id="9" creationId="{F821940F-7A1D-4ACC-85B4-A932898ABB37}"/>
          </ac:spMkLst>
        </pc:spChg>
        <pc:spChg chg="del">
          <ac:chgData name="David Jones (1902712)" userId="S::1902712@student.uwtsd.ac.uk::98b88f61-01f2-4129-962e-f8385ce875c7" providerId="AD" clId="Web-{BB90459E-EF1B-3146-7A84-725F06E3153D}" dt="2023-05-02T12:10:23.033" v="725"/>
          <ac:spMkLst>
            <pc:docMk/>
            <pc:sldMk cId="1849529136" sldId="263"/>
            <ac:spMk id="11" creationId="{16674508-81D3-48CF-96BF-7FC60EAA572A}"/>
          </ac:spMkLst>
        </pc:spChg>
        <pc:spChg chg="add">
          <ac:chgData name="David Jones (1902712)" userId="S::1902712@student.uwtsd.ac.uk::98b88f61-01f2-4129-962e-f8385ce875c7" providerId="AD" clId="Web-{BB90459E-EF1B-3146-7A84-725F06E3153D}" dt="2023-05-02T12:10:23.033" v="725"/>
          <ac:spMkLst>
            <pc:docMk/>
            <pc:sldMk cId="1849529136" sldId="263"/>
            <ac:spMk id="18" creationId="{B50AB553-2A96-4A92-96F2-93548E096954}"/>
          </ac:spMkLst>
        </pc:spChg>
        <pc:graphicFrameChg chg="add">
          <ac:chgData name="David Jones (1902712)" userId="S::1902712@student.uwtsd.ac.uk::98b88f61-01f2-4129-962e-f8385ce875c7" providerId="AD" clId="Web-{BB90459E-EF1B-3146-7A84-725F06E3153D}" dt="2023-05-02T12:10:23.033" v="725"/>
          <ac:graphicFrameMkLst>
            <pc:docMk/>
            <pc:sldMk cId="1849529136" sldId="263"/>
            <ac:graphicFrameMk id="13" creationId="{1ADD6C04-DBF6-B796-2A18-63F2CCD9A92D}"/>
          </ac:graphicFrameMkLst>
        </pc:graphicFrameChg>
        <pc:picChg chg="del">
          <ac:chgData name="David Jones (1902712)" userId="S::1902712@student.uwtsd.ac.uk::98b88f61-01f2-4129-962e-f8385ce875c7" providerId="AD" clId="Web-{BB90459E-EF1B-3146-7A84-725F06E3153D}" dt="2023-05-02T10:59:17.981" v="486"/>
          <ac:picMkLst>
            <pc:docMk/>
            <pc:sldMk cId="1849529136" sldId="263"/>
            <ac:picMk id="4" creationId="{137B19C7-393B-D37B-BD85-6A6E6BABEC02}"/>
          </ac:picMkLst>
        </pc:picChg>
        <pc:picChg chg="add">
          <ac:chgData name="David Jones (1902712)" userId="S::1902712@student.uwtsd.ac.uk::98b88f61-01f2-4129-962e-f8385ce875c7" providerId="AD" clId="Web-{BB90459E-EF1B-3146-7A84-725F06E3153D}" dt="2023-05-02T12:10:23.033" v="725"/>
          <ac:picMkLst>
            <pc:docMk/>
            <pc:sldMk cId="1849529136" sldId="263"/>
            <ac:picMk id="14" creationId="{E61C5456-7A58-7769-2691-56AEA6C2EC7F}"/>
          </ac:picMkLst>
        </pc:picChg>
      </pc:sldChg>
      <pc:sldChg chg="addSp delSp modSp ord addAnim modNotes">
        <pc:chgData name="David Jones (1902712)" userId="S::1902712@student.uwtsd.ac.uk::98b88f61-01f2-4129-962e-f8385ce875c7" providerId="AD" clId="Web-{BB90459E-EF1B-3146-7A84-725F06E3153D}" dt="2023-05-02T12:29:32.956" v="889"/>
        <pc:sldMkLst>
          <pc:docMk/>
          <pc:sldMk cId="143412920" sldId="264"/>
        </pc:sldMkLst>
        <pc:spChg chg="mod ord">
          <ac:chgData name="David Jones (1902712)" userId="S::1902712@student.uwtsd.ac.uk::98b88f61-01f2-4129-962e-f8385ce875c7" providerId="AD" clId="Web-{BB90459E-EF1B-3146-7A84-725F06E3153D}" dt="2023-05-02T12:23:56.025" v="876"/>
          <ac:spMkLst>
            <pc:docMk/>
            <pc:sldMk cId="143412920" sldId="264"/>
            <ac:spMk id="2" creationId="{797840CC-4A1F-10BB-81C2-4D4F80E98C75}"/>
          </ac:spMkLst>
        </pc:spChg>
        <pc:spChg chg="del">
          <ac:chgData name="David Jones (1902712)" userId="S::1902712@student.uwtsd.ac.uk::98b88f61-01f2-4129-962e-f8385ce875c7" providerId="AD" clId="Web-{BB90459E-EF1B-3146-7A84-725F06E3153D}" dt="2023-05-02T10:59:38.247" v="491"/>
          <ac:spMkLst>
            <pc:docMk/>
            <pc:sldMk cId="143412920" sldId="264"/>
            <ac:spMk id="8" creationId="{D4771268-CB57-404A-9271-370EB28F6090}"/>
          </ac:spMkLst>
        </pc:spChg>
        <pc:spChg chg="add del">
          <ac:chgData name="David Jones (1902712)" userId="S::1902712@student.uwtsd.ac.uk::98b88f61-01f2-4129-962e-f8385ce875c7" providerId="AD" clId="Web-{BB90459E-EF1B-3146-7A84-725F06E3153D}" dt="2023-05-02T12:23:56.025" v="876"/>
          <ac:spMkLst>
            <pc:docMk/>
            <pc:sldMk cId="143412920" sldId="264"/>
            <ac:spMk id="13" creationId="{ECEF6C2F-9906-4F89-9B4F-598E9F344B03}"/>
          </ac:spMkLst>
        </pc:spChg>
        <pc:spChg chg="add del">
          <ac:chgData name="David Jones (1902712)" userId="S::1902712@student.uwtsd.ac.uk::98b88f61-01f2-4129-962e-f8385ce875c7" providerId="AD" clId="Web-{BB90459E-EF1B-3146-7A84-725F06E3153D}" dt="2023-05-02T12:23:56.025" v="876"/>
          <ac:spMkLst>
            <pc:docMk/>
            <pc:sldMk cId="143412920" sldId="264"/>
            <ac:spMk id="15" creationId="{91E12CD6-A76F-439F-9C98-C0211D8FD814}"/>
          </ac:spMkLst>
        </pc:spChg>
        <pc:spChg chg="add">
          <ac:chgData name="David Jones (1902712)" userId="S::1902712@student.uwtsd.ac.uk::98b88f61-01f2-4129-962e-f8385ce875c7" providerId="AD" clId="Web-{BB90459E-EF1B-3146-7A84-725F06E3153D}" dt="2023-05-02T12:23:56.025" v="876"/>
          <ac:spMkLst>
            <pc:docMk/>
            <pc:sldMk cId="143412920" sldId="264"/>
            <ac:spMk id="20" creationId="{F8446B12-7391-4711-8B31-112A0B896C76}"/>
          </ac:spMkLst>
        </pc:spChg>
        <pc:grpChg chg="add">
          <ac:chgData name="David Jones (1902712)" userId="S::1902712@student.uwtsd.ac.uk::98b88f61-01f2-4129-962e-f8385ce875c7" providerId="AD" clId="Web-{BB90459E-EF1B-3146-7A84-725F06E3153D}" dt="2023-05-02T12:23:56.025" v="876"/>
          <ac:grpSpMkLst>
            <pc:docMk/>
            <pc:sldMk cId="143412920" sldId="264"/>
            <ac:grpSpMk id="22" creationId="{AC0B7807-0C83-4963-821A-69B172722E49}"/>
          </ac:grpSpMkLst>
        </pc:grpChg>
        <pc:picChg chg="del">
          <ac:chgData name="David Jones (1902712)" userId="S::1902712@student.uwtsd.ac.uk::98b88f61-01f2-4129-962e-f8385ce875c7" providerId="AD" clId="Web-{BB90459E-EF1B-3146-7A84-725F06E3153D}" dt="2023-05-02T10:57:13.696" v="469"/>
          <ac:picMkLst>
            <pc:docMk/>
            <pc:sldMk cId="143412920" sldId="264"/>
            <ac:picMk id="3" creationId="{4F76DD97-6057-03F6-E6C8-329F899688E4}"/>
          </ac:picMkLst>
        </pc:picChg>
        <pc:picChg chg="add del mod">
          <ac:chgData name="David Jones (1902712)" userId="S::1902712@student.uwtsd.ac.uk::98b88f61-01f2-4129-962e-f8385ce875c7" providerId="AD" clId="Web-{BB90459E-EF1B-3146-7A84-725F06E3153D}" dt="2023-05-02T10:57:21.259" v="471"/>
          <ac:picMkLst>
            <pc:docMk/>
            <pc:sldMk cId="143412920" sldId="264"/>
            <ac:picMk id="4" creationId="{D85A56AD-CB08-1584-846A-DD2BAAD397CE}"/>
          </ac:picMkLst>
        </pc:picChg>
        <pc:picChg chg="add mod ord">
          <ac:chgData name="David Jones (1902712)" userId="S::1902712@student.uwtsd.ac.uk::98b88f61-01f2-4129-962e-f8385ce875c7" providerId="AD" clId="Web-{BB90459E-EF1B-3146-7A84-725F06E3153D}" dt="2023-05-02T12:23:56.025" v="876"/>
          <ac:picMkLst>
            <pc:docMk/>
            <pc:sldMk cId="143412920" sldId="264"/>
            <ac:picMk id="5" creationId="{83EEBE50-217C-B549-3C21-F6D2F34ED4A6}"/>
          </ac:picMkLst>
        </pc:picChg>
        <pc:picChg chg="add mod ord">
          <ac:chgData name="David Jones (1902712)" userId="S::1902712@student.uwtsd.ac.uk::98b88f61-01f2-4129-962e-f8385ce875c7" providerId="AD" clId="Web-{BB90459E-EF1B-3146-7A84-725F06E3153D}" dt="2023-05-02T12:23:56.025" v="876"/>
          <ac:picMkLst>
            <pc:docMk/>
            <pc:sldMk cId="143412920" sldId="264"/>
            <ac:picMk id="6" creationId="{4DB63657-D0B3-E1D6-FBD8-835BABB6F36B}"/>
          </ac:picMkLst>
        </pc:picChg>
      </pc:sldChg>
      <pc:sldChg chg="addSp delSp modSp ord modNotes">
        <pc:chgData name="David Jones (1902712)" userId="S::1902712@student.uwtsd.ac.uk::98b88f61-01f2-4129-962e-f8385ce875c7" providerId="AD" clId="Web-{BB90459E-EF1B-3146-7A84-725F06E3153D}" dt="2023-05-02T12:48:40.536" v="1170"/>
        <pc:sldMkLst>
          <pc:docMk/>
          <pc:sldMk cId="392679422" sldId="265"/>
        </pc:sldMkLst>
        <pc:spChg chg="mod">
          <ac:chgData name="David Jones (1902712)" userId="S::1902712@student.uwtsd.ac.uk::98b88f61-01f2-4129-962e-f8385ce875c7" providerId="AD" clId="Web-{BB90459E-EF1B-3146-7A84-725F06E3153D}" dt="2023-05-02T09:37:55.671" v="247"/>
          <ac:spMkLst>
            <pc:docMk/>
            <pc:sldMk cId="392679422" sldId="265"/>
            <ac:spMk id="2" creationId="{9B163D31-E195-2F23-D1A4-CBF710AA1D07}"/>
          </ac:spMkLst>
        </pc:spChg>
        <pc:spChg chg="del">
          <ac:chgData name="David Jones (1902712)" userId="S::1902712@student.uwtsd.ac.uk::98b88f61-01f2-4129-962e-f8385ce875c7" providerId="AD" clId="Web-{BB90459E-EF1B-3146-7A84-725F06E3153D}" dt="2023-05-02T09:37:55.671" v="247"/>
          <ac:spMkLst>
            <pc:docMk/>
            <pc:sldMk cId="392679422" sldId="265"/>
            <ac:spMk id="8" creationId="{665DBBEF-238B-476B-96AB-8AAC3224ECEA}"/>
          </ac:spMkLst>
        </pc:spChg>
        <pc:spChg chg="del">
          <ac:chgData name="David Jones (1902712)" userId="S::1902712@student.uwtsd.ac.uk::98b88f61-01f2-4129-962e-f8385ce875c7" providerId="AD" clId="Web-{BB90459E-EF1B-3146-7A84-725F06E3153D}" dt="2023-05-02T09:37:55.671" v="247"/>
          <ac:spMkLst>
            <pc:docMk/>
            <pc:sldMk cId="392679422" sldId="265"/>
            <ac:spMk id="10" creationId="{3FCFB1DE-0B7E-48CC-BA90-B2AB0889F9D6}"/>
          </ac:spMkLst>
        </pc:spChg>
        <pc:spChg chg="add">
          <ac:chgData name="David Jones (1902712)" userId="S::1902712@student.uwtsd.ac.uk::98b88f61-01f2-4129-962e-f8385ce875c7" providerId="AD" clId="Web-{BB90459E-EF1B-3146-7A84-725F06E3153D}" dt="2023-05-02T09:37:55.671" v="247"/>
          <ac:spMkLst>
            <pc:docMk/>
            <pc:sldMk cId="392679422" sldId="265"/>
            <ac:spMk id="15" creationId="{5DCB5928-DC7D-4612-9922-441966E15627}"/>
          </ac:spMkLst>
        </pc:spChg>
        <pc:spChg chg="add">
          <ac:chgData name="David Jones (1902712)" userId="S::1902712@student.uwtsd.ac.uk::98b88f61-01f2-4129-962e-f8385ce875c7" providerId="AD" clId="Web-{BB90459E-EF1B-3146-7A84-725F06E3153D}" dt="2023-05-02T09:37:55.671" v="247"/>
          <ac:spMkLst>
            <pc:docMk/>
            <pc:sldMk cId="392679422" sldId="265"/>
            <ac:spMk id="17" creationId="{682C1161-1736-45EC-99B7-33F3CAE9D517}"/>
          </ac:spMkLst>
        </pc:spChg>
        <pc:spChg chg="add">
          <ac:chgData name="David Jones (1902712)" userId="S::1902712@student.uwtsd.ac.uk::98b88f61-01f2-4129-962e-f8385ce875c7" providerId="AD" clId="Web-{BB90459E-EF1B-3146-7A84-725F06E3153D}" dt="2023-05-02T09:37:55.671" v="247"/>
          <ac:spMkLst>
            <pc:docMk/>
            <pc:sldMk cId="392679422" sldId="265"/>
            <ac:spMk id="19" creationId="{84D4DDB8-B68F-45B0-9F62-C4279996F672}"/>
          </ac:spMkLst>
        </pc:spChg>
        <pc:spChg chg="add">
          <ac:chgData name="David Jones (1902712)" userId="S::1902712@student.uwtsd.ac.uk::98b88f61-01f2-4129-962e-f8385ce875c7" providerId="AD" clId="Web-{BB90459E-EF1B-3146-7A84-725F06E3153D}" dt="2023-05-02T09:37:55.671" v="247"/>
          <ac:spMkLst>
            <pc:docMk/>
            <pc:sldMk cId="392679422" sldId="265"/>
            <ac:spMk id="21" creationId="{AF2F604E-43BE-4DC3-B983-E071523364F8}"/>
          </ac:spMkLst>
        </pc:spChg>
        <pc:spChg chg="add">
          <ac:chgData name="David Jones (1902712)" userId="S::1902712@student.uwtsd.ac.uk::98b88f61-01f2-4129-962e-f8385ce875c7" providerId="AD" clId="Web-{BB90459E-EF1B-3146-7A84-725F06E3153D}" dt="2023-05-02T09:37:55.671" v="247"/>
          <ac:spMkLst>
            <pc:docMk/>
            <pc:sldMk cId="392679422" sldId="265"/>
            <ac:spMk id="23" creationId="{08C9B587-E65E-4B52-B37C-ABEBB6E87928}"/>
          </ac:spMkLst>
        </pc:spChg>
        <pc:picChg chg="del">
          <ac:chgData name="David Jones (1902712)" userId="S::1902712@student.uwtsd.ac.uk::98b88f61-01f2-4129-962e-f8385ce875c7" providerId="AD" clId="Web-{BB90459E-EF1B-3146-7A84-725F06E3153D}" dt="2023-05-02T09:36:47.513" v="240"/>
          <ac:picMkLst>
            <pc:docMk/>
            <pc:sldMk cId="392679422" sldId="265"/>
            <ac:picMk id="3" creationId="{72755D0E-FBEC-7AE6-3BF0-EDD6A212D44B}"/>
          </ac:picMkLst>
        </pc:picChg>
        <pc:picChg chg="add del mod">
          <ac:chgData name="David Jones (1902712)" userId="S::1902712@student.uwtsd.ac.uk::98b88f61-01f2-4129-962e-f8385ce875c7" providerId="AD" clId="Web-{BB90459E-EF1B-3146-7A84-725F06E3153D}" dt="2023-05-02T09:36:54.544" v="242"/>
          <ac:picMkLst>
            <pc:docMk/>
            <pc:sldMk cId="392679422" sldId="265"/>
            <ac:picMk id="4" creationId="{841E5517-5C88-7287-7966-41A7F90EE368}"/>
          </ac:picMkLst>
        </pc:picChg>
        <pc:picChg chg="add mod modCrop">
          <ac:chgData name="David Jones (1902712)" userId="S::1902712@student.uwtsd.ac.uk::98b88f61-01f2-4129-962e-f8385ce875c7" providerId="AD" clId="Web-{BB90459E-EF1B-3146-7A84-725F06E3153D}" dt="2023-05-02T09:37:55.671" v="247"/>
          <ac:picMkLst>
            <pc:docMk/>
            <pc:sldMk cId="392679422" sldId="265"/>
            <ac:picMk id="5" creationId="{4F580C0A-606D-E121-304E-2C02CE95AD49}"/>
          </ac:picMkLst>
        </pc:picChg>
      </pc:sldChg>
      <pc:sldChg chg="addSp delSp modSp modNotes">
        <pc:chgData name="David Jones (1902712)" userId="S::1902712@student.uwtsd.ac.uk::98b88f61-01f2-4129-962e-f8385ce875c7" providerId="AD" clId="Web-{BB90459E-EF1B-3146-7A84-725F06E3153D}" dt="2023-05-02T11:47:50.650" v="533"/>
        <pc:sldMkLst>
          <pc:docMk/>
          <pc:sldMk cId="1817749766" sldId="266"/>
        </pc:sldMkLst>
        <pc:spChg chg="mod">
          <ac:chgData name="David Jones (1902712)" userId="S::1902712@student.uwtsd.ac.uk::98b88f61-01f2-4129-962e-f8385ce875c7" providerId="AD" clId="Web-{BB90459E-EF1B-3146-7A84-725F06E3153D}" dt="2023-05-02T09:32:07.927" v="222" actId="20577"/>
          <ac:spMkLst>
            <pc:docMk/>
            <pc:sldMk cId="1817749766" sldId="266"/>
            <ac:spMk id="2" creationId="{1711778B-558B-8961-5F74-E93AA2D1CD5D}"/>
          </ac:spMkLst>
        </pc:spChg>
        <pc:spChg chg="del mod">
          <ac:chgData name="David Jones (1902712)" userId="S::1902712@student.uwtsd.ac.uk::98b88f61-01f2-4129-962e-f8385ce875c7" providerId="AD" clId="Web-{BB90459E-EF1B-3146-7A84-725F06E3153D}" dt="2023-05-02T09:29:06.985" v="214"/>
          <ac:spMkLst>
            <pc:docMk/>
            <pc:sldMk cId="1817749766" sldId="266"/>
            <ac:spMk id="5" creationId="{8A459F18-1B01-963C-ABBB-31FD74BE105A}"/>
          </ac:spMkLst>
        </pc:spChg>
        <pc:picChg chg="add mod modCrop">
          <ac:chgData name="David Jones (1902712)" userId="S::1902712@student.uwtsd.ac.uk::98b88f61-01f2-4129-962e-f8385ce875c7" providerId="AD" clId="Web-{BB90459E-EF1B-3146-7A84-725F06E3153D}" dt="2023-05-02T09:29:13.595" v="217" actId="1076"/>
          <ac:picMkLst>
            <pc:docMk/>
            <pc:sldMk cId="1817749766" sldId="266"/>
            <ac:picMk id="3" creationId="{43B4078E-5302-8035-D5C1-A1C9203754BD}"/>
          </ac:picMkLst>
        </pc:picChg>
        <pc:picChg chg="mod">
          <ac:chgData name="David Jones (1902712)" userId="S::1902712@student.uwtsd.ac.uk::98b88f61-01f2-4129-962e-f8385ce875c7" providerId="AD" clId="Web-{BB90459E-EF1B-3146-7A84-725F06E3153D}" dt="2023-05-02T09:28:14.015" v="201" actId="1076"/>
          <ac:picMkLst>
            <pc:docMk/>
            <pc:sldMk cId="1817749766" sldId="266"/>
            <ac:picMk id="4" creationId="{E3DDA97C-C8D6-06CD-419B-F18AC0993ABE}"/>
          </ac:picMkLst>
        </pc:picChg>
        <pc:picChg chg="mod">
          <ac:chgData name="David Jones (1902712)" userId="S::1902712@student.uwtsd.ac.uk::98b88f61-01f2-4129-962e-f8385ce875c7" providerId="AD" clId="Web-{BB90459E-EF1B-3146-7A84-725F06E3153D}" dt="2023-05-02T09:28:33.547" v="207" actId="1076"/>
          <ac:picMkLst>
            <pc:docMk/>
            <pc:sldMk cId="1817749766" sldId="266"/>
            <ac:picMk id="6" creationId="{F10C0D7B-75B2-7919-A457-6AC00553F886}"/>
          </ac:picMkLst>
        </pc:picChg>
      </pc:sldChg>
      <pc:sldChg chg="addSp delSp modSp mod setBg modNotes">
        <pc:chgData name="David Jones (1902712)" userId="S::1902712@student.uwtsd.ac.uk::98b88f61-01f2-4129-962e-f8385ce875c7" providerId="AD" clId="Web-{BB90459E-EF1B-3146-7A84-725F06E3153D}" dt="2023-05-02T12:31:14.756" v="948"/>
        <pc:sldMkLst>
          <pc:docMk/>
          <pc:sldMk cId="613478198" sldId="267"/>
        </pc:sldMkLst>
        <pc:spChg chg="mod">
          <ac:chgData name="David Jones (1902712)" userId="S::1902712@student.uwtsd.ac.uk::98b88f61-01f2-4129-962e-f8385ce875c7" providerId="AD" clId="Web-{BB90459E-EF1B-3146-7A84-725F06E3153D}" dt="2023-05-02T11:57:36.776" v="661" actId="20577"/>
          <ac:spMkLst>
            <pc:docMk/>
            <pc:sldMk cId="613478198" sldId="267"/>
            <ac:spMk id="2" creationId="{547CCC07-8144-382B-583C-86ED51C7F17B}"/>
          </ac:spMkLst>
        </pc:spChg>
        <pc:spChg chg="del mod">
          <ac:chgData name="David Jones (1902712)" userId="S::1902712@student.uwtsd.ac.uk::98b88f61-01f2-4129-962e-f8385ce875c7" providerId="AD" clId="Web-{BB90459E-EF1B-3146-7A84-725F06E3153D}" dt="2023-05-02T10:47:36.541" v="460"/>
          <ac:spMkLst>
            <pc:docMk/>
            <pc:sldMk cId="613478198" sldId="267"/>
            <ac:spMk id="3" creationId="{5248B0BF-E08F-1ECB-430B-06175C74565F}"/>
          </ac:spMkLst>
        </pc:spChg>
        <pc:spChg chg="add">
          <ac:chgData name="David Jones (1902712)" userId="S::1902712@student.uwtsd.ac.uk::98b88f61-01f2-4129-962e-f8385ce875c7" providerId="AD" clId="Web-{BB90459E-EF1B-3146-7A84-725F06E3153D}" dt="2023-05-02T10:47:36.541" v="460"/>
          <ac:spMkLst>
            <pc:docMk/>
            <pc:sldMk cId="613478198" sldId="267"/>
            <ac:spMk id="10" creationId="{B50AB553-2A96-4A92-96F2-93548E096954}"/>
          </ac:spMkLst>
        </pc:spChg>
        <pc:graphicFrameChg chg="add">
          <ac:chgData name="David Jones (1902712)" userId="S::1902712@student.uwtsd.ac.uk::98b88f61-01f2-4129-962e-f8385ce875c7" providerId="AD" clId="Web-{BB90459E-EF1B-3146-7A84-725F06E3153D}" dt="2023-05-02T10:47:36.541" v="460"/>
          <ac:graphicFrameMkLst>
            <pc:docMk/>
            <pc:sldMk cId="613478198" sldId="267"/>
            <ac:graphicFrameMk id="5" creationId="{065E0123-F6B5-0FC9-1037-CD93FDBF226D}"/>
          </ac:graphicFrameMkLst>
        </pc:graphicFrameChg>
        <pc:picChg chg="add">
          <ac:chgData name="David Jones (1902712)" userId="S::1902712@student.uwtsd.ac.uk::98b88f61-01f2-4129-962e-f8385ce875c7" providerId="AD" clId="Web-{BB90459E-EF1B-3146-7A84-725F06E3153D}" dt="2023-05-02T10:47:36.541" v="460"/>
          <ac:picMkLst>
            <pc:docMk/>
            <pc:sldMk cId="613478198" sldId="267"/>
            <ac:picMk id="6" creationId="{D9E9886D-1C15-95A3-BEF2-D9B92EDDCA9C}"/>
          </ac:picMkLst>
        </pc:picChg>
        <pc:picChg chg="add mod">
          <ac:chgData name="David Jones (1902712)" userId="S::1902712@student.uwtsd.ac.uk::98b88f61-01f2-4129-962e-f8385ce875c7" providerId="AD" clId="Web-{BB90459E-EF1B-3146-7A84-725F06E3153D}" dt="2023-05-02T12:31:00.459" v="943" actId="14100"/>
          <ac:picMkLst>
            <pc:docMk/>
            <pc:sldMk cId="613478198" sldId="267"/>
            <ac:picMk id="35" creationId="{E426D9C4-B512-5995-B58F-E7F73357AA85}"/>
          </ac:picMkLst>
        </pc:picChg>
      </pc:sldChg>
      <pc:sldChg chg="del ord modNotes">
        <pc:chgData name="David Jones (1902712)" userId="S::1902712@student.uwtsd.ac.uk::98b88f61-01f2-4129-962e-f8385ce875c7" providerId="AD" clId="Web-{BB90459E-EF1B-3146-7A84-725F06E3153D}" dt="2023-05-02T12:58:27.959" v="1276"/>
        <pc:sldMkLst>
          <pc:docMk/>
          <pc:sldMk cId="15471784" sldId="268"/>
        </pc:sldMkLst>
      </pc:sldChg>
      <pc:sldChg chg="ord">
        <pc:chgData name="David Jones (1902712)" userId="S::1902712@student.uwtsd.ac.uk::98b88f61-01f2-4129-962e-f8385ce875c7" providerId="AD" clId="Web-{BB90459E-EF1B-3146-7A84-725F06E3153D}" dt="2023-05-02T01:50:44.164" v="76"/>
        <pc:sldMkLst>
          <pc:docMk/>
          <pc:sldMk cId="1863895843" sldId="269"/>
        </pc:sldMkLst>
      </pc:sldChg>
      <pc:sldChg chg="modSp ord modNotes">
        <pc:chgData name="David Jones (1902712)" userId="S::1902712@student.uwtsd.ac.uk::98b88f61-01f2-4129-962e-f8385ce875c7" providerId="AD" clId="Web-{BB90459E-EF1B-3146-7A84-725F06E3153D}" dt="2023-05-02T12:44:24.419" v="1165"/>
        <pc:sldMkLst>
          <pc:docMk/>
          <pc:sldMk cId="3316832762" sldId="270"/>
        </pc:sldMkLst>
        <pc:spChg chg="mod">
          <ac:chgData name="David Jones (1902712)" userId="S::1902712@student.uwtsd.ac.uk::98b88f61-01f2-4129-962e-f8385ce875c7" providerId="AD" clId="Web-{BB90459E-EF1B-3146-7A84-725F06E3153D}" dt="2023-05-02T12:38:37.878" v="1079" actId="20577"/>
          <ac:spMkLst>
            <pc:docMk/>
            <pc:sldMk cId="3316832762" sldId="270"/>
            <ac:spMk id="3" creationId="{1CDB2327-CECB-01FF-D115-EA9F20DDD5D2}"/>
          </ac:spMkLst>
        </pc:spChg>
      </pc:sldChg>
      <pc:sldChg chg="ord">
        <pc:chgData name="David Jones (1902712)" userId="S::1902712@student.uwtsd.ac.uk::98b88f61-01f2-4129-962e-f8385ce875c7" providerId="AD" clId="Web-{BB90459E-EF1B-3146-7A84-725F06E3153D}" dt="2023-05-02T01:49:29.349" v="71"/>
        <pc:sldMkLst>
          <pc:docMk/>
          <pc:sldMk cId="1819852895" sldId="271"/>
        </pc:sldMkLst>
      </pc:sldChg>
      <pc:sldChg chg="ord modNotes">
        <pc:chgData name="David Jones (1902712)" userId="S::1902712@student.uwtsd.ac.uk::98b88f61-01f2-4129-962e-f8385ce875c7" providerId="AD" clId="Web-{BB90459E-EF1B-3146-7A84-725F06E3153D}" dt="2023-05-02T13:10:13.385" v="1322"/>
        <pc:sldMkLst>
          <pc:docMk/>
          <pc:sldMk cId="2151007303" sldId="272"/>
        </pc:sldMkLst>
      </pc:sldChg>
      <pc:sldChg chg="modSp ord">
        <pc:chgData name="David Jones (1902712)" userId="S::1902712@student.uwtsd.ac.uk::98b88f61-01f2-4129-962e-f8385ce875c7" providerId="AD" clId="Web-{BB90459E-EF1B-3146-7A84-725F06E3153D}" dt="2023-05-02T02:05:42.073" v="156" actId="20577"/>
        <pc:sldMkLst>
          <pc:docMk/>
          <pc:sldMk cId="2313205316" sldId="273"/>
        </pc:sldMkLst>
        <pc:spChg chg="mod">
          <ac:chgData name="David Jones (1902712)" userId="S::1902712@student.uwtsd.ac.uk::98b88f61-01f2-4129-962e-f8385ce875c7" providerId="AD" clId="Web-{BB90459E-EF1B-3146-7A84-725F06E3153D}" dt="2023-05-02T02:05:42.073" v="156" actId="20577"/>
          <ac:spMkLst>
            <pc:docMk/>
            <pc:sldMk cId="2313205316" sldId="273"/>
            <ac:spMk id="3" creationId="{EECFE62B-511D-7562-135A-865B6BE5103B}"/>
          </ac:spMkLst>
        </pc:spChg>
      </pc:sldChg>
      <pc:sldChg chg="add del">
        <pc:chgData name="David Jones (1902712)" userId="S::1902712@student.uwtsd.ac.uk::98b88f61-01f2-4129-962e-f8385ce875c7" providerId="AD" clId="Web-{BB90459E-EF1B-3146-7A84-725F06E3153D}" dt="2023-05-02T12:48:47.380" v="1171"/>
        <pc:sldMkLst>
          <pc:docMk/>
          <pc:sldMk cId="2065965920" sldId="274"/>
        </pc:sldMkLst>
      </pc:sldChg>
      <pc:sldChg chg="ord modNotes">
        <pc:chgData name="David Jones (1902712)" userId="S::1902712@student.uwtsd.ac.uk::98b88f61-01f2-4129-962e-f8385ce875c7" providerId="AD" clId="Web-{BB90459E-EF1B-3146-7A84-725F06E3153D}" dt="2023-05-02T01:52:35.791" v="84"/>
        <pc:sldMkLst>
          <pc:docMk/>
          <pc:sldMk cId="2570366269" sldId="275"/>
        </pc:sldMkLst>
      </pc:sldChg>
      <pc:sldChg chg="addSp modSp">
        <pc:chgData name="David Jones (1902712)" userId="S::1902712@student.uwtsd.ac.uk::98b88f61-01f2-4129-962e-f8385ce875c7" providerId="AD" clId="Web-{BB90459E-EF1B-3146-7A84-725F06E3153D}" dt="2023-05-02T02:14:47.218" v="184" actId="20577"/>
        <pc:sldMkLst>
          <pc:docMk/>
          <pc:sldMk cId="975178245" sldId="276"/>
        </pc:sldMkLst>
        <pc:spChg chg="mod">
          <ac:chgData name="David Jones (1902712)" userId="S::1902712@student.uwtsd.ac.uk::98b88f61-01f2-4129-962e-f8385ce875c7" providerId="AD" clId="Web-{BB90459E-EF1B-3146-7A84-725F06E3153D}" dt="2023-05-02T02:14:31.483" v="175" actId="20577"/>
          <ac:spMkLst>
            <pc:docMk/>
            <pc:sldMk cId="975178245" sldId="276"/>
            <ac:spMk id="2" creationId="{83247648-FAB4-AA66-6A64-DD7FC1CB7F21}"/>
          </ac:spMkLst>
        </pc:spChg>
        <pc:spChg chg="mod">
          <ac:chgData name="David Jones (1902712)" userId="S::1902712@student.uwtsd.ac.uk::98b88f61-01f2-4129-962e-f8385ce875c7" providerId="AD" clId="Web-{BB90459E-EF1B-3146-7A84-725F06E3153D}" dt="2023-05-02T02:13:51.373" v="169" actId="20577"/>
          <ac:spMkLst>
            <pc:docMk/>
            <pc:sldMk cId="975178245" sldId="276"/>
            <ac:spMk id="3" creationId="{2BE53BDF-DE41-F950-14AB-02FA36D6F765}"/>
          </ac:spMkLst>
        </pc:spChg>
        <pc:spChg chg="add mod">
          <ac:chgData name="David Jones (1902712)" userId="S::1902712@student.uwtsd.ac.uk::98b88f61-01f2-4129-962e-f8385ce875c7" providerId="AD" clId="Web-{BB90459E-EF1B-3146-7A84-725F06E3153D}" dt="2023-05-02T02:14:47.218" v="184" actId="20577"/>
          <ac:spMkLst>
            <pc:docMk/>
            <pc:sldMk cId="975178245" sldId="276"/>
            <ac:spMk id="4" creationId="{83F9876B-6E3F-5136-CA02-486E4B6B391A}"/>
          </ac:spMkLst>
        </pc:spChg>
      </pc:sldChg>
      <pc:sldChg chg="ord">
        <pc:chgData name="David Jones (1902712)" userId="S::1902712@student.uwtsd.ac.uk::98b88f61-01f2-4129-962e-f8385ce875c7" providerId="AD" clId="Web-{BB90459E-EF1B-3146-7A84-725F06E3153D}" dt="2023-05-02T13:04:45.282" v="1315"/>
        <pc:sldMkLst>
          <pc:docMk/>
          <pc:sldMk cId="4163268070" sldId="277"/>
        </pc:sldMkLst>
      </pc:sldChg>
      <pc:sldChg chg="modSp new del">
        <pc:chgData name="David Jones (1902712)" userId="S::1902712@student.uwtsd.ac.uk::98b88f61-01f2-4129-962e-f8385ce875c7" providerId="AD" clId="Web-{BB90459E-EF1B-3146-7A84-725F06E3153D}" dt="2023-05-02T10:12:45.536" v="327"/>
        <pc:sldMkLst>
          <pc:docMk/>
          <pc:sldMk cId="1129310051" sldId="278"/>
        </pc:sldMkLst>
        <pc:spChg chg="mod">
          <ac:chgData name="David Jones (1902712)" userId="S::1902712@student.uwtsd.ac.uk::98b88f61-01f2-4129-962e-f8385ce875c7" providerId="AD" clId="Web-{BB90459E-EF1B-3146-7A84-725F06E3153D}" dt="2023-05-02T09:34:05.024" v="239" actId="20577"/>
          <ac:spMkLst>
            <pc:docMk/>
            <pc:sldMk cId="1129310051" sldId="278"/>
            <ac:spMk id="3" creationId="{40B68C82-F7C8-DDB8-9E66-86FE7493625B}"/>
          </ac:spMkLst>
        </pc:spChg>
      </pc:sldChg>
      <pc:sldChg chg="addSp modSp new mod setBg modNotes">
        <pc:chgData name="David Jones (1902712)" userId="S::1902712@student.uwtsd.ac.uk::98b88f61-01f2-4129-962e-f8385ce875c7" providerId="AD" clId="Web-{BB90459E-EF1B-3146-7A84-725F06E3153D}" dt="2023-05-02T12:34:57.794" v="1062"/>
        <pc:sldMkLst>
          <pc:docMk/>
          <pc:sldMk cId="3775873560" sldId="279"/>
        </pc:sldMkLst>
        <pc:spChg chg="mod">
          <ac:chgData name="David Jones (1902712)" userId="S::1902712@student.uwtsd.ac.uk::98b88f61-01f2-4129-962e-f8385ce875c7" providerId="AD" clId="Web-{BB90459E-EF1B-3146-7A84-725F06E3153D}" dt="2023-05-02T10:44:24.630" v="447"/>
          <ac:spMkLst>
            <pc:docMk/>
            <pc:sldMk cId="3775873560" sldId="279"/>
            <ac:spMk id="2" creationId="{849F1EB7-5B38-B192-2E2D-48249CDC42A8}"/>
          </ac:spMkLst>
        </pc:spChg>
        <pc:spChg chg="mod">
          <ac:chgData name="David Jones (1902712)" userId="S::1902712@student.uwtsd.ac.uk::98b88f61-01f2-4129-962e-f8385ce875c7" providerId="AD" clId="Web-{BB90459E-EF1B-3146-7A84-725F06E3153D}" dt="2023-05-02T10:45:00.647" v="459" actId="20577"/>
          <ac:spMkLst>
            <pc:docMk/>
            <pc:sldMk cId="3775873560" sldId="279"/>
            <ac:spMk id="3" creationId="{89493347-C4E7-14B6-3DA4-10B024441E84}"/>
          </ac:spMkLst>
        </pc:spChg>
        <pc:spChg chg="add">
          <ac:chgData name="David Jones (1902712)" userId="S::1902712@student.uwtsd.ac.uk::98b88f61-01f2-4129-962e-f8385ce875c7" providerId="AD" clId="Web-{BB90459E-EF1B-3146-7A84-725F06E3153D}" dt="2023-05-02T10:44:24.630" v="447"/>
          <ac:spMkLst>
            <pc:docMk/>
            <pc:sldMk cId="3775873560" sldId="279"/>
            <ac:spMk id="9" creationId="{560AFAAC-EA6C-45A9-9E03-C9C9F0193B4F}"/>
          </ac:spMkLst>
        </pc:spChg>
        <pc:spChg chg="add">
          <ac:chgData name="David Jones (1902712)" userId="S::1902712@student.uwtsd.ac.uk::98b88f61-01f2-4129-962e-f8385ce875c7" providerId="AD" clId="Web-{BB90459E-EF1B-3146-7A84-725F06E3153D}" dt="2023-05-02T10:44:24.630" v="447"/>
          <ac:spMkLst>
            <pc:docMk/>
            <pc:sldMk cId="3775873560" sldId="279"/>
            <ac:spMk id="11" creationId="{83549E37-C86B-4401-90BD-D8BF83859F14}"/>
          </ac:spMkLst>
        </pc:spChg>
        <pc:spChg chg="add">
          <ac:chgData name="David Jones (1902712)" userId="S::1902712@student.uwtsd.ac.uk::98b88f61-01f2-4129-962e-f8385ce875c7" providerId="AD" clId="Web-{BB90459E-EF1B-3146-7A84-725F06E3153D}" dt="2023-05-02T10:44:24.630" v="447"/>
          <ac:spMkLst>
            <pc:docMk/>
            <pc:sldMk cId="3775873560" sldId="279"/>
            <ac:spMk id="13" creationId="{8A17784E-76D8-4521-A77D-0D2EBB923004}"/>
          </ac:spMkLst>
        </pc:spChg>
        <pc:spChg chg="add">
          <ac:chgData name="David Jones (1902712)" userId="S::1902712@student.uwtsd.ac.uk::98b88f61-01f2-4129-962e-f8385ce875c7" providerId="AD" clId="Web-{BB90459E-EF1B-3146-7A84-725F06E3153D}" dt="2023-05-02T10:44:24.630" v="447"/>
          <ac:spMkLst>
            <pc:docMk/>
            <pc:sldMk cId="3775873560" sldId="279"/>
            <ac:spMk id="15" creationId="{C0036C6B-F09C-4EAB-AE02-8D056EE74856}"/>
          </ac:spMkLst>
        </pc:spChg>
        <pc:spChg chg="add">
          <ac:chgData name="David Jones (1902712)" userId="S::1902712@student.uwtsd.ac.uk::98b88f61-01f2-4129-962e-f8385ce875c7" providerId="AD" clId="Web-{BB90459E-EF1B-3146-7A84-725F06E3153D}" dt="2023-05-02T10:44:24.630" v="447"/>
          <ac:spMkLst>
            <pc:docMk/>
            <pc:sldMk cId="3775873560" sldId="279"/>
            <ac:spMk id="17" creationId="{FC8D5885-2804-4D3C-BE31-902E4D3279B0}"/>
          </ac:spMkLst>
        </pc:spChg>
        <pc:picChg chg="add mod ord">
          <ac:chgData name="David Jones (1902712)" userId="S::1902712@student.uwtsd.ac.uk::98b88f61-01f2-4129-962e-f8385ce875c7" providerId="AD" clId="Web-{BB90459E-EF1B-3146-7A84-725F06E3153D}" dt="2023-05-02T10:44:24.630" v="447"/>
          <ac:picMkLst>
            <pc:docMk/>
            <pc:sldMk cId="3775873560" sldId="279"/>
            <ac:picMk id="4" creationId="{81570707-664E-CD91-1BDB-3BCD44EA114B}"/>
          </ac:picMkLst>
        </pc:picChg>
      </pc:sldChg>
      <pc:sldChg chg="new del">
        <pc:chgData name="David Jones (1902712)" userId="S::1902712@student.uwtsd.ac.uk::98b88f61-01f2-4129-962e-f8385ce875c7" providerId="AD" clId="Web-{BB90459E-EF1B-3146-7A84-725F06E3153D}" dt="2023-05-02T02:03:06.439" v="139"/>
        <pc:sldMkLst>
          <pc:docMk/>
          <pc:sldMk cId="442449102" sldId="280"/>
        </pc:sldMkLst>
      </pc:sldChg>
      <pc:sldChg chg="addSp delSp modSp new ord">
        <pc:chgData name="David Jones (1902712)" userId="S::1902712@student.uwtsd.ac.uk::98b88f61-01f2-4129-962e-f8385ce875c7" providerId="AD" clId="Web-{BB90459E-EF1B-3146-7A84-725F06E3153D}" dt="2023-05-02T13:04:04.859" v="1305"/>
        <pc:sldMkLst>
          <pc:docMk/>
          <pc:sldMk cId="2825797729" sldId="280"/>
        </pc:sldMkLst>
        <pc:spChg chg="del">
          <ac:chgData name="David Jones (1902712)" userId="S::1902712@student.uwtsd.ac.uk::98b88f61-01f2-4129-962e-f8385ce875c7" providerId="AD" clId="Web-{BB90459E-EF1B-3146-7A84-725F06E3153D}" dt="2023-05-02T02:05:46.557" v="158"/>
          <ac:spMkLst>
            <pc:docMk/>
            <pc:sldMk cId="2825797729" sldId="280"/>
            <ac:spMk id="3" creationId="{5570CDD2-5659-4C39-F9DC-E8153121BFAC}"/>
          </ac:spMkLst>
        </pc:spChg>
        <pc:picChg chg="add mod ord modCrop">
          <ac:chgData name="David Jones (1902712)" userId="S::1902712@student.uwtsd.ac.uk::98b88f61-01f2-4129-962e-f8385ce875c7" providerId="AD" clId="Web-{BB90459E-EF1B-3146-7A84-725F06E3153D}" dt="2023-05-02T02:06:10.948" v="165" actId="1076"/>
          <ac:picMkLst>
            <pc:docMk/>
            <pc:sldMk cId="2825797729" sldId="280"/>
            <ac:picMk id="4" creationId="{C1ECDA39-E775-EC48-B976-FFB98146D186}"/>
          </ac:picMkLst>
        </pc:picChg>
      </pc:sldChg>
      <pc:sldChg chg="addSp delSp modSp new mod setBg modNotes">
        <pc:chgData name="David Jones (1902712)" userId="S::1902712@student.uwtsd.ac.uk::98b88f61-01f2-4129-962e-f8385ce875c7" providerId="AD" clId="Web-{BB90459E-EF1B-3146-7A84-725F06E3153D}" dt="2023-05-02T12:05:07.383" v="669"/>
        <pc:sldMkLst>
          <pc:docMk/>
          <pc:sldMk cId="991402045" sldId="281"/>
        </pc:sldMkLst>
        <pc:spChg chg="del">
          <ac:chgData name="David Jones (1902712)" userId="S::1902712@student.uwtsd.ac.uk::98b88f61-01f2-4129-962e-f8385ce875c7" providerId="AD" clId="Web-{BB90459E-EF1B-3146-7A84-725F06E3153D}" dt="2023-05-02T09:47:11.466" v="250"/>
          <ac:spMkLst>
            <pc:docMk/>
            <pc:sldMk cId="991402045" sldId="281"/>
            <ac:spMk id="2" creationId="{666A41E8-F7BD-F8A7-DB8C-6FAF329E22BB}"/>
          </ac:spMkLst>
        </pc:spChg>
        <pc:spChg chg="del">
          <ac:chgData name="David Jones (1902712)" userId="S::1902712@student.uwtsd.ac.uk::98b88f61-01f2-4129-962e-f8385ce875c7" providerId="AD" clId="Web-{BB90459E-EF1B-3146-7A84-725F06E3153D}" dt="2023-05-02T09:46:33.996" v="249"/>
          <ac:spMkLst>
            <pc:docMk/>
            <pc:sldMk cId="991402045" sldId="281"/>
            <ac:spMk id="3" creationId="{80B199B0-BD9A-64ED-3A49-7D5DA619C896}"/>
          </ac:spMkLst>
        </pc:spChg>
        <pc:spChg chg="add del">
          <ac:chgData name="David Jones (1902712)" userId="S::1902712@student.uwtsd.ac.uk::98b88f61-01f2-4129-962e-f8385ce875c7" providerId="AD" clId="Web-{BB90459E-EF1B-3146-7A84-725F06E3153D}" dt="2023-05-02T11:50:34.264" v="558"/>
          <ac:spMkLst>
            <pc:docMk/>
            <pc:sldMk cId="991402045" sldId="281"/>
            <ac:spMk id="11" creationId="{D6F6A90F-5AA2-C585-8544-FA94FEFDE638}"/>
          </ac:spMkLst>
        </pc:spChg>
        <pc:spChg chg="add del">
          <ac:chgData name="David Jones (1902712)" userId="S::1902712@student.uwtsd.ac.uk::98b88f61-01f2-4129-962e-f8385ce875c7" providerId="AD" clId="Web-{BB90459E-EF1B-3146-7A84-725F06E3153D}" dt="2023-05-02T11:50:50.671" v="564"/>
          <ac:spMkLst>
            <pc:docMk/>
            <pc:sldMk cId="991402045" sldId="281"/>
            <ac:spMk id="12" creationId="{6F79B0DD-2C63-4EE5-804F-B8E391FC1E45}"/>
          </ac:spMkLst>
        </pc:spChg>
        <pc:spChg chg="add del">
          <ac:chgData name="David Jones (1902712)" userId="S::1902712@student.uwtsd.ac.uk::98b88f61-01f2-4129-962e-f8385ce875c7" providerId="AD" clId="Web-{BB90459E-EF1B-3146-7A84-725F06E3153D}" dt="2023-05-02T11:50:34.264" v="558"/>
          <ac:spMkLst>
            <pc:docMk/>
            <pc:sldMk cId="991402045" sldId="281"/>
            <ac:spMk id="14" creationId="{A3C210E6-A35A-4F68-8D60-801A019C75B8}"/>
          </ac:spMkLst>
        </pc:spChg>
        <pc:spChg chg="add del">
          <ac:chgData name="David Jones (1902712)" userId="S::1902712@student.uwtsd.ac.uk::98b88f61-01f2-4129-962e-f8385ce875c7" providerId="AD" clId="Web-{BB90459E-EF1B-3146-7A84-725F06E3153D}" dt="2023-05-02T11:50:34.264" v="558"/>
          <ac:spMkLst>
            <pc:docMk/>
            <pc:sldMk cId="991402045" sldId="281"/>
            <ac:spMk id="16" creationId="{AC0D06B0-F19C-459E-B221-A34B506FB5E3}"/>
          </ac:spMkLst>
        </pc:spChg>
        <pc:spChg chg="add del">
          <ac:chgData name="David Jones (1902712)" userId="S::1902712@student.uwtsd.ac.uk::98b88f61-01f2-4129-962e-f8385ce875c7" providerId="AD" clId="Web-{BB90459E-EF1B-3146-7A84-725F06E3153D}" dt="2023-05-02T11:50:34.264" v="558"/>
          <ac:spMkLst>
            <pc:docMk/>
            <pc:sldMk cId="991402045" sldId="281"/>
            <ac:spMk id="18" creationId="{345B26DA-1C6B-4C66-81C9-9C1877FC2DB1}"/>
          </ac:spMkLst>
        </pc:spChg>
        <pc:spChg chg="add del">
          <ac:chgData name="David Jones (1902712)" userId="S::1902712@student.uwtsd.ac.uk::98b88f61-01f2-4129-962e-f8385ce875c7" providerId="AD" clId="Web-{BB90459E-EF1B-3146-7A84-725F06E3153D}" dt="2023-05-02T11:50:34.264" v="558"/>
          <ac:spMkLst>
            <pc:docMk/>
            <pc:sldMk cId="991402045" sldId="281"/>
            <ac:spMk id="20" creationId="{98DE6C44-43F8-4DE4-AB81-66853FFEA09A}"/>
          </ac:spMkLst>
        </pc:spChg>
        <pc:spChg chg="add del">
          <ac:chgData name="David Jones (1902712)" userId="S::1902712@student.uwtsd.ac.uk::98b88f61-01f2-4129-962e-f8385ce875c7" providerId="AD" clId="Web-{BB90459E-EF1B-3146-7A84-725F06E3153D}" dt="2023-05-02T11:50:34.264" v="558"/>
          <ac:spMkLst>
            <pc:docMk/>
            <pc:sldMk cId="991402045" sldId="281"/>
            <ac:spMk id="22" creationId="{2409529B-9B56-4F10-BE4D-F934DB89E57E}"/>
          </ac:spMkLst>
        </pc:spChg>
        <pc:spChg chg="add del">
          <ac:chgData name="David Jones (1902712)" userId="S::1902712@student.uwtsd.ac.uk::98b88f61-01f2-4129-962e-f8385ce875c7" providerId="AD" clId="Web-{BB90459E-EF1B-3146-7A84-725F06E3153D}" dt="2023-05-02T11:50:50.671" v="564"/>
          <ac:spMkLst>
            <pc:docMk/>
            <pc:sldMk cId="991402045" sldId="281"/>
            <ac:spMk id="24" creationId="{627DB8AB-CD55-4C8F-9043-52652B89231A}"/>
          </ac:spMkLst>
        </pc:spChg>
        <pc:spChg chg="add del">
          <ac:chgData name="David Jones (1902712)" userId="S::1902712@student.uwtsd.ac.uk::98b88f61-01f2-4129-962e-f8385ce875c7" providerId="AD" clId="Web-{BB90459E-EF1B-3146-7A84-725F06E3153D}" dt="2023-05-02T11:50:50.671" v="564"/>
          <ac:spMkLst>
            <pc:docMk/>
            <pc:sldMk cId="991402045" sldId="281"/>
            <ac:spMk id="25" creationId="{53059C5A-91CB-4024-9B4E-20082E25C70B}"/>
          </ac:spMkLst>
        </pc:spChg>
        <pc:spChg chg="add del">
          <ac:chgData name="David Jones (1902712)" userId="S::1902712@student.uwtsd.ac.uk::98b88f61-01f2-4129-962e-f8385ce875c7" providerId="AD" clId="Web-{BB90459E-EF1B-3146-7A84-725F06E3153D}" dt="2023-05-02T11:50:50.671" v="564"/>
          <ac:spMkLst>
            <pc:docMk/>
            <pc:sldMk cId="991402045" sldId="281"/>
            <ac:spMk id="26" creationId="{184884BF-A898-4EFF-9504-E13EBE3FF62E}"/>
          </ac:spMkLst>
        </pc:spChg>
        <pc:spChg chg="add del">
          <ac:chgData name="David Jones (1902712)" userId="S::1902712@student.uwtsd.ac.uk::98b88f61-01f2-4129-962e-f8385ce875c7" providerId="AD" clId="Web-{BB90459E-EF1B-3146-7A84-725F06E3153D}" dt="2023-05-02T11:50:50.671" v="564"/>
          <ac:spMkLst>
            <pc:docMk/>
            <pc:sldMk cId="991402045" sldId="281"/>
            <ac:spMk id="27" creationId="{7B32D337-FDA6-4468-ADB1-7038E5FC0BA9}"/>
          </ac:spMkLst>
        </pc:spChg>
        <pc:picChg chg="add mod ord">
          <ac:chgData name="David Jones (1902712)" userId="S::1902712@student.uwtsd.ac.uk::98b88f61-01f2-4129-962e-f8385ce875c7" providerId="AD" clId="Web-{BB90459E-EF1B-3146-7A84-725F06E3153D}" dt="2023-05-02T11:50:50.671" v="564"/>
          <ac:picMkLst>
            <pc:docMk/>
            <pc:sldMk cId="991402045" sldId="281"/>
            <ac:picMk id="4" creationId="{C1B33017-7107-6577-26FB-B6DA6750420A}"/>
          </ac:picMkLst>
        </pc:picChg>
        <pc:picChg chg="add mod ord modCrop">
          <ac:chgData name="David Jones (1902712)" userId="S::1902712@student.uwtsd.ac.uk::98b88f61-01f2-4129-962e-f8385ce875c7" providerId="AD" clId="Web-{BB90459E-EF1B-3146-7A84-725F06E3153D}" dt="2023-05-02T11:50:50.671" v="564"/>
          <ac:picMkLst>
            <pc:docMk/>
            <pc:sldMk cId="991402045" sldId="281"/>
            <ac:picMk id="5" creationId="{4D7FCD7D-06B7-0B9A-5E87-E875F28D8504}"/>
          </ac:picMkLst>
        </pc:picChg>
        <pc:picChg chg="add mod modCrop">
          <ac:chgData name="David Jones (1902712)" userId="S::1902712@student.uwtsd.ac.uk::98b88f61-01f2-4129-962e-f8385ce875c7" providerId="AD" clId="Web-{BB90459E-EF1B-3146-7A84-725F06E3153D}" dt="2023-05-02T11:50:50.671" v="564"/>
          <ac:picMkLst>
            <pc:docMk/>
            <pc:sldMk cId="991402045" sldId="281"/>
            <ac:picMk id="6" creationId="{BF5F519C-FE3B-E806-8A02-C27214ED413D}"/>
          </ac:picMkLst>
        </pc:picChg>
        <pc:picChg chg="add mod modCrop">
          <ac:chgData name="David Jones (1902712)" userId="S::1902712@student.uwtsd.ac.uk::98b88f61-01f2-4129-962e-f8385ce875c7" providerId="AD" clId="Web-{BB90459E-EF1B-3146-7A84-725F06E3153D}" dt="2023-05-02T11:50:50.671" v="564"/>
          <ac:picMkLst>
            <pc:docMk/>
            <pc:sldMk cId="991402045" sldId="281"/>
            <ac:picMk id="7" creationId="{DF1D9E65-E70C-44CF-AAA5-77BA0BDF1850}"/>
          </ac:picMkLst>
        </pc:picChg>
      </pc:sldChg>
      <pc:sldChg chg="modSp new ord">
        <pc:chgData name="David Jones (1902712)" userId="S::1902712@student.uwtsd.ac.uk::98b88f61-01f2-4129-962e-f8385ce875c7" providerId="AD" clId="Web-{BB90459E-EF1B-3146-7A84-725F06E3153D}" dt="2023-05-02T13:10:23.901" v="1324" actId="20577"/>
        <pc:sldMkLst>
          <pc:docMk/>
          <pc:sldMk cId="368393559" sldId="282"/>
        </pc:sldMkLst>
        <pc:spChg chg="mod">
          <ac:chgData name="David Jones (1902712)" userId="S::1902712@student.uwtsd.ac.uk::98b88f61-01f2-4129-962e-f8385ce875c7" providerId="AD" clId="Web-{BB90459E-EF1B-3146-7A84-725F06E3153D}" dt="2023-05-02T13:04:39.907" v="1314" actId="20577"/>
          <ac:spMkLst>
            <pc:docMk/>
            <pc:sldMk cId="368393559" sldId="282"/>
            <ac:spMk id="2" creationId="{7005158A-13F2-A122-3C46-6D22FEFC6FC9}"/>
          </ac:spMkLst>
        </pc:spChg>
        <pc:spChg chg="mod">
          <ac:chgData name="David Jones (1902712)" userId="S::1902712@student.uwtsd.ac.uk::98b88f61-01f2-4129-962e-f8385ce875c7" providerId="AD" clId="Web-{BB90459E-EF1B-3146-7A84-725F06E3153D}" dt="2023-05-02T13:10:23.901" v="1324" actId="20577"/>
          <ac:spMkLst>
            <pc:docMk/>
            <pc:sldMk cId="368393559" sldId="282"/>
            <ac:spMk id="3" creationId="{A4C85996-A842-F14A-DED7-84F13D89D324}"/>
          </ac:spMkLst>
        </pc:spChg>
      </pc:sldChg>
      <pc:sldChg chg="addSp delSp modSp new del modNotes">
        <pc:chgData name="David Jones (1902712)" userId="S::1902712@student.uwtsd.ac.uk::98b88f61-01f2-4129-962e-f8385ce875c7" providerId="AD" clId="Web-{BB90459E-EF1B-3146-7A84-725F06E3153D}" dt="2023-05-02T12:31:17.600" v="949"/>
        <pc:sldMkLst>
          <pc:docMk/>
          <pc:sldMk cId="2825410067" sldId="282"/>
        </pc:sldMkLst>
        <pc:spChg chg="del">
          <ac:chgData name="David Jones (1902712)" userId="S::1902712@student.uwtsd.ac.uk::98b88f61-01f2-4129-962e-f8385ce875c7" providerId="AD" clId="Web-{BB90459E-EF1B-3146-7A84-725F06E3153D}" dt="2023-05-02T11:52:21.533" v="570"/>
          <ac:spMkLst>
            <pc:docMk/>
            <pc:sldMk cId="2825410067" sldId="282"/>
            <ac:spMk id="2" creationId="{392664DD-64CB-516E-7325-36C6A633E343}"/>
          </ac:spMkLst>
        </pc:spChg>
        <pc:spChg chg="del">
          <ac:chgData name="David Jones (1902712)" userId="S::1902712@student.uwtsd.ac.uk::98b88f61-01f2-4129-962e-f8385ce875c7" providerId="AD" clId="Web-{BB90459E-EF1B-3146-7A84-725F06E3153D}" dt="2023-05-02T11:51:54.079" v="566"/>
          <ac:spMkLst>
            <pc:docMk/>
            <pc:sldMk cId="2825410067" sldId="282"/>
            <ac:spMk id="3" creationId="{CE07A48A-6809-6373-539D-51F647FBFEC6}"/>
          </ac:spMkLst>
        </pc:spChg>
        <pc:picChg chg="add mod ord modCrop">
          <ac:chgData name="David Jones (1902712)" userId="S::1902712@student.uwtsd.ac.uk::98b88f61-01f2-4129-962e-f8385ce875c7" providerId="AD" clId="Web-{BB90459E-EF1B-3146-7A84-725F06E3153D}" dt="2023-05-02T11:52:27.783" v="572" actId="1076"/>
          <ac:picMkLst>
            <pc:docMk/>
            <pc:sldMk cId="2825410067" sldId="282"/>
            <ac:picMk id="4" creationId="{61A8BD1F-2AEF-6A66-3878-97F0EB46A2B3}"/>
          </ac:picMkLst>
        </pc:picChg>
      </pc:sldChg>
    </pc:docChg>
  </pc:docChgLst>
  <pc:docChgLst>
    <pc:chgData name="David Jones (1902712)" userId="S::1902712@student.uwtsd.ac.uk::98b88f61-01f2-4129-962e-f8385ce875c7" providerId="AD" clId="Web-{321E3B5B-B7D1-75A6-73F8-F7BBE547BD29}"/>
    <pc:docChg chg="addSld delSld modSld sldOrd">
      <pc:chgData name="David Jones (1902712)" userId="S::1902712@student.uwtsd.ac.uk::98b88f61-01f2-4129-962e-f8385ce875c7" providerId="AD" clId="Web-{321E3B5B-B7D1-75A6-73F8-F7BBE547BD29}" dt="2023-05-02T14:24:32.279" v="484"/>
      <pc:docMkLst>
        <pc:docMk/>
      </pc:docMkLst>
      <pc:sldChg chg="modNotes">
        <pc:chgData name="David Jones (1902712)" userId="S::1902712@student.uwtsd.ac.uk::98b88f61-01f2-4129-962e-f8385ce875c7" providerId="AD" clId="Web-{321E3B5B-B7D1-75A6-73F8-F7BBE547BD29}" dt="2023-05-02T13:45:43.771" v="257"/>
        <pc:sldMkLst>
          <pc:docMk/>
          <pc:sldMk cId="541444608" sldId="258"/>
        </pc:sldMkLst>
      </pc:sldChg>
      <pc:sldChg chg="modSp modNotes">
        <pc:chgData name="David Jones (1902712)" userId="S::1902712@student.uwtsd.ac.uk::98b88f61-01f2-4129-962e-f8385ce875c7" providerId="AD" clId="Web-{321E3B5B-B7D1-75A6-73F8-F7BBE547BD29}" dt="2023-05-02T14:07:12.723" v="381"/>
        <pc:sldMkLst>
          <pc:docMk/>
          <pc:sldMk cId="3961849102" sldId="262"/>
        </pc:sldMkLst>
        <pc:spChg chg="mod">
          <ac:chgData name="David Jones (1902712)" userId="S::1902712@student.uwtsd.ac.uk::98b88f61-01f2-4129-962e-f8385ce875c7" providerId="AD" clId="Web-{321E3B5B-B7D1-75A6-73F8-F7BBE547BD29}" dt="2023-05-02T14:05:14.439" v="363" actId="20577"/>
          <ac:spMkLst>
            <pc:docMk/>
            <pc:sldMk cId="3961849102" sldId="262"/>
            <ac:spMk id="3" creationId="{714AE798-09A3-3BE6-1A52-36026324D819}"/>
          </ac:spMkLst>
        </pc:spChg>
      </pc:sldChg>
      <pc:sldChg chg="addSp delSp modSp modNotes">
        <pc:chgData name="David Jones (1902712)" userId="S::1902712@student.uwtsd.ac.uk::98b88f61-01f2-4129-962e-f8385ce875c7" providerId="AD" clId="Web-{321E3B5B-B7D1-75A6-73F8-F7BBE547BD29}" dt="2023-05-02T14:24:32.279" v="484"/>
        <pc:sldMkLst>
          <pc:docMk/>
          <pc:sldMk cId="143412920" sldId="264"/>
        </pc:sldMkLst>
        <pc:spChg chg="del">
          <ac:chgData name="David Jones (1902712)" userId="S::1902712@student.uwtsd.ac.uk::98b88f61-01f2-4129-962e-f8385ce875c7" providerId="AD" clId="Web-{321E3B5B-B7D1-75A6-73F8-F7BBE547BD29}" dt="2023-05-02T13:17:29.528" v="9"/>
          <ac:spMkLst>
            <pc:docMk/>
            <pc:sldMk cId="143412920" sldId="264"/>
            <ac:spMk id="20" creationId="{F8446B12-7391-4711-8B31-112A0B896C76}"/>
          </ac:spMkLst>
        </pc:spChg>
        <pc:spChg chg="add">
          <ac:chgData name="David Jones (1902712)" userId="S::1902712@student.uwtsd.ac.uk::98b88f61-01f2-4129-962e-f8385ce875c7" providerId="AD" clId="Web-{321E3B5B-B7D1-75A6-73F8-F7BBE547BD29}" dt="2023-05-02T13:17:29.528" v="9"/>
          <ac:spMkLst>
            <pc:docMk/>
            <pc:sldMk cId="143412920" sldId="264"/>
            <ac:spMk id="29" creationId="{F8446B12-7391-4711-8B31-112A0B896C76}"/>
          </ac:spMkLst>
        </pc:spChg>
        <pc:grpChg chg="del">
          <ac:chgData name="David Jones (1902712)" userId="S::1902712@student.uwtsd.ac.uk::98b88f61-01f2-4129-962e-f8385ce875c7" providerId="AD" clId="Web-{321E3B5B-B7D1-75A6-73F8-F7BBE547BD29}" dt="2023-05-02T13:17:29.528" v="9"/>
          <ac:grpSpMkLst>
            <pc:docMk/>
            <pc:sldMk cId="143412920" sldId="264"/>
            <ac:grpSpMk id="22" creationId="{AC0B7807-0C83-4963-821A-69B172722E49}"/>
          </ac:grpSpMkLst>
        </pc:grpChg>
        <pc:grpChg chg="add">
          <ac:chgData name="David Jones (1902712)" userId="S::1902712@student.uwtsd.ac.uk::98b88f61-01f2-4129-962e-f8385ce875c7" providerId="AD" clId="Web-{321E3B5B-B7D1-75A6-73F8-F7BBE547BD29}" dt="2023-05-02T13:17:29.528" v="9"/>
          <ac:grpSpMkLst>
            <pc:docMk/>
            <pc:sldMk cId="143412920" sldId="264"/>
            <ac:grpSpMk id="31" creationId="{AC0B7807-0C83-4963-821A-69B172722E49}"/>
          </ac:grpSpMkLst>
        </pc:grpChg>
        <pc:picChg chg="add del mod">
          <ac:chgData name="David Jones (1902712)" userId="S::1902712@student.uwtsd.ac.uk::98b88f61-01f2-4129-962e-f8385ce875c7" providerId="AD" clId="Web-{321E3B5B-B7D1-75A6-73F8-F7BBE547BD29}" dt="2023-05-02T13:16:58.840" v="1"/>
          <ac:picMkLst>
            <pc:docMk/>
            <pc:sldMk cId="143412920" sldId="264"/>
            <ac:picMk id="3" creationId="{D1A99353-1CD5-78C5-F136-03E826C837D1}"/>
          </ac:picMkLst>
        </pc:picChg>
        <pc:picChg chg="add mod">
          <ac:chgData name="David Jones (1902712)" userId="S::1902712@student.uwtsd.ac.uk::98b88f61-01f2-4129-962e-f8385ce875c7" providerId="AD" clId="Web-{321E3B5B-B7D1-75A6-73F8-F7BBE547BD29}" dt="2023-05-02T13:17:29.528" v="9"/>
          <ac:picMkLst>
            <pc:docMk/>
            <pc:sldMk cId="143412920" sldId="264"/>
            <ac:picMk id="4" creationId="{29147B8C-0296-3E69-5089-BEC566D9A411}"/>
          </ac:picMkLst>
        </pc:picChg>
        <pc:picChg chg="mod ord">
          <ac:chgData name="David Jones (1902712)" userId="S::1902712@student.uwtsd.ac.uk::98b88f61-01f2-4129-962e-f8385ce875c7" providerId="AD" clId="Web-{321E3B5B-B7D1-75A6-73F8-F7BBE547BD29}" dt="2023-05-02T13:17:41.763" v="10" actId="14100"/>
          <ac:picMkLst>
            <pc:docMk/>
            <pc:sldMk cId="143412920" sldId="264"/>
            <ac:picMk id="5" creationId="{83EEBE50-217C-B549-3C21-F6D2F34ED4A6}"/>
          </ac:picMkLst>
        </pc:picChg>
      </pc:sldChg>
      <pc:sldChg chg="addSp modSp ord modNotes">
        <pc:chgData name="David Jones (1902712)" userId="S::1902712@student.uwtsd.ac.uk::98b88f61-01f2-4129-962e-f8385ce875c7" providerId="AD" clId="Web-{321E3B5B-B7D1-75A6-73F8-F7BBE547BD29}" dt="2023-05-02T14:00:51.714" v="341"/>
        <pc:sldMkLst>
          <pc:docMk/>
          <pc:sldMk cId="1817749766" sldId="266"/>
        </pc:sldMkLst>
        <pc:spChg chg="add mod">
          <ac:chgData name="David Jones (1902712)" userId="S::1902712@student.uwtsd.ac.uk::98b88f61-01f2-4129-962e-f8385ce875c7" providerId="AD" clId="Web-{321E3B5B-B7D1-75A6-73F8-F7BBE547BD29}" dt="2023-05-02T14:00:09.167" v="337" actId="20577"/>
          <ac:spMkLst>
            <pc:docMk/>
            <pc:sldMk cId="1817749766" sldId="266"/>
            <ac:spMk id="5" creationId="{4D2E351A-FBF0-81F9-5C5B-D5E51B6854BB}"/>
          </ac:spMkLst>
        </pc:spChg>
      </pc:sldChg>
      <pc:sldChg chg="modNotes">
        <pc:chgData name="David Jones (1902712)" userId="S::1902712@student.uwtsd.ac.uk::98b88f61-01f2-4129-962e-f8385ce875c7" providerId="AD" clId="Web-{321E3B5B-B7D1-75A6-73F8-F7BBE547BD29}" dt="2023-05-02T13:24:44.570" v="26"/>
        <pc:sldMkLst>
          <pc:docMk/>
          <pc:sldMk cId="1863895843" sldId="269"/>
        </pc:sldMkLst>
      </pc:sldChg>
      <pc:sldChg chg="modSp">
        <pc:chgData name="David Jones (1902712)" userId="S::1902712@student.uwtsd.ac.uk::98b88f61-01f2-4129-962e-f8385ce875c7" providerId="AD" clId="Web-{321E3B5B-B7D1-75A6-73F8-F7BBE547BD29}" dt="2023-05-02T14:23:34.606" v="446" actId="20577"/>
        <pc:sldMkLst>
          <pc:docMk/>
          <pc:sldMk cId="1819852895" sldId="271"/>
        </pc:sldMkLst>
        <pc:spChg chg="mod">
          <ac:chgData name="David Jones (1902712)" userId="S::1902712@student.uwtsd.ac.uk::98b88f61-01f2-4129-962e-f8385ce875c7" providerId="AD" clId="Web-{321E3B5B-B7D1-75A6-73F8-F7BBE547BD29}" dt="2023-05-02T14:23:34.606" v="446" actId="20577"/>
          <ac:spMkLst>
            <pc:docMk/>
            <pc:sldMk cId="1819852895" sldId="271"/>
            <ac:spMk id="3" creationId="{438CEAD1-50EA-F6FE-A749-4F83F8E5598A}"/>
          </ac:spMkLst>
        </pc:spChg>
      </pc:sldChg>
      <pc:sldChg chg="modSp del ord">
        <pc:chgData name="David Jones (1902712)" userId="S::1902712@student.uwtsd.ac.uk::98b88f61-01f2-4129-962e-f8385ce875c7" providerId="AD" clId="Web-{321E3B5B-B7D1-75A6-73F8-F7BBE547BD29}" dt="2023-05-02T13:59:24.275" v="331"/>
        <pc:sldMkLst>
          <pc:docMk/>
          <pc:sldMk cId="2313205316" sldId="273"/>
        </pc:sldMkLst>
        <pc:spChg chg="mod">
          <ac:chgData name="David Jones (1902712)" userId="S::1902712@student.uwtsd.ac.uk::98b88f61-01f2-4129-962e-f8385ce875c7" providerId="AD" clId="Web-{321E3B5B-B7D1-75A6-73F8-F7BBE547BD29}" dt="2023-05-02T13:58:15.508" v="328" actId="20577"/>
          <ac:spMkLst>
            <pc:docMk/>
            <pc:sldMk cId="2313205316" sldId="273"/>
            <ac:spMk id="3" creationId="{EECFE62B-511D-7562-135A-865B6BE5103B}"/>
          </ac:spMkLst>
        </pc:spChg>
      </pc:sldChg>
      <pc:sldChg chg="modSp del">
        <pc:chgData name="David Jones (1902712)" userId="S::1902712@student.uwtsd.ac.uk::98b88f61-01f2-4129-962e-f8385ce875c7" providerId="AD" clId="Web-{321E3B5B-B7D1-75A6-73F8-F7BBE547BD29}" dt="2023-05-02T13:55:54.036" v="308"/>
        <pc:sldMkLst>
          <pc:docMk/>
          <pc:sldMk cId="975178245" sldId="276"/>
        </pc:sldMkLst>
        <pc:spChg chg="mod">
          <ac:chgData name="David Jones (1902712)" userId="S::1902712@student.uwtsd.ac.uk::98b88f61-01f2-4129-962e-f8385ce875c7" providerId="AD" clId="Web-{321E3B5B-B7D1-75A6-73F8-F7BBE547BD29}" dt="2023-05-02T13:55:30.285" v="299" actId="20577"/>
          <ac:spMkLst>
            <pc:docMk/>
            <pc:sldMk cId="975178245" sldId="276"/>
            <ac:spMk id="4" creationId="{83F9876B-6E3F-5136-CA02-486E4B6B391A}"/>
          </ac:spMkLst>
        </pc:spChg>
      </pc:sldChg>
      <pc:sldChg chg="del">
        <pc:chgData name="David Jones (1902712)" userId="S::1902712@student.uwtsd.ac.uk::98b88f61-01f2-4129-962e-f8385ce875c7" providerId="AD" clId="Web-{321E3B5B-B7D1-75A6-73F8-F7BBE547BD29}" dt="2023-05-02T14:13:08.075" v="428"/>
        <pc:sldMkLst>
          <pc:docMk/>
          <pc:sldMk cId="4163268070" sldId="277"/>
        </pc:sldMkLst>
      </pc:sldChg>
      <pc:sldChg chg="modSp">
        <pc:chgData name="David Jones (1902712)" userId="S::1902712@student.uwtsd.ac.uk::98b88f61-01f2-4129-962e-f8385ce875c7" providerId="AD" clId="Web-{321E3B5B-B7D1-75A6-73F8-F7BBE547BD29}" dt="2023-05-02T14:23:05.511" v="444" actId="20577"/>
        <pc:sldMkLst>
          <pc:docMk/>
          <pc:sldMk cId="3775873560" sldId="279"/>
        </pc:sldMkLst>
        <pc:spChg chg="mod">
          <ac:chgData name="David Jones (1902712)" userId="S::1902712@student.uwtsd.ac.uk::98b88f61-01f2-4129-962e-f8385ce875c7" providerId="AD" clId="Web-{321E3B5B-B7D1-75A6-73F8-F7BBE547BD29}" dt="2023-05-02T14:23:05.511" v="444" actId="20577"/>
          <ac:spMkLst>
            <pc:docMk/>
            <pc:sldMk cId="3775873560" sldId="279"/>
            <ac:spMk id="3" creationId="{89493347-C4E7-14B6-3DA4-10B024441E84}"/>
          </ac:spMkLst>
        </pc:spChg>
      </pc:sldChg>
      <pc:sldChg chg="del">
        <pc:chgData name="David Jones (1902712)" userId="S::1902712@student.uwtsd.ac.uk::98b88f61-01f2-4129-962e-f8385ce875c7" providerId="AD" clId="Web-{321E3B5B-B7D1-75A6-73F8-F7BBE547BD29}" dt="2023-05-02T13:57:40.866" v="318"/>
        <pc:sldMkLst>
          <pc:docMk/>
          <pc:sldMk cId="2825797729" sldId="280"/>
        </pc:sldMkLst>
      </pc:sldChg>
      <pc:sldChg chg="addSp delSp modSp mod setBg modNotes">
        <pc:chgData name="David Jones (1902712)" userId="S::1902712@student.uwtsd.ac.uk::98b88f61-01f2-4129-962e-f8385ce875c7" providerId="AD" clId="Web-{321E3B5B-B7D1-75A6-73F8-F7BBE547BD29}" dt="2023-05-02T14:10:05.634" v="427"/>
        <pc:sldMkLst>
          <pc:docMk/>
          <pc:sldMk cId="368393559" sldId="282"/>
        </pc:sldMkLst>
        <pc:spChg chg="mod">
          <ac:chgData name="David Jones (1902712)" userId="S::1902712@student.uwtsd.ac.uk::98b88f61-01f2-4129-962e-f8385ce875c7" providerId="AD" clId="Web-{321E3B5B-B7D1-75A6-73F8-F7BBE547BD29}" dt="2023-05-02T14:02:07.513" v="357"/>
          <ac:spMkLst>
            <pc:docMk/>
            <pc:sldMk cId="368393559" sldId="282"/>
            <ac:spMk id="2" creationId="{7005158A-13F2-A122-3C46-6D22FEFC6FC9}"/>
          </ac:spMkLst>
        </pc:spChg>
        <pc:spChg chg="del mod">
          <ac:chgData name="David Jones (1902712)" userId="S::1902712@student.uwtsd.ac.uk::98b88f61-01f2-4129-962e-f8385ce875c7" providerId="AD" clId="Web-{321E3B5B-B7D1-75A6-73F8-F7BBE547BD29}" dt="2023-05-02T14:02:07.513" v="357"/>
          <ac:spMkLst>
            <pc:docMk/>
            <pc:sldMk cId="368393559" sldId="282"/>
            <ac:spMk id="3" creationId="{A4C85996-A842-F14A-DED7-84F13D89D324}"/>
          </ac:spMkLst>
        </pc:spChg>
        <pc:spChg chg="add">
          <ac:chgData name="David Jones (1902712)" userId="S::1902712@student.uwtsd.ac.uk::98b88f61-01f2-4129-962e-f8385ce875c7" providerId="AD" clId="Web-{321E3B5B-B7D1-75A6-73F8-F7BBE547BD29}" dt="2023-05-02T14:02:07.513" v="357"/>
          <ac:spMkLst>
            <pc:docMk/>
            <pc:sldMk cId="368393559" sldId="282"/>
            <ac:spMk id="9" creationId="{5625EBD2-B0F5-41AE-B3A7-8EC46826420A}"/>
          </ac:spMkLst>
        </pc:spChg>
        <pc:picChg chg="add">
          <ac:chgData name="David Jones (1902712)" userId="S::1902712@student.uwtsd.ac.uk::98b88f61-01f2-4129-962e-f8385ce875c7" providerId="AD" clId="Web-{321E3B5B-B7D1-75A6-73F8-F7BBE547BD29}" dt="2023-05-02T14:02:07.513" v="357"/>
          <ac:picMkLst>
            <pc:docMk/>
            <pc:sldMk cId="368393559" sldId="282"/>
            <ac:picMk id="5" creationId="{D8B046BB-A776-A541-91AB-DEF9C6970408}"/>
          </ac:picMkLst>
        </pc:picChg>
      </pc:sldChg>
      <pc:sldChg chg="delSp modSp new">
        <pc:chgData name="David Jones (1902712)" userId="S::1902712@student.uwtsd.ac.uk::98b88f61-01f2-4129-962e-f8385ce875c7" providerId="AD" clId="Web-{321E3B5B-B7D1-75A6-73F8-F7BBE547BD29}" dt="2023-05-02T14:08:08.037" v="419" actId="20577"/>
        <pc:sldMkLst>
          <pc:docMk/>
          <pc:sldMk cId="1463637335" sldId="283"/>
        </pc:sldMkLst>
        <pc:spChg chg="del">
          <ac:chgData name="David Jones (1902712)" userId="S::1902712@student.uwtsd.ac.uk::98b88f61-01f2-4129-962e-f8385ce875c7" providerId="AD" clId="Web-{321E3B5B-B7D1-75A6-73F8-F7BBE547BD29}" dt="2023-05-02T13:53:36.501" v="275"/>
          <ac:spMkLst>
            <pc:docMk/>
            <pc:sldMk cId="1463637335" sldId="283"/>
            <ac:spMk id="2" creationId="{631CCA03-7E39-537C-E14A-E5BB3858DDF1}"/>
          </ac:spMkLst>
        </pc:spChg>
        <pc:spChg chg="mod">
          <ac:chgData name="David Jones (1902712)" userId="S::1902712@student.uwtsd.ac.uk::98b88f61-01f2-4129-962e-f8385ce875c7" providerId="AD" clId="Web-{321E3B5B-B7D1-75A6-73F8-F7BBE547BD29}" dt="2023-05-02T14:08:08.037" v="419" actId="20577"/>
          <ac:spMkLst>
            <pc:docMk/>
            <pc:sldMk cId="1463637335" sldId="283"/>
            <ac:spMk id="3" creationId="{93679FB7-9C27-7240-A644-FEDF72F9A740}"/>
          </ac:spMkLst>
        </pc:spChg>
      </pc:sldChg>
      <pc:sldChg chg="delSp modSp new">
        <pc:chgData name="David Jones (1902712)" userId="S::1902712@student.uwtsd.ac.uk::98b88f61-01f2-4129-962e-f8385ce875c7" providerId="AD" clId="Web-{321E3B5B-B7D1-75A6-73F8-F7BBE547BD29}" dt="2023-05-02T13:55:45.676" v="307" actId="20577"/>
        <pc:sldMkLst>
          <pc:docMk/>
          <pc:sldMk cId="3942540009" sldId="284"/>
        </pc:sldMkLst>
        <pc:spChg chg="del">
          <ac:chgData name="David Jones (1902712)" userId="S::1902712@student.uwtsd.ac.uk::98b88f61-01f2-4129-962e-f8385ce875c7" providerId="AD" clId="Web-{321E3B5B-B7D1-75A6-73F8-F7BBE547BD29}" dt="2023-05-02T13:55:21.707" v="296"/>
          <ac:spMkLst>
            <pc:docMk/>
            <pc:sldMk cId="3942540009" sldId="284"/>
            <ac:spMk id="2" creationId="{21900128-AE40-C55F-F367-4F40A0CBEB03}"/>
          </ac:spMkLst>
        </pc:spChg>
        <pc:spChg chg="mod">
          <ac:chgData name="David Jones (1902712)" userId="S::1902712@student.uwtsd.ac.uk::98b88f61-01f2-4129-962e-f8385ce875c7" providerId="AD" clId="Web-{321E3B5B-B7D1-75A6-73F8-F7BBE547BD29}" dt="2023-05-02T13:55:45.676" v="307" actId="20577"/>
          <ac:spMkLst>
            <pc:docMk/>
            <pc:sldMk cId="3942540009" sldId="284"/>
            <ac:spMk id="3" creationId="{3ED3FAAF-1260-1661-2188-F132306E339D}"/>
          </ac:spMkLst>
        </pc:spChg>
      </pc:sldChg>
      <pc:sldChg chg="delSp modSp new">
        <pc:chgData name="David Jones (1902712)" userId="S::1902712@student.uwtsd.ac.uk::98b88f61-01f2-4129-962e-f8385ce875c7" providerId="AD" clId="Web-{321E3B5B-B7D1-75A6-73F8-F7BBE547BD29}" dt="2023-05-02T13:56:18.239" v="314" actId="1076"/>
        <pc:sldMkLst>
          <pc:docMk/>
          <pc:sldMk cId="3916343360" sldId="285"/>
        </pc:sldMkLst>
        <pc:spChg chg="del">
          <ac:chgData name="David Jones (1902712)" userId="S::1902712@student.uwtsd.ac.uk::98b88f61-01f2-4129-962e-f8385ce875c7" providerId="AD" clId="Web-{321E3B5B-B7D1-75A6-73F8-F7BBE547BD29}" dt="2023-05-02T13:56:14.895" v="313"/>
          <ac:spMkLst>
            <pc:docMk/>
            <pc:sldMk cId="3916343360" sldId="285"/>
            <ac:spMk id="2" creationId="{04B89808-7C6F-0D8A-2C60-EFD088F649EE}"/>
          </ac:spMkLst>
        </pc:spChg>
        <pc:spChg chg="mod">
          <ac:chgData name="David Jones (1902712)" userId="S::1902712@student.uwtsd.ac.uk::98b88f61-01f2-4129-962e-f8385ce875c7" providerId="AD" clId="Web-{321E3B5B-B7D1-75A6-73F8-F7BBE547BD29}" dt="2023-05-02T13:56:18.239" v="314" actId="1076"/>
          <ac:spMkLst>
            <pc:docMk/>
            <pc:sldMk cId="3916343360" sldId="285"/>
            <ac:spMk id="3" creationId="{83AF8311-9A51-1D22-FE87-CB4C42E9952B}"/>
          </ac:spMkLst>
        </pc:spChg>
      </pc:sldChg>
      <pc:sldChg chg="add del">
        <pc:chgData name="David Jones (1902712)" userId="S::1902712@student.uwtsd.ac.uk::98b88f61-01f2-4129-962e-f8385ce875c7" providerId="AD" clId="Web-{321E3B5B-B7D1-75A6-73F8-F7BBE547BD29}" dt="2023-05-02T13:59:37.713" v="333"/>
        <pc:sldMkLst>
          <pc:docMk/>
          <pc:sldMk cId="1698419000" sldId="28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98AEFF-094B-4117-B9CD-23738B0D4D2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2E2351B-494E-486F-AEB0-53A9702D3C70}">
      <dgm:prSet/>
      <dgm:spPr/>
      <dgm:t>
        <a:bodyPr/>
        <a:lstStyle/>
        <a:p>
          <a:r>
            <a:rPr lang="en-GB" dirty="0"/>
            <a:t>Prepare</a:t>
          </a:r>
          <a:endParaRPr lang="en-US" dirty="0"/>
        </a:p>
      </dgm:t>
    </dgm:pt>
    <dgm:pt modelId="{BAE93F74-B012-4B89-9388-6B04B9EAE894}" type="parTrans" cxnId="{9F0E8BB3-5292-4B21-B517-722717627682}">
      <dgm:prSet/>
      <dgm:spPr/>
      <dgm:t>
        <a:bodyPr/>
        <a:lstStyle/>
        <a:p>
          <a:endParaRPr lang="en-US"/>
        </a:p>
      </dgm:t>
    </dgm:pt>
    <dgm:pt modelId="{71E47713-E707-486D-B3F5-D11840933E4C}" type="sibTrans" cxnId="{9F0E8BB3-5292-4B21-B517-722717627682}">
      <dgm:prSet/>
      <dgm:spPr/>
      <dgm:t>
        <a:bodyPr/>
        <a:lstStyle/>
        <a:p>
          <a:endParaRPr lang="en-US"/>
        </a:p>
      </dgm:t>
    </dgm:pt>
    <dgm:pt modelId="{41036BA4-BCBD-4E12-B9B0-594A07777267}">
      <dgm:prSet/>
      <dgm:spPr/>
      <dgm:t>
        <a:bodyPr/>
        <a:lstStyle/>
        <a:p>
          <a:r>
            <a:rPr lang="en-GB" dirty="0"/>
            <a:t>Prevent</a:t>
          </a:r>
          <a:endParaRPr lang="en-US" dirty="0"/>
        </a:p>
      </dgm:t>
    </dgm:pt>
    <dgm:pt modelId="{41C135E3-E7B9-4172-9618-CD7DD50EA5E5}" type="parTrans" cxnId="{70C9DD52-FB48-47E3-96F5-8DD7FA741F1E}">
      <dgm:prSet/>
      <dgm:spPr/>
      <dgm:t>
        <a:bodyPr/>
        <a:lstStyle/>
        <a:p>
          <a:endParaRPr lang="en-US"/>
        </a:p>
      </dgm:t>
    </dgm:pt>
    <dgm:pt modelId="{AEE7DF83-E4D5-4C5B-8512-EC8B7ED89EBF}" type="sibTrans" cxnId="{70C9DD52-FB48-47E3-96F5-8DD7FA741F1E}">
      <dgm:prSet/>
      <dgm:spPr/>
      <dgm:t>
        <a:bodyPr/>
        <a:lstStyle/>
        <a:p>
          <a:endParaRPr lang="en-US"/>
        </a:p>
      </dgm:t>
    </dgm:pt>
    <dgm:pt modelId="{2719F38C-1281-4C25-8A8D-7A4762D12CAC}">
      <dgm:prSet/>
      <dgm:spPr/>
      <dgm:t>
        <a:bodyPr/>
        <a:lstStyle/>
        <a:p>
          <a:r>
            <a:rPr lang="en-GB" dirty="0"/>
            <a:t>Protect</a:t>
          </a:r>
          <a:endParaRPr lang="en-US" dirty="0"/>
        </a:p>
      </dgm:t>
    </dgm:pt>
    <dgm:pt modelId="{E1B27EF6-83D9-47FB-83AA-2042D3058CD6}" type="parTrans" cxnId="{7D9B6E79-72C4-4B6A-BD64-C639A4488C59}">
      <dgm:prSet/>
      <dgm:spPr/>
      <dgm:t>
        <a:bodyPr/>
        <a:lstStyle/>
        <a:p>
          <a:endParaRPr lang="en-US"/>
        </a:p>
      </dgm:t>
    </dgm:pt>
    <dgm:pt modelId="{19841D0C-08AF-4CA4-A0BF-AD79FD81322E}" type="sibTrans" cxnId="{7D9B6E79-72C4-4B6A-BD64-C639A4488C59}">
      <dgm:prSet/>
      <dgm:spPr/>
      <dgm:t>
        <a:bodyPr/>
        <a:lstStyle/>
        <a:p>
          <a:endParaRPr lang="en-US"/>
        </a:p>
      </dgm:t>
    </dgm:pt>
    <dgm:pt modelId="{457D8C40-7DFA-4221-B3DB-601B335A4BD0}">
      <dgm:prSet/>
      <dgm:spPr/>
      <dgm:t>
        <a:bodyPr/>
        <a:lstStyle/>
        <a:p>
          <a:r>
            <a:rPr lang="en-GB" dirty="0"/>
            <a:t>Pursue</a:t>
          </a:r>
          <a:endParaRPr lang="en-US" dirty="0"/>
        </a:p>
      </dgm:t>
    </dgm:pt>
    <dgm:pt modelId="{7B79AE1B-1F51-40B3-97F3-AD45ECE34895}" type="parTrans" cxnId="{A97B61DA-6AA9-4BBE-873C-16ECB12FC4FE}">
      <dgm:prSet/>
      <dgm:spPr/>
      <dgm:t>
        <a:bodyPr/>
        <a:lstStyle/>
        <a:p>
          <a:endParaRPr lang="en-US"/>
        </a:p>
      </dgm:t>
    </dgm:pt>
    <dgm:pt modelId="{9D170865-6C4C-404F-9137-E155B1A150CF}" type="sibTrans" cxnId="{A97B61DA-6AA9-4BBE-873C-16ECB12FC4FE}">
      <dgm:prSet/>
      <dgm:spPr/>
      <dgm:t>
        <a:bodyPr/>
        <a:lstStyle/>
        <a:p>
          <a:endParaRPr lang="en-US"/>
        </a:p>
      </dgm:t>
    </dgm:pt>
    <dgm:pt modelId="{6A5BFCFD-E230-4BFF-B5A0-D0883049B3AD}" type="pres">
      <dgm:prSet presAssocID="{6798AEFF-094B-4117-B9CD-23738B0D4D24}" presName="hierChild1" presStyleCnt="0">
        <dgm:presLayoutVars>
          <dgm:chPref val="1"/>
          <dgm:dir/>
          <dgm:animOne val="branch"/>
          <dgm:animLvl val="lvl"/>
          <dgm:resizeHandles/>
        </dgm:presLayoutVars>
      </dgm:prSet>
      <dgm:spPr/>
    </dgm:pt>
    <dgm:pt modelId="{EDB74D32-FA84-40D1-A6AC-6B64352BD270}" type="pres">
      <dgm:prSet presAssocID="{C2E2351B-494E-486F-AEB0-53A9702D3C70}" presName="hierRoot1" presStyleCnt="0"/>
      <dgm:spPr/>
    </dgm:pt>
    <dgm:pt modelId="{867E1BC2-2C25-4C4E-9017-348CBEADAE8D}" type="pres">
      <dgm:prSet presAssocID="{C2E2351B-494E-486F-AEB0-53A9702D3C70}" presName="composite" presStyleCnt="0"/>
      <dgm:spPr/>
    </dgm:pt>
    <dgm:pt modelId="{F1C9930A-9CF2-413C-867E-EDD9C17E960C}" type="pres">
      <dgm:prSet presAssocID="{C2E2351B-494E-486F-AEB0-53A9702D3C70}" presName="background" presStyleLbl="node0" presStyleIdx="0" presStyleCnt="4"/>
      <dgm:spPr/>
    </dgm:pt>
    <dgm:pt modelId="{CEE7371D-AD67-4927-B33A-065A2CA7BBFC}" type="pres">
      <dgm:prSet presAssocID="{C2E2351B-494E-486F-AEB0-53A9702D3C70}" presName="text" presStyleLbl="fgAcc0" presStyleIdx="0" presStyleCnt="4">
        <dgm:presLayoutVars>
          <dgm:chPref val="3"/>
        </dgm:presLayoutVars>
      </dgm:prSet>
      <dgm:spPr/>
    </dgm:pt>
    <dgm:pt modelId="{A1B2F0DE-8C76-4F83-AAB3-D34D86A964BD}" type="pres">
      <dgm:prSet presAssocID="{C2E2351B-494E-486F-AEB0-53A9702D3C70}" presName="hierChild2" presStyleCnt="0"/>
      <dgm:spPr/>
    </dgm:pt>
    <dgm:pt modelId="{92458762-3556-41DD-8599-0A7235A785FE}" type="pres">
      <dgm:prSet presAssocID="{41036BA4-BCBD-4E12-B9B0-594A07777267}" presName="hierRoot1" presStyleCnt="0"/>
      <dgm:spPr/>
    </dgm:pt>
    <dgm:pt modelId="{B65748C4-680D-4F19-81C9-517A02F08C8C}" type="pres">
      <dgm:prSet presAssocID="{41036BA4-BCBD-4E12-B9B0-594A07777267}" presName="composite" presStyleCnt="0"/>
      <dgm:spPr/>
    </dgm:pt>
    <dgm:pt modelId="{75B8038A-995C-4DAE-BAEF-EA6B8BD6A297}" type="pres">
      <dgm:prSet presAssocID="{41036BA4-BCBD-4E12-B9B0-594A07777267}" presName="background" presStyleLbl="node0" presStyleIdx="1" presStyleCnt="4"/>
      <dgm:spPr/>
    </dgm:pt>
    <dgm:pt modelId="{A4535C93-6709-481A-8666-C2AEF8547794}" type="pres">
      <dgm:prSet presAssocID="{41036BA4-BCBD-4E12-B9B0-594A07777267}" presName="text" presStyleLbl="fgAcc0" presStyleIdx="1" presStyleCnt="4">
        <dgm:presLayoutVars>
          <dgm:chPref val="3"/>
        </dgm:presLayoutVars>
      </dgm:prSet>
      <dgm:spPr/>
    </dgm:pt>
    <dgm:pt modelId="{49AF2965-C6FF-44C9-940F-B0B41F173BD1}" type="pres">
      <dgm:prSet presAssocID="{41036BA4-BCBD-4E12-B9B0-594A07777267}" presName="hierChild2" presStyleCnt="0"/>
      <dgm:spPr/>
    </dgm:pt>
    <dgm:pt modelId="{F8874152-0F94-43C9-9B29-B915E7CC0768}" type="pres">
      <dgm:prSet presAssocID="{2719F38C-1281-4C25-8A8D-7A4762D12CAC}" presName="hierRoot1" presStyleCnt="0"/>
      <dgm:spPr/>
    </dgm:pt>
    <dgm:pt modelId="{404D241B-41C4-4528-A644-BB9EA775C605}" type="pres">
      <dgm:prSet presAssocID="{2719F38C-1281-4C25-8A8D-7A4762D12CAC}" presName="composite" presStyleCnt="0"/>
      <dgm:spPr/>
    </dgm:pt>
    <dgm:pt modelId="{618DFA67-A10F-4B86-B25C-7D06FF4788B8}" type="pres">
      <dgm:prSet presAssocID="{2719F38C-1281-4C25-8A8D-7A4762D12CAC}" presName="background" presStyleLbl="node0" presStyleIdx="2" presStyleCnt="4"/>
      <dgm:spPr/>
    </dgm:pt>
    <dgm:pt modelId="{7D3E71CC-68A7-46B4-BEC8-CD6AD1F42077}" type="pres">
      <dgm:prSet presAssocID="{2719F38C-1281-4C25-8A8D-7A4762D12CAC}" presName="text" presStyleLbl="fgAcc0" presStyleIdx="2" presStyleCnt="4">
        <dgm:presLayoutVars>
          <dgm:chPref val="3"/>
        </dgm:presLayoutVars>
      </dgm:prSet>
      <dgm:spPr/>
    </dgm:pt>
    <dgm:pt modelId="{C0432DA3-95DE-48DC-9C53-1570B06E5843}" type="pres">
      <dgm:prSet presAssocID="{2719F38C-1281-4C25-8A8D-7A4762D12CAC}" presName="hierChild2" presStyleCnt="0"/>
      <dgm:spPr/>
    </dgm:pt>
    <dgm:pt modelId="{C1DA22F1-C9F6-4F78-809B-A9B1A937D7F5}" type="pres">
      <dgm:prSet presAssocID="{457D8C40-7DFA-4221-B3DB-601B335A4BD0}" presName="hierRoot1" presStyleCnt="0"/>
      <dgm:spPr/>
    </dgm:pt>
    <dgm:pt modelId="{145CA9C1-BA40-4A36-AA38-5DBDFEC986BA}" type="pres">
      <dgm:prSet presAssocID="{457D8C40-7DFA-4221-B3DB-601B335A4BD0}" presName="composite" presStyleCnt="0"/>
      <dgm:spPr/>
    </dgm:pt>
    <dgm:pt modelId="{C4D9A70F-BA67-4C41-88DE-9F0FA602C311}" type="pres">
      <dgm:prSet presAssocID="{457D8C40-7DFA-4221-B3DB-601B335A4BD0}" presName="background" presStyleLbl="node0" presStyleIdx="3" presStyleCnt="4"/>
      <dgm:spPr/>
    </dgm:pt>
    <dgm:pt modelId="{D1AAE341-DFCA-4067-8DB2-7385B85F7FA8}" type="pres">
      <dgm:prSet presAssocID="{457D8C40-7DFA-4221-B3DB-601B335A4BD0}" presName="text" presStyleLbl="fgAcc0" presStyleIdx="3" presStyleCnt="4">
        <dgm:presLayoutVars>
          <dgm:chPref val="3"/>
        </dgm:presLayoutVars>
      </dgm:prSet>
      <dgm:spPr/>
    </dgm:pt>
    <dgm:pt modelId="{FEACE4B1-A80D-467D-806A-6A3F6A609AD2}" type="pres">
      <dgm:prSet presAssocID="{457D8C40-7DFA-4221-B3DB-601B335A4BD0}" presName="hierChild2" presStyleCnt="0"/>
      <dgm:spPr/>
    </dgm:pt>
  </dgm:ptLst>
  <dgm:cxnLst>
    <dgm:cxn modelId="{09A4C10C-8C19-44C9-B60C-105E3ED079BA}" type="presOf" srcId="{C2E2351B-494E-486F-AEB0-53A9702D3C70}" destId="{CEE7371D-AD67-4927-B33A-065A2CA7BBFC}" srcOrd="0" destOrd="0" presId="urn:microsoft.com/office/officeart/2005/8/layout/hierarchy1"/>
    <dgm:cxn modelId="{9FD08D60-7A2C-4E50-86E1-2FEE22CA891F}" type="presOf" srcId="{41036BA4-BCBD-4E12-B9B0-594A07777267}" destId="{A4535C93-6709-481A-8666-C2AEF8547794}" srcOrd="0" destOrd="0" presId="urn:microsoft.com/office/officeart/2005/8/layout/hierarchy1"/>
    <dgm:cxn modelId="{D5C1766E-7886-4831-AD7E-E466F3C44637}" type="presOf" srcId="{6798AEFF-094B-4117-B9CD-23738B0D4D24}" destId="{6A5BFCFD-E230-4BFF-B5A0-D0883049B3AD}" srcOrd="0" destOrd="0" presId="urn:microsoft.com/office/officeart/2005/8/layout/hierarchy1"/>
    <dgm:cxn modelId="{70C9DD52-FB48-47E3-96F5-8DD7FA741F1E}" srcId="{6798AEFF-094B-4117-B9CD-23738B0D4D24}" destId="{41036BA4-BCBD-4E12-B9B0-594A07777267}" srcOrd="1" destOrd="0" parTransId="{41C135E3-E7B9-4172-9618-CD7DD50EA5E5}" sibTransId="{AEE7DF83-E4D5-4C5B-8512-EC8B7ED89EBF}"/>
    <dgm:cxn modelId="{7D9B6E79-72C4-4B6A-BD64-C639A4488C59}" srcId="{6798AEFF-094B-4117-B9CD-23738B0D4D24}" destId="{2719F38C-1281-4C25-8A8D-7A4762D12CAC}" srcOrd="2" destOrd="0" parTransId="{E1B27EF6-83D9-47FB-83AA-2042D3058CD6}" sibTransId="{19841D0C-08AF-4CA4-A0BF-AD79FD81322E}"/>
    <dgm:cxn modelId="{2AEC85A5-89ED-423A-BAD0-9EE07C1705D6}" type="presOf" srcId="{457D8C40-7DFA-4221-B3DB-601B335A4BD0}" destId="{D1AAE341-DFCA-4067-8DB2-7385B85F7FA8}" srcOrd="0" destOrd="0" presId="urn:microsoft.com/office/officeart/2005/8/layout/hierarchy1"/>
    <dgm:cxn modelId="{42F868AA-4BF4-40AC-8273-BB64BD159AC3}" type="presOf" srcId="{2719F38C-1281-4C25-8A8D-7A4762D12CAC}" destId="{7D3E71CC-68A7-46B4-BEC8-CD6AD1F42077}" srcOrd="0" destOrd="0" presId="urn:microsoft.com/office/officeart/2005/8/layout/hierarchy1"/>
    <dgm:cxn modelId="{9F0E8BB3-5292-4B21-B517-722717627682}" srcId="{6798AEFF-094B-4117-B9CD-23738B0D4D24}" destId="{C2E2351B-494E-486F-AEB0-53A9702D3C70}" srcOrd="0" destOrd="0" parTransId="{BAE93F74-B012-4B89-9388-6B04B9EAE894}" sibTransId="{71E47713-E707-486D-B3F5-D11840933E4C}"/>
    <dgm:cxn modelId="{A97B61DA-6AA9-4BBE-873C-16ECB12FC4FE}" srcId="{6798AEFF-094B-4117-B9CD-23738B0D4D24}" destId="{457D8C40-7DFA-4221-B3DB-601B335A4BD0}" srcOrd="3" destOrd="0" parTransId="{7B79AE1B-1F51-40B3-97F3-AD45ECE34895}" sibTransId="{9D170865-6C4C-404F-9137-E155B1A150CF}"/>
    <dgm:cxn modelId="{798678AF-82F2-4113-811A-7DF7A9AFCD6D}" type="presParOf" srcId="{6A5BFCFD-E230-4BFF-B5A0-D0883049B3AD}" destId="{EDB74D32-FA84-40D1-A6AC-6B64352BD270}" srcOrd="0" destOrd="0" presId="urn:microsoft.com/office/officeart/2005/8/layout/hierarchy1"/>
    <dgm:cxn modelId="{EC8F00C2-BD2E-49DE-8BB1-287769D9FD3C}" type="presParOf" srcId="{EDB74D32-FA84-40D1-A6AC-6B64352BD270}" destId="{867E1BC2-2C25-4C4E-9017-348CBEADAE8D}" srcOrd="0" destOrd="0" presId="urn:microsoft.com/office/officeart/2005/8/layout/hierarchy1"/>
    <dgm:cxn modelId="{3C04D8D3-C182-4270-8B87-6DDD6C5D51AE}" type="presParOf" srcId="{867E1BC2-2C25-4C4E-9017-348CBEADAE8D}" destId="{F1C9930A-9CF2-413C-867E-EDD9C17E960C}" srcOrd="0" destOrd="0" presId="urn:microsoft.com/office/officeart/2005/8/layout/hierarchy1"/>
    <dgm:cxn modelId="{CA187459-59FF-4642-8C3C-509376B379A8}" type="presParOf" srcId="{867E1BC2-2C25-4C4E-9017-348CBEADAE8D}" destId="{CEE7371D-AD67-4927-B33A-065A2CA7BBFC}" srcOrd="1" destOrd="0" presId="urn:microsoft.com/office/officeart/2005/8/layout/hierarchy1"/>
    <dgm:cxn modelId="{A3805EF9-EED9-44C5-B394-3BBA22E28D57}" type="presParOf" srcId="{EDB74D32-FA84-40D1-A6AC-6B64352BD270}" destId="{A1B2F0DE-8C76-4F83-AAB3-D34D86A964BD}" srcOrd="1" destOrd="0" presId="urn:microsoft.com/office/officeart/2005/8/layout/hierarchy1"/>
    <dgm:cxn modelId="{E9D51382-7025-4C10-ACEE-F84658311C6C}" type="presParOf" srcId="{6A5BFCFD-E230-4BFF-B5A0-D0883049B3AD}" destId="{92458762-3556-41DD-8599-0A7235A785FE}" srcOrd="1" destOrd="0" presId="urn:microsoft.com/office/officeart/2005/8/layout/hierarchy1"/>
    <dgm:cxn modelId="{F2741D60-80CA-4722-B52D-6DB59C03A61E}" type="presParOf" srcId="{92458762-3556-41DD-8599-0A7235A785FE}" destId="{B65748C4-680D-4F19-81C9-517A02F08C8C}" srcOrd="0" destOrd="0" presId="urn:microsoft.com/office/officeart/2005/8/layout/hierarchy1"/>
    <dgm:cxn modelId="{40D8FCFC-FB04-4C57-BFCA-440D9EF4EE59}" type="presParOf" srcId="{B65748C4-680D-4F19-81C9-517A02F08C8C}" destId="{75B8038A-995C-4DAE-BAEF-EA6B8BD6A297}" srcOrd="0" destOrd="0" presId="urn:microsoft.com/office/officeart/2005/8/layout/hierarchy1"/>
    <dgm:cxn modelId="{1DB29552-A022-401A-B4FD-DAD2D1FD169F}" type="presParOf" srcId="{B65748C4-680D-4F19-81C9-517A02F08C8C}" destId="{A4535C93-6709-481A-8666-C2AEF8547794}" srcOrd="1" destOrd="0" presId="urn:microsoft.com/office/officeart/2005/8/layout/hierarchy1"/>
    <dgm:cxn modelId="{85C26BBA-BF7A-4770-9D53-9FA51CC8BA98}" type="presParOf" srcId="{92458762-3556-41DD-8599-0A7235A785FE}" destId="{49AF2965-C6FF-44C9-940F-B0B41F173BD1}" srcOrd="1" destOrd="0" presId="urn:microsoft.com/office/officeart/2005/8/layout/hierarchy1"/>
    <dgm:cxn modelId="{F1BDEECA-8E94-45BB-A40B-54F877D8B91C}" type="presParOf" srcId="{6A5BFCFD-E230-4BFF-B5A0-D0883049B3AD}" destId="{F8874152-0F94-43C9-9B29-B915E7CC0768}" srcOrd="2" destOrd="0" presId="urn:microsoft.com/office/officeart/2005/8/layout/hierarchy1"/>
    <dgm:cxn modelId="{B310A493-A226-4596-99E9-B13213A5A157}" type="presParOf" srcId="{F8874152-0F94-43C9-9B29-B915E7CC0768}" destId="{404D241B-41C4-4528-A644-BB9EA775C605}" srcOrd="0" destOrd="0" presId="urn:microsoft.com/office/officeart/2005/8/layout/hierarchy1"/>
    <dgm:cxn modelId="{E229A380-41FB-460F-8386-83813AF07B7F}" type="presParOf" srcId="{404D241B-41C4-4528-A644-BB9EA775C605}" destId="{618DFA67-A10F-4B86-B25C-7D06FF4788B8}" srcOrd="0" destOrd="0" presId="urn:microsoft.com/office/officeart/2005/8/layout/hierarchy1"/>
    <dgm:cxn modelId="{0B489A98-7F09-4382-AFAA-682C7FB4DED0}" type="presParOf" srcId="{404D241B-41C4-4528-A644-BB9EA775C605}" destId="{7D3E71CC-68A7-46B4-BEC8-CD6AD1F42077}" srcOrd="1" destOrd="0" presId="urn:microsoft.com/office/officeart/2005/8/layout/hierarchy1"/>
    <dgm:cxn modelId="{F06362D3-4124-4512-8EF9-FE66A32F863D}" type="presParOf" srcId="{F8874152-0F94-43C9-9B29-B915E7CC0768}" destId="{C0432DA3-95DE-48DC-9C53-1570B06E5843}" srcOrd="1" destOrd="0" presId="urn:microsoft.com/office/officeart/2005/8/layout/hierarchy1"/>
    <dgm:cxn modelId="{A26285BE-4841-488F-AB1E-79280C5A23F3}" type="presParOf" srcId="{6A5BFCFD-E230-4BFF-B5A0-D0883049B3AD}" destId="{C1DA22F1-C9F6-4F78-809B-A9B1A937D7F5}" srcOrd="3" destOrd="0" presId="urn:microsoft.com/office/officeart/2005/8/layout/hierarchy1"/>
    <dgm:cxn modelId="{12508560-F633-4FFB-95A5-30F4950CDCAD}" type="presParOf" srcId="{C1DA22F1-C9F6-4F78-809B-A9B1A937D7F5}" destId="{145CA9C1-BA40-4A36-AA38-5DBDFEC986BA}" srcOrd="0" destOrd="0" presId="urn:microsoft.com/office/officeart/2005/8/layout/hierarchy1"/>
    <dgm:cxn modelId="{BCB5231A-0FCE-4ADF-8166-CE190F16A7EB}" type="presParOf" srcId="{145CA9C1-BA40-4A36-AA38-5DBDFEC986BA}" destId="{C4D9A70F-BA67-4C41-88DE-9F0FA602C311}" srcOrd="0" destOrd="0" presId="urn:microsoft.com/office/officeart/2005/8/layout/hierarchy1"/>
    <dgm:cxn modelId="{FBC30E11-C40B-4D22-844A-1EF7433E4701}" type="presParOf" srcId="{145CA9C1-BA40-4A36-AA38-5DBDFEC986BA}" destId="{D1AAE341-DFCA-4067-8DB2-7385B85F7FA8}" srcOrd="1" destOrd="0" presId="urn:microsoft.com/office/officeart/2005/8/layout/hierarchy1"/>
    <dgm:cxn modelId="{35198993-D501-474C-8405-DCCC45137154}" type="presParOf" srcId="{C1DA22F1-C9F6-4F78-809B-A9B1A937D7F5}" destId="{FEACE4B1-A80D-467D-806A-6A3F6A609AD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37687B-A3F5-4C62-BFFF-10620A7D5673}"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B045EB84-8DA1-47A4-B450-157CFEDC25DF}">
      <dgm:prSet/>
      <dgm:spPr/>
      <dgm:t>
        <a:bodyPr/>
        <a:lstStyle/>
        <a:p>
          <a:r>
            <a:rPr lang="en-GB" dirty="0"/>
            <a:t>Reporting any suspicious activity</a:t>
          </a:r>
          <a:endParaRPr lang="en-US" dirty="0"/>
        </a:p>
      </dgm:t>
    </dgm:pt>
    <dgm:pt modelId="{A41666F2-5F99-4F60-996A-416F25D50670}" type="parTrans" cxnId="{480EFAAB-6C33-4BF4-A3CD-A618292C6495}">
      <dgm:prSet/>
      <dgm:spPr/>
      <dgm:t>
        <a:bodyPr/>
        <a:lstStyle/>
        <a:p>
          <a:endParaRPr lang="en-US"/>
        </a:p>
      </dgm:t>
    </dgm:pt>
    <dgm:pt modelId="{5A667E5E-D7C8-4456-944F-3443FE20B6C3}" type="sibTrans" cxnId="{480EFAAB-6C33-4BF4-A3CD-A618292C6495}">
      <dgm:prSet/>
      <dgm:spPr/>
      <dgm:t>
        <a:bodyPr/>
        <a:lstStyle/>
        <a:p>
          <a:endParaRPr lang="en-US"/>
        </a:p>
      </dgm:t>
    </dgm:pt>
    <dgm:pt modelId="{26B57010-320B-4391-A105-67771AA38647}">
      <dgm:prSet/>
      <dgm:spPr/>
      <dgm:t>
        <a:bodyPr/>
        <a:lstStyle/>
        <a:p>
          <a:r>
            <a:rPr lang="en-GB" dirty="0"/>
            <a:t>Engaging with police campaigns</a:t>
          </a:r>
          <a:endParaRPr lang="en-US" dirty="0"/>
        </a:p>
      </dgm:t>
    </dgm:pt>
    <dgm:pt modelId="{B3CCB7F3-130E-4CAD-A807-64A8F42EAC56}" type="parTrans" cxnId="{88F61839-E3B7-4B33-ADB4-755B4EFCF88B}">
      <dgm:prSet/>
      <dgm:spPr/>
      <dgm:t>
        <a:bodyPr/>
        <a:lstStyle/>
        <a:p>
          <a:endParaRPr lang="en-US"/>
        </a:p>
      </dgm:t>
    </dgm:pt>
    <dgm:pt modelId="{5E8F90DC-3C68-4909-8A61-A2D19A16ACD6}" type="sibTrans" cxnId="{88F61839-E3B7-4B33-ADB4-755B4EFCF88B}">
      <dgm:prSet/>
      <dgm:spPr/>
      <dgm:t>
        <a:bodyPr/>
        <a:lstStyle/>
        <a:p>
          <a:endParaRPr lang="en-US"/>
        </a:p>
      </dgm:t>
    </dgm:pt>
    <dgm:pt modelId="{DDB17F5C-3B17-46A7-B85C-8ED2E3004FAC}">
      <dgm:prSet/>
      <dgm:spPr/>
      <dgm:t>
        <a:bodyPr/>
        <a:lstStyle/>
        <a:p>
          <a:r>
            <a:rPr lang="en-GB" dirty="0"/>
            <a:t>Having more trust in police performance and ability</a:t>
          </a:r>
          <a:endParaRPr lang="en-US" dirty="0"/>
        </a:p>
      </dgm:t>
    </dgm:pt>
    <dgm:pt modelId="{34FC8745-C3E9-4416-AADE-FB5F29868C2D}" type="parTrans" cxnId="{D7ABFC0E-A9BD-4AFA-B714-CB9E79DC2933}">
      <dgm:prSet/>
      <dgm:spPr/>
      <dgm:t>
        <a:bodyPr/>
        <a:lstStyle/>
        <a:p>
          <a:endParaRPr lang="en-US"/>
        </a:p>
      </dgm:t>
    </dgm:pt>
    <dgm:pt modelId="{19F27C28-527B-44D2-8052-0F61DE8F0AF3}" type="sibTrans" cxnId="{D7ABFC0E-A9BD-4AFA-B714-CB9E79DC2933}">
      <dgm:prSet/>
      <dgm:spPr/>
      <dgm:t>
        <a:bodyPr/>
        <a:lstStyle/>
        <a:p>
          <a:endParaRPr lang="en-US"/>
        </a:p>
      </dgm:t>
    </dgm:pt>
    <dgm:pt modelId="{F3867C51-3E14-41D5-B7E1-BD0117B41303}">
      <dgm:prSet/>
      <dgm:spPr/>
      <dgm:t>
        <a:bodyPr/>
        <a:lstStyle/>
        <a:p>
          <a:r>
            <a:rPr lang="en-GB" dirty="0"/>
            <a:t>'Information sharing'</a:t>
          </a:r>
          <a:endParaRPr lang="en-US" dirty="0"/>
        </a:p>
      </dgm:t>
    </dgm:pt>
    <dgm:pt modelId="{6CECDF7E-FB9D-4968-B1A7-B699E0732578}" type="parTrans" cxnId="{C6FA6C99-A1CE-4E93-B6A1-29F0FBC2688A}">
      <dgm:prSet/>
      <dgm:spPr/>
      <dgm:t>
        <a:bodyPr/>
        <a:lstStyle/>
        <a:p>
          <a:endParaRPr lang="en-US"/>
        </a:p>
      </dgm:t>
    </dgm:pt>
    <dgm:pt modelId="{604C9B9E-035D-4A2A-8AAB-A9746D6346F2}" type="sibTrans" cxnId="{C6FA6C99-A1CE-4E93-B6A1-29F0FBC2688A}">
      <dgm:prSet/>
      <dgm:spPr/>
      <dgm:t>
        <a:bodyPr/>
        <a:lstStyle/>
        <a:p>
          <a:endParaRPr lang="en-US"/>
        </a:p>
      </dgm:t>
    </dgm:pt>
    <dgm:pt modelId="{D5E0EE2F-CC5A-4AB5-8315-D4B56EDA0677}">
      <dgm:prSet/>
      <dgm:spPr/>
      <dgm:t>
        <a:bodyPr/>
        <a:lstStyle/>
        <a:p>
          <a:r>
            <a:rPr lang="en-GB" dirty="0"/>
            <a:t>Neighbourhood policing</a:t>
          </a:r>
          <a:endParaRPr lang="en-US" dirty="0"/>
        </a:p>
      </dgm:t>
    </dgm:pt>
    <dgm:pt modelId="{BFF5FB40-EE0C-4C79-92E3-A2CB8547BF14}" type="parTrans" cxnId="{78EE116A-C311-4849-988C-C9CA7E14441A}">
      <dgm:prSet/>
      <dgm:spPr/>
      <dgm:t>
        <a:bodyPr/>
        <a:lstStyle/>
        <a:p>
          <a:endParaRPr lang="en-US"/>
        </a:p>
      </dgm:t>
    </dgm:pt>
    <dgm:pt modelId="{6E888E91-C7D3-487D-A85D-0A5ACB4D0C62}" type="sibTrans" cxnId="{78EE116A-C311-4849-988C-C9CA7E14441A}">
      <dgm:prSet/>
      <dgm:spPr/>
      <dgm:t>
        <a:bodyPr/>
        <a:lstStyle/>
        <a:p>
          <a:endParaRPr lang="en-US"/>
        </a:p>
      </dgm:t>
    </dgm:pt>
    <dgm:pt modelId="{6EBCFE8F-DD98-4BEA-B4DC-1928301B9082}">
      <dgm:prSet/>
      <dgm:spPr/>
      <dgm:t>
        <a:bodyPr/>
        <a:lstStyle/>
        <a:p>
          <a:r>
            <a:rPr lang="en-GB" dirty="0"/>
            <a:t>Using social media in a safe/appropriate way - don’t expose certain information that could cause vulnerabilities</a:t>
          </a:r>
          <a:endParaRPr lang="en-US" dirty="0"/>
        </a:p>
      </dgm:t>
    </dgm:pt>
    <dgm:pt modelId="{556C7F5E-5793-4B27-8088-E28D49E03950}" type="parTrans" cxnId="{BA130274-EE3E-4FB7-BA5C-10843D77CEC6}">
      <dgm:prSet/>
      <dgm:spPr/>
      <dgm:t>
        <a:bodyPr/>
        <a:lstStyle/>
        <a:p>
          <a:endParaRPr lang="en-US"/>
        </a:p>
      </dgm:t>
    </dgm:pt>
    <dgm:pt modelId="{919D5EAD-07F0-46B6-8F28-106FA255B4F6}" type="sibTrans" cxnId="{BA130274-EE3E-4FB7-BA5C-10843D77CEC6}">
      <dgm:prSet/>
      <dgm:spPr/>
      <dgm:t>
        <a:bodyPr/>
        <a:lstStyle/>
        <a:p>
          <a:endParaRPr lang="en-US"/>
        </a:p>
      </dgm:t>
    </dgm:pt>
    <dgm:pt modelId="{E6399BD8-8A28-4CB9-BC5B-D17FD2FF7F29}">
      <dgm:prSet/>
      <dgm:spPr/>
      <dgm:t>
        <a:bodyPr/>
        <a:lstStyle/>
        <a:p>
          <a:r>
            <a:rPr lang="en-GB" dirty="0"/>
            <a:t>Act responsibly</a:t>
          </a:r>
          <a:endParaRPr lang="en-US" dirty="0"/>
        </a:p>
      </dgm:t>
    </dgm:pt>
    <dgm:pt modelId="{98125F62-81CC-49F6-924E-3878C39ECB04}" type="parTrans" cxnId="{C4C1DDD1-2661-4F39-A443-43CAEC6AAA46}">
      <dgm:prSet/>
      <dgm:spPr/>
      <dgm:t>
        <a:bodyPr/>
        <a:lstStyle/>
        <a:p>
          <a:endParaRPr lang="en-US"/>
        </a:p>
      </dgm:t>
    </dgm:pt>
    <dgm:pt modelId="{30E0E471-5001-41B7-A4FB-4CB93D00DEC1}" type="sibTrans" cxnId="{C4C1DDD1-2661-4F39-A443-43CAEC6AAA46}">
      <dgm:prSet/>
      <dgm:spPr/>
      <dgm:t>
        <a:bodyPr/>
        <a:lstStyle/>
        <a:p>
          <a:endParaRPr lang="en-US"/>
        </a:p>
      </dgm:t>
    </dgm:pt>
    <dgm:pt modelId="{CC5AF3AC-650A-40DE-9F09-8D6D6CD7C6E6}">
      <dgm:prSet/>
      <dgm:spPr/>
      <dgm:t>
        <a:bodyPr/>
        <a:lstStyle/>
        <a:p>
          <a:r>
            <a:rPr lang="en-GB" dirty="0"/>
            <a:t>Community policing</a:t>
          </a:r>
          <a:endParaRPr lang="en-US" dirty="0"/>
        </a:p>
      </dgm:t>
    </dgm:pt>
    <dgm:pt modelId="{C2A71650-D9F4-4985-AA3A-2A5DBCF49F18}" type="parTrans" cxnId="{FEA79AF8-53DA-4ECC-B572-E20B0D138403}">
      <dgm:prSet/>
      <dgm:spPr/>
      <dgm:t>
        <a:bodyPr/>
        <a:lstStyle/>
        <a:p>
          <a:endParaRPr lang="en-US"/>
        </a:p>
      </dgm:t>
    </dgm:pt>
    <dgm:pt modelId="{6BCF0B50-8C8E-4382-A856-5E2386522454}" type="sibTrans" cxnId="{FEA79AF8-53DA-4ECC-B572-E20B0D138403}">
      <dgm:prSet/>
      <dgm:spPr/>
      <dgm:t>
        <a:bodyPr/>
        <a:lstStyle/>
        <a:p>
          <a:endParaRPr lang="en-US"/>
        </a:p>
      </dgm:t>
    </dgm:pt>
    <dgm:pt modelId="{049EDCDC-A9D9-46D3-8893-D3EDB1966E38}">
      <dgm:prSet/>
      <dgm:spPr/>
      <dgm:t>
        <a:bodyPr/>
        <a:lstStyle/>
        <a:p>
          <a:r>
            <a:rPr lang="en-GB" dirty="0"/>
            <a:t>Public perception</a:t>
          </a:r>
          <a:endParaRPr lang="en-US" dirty="0"/>
        </a:p>
      </dgm:t>
    </dgm:pt>
    <dgm:pt modelId="{C115FE1D-E66D-413C-8E05-4C402C2E3670}" type="parTrans" cxnId="{FE547361-DAD1-444A-BE8F-DAA9EEBD91DB}">
      <dgm:prSet/>
      <dgm:spPr/>
      <dgm:t>
        <a:bodyPr/>
        <a:lstStyle/>
        <a:p>
          <a:endParaRPr lang="en-US"/>
        </a:p>
      </dgm:t>
    </dgm:pt>
    <dgm:pt modelId="{899BC0B4-B50F-47E9-809D-FDF9F1AC674E}" type="sibTrans" cxnId="{FE547361-DAD1-444A-BE8F-DAA9EEBD91DB}">
      <dgm:prSet/>
      <dgm:spPr/>
      <dgm:t>
        <a:bodyPr/>
        <a:lstStyle/>
        <a:p>
          <a:endParaRPr lang="en-US"/>
        </a:p>
      </dgm:t>
    </dgm:pt>
    <dgm:pt modelId="{60CA47A6-7C6C-4509-9B28-3FDFA12CE6EC}">
      <dgm:prSet/>
      <dgm:spPr/>
      <dgm:t>
        <a:bodyPr/>
        <a:lstStyle/>
        <a:p>
          <a:r>
            <a:rPr lang="en-GB" dirty="0"/>
            <a:t>Managing expectations</a:t>
          </a:r>
          <a:endParaRPr lang="en-US" dirty="0"/>
        </a:p>
      </dgm:t>
    </dgm:pt>
    <dgm:pt modelId="{BDAC09A0-8651-450B-8692-768EF6175CCE}" type="parTrans" cxnId="{FC572379-18E3-405E-BA19-B970D9F1D1FC}">
      <dgm:prSet/>
      <dgm:spPr/>
      <dgm:t>
        <a:bodyPr/>
        <a:lstStyle/>
        <a:p>
          <a:endParaRPr lang="en-US"/>
        </a:p>
      </dgm:t>
    </dgm:pt>
    <dgm:pt modelId="{D895AEBF-6BF3-486F-95CC-339274FE2ED1}" type="sibTrans" cxnId="{FC572379-18E3-405E-BA19-B970D9F1D1FC}">
      <dgm:prSet/>
      <dgm:spPr/>
      <dgm:t>
        <a:bodyPr/>
        <a:lstStyle/>
        <a:p>
          <a:endParaRPr lang="en-US"/>
        </a:p>
      </dgm:t>
    </dgm:pt>
    <dgm:pt modelId="{CF7EB84E-5DA6-4B90-9C14-4F7B243034C9}" type="pres">
      <dgm:prSet presAssocID="{8337687B-A3F5-4C62-BFFF-10620A7D5673}" presName="diagram" presStyleCnt="0">
        <dgm:presLayoutVars>
          <dgm:dir/>
          <dgm:resizeHandles val="exact"/>
        </dgm:presLayoutVars>
      </dgm:prSet>
      <dgm:spPr/>
    </dgm:pt>
    <dgm:pt modelId="{1B0C5078-9635-45F4-BA60-626F3C6264A8}" type="pres">
      <dgm:prSet presAssocID="{B045EB84-8DA1-47A4-B450-157CFEDC25DF}" presName="node" presStyleLbl="node1" presStyleIdx="0" presStyleCnt="10">
        <dgm:presLayoutVars>
          <dgm:bulletEnabled val="1"/>
        </dgm:presLayoutVars>
      </dgm:prSet>
      <dgm:spPr/>
    </dgm:pt>
    <dgm:pt modelId="{9C037745-FA7F-4A9F-A04A-3DDFFFC3D8DB}" type="pres">
      <dgm:prSet presAssocID="{5A667E5E-D7C8-4456-944F-3443FE20B6C3}" presName="sibTrans" presStyleCnt="0"/>
      <dgm:spPr/>
    </dgm:pt>
    <dgm:pt modelId="{2D93B98D-3E05-420C-9262-952897470E94}" type="pres">
      <dgm:prSet presAssocID="{26B57010-320B-4391-A105-67771AA38647}" presName="node" presStyleLbl="node1" presStyleIdx="1" presStyleCnt="10">
        <dgm:presLayoutVars>
          <dgm:bulletEnabled val="1"/>
        </dgm:presLayoutVars>
      </dgm:prSet>
      <dgm:spPr/>
    </dgm:pt>
    <dgm:pt modelId="{CC6384E9-16FA-430C-B980-F97692A3F8BF}" type="pres">
      <dgm:prSet presAssocID="{5E8F90DC-3C68-4909-8A61-A2D19A16ACD6}" presName="sibTrans" presStyleCnt="0"/>
      <dgm:spPr/>
    </dgm:pt>
    <dgm:pt modelId="{4EC099F2-09EC-45B7-A9AA-4066E62CEBD5}" type="pres">
      <dgm:prSet presAssocID="{DDB17F5C-3B17-46A7-B85C-8ED2E3004FAC}" presName="node" presStyleLbl="node1" presStyleIdx="2" presStyleCnt="10">
        <dgm:presLayoutVars>
          <dgm:bulletEnabled val="1"/>
        </dgm:presLayoutVars>
      </dgm:prSet>
      <dgm:spPr/>
    </dgm:pt>
    <dgm:pt modelId="{BCAFDEC3-73E5-4016-8E00-972467DD73D8}" type="pres">
      <dgm:prSet presAssocID="{19F27C28-527B-44D2-8052-0F61DE8F0AF3}" presName="sibTrans" presStyleCnt="0"/>
      <dgm:spPr/>
    </dgm:pt>
    <dgm:pt modelId="{86B4A5E9-ABA1-4618-A224-C57E813C7B9B}" type="pres">
      <dgm:prSet presAssocID="{F3867C51-3E14-41D5-B7E1-BD0117B41303}" presName="node" presStyleLbl="node1" presStyleIdx="3" presStyleCnt="10">
        <dgm:presLayoutVars>
          <dgm:bulletEnabled val="1"/>
        </dgm:presLayoutVars>
      </dgm:prSet>
      <dgm:spPr/>
    </dgm:pt>
    <dgm:pt modelId="{6394D295-8122-4389-B3C3-F3B2E4EF1C28}" type="pres">
      <dgm:prSet presAssocID="{604C9B9E-035D-4A2A-8AAB-A9746D6346F2}" presName="sibTrans" presStyleCnt="0"/>
      <dgm:spPr/>
    </dgm:pt>
    <dgm:pt modelId="{6D7EF76A-B34D-42B1-9596-27C95798AFB1}" type="pres">
      <dgm:prSet presAssocID="{D5E0EE2F-CC5A-4AB5-8315-D4B56EDA0677}" presName="node" presStyleLbl="node1" presStyleIdx="4" presStyleCnt="10">
        <dgm:presLayoutVars>
          <dgm:bulletEnabled val="1"/>
        </dgm:presLayoutVars>
      </dgm:prSet>
      <dgm:spPr/>
    </dgm:pt>
    <dgm:pt modelId="{7D3D2FC8-3EF2-4FCE-9CF4-F4DDB77BF652}" type="pres">
      <dgm:prSet presAssocID="{6E888E91-C7D3-487D-A85D-0A5ACB4D0C62}" presName="sibTrans" presStyleCnt="0"/>
      <dgm:spPr/>
    </dgm:pt>
    <dgm:pt modelId="{376ADF04-AEEB-4EDF-BB83-1D922121C62D}" type="pres">
      <dgm:prSet presAssocID="{6EBCFE8F-DD98-4BEA-B4DC-1928301B9082}" presName="node" presStyleLbl="node1" presStyleIdx="5" presStyleCnt="10">
        <dgm:presLayoutVars>
          <dgm:bulletEnabled val="1"/>
        </dgm:presLayoutVars>
      </dgm:prSet>
      <dgm:spPr/>
    </dgm:pt>
    <dgm:pt modelId="{E601F592-D5A0-41A9-81A0-D3290195F4DF}" type="pres">
      <dgm:prSet presAssocID="{919D5EAD-07F0-46B6-8F28-106FA255B4F6}" presName="sibTrans" presStyleCnt="0"/>
      <dgm:spPr/>
    </dgm:pt>
    <dgm:pt modelId="{061AC538-D92B-4641-9926-B3DB297A6837}" type="pres">
      <dgm:prSet presAssocID="{E6399BD8-8A28-4CB9-BC5B-D17FD2FF7F29}" presName="node" presStyleLbl="node1" presStyleIdx="6" presStyleCnt="10">
        <dgm:presLayoutVars>
          <dgm:bulletEnabled val="1"/>
        </dgm:presLayoutVars>
      </dgm:prSet>
      <dgm:spPr/>
    </dgm:pt>
    <dgm:pt modelId="{1A0D0D1B-D72F-4285-9645-4C4273A6E4CE}" type="pres">
      <dgm:prSet presAssocID="{30E0E471-5001-41B7-A4FB-4CB93D00DEC1}" presName="sibTrans" presStyleCnt="0"/>
      <dgm:spPr/>
    </dgm:pt>
    <dgm:pt modelId="{8D9D3D61-ED15-4201-A185-A11912107CFD}" type="pres">
      <dgm:prSet presAssocID="{CC5AF3AC-650A-40DE-9F09-8D6D6CD7C6E6}" presName="node" presStyleLbl="node1" presStyleIdx="7" presStyleCnt="10">
        <dgm:presLayoutVars>
          <dgm:bulletEnabled val="1"/>
        </dgm:presLayoutVars>
      </dgm:prSet>
      <dgm:spPr/>
    </dgm:pt>
    <dgm:pt modelId="{EE8E48D0-09F5-4CD4-8A31-C05FD265AEB7}" type="pres">
      <dgm:prSet presAssocID="{6BCF0B50-8C8E-4382-A856-5E2386522454}" presName="sibTrans" presStyleCnt="0"/>
      <dgm:spPr/>
    </dgm:pt>
    <dgm:pt modelId="{3AE2A737-37BE-4423-8231-EE5FC03BCF1A}" type="pres">
      <dgm:prSet presAssocID="{049EDCDC-A9D9-46D3-8893-D3EDB1966E38}" presName="node" presStyleLbl="node1" presStyleIdx="8" presStyleCnt="10">
        <dgm:presLayoutVars>
          <dgm:bulletEnabled val="1"/>
        </dgm:presLayoutVars>
      </dgm:prSet>
      <dgm:spPr/>
    </dgm:pt>
    <dgm:pt modelId="{A6B2E513-396B-4AE2-A24F-907F02E95758}" type="pres">
      <dgm:prSet presAssocID="{899BC0B4-B50F-47E9-809D-FDF9F1AC674E}" presName="sibTrans" presStyleCnt="0"/>
      <dgm:spPr/>
    </dgm:pt>
    <dgm:pt modelId="{BED2850D-915B-469D-A05A-0A6874FB393B}" type="pres">
      <dgm:prSet presAssocID="{60CA47A6-7C6C-4509-9B28-3FDFA12CE6EC}" presName="node" presStyleLbl="node1" presStyleIdx="9" presStyleCnt="10">
        <dgm:presLayoutVars>
          <dgm:bulletEnabled val="1"/>
        </dgm:presLayoutVars>
      </dgm:prSet>
      <dgm:spPr/>
    </dgm:pt>
  </dgm:ptLst>
  <dgm:cxnLst>
    <dgm:cxn modelId="{385CA800-6602-4D8E-9819-2C095A4C1A13}" type="presOf" srcId="{60CA47A6-7C6C-4509-9B28-3FDFA12CE6EC}" destId="{BED2850D-915B-469D-A05A-0A6874FB393B}" srcOrd="0" destOrd="0" presId="urn:microsoft.com/office/officeart/2005/8/layout/default"/>
    <dgm:cxn modelId="{D7ABFC0E-A9BD-4AFA-B714-CB9E79DC2933}" srcId="{8337687B-A3F5-4C62-BFFF-10620A7D5673}" destId="{DDB17F5C-3B17-46A7-B85C-8ED2E3004FAC}" srcOrd="2" destOrd="0" parTransId="{34FC8745-C3E9-4416-AADE-FB5F29868C2D}" sibTransId="{19F27C28-527B-44D2-8052-0F61DE8F0AF3}"/>
    <dgm:cxn modelId="{161EA812-0B32-467A-B303-216F1CABB270}" type="presOf" srcId="{6EBCFE8F-DD98-4BEA-B4DC-1928301B9082}" destId="{376ADF04-AEEB-4EDF-BB83-1D922121C62D}" srcOrd="0" destOrd="0" presId="urn:microsoft.com/office/officeart/2005/8/layout/default"/>
    <dgm:cxn modelId="{7FA6FB17-8B70-4300-B7CC-36A5F607039D}" type="presOf" srcId="{8337687B-A3F5-4C62-BFFF-10620A7D5673}" destId="{CF7EB84E-5DA6-4B90-9C14-4F7B243034C9}" srcOrd="0" destOrd="0" presId="urn:microsoft.com/office/officeart/2005/8/layout/default"/>
    <dgm:cxn modelId="{F9B9E533-EC70-495F-A4CF-AEDC2684AC02}" type="presOf" srcId="{B045EB84-8DA1-47A4-B450-157CFEDC25DF}" destId="{1B0C5078-9635-45F4-BA60-626F3C6264A8}" srcOrd="0" destOrd="0" presId="urn:microsoft.com/office/officeart/2005/8/layout/default"/>
    <dgm:cxn modelId="{88F61839-E3B7-4B33-ADB4-755B4EFCF88B}" srcId="{8337687B-A3F5-4C62-BFFF-10620A7D5673}" destId="{26B57010-320B-4391-A105-67771AA38647}" srcOrd="1" destOrd="0" parTransId="{B3CCB7F3-130E-4CAD-A807-64A8F42EAC56}" sibTransId="{5E8F90DC-3C68-4909-8A61-A2D19A16ACD6}"/>
    <dgm:cxn modelId="{61043B3F-1A8F-4691-8A65-691D77B58F5D}" type="presOf" srcId="{CC5AF3AC-650A-40DE-9F09-8D6D6CD7C6E6}" destId="{8D9D3D61-ED15-4201-A185-A11912107CFD}" srcOrd="0" destOrd="0" presId="urn:microsoft.com/office/officeart/2005/8/layout/default"/>
    <dgm:cxn modelId="{FE547361-DAD1-444A-BE8F-DAA9EEBD91DB}" srcId="{8337687B-A3F5-4C62-BFFF-10620A7D5673}" destId="{049EDCDC-A9D9-46D3-8893-D3EDB1966E38}" srcOrd="8" destOrd="0" parTransId="{C115FE1D-E66D-413C-8E05-4C402C2E3670}" sibTransId="{899BC0B4-B50F-47E9-809D-FDF9F1AC674E}"/>
    <dgm:cxn modelId="{A430E663-7932-4138-AD83-8D5B42540A31}" type="presOf" srcId="{26B57010-320B-4391-A105-67771AA38647}" destId="{2D93B98D-3E05-420C-9262-952897470E94}" srcOrd="0" destOrd="0" presId="urn:microsoft.com/office/officeart/2005/8/layout/default"/>
    <dgm:cxn modelId="{78EE116A-C311-4849-988C-C9CA7E14441A}" srcId="{8337687B-A3F5-4C62-BFFF-10620A7D5673}" destId="{D5E0EE2F-CC5A-4AB5-8315-D4B56EDA0677}" srcOrd="4" destOrd="0" parTransId="{BFF5FB40-EE0C-4C79-92E3-A2CB8547BF14}" sibTransId="{6E888E91-C7D3-487D-A85D-0A5ACB4D0C62}"/>
    <dgm:cxn modelId="{BA130274-EE3E-4FB7-BA5C-10843D77CEC6}" srcId="{8337687B-A3F5-4C62-BFFF-10620A7D5673}" destId="{6EBCFE8F-DD98-4BEA-B4DC-1928301B9082}" srcOrd="5" destOrd="0" parTransId="{556C7F5E-5793-4B27-8088-E28D49E03950}" sibTransId="{919D5EAD-07F0-46B6-8F28-106FA255B4F6}"/>
    <dgm:cxn modelId="{FC572379-18E3-405E-BA19-B970D9F1D1FC}" srcId="{8337687B-A3F5-4C62-BFFF-10620A7D5673}" destId="{60CA47A6-7C6C-4509-9B28-3FDFA12CE6EC}" srcOrd="9" destOrd="0" parTransId="{BDAC09A0-8651-450B-8692-768EF6175CCE}" sibTransId="{D895AEBF-6BF3-486F-95CC-339274FE2ED1}"/>
    <dgm:cxn modelId="{5EC1F57C-E908-47BD-A225-8B6ECA8551BC}" type="presOf" srcId="{E6399BD8-8A28-4CB9-BC5B-D17FD2FF7F29}" destId="{061AC538-D92B-4641-9926-B3DB297A6837}" srcOrd="0" destOrd="0" presId="urn:microsoft.com/office/officeart/2005/8/layout/default"/>
    <dgm:cxn modelId="{C6FA6C99-A1CE-4E93-B6A1-29F0FBC2688A}" srcId="{8337687B-A3F5-4C62-BFFF-10620A7D5673}" destId="{F3867C51-3E14-41D5-B7E1-BD0117B41303}" srcOrd="3" destOrd="0" parTransId="{6CECDF7E-FB9D-4968-B1A7-B699E0732578}" sibTransId="{604C9B9E-035D-4A2A-8AAB-A9746D6346F2}"/>
    <dgm:cxn modelId="{3F8562A7-EFA9-4B35-B616-0283207FA0B5}" type="presOf" srcId="{049EDCDC-A9D9-46D3-8893-D3EDB1966E38}" destId="{3AE2A737-37BE-4423-8231-EE5FC03BCF1A}" srcOrd="0" destOrd="0" presId="urn:microsoft.com/office/officeart/2005/8/layout/default"/>
    <dgm:cxn modelId="{480EFAAB-6C33-4BF4-A3CD-A618292C6495}" srcId="{8337687B-A3F5-4C62-BFFF-10620A7D5673}" destId="{B045EB84-8DA1-47A4-B450-157CFEDC25DF}" srcOrd="0" destOrd="0" parTransId="{A41666F2-5F99-4F60-996A-416F25D50670}" sibTransId="{5A667E5E-D7C8-4456-944F-3443FE20B6C3}"/>
    <dgm:cxn modelId="{DB0557AF-3275-4AB2-ABC8-B7875386BAB9}" type="presOf" srcId="{DDB17F5C-3B17-46A7-B85C-8ED2E3004FAC}" destId="{4EC099F2-09EC-45B7-A9AA-4066E62CEBD5}" srcOrd="0" destOrd="0" presId="urn:microsoft.com/office/officeart/2005/8/layout/default"/>
    <dgm:cxn modelId="{70C0CFB0-340F-464B-B0DE-548E7A35C2BF}" type="presOf" srcId="{F3867C51-3E14-41D5-B7E1-BD0117B41303}" destId="{86B4A5E9-ABA1-4618-A224-C57E813C7B9B}" srcOrd="0" destOrd="0" presId="urn:microsoft.com/office/officeart/2005/8/layout/default"/>
    <dgm:cxn modelId="{C4C1DDD1-2661-4F39-A443-43CAEC6AAA46}" srcId="{8337687B-A3F5-4C62-BFFF-10620A7D5673}" destId="{E6399BD8-8A28-4CB9-BC5B-D17FD2FF7F29}" srcOrd="6" destOrd="0" parTransId="{98125F62-81CC-49F6-924E-3878C39ECB04}" sibTransId="{30E0E471-5001-41B7-A4FB-4CB93D00DEC1}"/>
    <dgm:cxn modelId="{FEA79AF8-53DA-4ECC-B572-E20B0D138403}" srcId="{8337687B-A3F5-4C62-BFFF-10620A7D5673}" destId="{CC5AF3AC-650A-40DE-9F09-8D6D6CD7C6E6}" srcOrd="7" destOrd="0" parTransId="{C2A71650-D9F4-4985-AA3A-2A5DBCF49F18}" sibTransId="{6BCF0B50-8C8E-4382-A856-5E2386522454}"/>
    <dgm:cxn modelId="{38A22EFD-3768-415A-9ED1-A342ABAC5EC6}" type="presOf" srcId="{D5E0EE2F-CC5A-4AB5-8315-D4B56EDA0677}" destId="{6D7EF76A-B34D-42B1-9596-27C95798AFB1}" srcOrd="0" destOrd="0" presId="urn:microsoft.com/office/officeart/2005/8/layout/default"/>
    <dgm:cxn modelId="{0D317C6A-D78E-4D63-ABC9-D2C5B680FEE0}" type="presParOf" srcId="{CF7EB84E-5DA6-4B90-9C14-4F7B243034C9}" destId="{1B0C5078-9635-45F4-BA60-626F3C6264A8}" srcOrd="0" destOrd="0" presId="urn:microsoft.com/office/officeart/2005/8/layout/default"/>
    <dgm:cxn modelId="{B86B5CF5-8CB5-46BC-A411-E77B39F87B2A}" type="presParOf" srcId="{CF7EB84E-5DA6-4B90-9C14-4F7B243034C9}" destId="{9C037745-FA7F-4A9F-A04A-3DDFFFC3D8DB}" srcOrd="1" destOrd="0" presId="urn:microsoft.com/office/officeart/2005/8/layout/default"/>
    <dgm:cxn modelId="{AAD03169-6B13-48D0-88AD-CBCEA34E1B3E}" type="presParOf" srcId="{CF7EB84E-5DA6-4B90-9C14-4F7B243034C9}" destId="{2D93B98D-3E05-420C-9262-952897470E94}" srcOrd="2" destOrd="0" presId="urn:microsoft.com/office/officeart/2005/8/layout/default"/>
    <dgm:cxn modelId="{C78EA3BB-8AFF-4676-A35F-A1291BD53DA7}" type="presParOf" srcId="{CF7EB84E-5DA6-4B90-9C14-4F7B243034C9}" destId="{CC6384E9-16FA-430C-B980-F97692A3F8BF}" srcOrd="3" destOrd="0" presId="urn:microsoft.com/office/officeart/2005/8/layout/default"/>
    <dgm:cxn modelId="{5A0ECE30-6DAB-4C83-A365-9F19D77C98A5}" type="presParOf" srcId="{CF7EB84E-5DA6-4B90-9C14-4F7B243034C9}" destId="{4EC099F2-09EC-45B7-A9AA-4066E62CEBD5}" srcOrd="4" destOrd="0" presId="urn:microsoft.com/office/officeart/2005/8/layout/default"/>
    <dgm:cxn modelId="{CCA16951-4CCB-403C-B125-31E0ACDC50B6}" type="presParOf" srcId="{CF7EB84E-5DA6-4B90-9C14-4F7B243034C9}" destId="{BCAFDEC3-73E5-4016-8E00-972467DD73D8}" srcOrd="5" destOrd="0" presId="urn:microsoft.com/office/officeart/2005/8/layout/default"/>
    <dgm:cxn modelId="{B2F624D6-D7CA-4BD7-8414-2799E63E0FD3}" type="presParOf" srcId="{CF7EB84E-5DA6-4B90-9C14-4F7B243034C9}" destId="{86B4A5E9-ABA1-4618-A224-C57E813C7B9B}" srcOrd="6" destOrd="0" presId="urn:microsoft.com/office/officeart/2005/8/layout/default"/>
    <dgm:cxn modelId="{D9517FB8-A89D-4186-ACF1-13A19C48E3E1}" type="presParOf" srcId="{CF7EB84E-5DA6-4B90-9C14-4F7B243034C9}" destId="{6394D295-8122-4389-B3C3-F3B2E4EF1C28}" srcOrd="7" destOrd="0" presId="urn:microsoft.com/office/officeart/2005/8/layout/default"/>
    <dgm:cxn modelId="{C80B79FE-7DA5-453F-8695-8213A02CCD80}" type="presParOf" srcId="{CF7EB84E-5DA6-4B90-9C14-4F7B243034C9}" destId="{6D7EF76A-B34D-42B1-9596-27C95798AFB1}" srcOrd="8" destOrd="0" presId="urn:microsoft.com/office/officeart/2005/8/layout/default"/>
    <dgm:cxn modelId="{6E7C4266-82C4-4E7C-A569-54AB5586D670}" type="presParOf" srcId="{CF7EB84E-5DA6-4B90-9C14-4F7B243034C9}" destId="{7D3D2FC8-3EF2-4FCE-9CF4-F4DDB77BF652}" srcOrd="9" destOrd="0" presId="urn:microsoft.com/office/officeart/2005/8/layout/default"/>
    <dgm:cxn modelId="{D4D66E91-7A1F-4C7F-B4B9-A5D9CB356CED}" type="presParOf" srcId="{CF7EB84E-5DA6-4B90-9C14-4F7B243034C9}" destId="{376ADF04-AEEB-4EDF-BB83-1D922121C62D}" srcOrd="10" destOrd="0" presId="urn:microsoft.com/office/officeart/2005/8/layout/default"/>
    <dgm:cxn modelId="{57022874-89E0-490F-9CE6-B6593BA272D3}" type="presParOf" srcId="{CF7EB84E-5DA6-4B90-9C14-4F7B243034C9}" destId="{E601F592-D5A0-41A9-81A0-D3290195F4DF}" srcOrd="11" destOrd="0" presId="urn:microsoft.com/office/officeart/2005/8/layout/default"/>
    <dgm:cxn modelId="{38CAF1B6-3635-4FF8-A24B-B7257DE31090}" type="presParOf" srcId="{CF7EB84E-5DA6-4B90-9C14-4F7B243034C9}" destId="{061AC538-D92B-4641-9926-B3DB297A6837}" srcOrd="12" destOrd="0" presId="urn:microsoft.com/office/officeart/2005/8/layout/default"/>
    <dgm:cxn modelId="{CD325906-AB43-4B48-8A88-1973B1069778}" type="presParOf" srcId="{CF7EB84E-5DA6-4B90-9C14-4F7B243034C9}" destId="{1A0D0D1B-D72F-4285-9645-4C4273A6E4CE}" srcOrd="13" destOrd="0" presId="urn:microsoft.com/office/officeart/2005/8/layout/default"/>
    <dgm:cxn modelId="{4C18F8AC-09A3-49EF-BD3E-70A5E155E6BB}" type="presParOf" srcId="{CF7EB84E-5DA6-4B90-9C14-4F7B243034C9}" destId="{8D9D3D61-ED15-4201-A185-A11912107CFD}" srcOrd="14" destOrd="0" presId="urn:microsoft.com/office/officeart/2005/8/layout/default"/>
    <dgm:cxn modelId="{05C4BA06-0665-485F-AD5A-5E0CF4B2B093}" type="presParOf" srcId="{CF7EB84E-5DA6-4B90-9C14-4F7B243034C9}" destId="{EE8E48D0-09F5-4CD4-8A31-C05FD265AEB7}" srcOrd="15" destOrd="0" presId="urn:microsoft.com/office/officeart/2005/8/layout/default"/>
    <dgm:cxn modelId="{EA85F7A8-78CA-4BDE-BDBA-13307FFFC76D}" type="presParOf" srcId="{CF7EB84E-5DA6-4B90-9C14-4F7B243034C9}" destId="{3AE2A737-37BE-4423-8231-EE5FC03BCF1A}" srcOrd="16" destOrd="0" presId="urn:microsoft.com/office/officeart/2005/8/layout/default"/>
    <dgm:cxn modelId="{4119C290-6517-4536-A214-9F216E150DF8}" type="presParOf" srcId="{CF7EB84E-5DA6-4B90-9C14-4F7B243034C9}" destId="{A6B2E513-396B-4AE2-A24F-907F02E95758}" srcOrd="17" destOrd="0" presId="urn:microsoft.com/office/officeart/2005/8/layout/default"/>
    <dgm:cxn modelId="{C4EB8E33-DAC6-4269-B1AE-6460FB45333D}" type="presParOf" srcId="{CF7EB84E-5DA6-4B90-9C14-4F7B243034C9}" destId="{BED2850D-915B-469D-A05A-0A6874FB393B}"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3B574C-B2E6-4E48-9953-6EA65D968AEA}"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7F3334A1-A32D-4F17-A097-711F7F2F3219}">
      <dgm:prSet/>
      <dgm:spPr/>
      <dgm:t>
        <a:bodyPr/>
        <a:lstStyle/>
        <a:p>
          <a:r>
            <a:rPr lang="en-GB" dirty="0"/>
            <a:t>Gang culture</a:t>
          </a:r>
          <a:endParaRPr lang="en-US" dirty="0"/>
        </a:p>
      </dgm:t>
    </dgm:pt>
    <dgm:pt modelId="{43AD697E-58FD-437E-A87B-EE18CA92CE84}" type="parTrans" cxnId="{1F53DB7A-8A1A-4F9A-B6C4-F633D6199CCB}">
      <dgm:prSet/>
      <dgm:spPr/>
      <dgm:t>
        <a:bodyPr/>
        <a:lstStyle/>
        <a:p>
          <a:endParaRPr lang="en-US"/>
        </a:p>
      </dgm:t>
    </dgm:pt>
    <dgm:pt modelId="{7C9FC5E3-8CD9-47FA-912C-305E3FB11760}" type="sibTrans" cxnId="{1F53DB7A-8A1A-4F9A-B6C4-F633D6199CCB}">
      <dgm:prSet/>
      <dgm:spPr/>
      <dgm:t>
        <a:bodyPr/>
        <a:lstStyle/>
        <a:p>
          <a:endParaRPr lang="en-US"/>
        </a:p>
      </dgm:t>
    </dgm:pt>
    <dgm:pt modelId="{424E3673-2584-4515-8F7B-994F29860282}">
      <dgm:prSet/>
      <dgm:spPr/>
      <dgm:t>
        <a:bodyPr/>
        <a:lstStyle/>
        <a:p>
          <a:r>
            <a:rPr lang="en-GB" dirty="0"/>
            <a:t>People aspire to be in SOC groups</a:t>
          </a:r>
          <a:endParaRPr lang="en-US" dirty="0"/>
        </a:p>
      </dgm:t>
    </dgm:pt>
    <dgm:pt modelId="{4B1A5015-7FE7-4716-AD04-B07412B23DF2}" type="parTrans" cxnId="{79FDE33F-835D-4CA5-ABAB-203BACFF7F9C}">
      <dgm:prSet/>
      <dgm:spPr/>
      <dgm:t>
        <a:bodyPr/>
        <a:lstStyle/>
        <a:p>
          <a:endParaRPr lang="en-US"/>
        </a:p>
      </dgm:t>
    </dgm:pt>
    <dgm:pt modelId="{E1352F6E-D652-49E5-9612-C645E3A760E1}" type="sibTrans" cxnId="{79FDE33F-835D-4CA5-ABAB-203BACFF7F9C}">
      <dgm:prSet/>
      <dgm:spPr/>
      <dgm:t>
        <a:bodyPr/>
        <a:lstStyle/>
        <a:p>
          <a:endParaRPr lang="en-US"/>
        </a:p>
      </dgm:t>
    </dgm:pt>
    <dgm:pt modelId="{772F5538-B7BD-456B-B3E4-DCA201E722DB}">
      <dgm:prSet/>
      <dgm:spPr/>
      <dgm:t>
        <a:bodyPr/>
        <a:lstStyle/>
        <a:p>
          <a:r>
            <a:rPr lang="en-GB" dirty="0"/>
            <a:t>Glamorised crime</a:t>
          </a:r>
          <a:endParaRPr lang="en-US" dirty="0"/>
        </a:p>
      </dgm:t>
    </dgm:pt>
    <dgm:pt modelId="{B85DA1D1-EE19-45C2-9323-8CC21582ADFD}" type="parTrans" cxnId="{9B299254-3A1C-4E1E-9D4B-47B463739E77}">
      <dgm:prSet/>
      <dgm:spPr/>
      <dgm:t>
        <a:bodyPr/>
        <a:lstStyle/>
        <a:p>
          <a:endParaRPr lang="en-US"/>
        </a:p>
      </dgm:t>
    </dgm:pt>
    <dgm:pt modelId="{7D3927EF-6D00-43FD-8C84-1D714B8F6E7F}" type="sibTrans" cxnId="{9B299254-3A1C-4E1E-9D4B-47B463739E77}">
      <dgm:prSet/>
      <dgm:spPr/>
      <dgm:t>
        <a:bodyPr/>
        <a:lstStyle/>
        <a:p>
          <a:endParaRPr lang="en-US"/>
        </a:p>
      </dgm:t>
    </dgm:pt>
    <dgm:pt modelId="{6614982A-3F4B-4DD7-B5E1-0D23BBBC0159}">
      <dgm:prSet/>
      <dgm:spPr/>
      <dgm:t>
        <a:bodyPr/>
        <a:lstStyle/>
        <a:p>
          <a:r>
            <a:rPr lang="en-GB" dirty="0"/>
            <a:t>Culture of 'silence' </a:t>
          </a:r>
          <a:endParaRPr lang="en-US" dirty="0"/>
        </a:p>
      </dgm:t>
    </dgm:pt>
    <dgm:pt modelId="{6FD3AD01-5BD6-4CD1-A4EB-010DB2380B62}" type="parTrans" cxnId="{05AD06BA-6E11-45D8-8C5C-1B18915A45A1}">
      <dgm:prSet/>
      <dgm:spPr/>
      <dgm:t>
        <a:bodyPr/>
        <a:lstStyle/>
        <a:p>
          <a:endParaRPr lang="en-US"/>
        </a:p>
      </dgm:t>
    </dgm:pt>
    <dgm:pt modelId="{E1536EE3-4A6A-4A98-9509-7AE76F6F0544}" type="sibTrans" cxnId="{05AD06BA-6E11-45D8-8C5C-1B18915A45A1}">
      <dgm:prSet/>
      <dgm:spPr/>
      <dgm:t>
        <a:bodyPr/>
        <a:lstStyle/>
        <a:p>
          <a:endParaRPr lang="en-US"/>
        </a:p>
      </dgm:t>
    </dgm:pt>
    <dgm:pt modelId="{BA8EE153-8071-489D-9766-D6900C6293E4}">
      <dgm:prSet/>
      <dgm:spPr/>
      <dgm:t>
        <a:bodyPr/>
        <a:lstStyle/>
        <a:p>
          <a:r>
            <a:rPr lang="en-GB" dirty="0"/>
            <a:t>Criminal activity in some areas is a daily, 'normal' occurrence</a:t>
          </a:r>
          <a:endParaRPr lang="en-US" dirty="0"/>
        </a:p>
      </dgm:t>
    </dgm:pt>
    <dgm:pt modelId="{1995A805-A67C-4FC1-91ED-762B1B6EE770}" type="parTrans" cxnId="{C5BB1717-6CA1-4DD7-9E46-4204E2DA3F30}">
      <dgm:prSet/>
      <dgm:spPr/>
      <dgm:t>
        <a:bodyPr/>
        <a:lstStyle/>
        <a:p>
          <a:endParaRPr lang="en-US"/>
        </a:p>
      </dgm:t>
    </dgm:pt>
    <dgm:pt modelId="{77058163-1F92-4FF6-926F-BDD030E7028B}" type="sibTrans" cxnId="{C5BB1717-6CA1-4DD7-9E46-4204E2DA3F30}">
      <dgm:prSet/>
      <dgm:spPr/>
      <dgm:t>
        <a:bodyPr/>
        <a:lstStyle/>
        <a:p>
          <a:endParaRPr lang="en-US"/>
        </a:p>
      </dgm:t>
    </dgm:pt>
    <dgm:pt modelId="{67230FBE-AB55-4A73-ADF1-FDFBDAB501A5}">
      <dgm:prSet/>
      <dgm:spPr/>
      <dgm:t>
        <a:bodyPr/>
        <a:lstStyle/>
        <a:p>
          <a:r>
            <a:rPr lang="en-GB" dirty="0"/>
            <a:t>Personal gain over what is good for everyone else (community)</a:t>
          </a:r>
          <a:endParaRPr lang="en-US" dirty="0"/>
        </a:p>
      </dgm:t>
    </dgm:pt>
    <dgm:pt modelId="{FBBCEE20-DF05-4150-BE47-24446A433E9D}" type="parTrans" cxnId="{38F0FB69-AC49-4E58-A035-8CA1ED73BD45}">
      <dgm:prSet/>
      <dgm:spPr/>
      <dgm:t>
        <a:bodyPr/>
        <a:lstStyle/>
        <a:p>
          <a:endParaRPr lang="en-US"/>
        </a:p>
      </dgm:t>
    </dgm:pt>
    <dgm:pt modelId="{285ECF1F-0C6C-4D84-85F9-47DA3E2ACCFB}" type="sibTrans" cxnId="{38F0FB69-AC49-4E58-A035-8CA1ED73BD45}">
      <dgm:prSet/>
      <dgm:spPr/>
      <dgm:t>
        <a:bodyPr/>
        <a:lstStyle/>
        <a:p>
          <a:endParaRPr lang="en-US"/>
        </a:p>
      </dgm:t>
    </dgm:pt>
    <dgm:pt modelId="{A6D65677-3478-40EB-8028-94334A6889A1}" type="pres">
      <dgm:prSet presAssocID="{CF3B574C-B2E6-4E48-9953-6EA65D968AEA}" presName="diagram" presStyleCnt="0">
        <dgm:presLayoutVars>
          <dgm:dir/>
          <dgm:resizeHandles val="exact"/>
        </dgm:presLayoutVars>
      </dgm:prSet>
      <dgm:spPr/>
    </dgm:pt>
    <dgm:pt modelId="{E059F674-F795-4860-9B97-D1C1019CCCA4}" type="pres">
      <dgm:prSet presAssocID="{7F3334A1-A32D-4F17-A097-711F7F2F3219}" presName="node" presStyleLbl="node1" presStyleIdx="0" presStyleCnt="6">
        <dgm:presLayoutVars>
          <dgm:bulletEnabled val="1"/>
        </dgm:presLayoutVars>
      </dgm:prSet>
      <dgm:spPr/>
    </dgm:pt>
    <dgm:pt modelId="{958A757F-27DD-4C88-8C67-84AA6F2E6EA0}" type="pres">
      <dgm:prSet presAssocID="{7C9FC5E3-8CD9-47FA-912C-305E3FB11760}" presName="sibTrans" presStyleCnt="0"/>
      <dgm:spPr/>
    </dgm:pt>
    <dgm:pt modelId="{63B2670F-9931-4F2B-BD23-A9DF7E9DA62B}" type="pres">
      <dgm:prSet presAssocID="{424E3673-2584-4515-8F7B-994F29860282}" presName="node" presStyleLbl="node1" presStyleIdx="1" presStyleCnt="6">
        <dgm:presLayoutVars>
          <dgm:bulletEnabled val="1"/>
        </dgm:presLayoutVars>
      </dgm:prSet>
      <dgm:spPr/>
    </dgm:pt>
    <dgm:pt modelId="{FD2BAD89-E12B-48B0-9187-82D2E50565AA}" type="pres">
      <dgm:prSet presAssocID="{E1352F6E-D652-49E5-9612-C645E3A760E1}" presName="sibTrans" presStyleCnt="0"/>
      <dgm:spPr/>
    </dgm:pt>
    <dgm:pt modelId="{508167F7-0672-4E96-9636-5FB01EFB719C}" type="pres">
      <dgm:prSet presAssocID="{772F5538-B7BD-456B-B3E4-DCA201E722DB}" presName="node" presStyleLbl="node1" presStyleIdx="2" presStyleCnt="6">
        <dgm:presLayoutVars>
          <dgm:bulletEnabled val="1"/>
        </dgm:presLayoutVars>
      </dgm:prSet>
      <dgm:spPr/>
    </dgm:pt>
    <dgm:pt modelId="{92FBFED4-438E-4E2E-8E75-B8DF2FE752A6}" type="pres">
      <dgm:prSet presAssocID="{7D3927EF-6D00-43FD-8C84-1D714B8F6E7F}" presName="sibTrans" presStyleCnt="0"/>
      <dgm:spPr/>
    </dgm:pt>
    <dgm:pt modelId="{58C63C23-5A38-4F20-A74B-C75695446CCC}" type="pres">
      <dgm:prSet presAssocID="{6614982A-3F4B-4DD7-B5E1-0D23BBBC0159}" presName="node" presStyleLbl="node1" presStyleIdx="3" presStyleCnt="6">
        <dgm:presLayoutVars>
          <dgm:bulletEnabled val="1"/>
        </dgm:presLayoutVars>
      </dgm:prSet>
      <dgm:spPr/>
    </dgm:pt>
    <dgm:pt modelId="{369B2C58-59EB-4291-927D-AC816ECB073A}" type="pres">
      <dgm:prSet presAssocID="{E1536EE3-4A6A-4A98-9509-7AE76F6F0544}" presName="sibTrans" presStyleCnt="0"/>
      <dgm:spPr/>
    </dgm:pt>
    <dgm:pt modelId="{1B62AE33-A2E2-45AA-A174-700D5D3F8256}" type="pres">
      <dgm:prSet presAssocID="{BA8EE153-8071-489D-9766-D6900C6293E4}" presName="node" presStyleLbl="node1" presStyleIdx="4" presStyleCnt="6">
        <dgm:presLayoutVars>
          <dgm:bulletEnabled val="1"/>
        </dgm:presLayoutVars>
      </dgm:prSet>
      <dgm:spPr/>
    </dgm:pt>
    <dgm:pt modelId="{50289235-DA8B-46E0-A07C-557056436DD0}" type="pres">
      <dgm:prSet presAssocID="{77058163-1F92-4FF6-926F-BDD030E7028B}" presName="sibTrans" presStyleCnt="0"/>
      <dgm:spPr/>
    </dgm:pt>
    <dgm:pt modelId="{6A4CE258-011A-436A-9198-0F9825AF5C16}" type="pres">
      <dgm:prSet presAssocID="{67230FBE-AB55-4A73-ADF1-FDFBDAB501A5}" presName="node" presStyleLbl="node1" presStyleIdx="5" presStyleCnt="6">
        <dgm:presLayoutVars>
          <dgm:bulletEnabled val="1"/>
        </dgm:presLayoutVars>
      </dgm:prSet>
      <dgm:spPr/>
    </dgm:pt>
  </dgm:ptLst>
  <dgm:cxnLst>
    <dgm:cxn modelId="{C5BB1717-6CA1-4DD7-9E46-4204E2DA3F30}" srcId="{CF3B574C-B2E6-4E48-9953-6EA65D968AEA}" destId="{BA8EE153-8071-489D-9766-D6900C6293E4}" srcOrd="4" destOrd="0" parTransId="{1995A805-A67C-4FC1-91ED-762B1B6EE770}" sibTransId="{77058163-1F92-4FF6-926F-BDD030E7028B}"/>
    <dgm:cxn modelId="{14B59333-8A32-4BCD-81AC-90285EE9E893}" type="presOf" srcId="{424E3673-2584-4515-8F7B-994F29860282}" destId="{63B2670F-9931-4F2B-BD23-A9DF7E9DA62B}" srcOrd="0" destOrd="0" presId="urn:microsoft.com/office/officeart/2005/8/layout/default"/>
    <dgm:cxn modelId="{6773C13B-8608-4587-B066-864A7A5AC7CE}" type="presOf" srcId="{BA8EE153-8071-489D-9766-D6900C6293E4}" destId="{1B62AE33-A2E2-45AA-A174-700D5D3F8256}" srcOrd="0" destOrd="0" presId="urn:microsoft.com/office/officeart/2005/8/layout/default"/>
    <dgm:cxn modelId="{79FDE33F-835D-4CA5-ABAB-203BACFF7F9C}" srcId="{CF3B574C-B2E6-4E48-9953-6EA65D968AEA}" destId="{424E3673-2584-4515-8F7B-994F29860282}" srcOrd="1" destOrd="0" parTransId="{4B1A5015-7FE7-4716-AD04-B07412B23DF2}" sibTransId="{E1352F6E-D652-49E5-9612-C645E3A760E1}"/>
    <dgm:cxn modelId="{38F0FB69-AC49-4E58-A035-8CA1ED73BD45}" srcId="{CF3B574C-B2E6-4E48-9953-6EA65D968AEA}" destId="{67230FBE-AB55-4A73-ADF1-FDFBDAB501A5}" srcOrd="5" destOrd="0" parTransId="{FBBCEE20-DF05-4150-BE47-24446A433E9D}" sibTransId="{285ECF1F-0C6C-4D84-85F9-47DA3E2ACCFB}"/>
    <dgm:cxn modelId="{0F1BC76C-28C4-4BDE-8614-9F8B810461F5}" type="presOf" srcId="{772F5538-B7BD-456B-B3E4-DCA201E722DB}" destId="{508167F7-0672-4E96-9636-5FB01EFB719C}" srcOrd="0" destOrd="0" presId="urn:microsoft.com/office/officeart/2005/8/layout/default"/>
    <dgm:cxn modelId="{364B7D70-2EF2-4082-BAAB-8AD5D1AAEE2E}" type="presOf" srcId="{6614982A-3F4B-4DD7-B5E1-0D23BBBC0159}" destId="{58C63C23-5A38-4F20-A74B-C75695446CCC}" srcOrd="0" destOrd="0" presId="urn:microsoft.com/office/officeart/2005/8/layout/default"/>
    <dgm:cxn modelId="{C6432774-D92D-4E24-9EC8-424889C68C73}" type="presOf" srcId="{67230FBE-AB55-4A73-ADF1-FDFBDAB501A5}" destId="{6A4CE258-011A-436A-9198-0F9825AF5C16}" srcOrd="0" destOrd="0" presId="urn:microsoft.com/office/officeart/2005/8/layout/default"/>
    <dgm:cxn modelId="{9B299254-3A1C-4E1E-9D4B-47B463739E77}" srcId="{CF3B574C-B2E6-4E48-9953-6EA65D968AEA}" destId="{772F5538-B7BD-456B-B3E4-DCA201E722DB}" srcOrd="2" destOrd="0" parTransId="{B85DA1D1-EE19-45C2-9323-8CC21582ADFD}" sibTransId="{7D3927EF-6D00-43FD-8C84-1D714B8F6E7F}"/>
    <dgm:cxn modelId="{1F53DB7A-8A1A-4F9A-B6C4-F633D6199CCB}" srcId="{CF3B574C-B2E6-4E48-9953-6EA65D968AEA}" destId="{7F3334A1-A32D-4F17-A097-711F7F2F3219}" srcOrd="0" destOrd="0" parTransId="{43AD697E-58FD-437E-A87B-EE18CA92CE84}" sibTransId="{7C9FC5E3-8CD9-47FA-912C-305E3FB11760}"/>
    <dgm:cxn modelId="{05AD06BA-6E11-45D8-8C5C-1B18915A45A1}" srcId="{CF3B574C-B2E6-4E48-9953-6EA65D968AEA}" destId="{6614982A-3F4B-4DD7-B5E1-0D23BBBC0159}" srcOrd="3" destOrd="0" parTransId="{6FD3AD01-5BD6-4CD1-A4EB-010DB2380B62}" sibTransId="{E1536EE3-4A6A-4A98-9509-7AE76F6F0544}"/>
    <dgm:cxn modelId="{ED746BE3-CEA2-4212-A7F5-CEB276EF5F6B}" type="presOf" srcId="{CF3B574C-B2E6-4E48-9953-6EA65D968AEA}" destId="{A6D65677-3478-40EB-8028-94334A6889A1}" srcOrd="0" destOrd="0" presId="urn:microsoft.com/office/officeart/2005/8/layout/default"/>
    <dgm:cxn modelId="{FF2F69F4-FD3E-4665-BBBB-655874612773}" type="presOf" srcId="{7F3334A1-A32D-4F17-A097-711F7F2F3219}" destId="{E059F674-F795-4860-9B97-D1C1019CCCA4}" srcOrd="0" destOrd="0" presId="urn:microsoft.com/office/officeart/2005/8/layout/default"/>
    <dgm:cxn modelId="{593B8D20-AA69-4779-A366-4312FBBB7613}" type="presParOf" srcId="{A6D65677-3478-40EB-8028-94334A6889A1}" destId="{E059F674-F795-4860-9B97-D1C1019CCCA4}" srcOrd="0" destOrd="0" presId="urn:microsoft.com/office/officeart/2005/8/layout/default"/>
    <dgm:cxn modelId="{3AECDE5C-1001-43AB-A542-EDEFAEAEE1A5}" type="presParOf" srcId="{A6D65677-3478-40EB-8028-94334A6889A1}" destId="{958A757F-27DD-4C88-8C67-84AA6F2E6EA0}" srcOrd="1" destOrd="0" presId="urn:microsoft.com/office/officeart/2005/8/layout/default"/>
    <dgm:cxn modelId="{13585F32-20EE-4060-9F13-F0010E66A01A}" type="presParOf" srcId="{A6D65677-3478-40EB-8028-94334A6889A1}" destId="{63B2670F-9931-4F2B-BD23-A9DF7E9DA62B}" srcOrd="2" destOrd="0" presId="urn:microsoft.com/office/officeart/2005/8/layout/default"/>
    <dgm:cxn modelId="{F9D166D0-9A01-4646-AEC1-E2573C2DE33A}" type="presParOf" srcId="{A6D65677-3478-40EB-8028-94334A6889A1}" destId="{FD2BAD89-E12B-48B0-9187-82D2E50565AA}" srcOrd="3" destOrd="0" presId="urn:microsoft.com/office/officeart/2005/8/layout/default"/>
    <dgm:cxn modelId="{EDCC9216-25AD-4296-96E9-26803D1EACB6}" type="presParOf" srcId="{A6D65677-3478-40EB-8028-94334A6889A1}" destId="{508167F7-0672-4E96-9636-5FB01EFB719C}" srcOrd="4" destOrd="0" presId="urn:microsoft.com/office/officeart/2005/8/layout/default"/>
    <dgm:cxn modelId="{DB9F057B-7798-4493-9E8B-421F5B9DDC6F}" type="presParOf" srcId="{A6D65677-3478-40EB-8028-94334A6889A1}" destId="{92FBFED4-438E-4E2E-8E75-B8DF2FE752A6}" srcOrd="5" destOrd="0" presId="urn:microsoft.com/office/officeart/2005/8/layout/default"/>
    <dgm:cxn modelId="{05C66EC5-17D0-4938-A6E4-6ED9881DDC1A}" type="presParOf" srcId="{A6D65677-3478-40EB-8028-94334A6889A1}" destId="{58C63C23-5A38-4F20-A74B-C75695446CCC}" srcOrd="6" destOrd="0" presId="urn:microsoft.com/office/officeart/2005/8/layout/default"/>
    <dgm:cxn modelId="{88E27104-A04C-4947-A878-1A096B2FE1E2}" type="presParOf" srcId="{A6D65677-3478-40EB-8028-94334A6889A1}" destId="{369B2C58-59EB-4291-927D-AC816ECB073A}" srcOrd="7" destOrd="0" presId="urn:microsoft.com/office/officeart/2005/8/layout/default"/>
    <dgm:cxn modelId="{35239B55-E4C3-42F3-9363-EA8649F35708}" type="presParOf" srcId="{A6D65677-3478-40EB-8028-94334A6889A1}" destId="{1B62AE33-A2E2-45AA-A174-700D5D3F8256}" srcOrd="8" destOrd="0" presId="urn:microsoft.com/office/officeart/2005/8/layout/default"/>
    <dgm:cxn modelId="{92C5EA74-5FA3-44D9-8E10-A249FC2A2A67}" type="presParOf" srcId="{A6D65677-3478-40EB-8028-94334A6889A1}" destId="{50289235-DA8B-46E0-A07C-557056436DD0}" srcOrd="9" destOrd="0" presId="urn:microsoft.com/office/officeart/2005/8/layout/default"/>
    <dgm:cxn modelId="{858DF604-2965-4752-B2B7-448821B50441}" type="presParOf" srcId="{A6D65677-3478-40EB-8028-94334A6889A1}" destId="{6A4CE258-011A-436A-9198-0F9825AF5C16}"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7BB6E3-5DAC-4FDD-8E8C-9FF1B51B841B}"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1FD43FFB-94C0-4BA7-89E8-09857175A174}">
      <dgm:prSet/>
      <dgm:spPr/>
      <dgm:t>
        <a:bodyPr/>
        <a:lstStyle/>
        <a:p>
          <a:r>
            <a:rPr lang="en-US" dirty="0"/>
            <a:t>Key challenges:</a:t>
          </a:r>
        </a:p>
      </dgm:t>
    </dgm:pt>
    <dgm:pt modelId="{C526B348-6D82-418A-B384-7FA0B8D7604C}" type="parTrans" cxnId="{FE167F80-B96D-41C0-99E9-B871616FE32A}">
      <dgm:prSet/>
      <dgm:spPr/>
      <dgm:t>
        <a:bodyPr/>
        <a:lstStyle/>
        <a:p>
          <a:endParaRPr lang="en-US"/>
        </a:p>
      </dgm:t>
    </dgm:pt>
    <dgm:pt modelId="{968E98CE-1BA1-43A9-BCD9-8BF85C4F49F9}" type="sibTrans" cxnId="{FE167F80-B96D-41C0-99E9-B871616FE32A}">
      <dgm:prSet/>
      <dgm:spPr/>
      <dgm:t>
        <a:bodyPr/>
        <a:lstStyle/>
        <a:p>
          <a:endParaRPr lang="en-US"/>
        </a:p>
      </dgm:t>
    </dgm:pt>
    <dgm:pt modelId="{1D467137-0950-4854-9C57-F16E2616633D}">
      <dgm:prSet/>
      <dgm:spPr/>
      <dgm:t>
        <a:bodyPr/>
        <a:lstStyle/>
        <a:p>
          <a:r>
            <a:rPr lang="en-US" dirty="0"/>
            <a:t>Resource restraints</a:t>
          </a:r>
        </a:p>
      </dgm:t>
    </dgm:pt>
    <dgm:pt modelId="{17EEC151-A2F1-4BE5-80EE-86ED5180DB03}" type="parTrans" cxnId="{D20E9AAA-FD6B-4DDA-BBA2-645B44546131}">
      <dgm:prSet/>
      <dgm:spPr/>
      <dgm:t>
        <a:bodyPr/>
        <a:lstStyle/>
        <a:p>
          <a:endParaRPr lang="en-US"/>
        </a:p>
      </dgm:t>
    </dgm:pt>
    <dgm:pt modelId="{A9F5AA56-F639-4D21-88BD-BBA1EE29E664}" type="sibTrans" cxnId="{D20E9AAA-FD6B-4DDA-BBA2-645B44546131}">
      <dgm:prSet/>
      <dgm:spPr/>
      <dgm:t>
        <a:bodyPr/>
        <a:lstStyle/>
        <a:p>
          <a:endParaRPr lang="en-US"/>
        </a:p>
      </dgm:t>
    </dgm:pt>
    <dgm:pt modelId="{127022C2-638F-4138-92B6-6A9DBC1C10D1}">
      <dgm:prSet/>
      <dgm:spPr/>
      <dgm:t>
        <a:bodyPr/>
        <a:lstStyle/>
        <a:p>
          <a:r>
            <a:rPr lang="en-US" dirty="0"/>
            <a:t>Modern world and changing technologies</a:t>
          </a:r>
        </a:p>
      </dgm:t>
    </dgm:pt>
    <dgm:pt modelId="{72773445-3A28-4361-8837-A7F45002E983}" type="parTrans" cxnId="{687E9A04-B44F-4774-A85D-FE7C82170084}">
      <dgm:prSet/>
      <dgm:spPr/>
      <dgm:t>
        <a:bodyPr/>
        <a:lstStyle/>
        <a:p>
          <a:endParaRPr lang="en-US"/>
        </a:p>
      </dgm:t>
    </dgm:pt>
    <dgm:pt modelId="{3FC2031F-158A-4E0A-BC9A-E6B98FA4F6CE}" type="sibTrans" cxnId="{687E9A04-B44F-4774-A85D-FE7C82170084}">
      <dgm:prSet/>
      <dgm:spPr/>
      <dgm:t>
        <a:bodyPr/>
        <a:lstStyle/>
        <a:p>
          <a:endParaRPr lang="en-US"/>
        </a:p>
      </dgm:t>
    </dgm:pt>
    <dgm:pt modelId="{10038132-9FA2-403E-8468-801D220685FE}">
      <dgm:prSet/>
      <dgm:spPr/>
      <dgm:t>
        <a:bodyPr/>
        <a:lstStyle/>
        <a:p>
          <a:r>
            <a:rPr lang="en-US" dirty="0"/>
            <a:t>Illicit finance funds further crime ('enables')</a:t>
          </a:r>
        </a:p>
      </dgm:t>
    </dgm:pt>
    <dgm:pt modelId="{58C2F2B7-9FD2-467D-B3E4-0EE9A7194D00}" type="parTrans" cxnId="{77F389C4-2907-4D03-80C0-85BF2D4EAC80}">
      <dgm:prSet/>
      <dgm:spPr/>
      <dgm:t>
        <a:bodyPr/>
        <a:lstStyle/>
        <a:p>
          <a:endParaRPr lang="en-US"/>
        </a:p>
      </dgm:t>
    </dgm:pt>
    <dgm:pt modelId="{2439D319-401A-42E2-8278-614565B144F3}" type="sibTrans" cxnId="{77F389C4-2907-4D03-80C0-85BF2D4EAC80}">
      <dgm:prSet/>
      <dgm:spPr/>
      <dgm:t>
        <a:bodyPr/>
        <a:lstStyle/>
        <a:p>
          <a:endParaRPr lang="en-US"/>
        </a:p>
      </dgm:t>
    </dgm:pt>
    <dgm:pt modelId="{BC77E903-14C1-4073-AA84-BDBA659FE113}">
      <dgm:prSet/>
      <dgm:spPr/>
      <dgm:t>
        <a:bodyPr/>
        <a:lstStyle/>
        <a:p>
          <a:r>
            <a:rPr lang="en-US" dirty="0"/>
            <a:t>Often untraceable</a:t>
          </a:r>
        </a:p>
      </dgm:t>
    </dgm:pt>
    <dgm:pt modelId="{547DD05F-8969-46AF-B863-B5AC0187BD1F}" type="parTrans" cxnId="{823F18C7-39EA-4792-A0C9-867AFE154A45}">
      <dgm:prSet/>
      <dgm:spPr/>
      <dgm:t>
        <a:bodyPr/>
        <a:lstStyle/>
        <a:p>
          <a:endParaRPr lang="en-US"/>
        </a:p>
      </dgm:t>
    </dgm:pt>
    <dgm:pt modelId="{A978319F-6A33-4EBB-9654-8C5E60730351}" type="sibTrans" cxnId="{823F18C7-39EA-4792-A0C9-867AFE154A45}">
      <dgm:prSet/>
      <dgm:spPr/>
      <dgm:t>
        <a:bodyPr/>
        <a:lstStyle/>
        <a:p>
          <a:endParaRPr lang="en-US"/>
        </a:p>
      </dgm:t>
    </dgm:pt>
    <dgm:pt modelId="{99FD1230-E329-4C72-9535-075C8C3BE578}">
      <dgm:prSet/>
      <dgm:spPr/>
      <dgm:t>
        <a:bodyPr/>
        <a:lstStyle/>
        <a:p>
          <a:r>
            <a:rPr lang="en-US" dirty="0"/>
            <a:t>Evolving </a:t>
          </a:r>
        </a:p>
      </dgm:t>
    </dgm:pt>
    <dgm:pt modelId="{1824CE20-D183-421A-841C-B118E2D4CF58}" type="parTrans" cxnId="{BAD5BC25-8706-4C81-8F47-F34A3344562F}">
      <dgm:prSet/>
      <dgm:spPr/>
      <dgm:t>
        <a:bodyPr/>
        <a:lstStyle/>
        <a:p>
          <a:endParaRPr lang="en-US"/>
        </a:p>
      </dgm:t>
    </dgm:pt>
    <dgm:pt modelId="{D9FF97AE-72D7-4696-A0ED-624BC32FF032}" type="sibTrans" cxnId="{BAD5BC25-8706-4C81-8F47-F34A3344562F}">
      <dgm:prSet/>
      <dgm:spPr/>
      <dgm:t>
        <a:bodyPr/>
        <a:lstStyle/>
        <a:p>
          <a:endParaRPr lang="en-US"/>
        </a:p>
      </dgm:t>
    </dgm:pt>
    <dgm:pt modelId="{B7C8A441-FD44-4509-8958-77E05D7D8B25}">
      <dgm:prSet/>
      <dgm:spPr/>
      <dgm:t>
        <a:bodyPr/>
        <a:lstStyle/>
        <a:p>
          <a:r>
            <a:rPr lang="en-US" dirty="0"/>
            <a:t>Time constraints – money moved instantly</a:t>
          </a:r>
        </a:p>
      </dgm:t>
    </dgm:pt>
    <dgm:pt modelId="{460BCD92-312B-454C-9FDF-549E20C7FB02}" type="parTrans" cxnId="{5A92CD3B-646F-4340-BA00-635A525704F1}">
      <dgm:prSet/>
      <dgm:spPr/>
      <dgm:t>
        <a:bodyPr/>
        <a:lstStyle/>
        <a:p>
          <a:endParaRPr lang="en-US"/>
        </a:p>
      </dgm:t>
    </dgm:pt>
    <dgm:pt modelId="{14D2AA8C-E1F6-474D-81D1-C2815F0AD52D}" type="sibTrans" cxnId="{5A92CD3B-646F-4340-BA00-635A525704F1}">
      <dgm:prSet/>
      <dgm:spPr/>
      <dgm:t>
        <a:bodyPr/>
        <a:lstStyle/>
        <a:p>
          <a:endParaRPr lang="en-US"/>
        </a:p>
      </dgm:t>
    </dgm:pt>
    <dgm:pt modelId="{3C954581-70C4-4B15-99D5-E94F51A88BAB}">
      <dgm:prSet/>
      <dgm:spPr/>
      <dgm:t>
        <a:bodyPr/>
        <a:lstStyle/>
        <a:p>
          <a:r>
            <a:rPr lang="en-US" dirty="0"/>
            <a:t>Often involves multiple countries</a:t>
          </a:r>
        </a:p>
      </dgm:t>
    </dgm:pt>
    <dgm:pt modelId="{924300A0-F067-4006-B4B9-464B7C399807}" type="parTrans" cxnId="{2C095280-B10F-4B21-9E1A-589889388BFE}">
      <dgm:prSet/>
      <dgm:spPr/>
      <dgm:t>
        <a:bodyPr/>
        <a:lstStyle/>
        <a:p>
          <a:endParaRPr lang="en-US"/>
        </a:p>
      </dgm:t>
    </dgm:pt>
    <dgm:pt modelId="{18685263-CB14-4234-B071-89E7045E9AD6}" type="sibTrans" cxnId="{2C095280-B10F-4B21-9E1A-589889388BFE}">
      <dgm:prSet/>
      <dgm:spPr/>
      <dgm:t>
        <a:bodyPr/>
        <a:lstStyle/>
        <a:p>
          <a:endParaRPr lang="en-US"/>
        </a:p>
      </dgm:t>
    </dgm:pt>
    <dgm:pt modelId="{AD26B6D0-BA14-4ECE-BCFC-2849D7509F82}">
      <dgm:prSet/>
      <dgm:spPr/>
      <dgm:t>
        <a:bodyPr/>
        <a:lstStyle/>
        <a:p>
          <a:r>
            <a:rPr lang="en-US" dirty="0"/>
            <a:t>Differing legal attitudes and political considerations</a:t>
          </a:r>
        </a:p>
      </dgm:t>
    </dgm:pt>
    <dgm:pt modelId="{07225674-5E13-4796-93B4-77F99362AE61}" type="parTrans" cxnId="{78158ACC-8E28-40D7-925E-59BAEE223E80}">
      <dgm:prSet/>
      <dgm:spPr/>
      <dgm:t>
        <a:bodyPr/>
        <a:lstStyle/>
        <a:p>
          <a:endParaRPr lang="en-US"/>
        </a:p>
      </dgm:t>
    </dgm:pt>
    <dgm:pt modelId="{FA42FB8C-EF6D-4C33-8F6E-B72D878C2499}" type="sibTrans" cxnId="{78158ACC-8E28-40D7-925E-59BAEE223E80}">
      <dgm:prSet/>
      <dgm:spPr/>
      <dgm:t>
        <a:bodyPr/>
        <a:lstStyle/>
        <a:p>
          <a:endParaRPr lang="en-US"/>
        </a:p>
      </dgm:t>
    </dgm:pt>
    <dgm:pt modelId="{B3A00CBD-9773-4127-8E7D-4C6660757012}">
      <dgm:prSet/>
      <dgm:spPr/>
      <dgm:t>
        <a:bodyPr/>
        <a:lstStyle/>
        <a:p>
          <a:r>
            <a:rPr lang="en-US" dirty="0"/>
            <a:t>Some funds may appear legitimate when they are really not.</a:t>
          </a:r>
        </a:p>
      </dgm:t>
    </dgm:pt>
    <dgm:pt modelId="{5B33E937-8B6A-47B3-942E-94CBE756A9A1}" type="parTrans" cxnId="{935E3F66-5A41-45AC-8506-9D9281B090FD}">
      <dgm:prSet/>
      <dgm:spPr/>
      <dgm:t>
        <a:bodyPr/>
        <a:lstStyle/>
        <a:p>
          <a:endParaRPr lang="en-US"/>
        </a:p>
      </dgm:t>
    </dgm:pt>
    <dgm:pt modelId="{D43BD44E-0F7A-44A4-937C-39EF643BA78D}" type="sibTrans" cxnId="{935E3F66-5A41-45AC-8506-9D9281B090FD}">
      <dgm:prSet/>
      <dgm:spPr/>
      <dgm:t>
        <a:bodyPr/>
        <a:lstStyle/>
        <a:p>
          <a:endParaRPr lang="en-US"/>
        </a:p>
      </dgm:t>
    </dgm:pt>
    <dgm:pt modelId="{7D7467D7-2786-45E4-ADBC-1F7474060C99}" type="pres">
      <dgm:prSet presAssocID="{9A7BB6E3-5DAC-4FDD-8E8C-9FF1B51B841B}" presName="linear" presStyleCnt="0">
        <dgm:presLayoutVars>
          <dgm:animLvl val="lvl"/>
          <dgm:resizeHandles val="exact"/>
        </dgm:presLayoutVars>
      </dgm:prSet>
      <dgm:spPr/>
    </dgm:pt>
    <dgm:pt modelId="{DE5DA56C-BF38-4708-B690-AD5806E338D1}" type="pres">
      <dgm:prSet presAssocID="{1FD43FFB-94C0-4BA7-89E8-09857175A174}" presName="parentText" presStyleLbl="node1" presStyleIdx="0" presStyleCnt="1">
        <dgm:presLayoutVars>
          <dgm:chMax val="0"/>
          <dgm:bulletEnabled val="1"/>
        </dgm:presLayoutVars>
      </dgm:prSet>
      <dgm:spPr/>
    </dgm:pt>
    <dgm:pt modelId="{C3400CB8-2BE9-4B70-9E6D-ACAF6C8B83BC}" type="pres">
      <dgm:prSet presAssocID="{1FD43FFB-94C0-4BA7-89E8-09857175A174}" presName="childText" presStyleLbl="revTx" presStyleIdx="0" presStyleCnt="1">
        <dgm:presLayoutVars>
          <dgm:bulletEnabled val="1"/>
        </dgm:presLayoutVars>
      </dgm:prSet>
      <dgm:spPr/>
    </dgm:pt>
  </dgm:ptLst>
  <dgm:cxnLst>
    <dgm:cxn modelId="{687E9A04-B44F-4774-A85D-FE7C82170084}" srcId="{1FD43FFB-94C0-4BA7-89E8-09857175A174}" destId="{127022C2-638F-4138-92B6-6A9DBC1C10D1}" srcOrd="1" destOrd="0" parTransId="{72773445-3A28-4361-8837-A7F45002E983}" sibTransId="{3FC2031F-158A-4E0A-BC9A-E6B98FA4F6CE}"/>
    <dgm:cxn modelId="{1B0CE212-21FD-4A81-8A4F-C340DF987F80}" type="presOf" srcId="{B7C8A441-FD44-4509-8958-77E05D7D8B25}" destId="{C3400CB8-2BE9-4B70-9E6D-ACAF6C8B83BC}" srcOrd="0" destOrd="5" presId="urn:microsoft.com/office/officeart/2005/8/layout/vList2"/>
    <dgm:cxn modelId="{BAD5BC25-8706-4C81-8F47-F34A3344562F}" srcId="{1FD43FFB-94C0-4BA7-89E8-09857175A174}" destId="{99FD1230-E329-4C72-9535-075C8C3BE578}" srcOrd="4" destOrd="0" parTransId="{1824CE20-D183-421A-841C-B118E2D4CF58}" sibTransId="{D9FF97AE-72D7-4696-A0ED-624BC32FF032}"/>
    <dgm:cxn modelId="{5A92CD3B-646F-4340-BA00-635A525704F1}" srcId="{1FD43FFB-94C0-4BA7-89E8-09857175A174}" destId="{B7C8A441-FD44-4509-8958-77E05D7D8B25}" srcOrd="5" destOrd="0" parTransId="{460BCD92-312B-454C-9FDF-549E20C7FB02}" sibTransId="{14D2AA8C-E1F6-474D-81D1-C2815F0AD52D}"/>
    <dgm:cxn modelId="{3465E33D-9C6E-47B5-B672-B8E80984902D}" type="presOf" srcId="{3C954581-70C4-4B15-99D5-E94F51A88BAB}" destId="{C3400CB8-2BE9-4B70-9E6D-ACAF6C8B83BC}" srcOrd="0" destOrd="6" presId="urn:microsoft.com/office/officeart/2005/8/layout/vList2"/>
    <dgm:cxn modelId="{79A91766-838A-4ACC-B40B-4917B7B659A0}" type="presOf" srcId="{9A7BB6E3-5DAC-4FDD-8E8C-9FF1B51B841B}" destId="{7D7467D7-2786-45E4-ADBC-1F7474060C99}" srcOrd="0" destOrd="0" presId="urn:microsoft.com/office/officeart/2005/8/layout/vList2"/>
    <dgm:cxn modelId="{935E3F66-5A41-45AC-8506-9D9281B090FD}" srcId="{1FD43FFB-94C0-4BA7-89E8-09857175A174}" destId="{B3A00CBD-9773-4127-8E7D-4C6660757012}" srcOrd="8" destOrd="0" parTransId="{5B33E937-8B6A-47B3-942E-94CBE756A9A1}" sibTransId="{D43BD44E-0F7A-44A4-937C-39EF643BA78D}"/>
    <dgm:cxn modelId="{FB0A854A-3ACB-4D83-BEFA-EE35ED47DE02}" type="presOf" srcId="{AD26B6D0-BA14-4ECE-BCFC-2849D7509F82}" destId="{C3400CB8-2BE9-4B70-9E6D-ACAF6C8B83BC}" srcOrd="0" destOrd="7" presId="urn:microsoft.com/office/officeart/2005/8/layout/vList2"/>
    <dgm:cxn modelId="{A5241850-9283-4509-A353-4DCBB37415E2}" type="presOf" srcId="{BC77E903-14C1-4073-AA84-BDBA659FE113}" destId="{C3400CB8-2BE9-4B70-9E6D-ACAF6C8B83BC}" srcOrd="0" destOrd="3" presId="urn:microsoft.com/office/officeart/2005/8/layout/vList2"/>
    <dgm:cxn modelId="{CC70E575-339E-4F0B-84E8-DD06E7C93BE5}" type="presOf" srcId="{1D467137-0950-4854-9C57-F16E2616633D}" destId="{C3400CB8-2BE9-4B70-9E6D-ACAF6C8B83BC}" srcOrd="0" destOrd="0" presId="urn:microsoft.com/office/officeart/2005/8/layout/vList2"/>
    <dgm:cxn modelId="{6B207A7E-38D6-4E89-B710-3B5EB91E4B05}" type="presOf" srcId="{10038132-9FA2-403E-8468-801D220685FE}" destId="{C3400CB8-2BE9-4B70-9E6D-ACAF6C8B83BC}" srcOrd="0" destOrd="2" presId="urn:microsoft.com/office/officeart/2005/8/layout/vList2"/>
    <dgm:cxn modelId="{2C095280-B10F-4B21-9E1A-589889388BFE}" srcId="{1FD43FFB-94C0-4BA7-89E8-09857175A174}" destId="{3C954581-70C4-4B15-99D5-E94F51A88BAB}" srcOrd="6" destOrd="0" parTransId="{924300A0-F067-4006-B4B9-464B7C399807}" sibTransId="{18685263-CB14-4234-B071-89E7045E9AD6}"/>
    <dgm:cxn modelId="{FE167F80-B96D-41C0-99E9-B871616FE32A}" srcId="{9A7BB6E3-5DAC-4FDD-8E8C-9FF1B51B841B}" destId="{1FD43FFB-94C0-4BA7-89E8-09857175A174}" srcOrd="0" destOrd="0" parTransId="{C526B348-6D82-418A-B384-7FA0B8D7604C}" sibTransId="{968E98CE-1BA1-43A9-BCD9-8BF85C4F49F9}"/>
    <dgm:cxn modelId="{DFC609A7-CA76-4ED0-96E6-0559CE729388}" type="presOf" srcId="{1FD43FFB-94C0-4BA7-89E8-09857175A174}" destId="{DE5DA56C-BF38-4708-B690-AD5806E338D1}" srcOrd="0" destOrd="0" presId="urn:microsoft.com/office/officeart/2005/8/layout/vList2"/>
    <dgm:cxn modelId="{D20E9AAA-FD6B-4DDA-BBA2-645B44546131}" srcId="{1FD43FFB-94C0-4BA7-89E8-09857175A174}" destId="{1D467137-0950-4854-9C57-F16E2616633D}" srcOrd="0" destOrd="0" parTransId="{17EEC151-A2F1-4BE5-80EE-86ED5180DB03}" sibTransId="{A9F5AA56-F639-4D21-88BD-BBA1EE29E664}"/>
    <dgm:cxn modelId="{968DFDC3-FEFD-4909-A9BC-D18EBADA3396}" type="presOf" srcId="{99FD1230-E329-4C72-9535-075C8C3BE578}" destId="{C3400CB8-2BE9-4B70-9E6D-ACAF6C8B83BC}" srcOrd="0" destOrd="4" presId="urn:microsoft.com/office/officeart/2005/8/layout/vList2"/>
    <dgm:cxn modelId="{77F389C4-2907-4D03-80C0-85BF2D4EAC80}" srcId="{1FD43FFB-94C0-4BA7-89E8-09857175A174}" destId="{10038132-9FA2-403E-8468-801D220685FE}" srcOrd="2" destOrd="0" parTransId="{58C2F2B7-9FD2-467D-B3E4-0EE9A7194D00}" sibTransId="{2439D319-401A-42E2-8278-614565B144F3}"/>
    <dgm:cxn modelId="{823F18C7-39EA-4792-A0C9-867AFE154A45}" srcId="{1FD43FFB-94C0-4BA7-89E8-09857175A174}" destId="{BC77E903-14C1-4073-AA84-BDBA659FE113}" srcOrd="3" destOrd="0" parTransId="{547DD05F-8969-46AF-B863-B5AC0187BD1F}" sibTransId="{A978319F-6A33-4EBB-9654-8C5E60730351}"/>
    <dgm:cxn modelId="{78158ACC-8E28-40D7-925E-59BAEE223E80}" srcId="{1FD43FFB-94C0-4BA7-89E8-09857175A174}" destId="{AD26B6D0-BA14-4ECE-BCFC-2849D7509F82}" srcOrd="7" destOrd="0" parTransId="{07225674-5E13-4796-93B4-77F99362AE61}" sibTransId="{FA42FB8C-EF6D-4C33-8F6E-B72D878C2499}"/>
    <dgm:cxn modelId="{6DA16BE6-62B2-4D6C-861F-300C189F7FA1}" type="presOf" srcId="{127022C2-638F-4138-92B6-6A9DBC1C10D1}" destId="{C3400CB8-2BE9-4B70-9E6D-ACAF6C8B83BC}" srcOrd="0" destOrd="1" presId="urn:microsoft.com/office/officeart/2005/8/layout/vList2"/>
    <dgm:cxn modelId="{0A1C46FC-E360-4A87-B9C5-5DFD6C9CAECF}" type="presOf" srcId="{B3A00CBD-9773-4127-8E7D-4C6660757012}" destId="{C3400CB8-2BE9-4B70-9E6D-ACAF6C8B83BC}" srcOrd="0" destOrd="8" presId="urn:microsoft.com/office/officeart/2005/8/layout/vList2"/>
    <dgm:cxn modelId="{940F05C8-631D-4DC0-A25D-BB6BFD937BF0}" type="presParOf" srcId="{7D7467D7-2786-45E4-ADBC-1F7474060C99}" destId="{DE5DA56C-BF38-4708-B690-AD5806E338D1}" srcOrd="0" destOrd="0" presId="urn:microsoft.com/office/officeart/2005/8/layout/vList2"/>
    <dgm:cxn modelId="{E2466DBC-5CB5-4082-874B-BAF604C2979A}" type="presParOf" srcId="{7D7467D7-2786-45E4-ADBC-1F7474060C99}" destId="{C3400CB8-2BE9-4B70-9E6D-ACAF6C8B83BC}"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968F6C-815D-47BF-A600-C356BBBE408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CE701A0-C105-40DA-8BB3-D2B793750FE2}">
      <dgm:prSet/>
      <dgm:spPr/>
      <dgm:t>
        <a:bodyPr/>
        <a:lstStyle/>
        <a:p>
          <a:r>
            <a:rPr lang="en-GB" dirty="0"/>
            <a:t>Greater funding to police forces such as the NCA to improve their ability to investigate and disrupt SOC groups. </a:t>
          </a:r>
          <a:endParaRPr lang="en-US" dirty="0"/>
        </a:p>
      </dgm:t>
    </dgm:pt>
    <dgm:pt modelId="{EFD09417-8DF5-4A90-B85E-B982B843B737}" type="parTrans" cxnId="{9DC02295-A704-4A9D-8456-4BFB0FAC46EE}">
      <dgm:prSet/>
      <dgm:spPr/>
      <dgm:t>
        <a:bodyPr/>
        <a:lstStyle/>
        <a:p>
          <a:endParaRPr lang="en-US"/>
        </a:p>
      </dgm:t>
    </dgm:pt>
    <dgm:pt modelId="{6BBDFBC2-7468-4BAA-BE54-1A0BD07FE400}" type="sibTrans" cxnId="{9DC02295-A704-4A9D-8456-4BFB0FAC46EE}">
      <dgm:prSet/>
      <dgm:spPr/>
      <dgm:t>
        <a:bodyPr/>
        <a:lstStyle/>
        <a:p>
          <a:endParaRPr lang="en-US"/>
        </a:p>
      </dgm:t>
    </dgm:pt>
    <dgm:pt modelId="{B362F0C8-C7BC-47D3-B4BB-43D269C96F8A}">
      <dgm:prSet/>
      <dgm:spPr/>
      <dgm:t>
        <a:bodyPr/>
        <a:lstStyle/>
        <a:p>
          <a:r>
            <a:rPr lang="en-GB" dirty="0"/>
            <a:t>Public education, campaigns by the relevant agencies, particularly through media to raise awareness to the danger of SOC groups. This would act as a deterrent because people will have greater opportunities to identify suspicious activity. </a:t>
          </a:r>
          <a:endParaRPr lang="en-US" dirty="0"/>
        </a:p>
      </dgm:t>
    </dgm:pt>
    <dgm:pt modelId="{ABE1E200-A2AD-4C8A-BCDB-22AAAEA81232}" type="parTrans" cxnId="{2243DF6C-F453-42C6-A1BB-670712C11B19}">
      <dgm:prSet/>
      <dgm:spPr/>
      <dgm:t>
        <a:bodyPr/>
        <a:lstStyle/>
        <a:p>
          <a:endParaRPr lang="en-US"/>
        </a:p>
      </dgm:t>
    </dgm:pt>
    <dgm:pt modelId="{80FA2DA6-DED6-47CE-99B0-8A7285E34871}" type="sibTrans" cxnId="{2243DF6C-F453-42C6-A1BB-670712C11B19}">
      <dgm:prSet/>
      <dgm:spPr/>
      <dgm:t>
        <a:bodyPr/>
        <a:lstStyle/>
        <a:p>
          <a:endParaRPr lang="en-US"/>
        </a:p>
      </dgm:t>
    </dgm:pt>
    <dgm:pt modelId="{E7264857-6B4F-42B3-BA3D-64EF0EB1E384}">
      <dgm:prSet/>
      <dgm:spPr/>
      <dgm:t>
        <a:bodyPr/>
        <a:lstStyle/>
        <a:p>
          <a:r>
            <a:rPr lang="en-GB" dirty="0"/>
            <a:t>Addressing the root causes. What factors/influences are present when someone joins a SOC group? Poverty, upbringing, social exclusion etc. </a:t>
          </a:r>
          <a:endParaRPr lang="en-US" dirty="0"/>
        </a:p>
      </dgm:t>
    </dgm:pt>
    <dgm:pt modelId="{963D5CC2-0DCC-4A4C-BBBB-5B298CD33508}" type="parTrans" cxnId="{5D096007-0E2E-452D-8330-483BF6BCC2BB}">
      <dgm:prSet/>
      <dgm:spPr/>
      <dgm:t>
        <a:bodyPr/>
        <a:lstStyle/>
        <a:p>
          <a:endParaRPr lang="en-US"/>
        </a:p>
      </dgm:t>
    </dgm:pt>
    <dgm:pt modelId="{60F21F4A-4ED9-40A0-A9B4-1385008E22E8}" type="sibTrans" cxnId="{5D096007-0E2E-452D-8330-483BF6BCC2BB}">
      <dgm:prSet/>
      <dgm:spPr/>
      <dgm:t>
        <a:bodyPr/>
        <a:lstStyle/>
        <a:p>
          <a:endParaRPr lang="en-US"/>
        </a:p>
      </dgm:t>
    </dgm:pt>
    <dgm:pt modelId="{8ABD3550-EF98-4E24-A337-B028E99A63F4}" type="pres">
      <dgm:prSet presAssocID="{84968F6C-815D-47BF-A600-C356BBBE4088}" presName="linear" presStyleCnt="0">
        <dgm:presLayoutVars>
          <dgm:animLvl val="lvl"/>
          <dgm:resizeHandles val="exact"/>
        </dgm:presLayoutVars>
      </dgm:prSet>
      <dgm:spPr/>
    </dgm:pt>
    <dgm:pt modelId="{42BB08CF-0192-415A-BB3A-B1B2B700CD0E}" type="pres">
      <dgm:prSet presAssocID="{3CE701A0-C105-40DA-8BB3-D2B793750FE2}" presName="parentText" presStyleLbl="node1" presStyleIdx="0" presStyleCnt="3">
        <dgm:presLayoutVars>
          <dgm:chMax val="0"/>
          <dgm:bulletEnabled val="1"/>
        </dgm:presLayoutVars>
      </dgm:prSet>
      <dgm:spPr/>
    </dgm:pt>
    <dgm:pt modelId="{5D93FE71-0278-4CFC-9FA0-DC05B2E4BB78}" type="pres">
      <dgm:prSet presAssocID="{6BBDFBC2-7468-4BAA-BE54-1A0BD07FE400}" presName="spacer" presStyleCnt="0"/>
      <dgm:spPr/>
    </dgm:pt>
    <dgm:pt modelId="{9CA406C0-3616-44C9-91A2-D72CC403DCD0}" type="pres">
      <dgm:prSet presAssocID="{B362F0C8-C7BC-47D3-B4BB-43D269C96F8A}" presName="parentText" presStyleLbl="node1" presStyleIdx="1" presStyleCnt="3">
        <dgm:presLayoutVars>
          <dgm:chMax val="0"/>
          <dgm:bulletEnabled val="1"/>
        </dgm:presLayoutVars>
      </dgm:prSet>
      <dgm:spPr/>
    </dgm:pt>
    <dgm:pt modelId="{50F0C20E-1DEF-411E-82FB-81EC3A1EFC40}" type="pres">
      <dgm:prSet presAssocID="{80FA2DA6-DED6-47CE-99B0-8A7285E34871}" presName="spacer" presStyleCnt="0"/>
      <dgm:spPr/>
    </dgm:pt>
    <dgm:pt modelId="{1CA21191-4167-493E-B38C-B8AA6EACEE31}" type="pres">
      <dgm:prSet presAssocID="{E7264857-6B4F-42B3-BA3D-64EF0EB1E384}" presName="parentText" presStyleLbl="node1" presStyleIdx="2" presStyleCnt="3">
        <dgm:presLayoutVars>
          <dgm:chMax val="0"/>
          <dgm:bulletEnabled val="1"/>
        </dgm:presLayoutVars>
      </dgm:prSet>
      <dgm:spPr/>
    </dgm:pt>
  </dgm:ptLst>
  <dgm:cxnLst>
    <dgm:cxn modelId="{5D096007-0E2E-452D-8330-483BF6BCC2BB}" srcId="{84968F6C-815D-47BF-A600-C356BBBE4088}" destId="{E7264857-6B4F-42B3-BA3D-64EF0EB1E384}" srcOrd="2" destOrd="0" parTransId="{963D5CC2-0DCC-4A4C-BBBB-5B298CD33508}" sibTransId="{60F21F4A-4ED9-40A0-A9B4-1385008E22E8}"/>
    <dgm:cxn modelId="{9BE6FB0A-C0B7-4A1E-964D-85593B0463B7}" type="presOf" srcId="{3CE701A0-C105-40DA-8BB3-D2B793750FE2}" destId="{42BB08CF-0192-415A-BB3A-B1B2B700CD0E}" srcOrd="0" destOrd="0" presId="urn:microsoft.com/office/officeart/2005/8/layout/vList2"/>
    <dgm:cxn modelId="{27DC3267-4211-4545-8D93-89D04960FF91}" type="presOf" srcId="{E7264857-6B4F-42B3-BA3D-64EF0EB1E384}" destId="{1CA21191-4167-493E-B38C-B8AA6EACEE31}" srcOrd="0" destOrd="0" presId="urn:microsoft.com/office/officeart/2005/8/layout/vList2"/>
    <dgm:cxn modelId="{2243DF6C-F453-42C6-A1BB-670712C11B19}" srcId="{84968F6C-815D-47BF-A600-C356BBBE4088}" destId="{B362F0C8-C7BC-47D3-B4BB-43D269C96F8A}" srcOrd="1" destOrd="0" parTransId="{ABE1E200-A2AD-4C8A-BCDB-22AAAEA81232}" sibTransId="{80FA2DA6-DED6-47CE-99B0-8A7285E34871}"/>
    <dgm:cxn modelId="{B324847B-8D9F-4045-934F-0C05238E40F5}" type="presOf" srcId="{84968F6C-815D-47BF-A600-C356BBBE4088}" destId="{8ABD3550-EF98-4E24-A337-B028E99A63F4}" srcOrd="0" destOrd="0" presId="urn:microsoft.com/office/officeart/2005/8/layout/vList2"/>
    <dgm:cxn modelId="{9DC02295-A704-4A9D-8456-4BFB0FAC46EE}" srcId="{84968F6C-815D-47BF-A600-C356BBBE4088}" destId="{3CE701A0-C105-40DA-8BB3-D2B793750FE2}" srcOrd="0" destOrd="0" parTransId="{EFD09417-8DF5-4A90-B85E-B982B843B737}" sibTransId="{6BBDFBC2-7468-4BAA-BE54-1A0BD07FE400}"/>
    <dgm:cxn modelId="{6DC3C5D6-FA6D-45F2-9BFE-B6EFE8A8C3BD}" type="presOf" srcId="{B362F0C8-C7BC-47D3-B4BB-43D269C96F8A}" destId="{9CA406C0-3616-44C9-91A2-D72CC403DCD0}" srcOrd="0" destOrd="0" presId="urn:microsoft.com/office/officeart/2005/8/layout/vList2"/>
    <dgm:cxn modelId="{F718B093-0E42-4EAA-BEF3-0D024DAA1C87}" type="presParOf" srcId="{8ABD3550-EF98-4E24-A337-B028E99A63F4}" destId="{42BB08CF-0192-415A-BB3A-B1B2B700CD0E}" srcOrd="0" destOrd="0" presId="urn:microsoft.com/office/officeart/2005/8/layout/vList2"/>
    <dgm:cxn modelId="{CE3521E2-D648-4E52-9C00-7C48CBA8B899}" type="presParOf" srcId="{8ABD3550-EF98-4E24-A337-B028E99A63F4}" destId="{5D93FE71-0278-4CFC-9FA0-DC05B2E4BB78}" srcOrd="1" destOrd="0" presId="urn:microsoft.com/office/officeart/2005/8/layout/vList2"/>
    <dgm:cxn modelId="{60CE8520-BE16-4DF5-9306-55B453505D4B}" type="presParOf" srcId="{8ABD3550-EF98-4E24-A337-B028E99A63F4}" destId="{9CA406C0-3616-44C9-91A2-D72CC403DCD0}" srcOrd="2" destOrd="0" presId="urn:microsoft.com/office/officeart/2005/8/layout/vList2"/>
    <dgm:cxn modelId="{C0AD3E7A-2B62-4752-8CF2-D630FF2837D8}" type="presParOf" srcId="{8ABD3550-EF98-4E24-A337-B028E99A63F4}" destId="{50F0C20E-1DEF-411E-82FB-81EC3A1EFC40}" srcOrd="3" destOrd="0" presId="urn:microsoft.com/office/officeart/2005/8/layout/vList2"/>
    <dgm:cxn modelId="{BDBB974B-2564-429B-8234-0DEA7F48BDA4}" type="presParOf" srcId="{8ABD3550-EF98-4E24-A337-B028E99A63F4}" destId="{1CA21191-4167-493E-B38C-B8AA6EACEE3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9930A-9CF2-413C-867E-EDD9C17E960C}">
      <dsp:nvSpPr>
        <dsp:cNvPr id="0" name=""/>
        <dsp:cNvSpPr/>
      </dsp:nvSpPr>
      <dsp:spPr>
        <a:xfrm>
          <a:off x="3080"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7371D-AD67-4927-B33A-065A2CA7BBFC}">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Prepare</a:t>
          </a:r>
          <a:endParaRPr lang="en-US" sz="4400" kern="1200" dirty="0"/>
        </a:p>
      </dsp:txBody>
      <dsp:txXfrm>
        <a:off x="288396" y="1634282"/>
        <a:ext cx="2117829" cy="1314957"/>
      </dsp:txXfrm>
    </dsp:sp>
    <dsp:sp modelId="{75B8038A-995C-4DAE-BAEF-EA6B8BD6A297}">
      <dsp:nvSpPr>
        <dsp:cNvPr id="0" name=""/>
        <dsp:cNvSpPr/>
      </dsp:nvSpPr>
      <dsp:spPr>
        <a:xfrm>
          <a:off x="2691541"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535C93-6709-481A-8666-C2AEF8547794}">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Prevent</a:t>
          </a:r>
          <a:endParaRPr lang="en-US" sz="4400" kern="1200" dirty="0"/>
        </a:p>
      </dsp:txBody>
      <dsp:txXfrm>
        <a:off x="2976857" y="1634282"/>
        <a:ext cx="2117829" cy="1314957"/>
      </dsp:txXfrm>
    </dsp:sp>
    <dsp:sp modelId="{618DFA67-A10F-4B86-B25C-7D06FF4788B8}">
      <dsp:nvSpPr>
        <dsp:cNvPr id="0" name=""/>
        <dsp:cNvSpPr/>
      </dsp:nvSpPr>
      <dsp:spPr>
        <a:xfrm>
          <a:off x="5380002"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3E71CC-68A7-46B4-BEC8-CD6AD1F42077}">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Protect</a:t>
          </a:r>
          <a:endParaRPr lang="en-US" sz="4400" kern="1200" dirty="0"/>
        </a:p>
      </dsp:txBody>
      <dsp:txXfrm>
        <a:off x="5665318" y="1634282"/>
        <a:ext cx="2117829" cy="1314957"/>
      </dsp:txXfrm>
    </dsp:sp>
    <dsp:sp modelId="{C4D9A70F-BA67-4C41-88DE-9F0FA602C311}">
      <dsp:nvSpPr>
        <dsp:cNvPr id="0" name=""/>
        <dsp:cNvSpPr/>
      </dsp:nvSpPr>
      <dsp:spPr>
        <a:xfrm>
          <a:off x="8068463"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AAE341-DFCA-4067-8DB2-7385B85F7FA8}">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Pursue</a:t>
          </a:r>
          <a:endParaRPr lang="en-US" sz="4400" kern="1200" dirty="0"/>
        </a:p>
      </dsp:txBody>
      <dsp:txXfrm>
        <a:off x="8353779" y="1634282"/>
        <a:ext cx="2117829" cy="1314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C5078-9635-45F4-BA60-626F3C6264A8}">
      <dsp:nvSpPr>
        <dsp:cNvPr id="0" name=""/>
        <dsp:cNvSpPr/>
      </dsp:nvSpPr>
      <dsp:spPr>
        <a:xfrm>
          <a:off x="582645" y="1178"/>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Reporting any suspicious activity</a:t>
          </a:r>
          <a:endParaRPr lang="en-US" sz="1600" kern="1200" dirty="0"/>
        </a:p>
      </dsp:txBody>
      <dsp:txXfrm>
        <a:off x="582645" y="1178"/>
        <a:ext cx="2174490" cy="1304694"/>
      </dsp:txXfrm>
    </dsp:sp>
    <dsp:sp modelId="{2D93B98D-3E05-420C-9262-952897470E94}">
      <dsp:nvSpPr>
        <dsp:cNvPr id="0" name=""/>
        <dsp:cNvSpPr/>
      </dsp:nvSpPr>
      <dsp:spPr>
        <a:xfrm>
          <a:off x="2974584" y="1178"/>
          <a:ext cx="2174490" cy="1304694"/>
        </a:xfrm>
        <a:prstGeom prst="rect">
          <a:avLst/>
        </a:prstGeom>
        <a:gradFill rotWithShape="0">
          <a:gsLst>
            <a:gs pos="0">
              <a:schemeClr val="accent5">
                <a:hueOff val="-750949"/>
                <a:satOff val="-1935"/>
                <a:lumOff val="-1307"/>
                <a:alphaOff val="0"/>
                <a:satMod val="103000"/>
                <a:lumMod val="102000"/>
                <a:tint val="94000"/>
              </a:schemeClr>
            </a:gs>
            <a:gs pos="50000">
              <a:schemeClr val="accent5">
                <a:hueOff val="-750949"/>
                <a:satOff val="-1935"/>
                <a:lumOff val="-1307"/>
                <a:alphaOff val="0"/>
                <a:satMod val="110000"/>
                <a:lumMod val="100000"/>
                <a:shade val="100000"/>
              </a:schemeClr>
            </a:gs>
            <a:gs pos="100000">
              <a:schemeClr val="accent5">
                <a:hueOff val="-750949"/>
                <a:satOff val="-1935"/>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Engaging with police campaigns</a:t>
          </a:r>
          <a:endParaRPr lang="en-US" sz="1600" kern="1200" dirty="0"/>
        </a:p>
      </dsp:txBody>
      <dsp:txXfrm>
        <a:off x="2974584" y="1178"/>
        <a:ext cx="2174490" cy="1304694"/>
      </dsp:txXfrm>
    </dsp:sp>
    <dsp:sp modelId="{4EC099F2-09EC-45B7-A9AA-4066E62CEBD5}">
      <dsp:nvSpPr>
        <dsp:cNvPr id="0" name=""/>
        <dsp:cNvSpPr/>
      </dsp:nvSpPr>
      <dsp:spPr>
        <a:xfrm>
          <a:off x="5366524" y="1178"/>
          <a:ext cx="2174490" cy="1304694"/>
        </a:xfrm>
        <a:prstGeom prst="rect">
          <a:avLst/>
        </a:prstGeom>
        <a:gradFill rotWithShape="0">
          <a:gsLst>
            <a:gs pos="0">
              <a:schemeClr val="accent5">
                <a:hueOff val="-1501898"/>
                <a:satOff val="-3871"/>
                <a:lumOff val="-2614"/>
                <a:alphaOff val="0"/>
                <a:satMod val="103000"/>
                <a:lumMod val="102000"/>
                <a:tint val="94000"/>
              </a:schemeClr>
            </a:gs>
            <a:gs pos="50000">
              <a:schemeClr val="accent5">
                <a:hueOff val="-1501898"/>
                <a:satOff val="-3871"/>
                <a:lumOff val="-2614"/>
                <a:alphaOff val="0"/>
                <a:satMod val="110000"/>
                <a:lumMod val="100000"/>
                <a:shade val="100000"/>
              </a:schemeClr>
            </a:gs>
            <a:gs pos="100000">
              <a:schemeClr val="accent5">
                <a:hueOff val="-1501898"/>
                <a:satOff val="-3871"/>
                <a:lumOff val="-26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Having more trust in police performance and ability</a:t>
          </a:r>
          <a:endParaRPr lang="en-US" sz="1600" kern="1200" dirty="0"/>
        </a:p>
      </dsp:txBody>
      <dsp:txXfrm>
        <a:off x="5366524" y="1178"/>
        <a:ext cx="2174490" cy="1304694"/>
      </dsp:txXfrm>
    </dsp:sp>
    <dsp:sp modelId="{86B4A5E9-ABA1-4618-A224-C57E813C7B9B}">
      <dsp:nvSpPr>
        <dsp:cNvPr id="0" name=""/>
        <dsp:cNvSpPr/>
      </dsp:nvSpPr>
      <dsp:spPr>
        <a:xfrm>
          <a:off x="7758464" y="1178"/>
          <a:ext cx="2174490" cy="1304694"/>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sharing'</a:t>
          </a:r>
          <a:endParaRPr lang="en-US" sz="1600" kern="1200" dirty="0"/>
        </a:p>
      </dsp:txBody>
      <dsp:txXfrm>
        <a:off x="7758464" y="1178"/>
        <a:ext cx="2174490" cy="1304694"/>
      </dsp:txXfrm>
    </dsp:sp>
    <dsp:sp modelId="{6D7EF76A-B34D-42B1-9596-27C95798AFB1}">
      <dsp:nvSpPr>
        <dsp:cNvPr id="0" name=""/>
        <dsp:cNvSpPr/>
      </dsp:nvSpPr>
      <dsp:spPr>
        <a:xfrm>
          <a:off x="582645" y="1523321"/>
          <a:ext cx="2174490" cy="1304694"/>
        </a:xfrm>
        <a:prstGeom prst="rect">
          <a:avLst/>
        </a:prstGeom>
        <a:gradFill rotWithShape="0">
          <a:gsLst>
            <a:gs pos="0">
              <a:schemeClr val="accent5">
                <a:hueOff val="-3003797"/>
                <a:satOff val="-7742"/>
                <a:lumOff val="-5229"/>
                <a:alphaOff val="0"/>
                <a:satMod val="103000"/>
                <a:lumMod val="102000"/>
                <a:tint val="94000"/>
              </a:schemeClr>
            </a:gs>
            <a:gs pos="50000">
              <a:schemeClr val="accent5">
                <a:hueOff val="-3003797"/>
                <a:satOff val="-7742"/>
                <a:lumOff val="-5229"/>
                <a:alphaOff val="0"/>
                <a:satMod val="110000"/>
                <a:lumMod val="100000"/>
                <a:shade val="100000"/>
              </a:schemeClr>
            </a:gs>
            <a:gs pos="100000">
              <a:schemeClr val="accent5">
                <a:hueOff val="-3003797"/>
                <a:satOff val="-7742"/>
                <a:lumOff val="-52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Neighbourhood policing</a:t>
          </a:r>
          <a:endParaRPr lang="en-US" sz="1600" kern="1200" dirty="0"/>
        </a:p>
      </dsp:txBody>
      <dsp:txXfrm>
        <a:off x="582645" y="1523321"/>
        <a:ext cx="2174490" cy="1304694"/>
      </dsp:txXfrm>
    </dsp:sp>
    <dsp:sp modelId="{376ADF04-AEEB-4EDF-BB83-1D922121C62D}">
      <dsp:nvSpPr>
        <dsp:cNvPr id="0" name=""/>
        <dsp:cNvSpPr/>
      </dsp:nvSpPr>
      <dsp:spPr>
        <a:xfrm>
          <a:off x="2974584" y="1523321"/>
          <a:ext cx="2174490" cy="1304694"/>
        </a:xfrm>
        <a:prstGeom prst="rect">
          <a:avLst/>
        </a:prstGeom>
        <a:gradFill rotWithShape="0">
          <a:gsLst>
            <a:gs pos="0">
              <a:schemeClr val="accent5">
                <a:hueOff val="-3754746"/>
                <a:satOff val="-9677"/>
                <a:lumOff val="-6536"/>
                <a:alphaOff val="0"/>
                <a:satMod val="103000"/>
                <a:lumMod val="102000"/>
                <a:tint val="94000"/>
              </a:schemeClr>
            </a:gs>
            <a:gs pos="50000">
              <a:schemeClr val="accent5">
                <a:hueOff val="-3754746"/>
                <a:satOff val="-9677"/>
                <a:lumOff val="-6536"/>
                <a:alphaOff val="0"/>
                <a:satMod val="110000"/>
                <a:lumMod val="100000"/>
                <a:shade val="100000"/>
              </a:schemeClr>
            </a:gs>
            <a:gs pos="100000">
              <a:schemeClr val="accent5">
                <a:hueOff val="-3754746"/>
                <a:satOff val="-9677"/>
                <a:lumOff val="-65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Using social media in a safe/appropriate way - don’t expose certain information that could cause vulnerabilities</a:t>
          </a:r>
          <a:endParaRPr lang="en-US" sz="1600" kern="1200" dirty="0"/>
        </a:p>
      </dsp:txBody>
      <dsp:txXfrm>
        <a:off x="2974584" y="1523321"/>
        <a:ext cx="2174490" cy="1304694"/>
      </dsp:txXfrm>
    </dsp:sp>
    <dsp:sp modelId="{061AC538-D92B-4641-9926-B3DB297A6837}">
      <dsp:nvSpPr>
        <dsp:cNvPr id="0" name=""/>
        <dsp:cNvSpPr/>
      </dsp:nvSpPr>
      <dsp:spPr>
        <a:xfrm>
          <a:off x="5366524" y="1523321"/>
          <a:ext cx="2174490" cy="1304694"/>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Act responsibly</a:t>
          </a:r>
          <a:endParaRPr lang="en-US" sz="1600" kern="1200" dirty="0"/>
        </a:p>
      </dsp:txBody>
      <dsp:txXfrm>
        <a:off x="5366524" y="1523321"/>
        <a:ext cx="2174490" cy="1304694"/>
      </dsp:txXfrm>
    </dsp:sp>
    <dsp:sp modelId="{8D9D3D61-ED15-4201-A185-A11912107CFD}">
      <dsp:nvSpPr>
        <dsp:cNvPr id="0" name=""/>
        <dsp:cNvSpPr/>
      </dsp:nvSpPr>
      <dsp:spPr>
        <a:xfrm>
          <a:off x="7758464" y="1523321"/>
          <a:ext cx="2174490" cy="1304694"/>
        </a:xfrm>
        <a:prstGeom prst="rect">
          <a:avLst/>
        </a:prstGeom>
        <a:gradFill rotWithShape="0">
          <a:gsLst>
            <a:gs pos="0">
              <a:schemeClr val="accent5">
                <a:hueOff val="-5256644"/>
                <a:satOff val="-13548"/>
                <a:lumOff val="-9151"/>
                <a:alphaOff val="0"/>
                <a:satMod val="103000"/>
                <a:lumMod val="102000"/>
                <a:tint val="94000"/>
              </a:schemeClr>
            </a:gs>
            <a:gs pos="50000">
              <a:schemeClr val="accent5">
                <a:hueOff val="-5256644"/>
                <a:satOff val="-13548"/>
                <a:lumOff val="-9151"/>
                <a:alphaOff val="0"/>
                <a:satMod val="110000"/>
                <a:lumMod val="100000"/>
                <a:shade val="100000"/>
              </a:schemeClr>
            </a:gs>
            <a:gs pos="100000">
              <a:schemeClr val="accent5">
                <a:hueOff val="-5256644"/>
                <a:satOff val="-13548"/>
                <a:lumOff val="-91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Community policing</a:t>
          </a:r>
          <a:endParaRPr lang="en-US" sz="1600" kern="1200" dirty="0"/>
        </a:p>
      </dsp:txBody>
      <dsp:txXfrm>
        <a:off x="7758464" y="1523321"/>
        <a:ext cx="2174490" cy="1304694"/>
      </dsp:txXfrm>
    </dsp:sp>
    <dsp:sp modelId="{3AE2A737-37BE-4423-8231-EE5FC03BCF1A}">
      <dsp:nvSpPr>
        <dsp:cNvPr id="0" name=""/>
        <dsp:cNvSpPr/>
      </dsp:nvSpPr>
      <dsp:spPr>
        <a:xfrm>
          <a:off x="2974584" y="3045465"/>
          <a:ext cx="2174490" cy="1304694"/>
        </a:xfrm>
        <a:prstGeom prst="rect">
          <a:avLst/>
        </a:prstGeom>
        <a:gradFill rotWithShape="0">
          <a:gsLst>
            <a:gs pos="0">
              <a:schemeClr val="accent5">
                <a:hueOff val="-6007594"/>
                <a:satOff val="-15484"/>
                <a:lumOff val="-10458"/>
                <a:alphaOff val="0"/>
                <a:satMod val="103000"/>
                <a:lumMod val="102000"/>
                <a:tint val="94000"/>
              </a:schemeClr>
            </a:gs>
            <a:gs pos="50000">
              <a:schemeClr val="accent5">
                <a:hueOff val="-6007594"/>
                <a:satOff val="-15484"/>
                <a:lumOff val="-10458"/>
                <a:alphaOff val="0"/>
                <a:satMod val="110000"/>
                <a:lumMod val="100000"/>
                <a:shade val="100000"/>
              </a:schemeClr>
            </a:gs>
            <a:gs pos="100000">
              <a:schemeClr val="accent5">
                <a:hueOff val="-6007594"/>
                <a:satOff val="-15484"/>
                <a:lumOff val="-104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Public perception</a:t>
          </a:r>
          <a:endParaRPr lang="en-US" sz="1600" kern="1200" dirty="0"/>
        </a:p>
      </dsp:txBody>
      <dsp:txXfrm>
        <a:off x="2974584" y="3045465"/>
        <a:ext cx="2174490" cy="1304694"/>
      </dsp:txXfrm>
    </dsp:sp>
    <dsp:sp modelId="{BED2850D-915B-469D-A05A-0A6874FB393B}">
      <dsp:nvSpPr>
        <dsp:cNvPr id="0" name=""/>
        <dsp:cNvSpPr/>
      </dsp:nvSpPr>
      <dsp:spPr>
        <a:xfrm>
          <a:off x="5366524" y="3045465"/>
          <a:ext cx="2174490" cy="1304694"/>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Managing expectations</a:t>
          </a:r>
          <a:endParaRPr lang="en-US" sz="1600" kern="1200" dirty="0"/>
        </a:p>
      </dsp:txBody>
      <dsp:txXfrm>
        <a:off x="5366524" y="3045465"/>
        <a:ext cx="2174490" cy="13046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59F674-F795-4860-9B97-D1C1019CCCA4}">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Gang culture</a:t>
          </a:r>
          <a:endParaRPr lang="en-US" sz="3100" kern="1200" dirty="0"/>
        </a:p>
      </dsp:txBody>
      <dsp:txXfrm>
        <a:off x="0" y="39687"/>
        <a:ext cx="3286125" cy="1971675"/>
      </dsp:txXfrm>
    </dsp:sp>
    <dsp:sp modelId="{63B2670F-9931-4F2B-BD23-A9DF7E9DA62B}">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People aspire to be in SOC groups</a:t>
          </a:r>
          <a:endParaRPr lang="en-US" sz="3100" kern="1200" dirty="0"/>
        </a:p>
      </dsp:txBody>
      <dsp:txXfrm>
        <a:off x="3614737" y="39687"/>
        <a:ext cx="3286125" cy="1971675"/>
      </dsp:txXfrm>
    </dsp:sp>
    <dsp:sp modelId="{508167F7-0672-4E96-9636-5FB01EFB719C}">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Glamorised crime</a:t>
          </a:r>
          <a:endParaRPr lang="en-US" sz="3100" kern="1200" dirty="0"/>
        </a:p>
      </dsp:txBody>
      <dsp:txXfrm>
        <a:off x="7229475" y="39687"/>
        <a:ext cx="3286125" cy="1971675"/>
      </dsp:txXfrm>
    </dsp:sp>
    <dsp:sp modelId="{58C63C23-5A38-4F20-A74B-C75695446CCC}">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Culture of 'silence' </a:t>
          </a:r>
          <a:endParaRPr lang="en-US" sz="3100" kern="1200" dirty="0"/>
        </a:p>
      </dsp:txBody>
      <dsp:txXfrm>
        <a:off x="0" y="2339975"/>
        <a:ext cx="3286125" cy="1971675"/>
      </dsp:txXfrm>
    </dsp:sp>
    <dsp:sp modelId="{1B62AE33-A2E2-45AA-A174-700D5D3F8256}">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Criminal activity in some areas is a daily, 'normal' occurrence</a:t>
          </a:r>
          <a:endParaRPr lang="en-US" sz="3100" kern="1200" dirty="0"/>
        </a:p>
      </dsp:txBody>
      <dsp:txXfrm>
        <a:off x="3614737" y="2339975"/>
        <a:ext cx="3286125" cy="1971675"/>
      </dsp:txXfrm>
    </dsp:sp>
    <dsp:sp modelId="{6A4CE258-011A-436A-9198-0F9825AF5C16}">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Personal gain over what is good for everyone else (community)</a:t>
          </a:r>
          <a:endParaRPr lang="en-US" sz="3100" kern="1200" dirty="0"/>
        </a:p>
      </dsp:txBody>
      <dsp:txXfrm>
        <a:off x="7229475"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DA56C-BF38-4708-B690-AD5806E338D1}">
      <dsp:nvSpPr>
        <dsp:cNvPr id="0" name=""/>
        <dsp:cNvSpPr/>
      </dsp:nvSpPr>
      <dsp:spPr>
        <a:xfrm>
          <a:off x="0" y="42838"/>
          <a:ext cx="10515600"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Key challenges:</a:t>
          </a:r>
        </a:p>
      </dsp:txBody>
      <dsp:txXfrm>
        <a:off x="32784" y="75622"/>
        <a:ext cx="10450032" cy="606012"/>
      </dsp:txXfrm>
    </dsp:sp>
    <dsp:sp modelId="{C3400CB8-2BE9-4B70-9E6D-ACAF6C8B83BC}">
      <dsp:nvSpPr>
        <dsp:cNvPr id="0" name=""/>
        <dsp:cNvSpPr/>
      </dsp:nvSpPr>
      <dsp:spPr>
        <a:xfrm>
          <a:off x="0" y="714418"/>
          <a:ext cx="10515600" cy="341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Resource restraints</a:t>
          </a:r>
        </a:p>
        <a:p>
          <a:pPr marL="228600" lvl="1" indent="-228600" algn="l" defTabSz="977900">
            <a:lnSpc>
              <a:spcPct val="90000"/>
            </a:lnSpc>
            <a:spcBef>
              <a:spcPct val="0"/>
            </a:spcBef>
            <a:spcAft>
              <a:spcPct val="20000"/>
            </a:spcAft>
            <a:buChar char="•"/>
          </a:pPr>
          <a:r>
            <a:rPr lang="en-US" sz="2200" kern="1200" dirty="0"/>
            <a:t>Modern world and changing technologies</a:t>
          </a:r>
        </a:p>
        <a:p>
          <a:pPr marL="228600" lvl="1" indent="-228600" algn="l" defTabSz="977900">
            <a:lnSpc>
              <a:spcPct val="90000"/>
            </a:lnSpc>
            <a:spcBef>
              <a:spcPct val="0"/>
            </a:spcBef>
            <a:spcAft>
              <a:spcPct val="20000"/>
            </a:spcAft>
            <a:buChar char="•"/>
          </a:pPr>
          <a:r>
            <a:rPr lang="en-US" sz="2200" kern="1200" dirty="0"/>
            <a:t>Illicit finance funds further crime ('enables')</a:t>
          </a:r>
        </a:p>
        <a:p>
          <a:pPr marL="228600" lvl="1" indent="-228600" algn="l" defTabSz="977900">
            <a:lnSpc>
              <a:spcPct val="90000"/>
            </a:lnSpc>
            <a:spcBef>
              <a:spcPct val="0"/>
            </a:spcBef>
            <a:spcAft>
              <a:spcPct val="20000"/>
            </a:spcAft>
            <a:buChar char="•"/>
          </a:pPr>
          <a:r>
            <a:rPr lang="en-US" sz="2200" kern="1200" dirty="0"/>
            <a:t>Often untraceable</a:t>
          </a:r>
        </a:p>
        <a:p>
          <a:pPr marL="228600" lvl="1" indent="-228600" algn="l" defTabSz="977900">
            <a:lnSpc>
              <a:spcPct val="90000"/>
            </a:lnSpc>
            <a:spcBef>
              <a:spcPct val="0"/>
            </a:spcBef>
            <a:spcAft>
              <a:spcPct val="20000"/>
            </a:spcAft>
            <a:buChar char="•"/>
          </a:pPr>
          <a:r>
            <a:rPr lang="en-US" sz="2200" kern="1200" dirty="0"/>
            <a:t>Evolving </a:t>
          </a:r>
        </a:p>
        <a:p>
          <a:pPr marL="228600" lvl="1" indent="-228600" algn="l" defTabSz="977900">
            <a:lnSpc>
              <a:spcPct val="90000"/>
            </a:lnSpc>
            <a:spcBef>
              <a:spcPct val="0"/>
            </a:spcBef>
            <a:spcAft>
              <a:spcPct val="20000"/>
            </a:spcAft>
            <a:buChar char="•"/>
          </a:pPr>
          <a:r>
            <a:rPr lang="en-US" sz="2200" kern="1200" dirty="0"/>
            <a:t>Time constraints – money moved instantly</a:t>
          </a:r>
        </a:p>
        <a:p>
          <a:pPr marL="228600" lvl="1" indent="-228600" algn="l" defTabSz="977900">
            <a:lnSpc>
              <a:spcPct val="90000"/>
            </a:lnSpc>
            <a:spcBef>
              <a:spcPct val="0"/>
            </a:spcBef>
            <a:spcAft>
              <a:spcPct val="20000"/>
            </a:spcAft>
            <a:buChar char="•"/>
          </a:pPr>
          <a:r>
            <a:rPr lang="en-US" sz="2200" kern="1200" dirty="0"/>
            <a:t>Often involves multiple countries</a:t>
          </a:r>
        </a:p>
        <a:p>
          <a:pPr marL="228600" lvl="1" indent="-228600" algn="l" defTabSz="977900">
            <a:lnSpc>
              <a:spcPct val="90000"/>
            </a:lnSpc>
            <a:spcBef>
              <a:spcPct val="0"/>
            </a:spcBef>
            <a:spcAft>
              <a:spcPct val="20000"/>
            </a:spcAft>
            <a:buChar char="•"/>
          </a:pPr>
          <a:r>
            <a:rPr lang="en-US" sz="2200" kern="1200" dirty="0"/>
            <a:t>Differing legal attitudes and political considerations</a:t>
          </a:r>
        </a:p>
        <a:p>
          <a:pPr marL="228600" lvl="1" indent="-228600" algn="l" defTabSz="977900">
            <a:lnSpc>
              <a:spcPct val="90000"/>
            </a:lnSpc>
            <a:spcBef>
              <a:spcPct val="0"/>
            </a:spcBef>
            <a:spcAft>
              <a:spcPct val="20000"/>
            </a:spcAft>
            <a:buChar char="•"/>
          </a:pPr>
          <a:r>
            <a:rPr lang="en-US" sz="2200" kern="1200" dirty="0"/>
            <a:t>Some funds may appear legitimate when they are really not.</a:t>
          </a:r>
        </a:p>
      </dsp:txBody>
      <dsp:txXfrm>
        <a:off x="0" y="714418"/>
        <a:ext cx="10515600" cy="34196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B08CF-0192-415A-BB3A-B1B2B700CD0E}">
      <dsp:nvSpPr>
        <dsp:cNvPr id="0" name=""/>
        <dsp:cNvSpPr/>
      </dsp:nvSpPr>
      <dsp:spPr>
        <a:xfrm>
          <a:off x="0" y="543616"/>
          <a:ext cx="6666833" cy="141716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Greater funding to police forces such as the NCA to improve their ability to investigate and disrupt SOC groups. </a:t>
          </a:r>
          <a:endParaRPr lang="en-US" sz="2000" kern="1200" dirty="0"/>
        </a:p>
      </dsp:txBody>
      <dsp:txXfrm>
        <a:off x="69180" y="612796"/>
        <a:ext cx="6528473" cy="1278802"/>
      </dsp:txXfrm>
    </dsp:sp>
    <dsp:sp modelId="{9CA406C0-3616-44C9-91A2-D72CC403DCD0}">
      <dsp:nvSpPr>
        <dsp:cNvPr id="0" name=""/>
        <dsp:cNvSpPr/>
      </dsp:nvSpPr>
      <dsp:spPr>
        <a:xfrm>
          <a:off x="0" y="2018378"/>
          <a:ext cx="6666833" cy="141716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Public education, campaigns by the relevant agencies, particularly through media to raise awareness to the danger of SOC groups. This would act as a deterrent because people will have greater opportunities to identify suspicious activity. </a:t>
          </a:r>
          <a:endParaRPr lang="en-US" sz="2000" kern="1200" dirty="0"/>
        </a:p>
      </dsp:txBody>
      <dsp:txXfrm>
        <a:off x="69180" y="2087558"/>
        <a:ext cx="6528473" cy="1278802"/>
      </dsp:txXfrm>
    </dsp:sp>
    <dsp:sp modelId="{1CA21191-4167-493E-B38C-B8AA6EACEE31}">
      <dsp:nvSpPr>
        <dsp:cNvPr id="0" name=""/>
        <dsp:cNvSpPr/>
      </dsp:nvSpPr>
      <dsp:spPr>
        <a:xfrm>
          <a:off x="0" y="3493141"/>
          <a:ext cx="6666833" cy="141716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Addressing the root causes. What factors/influences are present when someone joins a SOC group? Poverty, upbringing, social exclusion etc. </a:t>
          </a:r>
          <a:endParaRPr lang="en-US" sz="2000" kern="1200" dirty="0"/>
        </a:p>
      </dsp:txBody>
      <dsp:txXfrm>
        <a:off x="69180" y="3562321"/>
        <a:ext cx="6528473" cy="127880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50EDF7-09D2-4D70-9C04-688C4EA53BE4}" type="datetimeFigureOut">
              <a:t>5/2/2023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BFBD05-7C83-46F8-8A81-686E2E35A1BF}" type="slidenum">
              <a:t>‹#›</a:t>
            </a:fld>
            <a:endParaRPr lang="en-GB"/>
          </a:p>
        </p:txBody>
      </p:sp>
    </p:spTree>
    <p:extLst>
      <p:ext uri="{BB962C8B-B14F-4D97-AF65-F5344CB8AC3E}">
        <p14:creationId xmlns:p14="http://schemas.microsoft.com/office/powerpoint/2010/main" val="2720942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justiceinspectorates.gov.uk/hmicfrs/glossary/4p-approach/"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overnment/organisations/medicines-and-healthcare-products-regulatory-agency"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fda.gov/home"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nationalcrimeagency.gov.uk/news/network-behind-70m-criminal-money-laundering-service-dismantled"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gov.uk/government/publications/economic-crime-and-corporate-transparency-bill-2022-factsheets/fact-sheet-cryptoassets-technical"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nationalcrimeagency.gov.uk/news/six-arrested-seven-to-go-nca-launches-renewed-appeal-to-trace-most-wanted-fugitives"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assets.college.police.uk/s3fs-public/2022-03/Menu_of_tactics.pdf"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violence-reduction-unit-year-ending-march-2021-evaluation-report/violence-reduction-unit-year-ending-march-2021-evaluation-repor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Framework developed by the UK government to tackle SOC.</a:t>
            </a:r>
          </a:p>
          <a:p>
            <a:r>
              <a:rPr lang="en-US" dirty="0"/>
              <a:t>All four of the principles are not standalone, </a:t>
            </a:r>
          </a:p>
          <a:p>
            <a:endParaRPr lang="en-US" dirty="0"/>
          </a:p>
          <a:p>
            <a:endParaRPr lang="en-US" dirty="0">
              <a:cs typeface="Calibri"/>
            </a:endParaRPr>
          </a:p>
          <a:p>
            <a:r>
              <a:rPr lang="en-US" dirty="0"/>
              <a:t>The 4 P’s principle: prepare – reduce the impact of OC by developing political, economic, social and technical resilience; prevent – which attempts to stop individuals becoming involved in OC; protect – which target hardens the nations infrastructure to repel OC; and pursue - which uses prosecution and disruption to stop offending </a:t>
            </a:r>
            <a:r>
              <a:rPr lang="en-US" dirty="0" err="1"/>
              <a:t>behaviour</a:t>
            </a:r>
            <a:r>
              <a:rPr lang="en-US" dirty="0"/>
              <a:t> (Home Office, 2013).</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a:cs typeface="Calibri"/>
            </a:endParaRPr>
          </a:p>
          <a:p>
            <a:endParaRPr lang="en-US" dirty="0">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p>
          <a:p>
            <a:endParaRPr lang="en-US"/>
          </a:p>
          <a:p>
            <a:endParaRPr lang="en-US"/>
          </a:p>
          <a:p>
            <a:endParaRPr lang="en-US">
              <a:cs typeface="Calibri" panose="020F0502020204030204"/>
            </a:endParaRPr>
          </a:p>
          <a:p>
            <a:endParaRPr lang="en-US">
              <a:cs typeface="Calibri" panose="020F0502020204030204"/>
            </a:endParaRPr>
          </a:p>
          <a:p>
            <a:endParaRPr lang="en-US">
              <a:cs typeface="Calibri" panose="020F0502020204030204"/>
            </a:endParaRPr>
          </a:p>
          <a:p>
            <a:endParaRPr lang="en-US">
              <a:cs typeface="Calibri" panose="020F0502020204030204"/>
            </a:endParaRP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dirty="0">
                <a:hlinkClick r:id="rId3"/>
              </a:rPr>
              <a:t>https://www.justiceinspectorates.gov.uk/hmicfrs/glossary/4p-approach/</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t>2</a:t>
            </a:fld>
            <a:endParaRPr lang="en-GB"/>
          </a:p>
        </p:txBody>
      </p:sp>
    </p:spTree>
    <p:extLst>
      <p:ext uri="{BB962C8B-B14F-4D97-AF65-F5344CB8AC3E}">
        <p14:creationId xmlns:p14="http://schemas.microsoft.com/office/powerpoint/2010/main" val="2027785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Prepare</a:t>
            </a:r>
            <a:endParaRPr lang="en-US" dirty="0">
              <a:cs typeface="Calibri"/>
            </a:endParaRPr>
          </a:p>
          <a:p>
            <a:r>
              <a:rPr lang="en-US" dirty="0"/>
              <a:t>A challenge is that SOC's are also resilient and can adapt to continue with crime. Ways which crimes are committed can change rapidly to avoid arrest or being caught. Overall, it is very difficult for the Home Office and NCA to keep up, never mind get ahead of these groups. </a:t>
            </a:r>
            <a:endParaRPr lang="en-GB" dirty="0"/>
          </a:p>
          <a:p>
            <a:endParaRPr lang="en-GB" dirty="0"/>
          </a:p>
          <a:p>
            <a:r>
              <a:rPr lang="en-GB" dirty="0"/>
              <a:t>Good: Effective preparation can help ensure that the UK is better prepared to respond to serious and organised crime and mitigate its impact. For example, by identifying potential threats and risks, developing contingency plans, and working with partners to build resilience.</a:t>
            </a:r>
            <a:endParaRPr lang="en-GB" dirty="0">
              <a:cs typeface="Calibri" panose="020F0502020204030204"/>
            </a:endParaRPr>
          </a:p>
          <a:p>
            <a:endParaRPr lang="en-GB" dirty="0"/>
          </a:p>
          <a:p>
            <a:r>
              <a:rPr lang="en-GB" dirty="0"/>
              <a:t>Preparation: Operation Venetic</a:t>
            </a:r>
            <a:endParaRPr lang="en-GB" dirty="0">
              <a:cs typeface="Calibri" panose="020F0502020204030204"/>
            </a:endParaRPr>
          </a:p>
          <a:p>
            <a:r>
              <a:rPr lang="en-GB" dirty="0"/>
              <a:t>Operation Venetic was a national operation set up in 2020. It was led by the National Crime Agency (NCA) in conjunction with partners from overseas organisations. Its objective was to take down the encrypted communication platform </a:t>
            </a:r>
            <a:r>
              <a:rPr lang="en-GB" err="1"/>
              <a:t>EncroChat</a:t>
            </a:r>
            <a:r>
              <a:rPr lang="en-GB" dirty="0"/>
              <a:t>, which at the time was one of the largest providers of encrypted communication.</a:t>
            </a:r>
            <a:endParaRPr lang="en-GB" dirty="0">
              <a:cs typeface="Calibri"/>
            </a:endParaRPr>
          </a:p>
          <a:p>
            <a:endParaRPr lang="en-GB" dirty="0"/>
          </a:p>
          <a:p>
            <a:r>
              <a:rPr lang="en-GB" dirty="0"/>
              <a:t>Operation Venetic: £30k a week drugs boss jailed</a:t>
            </a:r>
            <a:endParaRPr lang="en-GB" dirty="0">
              <a:cs typeface="Calibri"/>
            </a:endParaRPr>
          </a:p>
          <a:p>
            <a:r>
              <a:rPr lang="en-GB" dirty="0"/>
              <a:t>A drugs boss who boasted he could make £30,000 a week and specialised in adulterating cocaine for organised crime groups across the country has been jailed for 19 years and six months.</a:t>
            </a:r>
            <a:endParaRPr lang="en-GB" dirty="0">
              <a:cs typeface="Calibri"/>
            </a:endParaRPr>
          </a:p>
          <a:p>
            <a:endParaRPr lang="en-GB" dirty="0">
              <a:cs typeface="+mn-lt"/>
            </a:endParaRPr>
          </a:p>
          <a:p>
            <a:endParaRPr lang="en-GB" dirty="0">
              <a:cs typeface="+mn-lt"/>
            </a:endParaRPr>
          </a:p>
          <a:p>
            <a:r>
              <a:rPr lang="en-GB" dirty="0"/>
              <a:t>Bad: However, there is always a risk that preparations may not be sufficient or that unexpected events may occur, resulting in a failure to adequately respond to serious and organised crime. For example, a lack of resources or capacity to respond effectively to a large-scale organised crime operation could undermine the effectiveness of preparation efforts.</a:t>
            </a:r>
          </a:p>
          <a:p>
            <a:r>
              <a:rPr lang="en-GB" dirty="0">
                <a:cs typeface="Calibri"/>
              </a:rPr>
              <a:t>Last year,  International Corruption Unit (ICU) 'part of the NCA' reduction in funding, from 5.7 to 5million. Trends</a:t>
            </a:r>
            <a:endParaRPr lang="en-GB" dirty="0"/>
          </a:p>
          <a:p>
            <a:endParaRPr lang="en-GB" dirty="0">
              <a:cs typeface="Calibri"/>
            </a:endParaRPr>
          </a:p>
          <a:p>
            <a:endParaRPr lang="en-US" dirty="0">
              <a:cs typeface="Calibri"/>
            </a:endParaRPr>
          </a:p>
          <a:p>
            <a:endParaRPr lang="en-US" dirty="0">
              <a:cs typeface="Calibri"/>
            </a:endParaRPr>
          </a:p>
          <a:p>
            <a:r>
              <a:rPr lang="en-US" dirty="0">
                <a:cs typeface="Calibri"/>
              </a:rPr>
              <a:t>Prevent -</a:t>
            </a:r>
            <a:r>
              <a:rPr lang="en-US"/>
              <a:t>However there are issues identifying the root causes of SOC and why some people engage in such activity. This range causes problems for the police since each case is different. Involves a multi service response, from the NHS to school system, an extensive approach is therefore required in some cases. Intelligence gathering issues.  Just preventing and targeting entry level criminals, not really dealing with the source.</a:t>
            </a:r>
            <a:endParaRPr lang="en-US" dirty="0">
              <a:cs typeface="Calibri"/>
            </a:endParaRPr>
          </a:p>
          <a:p>
            <a:endParaRPr lang="en-US" dirty="0">
              <a:cs typeface="Calibri"/>
            </a:endParaRPr>
          </a:p>
          <a:p>
            <a:r>
              <a:rPr lang="en-US" dirty="0"/>
              <a:t>Prevention:</a:t>
            </a:r>
            <a:endParaRPr lang="en-US" dirty="0">
              <a:cs typeface="Calibri"/>
            </a:endParaRPr>
          </a:p>
          <a:p>
            <a:r>
              <a:rPr lang="en-US" dirty="0"/>
              <a:t>Good: Prevention measures can help stop serious and </a:t>
            </a:r>
            <a:r>
              <a:rPr lang="en-US" dirty="0" err="1"/>
              <a:t>organised</a:t>
            </a:r>
            <a:r>
              <a:rPr lang="en-US" dirty="0"/>
              <a:t> crime before it occurs, by reducing the number of people who become involved in it. For example, early intervention </a:t>
            </a:r>
            <a:r>
              <a:rPr lang="en-US" dirty="0" err="1"/>
              <a:t>programmes</a:t>
            </a:r>
            <a:r>
              <a:rPr lang="en-US" dirty="0"/>
              <a:t>, education and awareness campaigns, and measures to tackle drug and alcohol addiction can help prevent vulnerable individuals from being exploited by </a:t>
            </a:r>
            <a:r>
              <a:rPr lang="en-US" dirty="0" err="1"/>
              <a:t>organised</a:t>
            </a:r>
            <a:r>
              <a:rPr lang="en-US" dirty="0"/>
              <a:t> crime groups.</a:t>
            </a:r>
            <a:endParaRPr lang="en-US" dirty="0">
              <a:cs typeface="Calibri"/>
            </a:endParaRPr>
          </a:p>
          <a:p>
            <a:r>
              <a:rPr lang="en-US" dirty="0"/>
              <a:t>Bad: However, prevention measures may not always be effective, particularly in cases where individuals are coerced or threatened into participating in </a:t>
            </a:r>
            <a:r>
              <a:rPr lang="en-US" dirty="0" err="1"/>
              <a:t>organised</a:t>
            </a:r>
            <a:r>
              <a:rPr lang="en-US" dirty="0"/>
              <a:t> crime. Not a </a:t>
            </a:r>
            <a:r>
              <a:rPr lang="en-US" dirty="0" err="1"/>
              <a:t>personalised</a:t>
            </a:r>
            <a:r>
              <a:rPr lang="en-US" dirty="0"/>
              <a:t> response. According to the NSPCC, For example, criminal exploitation of young people who are groomed into gang involvement may face violence or intimidation if they try to leave, making prevention measures less effective. In half of their cases they have dealt with, children and young adults are '</a:t>
            </a:r>
            <a:r>
              <a:rPr lang="en-US" dirty="0" err="1"/>
              <a:t>presurred</a:t>
            </a:r>
            <a:r>
              <a:rPr lang="en-US" dirty="0"/>
              <a:t>' into carrying weapons. Which is a criminal offence itself. One report stated that people who are known seek help are more likely to be targeted as a form of revenge by criminal gangs. Their families also</a:t>
            </a:r>
            <a:endParaRPr lang="en-US" dirty="0">
              <a:cs typeface="Calibri"/>
            </a:endParaRPr>
          </a:p>
          <a:p>
            <a:endParaRPr lang="en-US" dirty="0">
              <a:cs typeface="Calibri"/>
            </a:endParaRPr>
          </a:p>
          <a:p>
            <a:endParaRPr lang="en-US" dirty="0">
              <a:cs typeface="Calibri"/>
            </a:endParaRPr>
          </a:p>
          <a:p>
            <a:r>
              <a:rPr lang="en-US" dirty="0"/>
              <a:t>Protection:</a:t>
            </a:r>
            <a:endParaRPr lang="en-US" dirty="0">
              <a:cs typeface="Calibri" panose="020F0502020204030204"/>
            </a:endParaRPr>
          </a:p>
          <a:p>
            <a:endParaRPr lang="en-US" dirty="0">
              <a:cs typeface="Calibri" panose="020F0502020204030204"/>
            </a:endParaRPr>
          </a:p>
          <a:p>
            <a:r>
              <a:rPr lang="en-US" dirty="0">
                <a:cs typeface="Calibri" panose="020F0502020204030204"/>
              </a:rPr>
              <a:t>Protect- </a:t>
            </a:r>
            <a:r>
              <a:rPr lang="en-US" dirty="0"/>
              <a:t>So the challenge here is that the impact of SOC is broad and limitless, meaning for the Home Office and NCA to </a:t>
            </a:r>
            <a:r>
              <a:rPr lang="en-US" dirty="0" err="1"/>
              <a:t>fufill</a:t>
            </a:r>
            <a:r>
              <a:rPr lang="en-US" dirty="0"/>
              <a:t> this principle as much as is practically possible, they must engage with all infrastructure in the UK. This is costly, and justifications has to be made when spending this money. Additionally, some of the above services are already under pressure, the challenge of facing SOC adds additional pressure. Also, some of the infrastructural services in the UK are hard to maintain and secure. For example, public transport and telecommunication systems are especially vulnerable. A SOC group operation steals data from a Telecommuncation system – this data is used to comment further fraud offence – investigation from agencies – to prevent further loss or crimes in future – investment is made into security – CCTV, security, security equipment </a:t>
            </a:r>
            <a:r>
              <a:rPr lang="en-US" dirty="0" err="1"/>
              <a:t>etc</a:t>
            </a:r>
            <a:r>
              <a:rPr lang="en-US" dirty="0"/>
              <a:t> – costly. One crime can facilitate another. </a:t>
            </a:r>
            <a:endParaRPr lang="en-US" dirty="0">
              <a:cs typeface="Calibri"/>
            </a:endParaRPr>
          </a:p>
          <a:p>
            <a:r>
              <a:rPr lang="en-US" dirty="0"/>
              <a:t>Good: Protection measures can make it more difficult for </a:t>
            </a:r>
            <a:r>
              <a:rPr lang="en-US" dirty="0" err="1"/>
              <a:t>organised</a:t>
            </a:r>
            <a:r>
              <a:rPr lang="en-US" dirty="0"/>
              <a:t> crime groups to operate, by limiting their access to resources and information. For example, physical security measures, cyber security, and financial crime prevention measures can help prevent </a:t>
            </a:r>
            <a:r>
              <a:rPr lang="en-US" dirty="0" err="1"/>
              <a:t>organised</a:t>
            </a:r>
            <a:r>
              <a:rPr lang="en-US" dirty="0"/>
              <a:t> crime groups from accessing financial resources or sensitive information.</a:t>
            </a:r>
          </a:p>
          <a:p>
            <a:r>
              <a:rPr lang="en-US" dirty="0"/>
              <a:t>Bad: However, protection measures may not always be sufficient, particularly in cases where </a:t>
            </a:r>
            <a:r>
              <a:rPr lang="en-US" err="1"/>
              <a:t>organised</a:t>
            </a:r>
            <a:r>
              <a:rPr lang="en-US" dirty="0"/>
              <a:t> crime groups are well-funded, technologically sophisticated, and have access to resources that enable them to circumvent security measures. For example, hackers may find ways to bypass cyber security measures, allowing them to access sensitive information or systems. For example, taking down </a:t>
            </a:r>
            <a:r>
              <a:rPr lang="en-US" err="1"/>
              <a:t>encrochat</a:t>
            </a:r>
            <a:r>
              <a:rPr lang="en-US" dirty="0"/>
              <a:t> – 2021 report by </a:t>
            </a:r>
            <a:r>
              <a:rPr lang="en-US" err="1"/>
              <a:t>avanan</a:t>
            </a:r>
            <a:r>
              <a:rPr lang="en-US"/>
              <a:t> found that because the government were taking these down, resulted in </a:t>
            </a:r>
            <a:r>
              <a:rPr lang="en-US" b="1"/>
              <a:t>Hackers are abusing Google Docs to bypass security protections</a:t>
            </a:r>
            <a:endParaRPr lang="en-US"/>
          </a:p>
          <a:p>
            <a:endParaRPr lang="en-US" dirty="0">
              <a:cs typeface="Calibri"/>
            </a:endParaRPr>
          </a:p>
          <a:p>
            <a:endParaRPr lang="en-US" dirty="0"/>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p>
          <a:p>
            <a:r>
              <a:rPr lang="en-US" dirty="0"/>
              <a:t>Pursue -  SOC groups seek to evade capture. For example, operating internationally. This requires effective communication and relations between the countries involved. A key challenge here to agencies is securing the correct evidence to shut the SOC groups down. Obtaining evidence across borders is difficult. Internationally the evidence is likely never to be secured. It can be destroyed, hidden and changed. In countries where the UK does not have good diplomatic relations, SOC groups often feel free from prosecution. Usually, these groups are well funded in these countries. So the idea of extraditing a person/s in relation to an offence in the UK seems impossible.</a:t>
            </a:r>
            <a:endParaRPr lang="en-US" dirty="0">
              <a:cs typeface="Calibri"/>
            </a:endParaRPr>
          </a:p>
          <a:p>
            <a:r>
              <a:rPr lang="en-US" dirty="0"/>
              <a:t>Pursuit:</a:t>
            </a:r>
            <a:endParaRPr lang="en-US" dirty="0">
              <a:cs typeface="Calibri" panose="020F0502020204030204"/>
            </a:endParaRPr>
          </a:p>
          <a:p>
            <a:r>
              <a:rPr lang="en-US" dirty="0"/>
              <a:t>Good: Pursuit measures can help disrupt </a:t>
            </a:r>
            <a:r>
              <a:rPr lang="en-US" dirty="0" err="1"/>
              <a:t>organised</a:t>
            </a:r>
            <a:r>
              <a:rPr lang="en-US" dirty="0"/>
              <a:t> crime networks, deter would-be offenders, and hold offenders to account for their actions. For example, the use of covert operations, asset recovery, and prosecution of offenders can help dismantle </a:t>
            </a:r>
            <a:r>
              <a:rPr lang="en-US" dirty="0" err="1"/>
              <a:t>organised</a:t>
            </a:r>
            <a:r>
              <a:rPr lang="en-US" dirty="0"/>
              <a:t> crime networks and disrupt their activities.</a:t>
            </a:r>
            <a:endParaRPr lang="en-US" dirty="0">
              <a:cs typeface="Calibri"/>
            </a:endParaRPr>
          </a:p>
          <a:p>
            <a:r>
              <a:rPr lang="en-US" dirty="0"/>
              <a:t>Bad: However, pursuit measures may not always be successful, particularly in cases where </a:t>
            </a:r>
            <a:r>
              <a:rPr lang="en-US" dirty="0" err="1"/>
              <a:t>organised</a:t>
            </a:r>
            <a:r>
              <a:rPr lang="en-US" dirty="0"/>
              <a:t> crime groups are well-established, have extensive networks, and are able to operate across multiple jurisdictions. For example, extradition proceedings can be complex and time-consuming, making it difficult to hold offenders to account in some cases.</a:t>
            </a:r>
            <a:endParaRPr lang="en-US" dirty="0">
              <a:cs typeface="Calibri"/>
            </a:endParaRPr>
          </a:p>
          <a:p>
            <a:endParaRPr lang="en-US" dirty="0">
              <a:cs typeface="Calibri"/>
            </a:endParaRPr>
          </a:p>
          <a:p>
            <a:r>
              <a:rPr lang="en-US" dirty="0"/>
              <a:t>Money, justify spending taxpayers money to prepare to address and tackle SOC. </a:t>
            </a:r>
          </a:p>
          <a:p>
            <a:r>
              <a:rPr lang="en-US" dirty="0"/>
              <a:t>Where does UK tax money go graph. </a:t>
            </a:r>
          </a:p>
          <a:p>
            <a:r>
              <a:rPr lang="en-US" dirty="0"/>
              <a:t>SOC strategy 2018</a:t>
            </a:r>
          </a:p>
          <a:p>
            <a:endParaRPr lang="en-US" dirty="0">
              <a:cs typeface="Calibri"/>
            </a:endParaRPr>
          </a:p>
          <a:p>
            <a:pPr marL="171450" indent="-171450">
              <a:buFont typeface="Arial"/>
              <a:buChar char="•"/>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t>3</a:t>
            </a:fld>
            <a:endParaRPr lang="en-GB"/>
          </a:p>
        </p:txBody>
      </p:sp>
    </p:spTree>
    <p:extLst>
      <p:ext uri="{BB962C8B-B14F-4D97-AF65-F5344CB8AC3E}">
        <p14:creationId xmlns:p14="http://schemas.microsoft.com/office/powerpoint/2010/main" val="320023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Sources point to only have of the public trust the police and their performance. </a:t>
            </a:r>
          </a:p>
          <a:p>
            <a:r>
              <a:rPr lang="en-US" dirty="0">
                <a:cs typeface="Calibri"/>
              </a:rPr>
              <a:t>IOPC 2020 report, highlighting SWP's </a:t>
            </a:r>
            <a:r>
              <a:rPr lang="en-US" dirty="0" err="1">
                <a:cs typeface="Calibri"/>
              </a:rPr>
              <a:t>inadequete</a:t>
            </a:r>
            <a:r>
              <a:rPr lang="en-US" dirty="0">
                <a:cs typeface="Calibri"/>
              </a:rPr>
              <a:t> use of social media that people commenting on their </a:t>
            </a:r>
            <a:r>
              <a:rPr lang="en-US" dirty="0" err="1">
                <a:cs typeface="Calibri"/>
              </a:rPr>
              <a:t>facebook</a:t>
            </a:r>
            <a:r>
              <a:rPr lang="en-US" dirty="0">
                <a:cs typeface="Calibri"/>
              </a:rPr>
              <a:t> and twitter pages were exposing personal information about themselves.</a:t>
            </a:r>
          </a:p>
          <a:p>
            <a:r>
              <a:rPr lang="en-US" dirty="0">
                <a:cs typeface="Calibri"/>
              </a:rPr>
              <a:t>Rise in the use of social media to </a:t>
            </a:r>
            <a:r>
              <a:rPr lang="en-US" dirty="0" err="1">
                <a:cs typeface="Calibri"/>
              </a:rPr>
              <a:t>scrutinise</a:t>
            </a:r>
            <a:r>
              <a:rPr lang="en-US" dirty="0">
                <a:cs typeface="Calibri"/>
              </a:rPr>
              <a:t> the police – undermining the police.</a:t>
            </a:r>
          </a:p>
          <a:p>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4</a:t>
            </a:fld>
            <a:endParaRPr lang="en-GB"/>
          </a:p>
        </p:txBody>
      </p:sp>
    </p:spTree>
    <p:extLst>
      <p:ext uri="{BB962C8B-B14F-4D97-AF65-F5344CB8AC3E}">
        <p14:creationId xmlns:p14="http://schemas.microsoft.com/office/powerpoint/2010/main" val="2190711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 communities show general reluctance to engage with police. Provides a challenge for the NCA and Home Office to allocate the correct resources to educate, change this culture or to effectively infiltrate communities like this in order to get valuable information. </a:t>
            </a:r>
          </a:p>
          <a:p>
            <a:r>
              <a:rPr lang="en-US" dirty="0">
                <a:cs typeface="Calibri"/>
              </a:rPr>
              <a:t>Especially in deprived areas, crime is common. These are areas which SOC groups target, recruiting </a:t>
            </a:r>
            <a:r>
              <a:rPr lang="en-US" dirty="0" err="1">
                <a:cs typeface="Calibri"/>
              </a:rPr>
              <a:t>vulverable</a:t>
            </a:r>
            <a:r>
              <a:rPr lang="en-US" dirty="0">
                <a:cs typeface="Calibri"/>
              </a:rPr>
              <a:t> and </a:t>
            </a:r>
            <a:r>
              <a:rPr lang="en-US" dirty="0" err="1">
                <a:cs typeface="Calibri"/>
              </a:rPr>
              <a:t>desparate</a:t>
            </a:r>
            <a:r>
              <a:rPr lang="en-US" dirty="0">
                <a:cs typeface="Calibri"/>
              </a:rPr>
              <a:t> people. Therefore, criminal groups can </a:t>
            </a:r>
            <a:r>
              <a:rPr lang="en-US" dirty="0" err="1">
                <a:cs typeface="Calibri"/>
              </a:rPr>
              <a:t>infiltarte</a:t>
            </a:r>
            <a:r>
              <a:rPr lang="en-US" dirty="0">
                <a:cs typeface="Calibri"/>
              </a:rPr>
              <a:t> these areas to provide money and services. So these people would who are benefiting, will be less likely to inform the police of activities. This all causes problems for agencies, attitudes towards them are heavily influenced and affected. </a:t>
            </a:r>
          </a:p>
          <a:p>
            <a:r>
              <a:rPr lang="en-US" dirty="0">
                <a:cs typeface="Calibri"/>
              </a:rPr>
              <a:t>Culture and media can negatively </a:t>
            </a:r>
            <a:r>
              <a:rPr lang="en-US" dirty="0" err="1">
                <a:cs typeface="Calibri"/>
              </a:rPr>
              <a:t>glamorise</a:t>
            </a:r>
            <a:r>
              <a:rPr lang="en-US" dirty="0">
                <a:cs typeface="Calibri"/>
              </a:rPr>
              <a:t> certain crimes. In particular, younger people. Especially with the economic state of the UK, some crimes have become part of 'surviving' to make ends meet. </a:t>
            </a:r>
            <a:r>
              <a:rPr lang="en-US" dirty="0" err="1">
                <a:cs typeface="Calibri"/>
              </a:rPr>
              <a:t>Normalised</a:t>
            </a:r>
            <a:r>
              <a:rPr lang="en-US" dirty="0">
                <a:cs typeface="Calibri"/>
              </a:rPr>
              <a:t>. Criminal activity being justified. </a:t>
            </a:r>
          </a:p>
          <a:p>
            <a:r>
              <a:rPr lang="en-US" dirty="0">
                <a:cs typeface="Calibri"/>
              </a:rPr>
              <a:t>In some communities, personal gain through crime, such as for money, is seen as more important than the consequences. The NCA have to deal with individuals who </a:t>
            </a:r>
            <a:r>
              <a:rPr lang="en-US" dirty="0" err="1">
                <a:cs typeface="Calibri"/>
              </a:rPr>
              <a:t>willignly</a:t>
            </a:r>
            <a:r>
              <a:rPr lang="en-US" dirty="0">
                <a:cs typeface="Calibri"/>
              </a:rPr>
              <a:t> destroy and bring crime to their own community and families. </a:t>
            </a:r>
          </a:p>
          <a:p>
            <a:r>
              <a:rPr lang="en-US" dirty="0">
                <a:cs typeface="Calibri"/>
              </a:rPr>
              <a:t>What can be done? Challenging crime that is normal in some communities. More police presence. More campaigns? Engagement with communities identified as vulnerable or deprived. Promoting community and responsibility, more ties with wider society. </a:t>
            </a:r>
          </a:p>
          <a:p>
            <a:endParaRPr lang="en-US" dirty="0">
              <a:cs typeface="Calibri"/>
            </a:endParaRPr>
          </a:p>
          <a:p>
            <a:r>
              <a:rPr lang="en-US" dirty="0"/>
              <a:t>Study found women in some communities are more likely not to report offences relating to sexual crimes. Reoccurring in the study was fears that the police could not be trusted. </a:t>
            </a:r>
          </a:p>
          <a:p>
            <a:r>
              <a:rPr lang="en-GB" dirty="0"/>
              <a:t>Another impact is the perceived social status that can be gained from certain county line gangs. For example, some younger people may aspire to be in a gang because of the benefits they think it provides. Engaging in these activities is usually a gateway to other crimes </a:t>
            </a:r>
            <a:r>
              <a:rPr lang="en-GB" i="1" dirty="0"/>
              <a:t>(Case, S. et al. 2021).</a:t>
            </a:r>
            <a:r>
              <a:rPr lang="en-GB" dirty="0"/>
              <a:t> </a:t>
            </a:r>
            <a:endParaRPr lang="en-US" dirty="0"/>
          </a:p>
          <a:p>
            <a:r>
              <a:rPr lang="en-GB" dirty="0"/>
              <a:t>NCA reported 91% of individuals recorded being associated with county lines offending were male, females may be underrepresented in these figures, as they are less likely to arouse suspicion from law enforcement, therefore not identified as being involved in this offending statistic (NCA, 2019). Boys and young men are more likely to be groomed to sell drugs, whereas girls and young women involved in gang are more likely to be groomed for sexual exploitation.</a:t>
            </a:r>
            <a:endParaRPr lang="en-US" dirty="0"/>
          </a:p>
          <a:p>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5</a:t>
            </a:fld>
            <a:endParaRPr lang="en-GB"/>
          </a:p>
        </p:txBody>
      </p:sp>
    </p:spTree>
    <p:extLst>
      <p:ext uri="{BB962C8B-B14F-4D97-AF65-F5344CB8AC3E}">
        <p14:creationId xmlns:p14="http://schemas.microsoft.com/office/powerpoint/2010/main" val="3348954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Orders- </a:t>
            </a:r>
            <a:r>
              <a:rPr lang="en-US" u="sng" dirty="0"/>
              <a:t>Policing and Crime Act 2009</a:t>
            </a:r>
            <a:endParaRPr lang="en-GB" dirty="0"/>
          </a:p>
          <a:p>
            <a:r>
              <a:rPr lang="en-US" dirty="0"/>
              <a:t>Allows the Police and local authorities to apply for injunctions to prevent gang related violence and gang-related drug dealing activity.</a:t>
            </a:r>
            <a:endParaRPr lang="en-GB" dirty="0"/>
          </a:p>
          <a:p>
            <a:r>
              <a:rPr lang="en-US" u="sng" dirty="0"/>
              <a:t>Anti-social </a:t>
            </a:r>
            <a:r>
              <a:rPr lang="en-US" u="sng" dirty="0" err="1"/>
              <a:t>Behaviour</a:t>
            </a:r>
            <a:r>
              <a:rPr lang="en-US" u="sng" dirty="0"/>
              <a:t>, Crime and Policing Act 2014 </a:t>
            </a:r>
            <a:r>
              <a:rPr lang="en-US" dirty="0"/>
              <a:t> </a:t>
            </a:r>
            <a:endParaRPr lang="en-GB" dirty="0"/>
          </a:p>
          <a:p>
            <a:r>
              <a:rPr lang="en-US" u="sng" dirty="0"/>
              <a:t>Modern Slavery Act 2015: Slavery and Trafficking Risk Order</a:t>
            </a:r>
            <a:endParaRPr lang="en-GB" dirty="0"/>
          </a:p>
          <a:p>
            <a:endParaRPr lang="en-US" u="sng" dirty="0">
              <a:cs typeface="Calibri"/>
            </a:endParaRPr>
          </a:p>
          <a:p>
            <a:pPr>
              <a:lnSpc>
                <a:spcPct val="90000"/>
              </a:lnSpc>
              <a:spcBef>
                <a:spcPts val="1000"/>
              </a:spcBef>
            </a:pPr>
            <a:r>
              <a:rPr lang="en-GB" dirty="0"/>
              <a:t>Section 34(5) of the Policing and Crime Act 2009, as amended by the Serious Crime Act 2015, provides that something is ‘gang related’ if it occurs in the course of, or is otherwise related to, the activities of a group that: </a:t>
            </a:r>
            <a:endParaRPr lang="en-US" dirty="0"/>
          </a:p>
          <a:p>
            <a:pPr>
              <a:lnSpc>
                <a:spcPct val="90000"/>
              </a:lnSpc>
              <a:spcBef>
                <a:spcPts val="1000"/>
              </a:spcBef>
            </a:pPr>
            <a:r>
              <a:rPr lang="en-GB" dirty="0"/>
              <a:t>Consists of at least three people; and</a:t>
            </a:r>
            <a:endParaRPr lang="en-GB" dirty="0">
              <a:cs typeface="Calibri"/>
            </a:endParaRPr>
          </a:p>
          <a:p>
            <a:pPr>
              <a:lnSpc>
                <a:spcPct val="90000"/>
              </a:lnSpc>
              <a:spcBef>
                <a:spcPts val="1000"/>
              </a:spcBef>
            </a:pPr>
            <a:r>
              <a:rPr lang="en-GB" dirty="0"/>
              <a:t>Has one or more characteristics that enable its members to be identified by others as a group. </a:t>
            </a:r>
            <a:endParaRPr lang="en-GB" dirty="0">
              <a:cs typeface="Calibri"/>
            </a:endParaRPr>
          </a:p>
          <a:p>
            <a:pPr>
              <a:lnSpc>
                <a:spcPct val="90000"/>
              </a:lnSpc>
              <a:spcBef>
                <a:spcPts val="1000"/>
              </a:spcBef>
            </a:pPr>
            <a:r>
              <a:rPr lang="en-GB" dirty="0"/>
              <a:t>Serious and widespread criminal offending</a:t>
            </a:r>
            <a:endParaRPr lang="en-GB" dirty="0">
              <a:cs typeface="Calibri"/>
            </a:endParaRPr>
          </a:p>
          <a:p>
            <a:pPr>
              <a:lnSpc>
                <a:spcPct val="90000"/>
              </a:lnSpc>
              <a:spcBef>
                <a:spcPts val="1000"/>
              </a:spcBef>
            </a:pPr>
            <a:r>
              <a:rPr lang="en-GB" dirty="0"/>
              <a:t>Strong ties with affiliated serious organised crime offenders based on a shared acquisitive interest.</a:t>
            </a:r>
            <a:endParaRPr lang="en-GB" dirty="0">
              <a:cs typeface="Calibri"/>
            </a:endParaRPr>
          </a:p>
          <a:p>
            <a:pPr>
              <a:lnSpc>
                <a:spcPct val="90000"/>
              </a:lnSpc>
              <a:spcBef>
                <a:spcPts val="1000"/>
              </a:spcBef>
            </a:pPr>
            <a:r>
              <a:rPr lang="en-GB" dirty="0"/>
              <a:t>Gangs often prey on young and other vulnerable people, coercing them to become involved with crime. </a:t>
            </a:r>
          </a:p>
          <a:p>
            <a:pPr>
              <a:lnSpc>
                <a:spcPct val="70000"/>
              </a:lnSpc>
              <a:spcBef>
                <a:spcPts val="1000"/>
              </a:spcBef>
            </a:pPr>
            <a:r>
              <a:rPr lang="en-GB" dirty="0"/>
              <a:t>Prevalence of gang violence and knife crime</a:t>
            </a:r>
            <a:endParaRPr lang="en-US" dirty="0"/>
          </a:p>
          <a:p>
            <a:endParaRPr lang="en-US" dirty="0">
              <a:cs typeface="Calibri"/>
            </a:endParaRPr>
          </a:p>
          <a:p>
            <a:endParaRPr lang="en-US" dirty="0">
              <a:cs typeface="Calibri"/>
            </a:endParaRPr>
          </a:p>
          <a:p>
            <a:br>
              <a:rPr lang="en-US" dirty="0"/>
            </a:b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6</a:t>
            </a:fld>
            <a:endParaRPr lang="en-GB"/>
          </a:p>
        </p:txBody>
      </p:sp>
    </p:spTree>
    <p:extLst>
      <p:ext uri="{BB962C8B-B14F-4D97-AF65-F5344CB8AC3E}">
        <p14:creationId xmlns:p14="http://schemas.microsoft.com/office/powerpoint/2010/main" val="4045357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Enterprising criminals adapting their operations:</a:t>
            </a:r>
          </a:p>
          <a:p>
            <a:r>
              <a:rPr lang="en-US" dirty="0">
                <a:cs typeface="Calibri"/>
              </a:rPr>
              <a:t>Committing offences against the vulnerable</a:t>
            </a:r>
          </a:p>
          <a:p>
            <a:r>
              <a:rPr lang="en-US" dirty="0">
                <a:cs typeface="Calibri"/>
              </a:rPr>
              <a:t>Preying on the public fears</a:t>
            </a:r>
          </a:p>
          <a:p>
            <a:r>
              <a:rPr lang="en-US" dirty="0">
                <a:cs typeface="Calibri"/>
              </a:rPr>
              <a:t>Exploiting the internet i.e. dark web</a:t>
            </a:r>
          </a:p>
          <a:p>
            <a:r>
              <a:rPr lang="en-US" dirty="0">
                <a:cs typeface="Calibri"/>
              </a:rPr>
              <a:t>Online fraud, fake covid tests</a:t>
            </a:r>
          </a:p>
          <a:p>
            <a:r>
              <a:rPr lang="en-US" dirty="0">
                <a:cs typeface="Calibri"/>
              </a:rPr>
              <a:t>PPE shipments used as a cover for drug smuggling</a:t>
            </a:r>
          </a:p>
          <a:p>
            <a:r>
              <a:rPr lang="en-US" dirty="0">
                <a:cs typeface="Calibri"/>
              </a:rPr>
              <a:t>With changing situations such as COVID, </a:t>
            </a:r>
            <a:r>
              <a:rPr lang="en-US" dirty="0" err="1">
                <a:cs typeface="Calibri"/>
              </a:rPr>
              <a:t>econmic</a:t>
            </a:r>
            <a:r>
              <a:rPr lang="en-US" dirty="0">
                <a:cs typeface="Calibri"/>
              </a:rPr>
              <a:t> situations, people shift into the </a:t>
            </a:r>
            <a:r>
              <a:rPr lang="en-US" dirty="0" err="1">
                <a:cs typeface="Calibri"/>
              </a:rPr>
              <a:t>vulverable</a:t>
            </a:r>
            <a:r>
              <a:rPr lang="en-US" dirty="0">
                <a:cs typeface="Calibri"/>
              </a:rPr>
              <a:t> </a:t>
            </a:r>
            <a:r>
              <a:rPr lang="en-US" dirty="0" err="1">
                <a:cs typeface="Calibri"/>
              </a:rPr>
              <a:t>catergory</a:t>
            </a:r>
            <a:r>
              <a:rPr lang="en-US" dirty="0">
                <a:cs typeface="Calibri"/>
              </a:rPr>
              <a:t> that makes it </a:t>
            </a:r>
            <a:r>
              <a:rPr lang="en-US" dirty="0" err="1">
                <a:cs typeface="Calibri"/>
              </a:rPr>
              <a:t>evovling</a:t>
            </a:r>
            <a:r>
              <a:rPr lang="en-US" dirty="0">
                <a:cs typeface="Calibri"/>
              </a:rPr>
              <a:t> in nature. </a:t>
            </a:r>
          </a:p>
          <a:p>
            <a:endParaRPr lang="en-US">
              <a:cs typeface="Calibri"/>
            </a:endParaRPr>
          </a:p>
          <a:p>
            <a:endParaRPr lang="en-US">
              <a:cs typeface="Calibri"/>
            </a:endParaRPr>
          </a:p>
          <a:p>
            <a:endParaRPr lang="en-US">
              <a:cs typeface="Calibri"/>
            </a:endParaRPr>
          </a:p>
          <a:p>
            <a:r>
              <a:rPr lang="en-US" dirty="0">
                <a:cs typeface="Calibri"/>
              </a:rPr>
              <a:t>Case example:</a:t>
            </a:r>
            <a:endParaRPr lang="en-US" dirty="0"/>
          </a:p>
          <a:p>
            <a:r>
              <a:rPr lang="en-US" dirty="0"/>
              <a:t>A man charged with making counterfeit treatment kits for Coronavirus, and sending them across the world, has appeared in court.</a:t>
            </a:r>
          </a:p>
          <a:p>
            <a:r>
              <a:rPr lang="en-US" dirty="0"/>
              <a:t>On Friday 20 March 2020, officers from the City of London Police’s Intellectual Property Crime Unit (PIPCU) arrested Frank Ludlow, 59, of West Sussex, in a post office near to his home address.</a:t>
            </a:r>
            <a:endParaRPr lang="en-US" dirty="0">
              <a:cs typeface="Calibri"/>
            </a:endParaRPr>
          </a:p>
          <a:p>
            <a:r>
              <a:rPr lang="en-US" dirty="0"/>
              <a:t>He was charged on Saturday 21 March 2020 with one count of fraud by false representation, one count of possession of articles for use in fraud, and one count of unlawfully manufacturing a medicinal product. On the same day he appeared at Brighton Magistrates Court and was remanded in custody until 20 April 2020.</a:t>
            </a:r>
            <a:endParaRPr lang="en-US" dirty="0">
              <a:cs typeface="Calibri"/>
            </a:endParaRPr>
          </a:p>
          <a:p>
            <a:r>
              <a:rPr lang="en-US" dirty="0"/>
              <a:t>Ludlow’s arrest follows a joint investigation by PIPCU, the </a:t>
            </a:r>
            <a:r>
              <a:rPr lang="en-US" u="sng" dirty="0">
                <a:hlinkClick r:id="rId3"/>
              </a:rPr>
              <a:t>Medicines and Healthcare products Regulatory Agency</a:t>
            </a:r>
            <a:r>
              <a:rPr lang="en-US" dirty="0"/>
              <a:t> (MHRA) and the United States </a:t>
            </a:r>
            <a:r>
              <a:rPr lang="en-US" u="sng" dirty="0">
                <a:hlinkClick r:id="rId4"/>
              </a:rPr>
              <a:t>Food and Drug Administration </a:t>
            </a:r>
            <a:r>
              <a:rPr lang="en-US" dirty="0"/>
              <a:t>(FDA).</a:t>
            </a:r>
            <a:endParaRPr lang="en-US" dirty="0">
              <a:cs typeface="Calibri"/>
            </a:endParaRPr>
          </a:p>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7</a:t>
            </a:fld>
            <a:endParaRPr lang="en-GB"/>
          </a:p>
        </p:txBody>
      </p:sp>
    </p:spTree>
    <p:extLst>
      <p:ext uri="{BB962C8B-B14F-4D97-AF65-F5344CB8AC3E}">
        <p14:creationId xmlns:p14="http://schemas.microsoft.com/office/powerpoint/2010/main" val="3321316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Difficult for agencies to intercept or monitor. Hidden crimes. </a:t>
            </a:r>
          </a:p>
          <a:p>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8</a:t>
            </a:fld>
            <a:endParaRPr lang="en-GB"/>
          </a:p>
        </p:txBody>
      </p:sp>
    </p:spTree>
    <p:extLst>
      <p:ext uri="{BB962C8B-B14F-4D97-AF65-F5344CB8AC3E}">
        <p14:creationId xmlns:p14="http://schemas.microsoft.com/office/powerpoint/2010/main" val="3582470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Despite the law – difficult to convict people of more complex cyber crimes. </a:t>
            </a:r>
          </a:p>
          <a:p>
            <a:r>
              <a:rPr lang="en-US" dirty="0"/>
              <a:t>Computer misuse Act 1990 and Fraud Act 2006 – both pieces of outdated legislation. </a:t>
            </a:r>
            <a:endParaRPr lang="en-US">
              <a:cs typeface="Calibri"/>
            </a:endParaRPr>
          </a:p>
          <a:p>
            <a:endParaRPr lang="en-US">
              <a:cs typeface="Calibri"/>
            </a:endParaRPr>
          </a:p>
          <a:p>
            <a:r>
              <a:rPr lang="en-US" dirty="0">
                <a:cs typeface="Calibri"/>
              </a:rPr>
              <a:t>Cyber crimes are often a result of SOC groups. </a:t>
            </a:r>
            <a:r>
              <a:rPr lang="en-GB" dirty="0"/>
              <a:t>Vaccination scams targeting elderly people are more likely to be successful because these people are a high vulnerability risk </a:t>
            </a:r>
            <a:r>
              <a:rPr lang="en-GB" i="1" dirty="0"/>
              <a:t>(NCA. 2021).</a:t>
            </a:r>
            <a:r>
              <a:rPr lang="en-GB" dirty="0"/>
              <a:t> </a:t>
            </a:r>
          </a:p>
          <a:p>
            <a:r>
              <a:rPr lang="en-GB" dirty="0"/>
              <a:t>According to the Office for National Statistics 2022 there was an estimated 4.5 million fraud offences. This shows the scale and impact of fraud. Maybe a more significant consequence is the damage it can do to public trust in financial and government institutions.</a:t>
            </a:r>
            <a:endParaRPr lang="en-GB" dirty="0">
              <a:cs typeface="Calibri" panose="020F0502020204030204"/>
            </a:endParaRPr>
          </a:p>
          <a:p>
            <a:endParaRPr lang="en-US">
              <a:cs typeface="Calibri"/>
            </a:endParaRPr>
          </a:p>
          <a:p>
            <a:r>
              <a:rPr lang="en-US" dirty="0">
                <a:cs typeface="Calibri"/>
              </a:rPr>
              <a:t>Links to the role of media and public. Duty of the media to spread vital information to the wider public on how to prevent online scams. The publics job to consume this information and to more importantly cooperate with police and cyber crime units as soon as possible if they are a victim, or intended target of SOC. </a:t>
            </a:r>
          </a:p>
          <a:p>
            <a:endParaRPr lang="en-US">
              <a:cs typeface="Calibri"/>
            </a:endParaRPr>
          </a:p>
          <a:p>
            <a:r>
              <a:rPr lang="en-US" dirty="0">
                <a:cs typeface="Calibri"/>
              </a:rPr>
              <a:t>Difficulties when investigating this offence; the crime is not generally rooted to one geographical location, so it can be a nationwide collaboration or cross countries operation. Likely that SOC groups know this, so further exploitation and damage can take place due to the nature of this crime. Criminals can use software and apps (VPN's), that hide their real location. Closes off the police to investigate before a crime is committed – closed off groups. </a:t>
            </a:r>
          </a:p>
          <a:p>
            <a:endParaRPr lang="en-US">
              <a:cs typeface="Calibri"/>
            </a:endParaRPr>
          </a:p>
          <a:p>
            <a:r>
              <a:rPr lang="en-US" dirty="0"/>
              <a:t>The National Audit Office revealed- £21bn of public money lost in fraud since COVID pandemic began and most will never be recovered</a:t>
            </a:r>
            <a:endParaRPr lang="en-US" dirty="0">
              <a:cs typeface="Calibri"/>
            </a:endParaRPr>
          </a:p>
          <a:p>
            <a:endParaRPr lang="en-US" dirty="0">
              <a:cs typeface="Calibri"/>
            </a:endParaRPr>
          </a:p>
          <a:p>
            <a:r>
              <a:rPr lang="en-US" dirty="0">
                <a:cs typeface="Calibri"/>
              </a:rPr>
              <a:t>Use a case example. Response from the NCA</a:t>
            </a:r>
          </a:p>
          <a:p>
            <a:r>
              <a:rPr lang="en-US" dirty="0"/>
              <a:t>NCSC Annual Review 2022</a:t>
            </a:r>
            <a:endParaRPr lang="en-US" dirty="0">
              <a:cs typeface="Calibri"/>
            </a:endParaRPr>
          </a:p>
          <a:p>
            <a:r>
              <a:rPr lang="en-US" dirty="0"/>
              <a:t>NCSC View: Future Threat Challenges</a:t>
            </a:r>
            <a:endParaRPr lang="en-US" dirty="0">
              <a:cs typeface="Calibri" panose="020F0502020204030204"/>
            </a:endParaRPr>
          </a:p>
          <a:p>
            <a:r>
              <a:rPr lang="en-GB" dirty="0"/>
              <a:t>UK government signs new three-year Memorandum of Understanding with Microsoft</a:t>
            </a:r>
            <a:endParaRPr lang="en-US" dirty="0"/>
          </a:p>
          <a:p>
            <a:endParaRPr lang="en-US"/>
          </a:p>
          <a:p>
            <a:endParaRPr lang="en-US"/>
          </a:p>
          <a:p>
            <a:endParaRPr lang="en-US">
              <a:cs typeface="Calibri"/>
            </a:endParaRPr>
          </a:p>
          <a:p>
            <a:endParaRPr lang="en-US">
              <a:cs typeface="Calibri"/>
            </a:endParaRPr>
          </a:p>
          <a:p>
            <a:r>
              <a:rPr lang="en-US"/>
              <a:t> </a:t>
            </a:r>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t>9</a:t>
            </a:fld>
            <a:endParaRPr lang="en-GB"/>
          </a:p>
        </p:txBody>
      </p:sp>
    </p:spTree>
    <p:extLst>
      <p:ext uri="{BB962C8B-B14F-4D97-AF65-F5344CB8AC3E}">
        <p14:creationId xmlns:p14="http://schemas.microsoft.com/office/powerpoint/2010/main" val="341248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Cross-border operations refer to criminal activities that are conducted across national borders, often involving multiple jurisdictions. Serious and organized crime (SOC) groups often have complex and sophisticated networks that enable them to move people, goods, and money across borders with ease. They may also take advantage of differences in laws and regulations between countries to avoid detection and prosecution.</a:t>
            </a:r>
          </a:p>
          <a:p>
            <a:r>
              <a:rPr lang="en-US" dirty="0"/>
              <a:t>The cross-border nature of SOC presents a significant challenge for the Home Office and National Crime Agency (NCA) in the UK. It requires cooperation and coordination with law enforcement agencies in other countries, as well as sharing of intelligence and information across borders. The UK has developed partnerships with law enforcement agencies in other countries through mechanisms such as Europol, Interpol, and Joint Investigation Teams (JITs). These partnerships enable the UK to work with other countries to target SOC groups, disrupt their activities, and share best practices.</a:t>
            </a:r>
            <a:endParaRPr lang="en-GB" dirty="0"/>
          </a:p>
          <a:p>
            <a:r>
              <a:rPr lang="en-US" dirty="0"/>
              <a:t>However, there are several challenges associated with cross-border operations. These include differences in legal systems and law enforcement practices, language barriers, and cultural differences. Criminals also adapt their tactics and methods in response to law enforcement efforts, making it challenging to keep up with their activities. As a result, the Home Office and NCA must continue to invest in intelligence gathering, analysis, and sharing, as well as developing advanced investigative techniques and tools.</a:t>
            </a:r>
            <a:endParaRPr lang="en-GB" dirty="0">
              <a:cs typeface="Calibri" panose="020F0502020204030204"/>
            </a:endParaRPr>
          </a:p>
          <a:p>
            <a:endParaRPr lang="en-US">
              <a:ea typeface="Calibri"/>
              <a:cs typeface="Calibri"/>
            </a:endParaRPr>
          </a:p>
          <a:p>
            <a:endParaRPr lang="en-US">
              <a:ea typeface="Calibri"/>
              <a:cs typeface="Calibri"/>
            </a:endParaRPr>
          </a:p>
          <a:p>
            <a:r>
              <a:rPr lang="en-US" dirty="0">
                <a:ea typeface="Calibri"/>
                <a:cs typeface="Calibri"/>
              </a:rPr>
              <a:t>After leaving the European Union – post </a:t>
            </a:r>
            <a:r>
              <a:rPr lang="en-US" dirty="0" err="1">
                <a:ea typeface="Calibri"/>
                <a:cs typeface="Calibri"/>
              </a:rPr>
              <a:t>brexit</a:t>
            </a:r>
            <a:r>
              <a:rPr lang="en-US" dirty="0">
                <a:ea typeface="Calibri"/>
                <a:cs typeface="Calibri"/>
              </a:rPr>
              <a:t> world – 2021 report how the UK has to work harder in </a:t>
            </a:r>
            <a:r>
              <a:rPr lang="en-US" dirty="0" err="1">
                <a:ea typeface="Calibri"/>
                <a:cs typeface="Calibri"/>
              </a:rPr>
              <a:t>european</a:t>
            </a:r>
            <a:r>
              <a:rPr lang="en-US" dirty="0">
                <a:ea typeface="Calibri"/>
                <a:cs typeface="Calibri"/>
              </a:rPr>
              <a:t> countries in relation to money laundering.</a:t>
            </a:r>
          </a:p>
          <a:p>
            <a:r>
              <a:rPr lang="en-US" dirty="0">
                <a:ea typeface="Calibri"/>
                <a:cs typeface="Calibri"/>
              </a:rPr>
              <a:t>Response of the NCA </a:t>
            </a:r>
            <a:r>
              <a:rPr lang="en-US" dirty="0" err="1">
                <a:ea typeface="Calibri"/>
                <a:cs typeface="Calibri"/>
              </a:rPr>
              <a:t>Organised</a:t>
            </a:r>
            <a:r>
              <a:rPr lang="en-US" dirty="0">
                <a:ea typeface="Calibri"/>
                <a:cs typeface="Calibri"/>
              </a:rPr>
              <a:t> immigration crime challenges, bound by human right laws, considerations ethically. </a:t>
            </a:r>
            <a:r>
              <a:rPr lang="en-US" dirty="0"/>
              <a:t>The nature of people smuggling reflects political and legal developments, and humanitarian crises in other countries, making this an ever-changing threat. </a:t>
            </a:r>
            <a:r>
              <a:rPr lang="en-US" dirty="0" err="1"/>
              <a:t>Organised</a:t>
            </a:r>
            <a:r>
              <a:rPr lang="en-US" dirty="0"/>
              <a:t> crime groups involved in immigration crime are highly exploitative of vulnerable adults and children, charging large sums of money for their illegal services. This revenue is often used to fund other forms of criminality. Some use violence in order to maintain territorial control and to control migrants.</a:t>
            </a:r>
            <a:endParaRPr lang="en-US" dirty="0">
              <a:cs typeface="Calibri"/>
            </a:endParaRPr>
          </a:p>
          <a:p>
            <a:endParaRPr lang="en-US">
              <a:ea typeface="Calibri"/>
              <a:cs typeface="Calibri"/>
            </a:endParaRPr>
          </a:p>
          <a:p>
            <a:endParaRPr lang="en-US" dirty="0">
              <a:cs typeface="Calibri"/>
            </a:endParaRPr>
          </a:p>
          <a:p>
            <a:endParaRPr lang="en-US">
              <a:ea typeface="Calibri"/>
              <a:cs typeface="Calibri"/>
            </a:endParaRPr>
          </a:p>
          <a:p>
            <a:endParaRPr lang="en-US">
              <a:ea typeface="Calibri"/>
              <a:cs typeface="Calibri"/>
            </a:endParaRPr>
          </a:p>
          <a:p>
            <a:r>
              <a:rPr lang="en-US" dirty="0">
                <a:ea typeface="Calibri"/>
                <a:cs typeface="Calibri"/>
              </a:rPr>
              <a:t>Border force</a:t>
            </a:r>
          </a:p>
          <a:p>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10</a:t>
            </a:fld>
            <a:endParaRPr lang="en-GB"/>
          </a:p>
        </p:txBody>
      </p:sp>
    </p:spTree>
    <p:extLst>
      <p:ext uri="{BB962C8B-B14F-4D97-AF65-F5344CB8AC3E}">
        <p14:creationId xmlns:p14="http://schemas.microsoft.com/office/powerpoint/2010/main" val="915422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r>
              <a:rPr lang="en-US" dirty="0">
                <a:cs typeface="Calibri"/>
              </a:rPr>
              <a:t>Definitions of both terms. </a:t>
            </a:r>
          </a:p>
          <a:p>
            <a:endParaRPr lang="en-US">
              <a:cs typeface="Calibri"/>
            </a:endParaRPr>
          </a:p>
          <a:p>
            <a:r>
              <a:rPr lang="en-US" dirty="0">
                <a:cs typeface="Calibri"/>
              </a:rPr>
              <a:t>Key challenges:</a:t>
            </a:r>
            <a:endParaRPr lang="en-US" dirty="0"/>
          </a:p>
          <a:p>
            <a:endParaRPr lang="en-US">
              <a:cs typeface="Calibri"/>
            </a:endParaRPr>
          </a:p>
          <a:p>
            <a:r>
              <a:rPr lang="en-US" dirty="0">
                <a:cs typeface="Calibri"/>
              </a:rPr>
              <a:t>Covid, current cost and economic crisis in the UK. People engaging in this when they normally wouldn’t. </a:t>
            </a:r>
          </a:p>
          <a:p>
            <a:endParaRPr lang="en-US">
              <a:cs typeface="Calibri"/>
            </a:endParaRPr>
          </a:p>
          <a:p>
            <a:r>
              <a:rPr lang="en-US" dirty="0" err="1"/>
              <a:t>Cryptoassets</a:t>
            </a:r>
            <a:r>
              <a:rPr lang="en-US" dirty="0"/>
              <a:t> and crypto currencies are a 'new' concept, a form of alternative physical cash/payment. A key challenge here for the Home Office and NCA is this evolving nature, the need to constantly update your knowledge about these concepts. Also, this is time consuming and reliant on up to date sources of information. SOC groups can try to keep illicit finances hidden, </a:t>
            </a:r>
            <a:r>
              <a:rPr lang="en-US" dirty="0" err="1"/>
              <a:t>acrross</a:t>
            </a:r>
            <a:r>
              <a:rPr lang="en-US" dirty="0"/>
              <a:t> countries. </a:t>
            </a:r>
            <a:endParaRPr lang="en-US" dirty="0">
              <a:cs typeface="Calibri"/>
            </a:endParaRPr>
          </a:p>
          <a:p>
            <a:endParaRPr lang="en-US">
              <a:cs typeface="Calibri"/>
            </a:endParaRPr>
          </a:p>
          <a:p>
            <a:r>
              <a:rPr lang="en-US" dirty="0" err="1"/>
              <a:t>Cryptoassets</a:t>
            </a:r>
            <a:r>
              <a:rPr lang="en-US" dirty="0"/>
              <a:t> do not generally have equivalent physical manifestations </a:t>
            </a:r>
            <a:r>
              <a:rPr lang="en-US" i="1" dirty="0"/>
              <a:t>(GOV.UK, 2023). No regulation of these. </a:t>
            </a:r>
          </a:p>
          <a:p>
            <a:endParaRPr lang="en-US" i="1">
              <a:cs typeface="Calibri"/>
            </a:endParaRPr>
          </a:p>
          <a:p>
            <a:r>
              <a:rPr lang="en-US" dirty="0">
                <a:cs typeface="Calibri"/>
              </a:rPr>
              <a:t>Complex methods are used by SOC groups to move money. Even methods not yet known by agencies can exist making it impossible. </a:t>
            </a:r>
          </a:p>
          <a:p>
            <a:endParaRPr lang="en-GB" dirty="0"/>
          </a:p>
          <a:p>
            <a:r>
              <a:rPr lang="en-GB" dirty="0"/>
              <a:t>Real cases of money laundering and illicit finance from the NCA</a:t>
            </a:r>
            <a:endParaRPr lang="en-US" dirty="0">
              <a:cs typeface="Calibri"/>
            </a:endParaRPr>
          </a:p>
          <a:p>
            <a:endParaRPr lang="en-GB" dirty="0">
              <a:cs typeface="Calibri"/>
            </a:endParaRPr>
          </a:p>
          <a:p>
            <a:endParaRPr lang="en-US">
              <a:cs typeface="Calibri"/>
            </a:endParaRPr>
          </a:p>
          <a:p>
            <a:r>
              <a:rPr lang="en-US" dirty="0">
                <a:cs typeface="Calibri"/>
              </a:rPr>
              <a:t>Real life laundering case - Network behind £70m criminal money laundering service dismantled - </a:t>
            </a:r>
            <a:r>
              <a:rPr lang="en-US" dirty="0">
                <a:hlinkClick r:id="rId3"/>
              </a:rPr>
              <a:t>https://www.nationalcrimeagency.gov.uk/news/network-behind-70m-criminal-money-laundering-service-dismantled</a:t>
            </a:r>
            <a:r>
              <a:rPr lang="en-US" dirty="0"/>
              <a:t> </a:t>
            </a:r>
            <a:endParaRPr lang="en-US" dirty="0">
              <a:cs typeface="Calibri"/>
            </a:endParaRPr>
          </a:p>
          <a:p>
            <a:endParaRPr lang="en-US" i="1">
              <a:cs typeface="Calibri"/>
            </a:endParaRPr>
          </a:p>
          <a:p>
            <a:endParaRPr lang="en-US" i="1">
              <a:cs typeface="Calibri"/>
            </a:endParaRPr>
          </a:p>
          <a:p>
            <a:endParaRPr lang="en-US" i="1">
              <a:cs typeface="Calibri"/>
            </a:endParaRPr>
          </a:p>
          <a:p>
            <a:endParaRPr lang="en-US" i="1">
              <a:cs typeface="Calibri"/>
            </a:endParaRPr>
          </a:p>
          <a:p>
            <a:endParaRPr lang="en-US" i="1"/>
          </a:p>
          <a:p>
            <a:r>
              <a:rPr lang="en-US" dirty="0"/>
              <a:t>https://www.nationalcrimeagency.gov.uk/news/network-behind-70m-criminal-money-laundering-service-dismantled</a:t>
            </a:r>
            <a:endParaRPr lang="en-US" dirty="0">
              <a:cs typeface="Calibri"/>
            </a:endParaRPr>
          </a:p>
          <a:p>
            <a:r>
              <a:rPr lang="en-US" dirty="0">
                <a:hlinkClick r:id="rId4"/>
              </a:rPr>
              <a:t>https://www.gov.uk/government/publications/economic-crime-and-corporate-transparency-bill-2022-factsheets/fact-sheet-cryptoassets-technical</a:t>
            </a:r>
            <a:endParaRPr lang="en-US" dirty="0"/>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91BFBD05-7C83-46F8-8A81-686E2E35A1BF}" type="slidenum">
              <a:t>11</a:t>
            </a:fld>
            <a:endParaRPr lang="en-GB"/>
          </a:p>
        </p:txBody>
      </p:sp>
    </p:spTree>
    <p:extLst>
      <p:ext uri="{BB962C8B-B14F-4D97-AF65-F5344CB8AC3E}">
        <p14:creationId xmlns:p14="http://schemas.microsoft.com/office/powerpoint/2010/main" val="24556756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economic, institutional and infrastructural harm is Money laundering. Money laundering is the process of disguising the proceeds of illegal activities as legitimate funds </a:t>
            </a:r>
            <a:r>
              <a:rPr lang="en-GB" i="1" dirty="0"/>
              <a:t>(Levi, M 2015).</a:t>
            </a:r>
            <a:endParaRPr lang="en-US" dirty="0"/>
          </a:p>
          <a:p>
            <a:r>
              <a:rPr lang="en-GB" dirty="0"/>
              <a:t>Money laundering costs the UK more than £100 billion pounds a year </a:t>
            </a:r>
            <a:r>
              <a:rPr lang="en-GB" i="1" dirty="0"/>
              <a:t>(NCA, 2019). </a:t>
            </a:r>
            <a:r>
              <a:rPr lang="en-GB" dirty="0"/>
              <a:t>It poses a reputational risk to the UK which is essential for global relations and trading. It's likely to lead to long term economic damage </a:t>
            </a:r>
            <a:r>
              <a:rPr lang="en-GB" i="1" dirty="0"/>
              <a:t>(Mills, </a:t>
            </a:r>
            <a:r>
              <a:rPr lang="en-GB" i="1" dirty="0" err="1"/>
              <a:t>Skodbo</a:t>
            </a:r>
            <a:r>
              <a:rPr lang="en-GB" i="1" dirty="0"/>
              <a:t> and Blyth, 2013). </a:t>
            </a:r>
            <a:endParaRPr lang="en-US">
              <a:cs typeface="Calibri"/>
            </a:endParaRPr>
          </a:p>
          <a:p>
            <a:r>
              <a:rPr lang="en-GB" dirty="0"/>
              <a:t>Criminals are now able to exploit areas that retain their anonymity. The Serious and Organised Crime Strategy November 2018 stated there is a realistic possibility the scale of money laundering impacting the UK annually is in the tens of billions of pounds. </a:t>
            </a:r>
            <a:endParaRPr lang="en-GB" dirty="0">
              <a:cs typeface="Calibri"/>
            </a:endParaRPr>
          </a:p>
          <a:p>
            <a:r>
              <a:rPr lang="en-US">
                <a:cs typeface="Calibri"/>
              </a:rPr>
              <a:t>Resources – always investing in newer technology, security – large parts of budgets – has to be justified. </a:t>
            </a:r>
            <a:endParaRPr lang="en-US"/>
          </a:p>
          <a:p>
            <a:r>
              <a:rPr lang="en-US" dirty="0">
                <a:cs typeface="Calibri"/>
              </a:rPr>
              <a:t>Wider economic effect in the UK – flow of illicit money can undermine local businesses – reduced economic growth in areas affected. </a:t>
            </a:r>
          </a:p>
          <a:p>
            <a:r>
              <a:rPr lang="en-US" dirty="0">
                <a:cs typeface="Calibri"/>
              </a:rPr>
              <a:t>The faith in some economic </a:t>
            </a:r>
            <a:r>
              <a:rPr lang="en-US" dirty="0" err="1">
                <a:cs typeface="Calibri"/>
              </a:rPr>
              <a:t>instituitions</a:t>
            </a:r>
            <a:r>
              <a:rPr lang="en-US" dirty="0">
                <a:cs typeface="Calibri"/>
              </a:rPr>
              <a:t> can be affected – public will have less trust if banks increase certain rates – negative impact.</a:t>
            </a:r>
          </a:p>
          <a:p>
            <a:r>
              <a:rPr lang="en-US" dirty="0">
                <a:cs typeface="Calibri"/>
              </a:rPr>
              <a:t>Reputational damage – in the UK and abroad - </a:t>
            </a:r>
          </a:p>
          <a:p>
            <a:endParaRPr lang="en-US">
              <a:cs typeface="Calibri"/>
            </a:endParaRPr>
          </a:p>
          <a:p>
            <a:r>
              <a:rPr lang="en-US" dirty="0">
                <a:cs typeface="Calibri"/>
              </a:rPr>
              <a:t>The economy and </a:t>
            </a:r>
            <a:r>
              <a:rPr lang="en-US" dirty="0" err="1">
                <a:cs typeface="Calibri"/>
              </a:rPr>
              <a:t>globalising</a:t>
            </a:r>
            <a:r>
              <a:rPr lang="en-US" dirty="0">
                <a:cs typeface="Calibri"/>
              </a:rPr>
              <a:t> world means that UK businesses are making deals with people they maybe would not have done before – other countries – provides an opportunity for SOC – broadens challenges. </a:t>
            </a:r>
          </a:p>
          <a:p>
            <a:r>
              <a:rPr lang="en-US" dirty="0">
                <a:cs typeface="Calibri"/>
              </a:rPr>
              <a:t>Puts off certain business environments and industries. </a:t>
            </a:r>
          </a:p>
          <a:p>
            <a:r>
              <a:rPr lang="en-US" dirty="0">
                <a:cs typeface="Calibri"/>
              </a:rPr>
              <a:t>Economic crimes are generally underreported – sometimes the victims do not know – or are too </a:t>
            </a:r>
            <a:r>
              <a:rPr lang="en-US" dirty="0" err="1">
                <a:cs typeface="Calibri"/>
              </a:rPr>
              <a:t>embarrased</a:t>
            </a:r>
            <a:r>
              <a:rPr lang="en-US" dirty="0">
                <a:cs typeface="Calibri"/>
              </a:rPr>
              <a:t>. </a:t>
            </a:r>
          </a:p>
          <a:p>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12</a:t>
            </a:fld>
            <a:endParaRPr lang="en-GB"/>
          </a:p>
        </p:txBody>
      </p:sp>
    </p:spTree>
    <p:extLst>
      <p:ext uri="{BB962C8B-B14F-4D97-AF65-F5344CB8AC3E}">
        <p14:creationId xmlns:p14="http://schemas.microsoft.com/office/powerpoint/2010/main" val="1705970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dirty="0">
                <a:hlinkClick r:id="rId3"/>
              </a:rPr>
              <a:t>Six arrested, seven to go – NCA launches renewed appeal to trace Most Wanted fugitives - </a:t>
            </a:r>
            <a:r>
              <a:rPr lang="en-US" dirty="0"/>
              <a:t>February 2023</a:t>
            </a:r>
            <a:endParaRPr lang="en-US" dirty="0">
              <a:cs typeface="Calibri"/>
            </a:endParaRPr>
          </a:p>
          <a:p>
            <a:endParaRPr lang="en-US">
              <a:cs typeface="Calibri"/>
            </a:endParaRPr>
          </a:p>
          <a:p>
            <a:br>
              <a:rPr lang="en-US" dirty="0">
                <a:cs typeface="+mn-lt"/>
              </a:rPr>
            </a:br>
            <a:endParaRPr lang="en-US"/>
          </a:p>
          <a:p>
            <a:br>
              <a:rPr lang="en-US" dirty="0">
                <a:cs typeface="+mn-lt"/>
              </a:rPr>
            </a:br>
            <a:endParaRPr lang="en-US"/>
          </a:p>
          <a:p>
            <a:endParaRPr lang="en-US">
              <a:cs typeface="Calibri"/>
            </a:endParaRPr>
          </a:p>
          <a:p>
            <a:r>
              <a:rPr lang="en-US" dirty="0"/>
              <a:t>The UK SOC strategy has prevention as a core theme. </a:t>
            </a: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p>
          <a:p>
            <a:endParaRPr lang="en-US"/>
          </a:p>
          <a:p>
            <a:endParaRPr lang="en-US">
              <a:cs typeface="Calibri" panose="020F0502020204030204"/>
            </a:endParaRPr>
          </a:p>
          <a:p>
            <a:endParaRPr lang="en-US">
              <a:cs typeface="Calibri" panose="020F0502020204030204"/>
            </a:endParaRPr>
          </a:p>
          <a:p>
            <a:endParaRPr lang="en-US">
              <a:cs typeface="Calibri" panose="020F0502020204030204"/>
            </a:endParaRPr>
          </a:p>
          <a:p>
            <a:endParaRPr lang="en-US"/>
          </a:p>
          <a:p>
            <a:r>
              <a:rPr lang="en-US" dirty="0">
                <a:hlinkClick r:id="rId4"/>
              </a:rPr>
              <a:t>https://assets.college.police.uk/s3fs-public/2022-03/Menu_of_tactics.pdf</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13</a:t>
            </a:fld>
            <a:endParaRPr lang="en-GB"/>
          </a:p>
        </p:txBody>
      </p:sp>
    </p:spTree>
    <p:extLst>
      <p:ext uri="{BB962C8B-B14F-4D97-AF65-F5344CB8AC3E}">
        <p14:creationId xmlns:p14="http://schemas.microsoft.com/office/powerpoint/2010/main" val="2962975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NCA – many statistics show the positive job they are doing in the UK. </a:t>
            </a:r>
          </a:p>
          <a:p>
            <a:r>
              <a:rPr lang="en-US" dirty="0"/>
              <a:t>The NCA will help protect the UK’s physical and virtual border from the impact from illicit commodities, </a:t>
            </a:r>
            <a:r>
              <a:rPr lang="en-US" dirty="0" err="1"/>
              <a:t>organised</a:t>
            </a:r>
            <a:r>
              <a:rPr lang="en-US" dirty="0"/>
              <a:t> immigration crime – with a focus on human trafficking and the threat from small boats – and online harms. This will be achieved by intervening upstream, close partnership working through international network, and enhanced targeting both at the UK border and online. It will collect, share, exploit and respond to intelligence to disrupt criminals and choke off supply upstream and at the border.</a:t>
            </a:r>
          </a:p>
          <a:p>
            <a:endParaRPr lang="en-US" dirty="0">
              <a:cs typeface="Calibri"/>
            </a:endParaRPr>
          </a:p>
          <a:p>
            <a:pPr marL="171450" indent="-171450">
              <a:buFont typeface="Arial"/>
              <a:buChar char="•"/>
            </a:pPr>
            <a:r>
              <a:rPr lang="en-US" dirty="0"/>
              <a:t>Collaboration between agencies and royal mail: The operation involved close cooperation between the National Crime Agency and Devon and Cornwall Police, demonstrating the importance of collaborative working between agencies to tackle serious and organized crime.</a:t>
            </a:r>
            <a:endParaRPr lang="en-US" dirty="0">
              <a:cs typeface="Calibri" panose="020F0502020204030204"/>
            </a:endParaRPr>
          </a:p>
          <a:p>
            <a:pPr marL="171450" indent="-171450">
              <a:buFont typeface="Arial"/>
              <a:buChar char="•"/>
            </a:pPr>
            <a:r>
              <a:rPr lang="en-US" dirty="0"/>
              <a:t>Intelligence-led policing: The operation was based on intelligence gathered by law enforcement agencies, highlighting the importance of gathering and analyzing intelligence to target criminal activity effectively.</a:t>
            </a:r>
            <a:endParaRPr lang="en-US" dirty="0">
              <a:cs typeface="Calibri" panose="020F0502020204030204"/>
            </a:endParaRPr>
          </a:p>
          <a:p>
            <a:pPr marL="171450" indent="-171450">
              <a:buFont typeface="Arial"/>
              <a:buChar char="•"/>
            </a:pPr>
            <a:r>
              <a:rPr lang="en-US" dirty="0"/>
              <a:t>Disrupting the supply chain: By intercepting the cocaine shipment, law enforcement agencies have disrupted the supply chain of illegal drugs, making it harder for organized crime groups to operate and generate profits.</a:t>
            </a:r>
            <a:endParaRPr lang="en-US" dirty="0">
              <a:cs typeface="Calibri" panose="020F0502020204030204"/>
            </a:endParaRPr>
          </a:p>
          <a:p>
            <a:pPr marL="171450" indent="-171450">
              <a:buFont typeface="Arial"/>
              <a:buChar char="•"/>
            </a:pPr>
            <a:r>
              <a:rPr lang="en-US" dirty="0"/>
              <a:t>International cooperation: The cocaine shipment was intercepted in partnership with law enforcement agencies in several other countries, demonstrating the importance of international cooperation in tackling serious and organized crime, which is often transnational in nature.</a:t>
            </a:r>
            <a:endParaRPr lang="en-US" dirty="0">
              <a:cs typeface="Calibri" panose="020F0502020204030204"/>
            </a:endParaRPr>
          </a:p>
          <a:p>
            <a:pPr marL="171450" indent="-171450">
              <a:buFont typeface="Arial"/>
              <a:buChar char="•"/>
            </a:pPr>
            <a:endParaRPr lang="en-US" dirty="0">
              <a:cs typeface="Calibri" panose="020F0502020204030204"/>
            </a:endParaRPr>
          </a:p>
          <a:p>
            <a:pPr>
              <a:buFont typeface="Arial"/>
              <a:buChar char="•"/>
            </a:pPr>
            <a:r>
              <a:rPr lang="en-US" u="sng" dirty="0">
                <a:hlinkClick r:id="rId3"/>
              </a:rPr>
              <a:t>Violence reduction units (VRUs)</a:t>
            </a:r>
            <a:r>
              <a:rPr lang="en-US" dirty="0"/>
              <a:t> are run by police forces in areas where high levels of serious violence have been reported. The aim of a VRU is to lead a multi-agency/public health approach to tackle serious violence and its root causes. It should include specific interventions targeted at communities and young people (those aged under 25). The scheme is sponsored by the Home Office, which has set out three outcomes each VRU is measured against:</a:t>
            </a:r>
            <a:endParaRPr lang="en-US" dirty="0">
              <a:cs typeface="Calibri" panose="020F0502020204030204"/>
            </a:endParaRPr>
          </a:p>
          <a:p>
            <a:pPr>
              <a:buFont typeface="Arial"/>
              <a:buChar char="•"/>
            </a:pPr>
            <a:r>
              <a:rPr lang="en-US" dirty="0"/>
              <a:t>reduction in hospital admissions for assaults with a knife or sharp object and especially among victims aged under 25</a:t>
            </a:r>
          </a:p>
          <a:p>
            <a:pPr>
              <a:buFont typeface="Arial"/>
              <a:buChar char="•"/>
            </a:pPr>
            <a:r>
              <a:rPr lang="en-US" dirty="0"/>
              <a:t>reduction in knife-enabled serious violence and especially among victims aged under 25</a:t>
            </a:r>
          </a:p>
          <a:p>
            <a:pPr>
              <a:buFont typeface="Arial"/>
              <a:buChar char="•"/>
            </a:pPr>
            <a:r>
              <a:rPr lang="en-US" dirty="0"/>
              <a:t>reduction in all non-domestic homicides and especially among victims aged under 25 involving knives</a:t>
            </a:r>
          </a:p>
          <a:p>
            <a:pPr>
              <a:buFont typeface="Arial"/>
              <a:buChar char="•"/>
            </a:pPr>
            <a:endParaRPr lang="en-US" dirty="0"/>
          </a:p>
          <a:p>
            <a:pPr>
              <a:buFont typeface="Arial"/>
              <a:buChar char="•"/>
            </a:pPr>
            <a:r>
              <a:rPr lang="en-US" dirty="0"/>
              <a:t>Digital Transformation Arrangement 2021</a:t>
            </a:r>
            <a:endParaRPr lang="en-US" dirty="0">
              <a:cs typeface="Calibri" panose="020F0502020204030204"/>
            </a:endParaRPr>
          </a:p>
          <a:p>
            <a:pPr marL="171450" indent="-171450">
              <a:buFont typeface="Arial"/>
              <a:buChar char="•"/>
            </a:pPr>
            <a:endParaRPr lang="en-US" dirty="0">
              <a:cs typeface="Calibri" panose="020F0502020204030204"/>
            </a:endParaRPr>
          </a:p>
          <a:p>
            <a:br>
              <a:rPr lang="en-US" dirty="0"/>
            </a:br>
            <a:endParaRPr lang="en-US" dirty="0"/>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14</a:t>
            </a:fld>
            <a:endParaRPr lang="en-GB"/>
          </a:p>
        </p:txBody>
      </p:sp>
    </p:spTree>
    <p:extLst>
      <p:ext uri="{BB962C8B-B14F-4D97-AF65-F5344CB8AC3E}">
        <p14:creationId xmlns:p14="http://schemas.microsoft.com/office/powerpoint/2010/main" val="3473433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these campaigns are designed to bring awareness to specific SOC related crimes. Provides advice and a way out of involvement within these gangs. </a:t>
            </a:r>
          </a:p>
          <a:p>
            <a:endParaRPr lang="en-US">
              <a:cs typeface="Calibri"/>
            </a:endParaRPr>
          </a:p>
          <a:p>
            <a:r>
              <a:rPr lang="en-US" dirty="0">
                <a:cs typeface="Calibri"/>
              </a:rPr>
              <a:t>Image 1 - UK Modern Slavery Helpline and Resource Centre aimed to provide support to the victims, families, general public and businesses about modern slavery and exploitation. Main goal is to eradicate these by providing information and support to prevent this. </a:t>
            </a:r>
          </a:p>
          <a:p>
            <a:r>
              <a:rPr lang="en-US" dirty="0">
                <a:cs typeface="Calibri"/>
              </a:rPr>
              <a:t>Image 2 – Ad campaign to public bringing awareness to county lines.                  </a:t>
            </a:r>
          </a:p>
          <a:p>
            <a:r>
              <a:rPr lang="en-US" dirty="0">
                <a:cs typeface="Calibri"/>
              </a:rPr>
              <a:t>Image 3 – Cyber aware campaign by NCSC. </a:t>
            </a:r>
          </a:p>
          <a:p>
            <a:r>
              <a:rPr lang="en-US" dirty="0">
                <a:cs typeface="Calibri"/>
              </a:rPr>
              <a:t>Image 4- </a:t>
            </a:r>
            <a:r>
              <a:rPr lang="en-US" dirty="0"/>
              <a:t>key feature of Operation </a:t>
            </a:r>
            <a:r>
              <a:rPr lang="en-US" dirty="0" err="1"/>
              <a:t>Sceptre</a:t>
            </a:r>
            <a:r>
              <a:rPr lang="en-US" dirty="0"/>
              <a:t> is hosting a knife amnesty. This allows people to hand in their unwanted knives to various drop off-points at police stations around the county.</a:t>
            </a:r>
            <a:endParaRPr lang="en-US" dirty="0">
              <a:cs typeface="Calibri"/>
            </a:endParaRPr>
          </a:p>
          <a:p>
            <a:endParaRPr lang="en-US">
              <a:cs typeface="Calibri"/>
            </a:endParaRPr>
          </a:p>
          <a:p>
            <a:r>
              <a:rPr lang="en-US" dirty="0">
                <a:cs typeface="Calibri"/>
              </a:rPr>
              <a:t>Despite the NCA and Home Office identifying groups who are at increased risks, they still have the challenge of spreading awareness.</a:t>
            </a:r>
          </a:p>
          <a:p>
            <a:endParaRPr lang="en-US">
              <a:cs typeface="Calibri"/>
            </a:endParaRPr>
          </a:p>
          <a:p>
            <a:endParaRPr lang="en-US"/>
          </a:p>
          <a:p>
            <a:r>
              <a:rPr lang="en-US" dirty="0"/>
              <a:t>Essex Police and </a:t>
            </a:r>
            <a:r>
              <a:rPr lang="en-US" dirty="0" err="1"/>
              <a:t>Southend</a:t>
            </a:r>
            <a:r>
              <a:rPr lang="en-US" dirty="0"/>
              <a:t> Council (2019) Who’s Controlling Your friends?, Southend.gov.uk.</a:t>
            </a:r>
            <a:endParaRPr lang="en-US" dirty="0">
              <a:cs typeface="Calibri"/>
            </a:endParaRPr>
          </a:p>
          <a:p>
            <a:r>
              <a:rPr lang="en-US" dirty="0">
                <a:cs typeface="Calibri"/>
              </a:rPr>
              <a:t>NCSC (2022) Protection from Cyber Attacks Campaign, NCSC. Available at: https://www.ncsc.gov.uk/news/nation-of-digital-defenders-blow-the-whistle-on-over-10-million-suspect-emails (Accessed: 23 April 2023).</a:t>
            </a:r>
          </a:p>
          <a:p>
            <a:r>
              <a:rPr lang="en-US" dirty="0"/>
              <a:t>Challenger (2020) Modern Slavery and Exploitation Helpline, Challenger. Available at: https://www.programmechallenger.co.uk/practitioner/what_we_do/modern_slavery/modernslaveryhelpline/ (Accessed: 21 April 2023).</a:t>
            </a:r>
            <a:endParaRPr lang="en-US" dirty="0">
              <a:cs typeface="Calibri"/>
            </a:endParaRPr>
          </a:p>
          <a:p>
            <a:endParaRPr lang="en-US">
              <a:cs typeface="Calibri"/>
            </a:endParaRPr>
          </a:p>
          <a:p>
            <a:endParaRPr lang="en-US">
              <a:cs typeface="Calibri"/>
            </a:endParaRPr>
          </a:p>
          <a:p>
            <a:endParaRPr lang="en-US" dirty="0">
              <a:cs typeface="Calibri"/>
            </a:endParaRPr>
          </a:p>
          <a:p>
            <a:r>
              <a:rPr lang="en-US" dirty="0"/>
              <a:t>Developing interventions to reduce knife crime</a:t>
            </a:r>
            <a:endParaRPr lang="en-US" dirty="0">
              <a:cs typeface="Calibri"/>
            </a:endParaRPr>
          </a:p>
          <a:p>
            <a:r>
              <a:rPr lang="en-US" dirty="0"/>
              <a:t>Pulling levers</a:t>
            </a:r>
            <a:endParaRPr lang="en-US" dirty="0">
              <a:cs typeface="Calibri"/>
            </a:endParaRPr>
          </a:p>
          <a:p>
            <a:r>
              <a:rPr lang="en-US" dirty="0"/>
              <a:t>Early intervention and prevention </a:t>
            </a:r>
            <a:r>
              <a:rPr lang="en-US" dirty="0" err="1"/>
              <a:t>programmes</a:t>
            </a:r>
            <a:endParaRPr lang="en-US" dirty="0" err="1">
              <a:cs typeface="Calibri"/>
            </a:endParaRPr>
          </a:p>
          <a:p>
            <a:r>
              <a:rPr lang="en-US" dirty="0"/>
              <a:t>Restorative Justice</a:t>
            </a:r>
            <a:endParaRPr lang="en-US" dirty="0">
              <a:cs typeface="Calibri"/>
            </a:endParaRPr>
          </a:p>
          <a:p>
            <a:r>
              <a:rPr lang="en-US" dirty="0"/>
              <a:t>Knife Amnesties</a:t>
            </a:r>
            <a:endParaRPr lang="en-US" dirty="0">
              <a:cs typeface="Calibri"/>
            </a:endParaRPr>
          </a:p>
          <a:p>
            <a:r>
              <a:rPr lang="en-US" dirty="0"/>
              <a:t>Community and educational interventions</a:t>
            </a:r>
            <a:endParaRPr lang="en-US" dirty="0">
              <a:cs typeface="Calibri"/>
            </a:endParaRPr>
          </a:p>
          <a:p>
            <a:endParaRPr lang="en-US" dirty="0">
              <a:cs typeface="Calibri"/>
            </a:endParaRPr>
          </a:p>
          <a:p>
            <a:endParaRPr lang="en-US" dirty="0"/>
          </a:p>
          <a:p>
            <a:endParaRPr lang="en-US" dirty="0"/>
          </a:p>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t>15</a:t>
            </a:fld>
            <a:endParaRPr lang="en-GB"/>
          </a:p>
        </p:txBody>
      </p:sp>
    </p:spTree>
    <p:extLst>
      <p:ext uri="{BB962C8B-B14F-4D97-AF65-F5344CB8AC3E}">
        <p14:creationId xmlns:p14="http://schemas.microsoft.com/office/powerpoint/2010/main" val="39495646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endParaRPr lang="en-US" b="1" u="sng" dirty="0">
              <a:cs typeface="Calibri"/>
            </a:endParaRPr>
          </a:p>
          <a:p>
            <a:endParaRPr lang="en-US" b="1" u="sng">
              <a:cs typeface="Calibri"/>
            </a:endParaRPr>
          </a:p>
          <a:p>
            <a:r>
              <a:rPr lang="en-US" dirty="0">
                <a:cs typeface="Calibri"/>
              </a:rPr>
              <a:t>Protecting the integrity of the UK - In 2021/22, NCA activity led to – 202 </a:t>
            </a:r>
            <a:r>
              <a:rPr lang="en-US" dirty="0" err="1">
                <a:cs typeface="Calibri"/>
              </a:rPr>
              <a:t>tonnes</a:t>
            </a:r>
            <a:r>
              <a:rPr lang="en-US" dirty="0">
                <a:cs typeface="Calibri"/>
              </a:rPr>
              <a:t> of class A drugs seized overseas and international liaison officers representing UK interests across 6 continents. Yes it’s a good seizure of illegal drugs, but also gives insight into the scale of SOC.  Also, it shows that crime in international seas, intended to do harm to the UK, will not be treated as an obstacle. </a:t>
            </a:r>
            <a:endParaRPr lang="en-US" b="1" u="sng" dirty="0">
              <a:cs typeface="Calibri"/>
            </a:endParaRPr>
          </a:p>
          <a:p>
            <a:endParaRPr lang="en-US" dirty="0">
              <a:cs typeface="Calibri"/>
            </a:endParaRPr>
          </a:p>
          <a:p>
            <a:r>
              <a:rPr lang="en-US" dirty="0"/>
              <a:t>The UK has developed partnerships with law enforcement agencies in other countries through mechanisms such as Europol, Interpol, and Joint Investigation Teams (JITs). These partnerships enable the UK to work with other countries to target SOC groups, disrupt their activities, and share best practices.</a:t>
            </a:r>
            <a:endParaRPr lang="en-GB" dirty="0"/>
          </a:p>
          <a:p>
            <a:r>
              <a:rPr lang="en-US" dirty="0"/>
              <a:t>However, there are several challenges associated with cross-border operations. These include differences in legal systems and law enforcement practices, language barriers, and cultural differences. Criminals also adapt their tactics and methods in response to law enforcement efforts, making it challenging to keep up with their activities. As a result, the Home Office and NCA must continue to invest in intelligence gathering, analysis, and sharing, as well as developing advanced investigative techniques and tools.</a:t>
            </a:r>
          </a:p>
          <a:p>
            <a:endParaRPr lang="en-US">
              <a:cs typeface="Calibri"/>
            </a:endParaRPr>
          </a:p>
        </p:txBody>
      </p:sp>
      <p:sp>
        <p:nvSpPr>
          <p:cNvPr id="4" name="Slide Number Placeholder 3"/>
          <p:cNvSpPr>
            <a:spLocks noGrp="1"/>
          </p:cNvSpPr>
          <p:nvPr>
            <p:ph type="sldNum" sz="quarter" idx="5"/>
          </p:nvPr>
        </p:nvSpPr>
        <p:spPr/>
        <p:txBody>
          <a:bodyPr/>
          <a:lstStyle/>
          <a:p>
            <a:fld id="{91BFBD05-7C83-46F8-8A81-686E2E35A1BF}" type="slidenum">
              <a:t>16</a:t>
            </a:fld>
            <a:endParaRPr lang="en-GB"/>
          </a:p>
        </p:txBody>
      </p:sp>
    </p:spTree>
    <p:extLst>
      <p:ext uri="{BB962C8B-B14F-4D97-AF65-F5344CB8AC3E}">
        <p14:creationId xmlns:p14="http://schemas.microsoft.com/office/powerpoint/2010/main" val="2609231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National County Lines Coordination Centre (NCLCC) was launched in 2018 and is jointly run by the NCA and National Police Chief’s Council (NPCC) and works with other </a:t>
            </a:r>
            <a:r>
              <a:rPr lang="en-US" dirty="0" err="1"/>
              <a:t>organisations</a:t>
            </a:r>
            <a:r>
              <a:rPr lang="en-US" dirty="0"/>
              <a:t> to map national county lines threats and </a:t>
            </a:r>
            <a:r>
              <a:rPr lang="en-US" dirty="0" err="1"/>
              <a:t>prioritise</a:t>
            </a:r>
            <a:r>
              <a:rPr lang="en-US" dirty="0"/>
              <a:t> action against the most significant perpetrators. </a:t>
            </a:r>
          </a:p>
        </p:txBody>
      </p:sp>
      <p:sp>
        <p:nvSpPr>
          <p:cNvPr id="4" name="Slide Number Placeholder 3"/>
          <p:cNvSpPr>
            <a:spLocks noGrp="1"/>
          </p:cNvSpPr>
          <p:nvPr>
            <p:ph type="sldNum" sz="quarter" idx="5"/>
          </p:nvPr>
        </p:nvSpPr>
        <p:spPr/>
        <p:txBody>
          <a:bodyPr/>
          <a:lstStyle/>
          <a:p>
            <a:fld id="{91BFBD05-7C83-46F8-8A81-686E2E35A1BF}" type="slidenum">
              <a:rPr lang="en-GB"/>
              <a:t>17</a:t>
            </a:fld>
            <a:endParaRPr lang="en-GB"/>
          </a:p>
        </p:txBody>
      </p:sp>
    </p:spTree>
    <p:extLst>
      <p:ext uri="{BB962C8B-B14F-4D97-AF65-F5344CB8AC3E}">
        <p14:creationId xmlns:p14="http://schemas.microsoft.com/office/powerpoint/2010/main" val="23961126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NCA will help protect the UK’s physical and virtual border from the impact from illicit commodities, </a:t>
            </a:r>
            <a:r>
              <a:rPr lang="en-US" dirty="0" err="1"/>
              <a:t>organised</a:t>
            </a:r>
            <a:r>
              <a:rPr lang="en-US" dirty="0"/>
              <a:t> immigration crime – with a focus on human trafficking and the threat from small boats – and online harms. This will be achieved by intervening upstream, close partnership working through international network, and enhanced targeting both at the UK border and online. It will collect, share, exploit and respond to intelligence to disrupt criminals and choke off supply upstream and at the border.</a:t>
            </a:r>
          </a:p>
          <a:p>
            <a:r>
              <a:rPr lang="en-US" dirty="0">
                <a:cs typeface="Calibri"/>
              </a:rPr>
              <a:t>Learning more about evolving crimes such as the Meta Verse</a:t>
            </a:r>
          </a:p>
          <a:p>
            <a:endParaRPr lang="en-US" dirty="0">
              <a:cs typeface="Calibri"/>
            </a:endParaRPr>
          </a:p>
          <a:p>
            <a:r>
              <a:rPr lang="en-US" dirty="0"/>
              <a:t>Ministry of Justice Practice Guidance (2019) suggests inter-borough strategy meetings between local authorities, police forces and key practitioners (children’s services, Youth Offending Teams (YOTs), healthcare and early intervention hubs) as county lines involves travel across boroughs. These would also be an opportunity to share best practice more widely, as well as build links to enable better information sharing in order to protect potential victims. This would also help areas who previously haven’t had need to address large scale drug operations or gangs, who now find themselves in a position where they are not as well equipped to deal with issues arising in their area as they need to be. Additionally, the perpetrators and victims may be from different areas, meaning </a:t>
            </a:r>
            <a:r>
              <a:rPr lang="en-US" dirty="0" err="1"/>
              <a:t>organisations</a:t>
            </a:r>
            <a:r>
              <a:rPr lang="en-US" dirty="0"/>
              <a:t> need to liaise with counterpart services in other areas (Interventions Alliance, 2021).</a:t>
            </a:r>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18</a:t>
            </a:fld>
            <a:endParaRPr lang="en-GB"/>
          </a:p>
        </p:txBody>
      </p:sp>
    </p:spTree>
    <p:extLst>
      <p:ext uri="{BB962C8B-B14F-4D97-AF65-F5344CB8AC3E}">
        <p14:creationId xmlns:p14="http://schemas.microsoft.com/office/powerpoint/2010/main" val="25476140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Investment in prevention – stats and graphs from NCA and other sources suggest they are doing a wonderful job, but recognize investment problems. More investment in early prevention and education. </a:t>
            </a:r>
          </a:p>
          <a:p>
            <a:endParaRPr lang="en-US">
              <a:cs typeface="Calibri"/>
            </a:endParaRPr>
          </a:p>
          <a:p>
            <a:r>
              <a:rPr lang="en-US" dirty="0">
                <a:cs typeface="Calibri"/>
              </a:rPr>
              <a:t>Better collaboration with local communities, in particular businesses. </a:t>
            </a:r>
          </a:p>
          <a:p>
            <a:endParaRPr lang="en-US">
              <a:cs typeface="Calibri"/>
            </a:endParaRPr>
          </a:p>
          <a:p>
            <a:r>
              <a:rPr lang="en-US" dirty="0">
                <a:cs typeface="Calibri"/>
              </a:rPr>
              <a:t>International relations and effects against SOC</a:t>
            </a:r>
          </a:p>
          <a:p>
            <a:endParaRPr lang="en-US">
              <a:cs typeface="Calibri"/>
            </a:endParaRPr>
          </a:p>
          <a:p>
            <a:r>
              <a:rPr lang="en-US" dirty="0">
                <a:cs typeface="Calibri"/>
              </a:rPr>
              <a:t>Use and application of technology</a:t>
            </a:r>
          </a:p>
          <a:p>
            <a:endParaRPr lang="en-US">
              <a:cs typeface="Calibri"/>
            </a:endParaRPr>
          </a:p>
          <a:p>
            <a:r>
              <a:rPr lang="en-US" dirty="0">
                <a:cs typeface="Calibri"/>
              </a:rPr>
              <a:t>Support for victims – once the impact of SOC has taken affect, it is important for such agencies to </a:t>
            </a:r>
            <a:r>
              <a:rPr lang="en-US" dirty="0" err="1">
                <a:cs typeface="Calibri"/>
              </a:rPr>
              <a:t>continie</a:t>
            </a:r>
            <a:r>
              <a:rPr lang="en-US" dirty="0">
                <a:cs typeface="Calibri"/>
              </a:rPr>
              <a:t> to provide support and resources. To help reduce the impact that SOC has on the wider public and to prevent further victims. </a:t>
            </a:r>
          </a:p>
          <a:p>
            <a:endParaRPr lang="en-US">
              <a:cs typeface="Calibri"/>
            </a:endParaRPr>
          </a:p>
          <a:p>
            <a:r>
              <a:rPr lang="en-US" dirty="0">
                <a:cs typeface="Calibri"/>
              </a:rPr>
              <a:t>What they already do good.</a:t>
            </a:r>
          </a:p>
          <a:p>
            <a:r>
              <a:rPr lang="en-US" dirty="0"/>
              <a:t>The NCA will help protect the UK’s physical and virtual border from the impact from illicit commodities, </a:t>
            </a:r>
            <a:r>
              <a:rPr lang="en-US" dirty="0" err="1"/>
              <a:t>organised</a:t>
            </a:r>
            <a:r>
              <a:rPr lang="en-US" dirty="0"/>
              <a:t> immigration crime – with a focus on human trafficking and the threat from small boats – and online harms. This will be achieved by intervening upstream, close partnership working through international network, and enhanced targeting both at the UK border and online. It will collect, share, exploit and respond to intelligence to disrupt criminals and choke off supply upstream and at the border.</a:t>
            </a:r>
          </a:p>
          <a:p>
            <a:endParaRPr lang="en-US">
              <a:cs typeface="Calibri"/>
            </a:endParaRPr>
          </a:p>
          <a:p>
            <a:endParaRPr lang="en-US">
              <a:cs typeface="Calibri"/>
            </a:endParaRPr>
          </a:p>
          <a:p>
            <a:endParaRPr lang="en-US">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1BFBD05-7C83-46F8-8A81-686E2E35A1BF}" type="slidenum">
              <a:rPr lang="en-GB"/>
              <a:t>19</a:t>
            </a:fld>
            <a:endParaRPr lang="en-GB"/>
          </a:p>
        </p:txBody>
      </p:sp>
    </p:spTree>
    <p:extLst>
      <p:ext uri="{BB962C8B-B14F-4D97-AF65-F5344CB8AC3E}">
        <p14:creationId xmlns:p14="http://schemas.microsoft.com/office/powerpoint/2010/main" val="26223429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An evaluation of an intervention delivered by St Giles Trust showed that specialist casework delivered to children involved in county lines and their families had the greatest impact in helping them move away from involvement with county lines. This finding was confirmed by police, YOTs and social services, as well as by the children and families themselves. The results involved reductions in or cessation of missing episodes, not coming to the attention of the police, returning to education, taking up positive social activities and improved relationships with family. These outcomes were praised as particularly impressive due to the relatively short length of the intervention. This project evaluation also demonstrated the benefits of agencies working in partnership and also showed a significant cost benefit for the public sector (Hudek, 2018).</a:t>
            </a:r>
            <a:endParaRPr lang="en-US" dirty="0"/>
          </a:p>
          <a:p>
            <a:pPr>
              <a:lnSpc>
                <a:spcPct val="90000"/>
              </a:lnSpc>
              <a:spcBef>
                <a:spcPts val="1000"/>
              </a:spcBef>
            </a:pPr>
            <a:r>
              <a:rPr lang="en-GB" dirty="0"/>
              <a:t>clear to see that the scope for the impact of SOC to occur is broad since it incorporates major crimes</a:t>
            </a:r>
            <a:endParaRPr lang="en-US" dirty="0"/>
          </a:p>
          <a:p>
            <a:pPr>
              <a:lnSpc>
                <a:spcPct val="90000"/>
              </a:lnSpc>
              <a:spcBef>
                <a:spcPts val="1000"/>
              </a:spcBef>
            </a:pPr>
            <a:r>
              <a:rPr lang="en-GB" dirty="0"/>
              <a:t>Attacks </a:t>
            </a:r>
            <a:r>
              <a:rPr lang="en-GB" dirty="0" err="1"/>
              <a:t>vulverable</a:t>
            </a:r>
            <a:r>
              <a:rPr lang="en-GB" dirty="0"/>
              <a:t> people</a:t>
            </a:r>
          </a:p>
          <a:p>
            <a:pPr>
              <a:lnSpc>
                <a:spcPct val="90000"/>
              </a:lnSpc>
              <a:spcBef>
                <a:spcPts val="1000"/>
              </a:spcBef>
            </a:pPr>
            <a:endParaRPr lang="en-GB" dirty="0">
              <a:cs typeface="Calibri" panose="020F0502020204030204"/>
            </a:endParaRPr>
          </a:p>
          <a:p>
            <a:pPr>
              <a:lnSpc>
                <a:spcPct val="90000"/>
              </a:lnSpc>
              <a:spcBef>
                <a:spcPts val="1000"/>
              </a:spcBef>
            </a:pPr>
            <a:r>
              <a:rPr lang="en-GB" dirty="0"/>
              <a:t>principle has its strengths, including its focus on resilience and a multi-faceted approach, it also has its limitations, such as its inability to keep pace with the rapid evolution of technology and the hidden nature of organized crime.</a:t>
            </a:r>
            <a:endParaRPr lang="en-GB" dirty="0">
              <a:cs typeface="Calibri" panose="020F0502020204030204"/>
            </a:endParaRPr>
          </a:p>
          <a:p>
            <a:pPr>
              <a:lnSpc>
                <a:spcPct val="90000"/>
              </a:lnSpc>
              <a:spcBef>
                <a:spcPts val="1000"/>
              </a:spcBef>
            </a:pPr>
            <a:r>
              <a:rPr lang="en-GB" dirty="0"/>
              <a:t>Furthermore, the success of the 4 P's principle and any efforts to tackle serious and organized crime in the UK relies heavily on the role of the public. Public awareness and engagement can aid law enforcement agencies in detecting and preventing criminal activity and can help to foster community resilience against the impact of serious and organized crime.</a:t>
            </a:r>
            <a:endParaRPr lang="en-GB" dirty="0">
              <a:cs typeface="Calibri" panose="020F0502020204030204"/>
            </a:endParaRPr>
          </a:p>
          <a:p>
            <a:pPr>
              <a:lnSpc>
                <a:spcPct val="90000"/>
              </a:lnSpc>
              <a:spcBef>
                <a:spcPts val="1000"/>
              </a:spcBef>
            </a:pPr>
            <a:r>
              <a:rPr lang="en-GB" dirty="0"/>
              <a:t>Overall, addressing serious and organized crime requires a multi-faceted approach that involves not only law enforcement agencies but also the public and private sectors. While the 4 P's principle is a useful framework, it is crucial that it is constantly evaluated and adapted to ensure it remains effective in tackling the evolving nature of serious and organized crime in the UK.</a:t>
            </a:r>
          </a:p>
          <a:p>
            <a:pPr>
              <a:lnSpc>
                <a:spcPct val="90000"/>
              </a:lnSpc>
              <a:spcBef>
                <a:spcPts val="1000"/>
              </a:spcBef>
            </a:pPr>
            <a:endParaRPr lang="en-GB" dirty="0"/>
          </a:p>
          <a:p>
            <a:pPr>
              <a:lnSpc>
                <a:spcPct val="90000"/>
              </a:lnSpc>
              <a:spcBef>
                <a:spcPts val="1000"/>
              </a:spcBef>
            </a:pPr>
            <a:r>
              <a:rPr lang="en-GB" dirty="0"/>
              <a:t>As already noted in the NCA response, technological advances are giving rise to non-traditional pathways to crime and offenders with different backgrounds. Recent notable investigations of serious criminal trading on the dark web highlighted that the traders concerned had little or no previous recorded criminal history, whilst many young people involved in – or on the cusp of involvement in – cyber dependent crime in the UK are also unlikely to have been involved previously in other crime.</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91BFBD05-7C83-46F8-8A81-686E2E35A1BF}" type="slidenum">
              <a:rPr lang="en-GB"/>
              <a:t>20</a:t>
            </a:fld>
            <a:endParaRPr lang="en-GB"/>
          </a:p>
        </p:txBody>
      </p:sp>
    </p:spTree>
    <p:extLst>
      <p:ext uri="{BB962C8B-B14F-4D97-AF65-F5344CB8AC3E}">
        <p14:creationId xmlns:p14="http://schemas.microsoft.com/office/powerpoint/2010/main" val="2372041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www.cov.com" TargetMode="External"/><Relationship Id="rId13" Type="http://schemas.openxmlformats.org/officeDocument/2006/relationships/hyperlink" Target="https://assets.publishing.service.gov.uk/government/uploads/system/uploads/attachment_data/file/752850/SOC-2018-web.pdf" TargetMode="External"/><Relationship Id="rId3" Type="http://schemas.openxmlformats.org/officeDocument/2006/relationships/hyperlink" Target="https://news.sky.com/story/21bn-of-taxpayer-money-lost-in-fraud-by-government-since-pandemic-began-says-spending-watchdog-12845271" TargetMode="External"/><Relationship Id="rId7" Type="http://schemas.openxmlformats.org/officeDocument/2006/relationships/hyperlink" Target="https://www.college.police.uk/article/uk-and-switzerland-agreement-police-cooperation" TargetMode="External"/><Relationship Id="rId12" Type="http://schemas.openxmlformats.org/officeDocument/2006/relationships/hyperlink" Target="https://www.n8prp.org.uk/2017/07/20/policing-the-culture-of-silence/" TargetMode="External"/><Relationship Id="rId2" Type="http://schemas.openxmlformats.org/officeDocument/2006/relationships/hyperlink" Target="https://www.bbc.com/news/magazine-15238377" TargetMode="External"/><Relationship Id="rId1" Type="http://schemas.openxmlformats.org/officeDocument/2006/relationships/slideLayout" Target="../slideLayouts/slideLayout2.xml"/><Relationship Id="rId6" Type="http://schemas.openxmlformats.org/officeDocument/2006/relationships/hyperlink" Target="https://www.nationalcrimeagency.gov.uk/news/operation-venetic-30k-a-week-drugs-boss-jailed" TargetMode="External"/><Relationship Id="rId11" Type="http://schemas.openxmlformats.org/officeDocument/2006/relationships/hyperlink" Target="https://www.cps.gov.uk/legal-guidance/serious-crime-prevention-orders" TargetMode="External"/><Relationship Id="rId5" Type="http://schemas.openxmlformats.org/officeDocument/2006/relationships/hyperlink" Target="http://www.nationalcrimeagency.gov.uk" TargetMode="External"/><Relationship Id="rId10" Type="http://schemas.openxmlformats.org/officeDocument/2006/relationships/hyperlink" Target="http://www.cps.gov.uk" TargetMode="External"/><Relationship Id="rId4" Type="http://schemas.openxmlformats.org/officeDocument/2006/relationships/hyperlink" Target="https://www.programmechallenger.co.uk/practitioner/what_we_do/modern_slavery/modernslaveryhelpline/" TargetMode="External"/><Relationship Id="rId9" Type="http://schemas.openxmlformats.org/officeDocument/2006/relationships/hyperlink" Target="https://www.cov.com/en/news-and-insights/insights/2021/01/an-overview-of-post-brexit-uk-export-controls-and-economic-sanctions"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policeconduct.gov.uk/news/iopc-warns-officers-about-inappropriate-social-media-use" TargetMode="External"/><Relationship Id="rId13" Type="http://schemas.openxmlformats.org/officeDocument/2006/relationships/hyperlink" Target="https://www.nationalcrimeagency.gov.uk/news/closed-case-plane-passenger-with-1-5m-in-baggage-ordered-to-give-it-up" TargetMode="External"/><Relationship Id="rId3" Type="http://schemas.openxmlformats.org/officeDocument/2006/relationships/hyperlink" Target="https://www.justiceinspectorates.gov.uk/hmicfrs/glossary/operation-venetic/#:~:text=Operation%20Venetic%20was%20a%20national" TargetMode="External"/><Relationship Id="rId7" Type="http://schemas.openxmlformats.org/officeDocument/2006/relationships/hyperlink" Target="http://www.policeconduct.gov.uk" TargetMode="External"/><Relationship Id="rId12" Type="http://schemas.openxmlformats.org/officeDocument/2006/relationships/hyperlink" Target="https://www.nationalcrimeagency.gov.uk/what-we-do/crime-threats/organised-immigration-crime" TargetMode="External"/><Relationship Id="rId2" Type="http://schemas.openxmlformats.org/officeDocument/2006/relationships/hyperlink" Target="https://assets.publishing.service.gov.uk/government/uploads/system/uploads/attachment_data/file/752850/SOC-2018-web.pdf" TargetMode="External"/><Relationship Id="rId1" Type="http://schemas.openxmlformats.org/officeDocument/2006/relationships/slideLayout" Target="../slideLayouts/slideLayout2.xml"/><Relationship Id="rId6" Type="http://schemas.openxmlformats.org/officeDocument/2006/relationships/hyperlink" Target="https://interventionsalliance.com/county-lines-literature-review/" TargetMode="External"/><Relationship Id="rId11" Type="http://schemas.openxmlformats.org/officeDocument/2006/relationships/hyperlink" Target="http://www.nationalcrimeagency.gov.uk" TargetMode="External"/><Relationship Id="rId5" Type="http://schemas.openxmlformats.org/officeDocument/2006/relationships/hyperlink" Target="https://crimestoppers-uk.org/keeping-safe/community-family/serious-and-organised-crime" TargetMode="External"/><Relationship Id="rId10" Type="http://schemas.openxmlformats.org/officeDocument/2006/relationships/hyperlink" Target="https://news.microsoft.com/en-gb/2021/04/21/uk-government-signs-new-three-year-memorandum-of-understanding-with-microsoft/" TargetMode="External"/><Relationship Id="rId4" Type="http://schemas.openxmlformats.org/officeDocument/2006/relationships/hyperlink" Target="https://www.gov.uk/government/collections/serious-and-organised-crime-strategy#serious-and-organised-crime-strategy-2018" TargetMode="External"/><Relationship Id="rId9" Type="http://schemas.openxmlformats.org/officeDocument/2006/relationships/hyperlink" Target="https://core.ac.uk/download/pdf/42138105.pdf"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cityoflondon.police.uk/news/city-of-london/news/2020/march/pipcu/man-charged-with-making-and-selling-fake-covid-19-treatment-kits/" TargetMode="External"/><Relationship Id="rId3" Type="http://schemas.openxmlformats.org/officeDocument/2006/relationships/hyperlink" Target="http://www.nationalcrimeagency.gov.uk" TargetMode="External"/><Relationship Id="rId7" Type="http://schemas.openxmlformats.org/officeDocument/2006/relationships/hyperlink" Target="https://www.nspcc.org.uk/what-is-child-abuse/types-of-abuse/gangs-criminal-exploitation/" TargetMode="External"/><Relationship Id="rId2" Type="http://schemas.openxmlformats.org/officeDocument/2006/relationships/hyperlink" Target="https://www.nationalcrimeagency.gov.uk/who-we-are/publications/594-nca-annual-plan-2022-23/file" TargetMode="External"/><Relationship Id="rId1" Type="http://schemas.openxmlformats.org/officeDocument/2006/relationships/slideLayout" Target="../slideLayouts/slideLayout2.xml"/><Relationship Id="rId6" Type="http://schemas.openxmlformats.org/officeDocument/2006/relationships/hyperlink" Target="https://www.liverpoolecho.co.uk/news/liverpool-news/drug-line-scouse-mick-sent-26772485#comments-wrapper" TargetMode="External"/><Relationship Id="rId5" Type="http://schemas.openxmlformats.org/officeDocument/2006/relationships/hyperlink" Target="https://www.ncsc.gov.uk/news/nation-of-digital-defenders-blow-the-whistle-on-over-10-million-suspect-emails" TargetMode="External"/><Relationship Id="rId10" Type="http://schemas.openxmlformats.org/officeDocument/2006/relationships/hyperlink" Target="https://doi.org/10.1177/1461355720947762" TargetMode="External"/><Relationship Id="rId4" Type="http://schemas.openxmlformats.org/officeDocument/2006/relationships/hyperlink" Target="https://www.nationalcrimeagency.gov.uk/news/money-laundering-cash-couriers-smuggled-100-million-in-suitcases" TargetMode="External"/><Relationship Id="rId9" Type="http://schemas.openxmlformats.org/officeDocument/2006/relationships/hyperlink" Target="https://www.techradar.com/news/hackers-are-abusing-google-docs-to-bypass-security-protec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18F6E8B-15ED-43C7-94BA-91549A651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48909" y="3045218"/>
            <a:ext cx="5941185" cy="2790627"/>
          </a:xfrm>
        </p:spPr>
        <p:txBody>
          <a:bodyPr anchor="t">
            <a:normAutofit/>
          </a:bodyPr>
          <a:lstStyle/>
          <a:p>
            <a:pPr algn="l"/>
            <a:r>
              <a:rPr lang="en-GB" sz="3800" dirty="0">
                <a:cs typeface="Calibri Light"/>
              </a:rPr>
              <a:t>Serious and Organised Crime in the UK (SOC)</a:t>
            </a:r>
            <a:endParaRPr lang="en-GB" sz="3800" dirty="0"/>
          </a:p>
        </p:txBody>
      </p:sp>
      <p:sp>
        <p:nvSpPr>
          <p:cNvPr id="3" name="Subtitle 2"/>
          <p:cNvSpPr>
            <a:spLocks noGrp="1"/>
          </p:cNvSpPr>
          <p:nvPr>
            <p:ph type="subTitle" idx="1"/>
          </p:nvPr>
        </p:nvSpPr>
        <p:spPr>
          <a:xfrm>
            <a:off x="1113809" y="1016076"/>
            <a:ext cx="4900143" cy="1709849"/>
          </a:xfrm>
        </p:spPr>
        <p:txBody>
          <a:bodyPr vert="horz" lIns="91440" tIns="45720" rIns="91440" bIns="45720" rtlCol="0" anchor="b">
            <a:normAutofit/>
          </a:bodyPr>
          <a:lstStyle/>
          <a:p>
            <a:pPr algn="l"/>
            <a:r>
              <a:rPr lang="en-GB" sz="2000" dirty="0">
                <a:cs typeface="Calibri"/>
              </a:rPr>
              <a:t>Presentation</a:t>
            </a:r>
          </a:p>
          <a:p>
            <a:pPr algn="l"/>
            <a:r>
              <a:rPr lang="en-GB" sz="2000" dirty="0">
                <a:cs typeface="Calibri"/>
              </a:rPr>
              <a:t>David Jones 02/05/2023</a:t>
            </a:r>
          </a:p>
        </p:txBody>
      </p:sp>
      <p:grpSp>
        <p:nvGrpSpPr>
          <p:cNvPr id="31" name="Group 3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32" name="Rectangle 3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Logo, company name&#10;&#10;Description automatically generated">
            <a:extLst>
              <a:ext uri="{FF2B5EF4-FFF2-40B4-BE49-F238E27FC236}">
                <a16:creationId xmlns:a16="http://schemas.microsoft.com/office/drawing/2014/main" id="{664F6399-E7BF-7E84-2217-41133111639A}"/>
              </a:ext>
            </a:extLst>
          </p:cNvPr>
          <p:cNvPicPr>
            <a:picLocks noChangeAspect="1"/>
          </p:cNvPicPr>
          <p:nvPr/>
        </p:nvPicPr>
        <p:blipFill>
          <a:blip r:embed="rId2"/>
          <a:stretch>
            <a:fillRect/>
          </a:stretch>
        </p:blipFill>
        <p:spPr>
          <a:xfrm>
            <a:off x="7121558" y="471748"/>
            <a:ext cx="4310056" cy="2552007"/>
          </a:xfrm>
          <a:prstGeom prst="rect">
            <a:avLst/>
          </a:prstGeom>
        </p:spPr>
      </p:pic>
      <p:sp>
        <p:nvSpPr>
          <p:cNvPr id="40" name="Rectangle 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 company name&#10;&#10;Description automatically generated">
            <a:extLst>
              <a:ext uri="{FF2B5EF4-FFF2-40B4-BE49-F238E27FC236}">
                <a16:creationId xmlns:a16="http://schemas.microsoft.com/office/drawing/2014/main" id="{018EC8AB-37E7-A44C-B2C8-AEEE4E8F4A82}"/>
              </a:ext>
            </a:extLst>
          </p:cNvPr>
          <p:cNvPicPr>
            <a:picLocks noChangeAspect="1"/>
          </p:cNvPicPr>
          <p:nvPr/>
        </p:nvPicPr>
        <p:blipFill>
          <a:blip r:embed="rId3"/>
          <a:stretch>
            <a:fillRect/>
          </a:stretch>
        </p:blipFill>
        <p:spPr>
          <a:xfrm>
            <a:off x="7114162" y="4022391"/>
            <a:ext cx="4324849" cy="185968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E61C5456-7A58-7769-2691-56AEA6C2EC7F}"/>
              </a:ext>
            </a:extLst>
          </p:cNvPr>
          <p:cNvPicPr>
            <a:picLocks noChangeAspect="1"/>
          </p:cNvPicPr>
          <p:nvPr/>
        </p:nvPicPr>
        <p:blipFill rotWithShape="1">
          <a:blip r:embed="rId3">
            <a:duotone>
              <a:schemeClr val="bg2">
                <a:shade val="45000"/>
                <a:satMod val="135000"/>
              </a:schemeClr>
              <a:prstClr val="white"/>
            </a:duotone>
          </a:blip>
          <a:srcRect l="906" t="23390" r="8179" b="-7"/>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43B58-B843-3E02-C8BD-284FCD1551E0}"/>
              </a:ext>
            </a:extLst>
          </p:cNvPr>
          <p:cNvSpPr>
            <a:spLocks noGrp="1"/>
          </p:cNvSpPr>
          <p:nvPr>
            <p:ph type="title"/>
          </p:nvPr>
        </p:nvSpPr>
        <p:spPr>
          <a:xfrm>
            <a:off x="838200" y="365125"/>
            <a:ext cx="10515600" cy="1325563"/>
          </a:xfrm>
        </p:spPr>
        <p:txBody>
          <a:bodyPr>
            <a:normAutofit/>
          </a:bodyPr>
          <a:lstStyle/>
          <a:p>
            <a:r>
              <a:rPr lang="en-GB" b="1" dirty="0">
                <a:cs typeface="Calibri Light"/>
              </a:rPr>
              <a:t>The 4 P's Principles</a:t>
            </a:r>
          </a:p>
        </p:txBody>
      </p:sp>
      <p:graphicFrame>
        <p:nvGraphicFramePr>
          <p:cNvPr id="13" name="Content Placeholder 2">
            <a:extLst>
              <a:ext uri="{FF2B5EF4-FFF2-40B4-BE49-F238E27FC236}">
                <a16:creationId xmlns:a16="http://schemas.microsoft.com/office/drawing/2014/main" id="{1ADD6C04-DBF6-B796-2A18-63F2CCD9A92D}"/>
              </a:ext>
            </a:extLst>
          </p:cNvPr>
          <p:cNvGraphicFramePr>
            <a:graphicFrameLocks noGrp="1"/>
          </p:cNvGraphicFramePr>
          <p:nvPr>
            <p:ph idx="1"/>
            <p:extLst>
              <p:ext uri="{D42A27DB-BD31-4B8C-83A1-F6EECF244321}">
                <p14:modId xmlns:p14="http://schemas.microsoft.com/office/powerpoint/2010/main" val="25128904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9529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840CC-4A1F-10BB-81C2-4D4F80E98C75}"/>
              </a:ext>
            </a:extLst>
          </p:cNvPr>
          <p:cNvSpPr>
            <a:spLocks noGrp="1"/>
          </p:cNvSpPr>
          <p:nvPr>
            <p:ph type="title"/>
          </p:nvPr>
        </p:nvSpPr>
        <p:spPr>
          <a:xfrm>
            <a:off x="838199" y="4428000"/>
            <a:ext cx="6143626" cy="1400400"/>
          </a:xfrm>
        </p:spPr>
        <p:txBody>
          <a:bodyPr vert="horz" wrap="square" lIns="91440" tIns="45720" rIns="91440" bIns="45720" rtlCol="0" anchor="b">
            <a:normAutofit/>
          </a:bodyPr>
          <a:lstStyle/>
          <a:p>
            <a:r>
              <a:rPr lang="en-US" sz="4300" kern="1200">
                <a:solidFill>
                  <a:schemeClr val="bg1"/>
                </a:solidFill>
                <a:latin typeface="+mj-lt"/>
                <a:ea typeface="+mj-ea"/>
                <a:cs typeface="+mj-cs"/>
              </a:rPr>
              <a:t>The 4 P's and the unique challenges</a:t>
            </a:r>
          </a:p>
        </p:txBody>
      </p:sp>
      <p:pic>
        <p:nvPicPr>
          <p:cNvPr id="4" name="Picture 6" descr="A picture containing diagram&#10;&#10;Description automatically generated">
            <a:extLst>
              <a:ext uri="{FF2B5EF4-FFF2-40B4-BE49-F238E27FC236}">
                <a16:creationId xmlns:a16="http://schemas.microsoft.com/office/drawing/2014/main" id="{29147B8C-0296-3E69-5089-BEC566D9A411}"/>
              </a:ext>
            </a:extLst>
          </p:cNvPr>
          <p:cNvPicPr>
            <a:picLocks noChangeAspect="1"/>
          </p:cNvPicPr>
          <p:nvPr/>
        </p:nvPicPr>
        <p:blipFill rotWithShape="1">
          <a:blip r:embed="rId3"/>
          <a:srcRect r="1" b="12791"/>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5" name="Picture 5" descr="Chart, sunburst chart&#10;&#10;Description automatically generated">
            <a:extLst>
              <a:ext uri="{FF2B5EF4-FFF2-40B4-BE49-F238E27FC236}">
                <a16:creationId xmlns:a16="http://schemas.microsoft.com/office/drawing/2014/main" id="{83EEBE50-217C-B549-3C21-F6D2F34ED4A6}"/>
              </a:ext>
            </a:extLst>
          </p:cNvPr>
          <p:cNvPicPr>
            <a:picLocks noChangeAspect="1"/>
          </p:cNvPicPr>
          <p:nvPr/>
        </p:nvPicPr>
        <p:blipFill rotWithShape="1">
          <a:blip r:embed="rId4"/>
          <a:srcRect r="7459" b="-3"/>
          <a:stretch/>
        </p:blipFill>
        <p:spPr>
          <a:xfrm>
            <a:off x="6013116" y="-1"/>
            <a:ext cx="6178879"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31" name="Group 30">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32" name="Freeform: Shape 31">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3412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DEE719D0-E159-0DB2-08D6-E0ABC0961A08}"/>
              </a:ext>
            </a:extLst>
          </p:cNvPr>
          <p:cNvPicPr>
            <a:picLocks noChangeAspect="1"/>
          </p:cNvPicPr>
          <p:nvPr/>
        </p:nvPicPr>
        <p:blipFill rotWithShape="1">
          <a:blip r:embed="rId3">
            <a:alphaModFix amt="35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995CCA2F-456D-9367-44D9-AB57D4C0DEC5}"/>
              </a:ext>
            </a:extLst>
          </p:cNvPr>
          <p:cNvSpPr>
            <a:spLocks noGrp="1"/>
          </p:cNvSpPr>
          <p:nvPr>
            <p:ph type="title"/>
          </p:nvPr>
        </p:nvSpPr>
        <p:spPr>
          <a:xfrm>
            <a:off x="838200" y="365125"/>
            <a:ext cx="10515600" cy="1325563"/>
          </a:xfrm>
        </p:spPr>
        <p:txBody>
          <a:bodyPr>
            <a:normAutofit/>
          </a:bodyPr>
          <a:lstStyle/>
          <a:p>
            <a:endParaRPr lang="en-GB">
              <a:solidFill>
                <a:srgbClr val="FFFFFF"/>
              </a:solidFill>
            </a:endParaRPr>
          </a:p>
          <a:p>
            <a:r>
              <a:rPr lang="en-GB" dirty="0">
                <a:solidFill>
                  <a:srgbClr val="FFFFFF"/>
                </a:solidFill>
                <a:cs typeface="Calibri Light"/>
              </a:rPr>
              <a:t>The role of the public</a:t>
            </a:r>
          </a:p>
        </p:txBody>
      </p:sp>
      <p:graphicFrame>
        <p:nvGraphicFramePr>
          <p:cNvPr id="22" name="Content Placeholder 2">
            <a:extLst>
              <a:ext uri="{FF2B5EF4-FFF2-40B4-BE49-F238E27FC236}">
                <a16:creationId xmlns:a16="http://schemas.microsoft.com/office/drawing/2014/main" id="{38B37160-E0C7-3B18-3782-E4C57C623E97}"/>
              </a:ext>
            </a:extLst>
          </p:cNvPr>
          <p:cNvGraphicFramePr>
            <a:graphicFrameLocks noGrp="1"/>
          </p:cNvGraphicFramePr>
          <p:nvPr>
            <p:ph idx="1"/>
            <p:extLst>
              <p:ext uri="{D42A27DB-BD31-4B8C-83A1-F6EECF244321}">
                <p14:modId xmlns:p14="http://schemas.microsoft.com/office/powerpoint/2010/main" val="39881393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4144460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E9886D-1C15-95A3-BEF2-D9B92EDDCA9C}"/>
              </a:ext>
            </a:extLst>
          </p:cNvPr>
          <p:cNvPicPr>
            <a:picLocks noChangeAspect="1"/>
          </p:cNvPicPr>
          <p:nvPr/>
        </p:nvPicPr>
        <p:blipFill rotWithShape="1">
          <a:blip r:embed="rId3">
            <a:duotone>
              <a:schemeClr val="bg2">
                <a:shade val="45000"/>
                <a:satMod val="135000"/>
              </a:schemeClr>
              <a:prstClr val="white"/>
            </a:duotone>
          </a:blip>
          <a:srcRect t="32854" r="9085" b="47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CCC07-8144-382B-583C-86ED51C7F17B}"/>
              </a:ext>
            </a:extLst>
          </p:cNvPr>
          <p:cNvSpPr>
            <a:spLocks noGrp="1"/>
          </p:cNvSpPr>
          <p:nvPr>
            <p:ph type="title"/>
          </p:nvPr>
        </p:nvSpPr>
        <p:spPr>
          <a:xfrm>
            <a:off x="838200" y="365125"/>
            <a:ext cx="10515600" cy="1325563"/>
          </a:xfrm>
        </p:spPr>
        <p:txBody>
          <a:bodyPr>
            <a:normAutofit/>
          </a:bodyPr>
          <a:lstStyle/>
          <a:p>
            <a:r>
              <a:rPr lang="en-GB" b="1" dirty="0">
                <a:cs typeface="Calibri Light"/>
              </a:rPr>
              <a:t>Cultural challenges</a:t>
            </a:r>
            <a:endParaRPr lang="en-GB">
              <a:cs typeface="Calibri Light" panose="020F0302020204030204"/>
            </a:endParaRPr>
          </a:p>
        </p:txBody>
      </p:sp>
      <p:graphicFrame>
        <p:nvGraphicFramePr>
          <p:cNvPr id="5" name="Content Placeholder 2">
            <a:extLst>
              <a:ext uri="{FF2B5EF4-FFF2-40B4-BE49-F238E27FC236}">
                <a16:creationId xmlns:a16="http://schemas.microsoft.com/office/drawing/2014/main" id="{065E0123-F6B5-0FC9-1037-CD93FDBF226D}"/>
              </a:ext>
            </a:extLst>
          </p:cNvPr>
          <p:cNvGraphicFramePr>
            <a:graphicFrameLocks noGrp="1"/>
          </p:cNvGraphicFramePr>
          <p:nvPr>
            <p:ph idx="1"/>
            <p:extLst>
              <p:ext uri="{D42A27DB-BD31-4B8C-83A1-F6EECF244321}">
                <p14:modId xmlns:p14="http://schemas.microsoft.com/office/powerpoint/2010/main" val="8178521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5" name="Picture 4" descr="Graphical user interface, text&#10;&#10;Description automatically generated">
            <a:extLst>
              <a:ext uri="{FF2B5EF4-FFF2-40B4-BE49-F238E27FC236}">
                <a16:creationId xmlns:a16="http://schemas.microsoft.com/office/drawing/2014/main" id="{E426D9C4-B512-5995-B58F-E7F73357AA85}"/>
              </a:ext>
            </a:extLst>
          </p:cNvPr>
          <p:cNvPicPr>
            <a:picLocks noChangeAspect="1"/>
          </p:cNvPicPr>
          <p:nvPr/>
        </p:nvPicPr>
        <p:blipFill rotWithShape="1">
          <a:blip r:embed="rId9"/>
          <a:srcRect l="15450" t="24398" r="40238" b="31626"/>
          <a:stretch/>
        </p:blipFill>
        <p:spPr>
          <a:xfrm>
            <a:off x="833979" y="4163404"/>
            <a:ext cx="3290714" cy="2011693"/>
          </a:xfrm>
          <a:prstGeom prst="rect">
            <a:avLst/>
          </a:prstGeom>
        </p:spPr>
      </p:pic>
    </p:spTree>
    <p:extLst>
      <p:ext uri="{BB962C8B-B14F-4D97-AF65-F5344CB8AC3E}">
        <p14:creationId xmlns:p14="http://schemas.microsoft.com/office/powerpoint/2010/main" val="613478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1570707-664E-CD91-1BDB-3BCD44EA114B}"/>
              </a:ext>
            </a:extLst>
          </p:cNvPr>
          <p:cNvPicPr>
            <a:picLocks noChangeAspect="1"/>
          </p:cNvPicPr>
          <p:nvPr/>
        </p:nvPicPr>
        <p:blipFill rotWithShape="1">
          <a:blip r:embed="rId3"/>
          <a:srcRect l="19612" r="20439"/>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9F1EB7-5B38-B192-2E2D-48249CDC42A8}"/>
              </a:ext>
            </a:extLst>
          </p:cNvPr>
          <p:cNvSpPr>
            <a:spLocks noGrp="1"/>
          </p:cNvSpPr>
          <p:nvPr>
            <p:ph type="title"/>
          </p:nvPr>
        </p:nvSpPr>
        <p:spPr>
          <a:xfrm>
            <a:off x="374904" y="856488"/>
            <a:ext cx="4992624" cy="1243584"/>
          </a:xfrm>
        </p:spPr>
        <p:txBody>
          <a:bodyPr anchor="ctr">
            <a:normAutofit/>
          </a:bodyPr>
          <a:lstStyle/>
          <a:p>
            <a:r>
              <a:rPr lang="en-GB" sz="3400" dirty="0">
                <a:latin typeface="Calibri Light"/>
                <a:cs typeface="Calibri Light"/>
              </a:rPr>
              <a:t>Gang culture</a:t>
            </a:r>
            <a:endParaRPr lang="en-US" sz="3400" dirty="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9493347-C4E7-14B6-3DA4-10B024441E84}"/>
              </a:ext>
            </a:extLst>
          </p:cNvPr>
          <p:cNvSpPr>
            <a:spLocks noGrp="1"/>
          </p:cNvSpPr>
          <p:nvPr>
            <p:ph idx="1"/>
          </p:nvPr>
        </p:nvSpPr>
        <p:spPr>
          <a:xfrm>
            <a:off x="374904" y="2522949"/>
            <a:ext cx="5065776" cy="3402363"/>
          </a:xfrm>
        </p:spPr>
        <p:txBody>
          <a:bodyPr vert="horz" lIns="91440" tIns="45720" rIns="91440" bIns="45720" rtlCol="0" anchor="t">
            <a:noAutofit/>
          </a:bodyPr>
          <a:lstStyle/>
          <a:p>
            <a:pPr marL="0" indent="0">
              <a:buNone/>
            </a:pPr>
            <a:r>
              <a:rPr lang="en-GB" sz="1600" dirty="0">
                <a:cs typeface="Calibri"/>
              </a:rPr>
              <a:t>It is hard to estimate the number of people in gangs. </a:t>
            </a:r>
            <a:endParaRPr lang="en-US" sz="1600" dirty="0">
              <a:cs typeface="Calibri"/>
            </a:endParaRPr>
          </a:p>
          <a:p>
            <a:pPr marL="0" indent="0">
              <a:buNone/>
            </a:pPr>
            <a:endParaRPr lang="en-GB" sz="1600" dirty="0">
              <a:cs typeface="Calibri"/>
            </a:endParaRPr>
          </a:p>
          <a:p>
            <a:pPr marL="0" indent="0">
              <a:buNone/>
            </a:pPr>
            <a:r>
              <a:rPr lang="en-GB" sz="1600" dirty="0">
                <a:cs typeface="Calibri"/>
              </a:rPr>
              <a:t>According to Home Office statistics, 60,000 children may self-identify as a gang member or know a gang member who is a sibling</a:t>
            </a:r>
          </a:p>
          <a:p>
            <a:pPr marL="0" indent="0">
              <a:buNone/>
            </a:pPr>
            <a:endParaRPr lang="en-GB" sz="1600" dirty="0">
              <a:cs typeface="Calibri"/>
            </a:endParaRPr>
          </a:p>
          <a:p>
            <a:pPr marL="0" indent="0">
              <a:buNone/>
            </a:pPr>
            <a:r>
              <a:rPr lang="en-GB" sz="1600" dirty="0">
                <a:cs typeface="Calibri"/>
              </a:rPr>
              <a:t>300,000 children may know a gang member</a:t>
            </a:r>
          </a:p>
          <a:p>
            <a:pPr marL="0" indent="0">
              <a:buNone/>
            </a:pPr>
            <a:endParaRPr lang="en-GB" sz="1600" dirty="0">
              <a:cs typeface="Calibri"/>
            </a:endParaRPr>
          </a:p>
          <a:p>
            <a:pPr marL="0" indent="0">
              <a:buNone/>
            </a:pPr>
            <a:r>
              <a:rPr lang="en-GB" sz="1600" dirty="0">
                <a:cs typeface="Calibri"/>
              </a:rPr>
              <a:t>34,000 children may know a gang member and have been a victim of violence in the previous 12 months.</a:t>
            </a:r>
          </a:p>
          <a:p>
            <a:pPr marL="0" indent="0">
              <a:buNone/>
            </a:pPr>
            <a:endParaRPr lang="en-GB" sz="1600" dirty="0">
              <a:cs typeface="Calibri"/>
            </a:endParaRPr>
          </a:p>
          <a:p>
            <a:pPr marL="0" indent="0">
              <a:buNone/>
            </a:pPr>
            <a:r>
              <a:rPr lang="en-GB" sz="1600" dirty="0">
                <a:cs typeface="Calibri"/>
              </a:rPr>
              <a:t>Knife-enabled crime recorded by the police saw a 10% increase to 49,027 offences in the year ending March 2022, from 44,642 in the year ending March 2021.</a:t>
            </a:r>
            <a:endParaRPr lang="en-GB" sz="1600" dirty="0"/>
          </a:p>
          <a:p>
            <a:pPr>
              <a:buNone/>
            </a:pPr>
            <a:endParaRPr lang="en-GB" sz="1400">
              <a:cs typeface="Calibri" panose="020F0502020204030204"/>
            </a:endParaRPr>
          </a:p>
          <a:p>
            <a:pPr marL="0" indent="0">
              <a:buNone/>
            </a:pPr>
            <a:endParaRPr lang="en-GB" sz="1400">
              <a:cs typeface="Calibri" panose="020F0502020204030204"/>
            </a:endParaRPr>
          </a:p>
        </p:txBody>
      </p:sp>
    </p:spTree>
    <p:extLst>
      <p:ext uri="{BB962C8B-B14F-4D97-AF65-F5344CB8AC3E}">
        <p14:creationId xmlns:p14="http://schemas.microsoft.com/office/powerpoint/2010/main" val="3775873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indoor, person, wall&#10;&#10;Description automatically generated">
            <a:extLst>
              <a:ext uri="{FF2B5EF4-FFF2-40B4-BE49-F238E27FC236}">
                <a16:creationId xmlns:a16="http://schemas.microsoft.com/office/drawing/2014/main" id="{49D36242-28E5-6239-5573-BFEB4769E230}"/>
              </a:ext>
            </a:extLst>
          </p:cNvPr>
          <p:cNvPicPr>
            <a:picLocks noChangeAspect="1"/>
          </p:cNvPicPr>
          <p:nvPr/>
        </p:nvPicPr>
        <p:blipFill rotWithShape="1">
          <a:blip r:embed="rId3"/>
          <a:srcRect l="20688"/>
          <a:stretch/>
        </p:blipFill>
        <p:spPr>
          <a:xfrm>
            <a:off x="1" y="10"/>
            <a:ext cx="9669642" cy="6857990"/>
          </a:xfrm>
          <a:prstGeom prst="rect">
            <a:avLst/>
          </a:prstGeom>
        </p:spPr>
      </p:pic>
      <p:sp>
        <p:nvSpPr>
          <p:cNvPr id="14"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CAE8D-2381-F2FB-9D42-9A52163C2EE0}"/>
              </a:ext>
            </a:extLst>
          </p:cNvPr>
          <p:cNvSpPr>
            <a:spLocks noGrp="1"/>
          </p:cNvSpPr>
          <p:nvPr>
            <p:ph type="title"/>
          </p:nvPr>
        </p:nvSpPr>
        <p:spPr>
          <a:xfrm>
            <a:off x="7644036" y="-147039"/>
            <a:ext cx="3822189" cy="1899912"/>
          </a:xfrm>
        </p:spPr>
        <p:txBody>
          <a:bodyPr>
            <a:normAutofit fontScale="90000"/>
          </a:bodyPr>
          <a:lstStyle/>
          <a:p>
            <a:br>
              <a:rPr lang="en-GB" sz="3700">
                <a:latin typeface="Calibri Light"/>
                <a:cs typeface="Calibri Light"/>
              </a:rPr>
            </a:br>
            <a:br>
              <a:rPr lang="en-GB" sz="3700">
                <a:latin typeface="Calibri Light"/>
                <a:cs typeface="Calibri Light"/>
              </a:rPr>
            </a:br>
            <a:br>
              <a:rPr lang="en-GB" sz="3700">
                <a:latin typeface="Calibri Light"/>
                <a:cs typeface="Calibri Light"/>
              </a:rPr>
            </a:br>
            <a:r>
              <a:rPr lang="en-GB" sz="3700" dirty="0">
                <a:latin typeface="Calibri Light"/>
                <a:cs typeface="Calibri Light"/>
              </a:rPr>
              <a:t>Enterprising criminals adapting their operations</a:t>
            </a:r>
            <a:endParaRPr lang="en-US" sz="3700" dirty="0">
              <a:cs typeface="Calibri Light" panose="020F0302020204030204"/>
            </a:endParaRPr>
          </a:p>
        </p:txBody>
      </p:sp>
      <p:sp>
        <p:nvSpPr>
          <p:cNvPr id="3" name="Content Placeholder 2">
            <a:extLst>
              <a:ext uri="{FF2B5EF4-FFF2-40B4-BE49-F238E27FC236}">
                <a16:creationId xmlns:a16="http://schemas.microsoft.com/office/drawing/2014/main" id="{1CDB2327-CECB-01FF-D115-EA9F20DDD5D2}"/>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Evolving Nature of SOC</a:t>
            </a:r>
          </a:p>
          <a:p>
            <a:r>
              <a:rPr lang="en-GB" sz="2000" dirty="0">
                <a:cs typeface="Calibri"/>
              </a:rPr>
              <a:t>COVID pandemic</a:t>
            </a:r>
          </a:p>
          <a:p>
            <a:r>
              <a:rPr lang="en-GB" sz="2000" dirty="0">
                <a:cs typeface="Calibri"/>
              </a:rPr>
              <a:t>Committing offences against the vulnerable</a:t>
            </a:r>
          </a:p>
          <a:p>
            <a:r>
              <a:rPr lang="en-GB" sz="2000" dirty="0">
                <a:cs typeface="Calibri"/>
              </a:rPr>
              <a:t>Preying on the public fears</a:t>
            </a:r>
            <a:endParaRPr lang="en-GB" sz="2000" dirty="0"/>
          </a:p>
          <a:p>
            <a:r>
              <a:rPr lang="en-GB" sz="2000" dirty="0">
                <a:cs typeface="Calibri"/>
              </a:rPr>
              <a:t>Technology to facilitate crimes</a:t>
            </a:r>
          </a:p>
          <a:p>
            <a:r>
              <a:rPr lang="en-GB" sz="2000" dirty="0">
                <a:cs typeface="Calibri"/>
              </a:rPr>
              <a:t>Dark web</a:t>
            </a:r>
          </a:p>
          <a:p>
            <a:endParaRPr lang="en-GB" sz="2000">
              <a:cs typeface="Calibri"/>
            </a:endParaRPr>
          </a:p>
        </p:txBody>
      </p:sp>
    </p:spTree>
    <p:extLst>
      <p:ext uri="{BB962C8B-B14F-4D97-AF65-F5344CB8AC3E}">
        <p14:creationId xmlns:p14="http://schemas.microsoft.com/office/powerpoint/2010/main" val="3316832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C2F7D-52E3-1220-7BAB-1B28EA22514C}"/>
              </a:ext>
            </a:extLst>
          </p:cNvPr>
          <p:cNvSpPr>
            <a:spLocks noGrp="1"/>
          </p:cNvSpPr>
          <p:nvPr>
            <p:ph type="title"/>
          </p:nvPr>
        </p:nvSpPr>
        <p:spPr>
          <a:xfrm>
            <a:off x="838201" y="365125"/>
            <a:ext cx="3816095" cy="1938076"/>
          </a:xfrm>
        </p:spPr>
        <p:txBody>
          <a:bodyPr>
            <a:normAutofit/>
          </a:bodyPr>
          <a:lstStyle/>
          <a:p>
            <a:r>
              <a:rPr lang="en-GB" dirty="0">
                <a:cs typeface="Calibri Light"/>
              </a:rPr>
              <a:t>Advances in technology</a:t>
            </a:r>
          </a:p>
        </p:txBody>
      </p:sp>
      <p:sp>
        <p:nvSpPr>
          <p:cNvPr id="3" name="Content Placeholder 2">
            <a:extLst>
              <a:ext uri="{FF2B5EF4-FFF2-40B4-BE49-F238E27FC236}">
                <a16:creationId xmlns:a16="http://schemas.microsoft.com/office/drawing/2014/main" id="{438CEAD1-50EA-F6FE-A749-4F83F8E5598A}"/>
              </a:ext>
            </a:extLst>
          </p:cNvPr>
          <p:cNvSpPr>
            <a:spLocks noGrp="1"/>
          </p:cNvSpPr>
          <p:nvPr>
            <p:ph idx="1"/>
          </p:nvPr>
        </p:nvSpPr>
        <p:spPr>
          <a:xfrm>
            <a:off x="838201" y="2482589"/>
            <a:ext cx="3816096" cy="3694373"/>
          </a:xfrm>
        </p:spPr>
        <p:txBody>
          <a:bodyPr vert="horz" lIns="91440" tIns="45720" rIns="91440" bIns="45720" rtlCol="0" anchor="t">
            <a:normAutofit/>
          </a:bodyPr>
          <a:lstStyle/>
          <a:p>
            <a:r>
              <a:rPr lang="en-GB" sz="2000" dirty="0">
                <a:cs typeface="Calibri"/>
              </a:rPr>
              <a:t>Private communication apps</a:t>
            </a:r>
          </a:p>
          <a:p>
            <a:r>
              <a:rPr lang="en-GB" sz="2000" dirty="0">
                <a:cs typeface="Calibri"/>
              </a:rPr>
              <a:t>Encryption - WhatsApp</a:t>
            </a:r>
          </a:p>
          <a:p>
            <a:r>
              <a:rPr lang="en-GB" sz="2000" dirty="0">
                <a:cs typeface="Calibri"/>
              </a:rPr>
              <a:t>Easily accessible</a:t>
            </a:r>
          </a:p>
          <a:p>
            <a:r>
              <a:rPr lang="en-GB" sz="2000" dirty="0">
                <a:cs typeface="Calibri"/>
              </a:rPr>
              <a:t>Online currencies</a:t>
            </a:r>
          </a:p>
          <a:p>
            <a:r>
              <a:rPr lang="en-GB" sz="2000" dirty="0">
                <a:cs typeface="Calibri"/>
              </a:rPr>
              <a:t>Dark web</a:t>
            </a:r>
          </a:p>
          <a:p>
            <a:r>
              <a:rPr lang="en-GB" sz="2000" dirty="0">
                <a:cs typeface="Calibri"/>
              </a:rPr>
              <a:t>Social media</a:t>
            </a:r>
          </a:p>
          <a:p>
            <a:r>
              <a:rPr lang="en-GB" sz="2000" dirty="0">
                <a:cs typeface="Calibri"/>
              </a:rPr>
              <a:t>Evolving meta verse</a:t>
            </a:r>
          </a:p>
          <a:p>
            <a:endParaRPr lang="en-GB" sz="2000">
              <a:cs typeface="Calibri"/>
            </a:endParaRPr>
          </a:p>
        </p:txBody>
      </p:sp>
      <p:pic>
        <p:nvPicPr>
          <p:cNvPr id="5" name="Picture 5" descr="Graphical user interface&#10;&#10;Description automatically generated">
            <a:extLst>
              <a:ext uri="{FF2B5EF4-FFF2-40B4-BE49-F238E27FC236}">
                <a16:creationId xmlns:a16="http://schemas.microsoft.com/office/drawing/2014/main" id="{7F093801-B6D9-2BC1-542E-B4EFD13C283C}"/>
              </a:ext>
            </a:extLst>
          </p:cNvPr>
          <p:cNvPicPr>
            <a:picLocks noChangeAspect="1"/>
          </p:cNvPicPr>
          <p:nvPr/>
        </p:nvPicPr>
        <p:blipFill rotWithShape="1">
          <a:blip r:embed="rId3"/>
          <a:srcRect t="9879"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descr="A picture containing graphical user interface&#10;&#10;Description automatically generated">
            <a:extLst>
              <a:ext uri="{FF2B5EF4-FFF2-40B4-BE49-F238E27FC236}">
                <a16:creationId xmlns:a16="http://schemas.microsoft.com/office/drawing/2014/main" id="{31A91F7E-43B3-D50A-D0E6-818C3C1F6F93}"/>
              </a:ext>
            </a:extLst>
          </p:cNvPr>
          <p:cNvPicPr>
            <a:picLocks noChangeAspect="1"/>
          </p:cNvPicPr>
          <p:nvPr/>
        </p:nvPicPr>
        <p:blipFill rotWithShape="1">
          <a:blip r:embed="rId4"/>
          <a:srcRect t="7600" b="14526"/>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819852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C1E3E-B9A6-1DA1-91E5-9C3319C0A30E}"/>
              </a:ext>
            </a:extLst>
          </p:cNvPr>
          <p:cNvSpPr>
            <a:spLocks noGrp="1"/>
          </p:cNvSpPr>
          <p:nvPr>
            <p:ph type="title"/>
          </p:nvPr>
        </p:nvSpPr>
        <p:spPr>
          <a:xfrm>
            <a:off x="481013" y="3752849"/>
            <a:ext cx="3290887" cy="2452687"/>
          </a:xfrm>
        </p:spPr>
        <p:txBody>
          <a:bodyPr anchor="ctr">
            <a:normAutofit/>
          </a:bodyPr>
          <a:lstStyle/>
          <a:p>
            <a:r>
              <a:rPr lang="en-GB" sz="4800" b="1" dirty="0">
                <a:cs typeface="Calibri Light"/>
              </a:rPr>
              <a:t>Cyber crime</a:t>
            </a:r>
          </a:p>
        </p:txBody>
      </p:sp>
      <p:pic>
        <p:nvPicPr>
          <p:cNvPr id="4" name="Picture 4" descr="Background pattern&#10;&#10;Description automatically generated">
            <a:extLst>
              <a:ext uri="{FF2B5EF4-FFF2-40B4-BE49-F238E27FC236}">
                <a16:creationId xmlns:a16="http://schemas.microsoft.com/office/drawing/2014/main" id="{9FEF14DB-3867-CB31-1D76-E451CD3F1F34}"/>
              </a:ext>
            </a:extLst>
          </p:cNvPr>
          <p:cNvPicPr>
            <a:picLocks noChangeAspect="1"/>
          </p:cNvPicPr>
          <p:nvPr/>
        </p:nvPicPr>
        <p:blipFill rotWithShape="1">
          <a:blip r:embed="rId3"/>
          <a:srcRect t="12324" b="651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14AE798-09A3-3BE6-1A52-36026324D819}"/>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dirty="0">
                <a:cs typeface="Calibri"/>
              </a:rPr>
              <a:t>A crime that is ever changing.</a:t>
            </a:r>
          </a:p>
          <a:p>
            <a:r>
              <a:rPr lang="en-GB" sz="1800" dirty="0">
                <a:cs typeface="Calibri"/>
              </a:rPr>
              <a:t>Older members of the public are often targeted, potentially because they are less aware of the dangers and signs. </a:t>
            </a:r>
          </a:p>
          <a:p>
            <a:r>
              <a:rPr lang="en-GB" sz="1800" dirty="0">
                <a:cs typeface="Calibri"/>
              </a:rPr>
              <a:t>Simon York, Director of HMRC’s Fraud Investigation Service in 2019 stated criminals thrive and ‘prey on weaknesses'.</a:t>
            </a:r>
          </a:p>
          <a:p>
            <a:r>
              <a:rPr lang="en-GB" sz="1800" dirty="0">
                <a:cs typeface="Calibri"/>
              </a:rPr>
              <a:t>A challenge here is that a cybercrime could occur, and the victim would not be aware, so the  investigation is affected. This allows SOC related crimes to stay hidden. </a:t>
            </a:r>
          </a:p>
        </p:txBody>
      </p:sp>
    </p:spTree>
    <p:extLst>
      <p:ext uri="{BB962C8B-B14F-4D97-AF65-F5344CB8AC3E}">
        <p14:creationId xmlns:p14="http://schemas.microsoft.com/office/powerpoint/2010/main" val="3961849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4149E-C077-B794-7D01-08AB14D329BC}"/>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Cross boarder/country operations</a:t>
            </a:r>
            <a:endParaRPr lang="en-GB" sz="3600" dirty="0"/>
          </a:p>
        </p:txBody>
      </p:sp>
      <p:pic>
        <p:nvPicPr>
          <p:cNvPr id="4" name="Picture 4">
            <a:extLst>
              <a:ext uri="{FF2B5EF4-FFF2-40B4-BE49-F238E27FC236}">
                <a16:creationId xmlns:a16="http://schemas.microsoft.com/office/drawing/2014/main" id="{B35F22AA-4BC4-FCBD-B6F8-6C7A440196AE}"/>
              </a:ext>
            </a:extLst>
          </p:cNvPr>
          <p:cNvPicPr>
            <a:picLocks noChangeAspect="1"/>
          </p:cNvPicPr>
          <p:nvPr/>
        </p:nvPicPr>
        <p:blipFill rotWithShape="1">
          <a:blip r:embed="rId3"/>
          <a:srcRect t="2769" b="3349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8E32212-BB74-3096-9CF6-49103592F82E}"/>
              </a:ext>
            </a:extLst>
          </p:cNvPr>
          <p:cNvSpPr>
            <a:spLocks noGrp="1"/>
          </p:cNvSpPr>
          <p:nvPr>
            <p:ph idx="1"/>
          </p:nvPr>
        </p:nvSpPr>
        <p:spPr>
          <a:xfrm>
            <a:off x="3978176" y="4035527"/>
            <a:ext cx="7682058" cy="2673912"/>
          </a:xfrm>
        </p:spPr>
        <p:txBody>
          <a:bodyPr vert="horz" lIns="91440" tIns="45720" rIns="91440" bIns="45720" rtlCol="0" anchor="ctr">
            <a:noAutofit/>
          </a:bodyPr>
          <a:lstStyle/>
          <a:p>
            <a:r>
              <a:rPr lang="en-GB" sz="1400" dirty="0">
                <a:cs typeface="Calibri"/>
              </a:rPr>
              <a:t>Multiple Jurisdictions</a:t>
            </a:r>
          </a:p>
          <a:p>
            <a:r>
              <a:rPr lang="en-GB" sz="1400" dirty="0">
                <a:cs typeface="Calibri"/>
              </a:rPr>
              <a:t>Different Countries</a:t>
            </a:r>
          </a:p>
          <a:p>
            <a:r>
              <a:rPr lang="en-GB" sz="1400" dirty="0">
                <a:cs typeface="Calibri"/>
              </a:rPr>
              <a:t>Established and well-run criminal networks</a:t>
            </a:r>
          </a:p>
          <a:p>
            <a:r>
              <a:rPr lang="en-GB" sz="1400" dirty="0">
                <a:cs typeface="Calibri"/>
              </a:rPr>
              <a:t>Differing Laws </a:t>
            </a:r>
          </a:p>
          <a:p>
            <a:r>
              <a:rPr lang="en-GB" sz="1400" dirty="0">
                <a:cs typeface="Calibri"/>
              </a:rPr>
              <a:t>Requires collaboration between agencies</a:t>
            </a:r>
          </a:p>
          <a:p>
            <a:r>
              <a:rPr lang="en-GB" sz="1400" dirty="0">
                <a:cs typeface="Calibri"/>
              </a:rPr>
              <a:t>Language and culture issues</a:t>
            </a:r>
          </a:p>
          <a:p>
            <a:r>
              <a:rPr lang="en-GB" sz="1400" dirty="0">
                <a:cs typeface="Calibri"/>
              </a:rPr>
              <a:t>Europol and Interpol</a:t>
            </a:r>
          </a:p>
          <a:p>
            <a:r>
              <a:rPr lang="en-GB" sz="1400" dirty="0">
                <a:cs typeface="Calibri"/>
              </a:rPr>
              <a:t>Organised Immigration crime</a:t>
            </a:r>
          </a:p>
          <a:p>
            <a:r>
              <a:rPr lang="en-GB" sz="1400" dirty="0">
                <a:cs typeface="Calibri"/>
              </a:rPr>
              <a:t>Border vulnerabilities</a:t>
            </a:r>
          </a:p>
          <a:p>
            <a:endParaRPr lang="en-GB" sz="1000">
              <a:cs typeface="Calibri"/>
            </a:endParaRPr>
          </a:p>
        </p:txBody>
      </p:sp>
    </p:spTree>
    <p:extLst>
      <p:ext uri="{BB962C8B-B14F-4D97-AF65-F5344CB8AC3E}">
        <p14:creationId xmlns:p14="http://schemas.microsoft.com/office/powerpoint/2010/main" val="2151007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5" descr="Graph on document with pen">
            <a:extLst>
              <a:ext uri="{FF2B5EF4-FFF2-40B4-BE49-F238E27FC236}">
                <a16:creationId xmlns:a16="http://schemas.microsoft.com/office/drawing/2014/main" id="{B461DD41-0A58-E538-69FA-633426529E7A}"/>
              </a:ext>
            </a:extLst>
          </p:cNvPr>
          <p:cNvPicPr>
            <a:picLocks noChangeAspect="1"/>
          </p:cNvPicPr>
          <p:nvPr/>
        </p:nvPicPr>
        <p:blipFill rotWithShape="1">
          <a:blip r:embed="rId3">
            <a:alphaModFix amt="40000"/>
          </a:blip>
          <a:srcRect t="1414" b="14317"/>
          <a:stretch/>
        </p:blipFill>
        <p:spPr>
          <a:xfrm>
            <a:off x="20" y="10"/>
            <a:ext cx="12191980" cy="6857990"/>
          </a:xfrm>
          <a:prstGeom prst="rect">
            <a:avLst/>
          </a:prstGeom>
        </p:spPr>
      </p:pic>
      <p:sp>
        <p:nvSpPr>
          <p:cNvPr id="2" name="Title 1">
            <a:extLst>
              <a:ext uri="{FF2B5EF4-FFF2-40B4-BE49-F238E27FC236}">
                <a16:creationId xmlns:a16="http://schemas.microsoft.com/office/drawing/2014/main" id="{7C753A93-4C51-10F3-6D95-C150C0565D2C}"/>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5400" dirty="0">
                <a:solidFill>
                  <a:srgbClr val="FFFFFF"/>
                </a:solidFill>
              </a:rPr>
              <a:t>Money laundering and illicit finance</a:t>
            </a:r>
          </a:p>
          <a:p>
            <a:endParaRPr lang="en-US" sz="5400">
              <a:solidFill>
                <a:srgbClr val="FFFFFF"/>
              </a:solidFill>
            </a:endParaRPr>
          </a:p>
        </p:txBody>
      </p:sp>
      <p:sp>
        <p:nvSpPr>
          <p:cNvPr id="26"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3">
            <a:extLst>
              <a:ext uri="{FF2B5EF4-FFF2-40B4-BE49-F238E27FC236}">
                <a16:creationId xmlns:a16="http://schemas.microsoft.com/office/drawing/2014/main" id="{50C557E0-BB78-91A7-9634-49DACB17C8F1}"/>
              </a:ext>
            </a:extLst>
          </p:cNvPr>
          <p:cNvGraphicFramePr/>
          <p:nvPr>
            <p:extLst>
              <p:ext uri="{D42A27DB-BD31-4B8C-83A1-F6EECF244321}">
                <p14:modId xmlns:p14="http://schemas.microsoft.com/office/powerpoint/2010/main" val="3990952023"/>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2674915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6B816-270B-A693-AD9B-2F5938995E16}"/>
              </a:ext>
            </a:extLst>
          </p:cNvPr>
          <p:cNvSpPr>
            <a:spLocks noGrp="1"/>
          </p:cNvSpPr>
          <p:nvPr>
            <p:ph type="title"/>
          </p:nvPr>
        </p:nvSpPr>
        <p:spPr/>
        <p:txBody>
          <a:bodyPr/>
          <a:lstStyle/>
          <a:p>
            <a:r>
              <a:rPr lang="en-GB" dirty="0">
                <a:cs typeface="Calibri Light"/>
              </a:rPr>
              <a:t>Economic challenges</a:t>
            </a:r>
            <a:endParaRPr lang="en-GB" dirty="0"/>
          </a:p>
        </p:txBody>
      </p:sp>
      <p:sp>
        <p:nvSpPr>
          <p:cNvPr id="3" name="Content Placeholder 2">
            <a:extLst>
              <a:ext uri="{FF2B5EF4-FFF2-40B4-BE49-F238E27FC236}">
                <a16:creationId xmlns:a16="http://schemas.microsoft.com/office/drawing/2014/main" id="{99FD22E1-8822-69C3-F021-47B442169746}"/>
              </a:ext>
            </a:extLst>
          </p:cNvPr>
          <p:cNvSpPr>
            <a:spLocks noGrp="1"/>
          </p:cNvSpPr>
          <p:nvPr>
            <p:ph idx="1"/>
          </p:nvPr>
        </p:nvSpPr>
        <p:spPr/>
        <p:txBody>
          <a:bodyPr vert="horz" lIns="91440" tIns="45720" rIns="91440" bIns="45720" rtlCol="0" anchor="t">
            <a:normAutofit/>
          </a:bodyPr>
          <a:lstStyle/>
          <a:p>
            <a:r>
              <a:rPr lang="en-GB" dirty="0">
                <a:cs typeface="Calibri"/>
              </a:rPr>
              <a:t>Cost of pursuing SOC</a:t>
            </a:r>
          </a:p>
          <a:p>
            <a:r>
              <a:rPr lang="en-GB" dirty="0">
                <a:cs typeface="Calibri"/>
              </a:rPr>
              <a:t>Resources</a:t>
            </a:r>
          </a:p>
          <a:p>
            <a:r>
              <a:rPr lang="en-GB" dirty="0">
                <a:cs typeface="Calibri"/>
              </a:rPr>
              <a:t>Impact on local businesses</a:t>
            </a:r>
          </a:p>
          <a:p>
            <a:r>
              <a:rPr lang="en-GB" dirty="0">
                <a:cs typeface="Calibri"/>
              </a:rPr>
              <a:t>Cyber crime</a:t>
            </a:r>
          </a:p>
          <a:p>
            <a:r>
              <a:rPr lang="en-GB" dirty="0">
                <a:cs typeface="Calibri"/>
              </a:rPr>
              <a:t>Money laundering</a:t>
            </a:r>
          </a:p>
          <a:p>
            <a:endParaRPr lang="en-GB">
              <a:cs typeface="Calibri"/>
            </a:endParaRPr>
          </a:p>
        </p:txBody>
      </p:sp>
      <p:sp>
        <p:nvSpPr>
          <p:cNvPr id="4" name="TextBox 3">
            <a:extLst>
              <a:ext uri="{FF2B5EF4-FFF2-40B4-BE49-F238E27FC236}">
                <a16:creationId xmlns:a16="http://schemas.microsoft.com/office/drawing/2014/main" id="{FE53DE2F-3105-9725-BDBF-B4E7939EDC42}"/>
              </a:ext>
            </a:extLst>
          </p:cNvPr>
          <p:cNvSpPr txBox="1"/>
          <p:nvPr/>
        </p:nvSpPr>
        <p:spPr>
          <a:xfrm>
            <a:off x="8076678" y="2826184"/>
            <a:ext cx="366647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Estimated that SOC costs the UK £37billion per year </a:t>
            </a:r>
            <a:r>
              <a:rPr lang="en-GB" i="1" dirty="0">
                <a:cs typeface="Calibri"/>
              </a:rPr>
              <a:t>(GOV.UK, 2021).</a:t>
            </a:r>
            <a:r>
              <a:rPr lang="en-GB" dirty="0">
                <a:cs typeface="Calibri"/>
              </a:rPr>
              <a:t> </a:t>
            </a:r>
            <a:endParaRPr lang="en-US" dirty="0">
              <a:cs typeface="Calibri"/>
            </a:endParaRPr>
          </a:p>
          <a:p>
            <a:endParaRPr lang="en-GB">
              <a:cs typeface="Calibri"/>
            </a:endParaRPr>
          </a:p>
          <a:p>
            <a:r>
              <a:rPr lang="en-GB" dirty="0">
                <a:cs typeface="Calibri"/>
              </a:rPr>
              <a:t> In comparison, the estimated cost of SOC was 24 billion pounds a year in 2013</a:t>
            </a:r>
            <a:r>
              <a:rPr lang="en-GB" i="1" dirty="0">
                <a:cs typeface="Calibri"/>
              </a:rPr>
              <a:t> (Mills et al, 2013).</a:t>
            </a:r>
            <a:endParaRPr lang="en-US" i="1" dirty="0">
              <a:cs typeface="Calibri"/>
            </a:endParaRPr>
          </a:p>
        </p:txBody>
      </p:sp>
      <p:pic>
        <p:nvPicPr>
          <p:cNvPr id="5" name="Picture 5">
            <a:extLst>
              <a:ext uri="{FF2B5EF4-FFF2-40B4-BE49-F238E27FC236}">
                <a16:creationId xmlns:a16="http://schemas.microsoft.com/office/drawing/2014/main" id="{6689131D-D71D-2605-BF31-D922A6538CD5}"/>
              </a:ext>
            </a:extLst>
          </p:cNvPr>
          <p:cNvPicPr>
            <a:picLocks noChangeAspect="1"/>
          </p:cNvPicPr>
          <p:nvPr/>
        </p:nvPicPr>
        <p:blipFill>
          <a:blip r:embed="rId3"/>
          <a:stretch>
            <a:fillRect/>
          </a:stretch>
        </p:blipFill>
        <p:spPr>
          <a:xfrm>
            <a:off x="8158767" y="153240"/>
            <a:ext cx="3837904" cy="2537606"/>
          </a:xfrm>
          <a:prstGeom prst="rect">
            <a:avLst/>
          </a:prstGeom>
        </p:spPr>
      </p:pic>
    </p:spTree>
    <p:extLst>
      <p:ext uri="{BB962C8B-B14F-4D97-AF65-F5344CB8AC3E}">
        <p14:creationId xmlns:p14="http://schemas.microsoft.com/office/powerpoint/2010/main" val="1863895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10;&#10;Description automatically generated">
            <a:extLst>
              <a:ext uri="{FF2B5EF4-FFF2-40B4-BE49-F238E27FC236}">
                <a16:creationId xmlns:a16="http://schemas.microsoft.com/office/drawing/2014/main" id="{5D33024F-4BF2-DF8A-C70E-A5DC1C430A08}"/>
              </a:ext>
            </a:extLst>
          </p:cNvPr>
          <p:cNvPicPr>
            <a:picLocks noChangeAspect="1"/>
          </p:cNvPicPr>
          <p:nvPr/>
        </p:nvPicPr>
        <p:blipFill rotWithShape="1">
          <a:blip r:embed="rId3"/>
          <a:srcRect t="18153" r="-2" b="-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5">
            <a:extLst>
              <a:ext uri="{FF2B5EF4-FFF2-40B4-BE49-F238E27FC236}">
                <a16:creationId xmlns:a16="http://schemas.microsoft.com/office/drawing/2014/main" id="{09430A30-3909-F1C3-FEC7-0998CEC8FDAB}"/>
              </a:ext>
            </a:extLst>
          </p:cNvPr>
          <p:cNvPicPr>
            <a:picLocks noChangeAspect="1"/>
          </p:cNvPicPr>
          <p:nvPr/>
        </p:nvPicPr>
        <p:blipFill rotWithShape="1">
          <a:blip r:embed="rId4"/>
          <a:srcRect t="10031" r="-2" b="12264"/>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1ECF96E-77D1-74BD-7B14-DB1AB47B3861}"/>
              </a:ext>
            </a:extLst>
          </p:cNvPr>
          <p:cNvSpPr>
            <a:spLocks noGrp="1"/>
          </p:cNvSpPr>
          <p:nvPr>
            <p:ph type="title"/>
          </p:nvPr>
        </p:nvSpPr>
        <p:spPr>
          <a:xfrm>
            <a:off x="448056" y="859536"/>
            <a:ext cx="4832802" cy="1243584"/>
          </a:xfrm>
        </p:spPr>
        <p:txBody>
          <a:bodyPr>
            <a:normAutofit/>
          </a:bodyPr>
          <a:lstStyle/>
          <a:p>
            <a:r>
              <a:rPr lang="en-GB" sz="3400" dirty="0">
                <a:cs typeface="Calibri Light"/>
              </a:rPr>
              <a:t>Single, whole system approach strategy</a:t>
            </a:r>
            <a:endParaRPr lang="en-GB" sz="3400" dirty="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8960FAA-7B70-358F-0D41-DC69E0363F4B}"/>
              </a:ext>
            </a:extLst>
          </p:cNvPr>
          <p:cNvSpPr>
            <a:spLocks noGrp="1"/>
          </p:cNvSpPr>
          <p:nvPr>
            <p:ph idx="1"/>
          </p:nvPr>
        </p:nvSpPr>
        <p:spPr>
          <a:xfrm>
            <a:off x="448056" y="2512611"/>
            <a:ext cx="4832803" cy="3664351"/>
          </a:xfrm>
        </p:spPr>
        <p:txBody>
          <a:bodyPr vert="horz" lIns="91440" tIns="45720" rIns="91440" bIns="45720" rtlCol="0" anchor="t">
            <a:normAutofit/>
          </a:bodyPr>
          <a:lstStyle/>
          <a:p>
            <a:pPr marL="0" indent="0">
              <a:buNone/>
            </a:pPr>
            <a:r>
              <a:rPr lang="en-GB" sz="2000" dirty="0">
                <a:cs typeface="Calibri"/>
              </a:rPr>
              <a:t>The NCA Commitment to Working in Partnership with Police and Crime Commissioners</a:t>
            </a:r>
          </a:p>
          <a:p>
            <a:pPr marL="0" indent="0">
              <a:buNone/>
            </a:pPr>
            <a:r>
              <a:rPr lang="en-GB" sz="2000" dirty="0">
                <a:cs typeface="Calibri"/>
              </a:rPr>
              <a:t>Disrupting Serious and Organised crime gangs and criminals</a:t>
            </a:r>
          </a:p>
          <a:p>
            <a:pPr marL="0" indent="0">
              <a:buNone/>
            </a:pPr>
            <a:r>
              <a:rPr lang="en-GB" sz="2000" dirty="0">
                <a:ea typeface="+mn-lt"/>
                <a:cs typeface="+mn-lt"/>
              </a:rPr>
              <a:t>How the NCA will lead the fight to cut serious and organised crime</a:t>
            </a:r>
            <a:endParaRPr lang="en-GB" sz="2000" dirty="0"/>
          </a:p>
          <a:p>
            <a:pPr marL="0" indent="0">
              <a:buNone/>
            </a:pPr>
            <a:r>
              <a:rPr lang="en-GB" sz="2000" dirty="0">
                <a:cs typeface="Calibri"/>
              </a:rPr>
              <a:t>NCA Strategic and Operational Priorities</a:t>
            </a:r>
            <a:endParaRPr lang="en-GB" sz="2000" dirty="0"/>
          </a:p>
          <a:p>
            <a:pPr marL="0" indent="0">
              <a:buNone/>
            </a:pPr>
            <a:r>
              <a:rPr lang="en-GB" sz="2000" dirty="0">
                <a:ea typeface="+mn-lt"/>
                <a:cs typeface="+mn-lt"/>
              </a:rPr>
              <a:t>National and Regional Tasking and Coordination</a:t>
            </a:r>
            <a:endParaRPr lang="en-GB" dirty="0"/>
          </a:p>
          <a:p>
            <a:pPr marL="0" indent="0">
              <a:buNone/>
            </a:pPr>
            <a:endParaRPr lang="en-GB" sz="2000">
              <a:cs typeface="Calibri"/>
            </a:endParaRPr>
          </a:p>
        </p:txBody>
      </p:sp>
    </p:spTree>
    <p:extLst>
      <p:ext uri="{BB962C8B-B14F-4D97-AF65-F5344CB8AC3E}">
        <p14:creationId xmlns:p14="http://schemas.microsoft.com/office/powerpoint/2010/main" val="2570366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1778B-558B-8961-5F74-E93AA2D1CD5D}"/>
              </a:ext>
            </a:extLst>
          </p:cNvPr>
          <p:cNvSpPr>
            <a:spLocks noGrp="1"/>
          </p:cNvSpPr>
          <p:nvPr>
            <p:ph type="title"/>
          </p:nvPr>
        </p:nvSpPr>
        <p:spPr>
          <a:xfrm>
            <a:off x="638882" y="3428656"/>
            <a:ext cx="3980023" cy="852088"/>
          </a:xfrm>
        </p:spPr>
        <p:txBody>
          <a:bodyPr vert="horz" lIns="91440" tIns="45720" rIns="91440" bIns="45720" rtlCol="0" anchor="b">
            <a:normAutofit/>
          </a:bodyPr>
          <a:lstStyle/>
          <a:p>
            <a:r>
              <a:rPr lang="en-US" sz="5100" kern="1200" dirty="0">
                <a:latin typeface="+mj-lt"/>
                <a:ea typeface="+mj-ea"/>
                <a:cs typeface="+mj-cs"/>
              </a:rPr>
              <a:t>What works</a:t>
            </a:r>
            <a:r>
              <a:rPr lang="en-US" sz="5100" dirty="0"/>
              <a:t>?</a:t>
            </a:r>
            <a:endParaRPr lang="en-US" sz="5100" kern="1200" dirty="0">
              <a:latin typeface="+mj-lt"/>
              <a:cs typeface="Calibri Light"/>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E3DDA97C-C8D6-06CD-419B-F18AC0993ABE}"/>
              </a:ext>
            </a:extLst>
          </p:cNvPr>
          <p:cNvPicPr>
            <a:picLocks noChangeAspect="1"/>
          </p:cNvPicPr>
          <p:nvPr/>
        </p:nvPicPr>
        <p:blipFill rotWithShape="1">
          <a:blip r:embed="rId3"/>
          <a:srcRect l="37303" t="41928" r="37681" b="28251"/>
          <a:stretch/>
        </p:blipFill>
        <p:spPr>
          <a:xfrm>
            <a:off x="4399249" y="-5663"/>
            <a:ext cx="3787060" cy="2531262"/>
          </a:xfrm>
          <a:prstGeom prst="rect">
            <a:avLst/>
          </a:prstGeom>
        </p:spPr>
      </p:pic>
      <p:pic>
        <p:nvPicPr>
          <p:cNvPr id="6" name="Picture 6" descr="Graphical user interface, text, application&#10;&#10;Description automatically generated">
            <a:extLst>
              <a:ext uri="{FF2B5EF4-FFF2-40B4-BE49-F238E27FC236}">
                <a16:creationId xmlns:a16="http://schemas.microsoft.com/office/drawing/2014/main" id="{F10C0D7B-75B2-7919-A457-6AC00553F886}"/>
              </a:ext>
            </a:extLst>
          </p:cNvPr>
          <p:cNvPicPr>
            <a:picLocks noChangeAspect="1"/>
          </p:cNvPicPr>
          <p:nvPr/>
        </p:nvPicPr>
        <p:blipFill rotWithShape="1">
          <a:blip r:embed="rId4"/>
          <a:srcRect l="42832" t="15605" r="23656" b="25318"/>
          <a:stretch/>
        </p:blipFill>
        <p:spPr>
          <a:xfrm>
            <a:off x="8449616" y="1879984"/>
            <a:ext cx="3122271" cy="3098164"/>
          </a:xfrm>
          <a:prstGeom prst="rect">
            <a:avLst/>
          </a:prstGeom>
        </p:spPr>
      </p:pic>
      <p:pic>
        <p:nvPicPr>
          <p:cNvPr id="3" name="Picture 6" descr="Graphical user interface&#10;&#10;Description automatically generated">
            <a:extLst>
              <a:ext uri="{FF2B5EF4-FFF2-40B4-BE49-F238E27FC236}">
                <a16:creationId xmlns:a16="http://schemas.microsoft.com/office/drawing/2014/main" id="{43B4078E-5302-8035-D5C1-A1C9203754BD}"/>
              </a:ext>
            </a:extLst>
          </p:cNvPr>
          <p:cNvPicPr>
            <a:picLocks noChangeAspect="1"/>
          </p:cNvPicPr>
          <p:nvPr/>
        </p:nvPicPr>
        <p:blipFill rotWithShape="1">
          <a:blip r:embed="rId5"/>
          <a:srcRect l="16985" t="22350" r="41189" b="47170"/>
          <a:stretch/>
        </p:blipFill>
        <p:spPr>
          <a:xfrm>
            <a:off x="4207328" y="4837707"/>
            <a:ext cx="4248851" cy="1740286"/>
          </a:xfrm>
          <a:prstGeom prst="rect">
            <a:avLst/>
          </a:prstGeom>
        </p:spPr>
      </p:pic>
      <p:sp>
        <p:nvSpPr>
          <p:cNvPr id="5" name="TextBox 4">
            <a:extLst>
              <a:ext uri="{FF2B5EF4-FFF2-40B4-BE49-F238E27FC236}">
                <a16:creationId xmlns:a16="http://schemas.microsoft.com/office/drawing/2014/main" id="{4D2E351A-FBF0-81F9-5C5B-D5E51B6854B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Tree>
    <p:extLst>
      <p:ext uri="{BB962C8B-B14F-4D97-AF65-F5344CB8AC3E}">
        <p14:creationId xmlns:p14="http://schemas.microsoft.com/office/powerpoint/2010/main" val="1817749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A picture containing text&#10;&#10;Description automatically generated">
            <a:extLst>
              <a:ext uri="{FF2B5EF4-FFF2-40B4-BE49-F238E27FC236}">
                <a16:creationId xmlns:a16="http://schemas.microsoft.com/office/drawing/2014/main" id="{6306C449-F0DC-5673-EFD4-58D2B312FD6C}"/>
              </a:ext>
            </a:extLst>
          </p:cNvPr>
          <p:cNvPicPr>
            <a:picLocks noChangeAspect="1"/>
          </p:cNvPicPr>
          <p:nvPr/>
        </p:nvPicPr>
        <p:blipFill>
          <a:blip r:embed="rId3"/>
          <a:stretch>
            <a:fillRect/>
          </a:stretch>
        </p:blipFill>
        <p:spPr>
          <a:xfrm>
            <a:off x="765959" y="480459"/>
            <a:ext cx="3574472" cy="1800094"/>
          </a:xfrm>
          <a:prstGeom prst="rect">
            <a:avLst/>
          </a:prstGeom>
        </p:spPr>
      </p:pic>
      <p:pic>
        <p:nvPicPr>
          <p:cNvPr id="8" name="Picture 8" descr="Graphical user interface, application&#10;&#10;Description automatically generated">
            <a:extLst>
              <a:ext uri="{FF2B5EF4-FFF2-40B4-BE49-F238E27FC236}">
                <a16:creationId xmlns:a16="http://schemas.microsoft.com/office/drawing/2014/main" id="{F318ED4A-0038-9F20-C5F4-35B68503AAB2}"/>
              </a:ext>
            </a:extLst>
          </p:cNvPr>
          <p:cNvPicPr>
            <a:picLocks noChangeAspect="1"/>
          </p:cNvPicPr>
          <p:nvPr/>
        </p:nvPicPr>
        <p:blipFill>
          <a:blip r:embed="rId4"/>
          <a:stretch>
            <a:fillRect/>
          </a:stretch>
        </p:blipFill>
        <p:spPr>
          <a:xfrm>
            <a:off x="7685012" y="286355"/>
            <a:ext cx="4224261" cy="2378527"/>
          </a:xfrm>
          <a:prstGeom prst="rect">
            <a:avLst/>
          </a:prstGeom>
        </p:spPr>
      </p:pic>
      <p:pic>
        <p:nvPicPr>
          <p:cNvPr id="9" name="Picture 9">
            <a:extLst>
              <a:ext uri="{FF2B5EF4-FFF2-40B4-BE49-F238E27FC236}">
                <a16:creationId xmlns:a16="http://schemas.microsoft.com/office/drawing/2014/main" id="{37F60225-01BE-4DBB-385E-9E075FEB4EDD}"/>
              </a:ext>
            </a:extLst>
          </p:cNvPr>
          <p:cNvPicPr>
            <a:picLocks noChangeAspect="1"/>
          </p:cNvPicPr>
          <p:nvPr/>
        </p:nvPicPr>
        <p:blipFill>
          <a:blip r:embed="rId5"/>
          <a:stretch>
            <a:fillRect/>
          </a:stretch>
        </p:blipFill>
        <p:spPr>
          <a:xfrm>
            <a:off x="472661" y="4134678"/>
            <a:ext cx="4167808" cy="2089426"/>
          </a:xfrm>
          <a:prstGeom prst="rect">
            <a:avLst/>
          </a:prstGeom>
        </p:spPr>
      </p:pic>
      <p:pic>
        <p:nvPicPr>
          <p:cNvPr id="10" name="Picture 10">
            <a:extLst>
              <a:ext uri="{FF2B5EF4-FFF2-40B4-BE49-F238E27FC236}">
                <a16:creationId xmlns:a16="http://schemas.microsoft.com/office/drawing/2014/main" id="{08AAF2B6-8E1C-0415-9998-65E807930F0A}"/>
              </a:ext>
            </a:extLst>
          </p:cNvPr>
          <p:cNvPicPr>
            <a:picLocks noChangeAspect="1"/>
          </p:cNvPicPr>
          <p:nvPr/>
        </p:nvPicPr>
        <p:blipFill>
          <a:blip r:embed="rId6"/>
          <a:stretch>
            <a:fillRect/>
          </a:stretch>
        </p:blipFill>
        <p:spPr>
          <a:xfrm>
            <a:off x="7542364" y="3918804"/>
            <a:ext cx="4367838" cy="2312807"/>
          </a:xfrm>
          <a:prstGeom prst="rect">
            <a:avLst/>
          </a:prstGeom>
        </p:spPr>
      </p:pic>
      <p:sp>
        <p:nvSpPr>
          <p:cNvPr id="3" name="TextBox 2">
            <a:extLst>
              <a:ext uri="{FF2B5EF4-FFF2-40B4-BE49-F238E27FC236}">
                <a16:creationId xmlns:a16="http://schemas.microsoft.com/office/drawing/2014/main" id="{FFAEC10E-EFDF-75F4-A402-19E329F1195B}"/>
              </a:ext>
            </a:extLst>
          </p:cNvPr>
          <p:cNvSpPr txBox="1"/>
          <p:nvPr/>
        </p:nvSpPr>
        <p:spPr>
          <a:xfrm>
            <a:off x="4720746" y="2946226"/>
            <a:ext cx="34707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Current Responses</a:t>
            </a:r>
          </a:p>
        </p:txBody>
      </p:sp>
    </p:spTree>
    <p:extLst>
      <p:ext uri="{BB962C8B-B14F-4D97-AF65-F5344CB8AC3E}">
        <p14:creationId xmlns:p14="http://schemas.microsoft.com/office/powerpoint/2010/main" val="996532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DA753-CEC0-A394-1DA5-CFCD380D3069}"/>
              </a:ext>
            </a:extLst>
          </p:cNvPr>
          <p:cNvSpPr>
            <a:spLocks noGrp="1"/>
          </p:cNvSpPr>
          <p:nvPr>
            <p:ph type="title"/>
          </p:nvPr>
        </p:nvSpPr>
        <p:spPr>
          <a:xfrm>
            <a:off x="640080" y="325369"/>
            <a:ext cx="4368602" cy="1956841"/>
          </a:xfrm>
        </p:spPr>
        <p:txBody>
          <a:bodyPr anchor="b">
            <a:normAutofit/>
          </a:bodyPr>
          <a:lstStyle/>
          <a:p>
            <a:r>
              <a:rPr lang="en-GB" sz="5400" dirty="0">
                <a:cs typeface="Calibri Light"/>
              </a:rPr>
              <a:t>Switzerland – UK agreement</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F5E039-05E5-23F8-E04D-D8AEFA3FF3F4}"/>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700" dirty="0">
                <a:cs typeface="Calibri" panose="020F0502020204030204"/>
              </a:rPr>
              <a:t>This is an example of what is being done to tackle SOC.</a:t>
            </a:r>
          </a:p>
          <a:p>
            <a:pPr marL="0" indent="0">
              <a:buNone/>
            </a:pPr>
            <a:endParaRPr lang="en-GB" sz="1700">
              <a:cs typeface="Calibri" panose="020F0502020204030204"/>
            </a:endParaRPr>
          </a:p>
          <a:p>
            <a:pPr marL="0" indent="0">
              <a:buNone/>
            </a:pPr>
            <a:r>
              <a:rPr lang="en-GB" sz="1700" i="1" dirty="0">
                <a:ea typeface="+mn-lt"/>
                <a:cs typeface="+mn-lt"/>
              </a:rPr>
              <a:t>'Treaty to strengthen police cooperation between law enforcement authorities in both countries'</a:t>
            </a:r>
            <a:endParaRPr lang="en-GB" sz="1700" i="1" dirty="0">
              <a:cs typeface="Calibri" panose="020F0502020204030204"/>
            </a:endParaRPr>
          </a:p>
          <a:p>
            <a:pPr marL="0" indent="0">
              <a:buNone/>
            </a:pPr>
            <a:endParaRPr lang="en-GB" sz="1700">
              <a:cs typeface="Calibri" panose="020F0502020204030204"/>
            </a:endParaRPr>
          </a:p>
          <a:p>
            <a:pPr marL="0" indent="0">
              <a:buNone/>
            </a:pPr>
            <a:r>
              <a:rPr lang="en-GB" sz="1700" dirty="0">
                <a:cs typeface="Calibri" panose="020F0502020204030204"/>
              </a:rPr>
              <a:t>Potential for this to be developed further to create more agreements with other countries, remember that SOC groups can still operate in the UK, while the 'leaders' live abroad. </a:t>
            </a:r>
          </a:p>
        </p:txBody>
      </p:sp>
      <p:pic>
        <p:nvPicPr>
          <p:cNvPr id="4" name="Picture 4">
            <a:extLst>
              <a:ext uri="{FF2B5EF4-FFF2-40B4-BE49-F238E27FC236}">
                <a16:creationId xmlns:a16="http://schemas.microsoft.com/office/drawing/2014/main" id="{95F9D3CC-A9F2-1DBB-C276-ACE3181187D0}"/>
              </a:ext>
            </a:extLst>
          </p:cNvPr>
          <p:cNvPicPr>
            <a:picLocks noChangeAspect="1"/>
          </p:cNvPicPr>
          <p:nvPr/>
        </p:nvPicPr>
        <p:blipFill rotWithShape="1">
          <a:blip r:embed="rId3"/>
          <a:srcRect l="32708" r="33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53080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food&#10;&#10;Description automatically generated">
            <a:extLst>
              <a:ext uri="{FF2B5EF4-FFF2-40B4-BE49-F238E27FC236}">
                <a16:creationId xmlns:a16="http://schemas.microsoft.com/office/drawing/2014/main" id="{C1B33017-7107-6577-26FB-B6DA6750420A}"/>
              </a:ext>
            </a:extLst>
          </p:cNvPr>
          <p:cNvPicPr>
            <a:picLocks noGrp="1" noChangeAspect="1"/>
          </p:cNvPicPr>
          <p:nvPr>
            <p:ph idx="1"/>
          </p:nvPr>
        </p:nvPicPr>
        <p:blipFill>
          <a:blip r:embed="rId3"/>
          <a:stretch>
            <a:fillRect/>
          </a:stretch>
        </p:blipFill>
        <p:spPr>
          <a:xfrm>
            <a:off x="348404" y="446810"/>
            <a:ext cx="4702408" cy="2018358"/>
          </a:xfrm>
        </p:spPr>
      </p:pic>
      <p:pic>
        <p:nvPicPr>
          <p:cNvPr id="5" name="Picture 5" descr="Graphical user interface, text, application, Word&#10;&#10;Description automatically generated">
            <a:extLst>
              <a:ext uri="{FF2B5EF4-FFF2-40B4-BE49-F238E27FC236}">
                <a16:creationId xmlns:a16="http://schemas.microsoft.com/office/drawing/2014/main" id="{4D7FCD7D-06B7-0B9A-5E87-E875F28D8504}"/>
              </a:ext>
            </a:extLst>
          </p:cNvPr>
          <p:cNvPicPr>
            <a:picLocks noChangeAspect="1"/>
          </p:cNvPicPr>
          <p:nvPr/>
        </p:nvPicPr>
        <p:blipFill rotWithShape="1">
          <a:blip r:embed="rId4"/>
          <a:srcRect l="12739" t="23396" r="29087" b="62868"/>
          <a:stretch/>
        </p:blipFill>
        <p:spPr>
          <a:xfrm>
            <a:off x="305039" y="2629452"/>
            <a:ext cx="5305294" cy="701987"/>
          </a:xfrm>
          <a:prstGeom prst="rect">
            <a:avLst/>
          </a:prstGeom>
        </p:spPr>
      </p:pic>
      <p:pic>
        <p:nvPicPr>
          <p:cNvPr id="6" name="Picture 6" descr="Graphical user interface, text, application&#10;&#10;Description automatically generated">
            <a:extLst>
              <a:ext uri="{FF2B5EF4-FFF2-40B4-BE49-F238E27FC236}">
                <a16:creationId xmlns:a16="http://schemas.microsoft.com/office/drawing/2014/main" id="{BF5F519C-FE3B-E806-8A02-C27214ED413D}"/>
              </a:ext>
            </a:extLst>
          </p:cNvPr>
          <p:cNvPicPr>
            <a:picLocks noChangeAspect="1"/>
          </p:cNvPicPr>
          <p:nvPr/>
        </p:nvPicPr>
        <p:blipFill rotWithShape="1">
          <a:blip r:embed="rId5"/>
          <a:srcRect l="13540" t="40000" r="42166" b="46207"/>
          <a:stretch/>
        </p:blipFill>
        <p:spPr>
          <a:xfrm>
            <a:off x="6162541" y="5018602"/>
            <a:ext cx="5014886" cy="761670"/>
          </a:xfrm>
          <a:prstGeom prst="rect">
            <a:avLst/>
          </a:prstGeom>
        </p:spPr>
      </p:pic>
      <p:pic>
        <p:nvPicPr>
          <p:cNvPr id="7" name="Picture 7" descr="Graphical user interface, text&#10;&#10;Description automatically generated">
            <a:extLst>
              <a:ext uri="{FF2B5EF4-FFF2-40B4-BE49-F238E27FC236}">
                <a16:creationId xmlns:a16="http://schemas.microsoft.com/office/drawing/2014/main" id="{DF1D9E65-E70C-44CF-AAA5-77BA0BDF1850}"/>
              </a:ext>
            </a:extLst>
          </p:cNvPr>
          <p:cNvPicPr>
            <a:picLocks noChangeAspect="1"/>
          </p:cNvPicPr>
          <p:nvPr/>
        </p:nvPicPr>
        <p:blipFill rotWithShape="1">
          <a:blip r:embed="rId6"/>
          <a:srcRect l="21926" t="48540" r="40779" b="18613"/>
          <a:stretch/>
        </p:blipFill>
        <p:spPr>
          <a:xfrm>
            <a:off x="5937160" y="2238911"/>
            <a:ext cx="5733506" cy="2821829"/>
          </a:xfrm>
          <a:prstGeom prst="rect">
            <a:avLst/>
          </a:prstGeom>
        </p:spPr>
      </p:pic>
    </p:spTree>
    <p:extLst>
      <p:ext uri="{BB962C8B-B14F-4D97-AF65-F5344CB8AC3E}">
        <p14:creationId xmlns:p14="http://schemas.microsoft.com/office/powerpoint/2010/main" val="991402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1AE29-7A7C-5179-2B1E-FC5AC9B58526}"/>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cs typeface="Calibri Light"/>
              </a:rPr>
              <a:t>What more could be done to tackle SOC in the UK?</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8C56834D-091F-6848-E911-2F942E6FA945}"/>
              </a:ext>
            </a:extLst>
          </p:cNvPr>
          <p:cNvGraphicFramePr>
            <a:graphicFrameLocks noGrp="1"/>
          </p:cNvGraphicFramePr>
          <p:nvPr>
            <p:ph idx="1"/>
            <p:extLst>
              <p:ext uri="{D42A27DB-BD31-4B8C-83A1-F6EECF244321}">
                <p14:modId xmlns:p14="http://schemas.microsoft.com/office/powerpoint/2010/main" val="14107381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1021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163D31-E195-2F23-D1A4-CBF710AA1D0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400" kern="1200" dirty="0">
                <a:solidFill>
                  <a:schemeClr val="tx1"/>
                </a:solidFill>
                <a:latin typeface="+mj-lt"/>
                <a:ea typeface="+mj-ea"/>
                <a:cs typeface="+mj-cs"/>
              </a:rPr>
              <a:t>How could the NCA and Home Office improve their responses to SOC in relation to the key challenges they face?</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Graphical user interface&#10;&#10;Description automatically generated">
            <a:extLst>
              <a:ext uri="{FF2B5EF4-FFF2-40B4-BE49-F238E27FC236}">
                <a16:creationId xmlns:a16="http://schemas.microsoft.com/office/drawing/2014/main" id="{4F580C0A-606D-E121-304E-2C02CE95AD49}"/>
              </a:ext>
            </a:extLst>
          </p:cNvPr>
          <p:cNvPicPr>
            <a:picLocks noChangeAspect="1"/>
          </p:cNvPicPr>
          <p:nvPr/>
        </p:nvPicPr>
        <p:blipFill rotWithShape="1">
          <a:blip r:embed="rId3"/>
          <a:srcRect l="34631" t="18978" r="16393" b="11172"/>
          <a:stretch/>
        </p:blipFill>
        <p:spPr>
          <a:xfrm>
            <a:off x="5414356" y="782655"/>
            <a:ext cx="6408836" cy="5141437"/>
          </a:xfrm>
          <a:prstGeom prst="rect">
            <a:avLst/>
          </a:prstGeom>
        </p:spPr>
      </p:pic>
    </p:spTree>
    <p:extLst>
      <p:ext uri="{BB962C8B-B14F-4D97-AF65-F5344CB8AC3E}">
        <p14:creationId xmlns:p14="http://schemas.microsoft.com/office/powerpoint/2010/main" val="392679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Blood in a test tube">
            <a:extLst>
              <a:ext uri="{FF2B5EF4-FFF2-40B4-BE49-F238E27FC236}">
                <a16:creationId xmlns:a16="http://schemas.microsoft.com/office/drawing/2014/main" id="{D8B046BB-A776-A541-91AB-DEF9C6970408}"/>
              </a:ext>
            </a:extLst>
          </p:cNvPr>
          <p:cNvPicPr>
            <a:picLocks noChangeAspect="1"/>
          </p:cNvPicPr>
          <p:nvPr/>
        </p:nvPicPr>
        <p:blipFill rotWithShape="1">
          <a:blip r:embed="rId3">
            <a:grayscl/>
          </a:blip>
          <a:srcRect t="4097" r="-2" b="11506"/>
          <a:stretch/>
        </p:blipFill>
        <p:spPr>
          <a:xfrm>
            <a:off x="20" y="10"/>
            <a:ext cx="12191980" cy="6857990"/>
          </a:xfrm>
          <a:prstGeom prst="rect">
            <a:avLst/>
          </a:prstGeom>
        </p:spPr>
      </p:pic>
      <p:sp>
        <p:nvSpPr>
          <p:cNvPr id="9" name="Freeform 12">
            <a:extLst>
              <a:ext uri="{FF2B5EF4-FFF2-40B4-BE49-F238E27FC236}">
                <a16:creationId xmlns:a16="http://schemas.microsoft.com/office/drawing/2014/main" id="{5625EBD2-B0F5-41AE-B3A7-8EC468264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1594" y="2311110"/>
            <a:ext cx="7028812" cy="2235780"/>
          </a:xfrm>
          <a:custGeom>
            <a:avLst/>
            <a:gdLst>
              <a:gd name="connsiteX0" fmla="*/ 0 w 8935452"/>
              <a:gd name="connsiteY0" fmla="*/ 0 h 3735526"/>
              <a:gd name="connsiteX1" fmla="*/ 8935452 w 8935452"/>
              <a:gd name="connsiteY1" fmla="*/ 0 h 3735526"/>
              <a:gd name="connsiteX2" fmla="*/ 8935452 w 8935452"/>
              <a:gd name="connsiteY2" fmla="*/ 3384463 h 3735526"/>
              <a:gd name="connsiteX3" fmla="*/ 4674433 w 8935452"/>
              <a:gd name="connsiteY3" fmla="*/ 3384463 h 3735526"/>
              <a:gd name="connsiteX4" fmla="*/ 4470816 w 8935452"/>
              <a:gd name="connsiteY4" fmla="*/ 3735526 h 3735526"/>
              <a:gd name="connsiteX5" fmla="*/ 4267200 w 8935452"/>
              <a:gd name="connsiteY5" fmla="*/ 3384463 h 3735526"/>
              <a:gd name="connsiteX6" fmla="*/ 0 w 8935452"/>
              <a:gd name="connsiteY6" fmla="*/ 3384463 h 3735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35452" h="3735526">
                <a:moveTo>
                  <a:pt x="0" y="0"/>
                </a:moveTo>
                <a:lnTo>
                  <a:pt x="8935452" y="0"/>
                </a:lnTo>
                <a:lnTo>
                  <a:pt x="8935452" y="3384463"/>
                </a:lnTo>
                <a:lnTo>
                  <a:pt x="4674433" y="3384463"/>
                </a:lnTo>
                <a:lnTo>
                  <a:pt x="4470816" y="3735526"/>
                </a:lnTo>
                <a:lnTo>
                  <a:pt x="4267200" y="3384463"/>
                </a:lnTo>
                <a:lnTo>
                  <a:pt x="0" y="3384463"/>
                </a:lnTo>
                <a:close/>
              </a:path>
            </a:pathLst>
          </a:custGeom>
          <a:solidFill>
            <a:schemeClr val="bg2"/>
          </a:solidFill>
          <a:ln w="1905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05158A-13F2-A122-3C46-6D22FEFC6FC9}"/>
              </a:ext>
            </a:extLst>
          </p:cNvPr>
          <p:cNvSpPr>
            <a:spLocks noGrp="1"/>
          </p:cNvSpPr>
          <p:nvPr>
            <p:ph type="title"/>
          </p:nvPr>
        </p:nvSpPr>
        <p:spPr>
          <a:xfrm>
            <a:off x="3167062" y="2486025"/>
            <a:ext cx="5857875" cy="1676400"/>
          </a:xfrm>
        </p:spPr>
        <p:txBody>
          <a:bodyPr vert="horz" lIns="91440" tIns="45720" rIns="91440" bIns="45720" rtlCol="0" anchor="ctr">
            <a:normAutofit/>
          </a:bodyPr>
          <a:lstStyle/>
          <a:p>
            <a:pPr algn="ctr"/>
            <a:r>
              <a:rPr lang="en-US">
                <a:solidFill>
                  <a:schemeClr val="tx2"/>
                </a:solidFill>
              </a:rPr>
              <a:t>Conclusion</a:t>
            </a:r>
          </a:p>
        </p:txBody>
      </p:sp>
    </p:spTree>
    <p:extLst>
      <p:ext uri="{BB962C8B-B14F-4D97-AF65-F5344CB8AC3E}">
        <p14:creationId xmlns:p14="http://schemas.microsoft.com/office/powerpoint/2010/main" val="368393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679FB7-9C27-7240-A644-FEDF72F9A740}"/>
              </a:ext>
            </a:extLst>
          </p:cNvPr>
          <p:cNvSpPr>
            <a:spLocks noGrp="1"/>
          </p:cNvSpPr>
          <p:nvPr>
            <p:ph idx="1"/>
          </p:nvPr>
        </p:nvSpPr>
        <p:spPr>
          <a:xfrm>
            <a:off x="818408" y="280734"/>
            <a:ext cx="10535392" cy="5119934"/>
          </a:xfrm>
        </p:spPr>
        <p:txBody>
          <a:bodyPr vert="horz" lIns="91440" tIns="45720" rIns="91440" bIns="45720" rtlCol="0" anchor="t">
            <a:noAutofit/>
          </a:bodyPr>
          <a:lstStyle/>
          <a:p>
            <a:pPr>
              <a:buNone/>
            </a:pPr>
            <a:r>
              <a:rPr lang="en-GB" sz="1400" b="1" dirty="0">
                <a:latin typeface="Times New Roman"/>
                <a:cs typeface="Times New Roman"/>
              </a:rPr>
              <a:t>References:</a:t>
            </a:r>
          </a:p>
          <a:p>
            <a:pPr>
              <a:buNone/>
            </a:pPr>
            <a:r>
              <a:rPr lang="en-GB" sz="1400" dirty="0">
                <a:latin typeface="Times New Roman"/>
                <a:cs typeface="Times New Roman"/>
              </a:rPr>
              <a:t>BBC (2011) </a:t>
            </a:r>
            <a:r>
              <a:rPr lang="en-GB" sz="1400" i="1" dirty="0">
                <a:latin typeface="Times New Roman"/>
                <a:cs typeface="Times New Roman"/>
              </a:rPr>
              <a:t>Image. Gangs in the UK: How Big a Problem Are they?</a:t>
            </a:r>
            <a:r>
              <a:rPr lang="en-GB" sz="1400" dirty="0">
                <a:latin typeface="Times New Roman"/>
                <a:cs typeface="Times New Roman"/>
              </a:rPr>
              <a:t>, </a:t>
            </a:r>
            <a:r>
              <a:rPr lang="en-GB" sz="1400" i="1" dirty="0">
                <a:latin typeface="Times New Roman"/>
                <a:cs typeface="Times New Roman"/>
              </a:rPr>
              <a:t>BBC NEWS</a:t>
            </a:r>
            <a:r>
              <a:rPr lang="en-GB" sz="1400" dirty="0">
                <a:latin typeface="Times New Roman"/>
                <a:cs typeface="Times New Roman"/>
              </a:rPr>
              <a:t>. Available at: </a:t>
            </a:r>
            <a:r>
              <a:rPr lang="en-GB" sz="1400" dirty="0">
                <a:latin typeface="Times New Roman"/>
                <a:cs typeface="Times New Roman"/>
                <a:hlinkClick r:id="rId2"/>
              </a:rPr>
              <a:t>https://www.bbc.com/news/magazine-15238377</a:t>
            </a:r>
            <a:r>
              <a:rPr lang="en-GB" sz="1400" dirty="0">
                <a:latin typeface="Times New Roman"/>
                <a:cs typeface="Times New Roman"/>
              </a:rPr>
              <a:t> (Accessed: 1 May 2023).</a:t>
            </a:r>
            <a:endParaRPr lang="en-US" sz="1400">
              <a:cs typeface="Calibri"/>
            </a:endParaRPr>
          </a:p>
          <a:p>
            <a:pPr>
              <a:buNone/>
            </a:pPr>
            <a:r>
              <a:rPr lang="en-GB" sz="1400" dirty="0">
                <a:latin typeface="Times New Roman"/>
                <a:cs typeface="Times New Roman"/>
              </a:rPr>
              <a:t>Balla, R. (2023) </a:t>
            </a:r>
            <a:r>
              <a:rPr lang="en-GB" sz="1400" i="1" dirty="0">
                <a:latin typeface="Times New Roman"/>
                <a:cs typeface="Times New Roman"/>
              </a:rPr>
              <a:t>£21bn of Public Money Lost in Fraud since COVID Pandemic Began and Most Will Never Be Recovered</a:t>
            </a:r>
            <a:r>
              <a:rPr lang="en-GB" sz="1400" dirty="0">
                <a:latin typeface="Times New Roman"/>
                <a:cs typeface="Times New Roman"/>
              </a:rPr>
              <a:t>, </a:t>
            </a:r>
            <a:r>
              <a:rPr lang="en-GB" sz="1400" i="1" dirty="0">
                <a:latin typeface="Times New Roman"/>
                <a:cs typeface="Times New Roman"/>
              </a:rPr>
              <a:t>Sky News</a:t>
            </a:r>
            <a:r>
              <a:rPr lang="en-GB" sz="1400" dirty="0">
                <a:latin typeface="Times New Roman"/>
                <a:cs typeface="Times New Roman"/>
              </a:rPr>
              <a:t>. Available at: </a:t>
            </a:r>
            <a:r>
              <a:rPr lang="en-GB" sz="1400" dirty="0">
                <a:latin typeface="Times New Roman"/>
                <a:cs typeface="Times New Roman"/>
                <a:hlinkClick r:id="rId3"/>
              </a:rPr>
              <a:t>https://news.sky.com/story/21bn-of-taxpayer-money-lost-in-fraud-by-government-since-pandemic-began-says-spending-watchdog-12845271</a:t>
            </a:r>
            <a:r>
              <a:rPr lang="en-GB" sz="1400" dirty="0">
                <a:latin typeface="Times New Roman"/>
                <a:cs typeface="Times New Roman"/>
              </a:rPr>
              <a:t> (Accessed: 2 May 2023).</a:t>
            </a:r>
            <a:endParaRPr lang="en-GB" sz="1400">
              <a:cs typeface="Calibri"/>
            </a:endParaRPr>
          </a:p>
          <a:p>
            <a:pPr>
              <a:buNone/>
            </a:pPr>
            <a:r>
              <a:rPr lang="en-GB" sz="1400" dirty="0">
                <a:latin typeface="Times New Roman"/>
                <a:cs typeface="Times New Roman"/>
              </a:rPr>
              <a:t>Challenger (2020) </a:t>
            </a:r>
            <a:r>
              <a:rPr lang="en-GB" sz="1400" i="1" dirty="0">
                <a:latin typeface="Times New Roman"/>
                <a:cs typeface="Times New Roman"/>
              </a:rPr>
              <a:t>Modern Slavery and Exploitation Helpline</a:t>
            </a:r>
            <a:r>
              <a:rPr lang="en-GB" sz="1400" dirty="0">
                <a:latin typeface="Times New Roman"/>
                <a:cs typeface="Times New Roman"/>
              </a:rPr>
              <a:t>, </a:t>
            </a:r>
            <a:r>
              <a:rPr lang="en-GB" sz="1400" i="1" dirty="0">
                <a:latin typeface="Times New Roman"/>
                <a:cs typeface="Times New Roman"/>
              </a:rPr>
              <a:t>Challenger</a:t>
            </a:r>
            <a:r>
              <a:rPr lang="en-GB" sz="1400" dirty="0">
                <a:latin typeface="Times New Roman"/>
                <a:cs typeface="Times New Roman"/>
              </a:rPr>
              <a:t>. Available at: </a:t>
            </a:r>
            <a:r>
              <a:rPr lang="en-GB" sz="1400" dirty="0">
                <a:latin typeface="Times New Roman"/>
                <a:cs typeface="Times New Roman"/>
                <a:hlinkClick r:id="rId4"/>
              </a:rPr>
              <a:t>https://www.programmechallenger.co.uk/practitioner/what_we_do/modern_slavery/modernslaveryhelpline/</a:t>
            </a:r>
            <a:r>
              <a:rPr lang="en-GB" sz="1400" dirty="0">
                <a:latin typeface="Times New Roman"/>
                <a:cs typeface="Times New Roman"/>
              </a:rPr>
              <a:t> (Accessed: 21 April 2023).</a:t>
            </a:r>
            <a:endParaRPr lang="en-GB" sz="1400">
              <a:cs typeface="Calibri"/>
            </a:endParaRPr>
          </a:p>
          <a:p>
            <a:pPr>
              <a:buNone/>
            </a:pPr>
            <a:r>
              <a:rPr lang="en-GB" sz="1400" dirty="0">
                <a:latin typeface="Times New Roman"/>
                <a:cs typeface="Times New Roman"/>
              </a:rPr>
              <a:t>cms-user26 (2023) </a:t>
            </a:r>
            <a:r>
              <a:rPr lang="en-GB" sz="1400" i="1" dirty="0">
                <a:latin typeface="Times New Roman"/>
                <a:cs typeface="Times New Roman"/>
              </a:rPr>
              <a:t>Operation Venetic: £30k a Week Drugs Boss Jailed</a:t>
            </a:r>
            <a:r>
              <a:rPr lang="en-GB" sz="1400" dirty="0">
                <a:latin typeface="Times New Roman"/>
                <a:cs typeface="Times New Roman"/>
              </a:rPr>
              <a:t>, </a:t>
            </a:r>
            <a:r>
              <a:rPr lang="en-GB" sz="1400" i="1" dirty="0">
                <a:latin typeface="Times New Roman"/>
                <a:cs typeface="Times New Roman"/>
                <a:hlinkClick r:id="rId5"/>
              </a:rPr>
              <a:t>www.nationalcrimeagency.gov.uk</a:t>
            </a:r>
            <a:r>
              <a:rPr lang="en-GB" sz="1400" dirty="0">
                <a:latin typeface="Times New Roman"/>
                <a:cs typeface="Times New Roman"/>
              </a:rPr>
              <a:t>. Available at: </a:t>
            </a:r>
            <a:r>
              <a:rPr lang="en-GB" sz="1400" dirty="0">
                <a:latin typeface="Times New Roman"/>
                <a:cs typeface="Times New Roman"/>
                <a:hlinkClick r:id="rId6"/>
              </a:rPr>
              <a:t>https://www.nationalcrimeagency.gov.uk/news/operation-venetic-30k-a-week-drugs-boss-jailed</a:t>
            </a:r>
            <a:r>
              <a:rPr lang="en-GB" sz="1400" dirty="0">
                <a:latin typeface="Times New Roman"/>
                <a:cs typeface="Times New Roman"/>
              </a:rPr>
              <a:t> (Accessed: 1 May 2023).</a:t>
            </a:r>
            <a:endParaRPr lang="en-GB" sz="1400">
              <a:cs typeface="Calibri"/>
            </a:endParaRPr>
          </a:p>
          <a:p>
            <a:pPr>
              <a:buNone/>
            </a:pPr>
            <a:r>
              <a:rPr lang="en-GB" sz="1400" dirty="0">
                <a:latin typeface="Times New Roman"/>
                <a:cs typeface="Times New Roman"/>
              </a:rPr>
              <a:t>College of Policing (2022) </a:t>
            </a:r>
            <a:r>
              <a:rPr lang="en-GB" sz="1400" i="1" dirty="0">
                <a:latin typeface="Times New Roman"/>
                <a:cs typeface="Times New Roman"/>
              </a:rPr>
              <a:t>UK and Switzerland – Agreement on Police Cooperation</a:t>
            </a:r>
            <a:r>
              <a:rPr lang="en-GB" sz="1400" dirty="0">
                <a:latin typeface="Times New Roman"/>
                <a:cs typeface="Times New Roman"/>
              </a:rPr>
              <a:t>, </a:t>
            </a:r>
            <a:r>
              <a:rPr lang="en-GB" sz="1400" i="1" dirty="0">
                <a:latin typeface="Times New Roman"/>
                <a:cs typeface="Times New Roman"/>
              </a:rPr>
              <a:t>College of Policing</a:t>
            </a:r>
            <a:r>
              <a:rPr lang="en-GB" sz="1400" dirty="0">
                <a:latin typeface="Times New Roman"/>
                <a:cs typeface="Times New Roman"/>
              </a:rPr>
              <a:t>. Available at: </a:t>
            </a:r>
            <a:r>
              <a:rPr lang="en-GB" sz="1400" dirty="0">
                <a:latin typeface="Times New Roman"/>
                <a:cs typeface="Times New Roman"/>
                <a:hlinkClick r:id="rId7"/>
              </a:rPr>
              <a:t>https://www.college.police.uk/article/uk-and-switzerland-agreement-police-cooperation</a:t>
            </a:r>
            <a:r>
              <a:rPr lang="en-GB" sz="1400" dirty="0">
                <a:latin typeface="Times New Roman"/>
                <a:cs typeface="Times New Roman"/>
              </a:rPr>
              <a:t> (Accessed: 19 April 2023).</a:t>
            </a:r>
            <a:endParaRPr lang="en-GB" sz="1400">
              <a:cs typeface="Calibri"/>
            </a:endParaRPr>
          </a:p>
          <a:p>
            <a:pPr>
              <a:buNone/>
            </a:pPr>
            <a:r>
              <a:rPr lang="en-GB" sz="1400" dirty="0">
                <a:latin typeface="Times New Roman"/>
                <a:cs typeface="Times New Roman"/>
              </a:rPr>
              <a:t>Covington Alert (2021) </a:t>
            </a:r>
            <a:r>
              <a:rPr lang="en-GB" sz="1400" i="1" dirty="0">
                <a:latin typeface="Times New Roman"/>
                <a:cs typeface="Times New Roman"/>
              </a:rPr>
              <a:t>An Overview of Post-Brexit UK Export Controls and Economic Sanctions</a:t>
            </a:r>
            <a:r>
              <a:rPr lang="en-GB" sz="1400" dirty="0">
                <a:latin typeface="Times New Roman"/>
                <a:cs typeface="Times New Roman"/>
              </a:rPr>
              <a:t>, </a:t>
            </a:r>
            <a:r>
              <a:rPr lang="en-GB" sz="1400" i="1" dirty="0">
                <a:latin typeface="Times New Roman"/>
                <a:cs typeface="Times New Roman"/>
                <a:hlinkClick r:id="rId8"/>
              </a:rPr>
              <a:t>www.cov.com</a:t>
            </a:r>
            <a:r>
              <a:rPr lang="en-GB" sz="1400" dirty="0">
                <a:latin typeface="Times New Roman"/>
                <a:cs typeface="Times New Roman"/>
              </a:rPr>
              <a:t>. Available at: </a:t>
            </a:r>
            <a:r>
              <a:rPr lang="en-GB" sz="1400" dirty="0">
                <a:latin typeface="Times New Roman"/>
                <a:cs typeface="Times New Roman"/>
                <a:hlinkClick r:id="rId9"/>
              </a:rPr>
              <a:t>https://www.cov.com/en/news-and-insights/insights/2021/01/an-overview-of-post-brexit-uk-export-controls-and-economic-sanctions</a:t>
            </a:r>
            <a:r>
              <a:rPr lang="en-GB" sz="1400" dirty="0">
                <a:latin typeface="Times New Roman"/>
                <a:cs typeface="Times New Roman"/>
              </a:rPr>
              <a:t> (Accessed: 2 May 2023).</a:t>
            </a:r>
            <a:endParaRPr lang="en-GB" sz="1400">
              <a:cs typeface="Calibri"/>
            </a:endParaRPr>
          </a:p>
          <a:p>
            <a:pPr>
              <a:buNone/>
            </a:pPr>
            <a:r>
              <a:rPr lang="en-GB" sz="1400" dirty="0">
                <a:latin typeface="Times New Roman"/>
                <a:cs typeface="Times New Roman"/>
              </a:rPr>
              <a:t>CPS (2022) </a:t>
            </a:r>
            <a:r>
              <a:rPr lang="en-GB" sz="1400" i="1" dirty="0">
                <a:latin typeface="Times New Roman"/>
                <a:cs typeface="Times New Roman"/>
              </a:rPr>
              <a:t>Serious Crime Prevention Orders | the Crown Prosecution Service</a:t>
            </a:r>
            <a:r>
              <a:rPr lang="en-GB" sz="1400" dirty="0">
                <a:latin typeface="Times New Roman"/>
                <a:cs typeface="Times New Roman"/>
              </a:rPr>
              <a:t>, </a:t>
            </a:r>
            <a:r>
              <a:rPr lang="en-GB" sz="1400" i="1" dirty="0">
                <a:latin typeface="Times New Roman"/>
                <a:cs typeface="Times New Roman"/>
                <a:hlinkClick r:id="rId10"/>
              </a:rPr>
              <a:t>www.cps.gov.uk</a:t>
            </a:r>
            <a:r>
              <a:rPr lang="en-GB" sz="1400" dirty="0">
                <a:latin typeface="Times New Roman"/>
                <a:cs typeface="Times New Roman"/>
              </a:rPr>
              <a:t>. Available at: </a:t>
            </a:r>
            <a:r>
              <a:rPr lang="en-GB" sz="1400" dirty="0">
                <a:latin typeface="Times New Roman"/>
                <a:cs typeface="Times New Roman"/>
                <a:hlinkClick r:id="rId11"/>
              </a:rPr>
              <a:t>https://www.cps.gov.uk/legal-guidance/serious-crime-prevention-orders</a:t>
            </a:r>
            <a:r>
              <a:rPr lang="en-GB" sz="1400" dirty="0">
                <a:latin typeface="Times New Roman"/>
                <a:cs typeface="Times New Roman"/>
              </a:rPr>
              <a:t> (Accessed: 2 May 2023).</a:t>
            </a:r>
            <a:endParaRPr lang="en-GB" sz="1400">
              <a:cs typeface="Calibri"/>
            </a:endParaRPr>
          </a:p>
          <a:p>
            <a:pPr>
              <a:buNone/>
            </a:pPr>
            <a:r>
              <a:rPr lang="en-GB" sz="1400" dirty="0">
                <a:latin typeface="Times New Roman"/>
                <a:cs typeface="Times New Roman"/>
              </a:rPr>
              <a:t>Essex Police and Southend Council (2019) </a:t>
            </a:r>
            <a:r>
              <a:rPr lang="en-GB" sz="1400" i="1" dirty="0">
                <a:latin typeface="Times New Roman"/>
                <a:cs typeface="Times New Roman"/>
              </a:rPr>
              <a:t>Image. Who’s Controlling Your friends?</a:t>
            </a:r>
            <a:r>
              <a:rPr lang="en-GB" sz="1400" dirty="0">
                <a:latin typeface="Times New Roman"/>
                <a:cs typeface="Times New Roman"/>
              </a:rPr>
              <a:t>, </a:t>
            </a:r>
            <a:r>
              <a:rPr lang="en-GB" sz="1400" i="1" dirty="0">
                <a:latin typeface="Times New Roman"/>
                <a:cs typeface="Times New Roman"/>
              </a:rPr>
              <a:t>Southend.gov.uk</a:t>
            </a:r>
            <a:r>
              <a:rPr lang="en-GB" sz="1400" dirty="0">
                <a:latin typeface="Times New Roman"/>
                <a:cs typeface="Times New Roman"/>
              </a:rPr>
              <a:t>.</a:t>
            </a:r>
            <a:endParaRPr lang="en-GB" sz="1400">
              <a:cs typeface="Calibri"/>
            </a:endParaRPr>
          </a:p>
          <a:p>
            <a:pPr>
              <a:buNone/>
            </a:pPr>
            <a:r>
              <a:rPr lang="en-GB" sz="1400" dirty="0">
                <a:latin typeface="Times New Roman"/>
                <a:cs typeface="Times New Roman"/>
              </a:rPr>
              <a:t>Gordon-Smith, H. (2017) </a:t>
            </a:r>
            <a:r>
              <a:rPr lang="en-GB" sz="1400" i="1" dirty="0">
                <a:latin typeface="Times New Roman"/>
                <a:cs typeface="Times New Roman"/>
              </a:rPr>
              <a:t>Policing the Culture of Silence</a:t>
            </a:r>
            <a:r>
              <a:rPr lang="en-GB" sz="1400" dirty="0">
                <a:latin typeface="Times New Roman"/>
                <a:cs typeface="Times New Roman"/>
              </a:rPr>
              <a:t>, </a:t>
            </a:r>
            <a:r>
              <a:rPr lang="en-GB" sz="1400" i="1" dirty="0">
                <a:latin typeface="Times New Roman"/>
                <a:cs typeface="Times New Roman"/>
              </a:rPr>
              <a:t>N8 Policing Research Partnership</a:t>
            </a:r>
            <a:r>
              <a:rPr lang="en-GB" sz="1400" dirty="0">
                <a:latin typeface="Times New Roman"/>
                <a:cs typeface="Times New Roman"/>
              </a:rPr>
              <a:t>. Available at: </a:t>
            </a:r>
            <a:r>
              <a:rPr lang="en-GB" sz="1400" dirty="0">
                <a:latin typeface="Times New Roman"/>
                <a:cs typeface="Times New Roman"/>
                <a:hlinkClick r:id="rId12"/>
              </a:rPr>
              <a:t>https://www.n8prp.org.uk/2017/07/20/policing-the-culture-of-silence/</a:t>
            </a:r>
            <a:r>
              <a:rPr lang="en-GB" sz="1400" dirty="0">
                <a:latin typeface="Times New Roman"/>
                <a:cs typeface="Times New Roman"/>
              </a:rPr>
              <a:t> (Accessed: 1 May 2023).</a:t>
            </a:r>
            <a:endParaRPr lang="en-GB" sz="1400">
              <a:cs typeface="Calibri"/>
            </a:endParaRPr>
          </a:p>
          <a:p>
            <a:pPr>
              <a:buNone/>
            </a:pPr>
            <a:r>
              <a:rPr lang="en-GB" sz="1400" dirty="0">
                <a:latin typeface="Times New Roman"/>
                <a:cs typeface="Times New Roman"/>
              </a:rPr>
              <a:t>HM Government (2018) </a:t>
            </a:r>
            <a:r>
              <a:rPr lang="en-GB" sz="1400" i="1" dirty="0">
                <a:latin typeface="Times New Roman"/>
                <a:cs typeface="Times New Roman"/>
              </a:rPr>
              <a:t>Serious and Organised Crime Strategy Cm 9718</a:t>
            </a:r>
            <a:r>
              <a:rPr lang="en-GB" sz="1400" dirty="0">
                <a:latin typeface="Times New Roman"/>
                <a:cs typeface="Times New Roman"/>
              </a:rPr>
              <a:t>. Available at: </a:t>
            </a:r>
            <a:r>
              <a:rPr lang="en-GB" sz="1400" dirty="0">
                <a:latin typeface="Times New Roman"/>
                <a:cs typeface="Times New Roman"/>
                <a:hlinkClick r:id="rId13"/>
              </a:rPr>
              <a:t>https://assets.publishing.service.gov.uk/government/uploads/system/uploads/attachment_data/file/752850/SOC-2018-web.pdf</a:t>
            </a:r>
            <a:r>
              <a:rPr lang="en-GB" sz="1400" dirty="0">
                <a:latin typeface="Times New Roman"/>
                <a:cs typeface="Times New Roman"/>
              </a:rPr>
              <a:t> (Accessed: 1 May 2023).</a:t>
            </a:r>
            <a:endParaRPr lang="en-GB" sz="1400">
              <a:cs typeface="Calibri"/>
            </a:endParaRPr>
          </a:p>
          <a:p>
            <a:pPr>
              <a:buNone/>
            </a:pPr>
            <a:endParaRPr lang="en-GB" sz="1400" dirty="0">
              <a:latin typeface="Times New Roman"/>
              <a:cs typeface="Times New Roman"/>
            </a:endParaRPr>
          </a:p>
          <a:p>
            <a:pPr>
              <a:buNone/>
            </a:pPr>
            <a:endParaRPr lang="en-GB" sz="1400" dirty="0">
              <a:latin typeface="Times New Roman"/>
              <a:cs typeface="Times New Roman"/>
            </a:endParaRPr>
          </a:p>
        </p:txBody>
      </p:sp>
    </p:spTree>
    <p:extLst>
      <p:ext uri="{BB962C8B-B14F-4D97-AF65-F5344CB8AC3E}">
        <p14:creationId xmlns:p14="http://schemas.microsoft.com/office/powerpoint/2010/main" val="1463637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D3FAAF-1260-1661-2188-F132306E339D}"/>
              </a:ext>
            </a:extLst>
          </p:cNvPr>
          <p:cNvSpPr>
            <a:spLocks noGrp="1"/>
          </p:cNvSpPr>
          <p:nvPr>
            <p:ph idx="1"/>
          </p:nvPr>
        </p:nvSpPr>
        <p:spPr>
          <a:xfrm>
            <a:off x="571006" y="766742"/>
            <a:ext cx="10782794" cy="5410221"/>
          </a:xfrm>
        </p:spPr>
        <p:txBody>
          <a:bodyPr vert="horz" lIns="91440" tIns="45720" rIns="91440" bIns="45720" rtlCol="0" anchor="t">
            <a:normAutofit fontScale="92500" lnSpcReduction="20000"/>
          </a:bodyPr>
          <a:lstStyle/>
          <a:p>
            <a:pPr>
              <a:buNone/>
            </a:pPr>
            <a:r>
              <a:rPr lang="en-GB" sz="1200" dirty="0">
                <a:latin typeface="Times New Roman"/>
                <a:cs typeface="Times New Roman"/>
              </a:rPr>
              <a:t>HM Government (2018) </a:t>
            </a:r>
            <a:r>
              <a:rPr lang="en-GB" sz="1200" i="1" dirty="0">
                <a:latin typeface="Times New Roman"/>
                <a:cs typeface="Times New Roman"/>
              </a:rPr>
              <a:t>Serious and Organised Crime Strategy Cm 9718</a:t>
            </a:r>
            <a:r>
              <a:rPr lang="en-GB" sz="1200" dirty="0">
                <a:latin typeface="Times New Roman"/>
                <a:cs typeface="Times New Roman"/>
              </a:rPr>
              <a:t>. Available at: </a:t>
            </a:r>
            <a:r>
              <a:rPr lang="en-GB" sz="1200" dirty="0">
                <a:latin typeface="Times New Roman"/>
                <a:cs typeface="Times New Roman"/>
                <a:hlinkClick r:id="rId2"/>
              </a:rPr>
              <a:t>https://assets.publishing.service.gov.uk/government/uploads/system/uploads/attachment_data/file/752850/SOC-2018-web.pdf</a:t>
            </a:r>
            <a:r>
              <a:rPr lang="en-GB" sz="1200" dirty="0">
                <a:latin typeface="Times New Roman"/>
                <a:cs typeface="Times New Roman"/>
              </a:rPr>
              <a:t> (Accessed: 1 May 2023).</a:t>
            </a:r>
            <a:endParaRPr lang="en-US" dirty="0"/>
          </a:p>
          <a:p>
            <a:pPr>
              <a:buNone/>
            </a:pPr>
            <a:r>
              <a:rPr lang="en-GB" sz="1200" dirty="0">
                <a:latin typeface="Times New Roman"/>
                <a:cs typeface="Times New Roman"/>
              </a:rPr>
              <a:t>HMICFRS (2023) </a:t>
            </a:r>
            <a:r>
              <a:rPr lang="en-GB" sz="1200" i="1" dirty="0">
                <a:latin typeface="Times New Roman"/>
                <a:cs typeface="Times New Roman"/>
              </a:rPr>
              <a:t>Operation Venetic</a:t>
            </a:r>
            <a:r>
              <a:rPr lang="en-GB" sz="1200" dirty="0">
                <a:latin typeface="Times New Roman"/>
                <a:cs typeface="Times New Roman"/>
              </a:rPr>
              <a:t>, </a:t>
            </a:r>
            <a:r>
              <a:rPr lang="en-GB" sz="1200" i="1" dirty="0">
                <a:latin typeface="Times New Roman"/>
                <a:cs typeface="Times New Roman"/>
              </a:rPr>
              <a:t>His Majesty’s Inspectorate of Constabulary and Fire &amp; Rescue Services (HMICFRS) – Home</a:t>
            </a:r>
            <a:r>
              <a:rPr lang="en-GB" sz="1200" dirty="0">
                <a:latin typeface="Times New Roman"/>
                <a:cs typeface="Times New Roman"/>
              </a:rPr>
              <a:t>. Available at: </a:t>
            </a:r>
            <a:r>
              <a:rPr lang="en-GB" sz="1200" dirty="0">
                <a:latin typeface="Times New Roman"/>
                <a:cs typeface="Times New Roman"/>
                <a:hlinkClick r:id="rId3"/>
              </a:rPr>
              <a:t>https://www.justiceinspectorates.gov.uk/hmicfrs/glossary/operation-venetic/#:~:text=Operation%20Venetic%20was%20a%20national</a:t>
            </a:r>
            <a:r>
              <a:rPr lang="en-GB" sz="1200" dirty="0">
                <a:latin typeface="Times New Roman"/>
                <a:cs typeface="Times New Roman"/>
              </a:rPr>
              <a:t>.</a:t>
            </a:r>
            <a:endParaRPr lang="en-GB"/>
          </a:p>
          <a:p>
            <a:pPr>
              <a:buNone/>
            </a:pPr>
            <a:r>
              <a:rPr lang="en-GB" sz="1200" dirty="0">
                <a:latin typeface="Times New Roman"/>
                <a:cs typeface="Times New Roman"/>
              </a:rPr>
              <a:t>Home Office (2014) </a:t>
            </a:r>
            <a:r>
              <a:rPr lang="en-GB" sz="1200" i="1" dirty="0">
                <a:latin typeface="Times New Roman"/>
                <a:cs typeface="Times New Roman"/>
              </a:rPr>
              <a:t>Serious and Organised Crime Strategy</a:t>
            </a:r>
            <a:r>
              <a:rPr lang="en-GB" sz="1200" dirty="0">
                <a:latin typeface="Times New Roman"/>
                <a:cs typeface="Times New Roman"/>
              </a:rPr>
              <a:t>, </a:t>
            </a:r>
            <a:r>
              <a:rPr lang="en-GB" sz="1200" i="1" dirty="0">
                <a:latin typeface="Times New Roman"/>
                <a:cs typeface="Times New Roman"/>
              </a:rPr>
              <a:t>GOV.UK</a:t>
            </a:r>
            <a:r>
              <a:rPr lang="en-GB" sz="1200" dirty="0">
                <a:latin typeface="Times New Roman"/>
                <a:cs typeface="Times New Roman"/>
              </a:rPr>
              <a:t>. Available at: </a:t>
            </a:r>
            <a:r>
              <a:rPr lang="en-GB" sz="1200" dirty="0">
                <a:latin typeface="Times New Roman"/>
                <a:cs typeface="Times New Roman"/>
                <a:hlinkClick r:id="rId4"/>
              </a:rPr>
              <a:t>https://www.gov.uk/government/collections/serious-and-organised-crime-strategy#serious-and-organised-crime-strategy-2018</a:t>
            </a:r>
            <a:r>
              <a:rPr lang="en-GB" sz="1200" dirty="0">
                <a:latin typeface="Times New Roman"/>
                <a:cs typeface="Times New Roman"/>
              </a:rPr>
              <a:t> (Accessed: 2 May 2023).</a:t>
            </a:r>
            <a:endParaRPr lang="en-GB" dirty="0"/>
          </a:p>
          <a:p>
            <a:pPr>
              <a:buNone/>
            </a:pPr>
            <a:r>
              <a:rPr lang="en-GB" sz="1200" dirty="0">
                <a:latin typeface="Times New Roman"/>
                <a:cs typeface="Times New Roman"/>
              </a:rPr>
              <a:t>Home Office (2019) </a:t>
            </a:r>
            <a:r>
              <a:rPr lang="en-GB" sz="1200" i="1" dirty="0">
                <a:latin typeface="Times New Roman"/>
                <a:cs typeface="Times New Roman"/>
              </a:rPr>
              <a:t>Image. Nature of SOC</a:t>
            </a:r>
            <a:r>
              <a:rPr lang="en-GB" sz="1200" dirty="0">
                <a:latin typeface="Times New Roman"/>
                <a:cs typeface="Times New Roman"/>
              </a:rPr>
              <a:t>, </a:t>
            </a:r>
            <a:r>
              <a:rPr lang="en-GB" sz="1200" i="1" err="1">
                <a:latin typeface="Times New Roman"/>
                <a:cs typeface="Times New Roman"/>
              </a:rPr>
              <a:t>crimestoppers-uk</a:t>
            </a:r>
            <a:r>
              <a:rPr lang="en-GB" sz="1200" dirty="0">
                <a:latin typeface="Times New Roman"/>
                <a:cs typeface="Times New Roman"/>
              </a:rPr>
              <a:t>. Available at: </a:t>
            </a:r>
            <a:r>
              <a:rPr lang="en-GB" sz="1200" dirty="0">
                <a:latin typeface="Times New Roman"/>
                <a:cs typeface="Times New Roman"/>
                <a:hlinkClick r:id="rId5"/>
              </a:rPr>
              <a:t>https://crimestoppers-uk.org/keeping-safe/community-family/serious-and-organised-crime</a:t>
            </a:r>
            <a:r>
              <a:rPr lang="en-GB" sz="1200" dirty="0">
                <a:latin typeface="Times New Roman"/>
                <a:cs typeface="Times New Roman"/>
              </a:rPr>
              <a:t> (Accessed: 1 May 2023).</a:t>
            </a:r>
            <a:endParaRPr lang="en-GB" dirty="0"/>
          </a:p>
          <a:p>
            <a:pPr>
              <a:buNone/>
            </a:pPr>
            <a:r>
              <a:rPr lang="en-GB" sz="1200" dirty="0">
                <a:latin typeface="Times New Roman"/>
                <a:cs typeface="Times New Roman"/>
              </a:rPr>
              <a:t>Interventions Alliance (2021) </a:t>
            </a:r>
            <a:r>
              <a:rPr lang="en-GB" sz="1200" i="1" dirty="0">
                <a:latin typeface="Times New Roman"/>
                <a:cs typeface="Times New Roman"/>
              </a:rPr>
              <a:t>County Lines (Literature Review)</a:t>
            </a:r>
            <a:r>
              <a:rPr lang="en-GB" sz="1200" dirty="0">
                <a:latin typeface="Times New Roman"/>
                <a:cs typeface="Times New Roman"/>
              </a:rPr>
              <a:t>, </a:t>
            </a:r>
            <a:r>
              <a:rPr lang="en-GB" sz="1200" i="1" dirty="0">
                <a:latin typeface="Times New Roman"/>
                <a:cs typeface="Times New Roman"/>
              </a:rPr>
              <a:t>Interventions Alliance</a:t>
            </a:r>
            <a:r>
              <a:rPr lang="en-GB" sz="1200" dirty="0">
                <a:latin typeface="Times New Roman"/>
                <a:cs typeface="Times New Roman"/>
              </a:rPr>
              <a:t>. Available at: </a:t>
            </a:r>
            <a:r>
              <a:rPr lang="en-GB" sz="1200" dirty="0">
                <a:latin typeface="Times New Roman"/>
                <a:cs typeface="Times New Roman"/>
                <a:hlinkClick r:id="rId6"/>
              </a:rPr>
              <a:t>https://interventionsalliance.com/county-lines-literature-review/</a:t>
            </a:r>
            <a:r>
              <a:rPr lang="en-GB" sz="1200" dirty="0">
                <a:latin typeface="Times New Roman"/>
                <a:cs typeface="Times New Roman"/>
              </a:rPr>
              <a:t> (Accessed: 1 May 2023).</a:t>
            </a:r>
            <a:endParaRPr lang="en-GB" dirty="0"/>
          </a:p>
          <a:p>
            <a:pPr>
              <a:buNone/>
            </a:pPr>
            <a:r>
              <a:rPr lang="en-GB" sz="1200" dirty="0">
                <a:latin typeface="Times New Roman"/>
                <a:cs typeface="Times New Roman"/>
              </a:rPr>
              <a:t>IOPC (2021) </a:t>
            </a:r>
            <a:r>
              <a:rPr lang="en-GB" sz="1200" i="1" dirty="0">
                <a:latin typeface="Times New Roman"/>
                <a:cs typeface="Times New Roman"/>
              </a:rPr>
              <a:t>IOPC Warns Officers about Inappropriate Social Media </a:t>
            </a:r>
            <a:r>
              <a:rPr lang="en-GB" sz="1200" i="1" err="1">
                <a:latin typeface="Times New Roman"/>
                <a:cs typeface="Times New Roman"/>
              </a:rPr>
              <a:t>Use,Independent</a:t>
            </a:r>
            <a:r>
              <a:rPr lang="en-GB" sz="1200" i="1" dirty="0">
                <a:latin typeface="Times New Roman"/>
                <a:cs typeface="Times New Roman"/>
              </a:rPr>
              <a:t> Office for Police Conduct</a:t>
            </a:r>
            <a:r>
              <a:rPr lang="en-GB" sz="1200" dirty="0">
                <a:latin typeface="Times New Roman"/>
                <a:cs typeface="Times New Roman"/>
              </a:rPr>
              <a:t>, </a:t>
            </a:r>
            <a:r>
              <a:rPr lang="en-GB" sz="1200" i="1" dirty="0">
                <a:latin typeface="Times New Roman"/>
                <a:cs typeface="Times New Roman"/>
                <a:hlinkClick r:id="rId7"/>
              </a:rPr>
              <a:t>www.policeconduct.gov.uk</a:t>
            </a:r>
            <a:r>
              <a:rPr lang="en-GB" sz="1200" dirty="0">
                <a:latin typeface="Times New Roman"/>
                <a:cs typeface="Times New Roman"/>
              </a:rPr>
              <a:t>. Available at: </a:t>
            </a:r>
            <a:r>
              <a:rPr lang="en-GB" sz="1200" dirty="0">
                <a:latin typeface="Times New Roman"/>
                <a:cs typeface="Times New Roman"/>
                <a:hlinkClick r:id="rId8"/>
              </a:rPr>
              <a:t>https://www.policeconduct.gov.uk/news/iopc-warns-officers-about-inappropriate-social-media-use</a:t>
            </a:r>
            <a:r>
              <a:rPr lang="en-GB" sz="1200" dirty="0">
                <a:latin typeface="Times New Roman"/>
                <a:cs typeface="Times New Roman"/>
              </a:rPr>
              <a:t>.</a:t>
            </a:r>
            <a:endParaRPr lang="en-GB"/>
          </a:p>
          <a:p>
            <a:pPr>
              <a:buNone/>
            </a:pPr>
            <a:r>
              <a:rPr lang="en-GB" sz="1200" dirty="0">
                <a:latin typeface="Times New Roman"/>
                <a:cs typeface="Times New Roman"/>
              </a:rPr>
              <a:t>Kirby, S., Northey, H. and Snow, N. (2015) ‘New Crimes -new tactics: the Emergence and Effectiveness of Disruption in Tackling Serious Organised Crime’, </a:t>
            </a:r>
            <a:r>
              <a:rPr lang="en-GB" sz="1200" i="1" dirty="0">
                <a:latin typeface="Times New Roman"/>
                <a:cs typeface="Times New Roman"/>
              </a:rPr>
              <a:t>The Journal of Political Criminology</a:t>
            </a:r>
            <a:r>
              <a:rPr lang="en-GB" sz="1200" dirty="0">
                <a:latin typeface="Times New Roman"/>
                <a:cs typeface="Times New Roman"/>
              </a:rPr>
              <a:t>, 1(1), pp. 33–44. Available at: </a:t>
            </a:r>
            <a:r>
              <a:rPr lang="en-GB" sz="1200" dirty="0">
                <a:latin typeface="Times New Roman"/>
                <a:cs typeface="Times New Roman"/>
                <a:hlinkClick r:id="rId9"/>
              </a:rPr>
              <a:t>https://core.ac.uk/download/pdf/42138105.pdf</a:t>
            </a:r>
            <a:r>
              <a:rPr lang="en-GB" sz="1200" dirty="0">
                <a:latin typeface="Times New Roman"/>
                <a:cs typeface="Times New Roman"/>
              </a:rPr>
              <a:t> (Accessed: 1 May 2023).</a:t>
            </a:r>
            <a:endParaRPr lang="en-GB" dirty="0"/>
          </a:p>
          <a:p>
            <a:pPr>
              <a:buNone/>
            </a:pPr>
            <a:r>
              <a:rPr lang="en-GB" sz="1200" dirty="0">
                <a:latin typeface="Times New Roman"/>
                <a:cs typeface="Times New Roman"/>
              </a:rPr>
              <a:t>Microsoft News (2021) </a:t>
            </a:r>
            <a:r>
              <a:rPr lang="en-GB" sz="1200" i="1" dirty="0">
                <a:latin typeface="Times New Roman"/>
                <a:cs typeface="Times New Roman"/>
              </a:rPr>
              <a:t>UK Government Signs New three-year Memorandum of Understanding with Microsoft</a:t>
            </a:r>
            <a:r>
              <a:rPr lang="en-GB" sz="1200" dirty="0">
                <a:latin typeface="Times New Roman"/>
                <a:cs typeface="Times New Roman"/>
              </a:rPr>
              <a:t>, </a:t>
            </a:r>
            <a:r>
              <a:rPr lang="en-GB" sz="1200" i="1" dirty="0">
                <a:latin typeface="Times New Roman"/>
                <a:cs typeface="Times New Roman"/>
              </a:rPr>
              <a:t>Microsoft News Centre UK</a:t>
            </a:r>
            <a:r>
              <a:rPr lang="en-GB" sz="1200" dirty="0">
                <a:latin typeface="Times New Roman"/>
                <a:cs typeface="Times New Roman"/>
              </a:rPr>
              <a:t>. Available at: </a:t>
            </a:r>
            <a:r>
              <a:rPr lang="en-GB" sz="1200" dirty="0">
                <a:latin typeface="Times New Roman"/>
                <a:cs typeface="Times New Roman"/>
                <a:hlinkClick r:id="rId10"/>
              </a:rPr>
              <a:t>https://news.microsoft.com/en-gb/2021/04/21/uk-government-signs-new-three-year-memorandum-of-understanding-with-microsoft/</a:t>
            </a:r>
            <a:r>
              <a:rPr lang="en-GB" sz="1200" dirty="0">
                <a:latin typeface="Times New Roman"/>
                <a:cs typeface="Times New Roman"/>
              </a:rPr>
              <a:t> (Accessed: 27 April 2023).</a:t>
            </a:r>
            <a:endParaRPr lang="en-GB" dirty="0"/>
          </a:p>
          <a:p>
            <a:pPr>
              <a:buNone/>
            </a:pPr>
            <a:r>
              <a:rPr lang="en-GB" sz="1200" dirty="0">
                <a:latin typeface="Times New Roman"/>
                <a:cs typeface="Times New Roman"/>
              </a:rPr>
              <a:t>NCA (2017) </a:t>
            </a:r>
            <a:r>
              <a:rPr lang="en-GB" sz="1200" i="1" dirty="0">
                <a:latin typeface="Times New Roman"/>
                <a:cs typeface="Times New Roman"/>
              </a:rPr>
              <a:t>Organised Immigration Crime - National Crime Agency</a:t>
            </a:r>
            <a:r>
              <a:rPr lang="en-GB" sz="1200" dirty="0">
                <a:latin typeface="Times New Roman"/>
                <a:cs typeface="Times New Roman"/>
              </a:rPr>
              <a:t>, </a:t>
            </a:r>
            <a:r>
              <a:rPr lang="en-GB" sz="1200" i="1" dirty="0">
                <a:latin typeface="Times New Roman"/>
                <a:cs typeface="Times New Roman"/>
                <a:hlinkClick r:id="rId11"/>
              </a:rPr>
              <a:t>www.nationalcrimeagency.gov.uk</a:t>
            </a:r>
            <a:r>
              <a:rPr lang="en-GB" sz="1200" dirty="0">
                <a:latin typeface="Times New Roman"/>
                <a:cs typeface="Times New Roman"/>
              </a:rPr>
              <a:t>. Available at: </a:t>
            </a:r>
            <a:r>
              <a:rPr lang="en-GB" sz="1200" dirty="0">
                <a:latin typeface="Times New Roman"/>
                <a:cs typeface="Times New Roman"/>
                <a:hlinkClick r:id="rId12"/>
              </a:rPr>
              <a:t>https://www.nationalcrimeagency.gov.uk/what-we-do/crime-threats/organised-immigration-crime</a:t>
            </a:r>
            <a:r>
              <a:rPr lang="en-GB" sz="1200" dirty="0">
                <a:latin typeface="Times New Roman"/>
                <a:cs typeface="Times New Roman"/>
              </a:rPr>
              <a:t> (Accessed: 28 April 2023).</a:t>
            </a:r>
            <a:endParaRPr lang="en-GB" dirty="0"/>
          </a:p>
          <a:p>
            <a:pPr>
              <a:buNone/>
            </a:pPr>
            <a:r>
              <a:rPr lang="en-GB" sz="1200" dirty="0">
                <a:latin typeface="Times New Roman"/>
                <a:cs typeface="Times New Roman"/>
              </a:rPr>
              <a:t>NCA (2018) </a:t>
            </a:r>
            <a:r>
              <a:rPr lang="en-GB" sz="1200" i="1" dirty="0">
                <a:latin typeface="Times New Roman"/>
                <a:cs typeface="Times New Roman"/>
              </a:rPr>
              <a:t>Closed case! Plane Passenger with £1.5M in Baggage Ordered to Give It up</a:t>
            </a:r>
            <a:r>
              <a:rPr lang="en-GB" sz="1200" dirty="0">
                <a:latin typeface="Times New Roman"/>
                <a:cs typeface="Times New Roman"/>
              </a:rPr>
              <a:t>, </a:t>
            </a:r>
            <a:r>
              <a:rPr lang="en-GB" sz="1200" i="1" dirty="0">
                <a:latin typeface="Times New Roman"/>
                <a:cs typeface="Times New Roman"/>
                <a:hlinkClick r:id="rId11"/>
              </a:rPr>
              <a:t>www.nationalcrimeagency.gov.uk</a:t>
            </a:r>
            <a:r>
              <a:rPr lang="en-GB" sz="1200" dirty="0">
                <a:latin typeface="Times New Roman"/>
                <a:cs typeface="Times New Roman"/>
              </a:rPr>
              <a:t>. Available at: </a:t>
            </a:r>
            <a:r>
              <a:rPr lang="en-GB" sz="1200" dirty="0">
                <a:latin typeface="Times New Roman"/>
                <a:cs typeface="Times New Roman"/>
                <a:hlinkClick r:id="rId13"/>
              </a:rPr>
              <a:t>https://www.nationalcrimeagency.gov.uk/news/closed-case-plane-passenger-with-1-5m-in-baggage-ordered-to-give-it-up</a:t>
            </a:r>
            <a:r>
              <a:rPr lang="en-GB" sz="1200" dirty="0">
                <a:latin typeface="Times New Roman"/>
                <a:cs typeface="Times New Roman"/>
              </a:rPr>
              <a:t>.</a:t>
            </a:r>
            <a:endParaRPr lang="en-GB"/>
          </a:p>
          <a:p>
            <a:pPr>
              <a:buNone/>
            </a:pPr>
            <a:r>
              <a:rPr lang="en-GB" sz="1200" dirty="0">
                <a:latin typeface="Times New Roman"/>
                <a:cs typeface="Times New Roman"/>
              </a:rPr>
              <a:t>NCA (2019) </a:t>
            </a:r>
            <a:r>
              <a:rPr lang="en-GB" sz="1200" i="1" dirty="0">
                <a:latin typeface="Times New Roman"/>
                <a:cs typeface="Times New Roman"/>
              </a:rPr>
              <a:t>Closed case! Plane Passenger with £1.5M in Baggage Ordered to Give It up</a:t>
            </a:r>
            <a:r>
              <a:rPr lang="en-GB" sz="1200" dirty="0">
                <a:latin typeface="Times New Roman"/>
                <a:cs typeface="Times New Roman"/>
              </a:rPr>
              <a:t>, </a:t>
            </a:r>
            <a:r>
              <a:rPr lang="en-GB" sz="1200" i="1" dirty="0">
                <a:latin typeface="Times New Roman"/>
                <a:cs typeface="Times New Roman"/>
                <a:hlinkClick r:id="rId11"/>
              </a:rPr>
              <a:t>www.nationalcrimeagency.gov.uk</a:t>
            </a:r>
            <a:r>
              <a:rPr lang="en-GB" sz="1200" dirty="0">
                <a:latin typeface="Times New Roman"/>
                <a:cs typeface="Times New Roman"/>
              </a:rPr>
              <a:t>. Available at: </a:t>
            </a:r>
            <a:r>
              <a:rPr lang="en-GB" sz="1200" dirty="0">
                <a:latin typeface="Times New Roman"/>
                <a:cs typeface="Times New Roman"/>
                <a:hlinkClick r:id="rId13"/>
              </a:rPr>
              <a:t>https://www.nationalcrimeagency.gov.uk/news/closed-case-plane-passenger-with-1-5m-in-baggage-ordered-to-give-it-up</a:t>
            </a:r>
            <a:r>
              <a:rPr lang="en-GB" sz="1200" dirty="0">
                <a:latin typeface="Times New Roman"/>
                <a:cs typeface="Times New Roman"/>
              </a:rPr>
              <a:t> (Accessed: 1 May 2023).</a:t>
            </a:r>
            <a:endParaRPr lang="en-GB" dirty="0"/>
          </a:p>
          <a:p>
            <a:pPr>
              <a:lnSpc>
                <a:spcPct val="70000"/>
              </a:lnSpc>
              <a:buNone/>
            </a:pPr>
            <a:r>
              <a:rPr lang="en-GB" sz="1200" dirty="0">
                <a:latin typeface="Times New Roman"/>
                <a:cs typeface="Times New Roman"/>
              </a:rPr>
              <a:t>Enfield, S. (2019). Gender and Serious and Organised Crime. K4D Helpdesk Report 561. Brighton, UK: Institute of Development Studies.</a:t>
            </a:r>
          </a:p>
          <a:p>
            <a:pPr>
              <a:lnSpc>
                <a:spcPct val="70000"/>
              </a:lnSpc>
              <a:buNone/>
            </a:pPr>
            <a:r>
              <a:rPr lang="en-GB" sz="1200" dirty="0">
                <a:latin typeface="Times New Roman"/>
                <a:cs typeface="Times New Roman"/>
              </a:rPr>
              <a:t>https://assets.publishing.service.gov.uk/media/5cb84ce640f0b649df5bf9f5/561_Gender_and_Serious_and_Organised_Crime.pdf?msclkid=bc8ebdf3aab411ec985e183e8a81f9ba</a:t>
            </a:r>
          </a:p>
          <a:p>
            <a:pPr>
              <a:lnSpc>
                <a:spcPct val="70000"/>
              </a:lnSpc>
              <a:buNone/>
            </a:pPr>
            <a:r>
              <a:rPr lang="en-GB" sz="1200" dirty="0">
                <a:latin typeface="Times New Roman"/>
                <a:cs typeface="Times New Roman"/>
              </a:rPr>
              <a:t>Levi, M. (2015) ‘Money for Crime and Money from Crime: Financing Crime and Laundering Crime Proceeds’, Journal on Criminal Policy and Research, 21(2), pp. 275–297. </a:t>
            </a:r>
            <a:r>
              <a:rPr lang="en-GB" sz="1200" dirty="0" err="1">
                <a:latin typeface="Times New Roman"/>
                <a:cs typeface="Times New Roman"/>
              </a:rPr>
              <a:t>doi</a:t>
            </a:r>
            <a:r>
              <a:rPr lang="en-GB" sz="1200" dirty="0">
                <a:latin typeface="Times New Roman"/>
                <a:cs typeface="Times New Roman"/>
              </a:rPr>
              <a:t>: https://doi.org/10.1007/s10610-015-9269-7.</a:t>
            </a:r>
          </a:p>
          <a:p>
            <a:pPr>
              <a:buNone/>
            </a:pPr>
            <a:r>
              <a:rPr lang="en-GB" sz="1200" dirty="0">
                <a:latin typeface="Times New Roman"/>
                <a:cs typeface="Times New Roman"/>
              </a:rPr>
              <a:t>Mills, H., </a:t>
            </a:r>
            <a:r>
              <a:rPr lang="en-GB" sz="1200" dirty="0" err="1">
                <a:latin typeface="Times New Roman"/>
                <a:cs typeface="Times New Roman"/>
              </a:rPr>
              <a:t>Skodbo</a:t>
            </a:r>
            <a:r>
              <a:rPr lang="en-GB" sz="1200" dirty="0">
                <a:latin typeface="Times New Roman"/>
                <a:cs typeface="Times New Roman"/>
              </a:rPr>
              <a:t>, S. and Blyth, P. (2013) Understanding organised crime: estimating the scale and the social and economic costs Research Report 73. Home Office. Available at: https://assets.publishing.service.gov.uk/government/uploads/system/uploads/attachment_data/file/246390/horr73.pdf (Accessed: 8 March 2023).</a:t>
            </a:r>
            <a:endParaRPr lang="en-GB" dirty="0"/>
          </a:p>
          <a:p>
            <a:pPr marL="0" indent="0">
              <a:buNone/>
            </a:pPr>
            <a:endParaRPr lang="en-GB" dirty="0">
              <a:cs typeface="Calibri" panose="020F0502020204030204"/>
            </a:endParaRPr>
          </a:p>
        </p:txBody>
      </p:sp>
    </p:spTree>
    <p:extLst>
      <p:ext uri="{BB962C8B-B14F-4D97-AF65-F5344CB8AC3E}">
        <p14:creationId xmlns:p14="http://schemas.microsoft.com/office/powerpoint/2010/main" val="3942540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AF8311-9A51-1D22-FE87-CB4C42E9952B}"/>
              </a:ext>
            </a:extLst>
          </p:cNvPr>
          <p:cNvSpPr>
            <a:spLocks noGrp="1"/>
          </p:cNvSpPr>
          <p:nvPr>
            <p:ph idx="1"/>
          </p:nvPr>
        </p:nvSpPr>
        <p:spPr>
          <a:xfrm>
            <a:off x="729343" y="1132898"/>
            <a:ext cx="10515600" cy="4351338"/>
          </a:xfrm>
        </p:spPr>
        <p:txBody>
          <a:bodyPr vert="horz" lIns="91440" tIns="45720" rIns="91440" bIns="45720" rtlCol="0" anchor="t">
            <a:normAutofit/>
          </a:bodyPr>
          <a:lstStyle/>
          <a:p>
            <a:pPr>
              <a:buNone/>
            </a:pPr>
            <a:r>
              <a:rPr lang="en-GB" sz="1200" dirty="0">
                <a:latin typeface="Times New Roman"/>
                <a:cs typeface="Times New Roman"/>
              </a:rPr>
              <a:t>NCA (2021) </a:t>
            </a:r>
            <a:r>
              <a:rPr lang="en-GB" sz="1200" i="1" dirty="0">
                <a:latin typeface="Times New Roman"/>
                <a:cs typeface="Times New Roman"/>
              </a:rPr>
              <a:t>Leading the UK’s Fight to Cut Serious and Organised Crime 2</a:t>
            </a:r>
            <a:r>
              <a:rPr lang="en-GB" sz="1200" dirty="0">
                <a:latin typeface="Times New Roman"/>
                <a:cs typeface="Times New Roman"/>
              </a:rPr>
              <a:t>. Available at: </a:t>
            </a:r>
            <a:r>
              <a:rPr lang="en-GB" sz="1200" dirty="0">
                <a:latin typeface="Times New Roman"/>
                <a:cs typeface="Times New Roman"/>
                <a:hlinkClick r:id="rId2"/>
              </a:rPr>
              <a:t>https://www.nationalcrimeagency.gov.uk/who-we-are/publications/594-nca-annual-plan-2022-23/file</a:t>
            </a:r>
            <a:r>
              <a:rPr lang="en-GB" sz="1200" dirty="0">
                <a:latin typeface="Times New Roman"/>
                <a:cs typeface="Times New Roman"/>
              </a:rPr>
              <a:t> (Accessed: 17 April 2023).</a:t>
            </a:r>
            <a:endParaRPr lang="en-US" dirty="0"/>
          </a:p>
          <a:p>
            <a:pPr>
              <a:buNone/>
            </a:pPr>
            <a:r>
              <a:rPr lang="en-GB" sz="1200" dirty="0">
                <a:latin typeface="Times New Roman"/>
                <a:cs typeface="Times New Roman"/>
              </a:rPr>
              <a:t>NCA (2023) </a:t>
            </a:r>
            <a:r>
              <a:rPr lang="en-GB" sz="1200" i="1" dirty="0">
                <a:latin typeface="Times New Roman"/>
                <a:cs typeface="Times New Roman"/>
              </a:rPr>
              <a:t>Money Laundering Cash Couriers Smuggled £100 Million in Suitcases</a:t>
            </a:r>
            <a:r>
              <a:rPr lang="en-GB" sz="1200" dirty="0">
                <a:latin typeface="Times New Roman"/>
                <a:cs typeface="Times New Roman"/>
              </a:rPr>
              <a:t>, </a:t>
            </a:r>
            <a:r>
              <a:rPr lang="en-GB" sz="1200" i="1" dirty="0">
                <a:latin typeface="Times New Roman"/>
                <a:cs typeface="Times New Roman"/>
                <a:hlinkClick r:id="rId3"/>
              </a:rPr>
              <a:t>www.nationalcrimeagency.gov.uk</a:t>
            </a:r>
            <a:r>
              <a:rPr lang="en-GB" sz="1200" dirty="0">
                <a:latin typeface="Times New Roman"/>
                <a:cs typeface="Times New Roman"/>
              </a:rPr>
              <a:t>. Available at: </a:t>
            </a:r>
            <a:r>
              <a:rPr lang="en-GB" sz="1200" dirty="0">
                <a:latin typeface="Times New Roman"/>
                <a:cs typeface="Times New Roman"/>
                <a:hlinkClick r:id="rId4"/>
              </a:rPr>
              <a:t>https://www.nationalcrimeagency.gov.uk/news/money-laundering-cash-couriers-smuggled-100-million-in-suitcases</a:t>
            </a:r>
            <a:r>
              <a:rPr lang="en-GB" sz="1200" dirty="0">
                <a:latin typeface="Times New Roman"/>
                <a:cs typeface="Times New Roman"/>
              </a:rPr>
              <a:t> (Accessed: 1 May 2023).</a:t>
            </a:r>
            <a:endParaRPr lang="en-GB" dirty="0"/>
          </a:p>
          <a:p>
            <a:pPr>
              <a:buNone/>
            </a:pPr>
            <a:r>
              <a:rPr lang="en-GB" sz="1200" dirty="0">
                <a:latin typeface="Times New Roman"/>
                <a:cs typeface="Times New Roman"/>
              </a:rPr>
              <a:t>NCSC (2022) </a:t>
            </a:r>
            <a:r>
              <a:rPr lang="en-GB" sz="1200" i="1" dirty="0">
                <a:latin typeface="Times New Roman"/>
                <a:cs typeface="Times New Roman"/>
              </a:rPr>
              <a:t>Protection from Cyber Attacks Campaign</a:t>
            </a:r>
            <a:r>
              <a:rPr lang="en-GB" sz="1200" dirty="0">
                <a:latin typeface="Times New Roman"/>
                <a:cs typeface="Times New Roman"/>
              </a:rPr>
              <a:t>, </a:t>
            </a:r>
            <a:r>
              <a:rPr lang="en-GB" sz="1200" i="1" dirty="0">
                <a:latin typeface="Times New Roman"/>
                <a:cs typeface="Times New Roman"/>
              </a:rPr>
              <a:t>NCSC</a:t>
            </a:r>
            <a:r>
              <a:rPr lang="en-GB" sz="1200" dirty="0">
                <a:latin typeface="Times New Roman"/>
                <a:cs typeface="Times New Roman"/>
              </a:rPr>
              <a:t>. Available at: </a:t>
            </a:r>
            <a:r>
              <a:rPr lang="en-GB" sz="1200" dirty="0">
                <a:latin typeface="Times New Roman"/>
                <a:cs typeface="Times New Roman"/>
                <a:hlinkClick r:id="rId5"/>
              </a:rPr>
              <a:t>https://www.ncsc.gov.uk/news/nation-of-digital-defenders-blow-the-whistle-on-over-10-million-suspect-emails</a:t>
            </a:r>
            <a:r>
              <a:rPr lang="en-GB" sz="1200" dirty="0">
                <a:latin typeface="Times New Roman"/>
                <a:cs typeface="Times New Roman"/>
              </a:rPr>
              <a:t> (Accessed: 23 April 2023).</a:t>
            </a:r>
            <a:endParaRPr lang="en-GB" dirty="0"/>
          </a:p>
          <a:p>
            <a:pPr>
              <a:buNone/>
            </a:pPr>
            <a:r>
              <a:rPr lang="en-GB" sz="1200" dirty="0">
                <a:latin typeface="Times New Roman"/>
                <a:cs typeface="Times New Roman"/>
              </a:rPr>
              <a:t>Nicholson, A. (2023) </a:t>
            </a:r>
            <a:r>
              <a:rPr lang="en-GB" sz="1200" i="1" dirty="0">
                <a:latin typeface="Times New Roman"/>
                <a:cs typeface="Times New Roman"/>
              </a:rPr>
              <a:t>Drug Line ‘Scouse Mick’ Sent Half a Million Pounds by Post</a:t>
            </a:r>
            <a:r>
              <a:rPr lang="en-GB" sz="1200" dirty="0">
                <a:latin typeface="Times New Roman"/>
                <a:cs typeface="Times New Roman"/>
              </a:rPr>
              <a:t>, </a:t>
            </a:r>
            <a:r>
              <a:rPr lang="en-GB" sz="1200" i="1" dirty="0">
                <a:latin typeface="Times New Roman"/>
                <a:cs typeface="Times New Roman"/>
              </a:rPr>
              <a:t>Liverpool Echo</a:t>
            </a:r>
            <a:r>
              <a:rPr lang="en-GB" sz="1200" dirty="0">
                <a:latin typeface="Times New Roman"/>
                <a:cs typeface="Times New Roman"/>
              </a:rPr>
              <a:t>. Available at: </a:t>
            </a:r>
            <a:r>
              <a:rPr lang="en-GB" sz="1200" dirty="0">
                <a:latin typeface="Times New Roman"/>
                <a:cs typeface="Times New Roman"/>
                <a:hlinkClick r:id="rId6"/>
              </a:rPr>
              <a:t>https://www.liverpoolecho.co.uk/news/liverpool-news/drug-line-scouse-mick-sent-26772485#comments-wrapper</a:t>
            </a:r>
            <a:r>
              <a:rPr lang="en-GB" sz="1200" dirty="0">
                <a:latin typeface="Times New Roman"/>
                <a:cs typeface="Times New Roman"/>
              </a:rPr>
              <a:t> (Accessed: 1 May 2023).</a:t>
            </a:r>
            <a:endParaRPr lang="en-GB" dirty="0"/>
          </a:p>
          <a:p>
            <a:pPr>
              <a:buNone/>
            </a:pPr>
            <a:r>
              <a:rPr lang="en-GB" sz="1200" dirty="0">
                <a:latin typeface="Times New Roman"/>
                <a:cs typeface="Times New Roman"/>
              </a:rPr>
              <a:t>NSPCC (2019) </a:t>
            </a:r>
            <a:r>
              <a:rPr lang="en-GB" sz="1200" i="1" dirty="0">
                <a:latin typeface="Times New Roman"/>
                <a:cs typeface="Times New Roman"/>
              </a:rPr>
              <a:t>Criminal Exploitation and Gangs</a:t>
            </a:r>
            <a:r>
              <a:rPr lang="en-GB" sz="1200" dirty="0">
                <a:latin typeface="Times New Roman"/>
                <a:cs typeface="Times New Roman"/>
              </a:rPr>
              <a:t>, </a:t>
            </a:r>
            <a:r>
              <a:rPr lang="en-GB" sz="1200" i="1" dirty="0">
                <a:latin typeface="Times New Roman"/>
                <a:cs typeface="Times New Roman"/>
              </a:rPr>
              <a:t>NSPCC</a:t>
            </a:r>
            <a:r>
              <a:rPr lang="en-GB" sz="1200" dirty="0">
                <a:latin typeface="Times New Roman"/>
                <a:cs typeface="Times New Roman"/>
              </a:rPr>
              <a:t>. NSPCC. Available at: </a:t>
            </a:r>
            <a:r>
              <a:rPr lang="en-GB" sz="1200" dirty="0">
                <a:latin typeface="Times New Roman"/>
                <a:cs typeface="Times New Roman"/>
                <a:hlinkClick r:id="rId7"/>
              </a:rPr>
              <a:t>https://www.nspcc.org.uk/what-is-child-abuse/types-of-abuse/gangs-criminal-exploitation/</a:t>
            </a:r>
            <a:r>
              <a:rPr lang="en-GB" sz="1200" dirty="0">
                <a:latin typeface="Times New Roman"/>
                <a:cs typeface="Times New Roman"/>
              </a:rPr>
              <a:t>.</a:t>
            </a:r>
            <a:endParaRPr lang="en-GB"/>
          </a:p>
          <a:p>
            <a:pPr>
              <a:buNone/>
            </a:pPr>
            <a:r>
              <a:rPr lang="en-GB" sz="1200" dirty="0">
                <a:latin typeface="Times New Roman"/>
                <a:cs typeface="Times New Roman"/>
              </a:rPr>
              <a:t>PIPCU (2020) </a:t>
            </a:r>
            <a:r>
              <a:rPr lang="en-GB" sz="1200" i="1" dirty="0">
                <a:latin typeface="Times New Roman"/>
                <a:cs typeface="Times New Roman"/>
              </a:rPr>
              <a:t>Man Charged with Making and Selling Fake COVID-19 Treatment Kits</a:t>
            </a:r>
            <a:r>
              <a:rPr lang="en-GB" sz="1200" dirty="0">
                <a:latin typeface="Times New Roman"/>
                <a:cs typeface="Times New Roman"/>
              </a:rPr>
              <a:t>, </a:t>
            </a:r>
            <a:r>
              <a:rPr lang="en-GB" sz="1200" i="1" dirty="0">
                <a:latin typeface="Times New Roman"/>
                <a:cs typeface="Times New Roman"/>
              </a:rPr>
              <a:t>City of London Police</a:t>
            </a:r>
            <a:r>
              <a:rPr lang="en-GB" sz="1200" dirty="0">
                <a:latin typeface="Times New Roman"/>
                <a:cs typeface="Times New Roman"/>
              </a:rPr>
              <a:t>. Available at: </a:t>
            </a:r>
            <a:r>
              <a:rPr lang="en-GB" sz="1200" dirty="0">
                <a:latin typeface="Times New Roman"/>
                <a:cs typeface="Times New Roman"/>
                <a:hlinkClick r:id="rId8"/>
              </a:rPr>
              <a:t>https://www.cityoflondon.police.uk/news/city-of-london/news/2020/march/pipcu/man-charged-with-making-and-selling-fake-covid-19-treatment-kits/</a:t>
            </a:r>
            <a:r>
              <a:rPr lang="en-GB" sz="1200" dirty="0">
                <a:latin typeface="Times New Roman"/>
                <a:cs typeface="Times New Roman"/>
              </a:rPr>
              <a:t> (Accessed: 1 May 2023).</a:t>
            </a:r>
            <a:endParaRPr lang="en-GB" dirty="0"/>
          </a:p>
          <a:p>
            <a:pPr>
              <a:buNone/>
            </a:pPr>
            <a:r>
              <a:rPr lang="en-GB" sz="1200" dirty="0">
                <a:latin typeface="Times New Roman"/>
                <a:cs typeface="Times New Roman"/>
              </a:rPr>
              <a:t>Spadafora, A. (2022) </a:t>
            </a:r>
            <a:r>
              <a:rPr lang="en-GB" sz="1200" i="1" dirty="0">
                <a:latin typeface="Times New Roman"/>
                <a:cs typeface="Times New Roman"/>
              </a:rPr>
              <a:t>Hackers Are Abusing Google Docs to Bypass Security Protections</a:t>
            </a:r>
            <a:r>
              <a:rPr lang="en-GB" sz="1200" dirty="0">
                <a:latin typeface="Times New Roman"/>
                <a:cs typeface="Times New Roman"/>
              </a:rPr>
              <a:t>, </a:t>
            </a:r>
            <a:r>
              <a:rPr lang="en-GB" sz="1200" i="1" dirty="0">
                <a:latin typeface="Times New Roman"/>
                <a:cs typeface="Times New Roman"/>
              </a:rPr>
              <a:t>TechRadar</a:t>
            </a:r>
            <a:r>
              <a:rPr lang="en-GB" sz="1200" dirty="0">
                <a:latin typeface="Times New Roman"/>
                <a:cs typeface="Times New Roman"/>
              </a:rPr>
              <a:t>. Available at: </a:t>
            </a:r>
            <a:r>
              <a:rPr lang="en-GB" sz="1200" dirty="0">
                <a:latin typeface="Times New Roman"/>
                <a:cs typeface="Times New Roman"/>
                <a:hlinkClick r:id="rId9"/>
              </a:rPr>
              <a:t>https://www.techradar.com/news/hackers-are-abusing-google-docs-to-bypass-security-protections</a:t>
            </a:r>
            <a:r>
              <a:rPr lang="en-GB" sz="1200" dirty="0">
                <a:latin typeface="Times New Roman"/>
                <a:cs typeface="Times New Roman"/>
              </a:rPr>
              <a:t> (Accessed: 2 May 2023).</a:t>
            </a:r>
            <a:endParaRPr lang="en-GB" dirty="0"/>
          </a:p>
          <a:p>
            <a:pPr>
              <a:buNone/>
            </a:pPr>
            <a:r>
              <a:rPr lang="en-GB" sz="1200" dirty="0" err="1">
                <a:latin typeface="Times New Roman"/>
                <a:cs typeface="Times New Roman"/>
              </a:rPr>
              <a:t>Westmarland</a:t>
            </a:r>
            <a:r>
              <a:rPr lang="en-GB" sz="1200" dirty="0">
                <a:latin typeface="Times New Roman"/>
                <a:cs typeface="Times New Roman"/>
              </a:rPr>
              <a:t>, L. and Conway, S. (2020) ‘Police Ethics and integrity: Keeping the “blue Code” of Silence’, </a:t>
            </a:r>
            <a:r>
              <a:rPr lang="en-GB" sz="1200" i="1" dirty="0">
                <a:latin typeface="Times New Roman"/>
                <a:cs typeface="Times New Roman"/>
              </a:rPr>
              <a:t>International Journal of Police Science &amp; Management</a:t>
            </a:r>
            <a:r>
              <a:rPr lang="en-GB" sz="1200" dirty="0">
                <a:latin typeface="Times New Roman"/>
                <a:cs typeface="Times New Roman"/>
              </a:rPr>
              <a:t>, 22(4), pp. 378–392. </a:t>
            </a:r>
            <a:r>
              <a:rPr lang="en-GB" sz="1200" dirty="0" err="1">
                <a:latin typeface="Times New Roman"/>
                <a:cs typeface="Times New Roman"/>
              </a:rPr>
              <a:t>doi</a:t>
            </a:r>
            <a:r>
              <a:rPr lang="en-GB" sz="1200" dirty="0">
                <a:latin typeface="Times New Roman"/>
                <a:cs typeface="Times New Roman"/>
              </a:rPr>
              <a:t>: </a:t>
            </a:r>
            <a:r>
              <a:rPr lang="en-GB" sz="1200" dirty="0">
                <a:latin typeface="Times New Roman"/>
                <a:cs typeface="Times New Roman"/>
                <a:hlinkClick r:id="rId10"/>
              </a:rPr>
              <a:t>https://doi.org/10.1177/1461355720947762</a:t>
            </a:r>
            <a:r>
              <a:rPr lang="en-GB" sz="1200" dirty="0">
                <a:latin typeface="Times New Roman"/>
                <a:cs typeface="Times New Roman"/>
              </a:rPr>
              <a:t>.</a:t>
            </a:r>
            <a:endParaRPr lang="en-GB"/>
          </a:p>
          <a:p>
            <a:pPr marL="0" indent="0">
              <a:buNone/>
            </a:pPr>
            <a:endParaRPr lang="en-GB" dirty="0">
              <a:cs typeface="Calibri" panose="020F0502020204030204"/>
            </a:endParaRPr>
          </a:p>
        </p:txBody>
      </p:sp>
    </p:spTree>
    <p:extLst>
      <p:ext uri="{BB962C8B-B14F-4D97-AF65-F5344CB8AC3E}">
        <p14:creationId xmlns:p14="http://schemas.microsoft.com/office/powerpoint/2010/main" val="39163433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19</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Serious and Organised Crime in the UK (SOC)</vt:lpstr>
      <vt:lpstr>The 4 P's Principles</vt:lpstr>
      <vt:lpstr>The 4 P's and the unique challenges</vt:lpstr>
      <vt:lpstr> The role of the public</vt:lpstr>
      <vt:lpstr>Cultural challenges</vt:lpstr>
      <vt:lpstr>Gang culture</vt:lpstr>
      <vt:lpstr>   Enterprising criminals adapting their operations</vt:lpstr>
      <vt:lpstr>Advances in technology</vt:lpstr>
      <vt:lpstr>Cyber crime</vt:lpstr>
      <vt:lpstr>Cross boarder/country operations</vt:lpstr>
      <vt:lpstr>Money laundering and illicit finance </vt:lpstr>
      <vt:lpstr>Economic challenges</vt:lpstr>
      <vt:lpstr>Single, whole system approach strategy</vt:lpstr>
      <vt:lpstr>What works?</vt:lpstr>
      <vt:lpstr>PowerPoint Presentation</vt:lpstr>
      <vt:lpstr>Switzerland – UK agreement</vt:lpstr>
      <vt:lpstr>PowerPoint Presentation</vt:lpstr>
      <vt:lpstr>What more could be done to tackle SOC in the UK?</vt:lpstr>
      <vt:lpstr>How could the NCA and Home Office improve their responses to SOC in relation to the key challenges they face?</vt:lpstr>
      <vt:lpstr>Conclusion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619</cp:revision>
  <dcterms:created xsi:type="dcterms:W3CDTF">2023-04-24T14:41:58Z</dcterms:created>
  <dcterms:modified xsi:type="dcterms:W3CDTF">2023-05-02T15:15:29Z</dcterms:modified>
</cp:coreProperties>
</file>