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3" r:id="rId1"/>
  </p:sldMasterIdLst>
  <p:notesMasterIdLst>
    <p:notesMasterId r:id="rId18"/>
  </p:notesMasterIdLst>
  <p:sldIdLst>
    <p:sldId id="256" r:id="rId2"/>
    <p:sldId id="284" r:id="rId3"/>
    <p:sldId id="258" r:id="rId4"/>
    <p:sldId id="259" r:id="rId5"/>
    <p:sldId id="287" r:id="rId6"/>
    <p:sldId id="289" r:id="rId7"/>
    <p:sldId id="278" r:id="rId8"/>
    <p:sldId id="270" r:id="rId9"/>
    <p:sldId id="272" r:id="rId10"/>
    <p:sldId id="288" r:id="rId11"/>
    <p:sldId id="286" r:id="rId12"/>
    <p:sldId id="281" r:id="rId13"/>
    <p:sldId id="282" r:id="rId14"/>
    <p:sldId id="283" r:id="rId15"/>
    <p:sldId id="290" r:id="rId16"/>
    <p:sldId id="29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F31B79-632E-4D2F-6648-A7ADB9165638}" v="1803" dt="2025-03-09T23:13:00.5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wyn Nevatte (2405058)" userId="S::2405058@student.uwtsd.ac.uk::116295f9-413d-4191-a966-a652e6c780bd" providerId="AD" clId="Web-{C8953190-5E11-8EDC-CC20-103E8993874E}"/>
    <pc:docChg chg="addSld modSld sldOrd">
      <pc:chgData name="Carwyn Nevatte (2405058)" userId="S::2405058@student.uwtsd.ac.uk::116295f9-413d-4191-a966-a652e6c780bd" providerId="AD" clId="Web-{C8953190-5E11-8EDC-CC20-103E8993874E}" dt="2025-01-23T12:23:32.099" v="234"/>
      <pc:docMkLst>
        <pc:docMk/>
      </pc:docMkLst>
      <pc:sldChg chg="modSp">
        <pc:chgData name="Carwyn Nevatte (2405058)" userId="S::2405058@student.uwtsd.ac.uk::116295f9-413d-4191-a966-a652e6c780bd" providerId="AD" clId="Web-{C8953190-5E11-8EDC-CC20-103E8993874E}" dt="2025-01-23T12:05:58.538" v="42" actId="20577"/>
        <pc:sldMkLst>
          <pc:docMk/>
          <pc:sldMk cId="109857222" sldId="256"/>
        </pc:sldMkLst>
        <pc:spChg chg="mod">
          <ac:chgData name="Carwyn Nevatte (2405058)" userId="S::2405058@student.uwtsd.ac.uk::116295f9-413d-4191-a966-a652e6c780bd" providerId="AD" clId="Web-{C8953190-5E11-8EDC-CC20-103E8993874E}" dt="2025-01-23T12:05:58.538" v="42" actId="20577"/>
          <ac:spMkLst>
            <pc:docMk/>
            <pc:sldMk cId="109857222" sldId="256"/>
            <ac:spMk id="2" creationId="{00000000-0000-0000-0000-000000000000}"/>
          </ac:spMkLst>
        </pc:spChg>
      </pc:sldChg>
      <pc:sldChg chg="modSp new">
        <pc:chgData name="Carwyn Nevatte (2405058)" userId="S::2405058@student.uwtsd.ac.uk::116295f9-413d-4191-a966-a652e6c780bd" providerId="AD" clId="Web-{C8953190-5E11-8EDC-CC20-103E8993874E}" dt="2025-01-23T12:06:01.538" v="44" actId="20577"/>
        <pc:sldMkLst>
          <pc:docMk/>
          <pc:sldMk cId="3070019648" sldId="257"/>
        </pc:sldMkLst>
      </pc:sldChg>
      <pc:sldChg chg="modSp new">
        <pc:chgData name="Carwyn Nevatte (2405058)" userId="S::2405058@student.uwtsd.ac.uk::116295f9-413d-4191-a966-a652e6c780bd" providerId="AD" clId="Web-{C8953190-5E11-8EDC-CC20-103E8993874E}" dt="2025-01-23T12:06:28.289" v="59" actId="20577"/>
        <pc:sldMkLst>
          <pc:docMk/>
          <pc:sldMk cId="2227972405" sldId="258"/>
        </pc:sldMkLst>
        <pc:spChg chg="mod">
          <ac:chgData name="Carwyn Nevatte (2405058)" userId="S::2405058@student.uwtsd.ac.uk::116295f9-413d-4191-a966-a652e6c780bd" providerId="AD" clId="Web-{C8953190-5E11-8EDC-CC20-103E8993874E}" dt="2025-01-23T12:06:28.289" v="59" actId="20577"/>
          <ac:spMkLst>
            <pc:docMk/>
            <pc:sldMk cId="2227972405" sldId="258"/>
            <ac:spMk id="2" creationId="{97CCDECE-FF0B-1168-399E-9EBE6DC62AA9}"/>
          </ac:spMkLst>
        </pc:spChg>
      </pc:sldChg>
      <pc:sldChg chg="addSp delSp modSp new">
        <pc:chgData name="Carwyn Nevatte (2405058)" userId="S::2405058@student.uwtsd.ac.uk::116295f9-413d-4191-a966-a652e6c780bd" providerId="AD" clId="Web-{C8953190-5E11-8EDC-CC20-103E8993874E}" dt="2025-01-23T12:09:39.263" v="92"/>
        <pc:sldMkLst>
          <pc:docMk/>
          <pc:sldMk cId="1461672405" sldId="259"/>
        </pc:sldMkLst>
        <pc:spChg chg="mod">
          <ac:chgData name="Carwyn Nevatte (2405058)" userId="S::2405058@student.uwtsd.ac.uk::116295f9-413d-4191-a966-a652e6c780bd" providerId="AD" clId="Web-{C8953190-5E11-8EDC-CC20-103E8993874E}" dt="2025-01-23T12:07:22.806" v="86" actId="20577"/>
          <ac:spMkLst>
            <pc:docMk/>
            <pc:sldMk cId="1461672405" sldId="259"/>
            <ac:spMk id="2" creationId="{46048688-AC50-B124-FCDD-1FD08F6215A0}"/>
          </ac:spMkLst>
        </pc:spChg>
      </pc:sldChg>
      <pc:sldChg chg="modSp new">
        <pc:chgData name="Carwyn Nevatte (2405058)" userId="S::2405058@student.uwtsd.ac.uk::116295f9-413d-4191-a966-a652e6c780bd" providerId="AD" clId="Web-{C8953190-5E11-8EDC-CC20-103E8993874E}" dt="2025-01-23T12:07:26.884" v="88" actId="20577"/>
        <pc:sldMkLst>
          <pc:docMk/>
          <pc:sldMk cId="2796791629" sldId="260"/>
        </pc:sldMkLst>
      </pc:sldChg>
      <pc:sldChg chg="modSp new ord">
        <pc:chgData name="Carwyn Nevatte (2405058)" userId="S::2405058@student.uwtsd.ac.uk::116295f9-413d-4191-a966-a652e6c780bd" providerId="AD" clId="Web-{C8953190-5E11-8EDC-CC20-103E8993874E}" dt="2025-01-23T12:15:01.412" v="94" actId="20577"/>
        <pc:sldMkLst>
          <pc:docMk/>
          <pc:sldMk cId="895223768" sldId="261"/>
        </pc:sldMkLst>
      </pc:sldChg>
      <pc:sldChg chg="modSp new">
        <pc:chgData name="Carwyn Nevatte (2405058)" userId="S::2405058@student.uwtsd.ac.uk::116295f9-413d-4191-a966-a652e6c780bd" providerId="AD" clId="Web-{C8953190-5E11-8EDC-CC20-103E8993874E}" dt="2025-01-23T12:15:58.586" v="104" actId="20577"/>
        <pc:sldMkLst>
          <pc:docMk/>
          <pc:sldMk cId="1102225290" sldId="262"/>
        </pc:sldMkLst>
      </pc:sldChg>
      <pc:sldChg chg="modSp new">
        <pc:chgData name="Carwyn Nevatte (2405058)" userId="S::2405058@student.uwtsd.ac.uk::116295f9-413d-4191-a966-a652e6c780bd" providerId="AD" clId="Web-{C8953190-5E11-8EDC-CC20-103E8993874E}" dt="2025-01-23T12:15:53.961" v="102" actId="20577"/>
        <pc:sldMkLst>
          <pc:docMk/>
          <pc:sldMk cId="1834502195" sldId="263"/>
        </pc:sldMkLst>
      </pc:sldChg>
      <pc:sldChg chg="modSp new">
        <pc:chgData name="Carwyn Nevatte (2405058)" userId="S::2405058@student.uwtsd.ac.uk::116295f9-413d-4191-a966-a652e6c780bd" providerId="AD" clId="Web-{C8953190-5E11-8EDC-CC20-103E8993874E}" dt="2025-01-23T12:16:37.853" v="114" actId="20577"/>
        <pc:sldMkLst>
          <pc:docMk/>
          <pc:sldMk cId="3620855824" sldId="264"/>
        </pc:sldMkLst>
      </pc:sldChg>
      <pc:sldChg chg="addSp delSp modSp new">
        <pc:chgData name="Carwyn Nevatte (2405058)" userId="S::2405058@student.uwtsd.ac.uk::116295f9-413d-4191-a966-a652e6c780bd" providerId="AD" clId="Web-{C8953190-5E11-8EDC-CC20-103E8993874E}" dt="2025-01-23T12:17:21.573" v="127" actId="20577"/>
        <pc:sldMkLst>
          <pc:docMk/>
          <pc:sldMk cId="3992086097" sldId="265"/>
        </pc:sldMkLst>
      </pc:sldChg>
      <pc:sldChg chg="modSp new">
        <pc:chgData name="Carwyn Nevatte (2405058)" userId="S::2405058@student.uwtsd.ac.uk::116295f9-413d-4191-a966-a652e6c780bd" providerId="AD" clId="Web-{C8953190-5E11-8EDC-CC20-103E8993874E}" dt="2025-01-23T12:17:30.401" v="131" actId="20577"/>
        <pc:sldMkLst>
          <pc:docMk/>
          <pc:sldMk cId="2220139108" sldId="266"/>
        </pc:sldMkLst>
      </pc:sldChg>
      <pc:sldChg chg="modSp new">
        <pc:chgData name="Carwyn Nevatte (2405058)" userId="S::2405058@student.uwtsd.ac.uk::116295f9-413d-4191-a966-a652e6c780bd" providerId="AD" clId="Web-{C8953190-5E11-8EDC-CC20-103E8993874E}" dt="2025-01-23T12:16:42.509" v="117" actId="20577"/>
        <pc:sldMkLst>
          <pc:docMk/>
          <pc:sldMk cId="2490834083" sldId="267"/>
        </pc:sldMkLst>
      </pc:sldChg>
      <pc:sldChg chg="addSp delSp modSp new ord">
        <pc:chgData name="Carwyn Nevatte (2405058)" userId="S::2405058@student.uwtsd.ac.uk::116295f9-413d-4191-a966-a652e6c780bd" providerId="AD" clId="Web-{C8953190-5E11-8EDC-CC20-103E8993874E}" dt="2025-01-23T12:20:36.797" v="221"/>
        <pc:sldMkLst>
          <pc:docMk/>
          <pc:sldMk cId="3197327715" sldId="268"/>
        </pc:sldMkLst>
      </pc:sldChg>
      <pc:sldChg chg="modSp new ord">
        <pc:chgData name="Carwyn Nevatte (2405058)" userId="S::2405058@student.uwtsd.ac.uk::116295f9-413d-4191-a966-a652e6c780bd" providerId="AD" clId="Web-{C8953190-5E11-8EDC-CC20-103E8993874E}" dt="2025-01-23T12:21:00.188" v="224"/>
        <pc:sldMkLst>
          <pc:docMk/>
          <pc:sldMk cId="1309300342" sldId="269"/>
        </pc:sldMkLst>
      </pc:sldChg>
      <pc:sldChg chg="addSp delSp modSp new ord">
        <pc:chgData name="Carwyn Nevatte (2405058)" userId="S::2405058@student.uwtsd.ac.uk::116295f9-413d-4191-a966-a652e6c780bd" providerId="AD" clId="Web-{C8953190-5E11-8EDC-CC20-103E8993874E}" dt="2025-01-23T12:21:24.861" v="225"/>
        <pc:sldMkLst>
          <pc:docMk/>
          <pc:sldMk cId="3351520362" sldId="270"/>
        </pc:sldMkLst>
        <pc:spChg chg="mod">
          <ac:chgData name="Carwyn Nevatte (2405058)" userId="S::2405058@student.uwtsd.ac.uk::116295f9-413d-4191-a966-a652e6c780bd" providerId="AD" clId="Web-{C8953190-5E11-8EDC-CC20-103E8993874E}" dt="2025-01-23T12:19:26.061" v="187" actId="20577"/>
          <ac:spMkLst>
            <pc:docMk/>
            <pc:sldMk cId="3351520362" sldId="270"/>
            <ac:spMk id="2" creationId="{D411AE70-379C-81B5-409B-ED15AECE4511}"/>
          </ac:spMkLst>
        </pc:spChg>
      </pc:sldChg>
      <pc:sldChg chg="modSp new ord">
        <pc:chgData name="Carwyn Nevatte (2405058)" userId="S::2405058@student.uwtsd.ac.uk::116295f9-413d-4191-a966-a652e6c780bd" providerId="AD" clId="Web-{C8953190-5E11-8EDC-CC20-103E8993874E}" dt="2025-01-23T12:23:32.099" v="234"/>
        <pc:sldMkLst>
          <pc:docMk/>
          <pc:sldMk cId="4109360354" sldId="271"/>
        </pc:sldMkLst>
      </pc:sldChg>
      <pc:sldChg chg="modSp new ord">
        <pc:chgData name="Carwyn Nevatte (2405058)" userId="S::2405058@student.uwtsd.ac.uk::116295f9-413d-4191-a966-a652e6c780bd" providerId="AD" clId="Web-{C8953190-5E11-8EDC-CC20-103E8993874E}" dt="2025-01-23T12:22:10.425" v="232"/>
        <pc:sldMkLst>
          <pc:docMk/>
          <pc:sldMk cId="1100205988" sldId="272"/>
        </pc:sldMkLst>
        <pc:spChg chg="mod">
          <ac:chgData name="Carwyn Nevatte (2405058)" userId="S::2405058@student.uwtsd.ac.uk::116295f9-413d-4191-a966-a652e6c780bd" providerId="AD" clId="Web-{C8953190-5E11-8EDC-CC20-103E8993874E}" dt="2025-01-23T12:19:57.624" v="218" actId="20577"/>
          <ac:spMkLst>
            <pc:docMk/>
            <pc:sldMk cId="1100205988" sldId="272"/>
            <ac:spMk id="2" creationId="{480D7731-0E1A-FC2D-0962-41C19182314B}"/>
          </ac:spMkLst>
        </pc:spChg>
      </pc:sldChg>
      <pc:sldChg chg="modSp new ord">
        <pc:chgData name="Carwyn Nevatte (2405058)" userId="S::2405058@student.uwtsd.ac.uk::116295f9-413d-4191-a966-a652e6c780bd" providerId="AD" clId="Web-{C8953190-5E11-8EDC-CC20-103E8993874E}" dt="2025-01-23T12:22:20.878" v="233"/>
        <pc:sldMkLst>
          <pc:docMk/>
          <pc:sldMk cId="1403141136" sldId="273"/>
        </pc:sldMkLst>
      </pc:sldChg>
    </pc:docChg>
  </pc:docChgLst>
  <pc:docChgLst>
    <pc:chgData name="Carwyn Nevatte (2405058)" userId="S::2405058@student.uwtsd.ac.uk::116295f9-413d-4191-a966-a652e6c780bd" providerId="AD" clId="Web-{7545711A-DD4B-8E0C-56CC-8E296C1D938F}"/>
    <pc:docChg chg="addSld modSld sldOrd">
      <pc:chgData name="Carwyn Nevatte (2405058)" userId="S::2405058@student.uwtsd.ac.uk::116295f9-413d-4191-a966-a652e6c780bd" providerId="AD" clId="Web-{7545711A-DD4B-8E0C-56CC-8E296C1D938F}" dt="2025-03-03T11:40:26.371" v="2"/>
      <pc:docMkLst>
        <pc:docMk/>
      </pc:docMkLst>
      <pc:sldChg chg="ord">
        <pc:chgData name="Carwyn Nevatte (2405058)" userId="S::2405058@student.uwtsd.ac.uk::116295f9-413d-4191-a966-a652e6c780bd" providerId="AD" clId="Web-{7545711A-DD4B-8E0C-56CC-8E296C1D938F}" dt="2025-03-03T11:40:26.371" v="2"/>
        <pc:sldMkLst>
          <pc:docMk/>
          <pc:sldMk cId="3791425970" sldId="285"/>
        </pc:sldMkLst>
      </pc:sldChg>
      <pc:sldChg chg="modSp new">
        <pc:chgData name="Carwyn Nevatte (2405058)" userId="S::2405058@student.uwtsd.ac.uk::116295f9-413d-4191-a966-a652e6c780bd" providerId="AD" clId="Web-{7545711A-DD4B-8E0C-56CC-8E296C1D938F}" dt="2025-03-03T11:40:18.293" v="1" actId="20577"/>
        <pc:sldMkLst>
          <pc:docMk/>
          <pc:sldMk cId="2734283524" sldId="287"/>
        </pc:sldMkLst>
        <pc:spChg chg="mod">
          <ac:chgData name="Carwyn Nevatte (2405058)" userId="S::2405058@student.uwtsd.ac.uk::116295f9-413d-4191-a966-a652e6c780bd" providerId="AD" clId="Web-{7545711A-DD4B-8E0C-56CC-8E296C1D938F}" dt="2025-03-03T11:40:18.293" v="1" actId="20577"/>
          <ac:spMkLst>
            <pc:docMk/>
            <pc:sldMk cId="2734283524" sldId="287"/>
            <ac:spMk id="2" creationId="{40497106-F352-9736-2A52-8BB0D04EA1CD}"/>
          </ac:spMkLst>
        </pc:spChg>
      </pc:sldChg>
    </pc:docChg>
  </pc:docChgLst>
  <pc:docChgLst>
    <pc:chgData name="Carwyn Nevatte (2405058)" userId="S::2405058@student.uwtsd.ac.uk::116295f9-413d-4191-a966-a652e6c780bd" providerId="AD" clId="Web-{0BF31B79-632E-4D2F-6648-A7ADB9165638}"/>
    <pc:docChg chg="addSld delSld modSld addMainMaster delMainMaster">
      <pc:chgData name="Carwyn Nevatte (2405058)" userId="S::2405058@student.uwtsd.ac.uk::116295f9-413d-4191-a966-a652e6c780bd" providerId="AD" clId="Web-{0BF31B79-632E-4D2F-6648-A7ADB9165638}" dt="2025-03-09T23:13:00.568" v="1287" actId="1076"/>
      <pc:docMkLst>
        <pc:docMk/>
      </pc:docMkLst>
      <pc:sldChg chg="modSp mod modClrScheme chgLayout">
        <pc:chgData name="Carwyn Nevatte (2405058)" userId="S::2405058@student.uwtsd.ac.uk::116295f9-413d-4191-a966-a652e6c780bd" providerId="AD" clId="Web-{0BF31B79-632E-4D2F-6648-A7ADB9165638}" dt="2025-03-09T22:06:35.182" v="16"/>
        <pc:sldMkLst>
          <pc:docMk/>
          <pc:sldMk cId="109857222" sldId="256"/>
        </pc:sldMkLst>
        <pc:spChg chg="mod ord">
          <ac:chgData name="Carwyn Nevatte (2405058)" userId="S::2405058@student.uwtsd.ac.uk::116295f9-413d-4191-a966-a652e6c780bd" providerId="AD" clId="Web-{0BF31B79-632E-4D2F-6648-A7ADB9165638}" dt="2025-03-09T22:06:35.182" v="16"/>
          <ac:spMkLst>
            <pc:docMk/>
            <pc:sldMk cId="109857222" sldId="256"/>
            <ac:spMk id="2" creationId="{00000000-0000-0000-0000-000000000000}"/>
          </ac:spMkLst>
        </pc:spChg>
      </pc:sldChg>
      <pc:sldChg chg="addSp modSp mod modClrScheme chgLayout">
        <pc:chgData name="Carwyn Nevatte (2405058)" userId="S::2405058@student.uwtsd.ac.uk::116295f9-413d-4191-a966-a652e6c780bd" providerId="AD" clId="Web-{0BF31B79-632E-4D2F-6648-A7ADB9165638}" dt="2025-03-09T22:32:18.725" v="497" actId="1076"/>
        <pc:sldMkLst>
          <pc:docMk/>
          <pc:sldMk cId="2227972405" sldId="258"/>
        </pc:sldMkLst>
        <pc:spChg chg="mod ord">
          <ac:chgData name="Carwyn Nevatte (2405058)" userId="S::2405058@student.uwtsd.ac.uk::116295f9-413d-4191-a966-a652e6c780bd" providerId="AD" clId="Web-{0BF31B79-632E-4D2F-6648-A7ADB9165638}" dt="2025-03-09T22:32:18.725" v="497" actId="1076"/>
          <ac:spMkLst>
            <pc:docMk/>
            <pc:sldMk cId="2227972405" sldId="258"/>
            <ac:spMk id="2" creationId="{97CCDECE-FF0B-1168-399E-9EBE6DC62AA9}"/>
          </ac:spMkLst>
        </pc:spChg>
        <pc:spChg chg="mod ord">
          <ac:chgData name="Carwyn Nevatte (2405058)" userId="S::2405058@student.uwtsd.ac.uk::116295f9-413d-4191-a966-a652e6c780bd" providerId="AD" clId="Web-{0BF31B79-632E-4D2F-6648-A7ADB9165638}" dt="2025-03-09T22:31:42.207" v="496" actId="1076"/>
          <ac:spMkLst>
            <pc:docMk/>
            <pc:sldMk cId="2227972405" sldId="258"/>
            <ac:spMk id="3" creationId="{82419B5D-46BD-8753-8944-6A4881ABE2B9}"/>
          </ac:spMkLst>
        </pc:spChg>
        <pc:spChg chg="add mod">
          <ac:chgData name="Carwyn Nevatte (2405058)" userId="S::2405058@student.uwtsd.ac.uk::116295f9-413d-4191-a966-a652e6c780bd" providerId="AD" clId="Web-{0BF31B79-632E-4D2F-6648-A7ADB9165638}" dt="2025-03-09T22:31:23.205" v="494" actId="1076"/>
          <ac:spMkLst>
            <pc:docMk/>
            <pc:sldMk cId="2227972405" sldId="258"/>
            <ac:spMk id="5" creationId="{CE9058C0-68FF-7058-A604-ACA50C79A06A}"/>
          </ac:spMkLst>
        </pc:spChg>
      </pc:sldChg>
      <pc:sldChg chg="addSp delSp modSp add del mod modClrScheme chgLayout">
        <pc:chgData name="Carwyn Nevatte (2405058)" userId="S::2405058@student.uwtsd.ac.uk::116295f9-413d-4191-a966-a652e6c780bd" providerId="AD" clId="Web-{0BF31B79-632E-4D2F-6648-A7ADB9165638}" dt="2025-03-09T22:42:09.645" v="658" actId="1076"/>
        <pc:sldMkLst>
          <pc:docMk/>
          <pc:sldMk cId="1461672405" sldId="259"/>
        </pc:sldMkLst>
        <pc:spChg chg="mod ord">
          <ac:chgData name="Carwyn Nevatte (2405058)" userId="S::2405058@student.uwtsd.ac.uk::116295f9-413d-4191-a966-a652e6c780bd" providerId="AD" clId="Web-{0BF31B79-632E-4D2F-6648-A7ADB9165638}" dt="2025-03-09T22:42:09.645" v="658" actId="1076"/>
          <ac:spMkLst>
            <pc:docMk/>
            <pc:sldMk cId="1461672405" sldId="259"/>
            <ac:spMk id="2" creationId="{46048688-AC50-B124-FCDD-1FD08F6215A0}"/>
          </ac:spMkLst>
        </pc:spChg>
        <pc:spChg chg="mod ord">
          <ac:chgData name="Carwyn Nevatte (2405058)" userId="S::2405058@student.uwtsd.ac.uk::116295f9-413d-4191-a966-a652e6c780bd" providerId="AD" clId="Web-{0BF31B79-632E-4D2F-6648-A7ADB9165638}" dt="2025-03-09T22:41:57.707" v="656" actId="1076"/>
          <ac:spMkLst>
            <pc:docMk/>
            <pc:sldMk cId="1461672405" sldId="259"/>
            <ac:spMk id="3" creationId="{7CFE9352-73FF-3F9D-FC25-B11449FF6E68}"/>
          </ac:spMkLst>
        </pc:spChg>
        <pc:spChg chg="add mod">
          <ac:chgData name="Carwyn Nevatte (2405058)" userId="S::2405058@student.uwtsd.ac.uk::116295f9-413d-4191-a966-a652e6c780bd" providerId="AD" clId="Web-{0BF31B79-632E-4D2F-6648-A7ADB9165638}" dt="2025-03-09T22:42:02.192" v="657" actId="1076"/>
          <ac:spMkLst>
            <pc:docMk/>
            <pc:sldMk cId="1461672405" sldId="259"/>
            <ac:spMk id="4" creationId="{5DECDA77-6F05-E3ED-CDC0-FE725A81A701}"/>
          </ac:spMkLst>
        </pc:spChg>
        <pc:spChg chg="add del mod">
          <ac:chgData name="Carwyn Nevatte (2405058)" userId="S::2405058@student.uwtsd.ac.uk::116295f9-413d-4191-a966-a652e6c780bd" providerId="AD" clId="Web-{0BF31B79-632E-4D2F-6648-A7ADB9165638}" dt="2025-03-09T22:41:44.690" v="655"/>
          <ac:spMkLst>
            <pc:docMk/>
            <pc:sldMk cId="1461672405" sldId="259"/>
            <ac:spMk id="5" creationId="{B7C62948-1D3F-1893-A8D5-ABBE5496FFA9}"/>
          </ac:spMkLst>
        </pc:spChg>
        <pc:spChg chg="add del mod">
          <ac:chgData name="Carwyn Nevatte (2405058)" userId="S::2405058@student.uwtsd.ac.uk::116295f9-413d-4191-a966-a652e6c780bd" providerId="AD" clId="Web-{0BF31B79-632E-4D2F-6648-A7ADB9165638}" dt="2025-03-09T22:41:27.205" v="652"/>
          <ac:spMkLst>
            <pc:docMk/>
            <pc:sldMk cId="1461672405" sldId="259"/>
            <ac:spMk id="6" creationId="{2783AA79-D051-2DFA-9556-F109C721099A}"/>
          </ac:spMkLst>
        </pc:spChg>
      </pc:sldChg>
      <pc:sldChg chg="modSp mod modClrScheme chgLayout">
        <pc:chgData name="Carwyn Nevatte (2405058)" userId="S::2405058@student.uwtsd.ac.uk::116295f9-413d-4191-a966-a652e6c780bd" providerId="AD" clId="Web-{0BF31B79-632E-4D2F-6648-A7ADB9165638}" dt="2025-03-09T22:06:35.182" v="16"/>
        <pc:sldMkLst>
          <pc:docMk/>
          <pc:sldMk cId="3351520362" sldId="270"/>
        </pc:sldMkLst>
        <pc:spChg chg="mod ord">
          <ac:chgData name="Carwyn Nevatte (2405058)" userId="S::2405058@student.uwtsd.ac.uk::116295f9-413d-4191-a966-a652e6c780bd" providerId="AD" clId="Web-{0BF31B79-632E-4D2F-6648-A7ADB9165638}" dt="2025-03-09T22:06:35.182" v="16"/>
          <ac:spMkLst>
            <pc:docMk/>
            <pc:sldMk cId="3351520362" sldId="270"/>
            <ac:spMk id="2" creationId="{D411AE70-379C-81B5-409B-ED15AECE4511}"/>
          </ac:spMkLst>
        </pc:spChg>
        <pc:spChg chg="mod ord">
          <ac:chgData name="Carwyn Nevatte (2405058)" userId="S::2405058@student.uwtsd.ac.uk::116295f9-413d-4191-a966-a652e6c780bd" providerId="AD" clId="Web-{0BF31B79-632E-4D2F-6648-A7ADB9165638}" dt="2025-03-09T22:06:35.182" v="16"/>
          <ac:spMkLst>
            <pc:docMk/>
            <pc:sldMk cId="3351520362" sldId="270"/>
            <ac:spMk id="3" creationId="{EEB17C9B-933A-0566-4422-1723BE9FBB51}"/>
          </ac:spMkLst>
        </pc:spChg>
      </pc:sldChg>
      <pc:sldChg chg="modSp mod modClrScheme chgLayout">
        <pc:chgData name="Carwyn Nevatte (2405058)" userId="S::2405058@student.uwtsd.ac.uk::116295f9-413d-4191-a966-a652e6c780bd" providerId="AD" clId="Web-{0BF31B79-632E-4D2F-6648-A7ADB9165638}" dt="2025-03-09T22:06:35.182" v="16"/>
        <pc:sldMkLst>
          <pc:docMk/>
          <pc:sldMk cId="1100205988" sldId="272"/>
        </pc:sldMkLst>
        <pc:spChg chg="mod ord">
          <ac:chgData name="Carwyn Nevatte (2405058)" userId="S::2405058@student.uwtsd.ac.uk::116295f9-413d-4191-a966-a652e6c780bd" providerId="AD" clId="Web-{0BF31B79-632E-4D2F-6648-A7ADB9165638}" dt="2025-03-09T22:06:35.182" v="16"/>
          <ac:spMkLst>
            <pc:docMk/>
            <pc:sldMk cId="1100205988" sldId="272"/>
            <ac:spMk id="2" creationId="{480D7731-0E1A-FC2D-0962-41C19182314B}"/>
          </ac:spMkLst>
        </pc:spChg>
        <pc:spChg chg="mod ord">
          <ac:chgData name="Carwyn Nevatte (2405058)" userId="S::2405058@student.uwtsd.ac.uk::116295f9-413d-4191-a966-a652e6c780bd" providerId="AD" clId="Web-{0BF31B79-632E-4D2F-6648-A7ADB9165638}" dt="2025-03-09T22:06:35.182" v="16"/>
          <ac:spMkLst>
            <pc:docMk/>
            <pc:sldMk cId="1100205988" sldId="272"/>
            <ac:spMk id="3" creationId="{4982ECF4-25F0-1223-A628-920C325A1E3F}"/>
          </ac:spMkLst>
        </pc:spChg>
      </pc:sldChg>
      <pc:sldChg chg="modSp mod modClrScheme chgLayout">
        <pc:chgData name="Carwyn Nevatte (2405058)" userId="S::2405058@student.uwtsd.ac.uk::116295f9-413d-4191-a966-a652e6c780bd" providerId="AD" clId="Web-{0BF31B79-632E-4D2F-6648-A7ADB9165638}" dt="2025-03-09T22:06:35.182" v="16"/>
        <pc:sldMkLst>
          <pc:docMk/>
          <pc:sldMk cId="97185114" sldId="278"/>
        </pc:sldMkLst>
        <pc:spChg chg="mod ord">
          <ac:chgData name="Carwyn Nevatte (2405058)" userId="S::2405058@student.uwtsd.ac.uk::116295f9-413d-4191-a966-a652e6c780bd" providerId="AD" clId="Web-{0BF31B79-632E-4D2F-6648-A7ADB9165638}" dt="2025-03-09T22:06:35.182" v="16"/>
          <ac:spMkLst>
            <pc:docMk/>
            <pc:sldMk cId="97185114" sldId="278"/>
            <ac:spMk id="2" creationId="{C534E95C-7001-8974-3289-1E3F53387690}"/>
          </ac:spMkLst>
        </pc:spChg>
        <pc:spChg chg="mod ord">
          <ac:chgData name="Carwyn Nevatte (2405058)" userId="S::2405058@student.uwtsd.ac.uk::116295f9-413d-4191-a966-a652e6c780bd" providerId="AD" clId="Web-{0BF31B79-632E-4D2F-6648-A7ADB9165638}" dt="2025-03-09T22:06:35.182" v="16"/>
          <ac:spMkLst>
            <pc:docMk/>
            <pc:sldMk cId="97185114" sldId="278"/>
            <ac:spMk id="3" creationId="{B34B9680-765F-CF4A-351E-07771BC1B38F}"/>
          </ac:spMkLst>
        </pc:spChg>
      </pc:sldChg>
      <pc:sldChg chg="addSp modSp mod modClrScheme chgLayout">
        <pc:chgData name="Carwyn Nevatte (2405058)" userId="S::2405058@student.uwtsd.ac.uk::116295f9-413d-4191-a966-a652e6c780bd" providerId="AD" clId="Web-{0BF31B79-632E-4D2F-6648-A7ADB9165638}" dt="2025-03-09T22:55:05.213" v="832" actId="1076"/>
        <pc:sldMkLst>
          <pc:docMk/>
          <pc:sldMk cId="126608695" sldId="281"/>
        </pc:sldMkLst>
        <pc:spChg chg="mod ord">
          <ac:chgData name="Carwyn Nevatte (2405058)" userId="S::2405058@student.uwtsd.ac.uk::116295f9-413d-4191-a966-a652e6c780bd" providerId="AD" clId="Web-{0BF31B79-632E-4D2F-6648-A7ADB9165638}" dt="2025-03-09T22:55:05.213" v="832" actId="1076"/>
          <ac:spMkLst>
            <pc:docMk/>
            <pc:sldMk cId="126608695" sldId="281"/>
            <ac:spMk id="2" creationId="{06A3988F-59F3-3DEA-6BE0-C08902AF1C16}"/>
          </ac:spMkLst>
        </pc:spChg>
        <pc:spChg chg="mod ord">
          <ac:chgData name="Carwyn Nevatte (2405058)" userId="S::2405058@student.uwtsd.ac.uk::116295f9-413d-4191-a966-a652e6c780bd" providerId="AD" clId="Web-{0BF31B79-632E-4D2F-6648-A7ADB9165638}" dt="2025-03-09T22:54:38.118" v="827" actId="1076"/>
          <ac:spMkLst>
            <pc:docMk/>
            <pc:sldMk cId="126608695" sldId="281"/>
            <ac:spMk id="3" creationId="{D50AF4DC-2BC7-55D5-22A4-4C23BAE8F90A}"/>
          </ac:spMkLst>
        </pc:spChg>
        <pc:spChg chg="add mod">
          <ac:chgData name="Carwyn Nevatte (2405058)" userId="S::2405058@student.uwtsd.ac.uk::116295f9-413d-4191-a966-a652e6c780bd" providerId="AD" clId="Web-{0BF31B79-632E-4D2F-6648-A7ADB9165638}" dt="2025-03-09T22:54:41.634" v="828" actId="1076"/>
          <ac:spMkLst>
            <pc:docMk/>
            <pc:sldMk cId="126608695" sldId="281"/>
            <ac:spMk id="4" creationId="{C45896C7-0CC9-DF82-AB86-18025E845F02}"/>
          </ac:spMkLst>
        </pc:spChg>
      </pc:sldChg>
      <pc:sldChg chg="addSp delSp modSp mod modClrScheme chgLayout">
        <pc:chgData name="Carwyn Nevatte (2405058)" userId="S::2405058@student.uwtsd.ac.uk::116295f9-413d-4191-a966-a652e6c780bd" providerId="AD" clId="Web-{0BF31B79-632E-4D2F-6648-A7ADB9165638}" dt="2025-03-09T23:04:44.143" v="1173" actId="20577"/>
        <pc:sldMkLst>
          <pc:docMk/>
          <pc:sldMk cId="487805739" sldId="282"/>
        </pc:sldMkLst>
        <pc:spChg chg="mod ord">
          <ac:chgData name="Carwyn Nevatte (2405058)" userId="S::2405058@student.uwtsd.ac.uk::116295f9-413d-4191-a966-a652e6c780bd" providerId="AD" clId="Web-{0BF31B79-632E-4D2F-6648-A7ADB9165638}" dt="2025-03-09T22:06:35.182" v="16"/>
          <ac:spMkLst>
            <pc:docMk/>
            <pc:sldMk cId="487805739" sldId="282"/>
            <ac:spMk id="2" creationId="{032F8A46-1DE5-D710-6878-AB3F6054CB92}"/>
          </ac:spMkLst>
        </pc:spChg>
        <pc:spChg chg="del mod ord">
          <ac:chgData name="Carwyn Nevatte (2405058)" userId="S::2405058@student.uwtsd.ac.uk::116295f9-413d-4191-a966-a652e6c780bd" providerId="AD" clId="Web-{0BF31B79-632E-4D2F-6648-A7ADB9165638}" dt="2025-03-09T22:58:50.760" v="915"/>
          <ac:spMkLst>
            <pc:docMk/>
            <pc:sldMk cId="487805739" sldId="282"/>
            <ac:spMk id="3" creationId="{72854A8F-F610-BCA8-F820-D548ED74C1B5}"/>
          </ac:spMkLst>
        </pc:spChg>
        <pc:spChg chg="add mod">
          <ac:chgData name="Carwyn Nevatte (2405058)" userId="S::2405058@student.uwtsd.ac.uk::116295f9-413d-4191-a966-a652e6c780bd" providerId="AD" clId="Web-{0BF31B79-632E-4D2F-6648-A7ADB9165638}" dt="2025-03-09T23:04:44.143" v="1173" actId="20577"/>
          <ac:spMkLst>
            <pc:docMk/>
            <pc:sldMk cId="487805739" sldId="282"/>
            <ac:spMk id="4" creationId="{0E74E607-23C0-6A3D-A723-C2BDF09FC1D9}"/>
          </ac:spMkLst>
        </pc:spChg>
        <pc:spChg chg="add del mod">
          <ac:chgData name="Carwyn Nevatte (2405058)" userId="S::2405058@student.uwtsd.ac.uk::116295f9-413d-4191-a966-a652e6c780bd" providerId="AD" clId="Web-{0BF31B79-632E-4D2F-6648-A7ADB9165638}" dt="2025-03-09T23:02:54.152" v="1163"/>
          <ac:spMkLst>
            <pc:docMk/>
            <pc:sldMk cId="487805739" sldId="282"/>
            <ac:spMk id="7" creationId="{6F85EDAF-1F5C-4C0D-CB79-2C7A71796DB3}"/>
          </ac:spMkLst>
        </pc:spChg>
        <pc:graphicFrameChg chg="add del mod ord modGraphic">
          <ac:chgData name="Carwyn Nevatte (2405058)" userId="S::2405058@student.uwtsd.ac.uk::116295f9-413d-4191-a966-a652e6c780bd" providerId="AD" clId="Web-{0BF31B79-632E-4D2F-6648-A7ADB9165638}" dt="2025-03-09T23:03:29.513" v="1168"/>
          <ac:graphicFrameMkLst>
            <pc:docMk/>
            <pc:sldMk cId="487805739" sldId="282"/>
            <ac:graphicFrameMk id="5" creationId="{6290B06A-E54E-57A9-6A4A-1EB175E1AEFE}"/>
          </ac:graphicFrameMkLst>
        </pc:graphicFrameChg>
      </pc:sldChg>
      <pc:sldChg chg="addSp modSp mod modClrScheme chgLayout">
        <pc:chgData name="Carwyn Nevatte (2405058)" userId="S::2405058@student.uwtsd.ac.uk::116295f9-413d-4191-a966-a652e6c780bd" providerId="AD" clId="Web-{0BF31B79-632E-4D2F-6648-A7ADB9165638}" dt="2025-03-09T23:13:00.568" v="1287" actId="1076"/>
        <pc:sldMkLst>
          <pc:docMk/>
          <pc:sldMk cId="3877166653" sldId="283"/>
        </pc:sldMkLst>
        <pc:spChg chg="mod ord">
          <ac:chgData name="Carwyn Nevatte (2405058)" userId="S::2405058@student.uwtsd.ac.uk::116295f9-413d-4191-a966-a652e6c780bd" providerId="AD" clId="Web-{0BF31B79-632E-4D2F-6648-A7ADB9165638}" dt="2025-03-09T23:13:00.568" v="1287" actId="1076"/>
          <ac:spMkLst>
            <pc:docMk/>
            <pc:sldMk cId="3877166653" sldId="283"/>
            <ac:spMk id="2" creationId="{363D76F6-7352-818D-C94C-4911F6E4F44F}"/>
          </ac:spMkLst>
        </pc:spChg>
        <pc:spChg chg="mod ord">
          <ac:chgData name="Carwyn Nevatte (2405058)" userId="S::2405058@student.uwtsd.ac.uk::116295f9-413d-4191-a966-a652e6c780bd" providerId="AD" clId="Web-{0BF31B79-632E-4D2F-6648-A7ADB9165638}" dt="2025-03-09T23:12:49.880" v="1285" actId="20577"/>
          <ac:spMkLst>
            <pc:docMk/>
            <pc:sldMk cId="3877166653" sldId="283"/>
            <ac:spMk id="3" creationId="{90FE39A4-BB29-B0DD-436A-F38930746E24}"/>
          </ac:spMkLst>
        </pc:spChg>
        <pc:spChg chg="add mod">
          <ac:chgData name="Carwyn Nevatte (2405058)" userId="S::2405058@student.uwtsd.ac.uk::116295f9-413d-4191-a966-a652e6c780bd" providerId="AD" clId="Web-{0BF31B79-632E-4D2F-6648-A7ADB9165638}" dt="2025-03-09T23:12:53.833" v="1286" actId="1076"/>
          <ac:spMkLst>
            <pc:docMk/>
            <pc:sldMk cId="3877166653" sldId="283"/>
            <ac:spMk id="4" creationId="{98B1CBCC-EC3F-850B-77BC-D967D418349E}"/>
          </ac:spMkLst>
        </pc:spChg>
      </pc:sldChg>
      <pc:sldChg chg="addSp modSp mod modClrScheme chgLayout modNotes">
        <pc:chgData name="Carwyn Nevatte (2405058)" userId="S::2405058@student.uwtsd.ac.uk::116295f9-413d-4191-a966-a652e6c780bd" providerId="AD" clId="Web-{0BF31B79-632E-4D2F-6648-A7ADB9165638}" dt="2025-03-09T22:15:23.546" v="245" actId="20577"/>
        <pc:sldMkLst>
          <pc:docMk/>
          <pc:sldMk cId="2857740831" sldId="284"/>
        </pc:sldMkLst>
        <pc:spChg chg="mod ord">
          <ac:chgData name="Carwyn Nevatte (2405058)" userId="S::2405058@student.uwtsd.ac.uk::116295f9-413d-4191-a966-a652e6c780bd" providerId="AD" clId="Web-{0BF31B79-632E-4D2F-6648-A7ADB9165638}" dt="2025-03-09T22:13:58.619" v="241" actId="1076"/>
          <ac:spMkLst>
            <pc:docMk/>
            <pc:sldMk cId="2857740831" sldId="284"/>
            <ac:spMk id="2" creationId="{27D11A70-F4C9-20ED-8685-6589682B2B4F}"/>
          </ac:spMkLst>
        </pc:spChg>
        <pc:spChg chg="mod ord">
          <ac:chgData name="Carwyn Nevatte (2405058)" userId="S::2405058@student.uwtsd.ac.uk::116295f9-413d-4191-a966-a652e6c780bd" providerId="AD" clId="Web-{0BF31B79-632E-4D2F-6648-A7ADB9165638}" dt="2025-03-09T22:14:24.120" v="242" actId="1076"/>
          <ac:spMkLst>
            <pc:docMk/>
            <pc:sldMk cId="2857740831" sldId="284"/>
            <ac:spMk id="3" creationId="{DF6CD830-4DD3-A19A-2A3B-04CB1E30CDF0}"/>
          </ac:spMkLst>
        </pc:spChg>
        <pc:spChg chg="add mod">
          <ac:chgData name="Carwyn Nevatte (2405058)" userId="S::2405058@student.uwtsd.ac.uk::116295f9-413d-4191-a966-a652e6c780bd" providerId="AD" clId="Web-{0BF31B79-632E-4D2F-6648-A7ADB9165638}" dt="2025-03-09T22:15:23.546" v="245" actId="20577"/>
          <ac:spMkLst>
            <pc:docMk/>
            <pc:sldMk cId="2857740831" sldId="284"/>
            <ac:spMk id="4" creationId="{13F17BAD-91FF-D5D3-C8A2-2DF993995A75}"/>
          </ac:spMkLst>
        </pc:spChg>
      </pc:sldChg>
      <pc:sldChg chg="modSp mod modClrScheme chgLayout">
        <pc:chgData name="Carwyn Nevatte (2405058)" userId="S::2405058@student.uwtsd.ac.uk::116295f9-413d-4191-a966-a652e6c780bd" providerId="AD" clId="Web-{0BF31B79-632E-4D2F-6648-A7ADB9165638}" dt="2025-03-09T22:06:35.182" v="16"/>
        <pc:sldMkLst>
          <pc:docMk/>
          <pc:sldMk cId="171630379" sldId="286"/>
        </pc:sldMkLst>
        <pc:spChg chg="mod ord">
          <ac:chgData name="Carwyn Nevatte (2405058)" userId="S::2405058@student.uwtsd.ac.uk::116295f9-413d-4191-a966-a652e6c780bd" providerId="AD" clId="Web-{0BF31B79-632E-4D2F-6648-A7ADB9165638}" dt="2025-03-09T22:06:35.182" v="16"/>
          <ac:spMkLst>
            <pc:docMk/>
            <pc:sldMk cId="171630379" sldId="286"/>
            <ac:spMk id="2" creationId="{64BA9EB6-8FAD-9B0A-3853-C9108B18C33D}"/>
          </ac:spMkLst>
        </pc:spChg>
        <pc:picChg chg="mod ord">
          <ac:chgData name="Carwyn Nevatte (2405058)" userId="S::2405058@student.uwtsd.ac.uk::116295f9-413d-4191-a966-a652e6c780bd" providerId="AD" clId="Web-{0BF31B79-632E-4D2F-6648-A7ADB9165638}" dt="2025-03-09T22:06:35.182" v="16"/>
          <ac:picMkLst>
            <pc:docMk/>
            <pc:sldMk cId="171630379" sldId="286"/>
            <ac:picMk id="4" creationId="{B441D5B3-1362-6878-2EA3-80C5A16CCA01}"/>
          </ac:picMkLst>
        </pc:picChg>
      </pc:sldChg>
      <pc:sldChg chg="modSp mod modClrScheme chgLayout">
        <pc:chgData name="Carwyn Nevatte (2405058)" userId="S::2405058@student.uwtsd.ac.uk::116295f9-413d-4191-a966-a652e6c780bd" providerId="AD" clId="Web-{0BF31B79-632E-4D2F-6648-A7ADB9165638}" dt="2025-03-09T22:45:29.768" v="718" actId="20577"/>
        <pc:sldMkLst>
          <pc:docMk/>
          <pc:sldMk cId="2734283524" sldId="287"/>
        </pc:sldMkLst>
        <pc:spChg chg="mod ord">
          <ac:chgData name="Carwyn Nevatte (2405058)" userId="S::2405058@student.uwtsd.ac.uk::116295f9-413d-4191-a966-a652e6c780bd" providerId="AD" clId="Web-{0BF31B79-632E-4D2F-6648-A7ADB9165638}" dt="2025-03-09T22:06:35.182" v="16"/>
          <ac:spMkLst>
            <pc:docMk/>
            <pc:sldMk cId="2734283524" sldId="287"/>
            <ac:spMk id="2" creationId="{40497106-F352-9736-2A52-8BB0D04EA1CD}"/>
          </ac:spMkLst>
        </pc:spChg>
        <pc:spChg chg="mod ord">
          <ac:chgData name="Carwyn Nevatte (2405058)" userId="S::2405058@student.uwtsd.ac.uk::116295f9-413d-4191-a966-a652e6c780bd" providerId="AD" clId="Web-{0BF31B79-632E-4D2F-6648-A7ADB9165638}" dt="2025-03-09T22:45:29.768" v="718" actId="20577"/>
          <ac:spMkLst>
            <pc:docMk/>
            <pc:sldMk cId="2734283524" sldId="287"/>
            <ac:spMk id="3" creationId="{17C5CA25-E924-59F0-F009-34DDAD716F99}"/>
          </ac:spMkLst>
        </pc:spChg>
      </pc:sldChg>
      <pc:sldChg chg="modSp mod modClrScheme chgLayout">
        <pc:chgData name="Carwyn Nevatte (2405058)" userId="S::2405058@student.uwtsd.ac.uk::116295f9-413d-4191-a966-a652e6c780bd" providerId="AD" clId="Web-{0BF31B79-632E-4D2F-6648-A7ADB9165638}" dt="2025-03-09T22:06:35.182" v="16"/>
        <pc:sldMkLst>
          <pc:docMk/>
          <pc:sldMk cId="977089269" sldId="288"/>
        </pc:sldMkLst>
        <pc:spChg chg="mod ord">
          <ac:chgData name="Carwyn Nevatte (2405058)" userId="S::2405058@student.uwtsd.ac.uk::116295f9-413d-4191-a966-a652e6c780bd" providerId="AD" clId="Web-{0BF31B79-632E-4D2F-6648-A7ADB9165638}" dt="2025-03-09T22:06:35.182" v="16"/>
          <ac:spMkLst>
            <pc:docMk/>
            <pc:sldMk cId="977089269" sldId="288"/>
            <ac:spMk id="2" creationId="{160B68DF-35F7-F3FF-B5F9-D164CBE39D01}"/>
          </ac:spMkLst>
        </pc:spChg>
        <pc:spChg chg="mod ord">
          <ac:chgData name="Carwyn Nevatte (2405058)" userId="S::2405058@student.uwtsd.ac.uk::116295f9-413d-4191-a966-a652e6c780bd" providerId="AD" clId="Web-{0BF31B79-632E-4D2F-6648-A7ADB9165638}" dt="2025-03-09T22:06:35.182" v="16"/>
          <ac:spMkLst>
            <pc:docMk/>
            <pc:sldMk cId="977089269" sldId="288"/>
            <ac:spMk id="3" creationId="{BE1C9EBC-07ED-3525-CAF0-72066EF8B0B0}"/>
          </ac:spMkLst>
        </pc:spChg>
      </pc:sldChg>
      <pc:sldChg chg="modSp mod modClrScheme chgLayout">
        <pc:chgData name="Carwyn Nevatte (2405058)" userId="S::2405058@student.uwtsd.ac.uk::116295f9-413d-4191-a966-a652e6c780bd" providerId="AD" clId="Web-{0BF31B79-632E-4D2F-6648-A7ADB9165638}" dt="2025-03-09T22:06:35.182" v="16"/>
        <pc:sldMkLst>
          <pc:docMk/>
          <pc:sldMk cId="4213160981" sldId="289"/>
        </pc:sldMkLst>
        <pc:spChg chg="mod ord">
          <ac:chgData name="Carwyn Nevatte (2405058)" userId="S::2405058@student.uwtsd.ac.uk::116295f9-413d-4191-a966-a652e6c780bd" providerId="AD" clId="Web-{0BF31B79-632E-4D2F-6648-A7ADB9165638}" dt="2025-03-09T22:06:35.182" v="16"/>
          <ac:spMkLst>
            <pc:docMk/>
            <pc:sldMk cId="4213160981" sldId="289"/>
            <ac:spMk id="2" creationId="{6836E7C5-0690-C5F4-C281-F8B2E87FC4DC}"/>
          </ac:spMkLst>
        </pc:spChg>
        <pc:picChg chg="mod ord">
          <ac:chgData name="Carwyn Nevatte (2405058)" userId="S::2405058@student.uwtsd.ac.uk::116295f9-413d-4191-a966-a652e6c780bd" providerId="AD" clId="Web-{0BF31B79-632E-4D2F-6648-A7ADB9165638}" dt="2025-03-09T22:06:35.182" v="16"/>
          <ac:picMkLst>
            <pc:docMk/>
            <pc:sldMk cId="4213160981" sldId="289"/>
            <ac:picMk id="4" creationId="{41FF26EA-D070-9A59-6091-A38F64A83035}"/>
          </ac:picMkLst>
        </pc:picChg>
      </pc:sldChg>
      <pc:sldChg chg="modSp mod modClrScheme chgLayout">
        <pc:chgData name="Carwyn Nevatte (2405058)" userId="S::2405058@student.uwtsd.ac.uk::116295f9-413d-4191-a966-a652e6c780bd" providerId="AD" clId="Web-{0BF31B79-632E-4D2F-6648-A7ADB9165638}" dt="2025-03-09T23:07:03.231" v="1174" actId="20577"/>
        <pc:sldMkLst>
          <pc:docMk/>
          <pc:sldMk cId="2560560378" sldId="290"/>
        </pc:sldMkLst>
        <pc:spChg chg="mod ord">
          <ac:chgData name="Carwyn Nevatte (2405058)" userId="S::2405058@student.uwtsd.ac.uk::116295f9-413d-4191-a966-a652e6c780bd" providerId="AD" clId="Web-{0BF31B79-632E-4D2F-6648-A7ADB9165638}" dt="2025-03-09T22:06:35.182" v="16"/>
          <ac:spMkLst>
            <pc:docMk/>
            <pc:sldMk cId="2560560378" sldId="290"/>
            <ac:spMk id="2" creationId="{CD613BF1-FD83-4801-860E-87D6C68BA585}"/>
          </ac:spMkLst>
        </pc:spChg>
        <pc:spChg chg="mod ord">
          <ac:chgData name="Carwyn Nevatte (2405058)" userId="S::2405058@student.uwtsd.ac.uk::116295f9-413d-4191-a966-a652e6c780bd" providerId="AD" clId="Web-{0BF31B79-632E-4D2F-6648-A7ADB9165638}" dt="2025-03-09T23:07:03.231" v="1174" actId="20577"/>
          <ac:spMkLst>
            <pc:docMk/>
            <pc:sldMk cId="2560560378" sldId="290"/>
            <ac:spMk id="3" creationId="{111DB332-1F25-113F-B508-93D8D57CF0C9}"/>
          </ac:spMkLst>
        </pc:spChg>
      </pc:sldChg>
      <pc:sldChg chg="modSp mod modClrScheme chgLayout">
        <pc:chgData name="Carwyn Nevatte (2405058)" userId="S::2405058@student.uwtsd.ac.uk::116295f9-413d-4191-a966-a652e6c780bd" providerId="AD" clId="Web-{0BF31B79-632E-4D2F-6648-A7ADB9165638}" dt="2025-03-09T22:06:35.182" v="16"/>
        <pc:sldMkLst>
          <pc:docMk/>
          <pc:sldMk cId="3880481380" sldId="291"/>
        </pc:sldMkLst>
        <pc:spChg chg="mod ord">
          <ac:chgData name="Carwyn Nevatte (2405058)" userId="S::2405058@student.uwtsd.ac.uk::116295f9-413d-4191-a966-a652e6c780bd" providerId="AD" clId="Web-{0BF31B79-632E-4D2F-6648-A7ADB9165638}" dt="2025-03-09T22:06:35.182" v="16"/>
          <ac:spMkLst>
            <pc:docMk/>
            <pc:sldMk cId="3880481380" sldId="291"/>
            <ac:spMk id="2" creationId="{FB438120-95A7-514D-1B64-46004A606802}"/>
          </ac:spMkLst>
        </pc:spChg>
        <pc:spChg chg="mod ord">
          <ac:chgData name="Carwyn Nevatte (2405058)" userId="S::2405058@student.uwtsd.ac.uk::116295f9-413d-4191-a966-a652e6c780bd" providerId="AD" clId="Web-{0BF31B79-632E-4D2F-6648-A7ADB9165638}" dt="2025-03-09T22:06:35.182" v="16"/>
          <ac:spMkLst>
            <pc:docMk/>
            <pc:sldMk cId="3880481380" sldId="291"/>
            <ac:spMk id="3" creationId="{7F549BF9-73D7-531D-CFB2-80983D7A5648}"/>
          </ac:spMkLst>
        </pc:spChg>
      </pc:sldChg>
      <pc:sldChg chg="new del">
        <pc:chgData name="Carwyn Nevatte (2405058)" userId="S::2405058@student.uwtsd.ac.uk::116295f9-413d-4191-a966-a652e6c780bd" providerId="AD" clId="Web-{0BF31B79-632E-4D2F-6648-A7ADB9165638}" dt="2025-03-09T22:20:17.441" v="249"/>
        <pc:sldMkLst>
          <pc:docMk/>
          <pc:sldMk cId="1163140490" sldId="292"/>
        </pc:sldMkLst>
      </pc:sldChg>
      <pc:sldChg chg="new del">
        <pc:chgData name="Carwyn Nevatte (2405058)" userId="S::2405058@student.uwtsd.ac.uk::116295f9-413d-4191-a966-a652e6c780bd" providerId="AD" clId="Web-{0BF31B79-632E-4D2F-6648-A7ADB9165638}" dt="2025-03-09T22:20:08.238" v="247"/>
        <pc:sldMkLst>
          <pc:docMk/>
          <pc:sldMk cId="3318785516" sldId="292"/>
        </pc:sldMkLst>
      </pc:sldChg>
      <pc:sldMasterChg chg="del delSldLayout">
        <pc:chgData name="Carwyn Nevatte (2405058)" userId="S::2405058@student.uwtsd.ac.uk::116295f9-413d-4191-a966-a652e6c780bd" providerId="AD" clId="Web-{0BF31B79-632E-4D2F-6648-A7ADB9165638}" dt="2025-03-09T22:06:20.259" v="13"/>
        <pc:sldMasterMkLst>
          <pc:docMk/>
          <pc:sldMasterMk cId="1280415169" sldId="2147483875"/>
        </pc:sldMasterMkLst>
        <pc:sldLayoutChg chg="del">
          <pc:chgData name="Carwyn Nevatte (2405058)" userId="S::2405058@student.uwtsd.ac.uk::116295f9-413d-4191-a966-a652e6c780bd" providerId="AD" clId="Web-{0BF31B79-632E-4D2F-6648-A7ADB9165638}" dt="2025-03-09T22:06:20.259" v="13"/>
          <pc:sldLayoutMkLst>
            <pc:docMk/>
            <pc:sldMasterMk cId="1280415169" sldId="2147483875"/>
            <pc:sldLayoutMk cId="412983878" sldId="2147483876"/>
          </pc:sldLayoutMkLst>
        </pc:sldLayoutChg>
        <pc:sldLayoutChg chg="del">
          <pc:chgData name="Carwyn Nevatte (2405058)" userId="S::2405058@student.uwtsd.ac.uk::116295f9-413d-4191-a966-a652e6c780bd" providerId="AD" clId="Web-{0BF31B79-632E-4D2F-6648-A7ADB9165638}" dt="2025-03-09T22:06:20.259" v="13"/>
          <pc:sldLayoutMkLst>
            <pc:docMk/>
            <pc:sldMasterMk cId="1280415169" sldId="2147483875"/>
            <pc:sldLayoutMk cId="1905665156" sldId="2147483877"/>
          </pc:sldLayoutMkLst>
        </pc:sldLayoutChg>
        <pc:sldLayoutChg chg="del">
          <pc:chgData name="Carwyn Nevatte (2405058)" userId="S::2405058@student.uwtsd.ac.uk::116295f9-413d-4191-a966-a652e6c780bd" providerId="AD" clId="Web-{0BF31B79-632E-4D2F-6648-A7ADB9165638}" dt="2025-03-09T22:06:20.259" v="13"/>
          <pc:sldLayoutMkLst>
            <pc:docMk/>
            <pc:sldMasterMk cId="1280415169" sldId="2147483875"/>
            <pc:sldLayoutMk cId="2341456405" sldId="2147483878"/>
          </pc:sldLayoutMkLst>
        </pc:sldLayoutChg>
        <pc:sldLayoutChg chg="del">
          <pc:chgData name="Carwyn Nevatte (2405058)" userId="S::2405058@student.uwtsd.ac.uk::116295f9-413d-4191-a966-a652e6c780bd" providerId="AD" clId="Web-{0BF31B79-632E-4D2F-6648-A7ADB9165638}" dt="2025-03-09T22:06:20.259" v="13"/>
          <pc:sldLayoutMkLst>
            <pc:docMk/>
            <pc:sldMasterMk cId="1280415169" sldId="2147483875"/>
            <pc:sldLayoutMk cId="3438458362" sldId="2147483879"/>
          </pc:sldLayoutMkLst>
        </pc:sldLayoutChg>
        <pc:sldLayoutChg chg="del">
          <pc:chgData name="Carwyn Nevatte (2405058)" userId="S::2405058@student.uwtsd.ac.uk::116295f9-413d-4191-a966-a652e6c780bd" providerId="AD" clId="Web-{0BF31B79-632E-4D2F-6648-A7ADB9165638}" dt="2025-03-09T22:06:20.259" v="13"/>
          <pc:sldLayoutMkLst>
            <pc:docMk/>
            <pc:sldMasterMk cId="1280415169" sldId="2147483875"/>
            <pc:sldLayoutMk cId="465608522" sldId="2147483880"/>
          </pc:sldLayoutMkLst>
        </pc:sldLayoutChg>
        <pc:sldLayoutChg chg="del">
          <pc:chgData name="Carwyn Nevatte (2405058)" userId="S::2405058@student.uwtsd.ac.uk::116295f9-413d-4191-a966-a652e6c780bd" providerId="AD" clId="Web-{0BF31B79-632E-4D2F-6648-A7ADB9165638}" dt="2025-03-09T22:06:20.259" v="13"/>
          <pc:sldLayoutMkLst>
            <pc:docMk/>
            <pc:sldMasterMk cId="1280415169" sldId="2147483875"/>
            <pc:sldLayoutMk cId="3948417076" sldId="2147483881"/>
          </pc:sldLayoutMkLst>
        </pc:sldLayoutChg>
        <pc:sldLayoutChg chg="del">
          <pc:chgData name="Carwyn Nevatte (2405058)" userId="S::2405058@student.uwtsd.ac.uk::116295f9-413d-4191-a966-a652e6c780bd" providerId="AD" clId="Web-{0BF31B79-632E-4D2F-6648-A7ADB9165638}" dt="2025-03-09T22:06:20.259" v="13"/>
          <pc:sldLayoutMkLst>
            <pc:docMk/>
            <pc:sldMasterMk cId="1280415169" sldId="2147483875"/>
            <pc:sldLayoutMk cId="1239087232" sldId="2147483882"/>
          </pc:sldLayoutMkLst>
        </pc:sldLayoutChg>
        <pc:sldLayoutChg chg="del">
          <pc:chgData name="Carwyn Nevatte (2405058)" userId="S::2405058@student.uwtsd.ac.uk::116295f9-413d-4191-a966-a652e6c780bd" providerId="AD" clId="Web-{0BF31B79-632E-4D2F-6648-A7ADB9165638}" dt="2025-03-09T22:06:20.259" v="13"/>
          <pc:sldLayoutMkLst>
            <pc:docMk/>
            <pc:sldMasterMk cId="1280415169" sldId="2147483875"/>
            <pc:sldLayoutMk cId="2220867473" sldId="2147483883"/>
          </pc:sldLayoutMkLst>
        </pc:sldLayoutChg>
        <pc:sldLayoutChg chg="del">
          <pc:chgData name="Carwyn Nevatte (2405058)" userId="S::2405058@student.uwtsd.ac.uk::116295f9-413d-4191-a966-a652e6c780bd" providerId="AD" clId="Web-{0BF31B79-632E-4D2F-6648-A7ADB9165638}" dt="2025-03-09T22:06:20.259" v="13"/>
          <pc:sldLayoutMkLst>
            <pc:docMk/>
            <pc:sldMasterMk cId="1280415169" sldId="2147483875"/>
            <pc:sldLayoutMk cId="4011735181" sldId="2147483884"/>
          </pc:sldLayoutMkLst>
        </pc:sldLayoutChg>
        <pc:sldLayoutChg chg="del">
          <pc:chgData name="Carwyn Nevatte (2405058)" userId="S::2405058@student.uwtsd.ac.uk::116295f9-413d-4191-a966-a652e6c780bd" providerId="AD" clId="Web-{0BF31B79-632E-4D2F-6648-A7ADB9165638}" dt="2025-03-09T22:06:20.259" v="13"/>
          <pc:sldLayoutMkLst>
            <pc:docMk/>
            <pc:sldMasterMk cId="1280415169" sldId="2147483875"/>
            <pc:sldLayoutMk cId="207024007" sldId="2147483885"/>
          </pc:sldLayoutMkLst>
        </pc:sldLayoutChg>
        <pc:sldLayoutChg chg="del">
          <pc:chgData name="Carwyn Nevatte (2405058)" userId="S::2405058@student.uwtsd.ac.uk::116295f9-413d-4191-a966-a652e6c780bd" providerId="AD" clId="Web-{0BF31B79-632E-4D2F-6648-A7ADB9165638}" dt="2025-03-09T22:06:20.259" v="13"/>
          <pc:sldLayoutMkLst>
            <pc:docMk/>
            <pc:sldMasterMk cId="1280415169" sldId="2147483875"/>
            <pc:sldLayoutMk cId="1871237112" sldId="2147483886"/>
          </pc:sldLayoutMkLst>
        </pc:sldLayoutChg>
        <pc:sldLayoutChg chg="del">
          <pc:chgData name="Carwyn Nevatte (2405058)" userId="S::2405058@student.uwtsd.ac.uk::116295f9-413d-4191-a966-a652e6c780bd" providerId="AD" clId="Web-{0BF31B79-632E-4D2F-6648-A7ADB9165638}" dt="2025-03-09T22:06:20.259" v="13"/>
          <pc:sldLayoutMkLst>
            <pc:docMk/>
            <pc:sldMasterMk cId="1280415169" sldId="2147483875"/>
            <pc:sldLayoutMk cId="2156506940" sldId="2147483887"/>
          </pc:sldLayoutMkLst>
        </pc:sldLayoutChg>
        <pc:sldLayoutChg chg="del">
          <pc:chgData name="Carwyn Nevatte (2405058)" userId="S::2405058@student.uwtsd.ac.uk::116295f9-413d-4191-a966-a652e6c780bd" providerId="AD" clId="Web-{0BF31B79-632E-4D2F-6648-A7ADB9165638}" dt="2025-03-09T22:06:20.259" v="13"/>
          <pc:sldLayoutMkLst>
            <pc:docMk/>
            <pc:sldMasterMk cId="1280415169" sldId="2147483875"/>
            <pc:sldLayoutMk cId="3048261781" sldId="2147483888"/>
          </pc:sldLayoutMkLst>
        </pc:sldLayoutChg>
        <pc:sldLayoutChg chg="del">
          <pc:chgData name="Carwyn Nevatte (2405058)" userId="S::2405058@student.uwtsd.ac.uk::116295f9-413d-4191-a966-a652e6c780bd" providerId="AD" clId="Web-{0BF31B79-632E-4D2F-6648-A7ADB9165638}" dt="2025-03-09T22:06:20.259" v="13"/>
          <pc:sldLayoutMkLst>
            <pc:docMk/>
            <pc:sldMasterMk cId="1280415169" sldId="2147483875"/>
            <pc:sldLayoutMk cId="1290896556" sldId="2147483889"/>
          </pc:sldLayoutMkLst>
        </pc:sldLayoutChg>
        <pc:sldLayoutChg chg="del">
          <pc:chgData name="Carwyn Nevatte (2405058)" userId="S::2405058@student.uwtsd.ac.uk::116295f9-413d-4191-a966-a652e6c780bd" providerId="AD" clId="Web-{0BF31B79-632E-4D2F-6648-A7ADB9165638}" dt="2025-03-09T22:06:20.259" v="13"/>
          <pc:sldLayoutMkLst>
            <pc:docMk/>
            <pc:sldMasterMk cId="1280415169" sldId="2147483875"/>
            <pc:sldLayoutMk cId="1249303061" sldId="2147483890"/>
          </pc:sldLayoutMkLst>
        </pc:sldLayoutChg>
        <pc:sldLayoutChg chg="del">
          <pc:chgData name="Carwyn Nevatte (2405058)" userId="S::2405058@student.uwtsd.ac.uk::116295f9-413d-4191-a966-a652e6c780bd" providerId="AD" clId="Web-{0BF31B79-632E-4D2F-6648-A7ADB9165638}" dt="2025-03-09T22:06:20.259" v="13"/>
          <pc:sldLayoutMkLst>
            <pc:docMk/>
            <pc:sldMasterMk cId="1280415169" sldId="2147483875"/>
            <pc:sldLayoutMk cId="3122634582" sldId="2147483891"/>
          </pc:sldLayoutMkLst>
        </pc:sldLayoutChg>
      </pc:sldMasterChg>
      <pc:sldMasterChg chg="add del addSldLayout delSldLayout modSldLayout">
        <pc:chgData name="Carwyn Nevatte (2405058)" userId="S::2405058@student.uwtsd.ac.uk::116295f9-413d-4191-a966-a652e6c780bd" providerId="AD" clId="Web-{0BF31B79-632E-4D2F-6648-A7ADB9165638}" dt="2025-03-09T22:06:28.932" v="14"/>
        <pc:sldMasterMkLst>
          <pc:docMk/>
          <pc:sldMasterMk cId="4231657016" sldId="2147483892"/>
        </pc:sldMasterMkLst>
        <pc:sldLayoutChg chg="add del mod replId">
          <pc:chgData name="Carwyn Nevatte (2405058)" userId="S::2405058@student.uwtsd.ac.uk::116295f9-413d-4191-a966-a652e6c780bd" providerId="AD" clId="Web-{0BF31B79-632E-4D2F-6648-A7ADB9165638}" dt="2025-03-09T22:06:28.932" v="14"/>
          <pc:sldLayoutMkLst>
            <pc:docMk/>
            <pc:sldMasterMk cId="4231657016" sldId="2147483892"/>
            <pc:sldLayoutMk cId="69266288" sldId="2147483893"/>
          </pc:sldLayoutMkLst>
        </pc:sldLayoutChg>
        <pc:sldLayoutChg chg="add del mod replId">
          <pc:chgData name="Carwyn Nevatte (2405058)" userId="S::2405058@student.uwtsd.ac.uk::116295f9-413d-4191-a966-a652e6c780bd" providerId="AD" clId="Web-{0BF31B79-632E-4D2F-6648-A7ADB9165638}" dt="2025-03-09T22:06:28.932" v="14"/>
          <pc:sldLayoutMkLst>
            <pc:docMk/>
            <pc:sldMasterMk cId="4231657016" sldId="2147483892"/>
            <pc:sldLayoutMk cId="24210732" sldId="2147483894"/>
          </pc:sldLayoutMkLst>
        </pc:sldLayoutChg>
        <pc:sldLayoutChg chg="add del mod replId">
          <pc:chgData name="Carwyn Nevatte (2405058)" userId="S::2405058@student.uwtsd.ac.uk::116295f9-413d-4191-a966-a652e6c780bd" providerId="AD" clId="Web-{0BF31B79-632E-4D2F-6648-A7ADB9165638}" dt="2025-03-09T22:06:28.932" v="14"/>
          <pc:sldLayoutMkLst>
            <pc:docMk/>
            <pc:sldMasterMk cId="4231657016" sldId="2147483892"/>
            <pc:sldLayoutMk cId="3760380558" sldId="2147483895"/>
          </pc:sldLayoutMkLst>
        </pc:sldLayoutChg>
        <pc:sldLayoutChg chg="add del mod replId">
          <pc:chgData name="Carwyn Nevatte (2405058)" userId="S::2405058@student.uwtsd.ac.uk::116295f9-413d-4191-a966-a652e6c780bd" providerId="AD" clId="Web-{0BF31B79-632E-4D2F-6648-A7ADB9165638}" dt="2025-03-09T22:06:28.932" v="14"/>
          <pc:sldLayoutMkLst>
            <pc:docMk/>
            <pc:sldMasterMk cId="4231657016" sldId="2147483892"/>
            <pc:sldLayoutMk cId="413456793" sldId="2147483896"/>
          </pc:sldLayoutMkLst>
        </pc:sldLayoutChg>
        <pc:sldLayoutChg chg="add del mod replId">
          <pc:chgData name="Carwyn Nevatte (2405058)" userId="S::2405058@student.uwtsd.ac.uk::116295f9-413d-4191-a966-a652e6c780bd" providerId="AD" clId="Web-{0BF31B79-632E-4D2F-6648-A7ADB9165638}" dt="2025-03-09T22:06:28.932" v="14"/>
          <pc:sldLayoutMkLst>
            <pc:docMk/>
            <pc:sldMasterMk cId="4231657016" sldId="2147483892"/>
            <pc:sldLayoutMk cId="3700455509" sldId="2147483897"/>
          </pc:sldLayoutMkLst>
        </pc:sldLayoutChg>
        <pc:sldLayoutChg chg="add del mod replId">
          <pc:chgData name="Carwyn Nevatte (2405058)" userId="S::2405058@student.uwtsd.ac.uk::116295f9-413d-4191-a966-a652e6c780bd" providerId="AD" clId="Web-{0BF31B79-632E-4D2F-6648-A7ADB9165638}" dt="2025-03-09T22:06:28.932" v="14"/>
          <pc:sldLayoutMkLst>
            <pc:docMk/>
            <pc:sldMasterMk cId="4231657016" sldId="2147483892"/>
            <pc:sldLayoutMk cId="337809922" sldId="2147483898"/>
          </pc:sldLayoutMkLst>
        </pc:sldLayoutChg>
        <pc:sldLayoutChg chg="add del mod replId">
          <pc:chgData name="Carwyn Nevatte (2405058)" userId="S::2405058@student.uwtsd.ac.uk::116295f9-413d-4191-a966-a652e6c780bd" providerId="AD" clId="Web-{0BF31B79-632E-4D2F-6648-A7ADB9165638}" dt="2025-03-09T22:06:28.932" v="14"/>
          <pc:sldLayoutMkLst>
            <pc:docMk/>
            <pc:sldMasterMk cId="4231657016" sldId="2147483892"/>
            <pc:sldLayoutMk cId="326102077" sldId="2147483899"/>
          </pc:sldLayoutMkLst>
        </pc:sldLayoutChg>
        <pc:sldLayoutChg chg="add del mod replId">
          <pc:chgData name="Carwyn Nevatte (2405058)" userId="S::2405058@student.uwtsd.ac.uk::116295f9-413d-4191-a966-a652e6c780bd" providerId="AD" clId="Web-{0BF31B79-632E-4D2F-6648-A7ADB9165638}" dt="2025-03-09T22:06:28.932" v="14"/>
          <pc:sldLayoutMkLst>
            <pc:docMk/>
            <pc:sldMasterMk cId="4231657016" sldId="2147483892"/>
            <pc:sldLayoutMk cId="3185183034" sldId="2147483900"/>
          </pc:sldLayoutMkLst>
        </pc:sldLayoutChg>
        <pc:sldLayoutChg chg="add del mod replId">
          <pc:chgData name="Carwyn Nevatte (2405058)" userId="S::2405058@student.uwtsd.ac.uk::116295f9-413d-4191-a966-a652e6c780bd" providerId="AD" clId="Web-{0BF31B79-632E-4D2F-6648-A7ADB9165638}" dt="2025-03-09T22:06:28.932" v="14"/>
          <pc:sldLayoutMkLst>
            <pc:docMk/>
            <pc:sldMasterMk cId="4231657016" sldId="2147483892"/>
            <pc:sldLayoutMk cId="154080426" sldId="2147483901"/>
          </pc:sldLayoutMkLst>
        </pc:sldLayoutChg>
        <pc:sldLayoutChg chg="add del mod replId">
          <pc:chgData name="Carwyn Nevatte (2405058)" userId="S::2405058@student.uwtsd.ac.uk::116295f9-413d-4191-a966-a652e6c780bd" providerId="AD" clId="Web-{0BF31B79-632E-4D2F-6648-A7ADB9165638}" dt="2025-03-09T22:06:28.932" v="14"/>
          <pc:sldLayoutMkLst>
            <pc:docMk/>
            <pc:sldMasterMk cId="4231657016" sldId="2147483892"/>
            <pc:sldLayoutMk cId="1799208958" sldId="2147483902"/>
          </pc:sldLayoutMkLst>
        </pc:sldLayoutChg>
        <pc:sldLayoutChg chg="add del mod replId">
          <pc:chgData name="Carwyn Nevatte (2405058)" userId="S::2405058@student.uwtsd.ac.uk::116295f9-413d-4191-a966-a652e6c780bd" providerId="AD" clId="Web-{0BF31B79-632E-4D2F-6648-A7ADB9165638}" dt="2025-03-09T22:06:28.932" v="14"/>
          <pc:sldLayoutMkLst>
            <pc:docMk/>
            <pc:sldMasterMk cId="4231657016" sldId="2147483892"/>
            <pc:sldLayoutMk cId="2048101561" sldId="2147483903"/>
          </pc:sldLayoutMkLst>
        </pc:sldLayoutChg>
        <pc:sldLayoutChg chg="add del mod replId">
          <pc:chgData name="Carwyn Nevatte (2405058)" userId="S::2405058@student.uwtsd.ac.uk::116295f9-413d-4191-a966-a652e6c780bd" providerId="AD" clId="Web-{0BF31B79-632E-4D2F-6648-A7ADB9165638}" dt="2025-03-09T22:06:28.932" v="14"/>
          <pc:sldLayoutMkLst>
            <pc:docMk/>
            <pc:sldMasterMk cId="4231657016" sldId="2147483892"/>
            <pc:sldLayoutMk cId="2382917597" sldId="2147483904"/>
          </pc:sldLayoutMkLst>
        </pc:sldLayoutChg>
        <pc:sldLayoutChg chg="add del mod replId">
          <pc:chgData name="Carwyn Nevatte (2405058)" userId="S::2405058@student.uwtsd.ac.uk::116295f9-413d-4191-a966-a652e6c780bd" providerId="AD" clId="Web-{0BF31B79-632E-4D2F-6648-A7ADB9165638}" dt="2025-03-09T22:06:28.932" v="14"/>
          <pc:sldLayoutMkLst>
            <pc:docMk/>
            <pc:sldMasterMk cId="4231657016" sldId="2147483892"/>
            <pc:sldLayoutMk cId="924029004" sldId="2147483905"/>
          </pc:sldLayoutMkLst>
        </pc:sldLayoutChg>
        <pc:sldLayoutChg chg="add del mod replId">
          <pc:chgData name="Carwyn Nevatte (2405058)" userId="S::2405058@student.uwtsd.ac.uk::116295f9-413d-4191-a966-a652e6c780bd" providerId="AD" clId="Web-{0BF31B79-632E-4D2F-6648-A7ADB9165638}" dt="2025-03-09T22:06:28.932" v="14"/>
          <pc:sldLayoutMkLst>
            <pc:docMk/>
            <pc:sldMasterMk cId="4231657016" sldId="2147483892"/>
            <pc:sldLayoutMk cId="4157880363" sldId="2147483906"/>
          </pc:sldLayoutMkLst>
        </pc:sldLayoutChg>
        <pc:sldLayoutChg chg="add del mod replId">
          <pc:chgData name="Carwyn Nevatte (2405058)" userId="S::2405058@student.uwtsd.ac.uk::116295f9-413d-4191-a966-a652e6c780bd" providerId="AD" clId="Web-{0BF31B79-632E-4D2F-6648-A7ADB9165638}" dt="2025-03-09T22:06:28.932" v="14"/>
          <pc:sldLayoutMkLst>
            <pc:docMk/>
            <pc:sldMasterMk cId="4231657016" sldId="2147483892"/>
            <pc:sldLayoutMk cId="1624111960" sldId="2147483907"/>
          </pc:sldLayoutMkLst>
        </pc:sldLayoutChg>
        <pc:sldLayoutChg chg="add del mod replId">
          <pc:chgData name="Carwyn Nevatte (2405058)" userId="S::2405058@student.uwtsd.ac.uk::116295f9-413d-4191-a966-a652e6c780bd" providerId="AD" clId="Web-{0BF31B79-632E-4D2F-6648-A7ADB9165638}" dt="2025-03-09T22:06:28.932" v="14"/>
          <pc:sldLayoutMkLst>
            <pc:docMk/>
            <pc:sldMasterMk cId="4231657016" sldId="2147483892"/>
            <pc:sldLayoutMk cId="344461397" sldId="2147483908"/>
          </pc:sldLayoutMkLst>
        </pc:sldLayoutChg>
      </pc:sldMasterChg>
      <pc:sldMasterChg chg="add del addSldLayout delSldLayout modSldLayout">
        <pc:chgData name="Carwyn Nevatte (2405058)" userId="S::2405058@student.uwtsd.ac.uk::116295f9-413d-4191-a966-a652e6c780bd" providerId="AD" clId="Web-{0BF31B79-632E-4D2F-6648-A7ADB9165638}" dt="2025-03-09T22:06:32.307" v="15"/>
        <pc:sldMasterMkLst>
          <pc:docMk/>
          <pc:sldMasterMk cId="1654825950" sldId="2147483909"/>
        </pc:sldMasterMkLst>
        <pc:sldLayoutChg chg="add del mod replId">
          <pc:chgData name="Carwyn Nevatte (2405058)" userId="S::2405058@student.uwtsd.ac.uk::116295f9-413d-4191-a966-a652e6c780bd" providerId="AD" clId="Web-{0BF31B79-632E-4D2F-6648-A7ADB9165638}" dt="2025-03-09T22:06:32.307" v="15"/>
          <pc:sldLayoutMkLst>
            <pc:docMk/>
            <pc:sldMasterMk cId="1654825950" sldId="2147483909"/>
            <pc:sldLayoutMk cId="2256801477" sldId="2147483910"/>
          </pc:sldLayoutMkLst>
        </pc:sldLayoutChg>
        <pc:sldLayoutChg chg="add del mod replId">
          <pc:chgData name="Carwyn Nevatte (2405058)" userId="S::2405058@student.uwtsd.ac.uk::116295f9-413d-4191-a966-a652e6c780bd" providerId="AD" clId="Web-{0BF31B79-632E-4D2F-6648-A7ADB9165638}" dt="2025-03-09T22:06:32.307" v="15"/>
          <pc:sldLayoutMkLst>
            <pc:docMk/>
            <pc:sldMasterMk cId="1654825950" sldId="2147483909"/>
            <pc:sldLayoutMk cId="3116705222" sldId="2147483911"/>
          </pc:sldLayoutMkLst>
        </pc:sldLayoutChg>
        <pc:sldLayoutChg chg="add del mod replId">
          <pc:chgData name="Carwyn Nevatte (2405058)" userId="S::2405058@student.uwtsd.ac.uk::116295f9-413d-4191-a966-a652e6c780bd" providerId="AD" clId="Web-{0BF31B79-632E-4D2F-6648-A7ADB9165638}" dt="2025-03-09T22:06:32.307" v="15"/>
          <pc:sldLayoutMkLst>
            <pc:docMk/>
            <pc:sldMasterMk cId="1654825950" sldId="2147483909"/>
            <pc:sldLayoutMk cId="3544972160" sldId="2147483912"/>
          </pc:sldLayoutMkLst>
        </pc:sldLayoutChg>
        <pc:sldLayoutChg chg="add del mod replId">
          <pc:chgData name="Carwyn Nevatte (2405058)" userId="S::2405058@student.uwtsd.ac.uk::116295f9-413d-4191-a966-a652e6c780bd" providerId="AD" clId="Web-{0BF31B79-632E-4D2F-6648-A7ADB9165638}" dt="2025-03-09T22:06:32.307" v="15"/>
          <pc:sldLayoutMkLst>
            <pc:docMk/>
            <pc:sldMasterMk cId="1654825950" sldId="2147483909"/>
            <pc:sldLayoutMk cId="3482259458" sldId="2147483913"/>
          </pc:sldLayoutMkLst>
        </pc:sldLayoutChg>
        <pc:sldLayoutChg chg="add del mod replId">
          <pc:chgData name="Carwyn Nevatte (2405058)" userId="S::2405058@student.uwtsd.ac.uk::116295f9-413d-4191-a966-a652e6c780bd" providerId="AD" clId="Web-{0BF31B79-632E-4D2F-6648-A7ADB9165638}" dt="2025-03-09T22:06:32.307" v="15"/>
          <pc:sldLayoutMkLst>
            <pc:docMk/>
            <pc:sldMasterMk cId="1654825950" sldId="2147483909"/>
            <pc:sldLayoutMk cId="1357861534" sldId="2147483914"/>
          </pc:sldLayoutMkLst>
        </pc:sldLayoutChg>
        <pc:sldLayoutChg chg="add del mod replId">
          <pc:chgData name="Carwyn Nevatte (2405058)" userId="S::2405058@student.uwtsd.ac.uk::116295f9-413d-4191-a966-a652e6c780bd" providerId="AD" clId="Web-{0BF31B79-632E-4D2F-6648-A7ADB9165638}" dt="2025-03-09T22:06:32.307" v="15"/>
          <pc:sldLayoutMkLst>
            <pc:docMk/>
            <pc:sldMasterMk cId="1654825950" sldId="2147483909"/>
            <pc:sldLayoutMk cId="2293173499" sldId="2147483915"/>
          </pc:sldLayoutMkLst>
        </pc:sldLayoutChg>
        <pc:sldLayoutChg chg="add del mod replId">
          <pc:chgData name="Carwyn Nevatte (2405058)" userId="S::2405058@student.uwtsd.ac.uk::116295f9-413d-4191-a966-a652e6c780bd" providerId="AD" clId="Web-{0BF31B79-632E-4D2F-6648-A7ADB9165638}" dt="2025-03-09T22:06:32.307" v="15"/>
          <pc:sldLayoutMkLst>
            <pc:docMk/>
            <pc:sldMasterMk cId="1654825950" sldId="2147483909"/>
            <pc:sldLayoutMk cId="3731272750" sldId="2147483916"/>
          </pc:sldLayoutMkLst>
        </pc:sldLayoutChg>
        <pc:sldLayoutChg chg="add del mod replId">
          <pc:chgData name="Carwyn Nevatte (2405058)" userId="S::2405058@student.uwtsd.ac.uk::116295f9-413d-4191-a966-a652e6c780bd" providerId="AD" clId="Web-{0BF31B79-632E-4D2F-6648-A7ADB9165638}" dt="2025-03-09T22:06:32.307" v="15"/>
          <pc:sldLayoutMkLst>
            <pc:docMk/>
            <pc:sldMasterMk cId="1654825950" sldId="2147483909"/>
            <pc:sldLayoutMk cId="2558282744" sldId="2147483917"/>
          </pc:sldLayoutMkLst>
        </pc:sldLayoutChg>
        <pc:sldLayoutChg chg="add del mod replId">
          <pc:chgData name="Carwyn Nevatte (2405058)" userId="S::2405058@student.uwtsd.ac.uk::116295f9-413d-4191-a966-a652e6c780bd" providerId="AD" clId="Web-{0BF31B79-632E-4D2F-6648-A7ADB9165638}" dt="2025-03-09T22:06:32.307" v="15"/>
          <pc:sldLayoutMkLst>
            <pc:docMk/>
            <pc:sldMasterMk cId="1654825950" sldId="2147483909"/>
            <pc:sldLayoutMk cId="54326592" sldId="2147483918"/>
          </pc:sldLayoutMkLst>
        </pc:sldLayoutChg>
        <pc:sldLayoutChg chg="add del mod replId">
          <pc:chgData name="Carwyn Nevatte (2405058)" userId="S::2405058@student.uwtsd.ac.uk::116295f9-413d-4191-a966-a652e6c780bd" providerId="AD" clId="Web-{0BF31B79-632E-4D2F-6648-A7ADB9165638}" dt="2025-03-09T22:06:32.307" v="15"/>
          <pc:sldLayoutMkLst>
            <pc:docMk/>
            <pc:sldMasterMk cId="1654825950" sldId="2147483909"/>
            <pc:sldLayoutMk cId="1607896014" sldId="2147483919"/>
          </pc:sldLayoutMkLst>
        </pc:sldLayoutChg>
        <pc:sldLayoutChg chg="add del mod replId">
          <pc:chgData name="Carwyn Nevatte (2405058)" userId="S::2405058@student.uwtsd.ac.uk::116295f9-413d-4191-a966-a652e6c780bd" providerId="AD" clId="Web-{0BF31B79-632E-4D2F-6648-A7ADB9165638}" dt="2025-03-09T22:06:32.307" v="15"/>
          <pc:sldLayoutMkLst>
            <pc:docMk/>
            <pc:sldMasterMk cId="1654825950" sldId="2147483909"/>
            <pc:sldLayoutMk cId="902810501" sldId="2147483920"/>
          </pc:sldLayoutMkLst>
        </pc:sldLayoutChg>
        <pc:sldLayoutChg chg="add del mod replId">
          <pc:chgData name="Carwyn Nevatte (2405058)" userId="S::2405058@student.uwtsd.ac.uk::116295f9-413d-4191-a966-a652e6c780bd" providerId="AD" clId="Web-{0BF31B79-632E-4D2F-6648-A7ADB9165638}" dt="2025-03-09T22:06:32.307" v="15"/>
          <pc:sldLayoutMkLst>
            <pc:docMk/>
            <pc:sldMasterMk cId="1654825950" sldId="2147483909"/>
            <pc:sldLayoutMk cId="3738223547" sldId="2147483921"/>
          </pc:sldLayoutMkLst>
        </pc:sldLayoutChg>
        <pc:sldLayoutChg chg="add del mod replId">
          <pc:chgData name="Carwyn Nevatte (2405058)" userId="S::2405058@student.uwtsd.ac.uk::116295f9-413d-4191-a966-a652e6c780bd" providerId="AD" clId="Web-{0BF31B79-632E-4D2F-6648-A7ADB9165638}" dt="2025-03-09T22:06:32.307" v="15"/>
          <pc:sldLayoutMkLst>
            <pc:docMk/>
            <pc:sldMasterMk cId="1654825950" sldId="2147483909"/>
            <pc:sldLayoutMk cId="2895022604" sldId="2147483922"/>
          </pc:sldLayoutMkLst>
        </pc:sldLayoutChg>
        <pc:sldLayoutChg chg="add del mod replId">
          <pc:chgData name="Carwyn Nevatte (2405058)" userId="S::2405058@student.uwtsd.ac.uk::116295f9-413d-4191-a966-a652e6c780bd" providerId="AD" clId="Web-{0BF31B79-632E-4D2F-6648-A7ADB9165638}" dt="2025-03-09T22:06:32.307" v="15"/>
          <pc:sldLayoutMkLst>
            <pc:docMk/>
            <pc:sldMasterMk cId="1654825950" sldId="2147483909"/>
            <pc:sldLayoutMk cId="2462804685" sldId="2147483923"/>
          </pc:sldLayoutMkLst>
        </pc:sldLayoutChg>
        <pc:sldLayoutChg chg="add del mod replId">
          <pc:chgData name="Carwyn Nevatte (2405058)" userId="S::2405058@student.uwtsd.ac.uk::116295f9-413d-4191-a966-a652e6c780bd" providerId="AD" clId="Web-{0BF31B79-632E-4D2F-6648-A7ADB9165638}" dt="2025-03-09T22:06:32.307" v="15"/>
          <pc:sldLayoutMkLst>
            <pc:docMk/>
            <pc:sldMasterMk cId="1654825950" sldId="2147483909"/>
            <pc:sldLayoutMk cId="2874463371" sldId="2147483924"/>
          </pc:sldLayoutMkLst>
        </pc:sldLayoutChg>
        <pc:sldLayoutChg chg="add del mod replId">
          <pc:chgData name="Carwyn Nevatte (2405058)" userId="S::2405058@student.uwtsd.ac.uk::116295f9-413d-4191-a966-a652e6c780bd" providerId="AD" clId="Web-{0BF31B79-632E-4D2F-6648-A7ADB9165638}" dt="2025-03-09T22:06:32.307" v="15"/>
          <pc:sldLayoutMkLst>
            <pc:docMk/>
            <pc:sldMasterMk cId="1654825950" sldId="2147483909"/>
            <pc:sldLayoutMk cId="4294528991" sldId="2147483925"/>
          </pc:sldLayoutMkLst>
        </pc:sldLayoutChg>
      </pc:sldMasterChg>
      <pc:sldMasterChg chg="add del addSldLayout delSldLayout modSldLayout">
        <pc:chgData name="Carwyn Nevatte (2405058)" userId="S::2405058@student.uwtsd.ac.uk::116295f9-413d-4191-a966-a652e6c780bd" providerId="AD" clId="Web-{0BF31B79-632E-4D2F-6648-A7ADB9165638}" dt="2025-03-09T22:06:35.182" v="16"/>
        <pc:sldMasterMkLst>
          <pc:docMk/>
          <pc:sldMasterMk cId="1210988887" sldId="2147483926"/>
        </pc:sldMasterMkLst>
        <pc:sldLayoutChg chg="add del mod replId">
          <pc:chgData name="Carwyn Nevatte (2405058)" userId="S::2405058@student.uwtsd.ac.uk::116295f9-413d-4191-a966-a652e6c780bd" providerId="AD" clId="Web-{0BF31B79-632E-4D2F-6648-A7ADB9165638}" dt="2025-03-09T22:06:35.182" v="16"/>
          <pc:sldLayoutMkLst>
            <pc:docMk/>
            <pc:sldMasterMk cId="1210988887" sldId="2147483926"/>
            <pc:sldLayoutMk cId="1991231991" sldId="2147483927"/>
          </pc:sldLayoutMkLst>
        </pc:sldLayoutChg>
        <pc:sldLayoutChg chg="add del mod replId">
          <pc:chgData name="Carwyn Nevatte (2405058)" userId="S::2405058@student.uwtsd.ac.uk::116295f9-413d-4191-a966-a652e6c780bd" providerId="AD" clId="Web-{0BF31B79-632E-4D2F-6648-A7ADB9165638}" dt="2025-03-09T22:06:35.182" v="16"/>
          <pc:sldLayoutMkLst>
            <pc:docMk/>
            <pc:sldMasterMk cId="1210988887" sldId="2147483926"/>
            <pc:sldLayoutMk cId="865424152" sldId="2147483928"/>
          </pc:sldLayoutMkLst>
        </pc:sldLayoutChg>
        <pc:sldLayoutChg chg="add del mod replId">
          <pc:chgData name="Carwyn Nevatte (2405058)" userId="S::2405058@student.uwtsd.ac.uk::116295f9-413d-4191-a966-a652e6c780bd" providerId="AD" clId="Web-{0BF31B79-632E-4D2F-6648-A7ADB9165638}" dt="2025-03-09T22:06:35.182" v="16"/>
          <pc:sldLayoutMkLst>
            <pc:docMk/>
            <pc:sldMasterMk cId="1210988887" sldId="2147483926"/>
            <pc:sldLayoutMk cId="1942219140" sldId="2147483929"/>
          </pc:sldLayoutMkLst>
        </pc:sldLayoutChg>
        <pc:sldLayoutChg chg="add del mod replId">
          <pc:chgData name="Carwyn Nevatte (2405058)" userId="S::2405058@student.uwtsd.ac.uk::116295f9-413d-4191-a966-a652e6c780bd" providerId="AD" clId="Web-{0BF31B79-632E-4D2F-6648-A7ADB9165638}" dt="2025-03-09T22:06:35.182" v="16"/>
          <pc:sldLayoutMkLst>
            <pc:docMk/>
            <pc:sldMasterMk cId="1210988887" sldId="2147483926"/>
            <pc:sldLayoutMk cId="981173152" sldId="2147483930"/>
          </pc:sldLayoutMkLst>
        </pc:sldLayoutChg>
        <pc:sldLayoutChg chg="add del mod replId">
          <pc:chgData name="Carwyn Nevatte (2405058)" userId="S::2405058@student.uwtsd.ac.uk::116295f9-413d-4191-a966-a652e6c780bd" providerId="AD" clId="Web-{0BF31B79-632E-4D2F-6648-A7ADB9165638}" dt="2025-03-09T22:06:35.182" v="16"/>
          <pc:sldLayoutMkLst>
            <pc:docMk/>
            <pc:sldMasterMk cId="1210988887" sldId="2147483926"/>
            <pc:sldLayoutMk cId="775433529" sldId="2147483931"/>
          </pc:sldLayoutMkLst>
        </pc:sldLayoutChg>
        <pc:sldLayoutChg chg="add del mod replId">
          <pc:chgData name="Carwyn Nevatte (2405058)" userId="S::2405058@student.uwtsd.ac.uk::116295f9-413d-4191-a966-a652e6c780bd" providerId="AD" clId="Web-{0BF31B79-632E-4D2F-6648-A7ADB9165638}" dt="2025-03-09T22:06:35.182" v="16"/>
          <pc:sldLayoutMkLst>
            <pc:docMk/>
            <pc:sldMasterMk cId="1210988887" sldId="2147483926"/>
            <pc:sldLayoutMk cId="2013138123" sldId="2147483932"/>
          </pc:sldLayoutMkLst>
        </pc:sldLayoutChg>
        <pc:sldLayoutChg chg="add del mod replId">
          <pc:chgData name="Carwyn Nevatte (2405058)" userId="S::2405058@student.uwtsd.ac.uk::116295f9-413d-4191-a966-a652e6c780bd" providerId="AD" clId="Web-{0BF31B79-632E-4D2F-6648-A7ADB9165638}" dt="2025-03-09T22:06:35.182" v="16"/>
          <pc:sldLayoutMkLst>
            <pc:docMk/>
            <pc:sldMasterMk cId="1210988887" sldId="2147483926"/>
            <pc:sldLayoutMk cId="1515982068" sldId="2147483933"/>
          </pc:sldLayoutMkLst>
        </pc:sldLayoutChg>
        <pc:sldLayoutChg chg="add del mod replId">
          <pc:chgData name="Carwyn Nevatte (2405058)" userId="S::2405058@student.uwtsd.ac.uk::116295f9-413d-4191-a966-a652e6c780bd" providerId="AD" clId="Web-{0BF31B79-632E-4D2F-6648-A7ADB9165638}" dt="2025-03-09T22:06:35.182" v="16"/>
          <pc:sldLayoutMkLst>
            <pc:docMk/>
            <pc:sldMasterMk cId="1210988887" sldId="2147483926"/>
            <pc:sldLayoutMk cId="654552056" sldId="2147483934"/>
          </pc:sldLayoutMkLst>
        </pc:sldLayoutChg>
        <pc:sldLayoutChg chg="add del mod replId">
          <pc:chgData name="Carwyn Nevatte (2405058)" userId="S::2405058@student.uwtsd.ac.uk::116295f9-413d-4191-a966-a652e6c780bd" providerId="AD" clId="Web-{0BF31B79-632E-4D2F-6648-A7ADB9165638}" dt="2025-03-09T22:06:35.182" v="16"/>
          <pc:sldLayoutMkLst>
            <pc:docMk/>
            <pc:sldMasterMk cId="1210988887" sldId="2147483926"/>
            <pc:sldLayoutMk cId="2966922067" sldId="2147483935"/>
          </pc:sldLayoutMkLst>
        </pc:sldLayoutChg>
        <pc:sldLayoutChg chg="add del mod replId">
          <pc:chgData name="Carwyn Nevatte (2405058)" userId="S::2405058@student.uwtsd.ac.uk::116295f9-413d-4191-a966-a652e6c780bd" providerId="AD" clId="Web-{0BF31B79-632E-4D2F-6648-A7ADB9165638}" dt="2025-03-09T22:06:35.182" v="16"/>
          <pc:sldLayoutMkLst>
            <pc:docMk/>
            <pc:sldMasterMk cId="1210988887" sldId="2147483926"/>
            <pc:sldLayoutMk cId="1058610344" sldId="2147483936"/>
          </pc:sldLayoutMkLst>
        </pc:sldLayoutChg>
        <pc:sldLayoutChg chg="add del mod replId">
          <pc:chgData name="Carwyn Nevatte (2405058)" userId="S::2405058@student.uwtsd.ac.uk::116295f9-413d-4191-a966-a652e6c780bd" providerId="AD" clId="Web-{0BF31B79-632E-4D2F-6648-A7ADB9165638}" dt="2025-03-09T22:06:35.182" v="16"/>
          <pc:sldLayoutMkLst>
            <pc:docMk/>
            <pc:sldMasterMk cId="1210988887" sldId="2147483926"/>
            <pc:sldLayoutMk cId="2213859770" sldId="2147483937"/>
          </pc:sldLayoutMkLst>
        </pc:sldLayoutChg>
        <pc:sldLayoutChg chg="add del mod replId">
          <pc:chgData name="Carwyn Nevatte (2405058)" userId="S::2405058@student.uwtsd.ac.uk::116295f9-413d-4191-a966-a652e6c780bd" providerId="AD" clId="Web-{0BF31B79-632E-4D2F-6648-A7ADB9165638}" dt="2025-03-09T22:06:35.182" v="16"/>
          <pc:sldLayoutMkLst>
            <pc:docMk/>
            <pc:sldMasterMk cId="1210988887" sldId="2147483926"/>
            <pc:sldLayoutMk cId="346321779" sldId="2147483938"/>
          </pc:sldLayoutMkLst>
        </pc:sldLayoutChg>
        <pc:sldLayoutChg chg="add del mod replId">
          <pc:chgData name="Carwyn Nevatte (2405058)" userId="S::2405058@student.uwtsd.ac.uk::116295f9-413d-4191-a966-a652e6c780bd" providerId="AD" clId="Web-{0BF31B79-632E-4D2F-6648-A7ADB9165638}" dt="2025-03-09T22:06:35.182" v="16"/>
          <pc:sldLayoutMkLst>
            <pc:docMk/>
            <pc:sldMasterMk cId="1210988887" sldId="2147483926"/>
            <pc:sldLayoutMk cId="3334418121" sldId="2147483939"/>
          </pc:sldLayoutMkLst>
        </pc:sldLayoutChg>
        <pc:sldLayoutChg chg="add del mod replId">
          <pc:chgData name="Carwyn Nevatte (2405058)" userId="S::2405058@student.uwtsd.ac.uk::116295f9-413d-4191-a966-a652e6c780bd" providerId="AD" clId="Web-{0BF31B79-632E-4D2F-6648-A7ADB9165638}" dt="2025-03-09T22:06:35.182" v="16"/>
          <pc:sldLayoutMkLst>
            <pc:docMk/>
            <pc:sldMasterMk cId="1210988887" sldId="2147483926"/>
            <pc:sldLayoutMk cId="256577461" sldId="2147483940"/>
          </pc:sldLayoutMkLst>
        </pc:sldLayoutChg>
        <pc:sldLayoutChg chg="add del mod replId">
          <pc:chgData name="Carwyn Nevatte (2405058)" userId="S::2405058@student.uwtsd.ac.uk::116295f9-413d-4191-a966-a652e6c780bd" providerId="AD" clId="Web-{0BF31B79-632E-4D2F-6648-A7ADB9165638}" dt="2025-03-09T22:06:35.182" v="16"/>
          <pc:sldLayoutMkLst>
            <pc:docMk/>
            <pc:sldMasterMk cId="1210988887" sldId="2147483926"/>
            <pc:sldLayoutMk cId="4240729623" sldId="2147483941"/>
          </pc:sldLayoutMkLst>
        </pc:sldLayoutChg>
        <pc:sldLayoutChg chg="add del mod replId">
          <pc:chgData name="Carwyn Nevatte (2405058)" userId="S::2405058@student.uwtsd.ac.uk::116295f9-413d-4191-a966-a652e6c780bd" providerId="AD" clId="Web-{0BF31B79-632E-4D2F-6648-A7ADB9165638}" dt="2025-03-09T22:06:35.182" v="16"/>
          <pc:sldLayoutMkLst>
            <pc:docMk/>
            <pc:sldMasterMk cId="1210988887" sldId="2147483926"/>
            <pc:sldLayoutMk cId="4032864178" sldId="2147483942"/>
          </pc:sldLayoutMkLst>
        </pc:sldLayoutChg>
      </pc:sldMasterChg>
      <pc:sldMasterChg chg="add addSldLayout modSldLayout">
        <pc:chgData name="Carwyn Nevatte (2405058)" userId="S::2405058@student.uwtsd.ac.uk::116295f9-413d-4191-a966-a652e6c780bd" providerId="AD" clId="Web-{0BF31B79-632E-4D2F-6648-A7ADB9165638}" dt="2025-03-09T22:06:35.182" v="16"/>
        <pc:sldMasterMkLst>
          <pc:docMk/>
          <pc:sldMasterMk cId="1719804680" sldId="2147483943"/>
        </pc:sldMasterMkLst>
        <pc:sldLayoutChg chg="add mod replId">
          <pc:chgData name="Carwyn Nevatte (2405058)" userId="S::2405058@student.uwtsd.ac.uk::116295f9-413d-4191-a966-a652e6c780bd" providerId="AD" clId="Web-{0BF31B79-632E-4D2F-6648-A7ADB9165638}" dt="2025-03-09T22:06:35.182" v="16"/>
          <pc:sldLayoutMkLst>
            <pc:docMk/>
            <pc:sldMasterMk cId="1719804680" sldId="2147483943"/>
            <pc:sldLayoutMk cId="3984040647" sldId="2147483944"/>
          </pc:sldLayoutMkLst>
        </pc:sldLayoutChg>
        <pc:sldLayoutChg chg="add mod replId">
          <pc:chgData name="Carwyn Nevatte (2405058)" userId="S::2405058@student.uwtsd.ac.uk::116295f9-413d-4191-a966-a652e6c780bd" providerId="AD" clId="Web-{0BF31B79-632E-4D2F-6648-A7ADB9165638}" dt="2025-03-09T22:06:35.182" v="16"/>
          <pc:sldLayoutMkLst>
            <pc:docMk/>
            <pc:sldMasterMk cId="1719804680" sldId="2147483943"/>
            <pc:sldLayoutMk cId="4118954841" sldId="2147483945"/>
          </pc:sldLayoutMkLst>
        </pc:sldLayoutChg>
        <pc:sldLayoutChg chg="add mod replId">
          <pc:chgData name="Carwyn Nevatte (2405058)" userId="S::2405058@student.uwtsd.ac.uk::116295f9-413d-4191-a966-a652e6c780bd" providerId="AD" clId="Web-{0BF31B79-632E-4D2F-6648-A7ADB9165638}" dt="2025-03-09T22:06:35.182" v="16"/>
          <pc:sldLayoutMkLst>
            <pc:docMk/>
            <pc:sldMasterMk cId="1719804680" sldId="2147483943"/>
            <pc:sldLayoutMk cId="205039602" sldId="2147483946"/>
          </pc:sldLayoutMkLst>
        </pc:sldLayoutChg>
        <pc:sldLayoutChg chg="add mod replId">
          <pc:chgData name="Carwyn Nevatte (2405058)" userId="S::2405058@student.uwtsd.ac.uk::116295f9-413d-4191-a966-a652e6c780bd" providerId="AD" clId="Web-{0BF31B79-632E-4D2F-6648-A7ADB9165638}" dt="2025-03-09T22:06:35.182" v="16"/>
          <pc:sldLayoutMkLst>
            <pc:docMk/>
            <pc:sldMasterMk cId="1719804680" sldId="2147483943"/>
            <pc:sldLayoutMk cId="1208309670" sldId="2147483947"/>
          </pc:sldLayoutMkLst>
        </pc:sldLayoutChg>
        <pc:sldLayoutChg chg="add mod replId">
          <pc:chgData name="Carwyn Nevatte (2405058)" userId="S::2405058@student.uwtsd.ac.uk::116295f9-413d-4191-a966-a652e6c780bd" providerId="AD" clId="Web-{0BF31B79-632E-4D2F-6648-A7ADB9165638}" dt="2025-03-09T22:06:35.182" v="16"/>
          <pc:sldLayoutMkLst>
            <pc:docMk/>
            <pc:sldMasterMk cId="1719804680" sldId="2147483943"/>
            <pc:sldLayoutMk cId="3697231487" sldId="2147483948"/>
          </pc:sldLayoutMkLst>
        </pc:sldLayoutChg>
        <pc:sldLayoutChg chg="add mod replId">
          <pc:chgData name="Carwyn Nevatte (2405058)" userId="S::2405058@student.uwtsd.ac.uk::116295f9-413d-4191-a966-a652e6c780bd" providerId="AD" clId="Web-{0BF31B79-632E-4D2F-6648-A7ADB9165638}" dt="2025-03-09T22:06:35.182" v="16"/>
          <pc:sldLayoutMkLst>
            <pc:docMk/>
            <pc:sldMasterMk cId="1719804680" sldId="2147483943"/>
            <pc:sldLayoutMk cId="1734759228" sldId="2147483949"/>
          </pc:sldLayoutMkLst>
        </pc:sldLayoutChg>
        <pc:sldLayoutChg chg="add mod replId">
          <pc:chgData name="Carwyn Nevatte (2405058)" userId="S::2405058@student.uwtsd.ac.uk::116295f9-413d-4191-a966-a652e6c780bd" providerId="AD" clId="Web-{0BF31B79-632E-4D2F-6648-A7ADB9165638}" dt="2025-03-09T22:06:35.182" v="16"/>
          <pc:sldLayoutMkLst>
            <pc:docMk/>
            <pc:sldMasterMk cId="1719804680" sldId="2147483943"/>
            <pc:sldLayoutMk cId="3830007901" sldId="2147483950"/>
          </pc:sldLayoutMkLst>
        </pc:sldLayoutChg>
        <pc:sldLayoutChg chg="add mod replId">
          <pc:chgData name="Carwyn Nevatte (2405058)" userId="S::2405058@student.uwtsd.ac.uk::116295f9-413d-4191-a966-a652e6c780bd" providerId="AD" clId="Web-{0BF31B79-632E-4D2F-6648-A7ADB9165638}" dt="2025-03-09T22:06:35.182" v="16"/>
          <pc:sldLayoutMkLst>
            <pc:docMk/>
            <pc:sldMasterMk cId="1719804680" sldId="2147483943"/>
            <pc:sldLayoutMk cId="1239997674" sldId="2147483951"/>
          </pc:sldLayoutMkLst>
        </pc:sldLayoutChg>
        <pc:sldLayoutChg chg="add mod replId">
          <pc:chgData name="Carwyn Nevatte (2405058)" userId="S::2405058@student.uwtsd.ac.uk::116295f9-413d-4191-a966-a652e6c780bd" providerId="AD" clId="Web-{0BF31B79-632E-4D2F-6648-A7ADB9165638}" dt="2025-03-09T22:06:35.182" v="16"/>
          <pc:sldLayoutMkLst>
            <pc:docMk/>
            <pc:sldMasterMk cId="1719804680" sldId="2147483943"/>
            <pc:sldLayoutMk cId="3464121656" sldId="2147483952"/>
          </pc:sldLayoutMkLst>
        </pc:sldLayoutChg>
        <pc:sldLayoutChg chg="add mod replId">
          <pc:chgData name="Carwyn Nevatte (2405058)" userId="S::2405058@student.uwtsd.ac.uk::116295f9-413d-4191-a966-a652e6c780bd" providerId="AD" clId="Web-{0BF31B79-632E-4D2F-6648-A7ADB9165638}" dt="2025-03-09T22:06:35.182" v="16"/>
          <pc:sldLayoutMkLst>
            <pc:docMk/>
            <pc:sldMasterMk cId="1719804680" sldId="2147483943"/>
            <pc:sldLayoutMk cId="442068089" sldId="2147483953"/>
          </pc:sldLayoutMkLst>
        </pc:sldLayoutChg>
        <pc:sldLayoutChg chg="add mod replId">
          <pc:chgData name="Carwyn Nevatte (2405058)" userId="S::2405058@student.uwtsd.ac.uk::116295f9-413d-4191-a966-a652e6c780bd" providerId="AD" clId="Web-{0BF31B79-632E-4D2F-6648-A7ADB9165638}" dt="2025-03-09T22:06:35.182" v="16"/>
          <pc:sldLayoutMkLst>
            <pc:docMk/>
            <pc:sldMasterMk cId="1719804680" sldId="2147483943"/>
            <pc:sldLayoutMk cId="1373789139" sldId="2147483954"/>
          </pc:sldLayoutMkLst>
        </pc:sldLayoutChg>
        <pc:sldLayoutChg chg="add mod replId">
          <pc:chgData name="Carwyn Nevatte (2405058)" userId="S::2405058@student.uwtsd.ac.uk::116295f9-413d-4191-a966-a652e6c780bd" providerId="AD" clId="Web-{0BF31B79-632E-4D2F-6648-A7ADB9165638}" dt="2025-03-09T22:06:35.182" v="16"/>
          <pc:sldLayoutMkLst>
            <pc:docMk/>
            <pc:sldMasterMk cId="1719804680" sldId="2147483943"/>
            <pc:sldLayoutMk cId="2784887203" sldId="2147483955"/>
          </pc:sldLayoutMkLst>
        </pc:sldLayoutChg>
        <pc:sldLayoutChg chg="add mod replId">
          <pc:chgData name="Carwyn Nevatte (2405058)" userId="S::2405058@student.uwtsd.ac.uk::116295f9-413d-4191-a966-a652e6c780bd" providerId="AD" clId="Web-{0BF31B79-632E-4D2F-6648-A7ADB9165638}" dt="2025-03-09T22:06:35.182" v="16"/>
          <pc:sldLayoutMkLst>
            <pc:docMk/>
            <pc:sldMasterMk cId="1719804680" sldId="2147483943"/>
            <pc:sldLayoutMk cId="2199510036" sldId="2147483956"/>
          </pc:sldLayoutMkLst>
        </pc:sldLayoutChg>
        <pc:sldLayoutChg chg="add mod replId">
          <pc:chgData name="Carwyn Nevatte (2405058)" userId="S::2405058@student.uwtsd.ac.uk::116295f9-413d-4191-a966-a652e6c780bd" providerId="AD" clId="Web-{0BF31B79-632E-4D2F-6648-A7ADB9165638}" dt="2025-03-09T22:06:35.182" v="16"/>
          <pc:sldLayoutMkLst>
            <pc:docMk/>
            <pc:sldMasterMk cId="1719804680" sldId="2147483943"/>
            <pc:sldLayoutMk cId="625939462" sldId="2147483957"/>
          </pc:sldLayoutMkLst>
        </pc:sldLayoutChg>
        <pc:sldLayoutChg chg="add mod replId">
          <pc:chgData name="Carwyn Nevatte (2405058)" userId="S::2405058@student.uwtsd.ac.uk::116295f9-413d-4191-a966-a652e6c780bd" providerId="AD" clId="Web-{0BF31B79-632E-4D2F-6648-A7ADB9165638}" dt="2025-03-09T22:06:35.182" v="16"/>
          <pc:sldLayoutMkLst>
            <pc:docMk/>
            <pc:sldMasterMk cId="1719804680" sldId="2147483943"/>
            <pc:sldLayoutMk cId="55470412" sldId="2147483958"/>
          </pc:sldLayoutMkLst>
        </pc:sldLayoutChg>
        <pc:sldLayoutChg chg="add mod replId">
          <pc:chgData name="Carwyn Nevatte (2405058)" userId="S::2405058@student.uwtsd.ac.uk::116295f9-413d-4191-a966-a652e6c780bd" providerId="AD" clId="Web-{0BF31B79-632E-4D2F-6648-A7ADB9165638}" dt="2025-03-09T22:06:35.182" v="16"/>
          <pc:sldLayoutMkLst>
            <pc:docMk/>
            <pc:sldMasterMk cId="1719804680" sldId="2147483943"/>
            <pc:sldLayoutMk cId="3845106587" sldId="2147483959"/>
          </pc:sldLayoutMkLst>
        </pc:sldLayoutChg>
      </pc:sldMasterChg>
    </pc:docChg>
  </pc:docChgLst>
  <pc:docChgLst>
    <pc:chgData name="Carwyn Nevatte (2405058)" userId="116295f9-413d-4191-a966-a652e6c780bd" providerId="ADAL" clId="{B2894835-9F60-D141-A48E-5467A949BDB0}"/>
    <pc:docChg chg="undo custSel addSld delSld modSld sldOrd addMainMaster delMainMaster">
      <pc:chgData name="Carwyn Nevatte (2405058)" userId="116295f9-413d-4191-a966-a652e6c780bd" providerId="ADAL" clId="{B2894835-9F60-D141-A48E-5467A949BDB0}" dt="2025-03-10T22:49:52.994" v="2976" actId="20577"/>
      <pc:docMkLst>
        <pc:docMk/>
      </pc:docMkLst>
      <pc:sldChg chg="addSp delSp modSp">
        <pc:chgData name="Carwyn Nevatte (2405058)" userId="116295f9-413d-4191-a966-a652e6c780bd" providerId="ADAL" clId="{B2894835-9F60-D141-A48E-5467A949BDB0}" dt="2025-03-10T22:49:22.165" v="2974" actId="1076"/>
        <pc:sldMkLst>
          <pc:docMk/>
          <pc:sldMk cId="109857222" sldId="256"/>
        </pc:sldMkLst>
        <pc:spChg chg="mod">
          <ac:chgData name="Carwyn Nevatte (2405058)" userId="116295f9-413d-4191-a966-a652e6c780bd" providerId="ADAL" clId="{B2894835-9F60-D141-A48E-5467A949BDB0}" dt="2025-03-10T22:49:22.165" v="2974" actId="1076"/>
          <ac:spMkLst>
            <pc:docMk/>
            <pc:sldMk cId="109857222" sldId="256"/>
            <ac:spMk id="2" creationId="{00000000-0000-0000-0000-000000000000}"/>
          </ac:spMkLst>
        </pc:spChg>
        <pc:picChg chg="add mod">
          <ac:chgData name="Carwyn Nevatte (2405058)" userId="116295f9-413d-4191-a966-a652e6c780bd" providerId="ADAL" clId="{B2894835-9F60-D141-A48E-5467A949BDB0}" dt="2025-03-03T11:58:29.564" v="755" actId="1076"/>
          <ac:picMkLst>
            <pc:docMk/>
            <pc:sldMk cId="109857222" sldId="256"/>
            <ac:picMk id="4" creationId="{47CFBFC3-89BA-D813-687A-58F7F775A622}"/>
          </ac:picMkLst>
        </pc:picChg>
      </pc:sldChg>
      <pc:sldChg chg="modSp del">
        <pc:chgData name="Carwyn Nevatte (2405058)" userId="116295f9-413d-4191-a966-a652e6c780bd" providerId="ADAL" clId="{B2894835-9F60-D141-A48E-5467A949BDB0}" dt="2025-03-03T11:53:24.294" v="707" actId="21"/>
        <pc:sldMkLst>
          <pc:docMk/>
          <pc:sldMk cId="3070019648" sldId="257"/>
        </pc:sldMkLst>
      </pc:sldChg>
      <pc:sldChg chg="modSp">
        <pc:chgData name="Carwyn Nevatte (2405058)" userId="116295f9-413d-4191-a966-a652e6c780bd" providerId="ADAL" clId="{B2894835-9F60-D141-A48E-5467A949BDB0}" dt="2025-03-03T11:59:44.980" v="765" actId="255"/>
        <pc:sldMkLst>
          <pc:docMk/>
          <pc:sldMk cId="2227972405" sldId="258"/>
        </pc:sldMkLst>
        <pc:spChg chg="mod">
          <ac:chgData name="Carwyn Nevatte (2405058)" userId="116295f9-413d-4191-a966-a652e6c780bd" providerId="ADAL" clId="{B2894835-9F60-D141-A48E-5467A949BDB0}" dt="2025-03-03T11:59:44.980" v="765" actId="255"/>
          <ac:spMkLst>
            <pc:docMk/>
            <pc:sldMk cId="2227972405" sldId="258"/>
            <ac:spMk id="2" creationId="{97CCDECE-FF0B-1168-399E-9EBE6DC62AA9}"/>
          </ac:spMkLst>
        </pc:spChg>
      </pc:sldChg>
      <pc:sldChg chg="modSp">
        <pc:chgData name="Carwyn Nevatte (2405058)" userId="116295f9-413d-4191-a966-a652e6c780bd" providerId="ADAL" clId="{B2894835-9F60-D141-A48E-5467A949BDB0}" dt="2025-03-04T10:14:44.962" v="768" actId="1076"/>
        <pc:sldMkLst>
          <pc:docMk/>
          <pc:sldMk cId="1461672405" sldId="259"/>
        </pc:sldMkLst>
        <pc:spChg chg="mod">
          <ac:chgData name="Carwyn Nevatte (2405058)" userId="116295f9-413d-4191-a966-a652e6c780bd" providerId="ADAL" clId="{B2894835-9F60-D141-A48E-5467A949BDB0}" dt="2025-03-04T10:14:44.962" v="768" actId="1076"/>
          <ac:spMkLst>
            <pc:docMk/>
            <pc:sldMk cId="1461672405" sldId="259"/>
            <ac:spMk id="2" creationId="{46048688-AC50-B124-FCDD-1FD08F6215A0}"/>
          </ac:spMkLst>
        </pc:spChg>
      </pc:sldChg>
      <pc:sldChg chg="del">
        <pc:chgData name="Carwyn Nevatte (2405058)" userId="116295f9-413d-4191-a966-a652e6c780bd" providerId="ADAL" clId="{B2894835-9F60-D141-A48E-5467A949BDB0}" dt="2025-02-25T14:36:25.495" v="21" actId="2696"/>
        <pc:sldMkLst>
          <pc:docMk/>
          <pc:sldMk cId="2796791629" sldId="260"/>
        </pc:sldMkLst>
      </pc:sldChg>
      <pc:sldChg chg="modSp del">
        <pc:chgData name="Carwyn Nevatte (2405058)" userId="116295f9-413d-4191-a966-a652e6c780bd" providerId="ADAL" clId="{B2894835-9F60-D141-A48E-5467A949BDB0}" dt="2025-03-03T11:53:26.554" v="708" actId="21"/>
        <pc:sldMkLst>
          <pc:docMk/>
          <pc:sldMk cId="895223768" sldId="261"/>
        </pc:sldMkLst>
      </pc:sldChg>
      <pc:sldChg chg="modSp del">
        <pc:chgData name="Carwyn Nevatte (2405058)" userId="116295f9-413d-4191-a966-a652e6c780bd" providerId="ADAL" clId="{B2894835-9F60-D141-A48E-5467A949BDB0}" dt="2025-03-03T11:53:40.045" v="713" actId="21"/>
        <pc:sldMkLst>
          <pc:docMk/>
          <pc:sldMk cId="1102225290" sldId="262"/>
        </pc:sldMkLst>
      </pc:sldChg>
      <pc:sldChg chg="del">
        <pc:chgData name="Carwyn Nevatte (2405058)" userId="116295f9-413d-4191-a966-a652e6c780bd" providerId="ADAL" clId="{B2894835-9F60-D141-A48E-5467A949BDB0}" dt="2025-02-25T14:37:11.290" v="59" actId="2696"/>
        <pc:sldMkLst>
          <pc:docMk/>
          <pc:sldMk cId="1834502195" sldId="263"/>
        </pc:sldMkLst>
      </pc:sldChg>
      <pc:sldChg chg="del">
        <pc:chgData name="Carwyn Nevatte (2405058)" userId="116295f9-413d-4191-a966-a652e6c780bd" providerId="ADAL" clId="{B2894835-9F60-D141-A48E-5467A949BDB0}" dt="2025-02-25T14:37:15.254" v="60" actId="2696"/>
        <pc:sldMkLst>
          <pc:docMk/>
          <pc:sldMk cId="3620855824" sldId="264"/>
        </pc:sldMkLst>
      </pc:sldChg>
      <pc:sldChg chg="modSp del">
        <pc:chgData name="Carwyn Nevatte (2405058)" userId="116295f9-413d-4191-a966-a652e6c780bd" providerId="ADAL" clId="{B2894835-9F60-D141-A48E-5467A949BDB0}" dt="2025-03-03T11:53:49.831" v="715" actId="21"/>
        <pc:sldMkLst>
          <pc:docMk/>
          <pc:sldMk cId="3992086097" sldId="265"/>
        </pc:sldMkLst>
      </pc:sldChg>
      <pc:sldChg chg="del">
        <pc:chgData name="Carwyn Nevatte (2405058)" userId="116295f9-413d-4191-a966-a652e6c780bd" providerId="ADAL" clId="{B2894835-9F60-D141-A48E-5467A949BDB0}" dt="2025-02-25T14:37:18.870" v="61" actId="2696"/>
        <pc:sldMkLst>
          <pc:docMk/>
          <pc:sldMk cId="2220139108" sldId="266"/>
        </pc:sldMkLst>
      </pc:sldChg>
      <pc:sldChg chg="modSp del">
        <pc:chgData name="Carwyn Nevatte (2405058)" userId="116295f9-413d-4191-a966-a652e6c780bd" providerId="ADAL" clId="{B2894835-9F60-D141-A48E-5467A949BDB0}" dt="2025-03-03T11:53:43.199" v="714" actId="21"/>
        <pc:sldMkLst>
          <pc:docMk/>
          <pc:sldMk cId="2490834083" sldId="267"/>
        </pc:sldMkLst>
      </pc:sldChg>
      <pc:sldChg chg="modSp del">
        <pc:chgData name="Carwyn Nevatte (2405058)" userId="116295f9-413d-4191-a966-a652e6c780bd" providerId="ADAL" clId="{B2894835-9F60-D141-A48E-5467A949BDB0}" dt="2025-03-03T11:53:33.279" v="710" actId="21"/>
        <pc:sldMkLst>
          <pc:docMk/>
          <pc:sldMk cId="3197327715" sldId="268"/>
        </pc:sldMkLst>
      </pc:sldChg>
      <pc:sldChg chg="del">
        <pc:chgData name="Carwyn Nevatte (2405058)" userId="116295f9-413d-4191-a966-a652e6c780bd" providerId="ADAL" clId="{B2894835-9F60-D141-A48E-5467A949BDB0}" dt="2025-02-25T14:36:43.036" v="37" actId="2696"/>
        <pc:sldMkLst>
          <pc:docMk/>
          <pc:sldMk cId="1309300342" sldId="269"/>
        </pc:sldMkLst>
      </pc:sldChg>
      <pc:sldChg chg="addSp delSp modSp">
        <pc:chgData name="Carwyn Nevatte (2405058)" userId="116295f9-413d-4191-a966-a652e6c780bd" providerId="ADAL" clId="{B2894835-9F60-D141-A48E-5467A949BDB0}" dt="2025-03-10T22:41:38.485" v="2481" actId="1076"/>
        <pc:sldMkLst>
          <pc:docMk/>
          <pc:sldMk cId="3351520362" sldId="270"/>
        </pc:sldMkLst>
        <pc:spChg chg="mod">
          <ac:chgData name="Carwyn Nevatte (2405058)" userId="116295f9-413d-4191-a966-a652e6c780bd" providerId="ADAL" clId="{B2894835-9F60-D141-A48E-5467A949BDB0}" dt="2025-03-10T21:53:34.608" v="1336" actId="1076"/>
          <ac:spMkLst>
            <pc:docMk/>
            <pc:sldMk cId="3351520362" sldId="270"/>
            <ac:spMk id="2" creationId="{D411AE70-379C-81B5-409B-ED15AECE4511}"/>
          </ac:spMkLst>
        </pc:spChg>
        <pc:spChg chg="mod">
          <ac:chgData name="Carwyn Nevatte (2405058)" userId="116295f9-413d-4191-a966-a652e6c780bd" providerId="ADAL" clId="{B2894835-9F60-D141-A48E-5467A949BDB0}" dt="2025-03-10T22:41:38.485" v="2481" actId="1076"/>
          <ac:spMkLst>
            <pc:docMk/>
            <pc:sldMk cId="3351520362" sldId="270"/>
            <ac:spMk id="3" creationId="{EEB17C9B-933A-0566-4422-1723BE9FBB51}"/>
          </ac:spMkLst>
        </pc:spChg>
        <pc:spChg chg="add mod">
          <ac:chgData name="Carwyn Nevatte (2405058)" userId="116295f9-413d-4191-a966-a652e6c780bd" providerId="ADAL" clId="{B2894835-9F60-D141-A48E-5467A949BDB0}" dt="2025-03-10T22:41:35.134" v="2480" actId="1076"/>
          <ac:spMkLst>
            <pc:docMk/>
            <pc:sldMk cId="3351520362" sldId="270"/>
            <ac:spMk id="4" creationId="{C406D2CE-6A63-8EB9-A811-649798C89312}"/>
          </ac:spMkLst>
        </pc:spChg>
        <pc:spChg chg="add del mod">
          <ac:chgData name="Carwyn Nevatte (2405058)" userId="116295f9-413d-4191-a966-a652e6c780bd" providerId="ADAL" clId="{B2894835-9F60-D141-A48E-5467A949BDB0}" dt="2025-03-10T22:36:20.889" v="2113" actId="21"/>
          <ac:spMkLst>
            <pc:docMk/>
            <pc:sldMk cId="3351520362" sldId="270"/>
            <ac:spMk id="5" creationId="{51E6FAC4-4C23-B789-372D-AC9CD3B04290}"/>
          </ac:spMkLst>
        </pc:spChg>
        <pc:spChg chg="add del mod">
          <ac:chgData name="Carwyn Nevatte (2405058)" userId="116295f9-413d-4191-a966-a652e6c780bd" providerId="ADAL" clId="{B2894835-9F60-D141-A48E-5467A949BDB0}" dt="2025-03-10T22:40:58.163" v="2458" actId="21"/>
          <ac:spMkLst>
            <pc:docMk/>
            <pc:sldMk cId="3351520362" sldId="270"/>
            <ac:spMk id="6" creationId="{C80F6E2C-E4CF-5BC2-E815-EFA5DE50CC0D}"/>
          </ac:spMkLst>
        </pc:spChg>
      </pc:sldChg>
      <pc:sldChg chg="del">
        <pc:chgData name="Carwyn Nevatte (2405058)" userId="116295f9-413d-4191-a966-a652e6c780bd" providerId="ADAL" clId="{B2894835-9F60-D141-A48E-5467A949BDB0}" dt="2025-02-25T14:36:54.296" v="38" actId="2696"/>
        <pc:sldMkLst>
          <pc:docMk/>
          <pc:sldMk cId="4109360354" sldId="271"/>
        </pc:sldMkLst>
      </pc:sldChg>
      <pc:sldChg chg="addSp modSp add del">
        <pc:chgData name="Carwyn Nevatte (2405058)" userId="116295f9-413d-4191-a966-a652e6c780bd" providerId="ADAL" clId="{B2894835-9F60-D141-A48E-5467A949BDB0}" dt="2025-03-10T22:47:57.906" v="2963" actId="1076"/>
        <pc:sldMkLst>
          <pc:docMk/>
          <pc:sldMk cId="1100205988" sldId="272"/>
        </pc:sldMkLst>
        <pc:spChg chg="mod">
          <ac:chgData name="Carwyn Nevatte (2405058)" userId="116295f9-413d-4191-a966-a652e6c780bd" providerId="ADAL" clId="{B2894835-9F60-D141-A48E-5467A949BDB0}" dt="2025-03-10T21:55:04.428" v="1356" actId="1076"/>
          <ac:spMkLst>
            <pc:docMk/>
            <pc:sldMk cId="1100205988" sldId="272"/>
            <ac:spMk id="2" creationId="{480D7731-0E1A-FC2D-0962-41C19182314B}"/>
          </ac:spMkLst>
        </pc:spChg>
        <pc:spChg chg="mod">
          <ac:chgData name="Carwyn Nevatte (2405058)" userId="116295f9-413d-4191-a966-a652e6c780bd" providerId="ADAL" clId="{B2894835-9F60-D141-A48E-5467A949BDB0}" dt="2025-03-10T22:47:55.526" v="2962" actId="1076"/>
          <ac:spMkLst>
            <pc:docMk/>
            <pc:sldMk cId="1100205988" sldId="272"/>
            <ac:spMk id="3" creationId="{4982ECF4-25F0-1223-A628-920C325A1E3F}"/>
          </ac:spMkLst>
        </pc:spChg>
        <pc:spChg chg="add mod">
          <ac:chgData name="Carwyn Nevatte (2405058)" userId="116295f9-413d-4191-a966-a652e6c780bd" providerId="ADAL" clId="{B2894835-9F60-D141-A48E-5467A949BDB0}" dt="2025-03-10T22:47:57.906" v="2963" actId="1076"/>
          <ac:spMkLst>
            <pc:docMk/>
            <pc:sldMk cId="1100205988" sldId="272"/>
            <ac:spMk id="5" creationId="{785B5FD8-2853-D8CD-B187-4B7EDF050323}"/>
          </ac:spMkLst>
        </pc:spChg>
      </pc:sldChg>
      <pc:sldChg chg="del">
        <pc:chgData name="Carwyn Nevatte (2405058)" userId="116295f9-413d-4191-a966-a652e6c780bd" providerId="ADAL" clId="{B2894835-9F60-D141-A48E-5467A949BDB0}" dt="2025-02-25T14:36:57.281" v="39" actId="2696"/>
        <pc:sldMkLst>
          <pc:docMk/>
          <pc:sldMk cId="1403141136" sldId="273"/>
        </pc:sldMkLst>
      </pc:sldChg>
      <pc:sldChg chg="modSp new del ord">
        <pc:chgData name="Carwyn Nevatte (2405058)" userId="116295f9-413d-4191-a966-a652e6c780bd" providerId="ADAL" clId="{B2894835-9F60-D141-A48E-5467A949BDB0}" dt="2025-02-25T14:38:33.473" v="63" actId="2696"/>
        <pc:sldMkLst>
          <pc:docMk/>
          <pc:sldMk cId="2892887061" sldId="274"/>
        </pc:sldMkLst>
      </pc:sldChg>
      <pc:sldChg chg="modSp new del">
        <pc:chgData name="Carwyn Nevatte (2405058)" userId="116295f9-413d-4191-a966-a652e6c780bd" providerId="ADAL" clId="{B2894835-9F60-D141-A48E-5467A949BDB0}" dt="2025-02-25T14:39:07.192" v="66" actId="21"/>
        <pc:sldMkLst>
          <pc:docMk/>
          <pc:sldMk cId="2462615621" sldId="275"/>
        </pc:sldMkLst>
      </pc:sldChg>
      <pc:sldChg chg="modSp new del">
        <pc:chgData name="Carwyn Nevatte (2405058)" userId="116295f9-413d-4191-a966-a652e6c780bd" providerId="ADAL" clId="{B2894835-9F60-D141-A48E-5467A949BDB0}" dt="2025-02-25T14:39:28.526" v="70" actId="21"/>
        <pc:sldMkLst>
          <pc:docMk/>
          <pc:sldMk cId="4115406535" sldId="276"/>
        </pc:sldMkLst>
      </pc:sldChg>
      <pc:sldChg chg="add del">
        <pc:chgData name="Carwyn Nevatte (2405058)" userId="116295f9-413d-4191-a966-a652e6c780bd" providerId="ADAL" clId="{B2894835-9F60-D141-A48E-5467A949BDB0}" dt="2025-02-25T14:38:49.009" v="64" actId="2696"/>
        <pc:sldMkLst>
          <pc:docMk/>
          <pc:sldMk cId="479069970" sldId="277"/>
        </pc:sldMkLst>
      </pc:sldChg>
      <pc:sldChg chg="modSp add del">
        <pc:chgData name="Carwyn Nevatte (2405058)" userId="116295f9-413d-4191-a966-a652e6c780bd" providerId="ADAL" clId="{B2894835-9F60-D141-A48E-5467A949BDB0}" dt="2025-03-03T11:53:29.862" v="709" actId="21"/>
        <pc:sldMkLst>
          <pc:docMk/>
          <pc:sldMk cId="2550810835" sldId="277"/>
        </pc:sldMkLst>
      </pc:sldChg>
      <pc:sldChg chg="addSp delSp modSp add">
        <pc:chgData name="Carwyn Nevatte (2405058)" userId="116295f9-413d-4191-a966-a652e6c780bd" providerId="ADAL" clId="{B2894835-9F60-D141-A48E-5467A949BDB0}" dt="2025-03-10T22:33:26.570" v="2109" actId="20577"/>
        <pc:sldMkLst>
          <pc:docMk/>
          <pc:sldMk cId="97185114" sldId="278"/>
        </pc:sldMkLst>
        <pc:spChg chg="mod">
          <ac:chgData name="Carwyn Nevatte (2405058)" userId="116295f9-413d-4191-a966-a652e6c780bd" providerId="ADAL" clId="{B2894835-9F60-D141-A48E-5467A949BDB0}" dt="2025-03-10T21:53:15.268" v="1333" actId="114"/>
          <ac:spMkLst>
            <pc:docMk/>
            <pc:sldMk cId="97185114" sldId="278"/>
            <ac:spMk id="2" creationId="{C534E95C-7001-8974-3289-1E3F53387690}"/>
          </ac:spMkLst>
        </pc:spChg>
        <pc:spChg chg="del mod">
          <ac:chgData name="Carwyn Nevatte (2405058)" userId="116295f9-413d-4191-a966-a652e6c780bd" providerId="ADAL" clId="{B2894835-9F60-D141-A48E-5467A949BDB0}" dt="2025-03-10T22:28:56.470" v="1812" actId="478"/>
          <ac:spMkLst>
            <pc:docMk/>
            <pc:sldMk cId="97185114" sldId="278"/>
            <ac:spMk id="3" creationId="{B34B9680-765F-CF4A-351E-07771BC1B38F}"/>
          </ac:spMkLst>
        </pc:spChg>
        <pc:spChg chg="add del">
          <ac:chgData name="Carwyn Nevatte (2405058)" userId="116295f9-413d-4191-a966-a652e6c780bd" providerId="ADAL" clId="{B2894835-9F60-D141-A48E-5467A949BDB0}" dt="2025-03-10T21:51:50.410" v="1321" actId="21"/>
          <ac:spMkLst>
            <pc:docMk/>
            <pc:sldMk cId="97185114" sldId="278"/>
            <ac:spMk id="4" creationId="{C47924E4-BE9C-2A2F-6D7A-111A6E774BEE}"/>
          </ac:spMkLst>
        </pc:spChg>
        <pc:spChg chg="add mod">
          <ac:chgData name="Carwyn Nevatte (2405058)" userId="116295f9-413d-4191-a966-a652e6c780bd" providerId="ADAL" clId="{B2894835-9F60-D141-A48E-5467A949BDB0}" dt="2025-03-10T22:28:36.519" v="1809" actId="20577"/>
          <ac:spMkLst>
            <pc:docMk/>
            <pc:sldMk cId="97185114" sldId="278"/>
            <ac:spMk id="5" creationId="{FDFE481A-161B-3915-A517-422C70BB6805}"/>
          </ac:spMkLst>
        </pc:spChg>
        <pc:spChg chg="add del mod">
          <ac:chgData name="Carwyn Nevatte (2405058)" userId="116295f9-413d-4191-a966-a652e6c780bd" providerId="ADAL" clId="{B2894835-9F60-D141-A48E-5467A949BDB0}" dt="2025-03-10T22:29:02.949" v="1813" actId="21"/>
          <ac:spMkLst>
            <pc:docMk/>
            <pc:sldMk cId="97185114" sldId="278"/>
            <ac:spMk id="9" creationId="{9BBCCAA3-5BC3-888E-4548-27B518461FE8}"/>
          </ac:spMkLst>
        </pc:spChg>
        <pc:graphicFrameChg chg="add mod modGraphic">
          <ac:chgData name="Carwyn Nevatte (2405058)" userId="116295f9-413d-4191-a966-a652e6c780bd" providerId="ADAL" clId="{B2894835-9F60-D141-A48E-5467A949BDB0}" dt="2025-03-10T22:33:26.570" v="2109" actId="20577"/>
          <ac:graphicFrameMkLst>
            <pc:docMk/>
            <pc:sldMk cId="97185114" sldId="278"/>
            <ac:graphicFrameMk id="7" creationId="{368321C4-7C1D-70FD-E166-C9A43831F99B}"/>
          </ac:graphicFrameMkLst>
        </pc:graphicFrameChg>
      </pc:sldChg>
      <pc:sldChg chg="modSp add del">
        <pc:chgData name="Carwyn Nevatte (2405058)" userId="116295f9-413d-4191-a966-a652e6c780bd" providerId="ADAL" clId="{B2894835-9F60-D141-A48E-5467A949BDB0}" dt="2025-03-03T11:53:35.484" v="711" actId="21"/>
        <pc:sldMkLst>
          <pc:docMk/>
          <pc:sldMk cId="3810944589" sldId="279"/>
        </pc:sldMkLst>
      </pc:sldChg>
      <pc:sldChg chg="modSp add del ord">
        <pc:chgData name="Carwyn Nevatte (2405058)" userId="116295f9-413d-4191-a966-a652e6c780bd" providerId="ADAL" clId="{B2894835-9F60-D141-A48E-5467A949BDB0}" dt="2025-03-03T11:53:37.428" v="712" actId="21"/>
        <pc:sldMkLst>
          <pc:docMk/>
          <pc:sldMk cId="3441651551" sldId="280"/>
        </pc:sldMkLst>
      </pc:sldChg>
      <pc:sldChg chg="modSp add">
        <pc:chgData name="Carwyn Nevatte (2405058)" userId="116295f9-413d-4191-a966-a652e6c780bd" providerId="ADAL" clId="{B2894835-9F60-D141-A48E-5467A949BDB0}" dt="2025-02-25T15:22:25.201" v="481" actId="20577"/>
        <pc:sldMkLst>
          <pc:docMk/>
          <pc:sldMk cId="126608695" sldId="281"/>
        </pc:sldMkLst>
        <pc:spChg chg="mod">
          <ac:chgData name="Carwyn Nevatte (2405058)" userId="116295f9-413d-4191-a966-a652e6c780bd" providerId="ADAL" clId="{B2894835-9F60-D141-A48E-5467A949BDB0}" dt="2025-02-25T15:22:25.201" v="481" actId="20577"/>
          <ac:spMkLst>
            <pc:docMk/>
            <pc:sldMk cId="126608695" sldId="281"/>
            <ac:spMk id="2" creationId="{06A3988F-59F3-3DEA-6BE0-C08902AF1C16}"/>
          </ac:spMkLst>
        </pc:spChg>
      </pc:sldChg>
      <pc:sldChg chg="modSp add">
        <pc:chgData name="Carwyn Nevatte (2405058)" userId="116295f9-413d-4191-a966-a652e6c780bd" providerId="ADAL" clId="{B2894835-9F60-D141-A48E-5467A949BDB0}" dt="2025-02-25T15:24:04.826" v="536" actId="1076"/>
        <pc:sldMkLst>
          <pc:docMk/>
          <pc:sldMk cId="487805739" sldId="282"/>
        </pc:sldMkLst>
        <pc:spChg chg="mod">
          <ac:chgData name="Carwyn Nevatte (2405058)" userId="116295f9-413d-4191-a966-a652e6c780bd" providerId="ADAL" clId="{B2894835-9F60-D141-A48E-5467A949BDB0}" dt="2025-02-25T15:24:04.826" v="536" actId="1076"/>
          <ac:spMkLst>
            <pc:docMk/>
            <pc:sldMk cId="487805739" sldId="282"/>
            <ac:spMk id="2" creationId="{032F8A46-1DE5-D710-6878-AB3F6054CB92}"/>
          </ac:spMkLst>
        </pc:spChg>
      </pc:sldChg>
      <pc:sldChg chg="modSp add">
        <pc:chgData name="Carwyn Nevatte (2405058)" userId="116295f9-413d-4191-a966-a652e6c780bd" providerId="ADAL" clId="{B2894835-9F60-D141-A48E-5467A949BDB0}" dt="2025-03-10T21:36:49.024" v="985" actId="20577"/>
        <pc:sldMkLst>
          <pc:docMk/>
          <pc:sldMk cId="3877166653" sldId="283"/>
        </pc:sldMkLst>
        <pc:spChg chg="mod">
          <ac:chgData name="Carwyn Nevatte (2405058)" userId="116295f9-413d-4191-a966-a652e6c780bd" providerId="ADAL" clId="{B2894835-9F60-D141-A48E-5467A949BDB0}" dt="2025-02-25T15:24:12.392" v="538" actId="1076"/>
          <ac:spMkLst>
            <pc:docMk/>
            <pc:sldMk cId="3877166653" sldId="283"/>
            <ac:spMk id="2" creationId="{363D76F6-7352-818D-C94C-4911F6E4F44F}"/>
          </ac:spMkLst>
        </pc:spChg>
        <pc:spChg chg="mod">
          <ac:chgData name="Carwyn Nevatte (2405058)" userId="116295f9-413d-4191-a966-a652e6c780bd" providerId="ADAL" clId="{B2894835-9F60-D141-A48E-5467A949BDB0}" dt="2025-03-10T21:36:49.024" v="985" actId="20577"/>
          <ac:spMkLst>
            <pc:docMk/>
            <pc:sldMk cId="3877166653" sldId="283"/>
            <ac:spMk id="3" creationId="{90FE39A4-BB29-B0DD-436A-F38930746E24}"/>
          </ac:spMkLst>
        </pc:spChg>
      </pc:sldChg>
      <pc:sldChg chg="modSp new">
        <pc:chgData name="Carwyn Nevatte (2405058)" userId="116295f9-413d-4191-a966-a652e6c780bd" providerId="ADAL" clId="{B2894835-9F60-D141-A48E-5467A949BDB0}" dt="2025-03-09T21:51:31.969" v="984" actId="20577"/>
        <pc:sldMkLst>
          <pc:docMk/>
          <pc:sldMk cId="2857740831" sldId="284"/>
        </pc:sldMkLst>
        <pc:spChg chg="mod">
          <ac:chgData name="Carwyn Nevatte (2405058)" userId="116295f9-413d-4191-a966-a652e6c780bd" providerId="ADAL" clId="{B2894835-9F60-D141-A48E-5467A949BDB0}" dt="2025-03-03T11:59:09.002" v="762" actId="1076"/>
          <ac:spMkLst>
            <pc:docMk/>
            <pc:sldMk cId="2857740831" sldId="284"/>
            <ac:spMk id="2" creationId="{27D11A70-F4C9-20ED-8685-6589682B2B4F}"/>
          </ac:spMkLst>
        </pc:spChg>
        <pc:spChg chg="mod">
          <ac:chgData name="Carwyn Nevatte (2405058)" userId="116295f9-413d-4191-a966-a652e6c780bd" providerId="ADAL" clId="{B2894835-9F60-D141-A48E-5467A949BDB0}" dt="2025-03-09T21:51:31.969" v="984" actId="20577"/>
          <ac:spMkLst>
            <pc:docMk/>
            <pc:sldMk cId="2857740831" sldId="284"/>
            <ac:spMk id="3" creationId="{DF6CD830-4DD3-A19A-2A3B-04CB1E30CDF0}"/>
          </ac:spMkLst>
        </pc:spChg>
      </pc:sldChg>
      <pc:sldChg chg="modSp new add del ord">
        <pc:chgData name="Carwyn Nevatte (2405058)" userId="116295f9-413d-4191-a966-a652e6c780bd" providerId="ADAL" clId="{B2894835-9F60-D141-A48E-5467A949BDB0}" dt="2025-03-03T11:49:06.585" v="696" actId="21"/>
        <pc:sldMkLst>
          <pc:docMk/>
          <pc:sldMk cId="3791425970" sldId="285"/>
        </pc:sldMkLst>
      </pc:sldChg>
      <pc:sldChg chg="addSp delSp modSp new">
        <pc:chgData name="Carwyn Nevatte (2405058)" userId="116295f9-413d-4191-a966-a652e6c780bd" providerId="ADAL" clId="{B2894835-9F60-D141-A48E-5467A949BDB0}" dt="2025-03-03T11:50:07.814" v="706" actId="1076"/>
        <pc:sldMkLst>
          <pc:docMk/>
          <pc:sldMk cId="171630379" sldId="286"/>
        </pc:sldMkLst>
        <pc:spChg chg="mod">
          <ac:chgData name="Carwyn Nevatte (2405058)" userId="116295f9-413d-4191-a966-a652e6c780bd" providerId="ADAL" clId="{B2894835-9F60-D141-A48E-5467A949BDB0}" dt="2025-02-25T15:43:36.317" v="598" actId="20577"/>
          <ac:spMkLst>
            <pc:docMk/>
            <pc:sldMk cId="171630379" sldId="286"/>
            <ac:spMk id="2" creationId="{64BA9EB6-8FAD-9B0A-3853-C9108B18C33D}"/>
          </ac:spMkLst>
        </pc:spChg>
        <pc:picChg chg="add mod ord">
          <ac:chgData name="Carwyn Nevatte (2405058)" userId="116295f9-413d-4191-a966-a652e6c780bd" providerId="ADAL" clId="{B2894835-9F60-D141-A48E-5467A949BDB0}" dt="2025-03-03T11:50:07.814" v="706" actId="1076"/>
          <ac:picMkLst>
            <pc:docMk/>
            <pc:sldMk cId="171630379" sldId="286"/>
            <ac:picMk id="4" creationId="{B441D5B3-1362-6878-2EA3-80C5A16CCA01}"/>
          </ac:picMkLst>
        </pc:picChg>
      </pc:sldChg>
      <pc:sldChg chg="modSp new">
        <pc:chgData name="Carwyn Nevatte (2405058)" userId="116295f9-413d-4191-a966-a652e6c780bd" providerId="ADAL" clId="{B2894835-9F60-D141-A48E-5467A949BDB0}" dt="2025-03-10T22:49:52.994" v="2976" actId="20577"/>
        <pc:sldMkLst>
          <pc:docMk/>
          <pc:sldMk cId="977089269" sldId="288"/>
        </pc:sldMkLst>
        <pc:spChg chg="mod">
          <ac:chgData name="Carwyn Nevatte (2405058)" userId="116295f9-413d-4191-a966-a652e6c780bd" providerId="ADAL" clId="{B2894835-9F60-D141-A48E-5467A949BDB0}" dt="2025-03-03T11:41:05.106" v="608" actId="20577"/>
          <ac:spMkLst>
            <pc:docMk/>
            <pc:sldMk cId="977089269" sldId="288"/>
            <ac:spMk id="2" creationId="{160B68DF-35F7-F3FF-B5F9-D164CBE39D01}"/>
          </ac:spMkLst>
        </pc:spChg>
        <pc:spChg chg="mod">
          <ac:chgData name="Carwyn Nevatte (2405058)" userId="116295f9-413d-4191-a966-a652e6c780bd" providerId="ADAL" clId="{B2894835-9F60-D141-A48E-5467A949BDB0}" dt="2025-03-10T22:49:52.994" v="2976" actId="20577"/>
          <ac:spMkLst>
            <pc:docMk/>
            <pc:sldMk cId="977089269" sldId="288"/>
            <ac:spMk id="3" creationId="{BE1C9EBC-07ED-3525-CAF0-72066EF8B0B0}"/>
          </ac:spMkLst>
        </pc:spChg>
      </pc:sldChg>
      <pc:sldChg chg="addSp delSp modSp new">
        <pc:chgData name="Carwyn Nevatte (2405058)" userId="116295f9-413d-4191-a966-a652e6c780bd" providerId="ADAL" clId="{B2894835-9F60-D141-A48E-5467A949BDB0}" dt="2025-03-10T22:22:57.560" v="1498" actId="1076"/>
        <pc:sldMkLst>
          <pc:docMk/>
          <pc:sldMk cId="4213160981" sldId="289"/>
        </pc:sldMkLst>
        <pc:spChg chg="mod">
          <ac:chgData name="Carwyn Nevatte (2405058)" userId="116295f9-413d-4191-a966-a652e6c780bd" providerId="ADAL" clId="{B2894835-9F60-D141-A48E-5467A949BDB0}" dt="2025-03-10T22:22:57.560" v="1498" actId="1076"/>
          <ac:spMkLst>
            <pc:docMk/>
            <pc:sldMk cId="4213160981" sldId="289"/>
            <ac:spMk id="2" creationId="{6836E7C5-0690-C5F4-C281-F8B2E87FC4DC}"/>
          </ac:spMkLst>
        </pc:spChg>
        <pc:spChg chg="add del mod">
          <ac:chgData name="Carwyn Nevatte (2405058)" userId="116295f9-413d-4191-a966-a652e6c780bd" providerId="ADAL" clId="{B2894835-9F60-D141-A48E-5467A949BDB0}" dt="2025-03-10T22:13:40.864" v="1479" actId="931"/>
          <ac:spMkLst>
            <pc:docMk/>
            <pc:sldMk cId="4213160981" sldId="289"/>
            <ac:spMk id="5" creationId="{5897DDFE-9637-B65F-FE91-6EA990D76650}"/>
          </ac:spMkLst>
        </pc:spChg>
        <pc:spChg chg="add del">
          <ac:chgData name="Carwyn Nevatte (2405058)" userId="116295f9-413d-4191-a966-a652e6c780bd" providerId="ADAL" clId="{B2894835-9F60-D141-A48E-5467A949BDB0}" dt="2025-03-10T22:13:13.695" v="1478" actId="21"/>
          <ac:spMkLst>
            <pc:docMk/>
            <pc:sldMk cId="4213160981" sldId="289"/>
            <ac:spMk id="7" creationId="{226FF691-FF61-2800-1CE9-9BD5F4D5CF82}"/>
          </ac:spMkLst>
        </pc:spChg>
        <pc:picChg chg="add del mod ord">
          <ac:chgData name="Carwyn Nevatte (2405058)" userId="116295f9-413d-4191-a966-a652e6c780bd" providerId="ADAL" clId="{B2894835-9F60-D141-A48E-5467A949BDB0}" dt="2025-03-10T22:10:48.347" v="1476" actId="21"/>
          <ac:picMkLst>
            <pc:docMk/>
            <pc:sldMk cId="4213160981" sldId="289"/>
            <ac:picMk id="4" creationId="{41FF26EA-D070-9A59-6091-A38F64A83035}"/>
          </ac:picMkLst>
        </pc:picChg>
        <pc:picChg chg="add mod ord">
          <ac:chgData name="Carwyn Nevatte (2405058)" userId="116295f9-413d-4191-a966-a652e6c780bd" providerId="ADAL" clId="{B2894835-9F60-D141-A48E-5467A949BDB0}" dt="2025-03-10T22:13:44.715" v="1481" actId="1076"/>
          <ac:picMkLst>
            <pc:docMk/>
            <pc:sldMk cId="4213160981" sldId="289"/>
            <ac:picMk id="8" creationId="{6572AFD3-CA00-0DD3-36FF-301BD63E97A9}"/>
          </ac:picMkLst>
        </pc:picChg>
      </pc:sldChg>
      <pc:sldChg chg="modSp new">
        <pc:chgData name="Carwyn Nevatte (2405058)" userId="116295f9-413d-4191-a966-a652e6c780bd" providerId="ADAL" clId="{B2894835-9F60-D141-A48E-5467A949BDB0}" dt="2025-03-03T11:41:48.040" v="633" actId="20577"/>
        <pc:sldMkLst>
          <pc:docMk/>
          <pc:sldMk cId="2560560378" sldId="290"/>
        </pc:sldMkLst>
        <pc:spChg chg="mod">
          <ac:chgData name="Carwyn Nevatte (2405058)" userId="116295f9-413d-4191-a966-a652e6c780bd" providerId="ADAL" clId="{B2894835-9F60-D141-A48E-5467A949BDB0}" dt="2025-03-03T11:41:48.040" v="633" actId="20577"/>
          <ac:spMkLst>
            <pc:docMk/>
            <pc:sldMk cId="2560560378" sldId="290"/>
            <ac:spMk id="2" creationId="{CD613BF1-FD83-4801-860E-87D6C68BA585}"/>
          </ac:spMkLst>
        </pc:spChg>
      </pc:sldChg>
      <pc:sldChg chg="modSp new">
        <pc:chgData name="Carwyn Nevatte (2405058)" userId="116295f9-413d-4191-a966-a652e6c780bd" providerId="ADAL" clId="{B2894835-9F60-D141-A48E-5467A949BDB0}" dt="2025-03-09T21:43:43" v="783" actId="1576"/>
        <pc:sldMkLst>
          <pc:docMk/>
          <pc:sldMk cId="3880481380" sldId="291"/>
        </pc:sldMkLst>
        <pc:spChg chg="mod">
          <ac:chgData name="Carwyn Nevatte (2405058)" userId="116295f9-413d-4191-a966-a652e6c780bd" providerId="ADAL" clId="{B2894835-9F60-D141-A48E-5467A949BDB0}" dt="2025-03-09T21:43:21.025" v="780" actId="20577"/>
          <ac:spMkLst>
            <pc:docMk/>
            <pc:sldMk cId="3880481380" sldId="291"/>
            <ac:spMk id="2" creationId="{FB438120-95A7-514D-1B64-46004A606802}"/>
          </ac:spMkLst>
        </pc:spChg>
        <pc:spChg chg="mod">
          <ac:chgData name="Carwyn Nevatte (2405058)" userId="116295f9-413d-4191-a966-a652e6c780bd" providerId="ADAL" clId="{B2894835-9F60-D141-A48E-5467A949BDB0}" dt="2025-03-09T21:43:43" v="783" actId="1576"/>
          <ac:spMkLst>
            <pc:docMk/>
            <pc:sldMk cId="3880481380" sldId="291"/>
            <ac:spMk id="3" creationId="{7F549BF9-73D7-531D-CFB2-80983D7A564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35CACC-2D6A-4070-9CC6-9E407B834313}" type="datetimeFigureOut">
              <a:t>3/10/25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E31E40-9A00-4D87-86E1-F95927423939}" type="slidenum">
              <a:t>‹#›</a:t>
            </a:fld>
            <a:endParaRPr lang="en-US"/>
          </a:p>
        </p:txBody>
      </p:sp>
    </p:spTree>
    <p:extLst>
      <p:ext uri="{BB962C8B-B14F-4D97-AF65-F5344CB8AC3E}">
        <p14:creationId xmlns:p14="http://schemas.microsoft.com/office/powerpoint/2010/main" val="33612035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B0E31E40-9A00-4D87-86E1-F95927423939}" type="slidenum">
              <a:t>2</a:t>
            </a:fld>
            <a:endParaRPr lang="en-US"/>
          </a:p>
        </p:txBody>
      </p:sp>
    </p:spTree>
    <p:extLst>
      <p:ext uri="{BB962C8B-B14F-4D97-AF65-F5344CB8AC3E}">
        <p14:creationId xmlns:p14="http://schemas.microsoft.com/office/powerpoint/2010/main" val="24722317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840406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189548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50396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3/10/25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12083096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3/10/25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97231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3/10/25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34759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30007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3/10/25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12399976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641216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420680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3737891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848872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995100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259394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3/10/25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554704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451065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3/10/25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719804680"/>
      </p:ext>
    </p:extLst>
  </p:cSld>
  <p:clrMap bg1="lt1" tx1="dk1" bg2="lt2" tx2="dk2" accent1="accent1" accent2="accent2" accent3="accent3" accent4="accent4" accent5="accent5" accent6="accent6" hlink="hlink" folHlink="folHlink"/>
  <p:sldLayoutIdLst>
    <p:sldLayoutId id="2147483944" r:id="rId1"/>
    <p:sldLayoutId id="2147483945" r:id="rId2"/>
    <p:sldLayoutId id="2147483946" r:id="rId3"/>
    <p:sldLayoutId id="2147483947" r:id="rId4"/>
    <p:sldLayoutId id="2147483948" r:id="rId5"/>
    <p:sldLayoutId id="2147483949" r:id="rId6"/>
    <p:sldLayoutId id="2147483950" r:id="rId7"/>
    <p:sldLayoutId id="2147483951" r:id="rId8"/>
    <p:sldLayoutId id="2147483952" r:id="rId9"/>
    <p:sldLayoutId id="2147483953" r:id="rId10"/>
    <p:sldLayoutId id="2147483954" r:id="rId11"/>
    <p:sldLayoutId id="2147483955" r:id="rId12"/>
    <p:sldLayoutId id="2147483956" r:id="rId13"/>
    <p:sldLayoutId id="2147483957" r:id="rId14"/>
    <p:sldLayoutId id="2147483958" r:id="rId15"/>
    <p:sldLayoutId id="21474839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mayoclinic.org/greenstick-fracture/img-2000587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77332" y="-412825"/>
            <a:ext cx="9440335" cy="1375204"/>
          </a:xfrm>
        </p:spPr>
        <p:txBody>
          <a:bodyPr>
            <a:normAutofit/>
          </a:bodyPr>
          <a:lstStyle/>
          <a:p>
            <a:pPr algn="ctr"/>
            <a:r>
              <a:rPr lang="en-GB" sz="3600" b="1" i="1" dirty="0"/>
              <a:t>Greenstick fracture of the wrist</a:t>
            </a:r>
            <a:endParaRPr lang="en-US" sz="3600" b="1" i="1" dirty="0"/>
          </a:p>
        </p:txBody>
      </p:sp>
      <p:pic>
        <p:nvPicPr>
          <p:cNvPr id="4" name="Picture 3">
            <a:extLst>
              <a:ext uri="{FF2B5EF4-FFF2-40B4-BE49-F238E27FC236}">
                <a16:creationId xmlns:a16="http://schemas.microsoft.com/office/drawing/2014/main" id="{47CFBFC3-89BA-D813-687A-58F7F775A62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12794" y="1917750"/>
            <a:ext cx="3456871" cy="4378192"/>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11A70-F4C9-20ED-8685-6589682B2B4F}"/>
              </a:ext>
            </a:extLst>
          </p:cNvPr>
          <p:cNvSpPr>
            <a:spLocks noGrp="1"/>
          </p:cNvSpPr>
          <p:nvPr>
            <p:ph type="title"/>
          </p:nvPr>
        </p:nvSpPr>
        <p:spPr>
          <a:xfrm>
            <a:off x="2740377" y="254000"/>
            <a:ext cx="4453467" cy="902671"/>
          </a:xfrm>
        </p:spPr>
        <p:txBody>
          <a:bodyPr>
            <a:normAutofit/>
          </a:bodyPr>
          <a:lstStyle/>
          <a:p>
            <a:r>
              <a:rPr lang="en-GB" sz="3700" b="1" i="1" dirty="0"/>
              <a:t>Causative factors</a:t>
            </a:r>
            <a:endParaRPr lang="en-US" sz="3700" b="1" i="1" dirty="0"/>
          </a:p>
        </p:txBody>
      </p:sp>
      <p:sp>
        <p:nvSpPr>
          <p:cNvPr id="3" name="Content Placeholder 2">
            <a:extLst>
              <a:ext uri="{FF2B5EF4-FFF2-40B4-BE49-F238E27FC236}">
                <a16:creationId xmlns:a16="http://schemas.microsoft.com/office/drawing/2014/main" id="{DF6CD830-4DD3-A19A-2A3B-04CB1E30CDF0}"/>
              </a:ext>
            </a:extLst>
          </p:cNvPr>
          <p:cNvSpPr>
            <a:spLocks noGrp="1"/>
          </p:cNvSpPr>
          <p:nvPr>
            <p:ph idx="1"/>
          </p:nvPr>
        </p:nvSpPr>
        <p:spPr>
          <a:xfrm>
            <a:off x="356492" y="2681958"/>
            <a:ext cx="4759932" cy="1781931"/>
          </a:xfrm>
        </p:spPr>
        <p:txBody>
          <a:bodyPr vert="horz" lIns="91440" tIns="45720" rIns="91440" bIns="45720" rtlCol="0" anchor="t">
            <a:normAutofit/>
          </a:bodyPr>
          <a:lstStyle/>
          <a:p>
            <a:r>
              <a:rPr lang="en-GB"/>
              <a:t>Trauma or direct impact </a:t>
            </a:r>
            <a:r>
              <a:rPr lang="en-GB" dirty="0"/>
              <a:t>onto </a:t>
            </a:r>
            <a:r>
              <a:rPr lang="en-GB"/>
              <a:t>the </a:t>
            </a:r>
            <a:r>
              <a:rPr lang="en-GB" dirty="0"/>
              <a:t>arm.</a:t>
            </a:r>
          </a:p>
          <a:p>
            <a:r>
              <a:rPr lang="en-GB"/>
              <a:t>Repetitive stress or overuse</a:t>
            </a:r>
          </a:p>
          <a:p>
            <a:r>
              <a:rPr lang="en-GB"/>
              <a:t>Bone flexibility </a:t>
            </a:r>
          </a:p>
          <a:p>
            <a:r>
              <a:rPr lang="en-GB"/>
              <a:t>Genetic or Nutrional conditions </a:t>
            </a:r>
          </a:p>
        </p:txBody>
      </p:sp>
      <p:sp>
        <p:nvSpPr>
          <p:cNvPr id="4" name="TextBox 3">
            <a:extLst>
              <a:ext uri="{FF2B5EF4-FFF2-40B4-BE49-F238E27FC236}">
                <a16:creationId xmlns:a16="http://schemas.microsoft.com/office/drawing/2014/main" id="{13F17BAD-91FF-D5D3-C8A2-2DF993995A75}"/>
              </a:ext>
            </a:extLst>
          </p:cNvPr>
          <p:cNvSpPr txBox="1"/>
          <p:nvPr/>
        </p:nvSpPr>
        <p:spPr>
          <a:xfrm>
            <a:off x="362223" y="1711678"/>
            <a:ext cx="828294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Trebuchet MS"/>
                <a:cs typeface="Times New Roman"/>
              </a:rPr>
              <a:t>Greenstick fractures are where the bone bends and partially breaks, most commonly seen in children. The causative factors are;</a:t>
            </a:r>
          </a:p>
        </p:txBody>
      </p:sp>
    </p:spTree>
    <p:extLst>
      <p:ext uri="{BB962C8B-B14F-4D97-AF65-F5344CB8AC3E}">
        <p14:creationId xmlns:p14="http://schemas.microsoft.com/office/powerpoint/2010/main" val="285774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CDECE-FF0B-1168-399E-9EBE6DC62AA9}"/>
              </a:ext>
            </a:extLst>
          </p:cNvPr>
          <p:cNvSpPr>
            <a:spLocks noGrp="1"/>
          </p:cNvSpPr>
          <p:nvPr>
            <p:ph type="title"/>
          </p:nvPr>
        </p:nvSpPr>
        <p:spPr>
          <a:xfrm>
            <a:off x="2962070" y="365834"/>
            <a:ext cx="5144911" cy="1325563"/>
          </a:xfrm>
        </p:spPr>
        <p:txBody>
          <a:bodyPr>
            <a:normAutofit/>
          </a:bodyPr>
          <a:lstStyle/>
          <a:p>
            <a:r>
              <a:rPr lang="en-US" sz="3700" b="1" i="1" dirty="0"/>
              <a:t>Mechanism of </a:t>
            </a:r>
            <a:r>
              <a:rPr lang="en-GB" sz="3700" b="1" i="1" dirty="0"/>
              <a:t>injury</a:t>
            </a:r>
            <a:endParaRPr lang="en-US" sz="3700" b="1" i="1" dirty="0"/>
          </a:p>
        </p:txBody>
      </p:sp>
      <p:sp>
        <p:nvSpPr>
          <p:cNvPr id="3" name="Content Placeholder 2">
            <a:extLst>
              <a:ext uri="{FF2B5EF4-FFF2-40B4-BE49-F238E27FC236}">
                <a16:creationId xmlns:a16="http://schemas.microsoft.com/office/drawing/2014/main" id="{82419B5D-46BD-8753-8944-6A4881ABE2B9}"/>
              </a:ext>
            </a:extLst>
          </p:cNvPr>
          <p:cNvSpPr>
            <a:spLocks noGrp="1"/>
          </p:cNvSpPr>
          <p:nvPr>
            <p:ph idx="1"/>
          </p:nvPr>
        </p:nvSpPr>
        <p:spPr>
          <a:xfrm>
            <a:off x="677334" y="2949326"/>
            <a:ext cx="4572774" cy="1434352"/>
          </a:xfrm>
        </p:spPr>
        <p:txBody>
          <a:bodyPr vert="horz" lIns="91440" tIns="45720" rIns="91440" bIns="45720" rtlCol="0" anchor="t">
            <a:normAutofit/>
          </a:bodyPr>
          <a:lstStyle/>
          <a:p>
            <a:r>
              <a:rPr lang="en-US"/>
              <a:t>Fall on an outstretched hand</a:t>
            </a:r>
          </a:p>
          <a:p>
            <a:r>
              <a:rPr lang="en-US"/>
              <a:t>Any direct blow or trauma </a:t>
            </a:r>
          </a:p>
          <a:p>
            <a:r>
              <a:rPr lang="en-US"/>
              <a:t>Twisting or Rotation </a:t>
            </a:r>
          </a:p>
        </p:txBody>
      </p:sp>
      <p:sp>
        <p:nvSpPr>
          <p:cNvPr id="5" name="TextBox 4">
            <a:extLst>
              <a:ext uri="{FF2B5EF4-FFF2-40B4-BE49-F238E27FC236}">
                <a16:creationId xmlns:a16="http://schemas.microsoft.com/office/drawing/2014/main" id="{CE9058C0-68FF-7058-A604-ACA50C79A06A}"/>
              </a:ext>
            </a:extLst>
          </p:cNvPr>
          <p:cNvSpPr txBox="1"/>
          <p:nvPr/>
        </p:nvSpPr>
        <p:spPr>
          <a:xfrm>
            <a:off x="671441" y="1708308"/>
            <a:ext cx="842575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The mechanism of injury for a greenstick fracture is normally when the bone is placed into a bent position with a force of impact causing it to only partially break on one side of the bone. The key mechanisms are;</a:t>
            </a:r>
          </a:p>
        </p:txBody>
      </p:sp>
    </p:spTree>
    <p:extLst>
      <p:ext uri="{BB962C8B-B14F-4D97-AF65-F5344CB8AC3E}">
        <p14:creationId xmlns:p14="http://schemas.microsoft.com/office/powerpoint/2010/main" val="22279724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48688-AC50-B124-FCDD-1FD08F6215A0}"/>
              </a:ext>
            </a:extLst>
          </p:cNvPr>
          <p:cNvSpPr>
            <a:spLocks noGrp="1"/>
          </p:cNvSpPr>
          <p:nvPr>
            <p:ph type="title"/>
          </p:nvPr>
        </p:nvSpPr>
        <p:spPr>
          <a:xfrm>
            <a:off x="1639711" y="387684"/>
            <a:ext cx="7924800" cy="1325563"/>
          </a:xfrm>
        </p:spPr>
        <p:txBody>
          <a:bodyPr/>
          <a:lstStyle/>
          <a:p>
            <a:r>
              <a:rPr lang="en-US" b="1" i="1" dirty="0"/>
              <a:t>Immediate signs and symptoms</a:t>
            </a:r>
          </a:p>
        </p:txBody>
      </p:sp>
      <p:sp>
        <p:nvSpPr>
          <p:cNvPr id="3" name="Content Placeholder 2">
            <a:extLst>
              <a:ext uri="{FF2B5EF4-FFF2-40B4-BE49-F238E27FC236}">
                <a16:creationId xmlns:a16="http://schemas.microsoft.com/office/drawing/2014/main" id="{7CFE9352-73FF-3F9D-FC25-B11449FF6E68}"/>
              </a:ext>
            </a:extLst>
          </p:cNvPr>
          <p:cNvSpPr>
            <a:spLocks noGrp="1"/>
          </p:cNvSpPr>
          <p:nvPr>
            <p:ph idx="1"/>
          </p:nvPr>
        </p:nvSpPr>
        <p:spPr>
          <a:xfrm>
            <a:off x="704070" y="2722062"/>
            <a:ext cx="3075511" cy="2182984"/>
          </a:xfrm>
        </p:spPr>
        <p:txBody>
          <a:bodyPr vert="horz" lIns="91440" tIns="45720" rIns="91440" bIns="45720" rtlCol="0" anchor="t">
            <a:normAutofit/>
          </a:bodyPr>
          <a:lstStyle/>
          <a:p>
            <a:r>
              <a:rPr lang="en-US"/>
              <a:t>Pain</a:t>
            </a:r>
          </a:p>
          <a:p>
            <a:r>
              <a:rPr lang="en-US"/>
              <a:t>Swelling </a:t>
            </a:r>
          </a:p>
          <a:p>
            <a:r>
              <a:rPr lang="en-US"/>
              <a:t>Deformity </a:t>
            </a:r>
          </a:p>
          <a:p>
            <a:r>
              <a:rPr lang="en-US"/>
              <a:t>Tenderness </a:t>
            </a:r>
          </a:p>
          <a:p>
            <a:r>
              <a:rPr lang="en-US"/>
              <a:t>Limited movement </a:t>
            </a:r>
          </a:p>
        </p:txBody>
      </p:sp>
      <p:sp>
        <p:nvSpPr>
          <p:cNvPr id="4" name="TextBox 3">
            <a:extLst>
              <a:ext uri="{FF2B5EF4-FFF2-40B4-BE49-F238E27FC236}">
                <a16:creationId xmlns:a16="http://schemas.microsoft.com/office/drawing/2014/main" id="{5DECDA77-6F05-E3ED-CDC0-FE725A81A701}"/>
              </a:ext>
            </a:extLst>
          </p:cNvPr>
          <p:cNvSpPr txBox="1"/>
          <p:nvPr/>
        </p:nvSpPr>
        <p:spPr>
          <a:xfrm>
            <a:off x="698178" y="2029151"/>
            <a:ext cx="842575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The immediate signs and symptoms of a greenstick fracture are;</a:t>
            </a:r>
          </a:p>
        </p:txBody>
      </p:sp>
    </p:spTree>
    <p:extLst>
      <p:ext uri="{BB962C8B-B14F-4D97-AF65-F5344CB8AC3E}">
        <p14:creationId xmlns:p14="http://schemas.microsoft.com/office/powerpoint/2010/main" val="14616724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97106-F352-9736-2A52-8BB0D04EA1CD}"/>
              </a:ext>
            </a:extLst>
          </p:cNvPr>
          <p:cNvSpPr>
            <a:spLocks noGrp="1"/>
          </p:cNvSpPr>
          <p:nvPr>
            <p:ph type="title"/>
          </p:nvPr>
        </p:nvSpPr>
        <p:spPr/>
        <p:txBody>
          <a:bodyPr/>
          <a:lstStyle/>
          <a:p>
            <a:r>
              <a:rPr lang="en-GB"/>
              <a:t>Summary </a:t>
            </a:r>
          </a:p>
        </p:txBody>
      </p:sp>
      <p:sp>
        <p:nvSpPr>
          <p:cNvPr id="3" name="Content Placeholder 2">
            <a:extLst>
              <a:ext uri="{FF2B5EF4-FFF2-40B4-BE49-F238E27FC236}">
                <a16:creationId xmlns:a16="http://schemas.microsoft.com/office/drawing/2014/main" id="{17C5CA25-E924-59F0-F009-34DDAD716F99}"/>
              </a:ext>
            </a:extLst>
          </p:cNvPr>
          <p:cNvSpPr>
            <a:spLocks noGrp="1"/>
          </p:cNvSpPr>
          <p:nvPr>
            <p:ph idx="1"/>
          </p:nvPr>
        </p:nvSpPr>
        <p:spPr/>
        <p:txBody>
          <a:bodyPr vert="horz" lIns="91440" tIns="45720" rIns="91440" bIns="45720" rtlCol="0" anchor="t">
            <a:normAutofit/>
          </a:bodyPr>
          <a:lstStyle/>
          <a:p>
            <a:pPr marL="0" indent="0">
              <a:buNone/>
            </a:pPr>
            <a:r>
              <a:rPr lang="en-GB" dirty="0"/>
              <a:t>Recovery time/healing process etc</a:t>
            </a:r>
          </a:p>
          <a:p>
            <a:pPr marL="0" indent="0">
              <a:buNone/>
            </a:pPr>
            <a:r>
              <a:rPr lang="en-GB" dirty="0"/>
              <a:t>General overview of all 3 slides and the injury </a:t>
            </a:r>
          </a:p>
          <a:p>
            <a:pPr marL="0" indent="0">
              <a:buNone/>
            </a:pPr>
            <a:endParaRPr lang="en-GB" dirty="0"/>
          </a:p>
        </p:txBody>
      </p:sp>
    </p:spTree>
    <p:extLst>
      <p:ext uri="{BB962C8B-B14F-4D97-AF65-F5344CB8AC3E}">
        <p14:creationId xmlns:p14="http://schemas.microsoft.com/office/powerpoint/2010/main" val="27342835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6E7C5-0690-C5F4-C281-F8B2E87FC4DC}"/>
              </a:ext>
            </a:extLst>
          </p:cNvPr>
          <p:cNvSpPr>
            <a:spLocks noGrp="1"/>
          </p:cNvSpPr>
          <p:nvPr>
            <p:ph type="title"/>
          </p:nvPr>
        </p:nvSpPr>
        <p:spPr>
          <a:xfrm>
            <a:off x="1733865" y="324555"/>
            <a:ext cx="6900332" cy="1425223"/>
          </a:xfrm>
        </p:spPr>
        <p:txBody>
          <a:bodyPr>
            <a:normAutofit/>
          </a:bodyPr>
          <a:lstStyle/>
          <a:p>
            <a:pPr algn="ctr"/>
            <a:r>
              <a:rPr lang="en-GB" b="1" i="1" dirty="0"/>
              <a:t>Complete spinal cord injury </a:t>
            </a:r>
            <a:endParaRPr lang="en-US" b="1" i="1" dirty="0"/>
          </a:p>
        </p:txBody>
      </p:sp>
      <p:pic>
        <p:nvPicPr>
          <p:cNvPr id="8" name="Content Placeholder 7">
            <a:extLst>
              <a:ext uri="{FF2B5EF4-FFF2-40B4-BE49-F238E27FC236}">
                <a16:creationId xmlns:a16="http://schemas.microsoft.com/office/drawing/2014/main" id="{6572AFD3-CA00-0DD3-36FF-301BD63E97A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83618" y="1524000"/>
            <a:ext cx="6000826" cy="4170574"/>
          </a:xfrm>
        </p:spPr>
      </p:pic>
    </p:spTree>
    <p:extLst>
      <p:ext uri="{BB962C8B-B14F-4D97-AF65-F5344CB8AC3E}">
        <p14:creationId xmlns:p14="http://schemas.microsoft.com/office/powerpoint/2010/main" val="42131609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4E95C-7001-8974-3289-1E3F53387690}"/>
              </a:ext>
            </a:extLst>
          </p:cNvPr>
          <p:cNvSpPr>
            <a:spLocks noGrp="1"/>
          </p:cNvSpPr>
          <p:nvPr>
            <p:ph type="title"/>
          </p:nvPr>
        </p:nvSpPr>
        <p:spPr/>
        <p:txBody>
          <a:bodyPr>
            <a:normAutofit/>
          </a:bodyPr>
          <a:lstStyle/>
          <a:p>
            <a:pPr algn="ctr"/>
            <a:r>
              <a:rPr lang="en-US" b="1" i="1" dirty="0"/>
              <a:t>Causative factors  </a:t>
            </a:r>
          </a:p>
        </p:txBody>
      </p:sp>
      <p:sp>
        <p:nvSpPr>
          <p:cNvPr id="5" name="TextBox 4">
            <a:extLst>
              <a:ext uri="{FF2B5EF4-FFF2-40B4-BE49-F238E27FC236}">
                <a16:creationId xmlns:a16="http://schemas.microsoft.com/office/drawing/2014/main" id="{FDFE481A-161B-3915-A517-422C70BB6805}"/>
              </a:ext>
            </a:extLst>
          </p:cNvPr>
          <p:cNvSpPr txBox="1"/>
          <p:nvPr/>
        </p:nvSpPr>
        <p:spPr>
          <a:xfrm flipH="1">
            <a:off x="677334" y="1930400"/>
            <a:ext cx="8226778" cy="923330"/>
          </a:xfrm>
          <a:prstGeom prst="rect">
            <a:avLst/>
          </a:prstGeom>
          <a:noFill/>
        </p:spPr>
        <p:txBody>
          <a:bodyPr wrap="square" rtlCol="0">
            <a:spAutoFit/>
          </a:bodyPr>
          <a:lstStyle/>
          <a:p>
            <a:pPr algn="l"/>
            <a:r>
              <a:rPr lang="en-GB" dirty="0"/>
              <a:t>A complete spinal cord injury can happen when the spinal cord is extensively damaged, leading to a complete loss of mobility or sensation below the injury. These injuries can come from both traumatic events or non-traumatic;</a:t>
            </a:r>
          </a:p>
        </p:txBody>
      </p:sp>
      <p:graphicFrame>
        <p:nvGraphicFramePr>
          <p:cNvPr id="7" name="Table 6">
            <a:extLst>
              <a:ext uri="{FF2B5EF4-FFF2-40B4-BE49-F238E27FC236}">
                <a16:creationId xmlns:a16="http://schemas.microsoft.com/office/drawing/2014/main" id="{368321C4-7C1D-70FD-E166-C9A43831F99B}"/>
              </a:ext>
            </a:extLst>
          </p:cNvPr>
          <p:cNvGraphicFramePr/>
          <p:nvPr>
            <p:extLst>
              <p:ext uri="{D42A27DB-BD31-4B8C-83A1-F6EECF244321}">
                <p14:modId xmlns:p14="http://schemas.microsoft.com/office/powerpoint/2010/main" val="1985029200"/>
              </p:ext>
            </p:extLst>
          </p:nvPr>
        </p:nvGraphicFramePr>
        <p:xfrm>
          <a:off x="677334" y="3297937"/>
          <a:ext cx="8128000" cy="1753185"/>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1316270543"/>
                    </a:ext>
                  </a:extLst>
                </a:gridCol>
                <a:gridCol w="4064000">
                  <a:extLst>
                    <a:ext uri="{9D8B030D-6E8A-4147-A177-3AD203B41FA5}">
                      <a16:colId xmlns:a16="http://schemas.microsoft.com/office/drawing/2014/main" val="1120518471"/>
                    </a:ext>
                  </a:extLst>
                </a:gridCol>
              </a:tblGrid>
              <a:tr h="350637">
                <a:tc>
                  <a:txBody>
                    <a:bodyPr/>
                    <a:lstStyle/>
                    <a:p>
                      <a:r>
                        <a:rPr lang="en-GB" sz="1700" dirty="0"/>
                        <a:t>Traumatic </a:t>
                      </a:r>
                      <a:endParaRPr lang="en-US" sz="1700" dirty="0"/>
                    </a:p>
                  </a:txBody>
                  <a:tcPr marL="86459" marR="86459" marT="43229" marB="43229"/>
                </a:tc>
                <a:tc>
                  <a:txBody>
                    <a:bodyPr/>
                    <a:lstStyle/>
                    <a:p>
                      <a:r>
                        <a:rPr lang="en-GB" sz="1700" dirty="0"/>
                        <a:t>Non-Traumatic </a:t>
                      </a:r>
                      <a:endParaRPr lang="en-US" sz="1700" dirty="0"/>
                    </a:p>
                  </a:txBody>
                  <a:tcPr marL="86459" marR="86459" marT="43229" marB="43229"/>
                </a:tc>
                <a:extLst>
                  <a:ext uri="{0D108BD9-81ED-4DB2-BD59-A6C34878D82A}">
                    <a16:rowId xmlns:a16="http://schemas.microsoft.com/office/drawing/2014/main" val="2597770257"/>
                  </a:ext>
                </a:extLst>
              </a:tr>
              <a:tr h="350637">
                <a:tc>
                  <a:txBody>
                    <a:bodyPr/>
                    <a:lstStyle/>
                    <a:p>
                      <a:r>
                        <a:rPr lang="en-GB" sz="1700" dirty="0"/>
                        <a:t>Car accidents </a:t>
                      </a:r>
                      <a:endParaRPr lang="en-US" sz="1700" dirty="0"/>
                    </a:p>
                  </a:txBody>
                  <a:tcPr marL="86459" marR="86459" marT="43229" marB="43229"/>
                </a:tc>
                <a:tc>
                  <a:txBody>
                    <a:bodyPr/>
                    <a:lstStyle/>
                    <a:p>
                      <a:r>
                        <a:rPr lang="en-GB" sz="1700" dirty="0"/>
                        <a:t>Tumours </a:t>
                      </a:r>
                      <a:endParaRPr lang="en-US" sz="1700" dirty="0"/>
                    </a:p>
                  </a:txBody>
                  <a:tcPr marL="86459" marR="86459" marT="43229" marB="43229"/>
                </a:tc>
                <a:extLst>
                  <a:ext uri="{0D108BD9-81ED-4DB2-BD59-A6C34878D82A}">
                    <a16:rowId xmlns:a16="http://schemas.microsoft.com/office/drawing/2014/main" val="3585222576"/>
                  </a:ext>
                </a:extLst>
              </a:tr>
              <a:tr h="350637">
                <a:tc>
                  <a:txBody>
                    <a:bodyPr/>
                    <a:lstStyle/>
                    <a:p>
                      <a:r>
                        <a:rPr lang="en-GB" sz="1700" dirty="0"/>
                        <a:t>Falls </a:t>
                      </a:r>
                      <a:endParaRPr lang="en-US" sz="1700" dirty="0"/>
                    </a:p>
                  </a:txBody>
                  <a:tcPr marL="86459" marR="86459" marT="43229" marB="43229"/>
                </a:tc>
                <a:tc>
                  <a:txBody>
                    <a:bodyPr/>
                    <a:lstStyle/>
                    <a:p>
                      <a:r>
                        <a:rPr lang="en-GB" sz="1700" dirty="0"/>
                        <a:t>Spinal infections </a:t>
                      </a:r>
                      <a:endParaRPr lang="en-US" sz="1700" dirty="0"/>
                    </a:p>
                  </a:txBody>
                  <a:tcPr marL="86459" marR="86459" marT="43229" marB="43229"/>
                </a:tc>
                <a:extLst>
                  <a:ext uri="{0D108BD9-81ED-4DB2-BD59-A6C34878D82A}">
                    <a16:rowId xmlns:a16="http://schemas.microsoft.com/office/drawing/2014/main" val="3868447099"/>
                  </a:ext>
                </a:extLst>
              </a:tr>
              <a:tr h="350637">
                <a:tc>
                  <a:txBody>
                    <a:bodyPr/>
                    <a:lstStyle/>
                    <a:p>
                      <a:r>
                        <a:rPr lang="en-GB" sz="1700" dirty="0"/>
                        <a:t>Sporting Injuries </a:t>
                      </a:r>
                      <a:endParaRPr lang="en-US" sz="1700" dirty="0"/>
                    </a:p>
                  </a:txBody>
                  <a:tcPr marL="86459" marR="86459" marT="43229" marB="43229"/>
                </a:tc>
                <a:tc>
                  <a:txBody>
                    <a:bodyPr/>
                    <a:lstStyle/>
                    <a:p>
                      <a:r>
                        <a:rPr lang="en-GB" sz="1700" dirty="0"/>
                        <a:t>Vascular Disorders </a:t>
                      </a:r>
                      <a:endParaRPr lang="en-US" sz="1700" dirty="0"/>
                    </a:p>
                  </a:txBody>
                  <a:tcPr marL="86459" marR="86459" marT="43229" marB="43229"/>
                </a:tc>
                <a:extLst>
                  <a:ext uri="{0D108BD9-81ED-4DB2-BD59-A6C34878D82A}">
                    <a16:rowId xmlns:a16="http://schemas.microsoft.com/office/drawing/2014/main" val="113537815"/>
                  </a:ext>
                </a:extLst>
              </a:tr>
              <a:tr h="350637">
                <a:tc>
                  <a:txBody>
                    <a:bodyPr/>
                    <a:lstStyle/>
                    <a:p>
                      <a:r>
                        <a:rPr lang="en-GB" sz="1700" dirty="0"/>
                        <a:t>Violence </a:t>
                      </a:r>
                      <a:endParaRPr lang="en-US" sz="1700" dirty="0"/>
                    </a:p>
                  </a:txBody>
                  <a:tcPr marL="86459" marR="86459" marT="43229" marB="43229"/>
                </a:tc>
                <a:tc>
                  <a:txBody>
                    <a:bodyPr/>
                    <a:lstStyle/>
                    <a:p>
                      <a:r>
                        <a:rPr lang="en-GB" sz="1700" dirty="0"/>
                        <a:t>Genetic Conditions </a:t>
                      </a:r>
                      <a:endParaRPr lang="en-US" sz="1700" dirty="0"/>
                    </a:p>
                  </a:txBody>
                  <a:tcPr marL="86459" marR="86459" marT="43229" marB="43229"/>
                </a:tc>
                <a:extLst>
                  <a:ext uri="{0D108BD9-81ED-4DB2-BD59-A6C34878D82A}">
                    <a16:rowId xmlns:a16="http://schemas.microsoft.com/office/drawing/2014/main" val="197530926"/>
                  </a:ext>
                </a:extLst>
              </a:tr>
            </a:tbl>
          </a:graphicData>
        </a:graphic>
      </p:graphicFrame>
    </p:spTree>
    <p:extLst>
      <p:ext uri="{BB962C8B-B14F-4D97-AF65-F5344CB8AC3E}">
        <p14:creationId xmlns:p14="http://schemas.microsoft.com/office/powerpoint/2010/main" val="971851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1AE70-379C-81B5-409B-ED15AECE4511}"/>
              </a:ext>
            </a:extLst>
          </p:cNvPr>
          <p:cNvSpPr>
            <a:spLocks noGrp="1"/>
          </p:cNvSpPr>
          <p:nvPr>
            <p:ph type="title"/>
          </p:nvPr>
        </p:nvSpPr>
        <p:spPr>
          <a:xfrm>
            <a:off x="2516101" y="196548"/>
            <a:ext cx="4919133" cy="1240180"/>
          </a:xfrm>
        </p:spPr>
        <p:txBody>
          <a:bodyPr/>
          <a:lstStyle/>
          <a:p>
            <a:r>
              <a:rPr lang="en-US" b="1" i="1" dirty="0"/>
              <a:t>Mechanism of </a:t>
            </a:r>
            <a:r>
              <a:rPr lang="en-GB" b="1" i="1" dirty="0"/>
              <a:t>injury</a:t>
            </a:r>
            <a:endParaRPr lang="en-US" b="1" i="1" dirty="0"/>
          </a:p>
        </p:txBody>
      </p:sp>
      <p:sp>
        <p:nvSpPr>
          <p:cNvPr id="3" name="Content Placeholder 2">
            <a:extLst>
              <a:ext uri="{FF2B5EF4-FFF2-40B4-BE49-F238E27FC236}">
                <a16:creationId xmlns:a16="http://schemas.microsoft.com/office/drawing/2014/main" id="{EEB17C9B-933A-0566-4422-1723BE9FBB51}"/>
              </a:ext>
            </a:extLst>
          </p:cNvPr>
          <p:cNvSpPr>
            <a:spLocks noGrp="1"/>
          </p:cNvSpPr>
          <p:nvPr>
            <p:ph idx="1"/>
          </p:nvPr>
        </p:nvSpPr>
        <p:spPr>
          <a:xfrm>
            <a:off x="912988" y="3032819"/>
            <a:ext cx="4791553" cy="2163039"/>
          </a:xfrm>
        </p:spPr>
        <p:txBody>
          <a:bodyPr/>
          <a:lstStyle/>
          <a:p>
            <a:r>
              <a:rPr lang="en-GB" dirty="0"/>
              <a:t>Compression </a:t>
            </a:r>
          </a:p>
          <a:p>
            <a:r>
              <a:rPr lang="en-GB" dirty="0"/>
              <a:t>Contusion </a:t>
            </a:r>
          </a:p>
          <a:p>
            <a:r>
              <a:rPr lang="en-GB" dirty="0"/>
              <a:t>Laceration </a:t>
            </a:r>
          </a:p>
          <a:p>
            <a:r>
              <a:rPr lang="en-GB" dirty="0"/>
              <a:t>Stretching and traction </a:t>
            </a:r>
          </a:p>
          <a:p>
            <a:r>
              <a:rPr lang="en-GB" dirty="0"/>
              <a:t>Spinal Cord transection </a:t>
            </a:r>
          </a:p>
        </p:txBody>
      </p:sp>
      <p:sp>
        <p:nvSpPr>
          <p:cNvPr id="4" name="TextBox 3">
            <a:extLst>
              <a:ext uri="{FF2B5EF4-FFF2-40B4-BE49-F238E27FC236}">
                <a16:creationId xmlns:a16="http://schemas.microsoft.com/office/drawing/2014/main" id="{C406D2CE-6A63-8EB9-A811-649798C89312}"/>
              </a:ext>
            </a:extLst>
          </p:cNvPr>
          <p:cNvSpPr txBox="1"/>
          <p:nvPr/>
        </p:nvSpPr>
        <p:spPr>
          <a:xfrm>
            <a:off x="912988" y="1820332"/>
            <a:ext cx="8596668" cy="923330"/>
          </a:xfrm>
          <a:prstGeom prst="rect">
            <a:avLst/>
          </a:prstGeom>
          <a:noFill/>
        </p:spPr>
        <p:txBody>
          <a:bodyPr wrap="square" rtlCol="0">
            <a:spAutoFit/>
          </a:bodyPr>
          <a:lstStyle/>
          <a:p>
            <a:pPr algn="l"/>
            <a:r>
              <a:rPr lang="en-GB" dirty="0"/>
              <a:t>Spinal cord injuries often happen when with heavy impact on the spinal cord which disrupts communication from the brain to the body. The mechanisms of this injury are;</a:t>
            </a:r>
            <a:endParaRPr lang="en-US" dirty="0"/>
          </a:p>
        </p:txBody>
      </p:sp>
    </p:spTree>
    <p:extLst>
      <p:ext uri="{BB962C8B-B14F-4D97-AF65-F5344CB8AC3E}">
        <p14:creationId xmlns:p14="http://schemas.microsoft.com/office/powerpoint/2010/main" val="33515203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D7731-0E1A-FC2D-0962-41C19182314B}"/>
              </a:ext>
            </a:extLst>
          </p:cNvPr>
          <p:cNvSpPr>
            <a:spLocks noGrp="1"/>
          </p:cNvSpPr>
          <p:nvPr>
            <p:ph type="title"/>
          </p:nvPr>
        </p:nvSpPr>
        <p:spPr>
          <a:xfrm>
            <a:off x="1132746" y="258144"/>
            <a:ext cx="7685842" cy="927188"/>
          </a:xfrm>
        </p:spPr>
        <p:txBody>
          <a:bodyPr/>
          <a:lstStyle/>
          <a:p>
            <a:r>
              <a:rPr lang="en-US" b="1" i="1" dirty="0"/>
              <a:t>Immediate signs and symptoms</a:t>
            </a:r>
          </a:p>
        </p:txBody>
      </p:sp>
      <p:sp>
        <p:nvSpPr>
          <p:cNvPr id="3" name="Content Placeholder 2">
            <a:extLst>
              <a:ext uri="{FF2B5EF4-FFF2-40B4-BE49-F238E27FC236}">
                <a16:creationId xmlns:a16="http://schemas.microsoft.com/office/drawing/2014/main" id="{4982ECF4-25F0-1223-A628-920C325A1E3F}"/>
              </a:ext>
            </a:extLst>
          </p:cNvPr>
          <p:cNvSpPr>
            <a:spLocks noGrp="1"/>
          </p:cNvSpPr>
          <p:nvPr>
            <p:ph idx="1"/>
          </p:nvPr>
        </p:nvSpPr>
        <p:spPr>
          <a:xfrm>
            <a:off x="677333" y="2920117"/>
            <a:ext cx="6519334" cy="2943007"/>
          </a:xfrm>
        </p:spPr>
        <p:txBody>
          <a:bodyPr/>
          <a:lstStyle/>
          <a:p>
            <a:r>
              <a:rPr lang="en-GB" dirty="0"/>
              <a:t>Loss of movement (paralysis)</a:t>
            </a:r>
          </a:p>
          <a:p>
            <a:r>
              <a:rPr lang="en-GB" dirty="0"/>
              <a:t>Loss of sensation </a:t>
            </a:r>
          </a:p>
          <a:p>
            <a:r>
              <a:rPr lang="en-GB" dirty="0"/>
              <a:t>Severe pain or high volume of pressure within the spine</a:t>
            </a:r>
          </a:p>
          <a:p>
            <a:r>
              <a:rPr lang="en-GB" dirty="0"/>
              <a:t>Difficulty breathing </a:t>
            </a:r>
          </a:p>
          <a:p>
            <a:r>
              <a:rPr lang="en-GB" dirty="0"/>
              <a:t>Loss of bladder or bowel control </a:t>
            </a:r>
          </a:p>
          <a:p>
            <a:r>
              <a:rPr lang="en-GB" dirty="0"/>
              <a:t>Muscle spasms </a:t>
            </a:r>
          </a:p>
        </p:txBody>
      </p:sp>
      <p:sp>
        <p:nvSpPr>
          <p:cNvPr id="5" name="TextBox 4">
            <a:extLst>
              <a:ext uri="{FF2B5EF4-FFF2-40B4-BE49-F238E27FC236}">
                <a16:creationId xmlns:a16="http://schemas.microsoft.com/office/drawing/2014/main" id="{785B5FD8-2853-D8CD-B187-4B7EDF050323}"/>
              </a:ext>
            </a:extLst>
          </p:cNvPr>
          <p:cNvSpPr txBox="1"/>
          <p:nvPr/>
        </p:nvSpPr>
        <p:spPr>
          <a:xfrm>
            <a:off x="677333" y="1591059"/>
            <a:ext cx="8596668" cy="923330"/>
          </a:xfrm>
          <a:prstGeom prst="rect">
            <a:avLst/>
          </a:prstGeom>
          <a:noFill/>
        </p:spPr>
        <p:txBody>
          <a:bodyPr wrap="square" rtlCol="0">
            <a:spAutoFit/>
          </a:bodyPr>
          <a:lstStyle/>
          <a:p>
            <a:pPr algn="l"/>
            <a:r>
              <a:rPr lang="en-GB" dirty="0"/>
              <a:t>The immediate signs and symptoms of SCI would depend on the location of the injury and how bad it may be. The symptoms will present almost immediately after the trauma but may worsen due to swelling. These are;</a:t>
            </a:r>
            <a:endParaRPr lang="en-US" dirty="0"/>
          </a:p>
        </p:txBody>
      </p:sp>
    </p:spTree>
    <p:extLst>
      <p:ext uri="{BB962C8B-B14F-4D97-AF65-F5344CB8AC3E}">
        <p14:creationId xmlns:p14="http://schemas.microsoft.com/office/powerpoint/2010/main" val="11002059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B68DF-35F7-F3FF-B5F9-D164CBE39D01}"/>
              </a:ext>
            </a:extLst>
          </p:cNvPr>
          <p:cNvSpPr>
            <a:spLocks noGrp="1"/>
          </p:cNvSpPr>
          <p:nvPr>
            <p:ph type="title"/>
          </p:nvPr>
        </p:nvSpPr>
        <p:spPr/>
        <p:txBody>
          <a:bodyPr/>
          <a:lstStyle/>
          <a:p>
            <a:r>
              <a:rPr lang="en-GB" dirty="0"/>
              <a:t>Summary</a:t>
            </a:r>
            <a:endParaRPr lang="en-US" dirty="0"/>
          </a:p>
        </p:txBody>
      </p:sp>
      <p:sp>
        <p:nvSpPr>
          <p:cNvPr id="3" name="Content Placeholder 2">
            <a:extLst>
              <a:ext uri="{FF2B5EF4-FFF2-40B4-BE49-F238E27FC236}">
                <a16:creationId xmlns:a16="http://schemas.microsoft.com/office/drawing/2014/main" id="{BE1C9EBC-07ED-3525-CAF0-72066EF8B0B0}"/>
              </a:ext>
            </a:extLst>
          </p:cNvPr>
          <p:cNvSpPr>
            <a:spLocks noGrp="1"/>
          </p:cNvSpPr>
          <p:nvPr>
            <p:ph idx="1"/>
          </p:nvPr>
        </p:nvSpPr>
        <p:spPr/>
        <p:txBody>
          <a:bodyPr/>
          <a:lstStyle/>
          <a:p>
            <a:r>
              <a:rPr lang="en-GB" dirty="0"/>
              <a:t>Recovery time/healing process etc</a:t>
            </a:r>
            <a:endParaRPr lang="en-US" dirty="0">
              <a:solidFill>
                <a:srgbClr val="000000"/>
              </a:solidFill>
            </a:endParaRPr>
          </a:p>
          <a:p>
            <a:r>
              <a:rPr lang="en-GB" dirty="0"/>
              <a:t>General overview of all 3 slides and the injury </a:t>
            </a:r>
            <a:endParaRPr lang="en-US" dirty="0"/>
          </a:p>
        </p:txBody>
      </p:sp>
    </p:spTree>
    <p:extLst>
      <p:ext uri="{BB962C8B-B14F-4D97-AF65-F5344CB8AC3E}">
        <p14:creationId xmlns:p14="http://schemas.microsoft.com/office/powerpoint/2010/main" val="9770892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A9EB6-8FAD-9B0A-3853-C9108B18C33D}"/>
              </a:ext>
            </a:extLst>
          </p:cNvPr>
          <p:cNvSpPr>
            <a:spLocks noGrp="1"/>
          </p:cNvSpPr>
          <p:nvPr>
            <p:ph type="title"/>
          </p:nvPr>
        </p:nvSpPr>
        <p:spPr>
          <a:xfrm>
            <a:off x="4567766" y="27310"/>
            <a:ext cx="3056467" cy="1307454"/>
          </a:xfrm>
        </p:spPr>
        <p:txBody>
          <a:bodyPr/>
          <a:lstStyle/>
          <a:p>
            <a:r>
              <a:rPr lang="en-GB"/>
              <a:t>ACL tear</a:t>
            </a:r>
            <a:endParaRPr lang="en-US"/>
          </a:p>
        </p:txBody>
      </p:sp>
      <p:pic>
        <p:nvPicPr>
          <p:cNvPr id="4" name="Content Placeholder 3">
            <a:extLst>
              <a:ext uri="{FF2B5EF4-FFF2-40B4-BE49-F238E27FC236}">
                <a16:creationId xmlns:a16="http://schemas.microsoft.com/office/drawing/2014/main" id="{B441D5B3-1362-6878-2EA3-80C5A16CCA0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90436" y="1334764"/>
            <a:ext cx="6211128" cy="5142330"/>
          </a:xfrm>
        </p:spPr>
      </p:pic>
    </p:spTree>
    <p:extLst>
      <p:ext uri="{BB962C8B-B14F-4D97-AF65-F5344CB8AC3E}">
        <p14:creationId xmlns:p14="http://schemas.microsoft.com/office/powerpoint/2010/main" val="1716303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3988F-59F3-3DEA-6BE0-C08902AF1C16}"/>
              </a:ext>
            </a:extLst>
          </p:cNvPr>
          <p:cNvSpPr>
            <a:spLocks noGrp="1"/>
          </p:cNvSpPr>
          <p:nvPr>
            <p:ph type="title"/>
          </p:nvPr>
        </p:nvSpPr>
        <p:spPr>
          <a:xfrm>
            <a:off x="677334" y="315495"/>
            <a:ext cx="8596668" cy="652379"/>
          </a:xfrm>
        </p:spPr>
        <p:txBody>
          <a:bodyPr>
            <a:normAutofit/>
          </a:bodyPr>
          <a:lstStyle/>
          <a:p>
            <a:pPr algn="ctr"/>
            <a:r>
              <a:rPr lang="en-US"/>
              <a:t>Causative factors</a:t>
            </a:r>
          </a:p>
          <a:p>
            <a:endParaRPr lang="en-US"/>
          </a:p>
        </p:txBody>
      </p:sp>
      <p:sp>
        <p:nvSpPr>
          <p:cNvPr id="3" name="Content Placeholder 2">
            <a:extLst>
              <a:ext uri="{FF2B5EF4-FFF2-40B4-BE49-F238E27FC236}">
                <a16:creationId xmlns:a16="http://schemas.microsoft.com/office/drawing/2014/main" id="{D50AF4DC-2BC7-55D5-22A4-4C23BAE8F90A}"/>
              </a:ext>
            </a:extLst>
          </p:cNvPr>
          <p:cNvSpPr>
            <a:spLocks noGrp="1"/>
          </p:cNvSpPr>
          <p:nvPr>
            <p:ph idx="1"/>
          </p:nvPr>
        </p:nvSpPr>
        <p:spPr>
          <a:xfrm>
            <a:off x="677334" y="2361115"/>
            <a:ext cx="4947090" cy="2142879"/>
          </a:xfrm>
        </p:spPr>
        <p:txBody>
          <a:bodyPr vert="horz" lIns="91440" tIns="45720" rIns="91440" bIns="45720" rtlCol="0" anchor="t">
            <a:normAutofit/>
          </a:bodyPr>
          <a:lstStyle/>
          <a:p>
            <a:r>
              <a:rPr lang="en-US"/>
              <a:t>Sudden changes in movement </a:t>
            </a:r>
          </a:p>
          <a:p>
            <a:r>
              <a:rPr lang="en-US"/>
              <a:t>Direct trauma to the area</a:t>
            </a:r>
          </a:p>
          <a:p>
            <a:r>
              <a:rPr lang="en-US"/>
              <a:t>Muscle weakness or imbalances </a:t>
            </a:r>
          </a:p>
          <a:p>
            <a:r>
              <a:rPr lang="en-US"/>
              <a:t>Fatigue or overuse</a:t>
            </a:r>
          </a:p>
          <a:p>
            <a:r>
              <a:rPr lang="en-US"/>
              <a:t>Playing on uneven surfaces </a:t>
            </a:r>
          </a:p>
        </p:txBody>
      </p:sp>
      <p:sp>
        <p:nvSpPr>
          <p:cNvPr id="4" name="TextBox 3">
            <a:extLst>
              <a:ext uri="{FF2B5EF4-FFF2-40B4-BE49-F238E27FC236}">
                <a16:creationId xmlns:a16="http://schemas.microsoft.com/office/drawing/2014/main" id="{C45896C7-0CC9-DF82-AB86-18025E845F02}"/>
              </a:ext>
            </a:extLst>
          </p:cNvPr>
          <p:cNvSpPr txBox="1"/>
          <p:nvPr/>
        </p:nvSpPr>
        <p:spPr>
          <a:xfrm>
            <a:off x="674814" y="1383486"/>
            <a:ext cx="832402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An ACL tear can be a contact or non contact injury. The causes of an ACL tear are;</a:t>
            </a:r>
          </a:p>
        </p:txBody>
      </p:sp>
    </p:spTree>
    <p:extLst>
      <p:ext uri="{BB962C8B-B14F-4D97-AF65-F5344CB8AC3E}">
        <p14:creationId xmlns:p14="http://schemas.microsoft.com/office/powerpoint/2010/main" val="1266086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F8A46-1DE5-D710-6878-AB3F6054CB92}"/>
              </a:ext>
            </a:extLst>
          </p:cNvPr>
          <p:cNvSpPr>
            <a:spLocks noGrp="1"/>
          </p:cNvSpPr>
          <p:nvPr>
            <p:ph type="title"/>
          </p:nvPr>
        </p:nvSpPr>
        <p:spPr>
          <a:xfrm>
            <a:off x="3591278" y="-151078"/>
            <a:ext cx="5009444" cy="1325563"/>
          </a:xfrm>
        </p:spPr>
        <p:txBody>
          <a:bodyPr/>
          <a:lstStyle/>
          <a:p>
            <a:r>
              <a:rPr lang="en-US"/>
              <a:t>mechanism of injury</a:t>
            </a:r>
          </a:p>
        </p:txBody>
      </p:sp>
      <p:graphicFrame>
        <p:nvGraphicFramePr>
          <p:cNvPr id="5" name="Content Placeholder 4">
            <a:extLst>
              <a:ext uri="{FF2B5EF4-FFF2-40B4-BE49-F238E27FC236}">
                <a16:creationId xmlns:a16="http://schemas.microsoft.com/office/drawing/2014/main" id="{6290B06A-E54E-57A9-6A4A-1EB175E1AEFE}"/>
              </a:ext>
            </a:extLst>
          </p:cNvPr>
          <p:cNvGraphicFramePr>
            <a:graphicFrameLocks noGrp="1"/>
          </p:cNvGraphicFramePr>
          <p:nvPr>
            <p:ph idx="1"/>
            <p:extLst>
              <p:ext uri="{D42A27DB-BD31-4B8C-83A1-F6EECF244321}">
                <p14:modId xmlns:p14="http://schemas.microsoft.com/office/powerpoint/2010/main" val="2204611430"/>
              </p:ext>
            </p:extLst>
          </p:nvPr>
        </p:nvGraphicFramePr>
        <p:xfrm>
          <a:off x="677863" y="2160588"/>
          <a:ext cx="8596312" cy="1854200"/>
        </p:xfrm>
        <a:graphic>
          <a:graphicData uri="http://schemas.openxmlformats.org/drawingml/2006/table">
            <a:tbl>
              <a:tblPr firstRow="1" bandRow="1">
                <a:tableStyleId>{5C22544A-7EE6-4342-B048-85BDC9FD1C3A}</a:tableStyleId>
              </a:tblPr>
              <a:tblGrid>
                <a:gridCol w="4298156">
                  <a:extLst>
                    <a:ext uri="{9D8B030D-6E8A-4147-A177-3AD203B41FA5}">
                      <a16:colId xmlns:a16="http://schemas.microsoft.com/office/drawing/2014/main" val="1316270543"/>
                    </a:ext>
                  </a:extLst>
                </a:gridCol>
                <a:gridCol w="4298156">
                  <a:extLst>
                    <a:ext uri="{9D8B030D-6E8A-4147-A177-3AD203B41FA5}">
                      <a16:colId xmlns:a16="http://schemas.microsoft.com/office/drawing/2014/main" val="1120518471"/>
                    </a:ext>
                  </a:extLst>
                </a:gridCol>
              </a:tblGrid>
              <a:tr h="370840">
                <a:tc>
                  <a:txBody>
                    <a:bodyPr/>
                    <a:lstStyle/>
                    <a:p>
                      <a:r>
                        <a:rPr lang="en-US"/>
                        <a:t>Non-Contact </a:t>
                      </a:r>
                    </a:p>
                  </a:txBody>
                  <a:tcPr/>
                </a:tc>
                <a:tc>
                  <a:txBody>
                    <a:bodyPr/>
                    <a:lstStyle/>
                    <a:p>
                      <a:r>
                        <a:rPr lang="en-US"/>
                        <a:t>Contact </a:t>
                      </a:r>
                    </a:p>
                  </a:txBody>
                  <a:tcPr/>
                </a:tc>
                <a:extLst>
                  <a:ext uri="{0D108BD9-81ED-4DB2-BD59-A6C34878D82A}">
                    <a16:rowId xmlns:a16="http://schemas.microsoft.com/office/drawing/2014/main" val="2597770257"/>
                  </a:ext>
                </a:extLst>
              </a:tr>
              <a:tr h="370840">
                <a:tc>
                  <a:txBody>
                    <a:bodyPr/>
                    <a:lstStyle/>
                    <a:p>
                      <a:r>
                        <a:rPr lang="en-US"/>
                        <a:t>Sudden change of movement </a:t>
                      </a:r>
                    </a:p>
                  </a:txBody>
                  <a:tcPr/>
                </a:tc>
                <a:tc>
                  <a:txBody>
                    <a:bodyPr/>
                    <a:lstStyle/>
                    <a:p>
                      <a:r>
                        <a:rPr lang="en-US"/>
                        <a:t>Direct impact to the knee</a:t>
                      </a:r>
                    </a:p>
                  </a:txBody>
                  <a:tcPr/>
                </a:tc>
                <a:extLst>
                  <a:ext uri="{0D108BD9-81ED-4DB2-BD59-A6C34878D82A}">
                    <a16:rowId xmlns:a16="http://schemas.microsoft.com/office/drawing/2014/main" val="3585222576"/>
                  </a:ext>
                </a:extLst>
              </a:tr>
              <a:tr h="370840">
                <a:tc>
                  <a:txBody>
                    <a:bodyPr/>
                    <a:lstStyle/>
                    <a:p>
                      <a:r>
                        <a:rPr lang="en-US"/>
                        <a:t>Landing awkwardly</a:t>
                      </a:r>
                    </a:p>
                  </a:txBody>
                  <a:tcPr/>
                </a:tc>
                <a:tc>
                  <a:txBody>
                    <a:bodyPr/>
                    <a:lstStyle/>
                    <a:p>
                      <a:r>
                        <a:rPr lang="en-US"/>
                        <a:t>Falling with a twisted knee</a:t>
                      </a:r>
                    </a:p>
                  </a:txBody>
                  <a:tcPr/>
                </a:tc>
                <a:extLst>
                  <a:ext uri="{0D108BD9-81ED-4DB2-BD59-A6C34878D82A}">
                    <a16:rowId xmlns:a16="http://schemas.microsoft.com/office/drawing/2014/main" val="3868447099"/>
                  </a:ext>
                </a:extLst>
              </a:tr>
              <a:tr h="370840">
                <a:tc>
                  <a:txBody>
                    <a:bodyPr/>
                    <a:lstStyle/>
                    <a:p>
                      <a:r>
                        <a:rPr lang="en-US"/>
                        <a:t>Hyperextension of the knee</a:t>
                      </a:r>
                    </a:p>
                  </a:txBody>
                  <a:tcPr/>
                </a:tc>
                <a:tc>
                  <a:txBody>
                    <a:bodyPr/>
                    <a:lstStyle/>
                    <a:p>
                      <a:endParaRPr lang="en-US"/>
                    </a:p>
                  </a:txBody>
                  <a:tcPr/>
                </a:tc>
                <a:extLst>
                  <a:ext uri="{0D108BD9-81ED-4DB2-BD59-A6C34878D82A}">
                    <a16:rowId xmlns:a16="http://schemas.microsoft.com/office/drawing/2014/main" val="113537815"/>
                  </a:ext>
                </a:extLst>
              </a:tr>
              <a:tr h="370840">
                <a:tc>
                  <a:txBody>
                    <a:bodyPr/>
                    <a:lstStyle/>
                    <a:p>
                      <a:r>
                        <a:rPr lang="en-US"/>
                        <a:t>Sudden deceleration</a:t>
                      </a:r>
                    </a:p>
                  </a:txBody>
                  <a:tcPr/>
                </a:tc>
                <a:tc>
                  <a:txBody>
                    <a:bodyPr/>
                    <a:lstStyle/>
                    <a:p>
                      <a:endParaRPr lang="en-US" dirty="0"/>
                    </a:p>
                  </a:txBody>
                  <a:tcPr/>
                </a:tc>
                <a:extLst>
                  <a:ext uri="{0D108BD9-81ED-4DB2-BD59-A6C34878D82A}">
                    <a16:rowId xmlns:a16="http://schemas.microsoft.com/office/drawing/2014/main" val="197530926"/>
                  </a:ext>
                </a:extLst>
              </a:tr>
            </a:tbl>
          </a:graphicData>
        </a:graphic>
      </p:graphicFrame>
      <p:sp>
        <p:nvSpPr>
          <p:cNvPr id="4" name="TextBox 3">
            <a:extLst>
              <a:ext uri="{FF2B5EF4-FFF2-40B4-BE49-F238E27FC236}">
                <a16:creationId xmlns:a16="http://schemas.microsoft.com/office/drawing/2014/main" id="{0E74E607-23C0-6A3D-A723-C2BDF09FC1D9}"/>
              </a:ext>
            </a:extLst>
          </p:cNvPr>
          <p:cNvSpPr txBox="1"/>
          <p:nvPr/>
        </p:nvSpPr>
        <p:spPr>
          <a:xfrm>
            <a:off x="670891" y="1018761"/>
            <a:ext cx="83985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An ACL tear  typically involves non functional movements that overstretch the ligament beyond its normal range. These mechanisms are;</a:t>
            </a:r>
          </a:p>
        </p:txBody>
      </p:sp>
    </p:spTree>
    <p:extLst>
      <p:ext uri="{BB962C8B-B14F-4D97-AF65-F5344CB8AC3E}">
        <p14:creationId xmlns:p14="http://schemas.microsoft.com/office/powerpoint/2010/main" val="4878057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D76F6-7352-818D-C94C-4911F6E4F44F}"/>
              </a:ext>
            </a:extLst>
          </p:cNvPr>
          <p:cNvSpPr>
            <a:spLocks noGrp="1"/>
          </p:cNvSpPr>
          <p:nvPr>
            <p:ph type="title"/>
          </p:nvPr>
        </p:nvSpPr>
        <p:spPr>
          <a:xfrm>
            <a:off x="1591807" y="213895"/>
            <a:ext cx="7430911" cy="1325563"/>
          </a:xfrm>
        </p:spPr>
        <p:txBody>
          <a:bodyPr/>
          <a:lstStyle/>
          <a:p>
            <a:r>
              <a:rPr lang="en-US"/>
              <a:t>Immediate signs and symptoms</a:t>
            </a:r>
          </a:p>
        </p:txBody>
      </p:sp>
      <p:sp>
        <p:nvSpPr>
          <p:cNvPr id="3" name="Content Placeholder 2">
            <a:extLst>
              <a:ext uri="{FF2B5EF4-FFF2-40B4-BE49-F238E27FC236}">
                <a16:creationId xmlns:a16="http://schemas.microsoft.com/office/drawing/2014/main" id="{90FE39A4-BB29-B0DD-436A-F38930746E24}"/>
              </a:ext>
            </a:extLst>
          </p:cNvPr>
          <p:cNvSpPr>
            <a:spLocks noGrp="1"/>
          </p:cNvSpPr>
          <p:nvPr>
            <p:ph idx="1"/>
          </p:nvPr>
        </p:nvSpPr>
        <p:spPr/>
        <p:txBody>
          <a:bodyPr vert="horz" lIns="91440" tIns="45720" rIns="91440" bIns="45720" rtlCol="0" anchor="t">
            <a:normAutofit/>
          </a:bodyPr>
          <a:lstStyle/>
          <a:p>
            <a:r>
              <a:rPr lang="en-US" dirty="0"/>
              <a:t>A loud popping sound </a:t>
            </a:r>
          </a:p>
          <a:p>
            <a:r>
              <a:rPr lang="en-US" dirty="0"/>
              <a:t>Sudden and severe pain</a:t>
            </a:r>
          </a:p>
          <a:p>
            <a:r>
              <a:rPr lang="en-US" dirty="0"/>
              <a:t>Immediate swelling </a:t>
            </a:r>
          </a:p>
          <a:p>
            <a:r>
              <a:rPr lang="en-US" dirty="0"/>
              <a:t>Instability within the joint</a:t>
            </a:r>
          </a:p>
          <a:p>
            <a:r>
              <a:rPr lang="en-US" dirty="0"/>
              <a:t>Diff</a:t>
            </a:r>
            <a:r>
              <a:rPr lang="en-GB" dirty="0"/>
              <a:t>i</a:t>
            </a:r>
            <a:r>
              <a:rPr lang="en-US" dirty="0" err="1"/>
              <a:t>culty</a:t>
            </a:r>
            <a:r>
              <a:rPr lang="en-US" dirty="0"/>
              <a:t> weight bearing </a:t>
            </a:r>
          </a:p>
          <a:p>
            <a:r>
              <a:rPr lang="en-US" dirty="0"/>
              <a:t>Loss in (ROM) range of movement </a:t>
            </a:r>
          </a:p>
        </p:txBody>
      </p:sp>
      <p:sp>
        <p:nvSpPr>
          <p:cNvPr id="4" name="TextBox 3">
            <a:extLst>
              <a:ext uri="{FF2B5EF4-FFF2-40B4-BE49-F238E27FC236}">
                <a16:creationId xmlns:a16="http://schemas.microsoft.com/office/drawing/2014/main" id="{98B1CBCC-EC3F-850B-77BC-D967D418349E}"/>
              </a:ext>
            </a:extLst>
          </p:cNvPr>
          <p:cNvSpPr txBox="1"/>
          <p:nvPr/>
        </p:nvSpPr>
        <p:spPr>
          <a:xfrm>
            <a:off x="682207" y="1534444"/>
            <a:ext cx="788193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The immediate signs and symptoms of an ACL tear would be; </a:t>
            </a:r>
          </a:p>
        </p:txBody>
      </p:sp>
    </p:spTree>
    <p:extLst>
      <p:ext uri="{BB962C8B-B14F-4D97-AF65-F5344CB8AC3E}">
        <p14:creationId xmlns:p14="http://schemas.microsoft.com/office/powerpoint/2010/main" val="38771666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13BF1-FD83-4801-860E-87D6C68BA585}"/>
              </a:ext>
            </a:extLst>
          </p:cNvPr>
          <p:cNvSpPr>
            <a:spLocks noGrp="1"/>
          </p:cNvSpPr>
          <p:nvPr>
            <p:ph type="title"/>
          </p:nvPr>
        </p:nvSpPr>
        <p:spPr/>
        <p:txBody>
          <a:bodyPr/>
          <a:lstStyle/>
          <a:p>
            <a:r>
              <a:rPr lang="en-GB" dirty="0"/>
              <a:t>Summary </a:t>
            </a:r>
            <a:endParaRPr lang="en-US" dirty="0"/>
          </a:p>
        </p:txBody>
      </p:sp>
      <p:sp>
        <p:nvSpPr>
          <p:cNvPr id="3" name="Content Placeholder 2">
            <a:extLst>
              <a:ext uri="{FF2B5EF4-FFF2-40B4-BE49-F238E27FC236}">
                <a16:creationId xmlns:a16="http://schemas.microsoft.com/office/drawing/2014/main" id="{111DB332-1F25-113F-B508-93D8D57CF0C9}"/>
              </a:ext>
            </a:extLst>
          </p:cNvPr>
          <p:cNvSpPr>
            <a:spLocks noGrp="1"/>
          </p:cNvSpPr>
          <p:nvPr>
            <p:ph idx="1"/>
          </p:nvPr>
        </p:nvSpPr>
        <p:spPr/>
        <p:txBody>
          <a:bodyPr vert="horz" lIns="91440" tIns="45720" rIns="91440" bIns="45720" rtlCol="0" anchor="t">
            <a:normAutofit/>
          </a:bodyPr>
          <a:lstStyle/>
          <a:p>
            <a:r>
              <a:rPr lang="en-GB" dirty="0"/>
              <a:t>Recovery time/healing process etc</a:t>
            </a:r>
            <a:endParaRPr lang="en-US" dirty="0">
              <a:solidFill>
                <a:srgbClr val="000000"/>
              </a:solidFill>
            </a:endParaRPr>
          </a:p>
          <a:p>
            <a:r>
              <a:rPr lang="en-GB" dirty="0"/>
              <a:t>General overview of all 3 slides and the injury </a:t>
            </a:r>
            <a:endParaRPr lang="en-US" dirty="0"/>
          </a:p>
        </p:txBody>
      </p:sp>
    </p:spTree>
    <p:extLst>
      <p:ext uri="{BB962C8B-B14F-4D97-AF65-F5344CB8AC3E}">
        <p14:creationId xmlns:p14="http://schemas.microsoft.com/office/powerpoint/2010/main" val="25605603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38120-95A7-514D-1B64-46004A606802}"/>
              </a:ext>
            </a:extLst>
          </p:cNvPr>
          <p:cNvSpPr>
            <a:spLocks noGrp="1"/>
          </p:cNvSpPr>
          <p:nvPr>
            <p:ph type="title"/>
          </p:nvPr>
        </p:nvSpPr>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7F549BF9-73D7-531D-CFB2-80983D7A5648}"/>
              </a:ext>
            </a:extLst>
          </p:cNvPr>
          <p:cNvSpPr>
            <a:spLocks noGrp="1"/>
          </p:cNvSpPr>
          <p:nvPr>
            <p:ph idx="1"/>
          </p:nvPr>
        </p:nvSpPr>
        <p:spPr/>
        <p:txBody>
          <a:bodyPr/>
          <a:lstStyle/>
          <a:p>
            <a:r>
              <a:rPr lang="en-US" dirty="0">
                <a:hlinkClick r:id="rId2"/>
              </a:rPr>
              <a:t>https://</a:t>
            </a:r>
            <a:r>
              <a:rPr lang="en-US" dirty="0" err="1">
                <a:hlinkClick r:id="rId2"/>
              </a:rPr>
              <a:t>www.mayoclinic.org</a:t>
            </a:r>
            <a:r>
              <a:rPr lang="en-US" dirty="0">
                <a:hlinkClick r:id="rId2"/>
              </a:rPr>
              <a:t>/greenstick-fracture/</a:t>
            </a:r>
            <a:r>
              <a:rPr lang="en-US" dirty="0" err="1">
                <a:hlinkClick r:id="rId2"/>
              </a:rPr>
              <a:t>img-20005875</a:t>
            </a:r>
            <a:r>
              <a:rPr lang="en-GB" dirty="0"/>
              <a:t> </a:t>
            </a:r>
            <a:endParaRPr lang="en-US" dirty="0"/>
          </a:p>
        </p:txBody>
      </p:sp>
    </p:spTree>
    <p:extLst>
      <p:ext uri="{BB962C8B-B14F-4D97-AF65-F5344CB8AC3E}">
        <p14:creationId xmlns:p14="http://schemas.microsoft.com/office/powerpoint/2010/main" val="388048138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1</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Facet</vt:lpstr>
      <vt:lpstr>Greenstick fracture of the wrist</vt:lpstr>
      <vt:lpstr>Causative factors</vt:lpstr>
      <vt:lpstr>Mechanism of injury</vt:lpstr>
      <vt:lpstr>Immediate signs and symptoms</vt:lpstr>
      <vt:lpstr>Summary </vt:lpstr>
      <vt:lpstr>Complete spinal cord injury </vt:lpstr>
      <vt:lpstr>Causative factors  </vt:lpstr>
      <vt:lpstr>Mechanism of injury</vt:lpstr>
      <vt:lpstr>Immediate signs and symptoms</vt:lpstr>
      <vt:lpstr>Summary</vt:lpstr>
      <vt:lpstr>ACL tear</vt:lpstr>
      <vt:lpstr>Causative factors </vt:lpstr>
      <vt:lpstr>mechanism of injury</vt:lpstr>
      <vt:lpstr>Immediate signs and symptoms</vt:lpstr>
      <vt:lpstr>Summary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Causative factors of Upper limb injury</dc:title>
  <dc:creator/>
  <cp:lastModifiedBy>Carwyn Nevatte (2405058)</cp:lastModifiedBy>
  <cp:revision>4</cp:revision>
  <dcterms:created xsi:type="dcterms:W3CDTF">2025-01-23T11:19:35Z</dcterms:created>
  <dcterms:modified xsi:type="dcterms:W3CDTF">2025-03-10T22:50:02Z</dcterms:modified>
</cp:coreProperties>
</file>