
<file path=[Content_Types].xml><?xml version="1.0" encoding="utf-8"?>
<Types xmlns="http://schemas.openxmlformats.org/package/2006/content-types">
  <Default Extension="jfif" ContentType="image/jpeg"/>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1" r:id="rId4"/>
    <p:sldId id="258" r:id="rId5"/>
    <p:sldId id="262" r:id="rId6"/>
    <p:sldId id="263" r:id="rId7"/>
    <p:sldId id="259" r:id="rId8"/>
    <p:sldId id="260" r:id="rId9"/>
    <p:sldId id="264" r:id="rId10"/>
    <p:sldId id="267" r:id="rId11"/>
    <p:sldId id="268" r:id="rId12"/>
    <p:sldId id="265" r:id="rId13"/>
    <p:sldId id="269" r:id="rId14"/>
    <p:sldId id="266"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742C4BC-2115-463C-85F9-512DC4A82851}" v="63" dt="2021-04-22T14:46:32.50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7" d="100"/>
          <a:sy n="87" d="100"/>
        </p:scale>
        <p:origin x="52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ucur" userId="c73a816600a33d26" providerId="LiveId" clId="{C742C4BC-2115-463C-85F9-512DC4A82851}"/>
    <pc:docChg chg="undo custSel addSld delSld modSld sldOrd">
      <pc:chgData name="Bucur" userId="c73a816600a33d26" providerId="LiveId" clId="{C742C4BC-2115-463C-85F9-512DC4A82851}" dt="2021-04-22T14:46:34.196" v="383" actId="1076"/>
      <pc:docMkLst>
        <pc:docMk/>
      </pc:docMkLst>
      <pc:sldChg chg="addSp delSp modSp mod delAnim">
        <pc:chgData name="Bucur" userId="c73a816600a33d26" providerId="LiveId" clId="{C742C4BC-2115-463C-85F9-512DC4A82851}" dt="2021-04-22T14:46:34.196" v="383" actId="1076"/>
        <pc:sldMkLst>
          <pc:docMk/>
          <pc:sldMk cId="3418415507" sldId="256"/>
        </pc:sldMkLst>
        <pc:spChg chg="add del mod">
          <ac:chgData name="Bucur" userId="c73a816600a33d26" providerId="LiveId" clId="{C742C4BC-2115-463C-85F9-512DC4A82851}" dt="2021-04-22T14:02:16.103" v="329"/>
          <ac:spMkLst>
            <pc:docMk/>
            <pc:sldMk cId="3418415507" sldId="256"/>
            <ac:spMk id="2" creationId="{218EC090-9CE5-42FF-BE68-C99D359D7DFC}"/>
          </ac:spMkLst>
        </pc:spChg>
        <pc:spChg chg="add del mod">
          <ac:chgData name="Bucur" userId="c73a816600a33d26" providerId="LiveId" clId="{C742C4BC-2115-463C-85F9-512DC4A82851}" dt="2021-04-22T14:02:40.730" v="336" actId="478"/>
          <ac:spMkLst>
            <pc:docMk/>
            <pc:sldMk cId="3418415507" sldId="256"/>
            <ac:spMk id="3" creationId="{FC5107E4-3DB0-47F2-84C5-855898B5524E}"/>
          </ac:spMkLst>
        </pc:spChg>
        <pc:spChg chg="add del mod">
          <ac:chgData name="Bucur" userId="c73a816600a33d26" providerId="LiveId" clId="{C742C4BC-2115-463C-85F9-512DC4A82851}" dt="2021-04-22T14:03:05.883" v="343"/>
          <ac:spMkLst>
            <pc:docMk/>
            <pc:sldMk cId="3418415507" sldId="256"/>
            <ac:spMk id="4" creationId="{4B95305D-8F02-4AD8-A6CF-F1D959C230DF}"/>
          </ac:spMkLst>
        </pc:spChg>
        <pc:spChg chg="add mod">
          <ac:chgData name="Bucur" userId="c73a816600a33d26" providerId="LiveId" clId="{C742C4BC-2115-463C-85F9-512DC4A82851}" dt="2021-04-22T14:03:05.369" v="341" actId="255"/>
          <ac:spMkLst>
            <pc:docMk/>
            <pc:sldMk cId="3418415507" sldId="256"/>
            <ac:spMk id="7" creationId="{F08762C0-D71A-4493-B9BC-CB10BEE3D7A2}"/>
          </ac:spMkLst>
        </pc:spChg>
        <pc:spChg chg="add mod">
          <ac:chgData name="Bucur" userId="c73a816600a33d26" providerId="LiveId" clId="{C742C4BC-2115-463C-85F9-512DC4A82851}" dt="2021-04-22T14:03:39.148" v="363" actId="1076"/>
          <ac:spMkLst>
            <pc:docMk/>
            <pc:sldMk cId="3418415507" sldId="256"/>
            <ac:spMk id="8" creationId="{FFEB2445-27B2-41AA-89B0-73478D8F30B5}"/>
          </ac:spMkLst>
        </pc:spChg>
        <pc:picChg chg="mod">
          <ac:chgData name="Bucur" userId="c73a816600a33d26" providerId="LiveId" clId="{C742C4BC-2115-463C-85F9-512DC4A82851}" dt="2021-04-22T14:46:34.196" v="383" actId="1076"/>
          <ac:picMkLst>
            <pc:docMk/>
            <pc:sldMk cId="3418415507" sldId="256"/>
            <ac:picMk id="2" creationId="{E644FDCD-A75E-4D8C-B5FE-57290985D1DF}"/>
          </ac:picMkLst>
        </pc:picChg>
        <pc:picChg chg="mod">
          <ac:chgData name="Bucur" userId="c73a816600a33d26" providerId="LiveId" clId="{C742C4BC-2115-463C-85F9-512DC4A82851}" dt="2021-04-22T14:02:01.771" v="326" actId="14100"/>
          <ac:picMkLst>
            <pc:docMk/>
            <pc:sldMk cId="3418415507" sldId="256"/>
            <ac:picMk id="5" creationId="{E2D36323-4866-41CA-9E40-FB7E73572E8E}"/>
          </ac:picMkLst>
        </pc:picChg>
        <pc:picChg chg="add mod">
          <ac:chgData name="Bucur" userId="c73a816600a33d26" providerId="LiveId" clId="{C742C4BC-2115-463C-85F9-512DC4A82851}" dt="2021-04-22T14:04:35.831" v="365" actId="1076"/>
          <ac:picMkLst>
            <pc:docMk/>
            <pc:sldMk cId="3418415507" sldId="256"/>
            <ac:picMk id="9" creationId="{C4530BA1-E853-4D06-9B45-C7EB04EACA93}"/>
          </ac:picMkLst>
        </pc:picChg>
        <pc:picChg chg="del mod">
          <ac:chgData name="Bucur" userId="c73a816600a33d26" providerId="LiveId" clId="{C742C4BC-2115-463C-85F9-512DC4A82851}" dt="2021-04-22T14:46:20.736" v="382" actId="478"/>
          <ac:picMkLst>
            <pc:docMk/>
            <pc:sldMk cId="3418415507" sldId="256"/>
            <ac:picMk id="10" creationId="{A9147ECF-45E6-4145-A7EA-9A11913CCDE6}"/>
          </ac:picMkLst>
        </pc:picChg>
      </pc:sldChg>
      <pc:sldChg chg="addSp delSp modSp mod delDesignElem">
        <pc:chgData name="Bucur" userId="c73a816600a33d26" providerId="LiveId" clId="{C742C4BC-2115-463C-85F9-512DC4A82851}" dt="2021-04-22T14:10:37.670" v="368" actId="1076"/>
        <pc:sldMkLst>
          <pc:docMk/>
          <pc:sldMk cId="2001665074" sldId="257"/>
        </pc:sldMkLst>
        <pc:spChg chg="add del">
          <ac:chgData name="Bucur" userId="c73a816600a33d26" providerId="LiveId" clId="{C742C4BC-2115-463C-85F9-512DC4A82851}" dt="2021-04-20T22:44:28.498" v="145"/>
          <ac:spMkLst>
            <pc:docMk/>
            <pc:sldMk cId="2001665074" sldId="257"/>
            <ac:spMk id="13" creationId="{823AC064-BC96-4F32-8AE1-B2FD38754823}"/>
          </ac:spMkLst>
        </pc:spChg>
        <pc:picChg chg="mod">
          <ac:chgData name="Bucur" userId="c73a816600a33d26" providerId="LiveId" clId="{C742C4BC-2115-463C-85F9-512DC4A82851}" dt="2021-04-22T14:10:37.670" v="368" actId="1076"/>
          <ac:picMkLst>
            <pc:docMk/>
            <pc:sldMk cId="2001665074" sldId="257"/>
            <ac:picMk id="2" creationId="{1797EBEC-B39D-48B0-9485-940A3CE82116}"/>
          </ac:picMkLst>
        </pc:picChg>
        <pc:picChg chg="mod">
          <ac:chgData name="Bucur" userId="c73a816600a33d26" providerId="LiveId" clId="{C742C4BC-2115-463C-85F9-512DC4A82851}" dt="2021-04-22T14:08:45.164" v="367" actId="14100"/>
          <ac:picMkLst>
            <pc:docMk/>
            <pc:sldMk cId="2001665074" sldId="257"/>
            <ac:picMk id="5" creationId="{E0697097-3125-4460-A326-7C6B90101E53}"/>
          </ac:picMkLst>
        </pc:picChg>
        <pc:cxnChg chg="add del">
          <ac:chgData name="Bucur" userId="c73a816600a33d26" providerId="LiveId" clId="{C742C4BC-2115-463C-85F9-512DC4A82851}" dt="2021-04-20T22:44:28.498" v="145"/>
          <ac:cxnSpMkLst>
            <pc:docMk/>
            <pc:sldMk cId="2001665074" sldId="257"/>
            <ac:cxnSpMk id="15" creationId="{7E7C77BC-7138-40B1-A15B-20F57A494629}"/>
          </ac:cxnSpMkLst>
        </pc:cxnChg>
        <pc:cxnChg chg="add del">
          <ac:chgData name="Bucur" userId="c73a816600a33d26" providerId="LiveId" clId="{C742C4BC-2115-463C-85F9-512DC4A82851}" dt="2021-04-20T22:44:28.498" v="145"/>
          <ac:cxnSpMkLst>
            <pc:docMk/>
            <pc:sldMk cId="2001665074" sldId="257"/>
            <ac:cxnSpMk id="17" creationId="{DB146403-F3D6-484B-B2ED-97F9565D0370}"/>
          </ac:cxnSpMkLst>
        </pc:cxnChg>
      </pc:sldChg>
      <pc:sldChg chg="addSp delSp modSp mod delDesignElem">
        <pc:chgData name="Bucur" userId="c73a816600a33d26" providerId="LiveId" clId="{C742C4BC-2115-463C-85F9-512DC4A82851}" dt="2021-04-22T14:19:33.543" v="370" actId="1076"/>
        <pc:sldMkLst>
          <pc:docMk/>
          <pc:sldMk cId="2169257136" sldId="258"/>
        </pc:sldMkLst>
        <pc:spChg chg="add del">
          <ac:chgData name="Bucur" userId="c73a816600a33d26" providerId="LiveId" clId="{C742C4BC-2115-463C-85F9-512DC4A82851}" dt="2021-04-20T22:44:28.498" v="145"/>
          <ac:spMkLst>
            <pc:docMk/>
            <pc:sldMk cId="2169257136" sldId="258"/>
            <ac:spMk id="34" creationId="{79BB35BC-D5C2-4C8B-A22A-A71E6191913B}"/>
          </ac:spMkLst>
        </pc:spChg>
        <pc:picChg chg="mod">
          <ac:chgData name="Bucur" userId="c73a816600a33d26" providerId="LiveId" clId="{C742C4BC-2115-463C-85F9-512DC4A82851}" dt="2021-04-22T14:19:33.543" v="370" actId="1076"/>
          <ac:picMkLst>
            <pc:docMk/>
            <pc:sldMk cId="2169257136" sldId="258"/>
            <ac:picMk id="2" creationId="{9CA4E0BD-2281-42B4-833C-A28B8458AE0A}"/>
          </ac:picMkLst>
        </pc:picChg>
      </pc:sldChg>
      <pc:sldChg chg="addSp delSp modSp mod delDesignElem">
        <pc:chgData name="Bucur" userId="c73a816600a33d26" providerId="LiveId" clId="{C742C4BC-2115-463C-85F9-512DC4A82851}" dt="2021-04-22T14:35:42.221" v="374" actId="1076"/>
        <pc:sldMkLst>
          <pc:docMk/>
          <pc:sldMk cId="3272744838" sldId="259"/>
        </pc:sldMkLst>
        <pc:spChg chg="add mod">
          <ac:chgData name="Bucur" userId="c73a816600a33d26" providerId="LiveId" clId="{C742C4BC-2115-463C-85F9-512DC4A82851}" dt="2021-04-22T14:34:03.253" v="373" actId="313"/>
          <ac:spMkLst>
            <pc:docMk/>
            <pc:sldMk cId="3272744838" sldId="259"/>
            <ac:spMk id="2" creationId="{9B23D614-A7DE-4233-A95C-392AC0E57228}"/>
          </ac:spMkLst>
        </pc:spChg>
        <pc:spChg chg="mod">
          <ac:chgData name="Bucur" userId="c73a816600a33d26" providerId="LiveId" clId="{C742C4BC-2115-463C-85F9-512DC4A82851}" dt="2021-04-21T14:19:36.448" v="248" actId="1076"/>
          <ac:spMkLst>
            <pc:docMk/>
            <pc:sldMk cId="3272744838" sldId="259"/>
            <ac:spMk id="24" creationId="{2FFDF7E5-214C-411B-94BA-081266B97566}"/>
          </ac:spMkLst>
        </pc:spChg>
        <pc:spChg chg="add del">
          <ac:chgData name="Bucur" userId="c73a816600a33d26" providerId="LiveId" clId="{C742C4BC-2115-463C-85F9-512DC4A82851}" dt="2021-04-20T22:44:28.498" v="145"/>
          <ac:spMkLst>
            <pc:docMk/>
            <pc:sldMk cId="3272744838" sldId="259"/>
            <ac:spMk id="53" creationId="{F429BE5F-6DE0-4144-A557-3BE62DC2D816}"/>
          </ac:spMkLst>
        </pc:spChg>
        <pc:spChg chg="add del">
          <ac:chgData name="Bucur" userId="c73a816600a33d26" providerId="LiveId" clId="{C742C4BC-2115-463C-85F9-512DC4A82851}" dt="2021-04-20T22:44:28.498" v="145"/>
          <ac:spMkLst>
            <pc:docMk/>
            <pc:sldMk cId="3272744838" sldId="259"/>
            <ac:spMk id="54" creationId="{C6B8CC7F-3622-46E3-9272-E1956397D21B}"/>
          </ac:spMkLst>
        </pc:spChg>
        <pc:spChg chg="add del">
          <ac:chgData name="Bucur" userId="c73a816600a33d26" providerId="LiveId" clId="{C742C4BC-2115-463C-85F9-512DC4A82851}" dt="2021-04-20T22:44:28.498" v="145"/>
          <ac:spMkLst>
            <pc:docMk/>
            <pc:sldMk cId="3272744838" sldId="259"/>
            <ac:spMk id="55" creationId="{CE1EFC02-FB03-4241-83C8-4FBA4CAD6570}"/>
          </ac:spMkLst>
        </pc:spChg>
        <pc:spChg chg="add del">
          <ac:chgData name="Bucur" userId="c73a816600a33d26" providerId="LiveId" clId="{C742C4BC-2115-463C-85F9-512DC4A82851}" dt="2021-04-20T22:44:28.498" v="145"/>
          <ac:spMkLst>
            <pc:docMk/>
            <pc:sldMk cId="3272744838" sldId="259"/>
            <ac:spMk id="56" creationId="{F3FE55B4-2EE5-4A4A-AD80-1A14F660FEF5}"/>
          </ac:spMkLst>
        </pc:spChg>
        <pc:spChg chg="add del">
          <ac:chgData name="Bucur" userId="c73a816600a33d26" providerId="LiveId" clId="{C742C4BC-2115-463C-85F9-512DC4A82851}" dt="2021-04-20T22:44:28.498" v="145"/>
          <ac:spMkLst>
            <pc:docMk/>
            <pc:sldMk cId="3272744838" sldId="259"/>
            <ac:spMk id="58" creationId="{F62B8A8C-A996-46DA-AB61-1A4DD707348F}"/>
          </ac:spMkLst>
        </pc:spChg>
        <pc:picChg chg="mod">
          <ac:chgData name="Bucur" userId="c73a816600a33d26" providerId="LiveId" clId="{C742C4BC-2115-463C-85F9-512DC4A82851}" dt="2021-04-22T14:35:42.221" v="374" actId="1076"/>
          <ac:picMkLst>
            <pc:docMk/>
            <pc:sldMk cId="3272744838" sldId="259"/>
            <ac:picMk id="3" creationId="{85BB6B8A-C960-46ED-A82E-06942DDBB641}"/>
          </ac:picMkLst>
        </pc:picChg>
        <pc:picChg chg="add del">
          <ac:chgData name="Bucur" userId="c73a816600a33d26" providerId="LiveId" clId="{C742C4BC-2115-463C-85F9-512DC4A82851}" dt="2021-04-20T22:44:28.498" v="145"/>
          <ac:picMkLst>
            <pc:docMk/>
            <pc:sldMk cId="3272744838" sldId="259"/>
            <ac:picMk id="57" creationId="{7267E9C1-58F1-46EE-9BBE-108764BF9E2F}"/>
          </ac:picMkLst>
        </pc:picChg>
      </pc:sldChg>
      <pc:sldChg chg="addSp delSp modSp mod delDesignElem">
        <pc:chgData name="Bucur" userId="c73a816600a33d26" providerId="LiveId" clId="{C742C4BC-2115-463C-85F9-512DC4A82851}" dt="2021-04-22T14:37:41.120" v="375" actId="1076"/>
        <pc:sldMkLst>
          <pc:docMk/>
          <pc:sldMk cId="3969746198" sldId="260"/>
        </pc:sldMkLst>
        <pc:spChg chg="add mod">
          <ac:chgData name="Bucur" userId="c73a816600a33d26" providerId="LiveId" clId="{C742C4BC-2115-463C-85F9-512DC4A82851}" dt="2021-04-21T14:18:55.072" v="240" actId="20577"/>
          <ac:spMkLst>
            <pc:docMk/>
            <pc:sldMk cId="3969746198" sldId="260"/>
            <ac:spMk id="4" creationId="{6DE86E5C-F78A-43B6-9D94-893073E47D5F}"/>
          </ac:spMkLst>
        </pc:spChg>
        <pc:spChg chg="mod">
          <ac:chgData name="Bucur" userId="c73a816600a33d26" providerId="LiveId" clId="{C742C4BC-2115-463C-85F9-512DC4A82851}" dt="2021-04-21T14:18:18.933" v="226" actId="1076"/>
          <ac:spMkLst>
            <pc:docMk/>
            <pc:sldMk cId="3969746198" sldId="260"/>
            <ac:spMk id="5" creationId="{0DD4BE54-3665-4BD1-8C36-8D78C7C83B6D}"/>
          </ac:spMkLst>
        </pc:spChg>
        <pc:spChg chg="add del">
          <ac:chgData name="Bucur" userId="c73a816600a33d26" providerId="LiveId" clId="{C742C4BC-2115-463C-85F9-512DC4A82851}" dt="2021-04-21T14:17:58.737" v="220" actId="26606"/>
          <ac:spMkLst>
            <pc:docMk/>
            <pc:sldMk cId="3969746198" sldId="260"/>
            <ac:spMk id="14" creationId="{A8CCCB6D-5162-4AAE-A5E3-3AC55410DBCE}"/>
          </ac:spMkLst>
        </pc:spChg>
        <pc:spChg chg="add del">
          <ac:chgData name="Bucur" userId="c73a816600a33d26" providerId="LiveId" clId="{C742C4BC-2115-463C-85F9-512DC4A82851}" dt="2021-04-21T14:17:58.737" v="220" actId="26606"/>
          <ac:spMkLst>
            <pc:docMk/>
            <pc:sldMk cId="3969746198" sldId="260"/>
            <ac:spMk id="16" creationId="{0BCD8C04-CC7B-40EF-82EB-E9821F79BB86}"/>
          </ac:spMkLst>
        </pc:spChg>
        <pc:spChg chg="add del">
          <ac:chgData name="Bucur" userId="c73a816600a33d26" providerId="LiveId" clId="{C742C4BC-2115-463C-85F9-512DC4A82851}" dt="2021-04-21T14:18:13.721" v="225" actId="26606"/>
          <ac:spMkLst>
            <pc:docMk/>
            <pc:sldMk cId="3969746198" sldId="260"/>
            <ac:spMk id="21" creationId="{C6B8CC7F-3622-46E3-9272-E1956397D21B}"/>
          </ac:spMkLst>
        </pc:spChg>
        <pc:spChg chg="add del">
          <ac:chgData name="Bucur" userId="c73a816600a33d26" providerId="LiveId" clId="{C742C4BC-2115-463C-85F9-512DC4A82851}" dt="2021-04-21T14:18:13.721" v="225" actId="26606"/>
          <ac:spMkLst>
            <pc:docMk/>
            <pc:sldMk cId="3969746198" sldId="260"/>
            <ac:spMk id="23" creationId="{F3FE55B4-2EE5-4A4A-AD80-1A14F660FEF5}"/>
          </ac:spMkLst>
        </pc:spChg>
        <pc:spChg chg="add del">
          <ac:chgData name="Bucur" userId="c73a816600a33d26" providerId="LiveId" clId="{C742C4BC-2115-463C-85F9-512DC4A82851}" dt="2021-04-21T14:18:13.721" v="225" actId="26606"/>
          <ac:spMkLst>
            <pc:docMk/>
            <pc:sldMk cId="3969746198" sldId="260"/>
            <ac:spMk id="27" creationId="{F62B8A8C-A996-46DA-AB61-1A4DD707348F}"/>
          </ac:spMkLst>
        </pc:spChg>
        <pc:spChg chg="add del">
          <ac:chgData name="Bucur" userId="c73a816600a33d26" providerId="LiveId" clId="{C742C4BC-2115-463C-85F9-512DC4A82851}" dt="2021-04-21T14:18:13.721" v="225" actId="26606"/>
          <ac:spMkLst>
            <pc:docMk/>
            <pc:sldMk cId="3969746198" sldId="260"/>
            <ac:spMk id="29" creationId="{F429BE5F-6DE0-4144-A557-3BE62DC2D816}"/>
          </ac:spMkLst>
        </pc:spChg>
        <pc:spChg chg="add del">
          <ac:chgData name="Bucur" userId="c73a816600a33d26" providerId="LiveId" clId="{C742C4BC-2115-463C-85F9-512DC4A82851}" dt="2021-04-21T14:18:13.721" v="225" actId="26606"/>
          <ac:spMkLst>
            <pc:docMk/>
            <pc:sldMk cId="3969746198" sldId="260"/>
            <ac:spMk id="31" creationId="{CE1EFC02-FB03-4241-83C8-4FBA4CAD6570}"/>
          </ac:spMkLst>
        </pc:spChg>
        <pc:spChg chg="add">
          <ac:chgData name="Bucur" userId="c73a816600a33d26" providerId="LiveId" clId="{C742C4BC-2115-463C-85F9-512DC4A82851}" dt="2021-04-21T14:18:13.721" v="225" actId="26606"/>
          <ac:spMkLst>
            <pc:docMk/>
            <pc:sldMk cId="3969746198" sldId="260"/>
            <ac:spMk id="36" creationId="{9B789048-32EE-491B-8CBF-558344FDB2E8}"/>
          </ac:spMkLst>
        </pc:spChg>
        <pc:spChg chg="add">
          <ac:chgData name="Bucur" userId="c73a816600a33d26" providerId="LiveId" clId="{C742C4BC-2115-463C-85F9-512DC4A82851}" dt="2021-04-21T14:18:13.721" v="225" actId="26606"/>
          <ac:spMkLst>
            <pc:docMk/>
            <pc:sldMk cId="3969746198" sldId="260"/>
            <ac:spMk id="40" creationId="{07500BEA-8A07-45E9-9219-40FBEECD558C}"/>
          </ac:spMkLst>
        </pc:spChg>
        <pc:spChg chg="add">
          <ac:chgData name="Bucur" userId="c73a816600a33d26" providerId="LiveId" clId="{C742C4BC-2115-463C-85F9-512DC4A82851}" dt="2021-04-21T14:18:13.721" v="225" actId="26606"/>
          <ac:spMkLst>
            <pc:docMk/>
            <pc:sldMk cId="3969746198" sldId="260"/>
            <ac:spMk id="42" creationId="{F006ACBB-A8A7-4C1B-9832-A4BFEDD2E9EF}"/>
          </ac:spMkLst>
        </pc:spChg>
        <pc:spChg chg="add">
          <ac:chgData name="Bucur" userId="c73a816600a33d26" providerId="LiveId" clId="{C742C4BC-2115-463C-85F9-512DC4A82851}" dt="2021-04-21T14:18:13.721" v="225" actId="26606"/>
          <ac:spMkLst>
            <pc:docMk/>
            <pc:sldMk cId="3969746198" sldId="260"/>
            <ac:spMk id="44" creationId="{46664683-CA82-4BDA-BCF2-581458074112}"/>
          </ac:spMkLst>
        </pc:spChg>
        <pc:picChg chg="mod">
          <ac:chgData name="Bucur" userId="c73a816600a33d26" providerId="LiveId" clId="{C742C4BC-2115-463C-85F9-512DC4A82851}" dt="2021-04-22T14:37:41.120" v="375" actId="1076"/>
          <ac:picMkLst>
            <pc:docMk/>
            <pc:sldMk cId="3969746198" sldId="260"/>
            <ac:picMk id="2" creationId="{9197BB20-DE69-4FCB-83B9-DA4640CABD85}"/>
          </ac:picMkLst>
        </pc:picChg>
        <pc:picChg chg="add mod">
          <ac:chgData name="Bucur" userId="c73a816600a33d26" providerId="LiveId" clId="{C742C4BC-2115-463C-85F9-512DC4A82851}" dt="2021-04-21T14:18:13.721" v="225" actId="26606"/>
          <ac:picMkLst>
            <pc:docMk/>
            <pc:sldMk cId="3969746198" sldId="260"/>
            <ac:picMk id="3" creationId="{29BCAF22-8D82-4B71-A639-EDF066502C37}"/>
          </ac:picMkLst>
        </pc:picChg>
        <pc:picChg chg="mod ord">
          <ac:chgData name="Bucur" userId="c73a816600a33d26" providerId="LiveId" clId="{C742C4BC-2115-463C-85F9-512DC4A82851}" dt="2021-04-21T14:18:13.721" v="225" actId="26606"/>
          <ac:picMkLst>
            <pc:docMk/>
            <pc:sldMk cId="3969746198" sldId="260"/>
            <ac:picMk id="7" creationId="{2C33C3AE-004E-4F3F-AC57-0FA3115C7FF3}"/>
          </ac:picMkLst>
        </pc:picChg>
        <pc:picChg chg="mod ord">
          <ac:chgData name="Bucur" userId="c73a816600a33d26" providerId="LiveId" clId="{C742C4BC-2115-463C-85F9-512DC4A82851}" dt="2021-04-21T14:18:13.721" v="225" actId="26606"/>
          <ac:picMkLst>
            <pc:docMk/>
            <pc:sldMk cId="3969746198" sldId="260"/>
            <ac:picMk id="9" creationId="{2D124CB9-EFE4-4EC0-A2DF-F065C4EDDBB1}"/>
          </ac:picMkLst>
        </pc:picChg>
        <pc:picChg chg="add del">
          <ac:chgData name="Bucur" userId="c73a816600a33d26" providerId="LiveId" clId="{C742C4BC-2115-463C-85F9-512DC4A82851}" dt="2021-04-21T14:18:13.721" v="225" actId="26606"/>
          <ac:picMkLst>
            <pc:docMk/>
            <pc:sldMk cId="3969746198" sldId="260"/>
            <ac:picMk id="25" creationId="{7267E9C1-58F1-46EE-9BBE-108764BF9E2F}"/>
          </ac:picMkLst>
        </pc:picChg>
        <pc:picChg chg="add">
          <ac:chgData name="Bucur" userId="c73a816600a33d26" providerId="LiveId" clId="{C742C4BC-2115-463C-85F9-512DC4A82851}" dt="2021-04-21T14:18:13.721" v="225" actId="26606"/>
          <ac:picMkLst>
            <pc:docMk/>
            <pc:sldMk cId="3969746198" sldId="260"/>
            <ac:picMk id="38" creationId="{EDD2F41E-8948-4BFB-A2A3-CA8BA8ED97B8}"/>
          </ac:picMkLst>
        </pc:picChg>
      </pc:sldChg>
      <pc:sldChg chg="addSp delSp modSp mod delDesignElem">
        <pc:chgData name="Bucur" userId="c73a816600a33d26" providerId="LiveId" clId="{C742C4BC-2115-463C-85F9-512DC4A82851}" dt="2021-04-22T14:17:08.793" v="369" actId="1076"/>
        <pc:sldMkLst>
          <pc:docMk/>
          <pc:sldMk cId="526787662" sldId="261"/>
        </pc:sldMkLst>
        <pc:spChg chg="add mod">
          <ac:chgData name="Bucur" userId="c73a816600a33d26" providerId="LiveId" clId="{C742C4BC-2115-463C-85F9-512DC4A82851}" dt="2021-04-21T01:00:40.002" v="173" actId="255"/>
          <ac:spMkLst>
            <pc:docMk/>
            <pc:sldMk cId="526787662" sldId="261"/>
            <ac:spMk id="2" creationId="{730159F7-A4C9-45F5-947E-CC71E7B60BC2}"/>
          </ac:spMkLst>
        </pc:spChg>
        <pc:spChg chg="add del">
          <ac:chgData name="Bucur" userId="c73a816600a33d26" providerId="LiveId" clId="{C742C4BC-2115-463C-85F9-512DC4A82851}" dt="2021-04-20T22:44:28.498" v="145"/>
          <ac:spMkLst>
            <pc:docMk/>
            <pc:sldMk cId="526787662" sldId="261"/>
            <ac:spMk id="68" creationId="{5E52985E-2553-471E-82AA-5ED7A329890A}"/>
          </ac:spMkLst>
        </pc:spChg>
        <pc:picChg chg="mod">
          <ac:chgData name="Bucur" userId="c73a816600a33d26" providerId="LiveId" clId="{C742C4BC-2115-463C-85F9-512DC4A82851}" dt="2021-04-22T14:17:08.793" v="369" actId="1076"/>
          <ac:picMkLst>
            <pc:docMk/>
            <pc:sldMk cId="526787662" sldId="261"/>
            <ac:picMk id="3" creationId="{6125EB5B-0267-4BE0-A22D-A585B6ACCEF2}"/>
          </ac:picMkLst>
        </pc:picChg>
        <pc:cxnChg chg="add del">
          <ac:chgData name="Bucur" userId="c73a816600a33d26" providerId="LiveId" clId="{C742C4BC-2115-463C-85F9-512DC4A82851}" dt="2021-04-20T22:44:28.498" v="145"/>
          <ac:cxnSpMkLst>
            <pc:docMk/>
            <pc:sldMk cId="526787662" sldId="261"/>
            <ac:cxnSpMk id="70" creationId="{DAE3ABC6-4042-4293-A7DF-F01181363B7E}"/>
          </ac:cxnSpMkLst>
        </pc:cxnChg>
      </pc:sldChg>
      <pc:sldChg chg="addSp delSp modSp mod delDesignElem">
        <pc:chgData name="Bucur" userId="c73a816600a33d26" providerId="LiveId" clId="{C742C4BC-2115-463C-85F9-512DC4A82851}" dt="2021-04-22T14:21:03.516" v="371" actId="1076"/>
        <pc:sldMkLst>
          <pc:docMk/>
          <pc:sldMk cId="3061644069" sldId="262"/>
        </pc:sldMkLst>
        <pc:spChg chg="add del">
          <ac:chgData name="Bucur" userId="c73a816600a33d26" providerId="LiveId" clId="{C742C4BC-2115-463C-85F9-512DC4A82851}" dt="2021-04-20T22:44:28.498" v="145"/>
          <ac:spMkLst>
            <pc:docMk/>
            <pc:sldMk cId="3061644069" sldId="262"/>
            <ac:spMk id="11" creationId="{75F4D120-3921-42A8-A063-46B023CB0CDA}"/>
          </ac:spMkLst>
        </pc:spChg>
        <pc:picChg chg="mod">
          <ac:chgData name="Bucur" userId="c73a816600a33d26" providerId="LiveId" clId="{C742C4BC-2115-463C-85F9-512DC4A82851}" dt="2021-04-22T14:21:03.516" v="371" actId="1076"/>
          <ac:picMkLst>
            <pc:docMk/>
            <pc:sldMk cId="3061644069" sldId="262"/>
            <ac:picMk id="2" creationId="{C85A8BEF-0445-418B-B63F-5F313AF42E9A}"/>
          </ac:picMkLst>
        </pc:picChg>
        <pc:picChg chg="add del">
          <ac:chgData name="Bucur" userId="c73a816600a33d26" providerId="LiveId" clId="{C742C4BC-2115-463C-85F9-512DC4A82851}" dt="2021-04-20T22:44:28.498" v="145"/>
          <ac:picMkLst>
            <pc:docMk/>
            <pc:sldMk cId="3061644069" sldId="262"/>
            <ac:picMk id="13" creationId="{9D01B3E5-85F4-41A9-A504-D5E6268DEC1D}"/>
          </ac:picMkLst>
        </pc:picChg>
      </pc:sldChg>
      <pc:sldChg chg="addSp delSp modSp mod ord setBg delDesignElem">
        <pc:chgData name="Bucur" userId="c73a816600a33d26" providerId="LiveId" clId="{C742C4BC-2115-463C-85F9-512DC4A82851}" dt="2021-04-22T14:30:59.593" v="372" actId="1076"/>
        <pc:sldMkLst>
          <pc:docMk/>
          <pc:sldMk cId="1332481252" sldId="263"/>
        </pc:sldMkLst>
        <pc:spChg chg="add mod">
          <ac:chgData name="Bucur" userId="c73a816600a33d26" providerId="LiveId" clId="{C742C4BC-2115-463C-85F9-512DC4A82851}" dt="2021-04-21T02:30:34.882" v="216" actId="255"/>
          <ac:spMkLst>
            <pc:docMk/>
            <pc:sldMk cId="1332481252" sldId="263"/>
            <ac:spMk id="8" creationId="{55B00698-F2FC-4A0E-8817-6C0F86DF5A63}"/>
          </ac:spMkLst>
        </pc:spChg>
        <pc:spChg chg="add del">
          <ac:chgData name="Bucur" userId="c73a816600a33d26" providerId="LiveId" clId="{C742C4BC-2115-463C-85F9-512DC4A82851}" dt="2021-04-21T02:27:08.611" v="198" actId="26606"/>
          <ac:spMkLst>
            <pc:docMk/>
            <pc:sldMk cId="1332481252" sldId="263"/>
            <ac:spMk id="9" creationId="{9527FCEA-6143-4C5E-8C45-8AC9237ADE89}"/>
          </ac:spMkLst>
        </pc:spChg>
        <pc:spChg chg="add del">
          <ac:chgData name="Bucur" userId="c73a816600a33d26" providerId="LiveId" clId="{C742C4BC-2115-463C-85F9-512DC4A82851}" dt="2021-04-21T02:27:08.611" v="198" actId="26606"/>
          <ac:spMkLst>
            <pc:docMk/>
            <pc:sldMk cId="1332481252" sldId="263"/>
            <ac:spMk id="10" creationId="{1A9F23AD-7A55-49F3-A3EC-743F47F36B0E}"/>
          </ac:spMkLst>
        </pc:spChg>
        <pc:spChg chg="add del">
          <ac:chgData name="Bucur" userId="c73a816600a33d26" providerId="LiveId" clId="{C742C4BC-2115-463C-85F9-512DC4A82851}" dt="2021-04-21T02:27:08.611" v="198" actId="26606"/>
          <ac:spMkLst>
            <pc:docMk/>
            <pc:sldMk cId="1332481252" sldId="263"/>
            <ac:spMk id="11" creationId="{D7D9F91F-72C9-4DB9-ABD0-A8180D8262D5}"/>
          </ac:spMkLst>
        </pc:spChg>
        <pc:spChg chg="add del">
          <ac:chgData name="Bucur" userId="c73a816600a33d26" providerId="LiveId" clId="{C742C4BC-2115-463C-85F9-512DC4A82851}" dt="2021-04-20T22:36:54.214" v="7" actId="26606"/>
          <ac:spMkLst>
            <pc:docMk/>
            <pc:sldMk cId="1332481252" sldId="263"/>
            <ac:spMk id="12" creationId="{A169D286-F4D7-4C8B-A6BD-D05384C7F1D8}"/>
          </ac:spMkLst>
        </pc:spChg>
        <pc:spChg chg="add del">
          <ac:chgData name="Bucur" userId="c73a816600a33d26" providerId="LiveId" clId="{C742C4BC-2115-463C-85F9-512DC4A82851}" dt="2021-04-21T02:27:08.611" v="198" actId="26606"/>
          <ac:spMkLst>
            <pc:docMk/>
            <pc:sldMk cId="1332481252" sldId="263"/>
            <ac:spMk id="13" creationId="{BE016956-CE9F-4946-8834-A8BC3529D0F6}"/>
          </ac:spMkLst>
        </pc:spChg>
        <pc:spChg chg="add del">
          <ac:chgData name="Bucur" userId="c73a816600a33d26" providerId="LiveId" clId="{C742C4BC-2115-463C-85F9-512DC4A82851}" dt="2021-04-20T22:36:54.214" v="7" actId="26606"/>
          <ac:spMkLst>
            <pc:docMk/>
            <pc:sldMk cId="1332481252" sldId="263"/>
            <ac:spMk id="14" creationId="{39E8235E-135E-4261-8F54-2B316E493C42}"/>
          </ac:spMkLst>
        </pc:spChg>
        <pc:spChg chg="add">
          <ac:chgData name="Bucur" userId="c73a816600a33d26" providerId="LiveId" clId="{C742C4BC-2115-463C-85F9-512DC4A82851}" dt="2021-04-21T02:27:08.615" v="199" actId="26606"/>
          <ac:spMkLst>
            <pc:docMk/>
            <pc:sldMk cId="1332481252" sldId="263"/>
            <ac:spMk id="15" creationId="{749FA6A2-2239-4EF2-9EB3-B1DC295FE14D}"/>
          </ac:spMkLst>
        </pc:spChg>
        <pc:spChg chg="add del">
          <ac:chgData name="Bucur" userId="c73a816600a33d26" providerId="LiveId" clId="{C742C4BC-2115-463C-85F9-512DC4A82851}" dt="2021-04-20T22:36:54.214" v="7" actId="26606"/>
          <ac:spMkLst>
            <pc:docMk/>
            <pc:sldMk cId="1332481252" sldId="263"/>
            <ac:spMk id="16" creationId="{D4ED8EC3-4D57-4620-93CE-4E6661F09A3E}"/>
          </ac:spMkLst>
        </pc:spChg>
        <pc:spChg chg="add del">
          <ac:chgData name="Bucur" userId="c73a816600a33d26" providerId="LiveId" clId="{C742C4BC-2115-463C-85F9-512DC4A82851}" dt="2021-04-20T22:36:54.214" v="7" actId="26606"/>
          <ac:spMkLst>
            <pc:docMk/>
            <pc:sldMk cId="1332481252" sldId="263"/>
            <ac:spMk id="18" creationId="{83BCB34A-2F40-4F41-8488-A134C1C155B7}"/>
          </ac:spMkLst>
        </pc:spChg>
        <pc:spChg chg="add del">
          <ac:chgData name="Bucur" userId="c73a816600a33d26" providerId="LiveId" clId="{C742C4BC-2115-463C-85F9-512DC4A82851}" dt="2021-04-20T22:36:54.214" v="7" actId="26606"/>
          <ac:spMkLst>
            <pc:docMk/>
            <pc:sldMk cId="1332481252" sldId="263"/>
            <ac:spMk id="20" creationId="{F78382DC-4207-465E-B379-1E16448AA222}"/>
          </ac:spMkLst>
        </pc:spChg>
        <pc:spChg chg="add del">
          <ac:chgData name="Bucur" userId="c73a816600a33d26" providerId="LiveId" clId="{C742C4BC-2115-463C-85F9-512DC4A82851}" dt="2021-04-20T22:36:55.997" v="9" actId="26606"/>
          <ac:spMkLst>
            <pc:docMk/>
            <pc:sldMk cId="1332481252" sldId="263"/>
            <ac:spMk id="22" creationId="{22F15A2D-2324-487D-A02A-BF46C5C580EB}"/>
          </ac:spMkLst>
        </pc:spChg>
        <pc:spChg chg="add del">
          <ac:chgData name="Bucur" userId="c73a816600a33d26" providerId="LiveId" clId="{C742C4BC-2115-463C-85F9-512DC4A82851}" dt="2021-04-20T22:36:55.997" v="9" actId="26606"/>
          <ac:spMkLst>
            <pc:docMk/>
            <pc:sldMk cId="1332481252" sldId="263"/>
            <ac:spMk id="23" creationId="{2AEAFA59-923A-4F54-8B49-44C970BCC323}"/>
          </ac:spMkLst>
        </pc:spChg>
        <pc:spChg chg="add del">
          <ac:chgData name="Bucur" userId="c73a816600a33d26" providerId="LiveId" clId="{C742C4BC-2115-463C-85F9-512DC4A82851}" dt="2021-04-20T22:36:55.997" v="9" actId="26606"/>
          <ac:spMkLst>
            <pc:docMk/>
            <pc:sldMk cId="1332481252" sldId="263"/>
            <ac:spMk id="24" creationId="{C37E9D4B-7BFA-4D10-B666-547BAC499469}"/>
          </ac:spMkLst>
        </pc:spChg>
        <pc:spChg chg="add del">
          <ac:chgData name="Bucur" userId="c73a816600a33d26" providerId="LiveId" clId="{C742C4BC-2115-463C-85F9-512DC4A82851}" dt="2021-04-20T22:36:57.287" v="11" actId="26606"/>
          <ac:spMkLst>
            <pc:docMk/>
            <pc:sldMk cId="1332481252" sldId="263"/>
            <ac:spMk id="26" creationId="{69D184B2-2226-4E31-BCCB-444330767440}"/>
          </ac:spMkLst>
        </pc:spChg>
        <pc:spChg chg="add del">
          <ac:chgData name="Bucur" userId="c73a816600a33d26" providerId="LiveId" clId="{C742C4BC-2115-463C-85F9-512DC4A82851}" dt="2021-04-20T22:36:57.287" v="11" actId="26606"/>
          <ac:spMkLst>
            <pc:docMk/>
            <pc:sldMk cId="1332481252" sldId="263"/>
            <ac:spMk id="27" creationId="{1AC4D4E3-486A-464A-8EC8-D44881097267}"/>
          </ac:spMkLst>
        </pc:spChg>
        <pc:spChg chg="add del">
          <ac:chgData name="Bucur" userId="c73a816600a33d26" providerId="LiveId" clId="{C742C4BC-2115-463C-85F9-512DC4A82851}" dt="2021-04-20T22:36:57.287" v="11" actId="26606"/>
          <ac:spMkLst>
            <pc:docMk/>
            <pc:sldMk cId="1332481252" sldId="263"/>
            <ac:spMk id="28" creationId="{864DE13E-58EB-4475-B79C-0D4FC651239B}"/>
          </ac:spMkLst>
        </pc:spChg>
        <pc:spChg chg="add del">
          <ac:chgData name="Bucur" userId="c73a816600a33d26" providerId="LiveId" clId="{C742C4BC-2115-463C-85F9-512DC4A82851}" dt="2021-04-20T22:37:23.260" v="21" actId="26606"/>
          <ac:spMkLst>
            <pc:docMk/>
            <pc:sldMk cId="1332481252" sldId="263"/>
            <ac:spMk id="31" creationId="{5D1D4658-32CD-4903-BDA6-7B54EEA4ED6F}"/>
          </ac:spMkLst>
        </pc:spChg>
        <pc:spChg chg="add del">
          <ac:chgData name="Bucur" userId="c73a816600a33d26" providerId="LiveId" clId="{C742C4BC-2115-463C-85F9-512DC4A82851}" dt="2021-04-20T22:37:23.260" v="21" actId="26606"/>
          <ac:spMkLst>
            <pc:docMk/>
            <pc:sldMk cId="1332481252" sldId="263"/>
            <ac:spMk id="32" creationId="{7A29A97C-0C3C-4F06-9CA4-68DFD1CE4039}"/>
          </ac:spMkLst>
        </pc:spChg>
        <pc:spChg chg="add del">
          <ac:chgData name="Bucur" userId="c73a816600a33d26" providerId="LiveId" clId="{C742C4BC-2115-463C-85F9-512DC4A82851}" dt="2021-04-20T22:37:23.260" v="21" actId="26606"/>
          <ac:spMkLst>
            <pc:docMk/>
            <pc:sldMk cId="1332481252" sldId="263"/>
            <ac:spMk id="33" creationId="{801292C1-8B12-4AF2-9B59-8851A132E5E2}"/>
          </ac:spMkLst>
        </pc:spChg>
        <pc:spChg chg="add del">
          <ac:chgData name="Bucur" userId="c73a816600a33d26" providerId="LiveId" clId="{C742C4BC-2115-463C-85F9-512DC4A82851}" dt="2021-04-20T22:37:23.252" v="20" actId="26606"/>
          <ac:spMkLst>
            <pc:docMk/>
            <pc:sldMk cId="1332481252" sldId="263"/>
            <ac:spMk id="38" creationId="{99D1FD2A-2BBA-4B7A-80E4-09314FE251FE}"/>
          </ac:spMkLst>
        </pc:spChg>
        <pc:spChg chg="add del">
          <ac:chgData name="Bucur" userId="c73a816600a33d26" providerId="LiveId" clId="{C742C4BC-2115-463C-85F9-512DC4A82851}" dt="2021-04-21T02:26:38.572" v="194" actId="26606"/>
          <ac:spMkLst>
            <pc:docMk/>
            <pc:sldMk cId="1332481252" sldId="263"/>
            <ac:spMk id="40" creationId="{17A7F34E-D418-47E2-9F86-2C45BBC31210}"/>
          </ac:spMkLst>
        </pc:spChg>
        <pc:spChg chg="add del">
          <ac:chgData name="Bucur" userId="c73a816600a33d26" providerId="LiveId" clId="{C742C4BC-2115-463C-85F9-512DC4A82851}" dt="2021-04-21T02:26:38.572" v="194" actId="26606"/>
          <ac:spMkLst>
            <pc:docMk/>
            <pc:sldMk cId="1332481252" sldId="263"/>
            <ac:spMk id="41" creationId="{22F15A2D-2324-487D-A02A-BF46C5C580EB}"/>
          </ac:spMkLst>
        </pc:spChg>
        <pc:spChg chg="add del">
          <ac:chgData name="Bucur" userId="c73a816600a33d26" providerId="LiveId" clId="{C742C4BC-2115-463C-85F9-512DC4A82851}" dt="2021-04-21T02:26:38.572" v="194" actId="26606"/>
          <ac:spMkLst>
            <pc:docMk/>
            <pc:sldMk cId="1332481252" sldId="263"/>
            <ac:spMk id="42" creationId="{2AEAFA59-923A-4F54-8B49-44C970BCC323}"/>
          </ac:spMkLst>
        </pc:spChg>
        <pc:spChg chg="add del">
          <ac:chgData name="Bucur" userId="c73a816600a33d26" providerId="LiveId" clId="{C742C4BC-2115-463C-85F9-512DC4A82851}" dt="2021-04-21T02:26:34.298" v="191" actId="26606"/>
          <ac:spMkLst>
            <pc:docMk/>
            <pc:sldMk cId="1332481252" sldId="263"/>
            <ac:spMk id="47" creationId="{BFDC535F-AC0A-417D-96AB-6706BECACD95}"/>
          </ac:spMkLst>
        </pc:spChg>
        <pc:spChg chg="add del">
          <ac:chgData name="Bucur" userId="c73a816600a33d26" providerId="LiveId" clId="{C742C4BC-2115-463C-85F9-512DC4A82851}" dt="2021-04-21T02:26:34.298" v="191" actId="26606"/>
          <ac:spMkLst>
            <pc:docMk/>
            <pc:sldMk cId="1332481252" sldId="263"/>
            <ac:spMk id="49" creationId="{97AAAF8E-31DB-4148-8FCA-4D8233D691C6}"/>
          </ac:spMkLst>
        </pc:spChg>
        <pc:spChg chg="add del">
          <ac:chgData name="Bucur" userId="c73a816600a33d26" providerId="LiveId" clId="{C742C4BC-2115-463C-85F9-512DC4A82851}" dt="2021-04-21T02:26:34.298" v="191" actId="26606"/>
          <ac:spMkLst>
            <pc:docMk/>
            <pc:sldMk cId="1332481252" sldId="263"/>
            <ac:spMk id="51" creationId="{AA274328-4774-4DF9-BA53-452565122FBB}"/>
          </ac:spMkLst>
        </pc:spChg>
        <pc:spChg chg="add del">
          <ac:chgData name="Bucur" userId="c73a816600a33d26" providerId="LiveId" clId="{C742C4BC-2115-463C-85F9-512DC4A82851}" dt="2021-04-21T02:26:34.298" v="191" actId="26606"/>
          <ac:spMkLst>
            <pc:docMk/>
            <pc:sldMk cId="1332481252" sldId="263"/>
            <ac:spMk id="53" creationId="{01C7B46D-2FEF-4FAA-915B-8B21A66BB647}"/>
          </ac:spMkLst>
        </pc:spChg>
        <pc:spChg chg="add del">
          <ac:chgData name="Bucur" userId="c73a816600a33d26" providerId="LiveId" clId="{C742C4BC-2115-463C-85F9-512DC4A82851}" dt="2021-04-21T02:26:38.568" v="193" actId="26606"/>
          <ac:spMkLst>
            <pc:docMk/>
            <pc:sldMk cId="1332481252" sldId="263"/>
            <ac:spMk id="55" creationId="{6C2997EE-0889-44C3-AC0D-18F26AC9AAAB}"/>
          </ac:spMkLst>
        </pc:spChg>
        <pc:spChg chg="add del">
          <ac:chgData name="Bucur" userId="c73a816600a33d26" providerId="LiveId" clId="{C742C4BC-2115-463C-85F9-512DC4A82851}" dt="2021-04-21T02:26:53.399" v="195" actId="26606"/>
          <ac:spMkLst>
            <pc:docMk/>
            <pc:sldMk cId="1332481252" sldId="263"/>
            <ac:spMk id="57" creationId="{262ABC4B-37D8-4218-BDD8-6DF6A00C0C80}"/>
          </ac:spMkLst>
        </pc:spChg>
        <pc:picChg chg="mod">
          <ac:chgData name="Bucur" userId="c73a816600a33d26" providerId="LiveId" clId="{C742C4BC-2115-463C-85F9-512DC4A82851}" dt="2021-04-22T14:30:59.593" v="372" actId="1076"/>
          <ac:picMkLst>
            <pc:docMk/>
            <pc:sldMk cId="1332481252" sldId="263"/>
            <ac:picMk id="2" creationId="{A243E2FE-85B0-4C17-B82D-6F874D6436F1}"/>
          </ac:picMkLst>
        </pc:picChg>
        <pc:picChg chg="add del mod">
          <ac:chgData name="Bucur" userId="c73a816600a33d26" providerId="LiveId" clId="{C742C4BC-2115-463C-85F9-512DC4A82851}" dt="2021-04-21T02:26:23.710" v="186" actId="478"/>
          <ac:picMkLst>
            <pc:docMk/>
            <pc:sldMk cId="1332481252" sldId="263"/>
            <ac:picMk id="3" creationId="{A4E801DE-FB3C-488D-B778-DF4E18958F75}"/>
          </ac:picMkLst>
        </pc:picChg>
        <pc:picChg chg="add mod ord">
          <ac:chgData name="Bucur" userId="c73a816600a33d26" providerId="LiveId" clId="{C742C4BC-2115-463C-85F9-512DC4A82851}" dt="2021-04-21T02:27:08.615" v="199" actId="26606"/>
          <ac:picMkLst>
            <pc:docMk/>
            <pc:sldMk cId="1332481252" sldId="263"/>
            <ac:picMk id="5" creationId="{9A82AEEF-12FE-430F-A0E2-6EA9DCB89858}"/>
          </ac:picMkLst>
        </pc:picChg>
        <pc:picChg chg="add mod ord">
          <ac:chgData name="Bucur" userId="c73a816600a33d26" providerId="LiveId" clId="{C742C4BC-2115-463C-85F9-512DC4A82851}" dt="2021-04-21T02:27:08.615" v="199" actId="26606"/>
          <ac:picMkLst>
            <pc:docMk/>
            <pc:sldMk cId="1332481252" sldId="263"/>
            <ac:picMk id="6" creationId="{7253C3B2-2367-42B0-A673-E8A3742BC20C}"/>
          </ac:picMkLst>
        </pc:picChg>
        <pc:picChg chg="add mod ord">
          <ac:chgData name="Bucur" userId="c73a816600a33d26" providerId="LiveId" clId="{C742C4BC-2115-463C-85F9-512DC4A82851}" dt="2021-04-21T02:27:37.800" v="206" actId="1076"/>
          <ac:picMkLst>
            <pc:docMk/>
            <pc:sldMk cId="1332481252" sldId="263"/>
            <ac:picMk id="7" creationId="{A1E20C3C-952D-48AB-9DB9-F2AD27AF446F}"/>
          </ac:picMkLst>
        </pc:picChg>
        <pc:cxnChg chg="add del">
          <ac:chgData name="Bucur" userId="c73a816600a33d26" providerId="LiveId" clId="{C742C4BC-2115-463C-85F9-512DC4A82851}" dt="2021-04-20T22:36:57.287" v="11" actId="26606"/>
          <ac:cxnSpMkLst>
            <pc:docMk/>
            <pc:sldMk cId="1332481252" sldId="263"/>
            <ac:cxnSpMk id="29" creationId="{02E9B2EE-76CA-47F3-9977-3F2FCB7FD252}"/>
          </ac:cxnSpMkLst>
        </pc:cxnChg>
      </pc:sldChg>
      <pc:sldChg chg="addSp delSp modSp new mod setBg delDesignElem">
        <pc:chgData name="Bucur" userId="c73a816600a33d26" providerId="LiveId" clId="{C742C4BC-2115-463C-85F9-512DC4A82851}" dt="2021-04-22T14:39:24.313" v="376" actId="1076"/>
        <pc:sldMkLst>
          <pc:docMk/>
          <pc:sldMk cId="1700102609" sldId="264"/>
        </pc:sldMkLst>
        <pc:spChg chg="add mod">
          <ac:chgData name="Bucur" userId="c73a816600a33d26" providerId="LiveId" clId="{C742C4BC-2115-463C-85F9-512DC4A82851}" dt="2021-04-21T14:42:33.309" v="260" actId="255"/>
          <ac:spMkLst>
            <pc:docMk/>
            <pc:sldMk cId="1700102609" sldId="264"/>
            <ac:spMk id="2" creationId="{9DE08390-4D27-4110-927C-4570A7540326}"/>
          </ac:spMkLst>
        </pc:spChg>
        <pc:spChg chg="del">
          <ac:chgData name="Bucur" userId="c73a816600a33d26" providerId="LiveId" clId="{C742C4BC-2115-463C-85F9-512DC4A82851}" dt="2021-04-20T22:37:54.852" v="27" actId="478"/>
          <ac:spMkLst>
            <pc:docMk/>
            <pc:sldMk cId="1700102609" sldId="264"/>
            <ac:spMk id="2" creationId="{C8805493-ACFE-4DF9-8E71-BE58C2CDAA3F}"/>
          </ac:spMkLst>
        </pc:spChg>
        <pc:spChg chg="del">
          <ac:chgData name="Bucur" userId="c73a816600a33d26" providerId="LiveId" clId="{C742C4BC-2115-463C-85F9-512DC4A82851}" dt="2021-04-20T22:37:56.079" v="28" actId="478"/>
          <ac:spMkLst>
            <pc:docMk/>
            <pc:sldMk cId="1700102609" sldId="264"/>
            <ac:spMk id="3" creationId="{D9CABC69-906D-4794-A280-3284FBEB240E}"/>
          </ac:spMkLst>
        </pc:spChg>
        <pc:spChg chg="add del">
          <ac:chgData name="Bucur" userId="c73a816600a33d26" providerId="LiveId" clId="{C742C4BC-2115-463C-85F9-512DC4A82851}" dt="2021-04-20T22:38:59.431" v="39" actId="26606"/>
          <ac:spMkLst>
            <pc:docMk/>
            <pc:sldMk cId="1700102609" sldId="264"/>
            <ac:spMk id="14" creationId="{7F23EF37-19EC-4973-A7AF-4BBF68646D7D}"/>
          </ac:spMkLst>
        </pc:spChg>
        <pc:spChg chg="add del">
          <ac:chgData name="Bucur" userId="c73a816600a33d26" providerId="LiveId" clId="{C742C4BC-2115-463C-85F9-512DC4A82851}" dt="2021-04-20T22:39:00.537" v="41" actId="26606"/>
          <ac:spMkLst>
            <pc:docMk/>
            <pc:sldMk cId="1700102609" sldId="264"/>
            <ac:spMk id="16" creationId="{262ABC4B-37D8-4218-BDD8-6DF6A00C0C80}"/>
          </ac:spMkLst>
        </pc:spChg>
        <pc:spChg chg="add del">
          <ac:chgData name="Bucur" userId="c73a816600a33d26" providerId="LiveId" clId="{C742C4BC-2115-463C-85F9-512DC4A82851}" dt="2021-04-20T22:39:01.907" v="43" actId="26606"/>
          <ac:spMkLst>
            <pc:docMk/>
            <pc:sldMk cId="1700102609" sldId="264"/>
            <ac:spMk id="18" creationId="{AA274328-4774-4DF9-BA53-452565122FBB}"/>
          </ac:spMkLst>
        </pc:spChg>
        <pc:spChg chg="add del">
          <ac:chgData name="Bucur" userId="c73a816600a33d26" providerId="LiveId" clId="{C742C4BC-2115-463C-85F9-512DC4A82851}" dt="2021-04-20T22:39:01.907" v="43" actId="26606"/>
          <ac:spMkLst>
            <pc:docMk/>
            <pc:sldMk cId="1700102609" sldId="264"/>
            <ac:spMk id="19" creationId="{BFDC535F-AC0A-417D-96AB-6706BECACD95}"/>
          </ac:spMkLst>
        </pc:spChg>
        <pc:spChg chg="add del">
          <ac:chgData name="Bucur" userId="c73a816600a33d26" providerId="LiveId" clId="{C742C4BC-2115-463C-85F9-512DC4A82851}" dt="2021-04-20T22:39:01.907" v="43" actId="26606"/>
          <ac:spMkLst>
            <pc:docMk/>
            <pc:sldMk cId="1700102609" sldId="264"/>
            <ac:spMk id="20" creationId="{01C7B46D-2FEF-4FAA-915B-8B21A66BB647}"/>
          </ac:spMkLst>
        </pc:spChg>
        <pc:spChg chg="add del">
          <ac:chgData name="Bucur" userId="c73a816600a33d26" providerId="LiveId" clId="{C742C4BC-2115-463C-85F9-512DC4A82851}" dt="2021-04-20T22:39:01.907" v="43" actId="26606"/>
          <ac:spMkLst>
            <pc:docMk/>
            <pc:sldMk cId="1700102609" sldId="264"/>
            <ac:spMk id="21" creationId="{97AAAF8E-31DB-4148-8FCA-4D8233D691C6}"/>
          </ac:spMkLst>
        </pc:spChg>
        <pc:spChg chg="add del">
          <ac:chgData name="Bucur" userId="c73a816600a33d26" providerId="LiveId" clId="{C742C4BC-2115-463C-85F9-512DC4A82851}" dt="2021-04-20T22:40:24.941" v="72" actId="26606"/>
          <ac:spMkLst>
            <pc:docMk/>
            <pc:sldMk cId="1700102609" sldId="264"/>
            <ac:spMk id="22" creationId="{749FA6A2-2239-4EF2-9EB3-B1DC295FE14D}"/>
          </ac:spMkLst>
        </pc:spChg>
        <pc:spChg chg="add del">
          <ac:chgData name="Bucur" userId="c73a816600a33d26" providerId="LiveId" clId="{C742C4BC-2115-463C-85F9-512DC4A82851}" dt="2021-04-20T22:39:03.421" v="45" actId="26606"/>
          <ac:spMkLst>
            <pc:docMk/>
            <pc:sldMk cId="1700102609" sldId="264"/>
            <ac:spMk id="23" creationId="{9527FCEA-6143-4C5E-8C45-8AC9237ADE89}"/>
          </ac:spMkLst>
        </pc:spChg>
        <pc:spChg chg="add del">
          <ac:chgData name="Bucur" userId="c73a816600a33d26" providerId="LiveId" clId="{C742C4BC-2115-463C-85F9-512DC4A82851}" dt="2021-04-20T22:39:03.421" v="45" actId="26606"/>
          <ac:spMkLst>
            <pc:docMk/>
            <pc:sldMk cId="1700102609" sldId="264"/>
            <ac:spMk id="24" creationId="{1A9F23AD-7A55-49F3-A3EC-743F47F36B0E}"/>
          </ac:spMkLst>
        </pc:spChg>
        <pc:spChg chg="add del">
          <ac:chgData name="Bucur" userId="c73a816600a33d26" providerId="LiveId" clId="{C742C4BC-2115-463C-85F9-512DC4A82851}" dt="2021-04-20T22:39:03.421" v="45" actId="26606"/>
          <ac:spMkLst>
            <pc:docMk/>
            <pc:sldMk cId="1700102609" sldId="264"/>
            <ac:spMk id="25" creationId="{D7D9F91F-72C9-4DB9-ABD0-A8180D8262D5}"/>
          </ac:spMkLst>
        </pc:spChg>
        <pc:spChg chg="add del">
          <ac:chgData name="Bucur" userId="c73a816600a33d26" providerId="LiveId" clId="{C742C4BC-2115-463C-85F9-512DC4A82851}" dt="2021-04-20T22:39:03.421" v="45" actId="26606"/>
          <ac:spMkLst>
            <pc:docMk/>
            <pc:sldMk cId="1700102609" sldId="264"/>
            <ac:spMk id="26" creationId="{BE016956-CE9F-4946-8834-A8BC3529D0F6}"/>
          </ac:spMkLst>
        </pc:spChg>
        <pc:spChg chg="add del">
          <ac:chgData name="Bucur" userId="c73a816600a33d26" providerId="LiveId" clId="{C742C4BC-2115-463C-85F9-512DC4A82851}" dt="2021-04-20T22:40:25.995" v="74" actId="26606"/>
          <ac:spMkLst>
            <pc:docMk/>
            <pc:sldMk cId="1700102609" sldId="264"/>
            <ac:spMk id="27" creationId="{6C2997EE-0889-44C3-AC0D-18F26AC9AAAB}"/>
          </ac:spMkLst>
        </pc:spChg>
        <pc:spChg chg="add del">
          <ac:chgData name="Bucur" userId="c73a816600a33d26" providerId="LiveId" clId="{C742C4BC-2115-463C-85F9-512DC4A82851}" dt="2021-04-20T22:39:17.845" v="47" actId="26606"/>
          <ac:spMkLst>
            <pc:docMk/>
            <pc:sldMk cId="1700102609" sldId="264"/>
            <ac:spMk id="28" creationId="{799448F2-0E5B-42DA-B2D1-11A14E947BD4}"/>
          </ac:spMkLst>
        </pc:spChg>
        <pc:spChg chg="add del">
          <ac:chgData name="Bucur" userId="c73a816600a33d26" providerId="LiveId" clId="{C742C4BC-2115-463C-85F9-512DC4A82851}" dt="2021-04-20T22:39:17.845" v="47" actId="26606"/>
          <ac:spMkLst>
            <pc:docMk/>
            <pc:sldMk cId="1700102609" sldId="264"/>
            <ac:spMk id="29" creationId="{4E8A7552-20E1-4F34-ADAB-C1DB6634D47E}"/>
          </ac:spMkLst>
        </pc:spChg>
        <pc:spChg chg="add del">
          <ac:chgData name="Bucur" userId="c73a816600a33d26" providerId="LiveId" clId="{C742C4BC-2115-463C-85F9-512DC4A82851}" dt="2021-04-20T22:40:27.851" v="76" actId="26606"/>
          <ac:spMkLst>
            <pc:docMk/>
            <pc:sldMk cId="1700102609" sldId="264"/>
            <ac:spMk id="30" creationId="{42A4FC2C-047E-45A5-965D-8E1E3BF09BC6}"/>
          </ac:spMkLst>
        </pc:spChg>
        <pc:spChg chg="add del">
          <ac:chgData name="Bucur" userId="c73a816600a33d26" providerId="LiveId" clId="{C742C4BC-2115-463C-85F9-512DC4A82851}" dt="2021-04-20T22:40:28.913" v="78" actId="26606"/>
          <ac:spMkLst>
            <pc:docMk/>
            <pc:sldMk cId="1700102609" sldId="264"/>
            <ac:spMk id="32" creationId="{799448F2-0E5B-42DA-B2D1-11A14E947BD4}"/>
          </ac:spMkLst>
        </pc:spChg>
        <pc:spChg chg="add del">
          <ac:chgData name="Bucur" userId="c73a816600a33d26" providerId="LiveId" clId="{C742C4BC-2115-463C-85F9-512DC4A82851}" dt="2021-04-20T22:40:28.913" v="78" actId="26606"/>
          <ac:spMkLst>
            <pc:docMk/>
            <pc:sldMk cId="1700102609" sldId="264"/>
            <ac:spMk id="33" creationId="{4E8A7552-20E1-4F34-ADAB-C1DB6634D47E}"/>
          </ac:spMkLst>
        </pc:spChg>
        <pc:spChg chg="add del">
          <ac:chgData name="Bucur" userId="c73a816600a33d26" providerId="LiveId" clId="{C742C4BC-2115-463C-85F9-512DC4A82851}" dt="2021-04-20T22:40:30.133" v="80" actId="26606"/>
          <ac:spMkLst>
            <pc:docMk/>
            <pc:sldMk cId="1700102609" sldId="264"/>
            <ac:spMk id="35" creationId="{262ABC4B-37D8-4218-BDD8-6DF6A00C0C80}"/>
          </ac:spMkLst>
        </pc:spChg>
        <pc:spChg chg="add del">
          <ac:chgData name="Bucur" userId="c73a816600a33d26" providerId="LiveId" clId="{C742C4BC-2115-463C-85F9-512DC4A82851}" dt="2021-04-20T22:44:28.498" v="145"/>
          <ac:spMkLst>
            <pc:docMk/>
            <pc:sldMk cId="1700102609" sldId="264"/>
            <ac:spMk id="37" creationId="{BFDC535F-AC0A-417D-96AB-6706BECACD95}"/>
          </ac:spMkLst>
        </pc:spChg>
        <pc:spChg chg="add del">
          <ac:chgData name="Bucur" userId="c73a816600a33d26" providerId="LiveId" clId="{C742C4BC-2115-463C-85F9-512DC4A82851}" dt="2021-04-20T22:44:28.498" v="145"/>
          <ac:spMkLst>
            <pc:docMk/>
            <pc:sldMk cId="1700102609" sldId="264"/>
            <ac:spMk id="38" creationId="{97AAAF8E-31DB-4148-8FCA-4D8233D691C6}"/>
          </ac:spMkLst>
        </pc:spChg>
        <pc:spChg chg="add del">
          <ac:chgData name="Bucur" userId="c73a816600a33d26" providerId="LiveId" clId="{C742C4BC-2115-463C-85F9-512DC4A82851}" dt="2021-04-20T22:44:28.498" v="145"/>
          <ac:spMkLst>
            <pc:docMk/>
            <pc:sldMk cId="1700102609" sldId="264"/>
            <ac:spMk id="39" creationId="{AA274328-4774-4DF9-BA53-452565122FBB}"/>
          </ac:spMkLst>
        </pc:spChg>
        <pc:spChg chg="add del">
          <ac:chgData name="Bucur" userId="c73a816600a33d26" providerId="LiveId" clId="{C742C4BC-2115-463C-85F9-512DC4A82851}" dt="2021-04-20T22:44:28.498" v="145"/>
          <ac:spMkLst>
            <pc:docMk/>
            <pc:sldMk cId="1700102609" sldId="264"/>
            <ac:spMk id="40" creationId="{01C7B46D-2FEF-4FAA-915B-8B21A66BB647}"/>
          </ac:spMkLst>
        </pc:spChg>
        <pc:picChg chg="mod">
          <ac:chgData name="Bucur" userId="c73a816600a33d26" providerId="LiveId" clId="{C742C4BC-2115-463C-85F9-512DC4A82851}" dt="2021-04-22T14:39:24.313" v="376" actId="1076"/>
          <ac:picMkLst>
            <pc:docMk/>
            <pc:sldMk cId="1700102609" sldId="264"/>
            <ac:picMk id="3" creationId="{00A9E10A-6C06-41D5-B650-0595E6590568}"/>
          </ac:picMkLst>
        </pc:picChg>
        <pc:picChg chg="add del mod ord">
          <ac:chgData name="Bucur" userId="c73a816600a33d26" providerId="LiveId" clId="{C742C4BC-2115-463C-85F9-512DC4A82851}" dt="2021-04-20T22:39:51.387" v="52" actId="478"/>
          <ac:picMkLst>
            <pc:docMk/>
            <pc:sldMk cId="1700102609" sldId="264"/>
            <ac:picMk id="5" creationId="{A54EFA51-AC23-47A9-ADCB-F32F2A05D47C}"/>
          </ac:picMkLst>
        </pc:picChg>
        <pc:picChg chg="add del mod">
          <ac:chgData name="Bucur" userId="c73a816600a33d26" providerId="LiveId" clId="{C742C4BC-2115-463C-85F9-512DC4A82851}" dt="2021-04-20T22:39:51.954" v="53" actId="478"/>
          <ac:picMkLst>
            <pc:docMk/>
            <pc:sldMk cId="1700102609" sldId="264"/>
            <ac:picMk id="7" creationId="{72F303D4-29F1-407F-8ADF-40CD0A67849B}"/>
          </ac:picMkLst>
        </pc:picChg>
        <pc:picChg chg="add del mod ord">
          <ac:chgData name="Bucur" userId="c73a816600a33d26" providerId="LiveId" clId="{C742C4BC-2115-463C-85F9-512DC4A82851}" dt="2021-04-20T22:39:52.584" v="54" actId="478"/>
          <ac:picMkLst>
            <pc:docMk/>
            <pc:sldMk cId="1700102609" sldId="264"/>
            <ac:picMk id="9" creationId="{5E09F217-D23A-45FC-BAFC-42044EA9BEBD}"/>
          </ac:picMkLst>
        </pc:picChg>
        <pc:picChg chg="add mod ord">
          <ac:chgData name="Bucur" userId="c73a816600a33d26" providerId="LiveId" clId="{C742C4BC-2115-463C-85F9-512DC4A82851}" dt="2021-04-20T22:40:30.141" v="81" actId="26606"/>
          <ac:picMkLst>
            <pc:docMk/>
            <pc:sldMk cId="1700102609" sldId="264"/>
            <ac:picMk id="11" creationId="{8E8FF73E-48DE-44C9-B6F7-0C32309DAF76}"/>
          </ac:picMkLst>
        </pc:picChg>
        <pc:picChg chg="add mod ord">
          <ac:chgData name="Bucur" userId="c73a816600a33d26" providerId="LiveId" clId="{C742C4BC-2115-463C-85F9-512DC4A82851}" dt="2021-04-21T14:42:24.474" v="258" actId="1076"/>
          <ac:picMkLst>
            <pc:docMk/>
            <pc:sldMk cId="1700102609" sldId="264"/>
            <ac:picMk id="13" creationId="{2B62BFB3-2BE5-4AEA-AD5B-2DE9D37A698E}"/>
          </ac:picMkLst>
        </pc:picChg>
        <pc:picChg chg="add mod ord">
          <ac:chgData name="Bucur" userId="c73a816600a33d26" providerId="LiveId" clId="{C742C4BC-2115-463C-85F9-512DC4A82851}" dt="2021-04-20T22:40:30.141" v="81" actId="26606"/>
          <ac:picMkLst>
            <pc:docMk/>
            <pc:sldMk cId="1700102609" sldId="264"/>
            <ac:picMk id="17" creationId="{117178D1-2EB4-4C12-B3C0-0E2DD20B3235}"/>
          </ac:picMkLst>
        </pc:picChg>
      </pc:sldChg>
      <pc:sldChg chg="addSp delSp modSp new mod setBg delDesignElem">
        <pc:chgData name="Bucur" userId="c73a816600a33d26" providerId="LiveId" clId="{C742C4BC-2115-463C-85F9-512DC4A82851}" dt="2021-04-22T14:42:54.113" v="378" actId="1076"/>
        <pc:sldMkLst>
          <pc:docMk/>
          <pc:sldMk cId="4192847949" sldId="265"/>
        </pc:sldMkLst>
        <pc:spChg chg="del">
          <ac:chgData name="Bucur" userId="c73a816600a33d26" providerId="LiveId" clId="{C742C4BC-2115-463C-85F9-512DC4A82851}" dt="2021-04-20T22:40:37.391" v="83" actId="478"/>
          <ac:spMkLst>
            <pc:docMk/>
            <pc:sldMk cId="4192847949" sldId="265"/>
            <ac:spMk id="2" creationId="{14414750-4A40-4325-9496-75BDD752DAD8}"/>
          </ac:spMkLst>
        </pc:spChg>
        <pc:spChg chg="del">
          <ac:chgData name="Bucur" userId="c73a816600a33d26" providerId="LiveId" clId="{C742C4BC-2115-463C-85F9-512DC4A82851}" dt="2021-04-20T22:40:39.975" v="84" actId="478"/>
          <ac:spMkLst>
            <pc:docMk/>
            <pc:sldMk cId="4192847949" sldId="265"/>
            <ac:spMk id="3" creationId="{BC1B38EA-A19B-4E9C-B008-867131BF1CB1}"/>
          </ac:spMkLst>
        </pc:spChg>
        <pc:spChg chg="add del">
          <ac:chgData name="Bucur" userId="c73a816600a33d26" providerId="LiveId" clId="{C742C4BC-2115-463C-85F9-512DC4A82851}" dt="2021-04-20T22:44:28.498" v="145"/>
          <ac:spMkLst>
            <pc:docMk/>
            <pc:sldMk cId="4192847949" sldId="265"/>
            <ac:spMk id="10" creationId="{9C6777B5-64F4-4200-B099-34168B69FE53}"/>
          </ac:spMkLst>
        </pc:spChg>
        <pc:grpChg chg="add del">
          <ac:chgData name="Bucur" userId="c73a816600a33d26" providerId="LiveId" clId="{C742C4BC-2115-463C-85F9-512DC4A82851}" dt="2021-04-20T22:44:28.498" v="145"/>
          <ac:grpSpMkLst>
            <pc:docMk/>
            <pc:sldMk cId="4192847949" sldId="265"/>
            <ac:grpSpMk id="12" creationId="{4252769E-B9F0-4068-A645-5BBEF16E9C28}"/>
          </ac:grpSpMkLst>
        </pc:grpChg>
        <pc:picChg chg="mod">
          <ac:chgData name="Bucur" userId="c73a816600a33d26" providerId="LiveId" clId="{C742C4BC-2115-463C-85F9-512DC4A82851}" dt="2021-04-22T14:42:54.113" v="378" actId="1076"/>
          <ac:picMkLst>
            <pc:docMk/>
            <pc:sldMk cId="4192847949" sldId="265"/>
            <ac:picMk id="2" creationId="{13F65DC8-46C6-4969-BDB3-EE505DA0D197}"/>
          </ac:picMkLst>
        </pc:picChg>
        <pc:picChg chg="add mod">
          <ac:chgData name="Bucur" userId="c73a816600a33d26" providerId="LiveId" clId="{C742C4BC-2115-463C-85F9-512DC4A82851}" dt="2021-04-20T22:41:14.815" v="88" actId="26606"/>
          <ac:picMkLst>
            <pc:docMk/>
            <pc:sldMk cId="4192847949" sldId="265"/>
            <ac:picMk id="5" creationId="{FF116117-520F-4C1C-8A0F-F17A3B8843DD}"/>
          </ac:picMkLst>
        </pc:picChg>
      </pc:sldChg>
      <pc:sldChg chg="addSp delSp modSp new mod setBg">
        <pc:chgData name="Bucur" userId="c73a816600a33d26" providerId="LiveId" clId="{C742C4BC-2115-463C-85F9-512DC4A82851}" dt="2021-04-22T13:46:22.930" v="313" actId="255"/>
        <pc:sldMkLst>
          <pc:docMk/>
          <pc:sldMk cId="4130718201" sldId="266"/>
        </pc:sldMkLst>
        <pc:spChg chg="del">
          <ac:chgData name="Bucur" userId="c73a816600a33d26" providerId="LiveId" clId="{C742C4BC-2115-463C-85F9-512DC4A82851}" dt="2021-04-20T22:42:48.217" v="90" actId="478"/>
          <ac:spMkLst>
            <pc:docMk/>
            <pc:sldMk cId="4130718201" sldId="266"/>
            <ac:spMk id="2" creationId="{D6F8653C-7EED-455D-AD65-FEB8F3793F4E}"/>
          </ac:spMkLst>
        </pc:spChg>
        <pc:spChg chg="add mod">
          <ac:chgData name="Bucur" userId="c73a816600a33d26" providerId="LiveId" clId="{C742C4BC-2115-463C-85F9-512DC4A82851}" dt="2021-04-22T13:46:22.930" v="313" actId="255"/>
          <ac:spMkLst>
            <pc:docMk/>
            <pc:sldMk cId="4130718201" sldId="266"/>
            <ac:spMk id="2" creationId="{FF81054C-F0A7-40C0-B86D-C4335BE048CE}"/>
          </ac:spMkLst>
        </pc:spChg>
        <pc:spChg chg="del">
          <ac:chgData name="Bucur" userId="c73a816600a33d26" providerId="LiveId" clId="{C742C4BC-2115-463C-85F9-512DC4A82851}" dt="2021-04-20T22:42:50.219" v="91" actId="478"/>
          <ac:spMkLst>
            <pc:docMk/>
            <pc:sldMk cId="4130718201" sldId="266"/>
            <ac:spMk id="3" creationId="{3912CF02-3FD9-47AA-A45B-F46FC0AA020C}"/>
          </ac:spMkLst>
        </pc:spChg>
        <pc:spChg chg="add del mod">
          <ac:chgData name="Bucur" userId="c73a816600a33d26" providerId="LiveId" clId="{C742C4BC-2115-463C-85F9-512DC4A82851}" dt="2021-04-20T22:44:26.911" v="140" actId="33987"/>
          <ac:spMkLst>
            <pc:docMk/>
            <pc:sldMk cId="4130718201" sldId="266"/>
            <ac:spMk id="6" creationId="{F75AA8F9-1F2F-42BF-8B0E-78EE76E074DC}"/>
          </ac:spMkLst>
        </pc:spChg>
        <pc:spChg chg="add mod">
          <ac:chgData name="Bucur" userId="c73a816600a33d26" providerId="LiveId" clId="{C742C4BC-2115-463C-85F9-512DC4A82851}" dt="2021-04-20T22:44:51.636" v="164" actId="1076"/>
          <ac:spMkLst>
            <pc:docMk/>
            <pc:sldMk cId="4130718201" sldId="266"/>
            <ac:spMk id="7" creationId="{B37CE8AF-374B-47F7-ADA6-67D4E5F47A55}"/>
          </ac:spMkLst>
        </pc:spChg>
        <pc:grpChg chg="add del">
          <ac:chgData name="Bucur" userId="c73a816600a33d26" providerId="LiveId" clId="{C742C4BC-2115-463C-85F9-512DC4A82851}" dt="2021-04-20T22:44:27.883" v="143" actId="26606"/>
          <ac:grpSpMkLst>
            <pc:docMk/>
            <pc:sldMk cId="4130718201" sldId="266"/>
            <ac:grpSpMk id="12" creationId="{42AB5EEF-5DB7-47EA-BB55-DC7DAC8A6870}"/>
          </ac:grpSpMkLst>
        </pc:grpChg>
        <pc:picChg chg="add del mod">
          <ac:chgData name="Bucur" userId="c73a816600a33d26" providerId="LiveId" clId="{C742C4BC-2115-463C-85F9-512DC4A82851}" dt="2021-04-20T22:44:34.040" v="147" actId="478"/>
          <ac:picMkLst>
            <pc:docMk/>
            <pc:sldMk cId="4130718201" sldId="266"/>
            <ac:picMk id="5" creationId="{3E5C4173-DDB0-4E65-915A-508688276D82}"/>
          </ac:picMkLst>
        </pc:picChg>
        <pc:picChg chg="add del">
          <ac:chgData name="Bucur" userId="c73a816600a33d26" providerId="LiveId" clId="{C742C4BC-2115-463C-85F9-512DC4A82851}" dt="2021-04-20T22:44:27.883" v="143" actId="26606"/>
          <ac:picMkLst>
            <pc:docMk/>
            <pc:sldMk cId="4130718201" sldId="266"/>
            <ac:picMk id="10" creationId="{F770B4CD-535A-4FF2-B700-8C40F0031E93}"/>
          </ac:picMkLst>
        </pc:picChg>
      </pc:sldChg>
      <pc:sldChg chg="addSp delSp modSp new mod setBg">
        <pc:chgData name="Bucur" userId="c73a816600a33d26" providerId="LiveId" clId="{C742C4BC-2115-463C-85F9-512DC4A82851}" dt="2021-04-22T14:40:33.448" v="377" actId="1076"/>
        <pc:sldMkLst>
          <pc:docMk/>
          <pc:sldMk cId="2295974028" sldId="267"/>
        </pc:sldMkLst>
        <pc:spChg chg="del">
          <ac:chgData name="Bucur" userId="c73a816600a33d26" providerId="LiveId" clId="{C742C4BC-2115-463C-85F9-512DC4A82851}" dt="2021-04-22T13:26:36.693" v="262" actId="478"/>
          <ac:spMkLst>
            <pc:docMk/>
            <pc:sldMk cId="2295974028" sldId="267"/>
            <ac:spMk id="2" creationId="{3707E806-D985-4C02-9111-A6CBABE00102}"/>
          </ac:spMkLst>
        </pc:spChg>
        <pc:spChg chg="del">
          <ac:chgData name="Bucur" userId="c73a816600a33d26" providerId="LiveId" clId="{C742C4BC-2115-463C-85F9-512DC4A82851}" dt="2021-04-22T13:26:38.097" v="263" actId="478"/>
          <ac:spMkLst>
            <pc:docMk/>
            <pc:sldMk cId="2295974028" sldId="267"/>
            <ac:spMk id="3" creationId="{D44E2DEA-00EA-4AD0-9533-965A30EED945}"/>
          </ac:spMkLst>
        </pc:spChg>
        <pc:spChg chg="add mod">
          <ac:chgData name="Bucur" userId="c73a816600a33d26" providerId="LiveId" clId="{C742C4BC-2115-463C-85F9-512DC4A82851}" dt="2021-04-22T13:28:45.403" v="281" actId="255"/>
          <ac:spMkLst>
            <pc:docMk/>
            <pc:sldMk cId="2295974028" sldId="267"/>
            <ac:spMk id="10" creationId="{59143570-4A39-4AD8-A413-10E7E1FA0BF8}"/>
          </ac:spMkLst>
        </pc:spChg>
        <pc:spChg chg="add">
          <ac:chgData name="Bucur" userId="c73a816600a33d26" providerId="LiveId" clId="{C742C4BC-2115-463C-85F9-512DC4A82851}" dt="2021-04-22T13:28:23.592" v="275" actId="26606"/>
          <ac:spMkLst>
            <pc:docMk/>
            <pc:sldMk cId="2295974028" sldId="267"/>
            <ac:spMk id="14" creationId="{9527FCEA-6143-4C5E-8C45-8AC9237ADE89}"/>
          </ac:spMkLst>
        </pc:spChg>
        <pc:spChg chg="add">
          <ac:chgData name="Bucur" userId="c73a816600a33d26" providerId="LiveId" clId="{C742C4BC-2115-463C-85F9-512DC4A82851}" dt="2021-04-22T13:28:23.592" v="275" actId="26606"/>
          <ac:spMkLst>
            <pc:docMk/>
            <pc:sldMk cId="2295974028" sldId="267"/>
            <ac:spMk id="16" creationId="{1A9F23AD-7A55-49F3-A3EC-743F47F36B0E}"/>
          </ac:spMkLst>
        </pc:spChg>
        <pc:spChg chg="add">
          <ac:chgData name="Bucur" userId="c73a816600a33d26" providerId="LiveId" clId="{C742C4BC-2115-463C-85F9-512DC4A82851}" dt="2021-04-22T13:28:23.592" v="275" actId="26606"/>
          <ac:spMkLst>
            <pc:docMk/>
            <pc:sldMk cId="2295974028" sldId="267"/>
            <ac:spMk id="18" creationId="{D7D9F91F-72C9-4DB9-ABD0-A8180D8262D5}"/>
          </ac:spMkLst>
        </pc:spChg>
        <pc:spChg chg="add">
          <ac:chgData name="Bucur" userId="c73a816600a33d26" providerId="LiveId" clId="{C742C4BC-2115-463C-85F9-512DC4A82851}" dt="2021-04-22T13:28:23.592" v="275" actId="26606"/>
          <ac:spMkLst>
            <pc:docMk/>
            <pc:sldMk cId="2295974028" sldId="267"/>
            <ac:spMk id="20" creationId="{BE016956-CE9F-4946-8834-A8BC3529D0F6}"/>
          </ac:spMkLst>
        </pc:spChg>
        <pc:picChg chg="add mod ord">
          <ac:chgData name="Bucur" userId="c73a816600a33d26" providerId="LiveId" clId="{C742C4BC-2115-463C-85F9-512DC4A82851}" dt="2021-04-22T13:28:23.592" v="275" actId="26606"/>
          <ac:picMkLst>
            <pc:docMk/>
            <pc:sldMk cId="2295974028" sldId="267"/>
            <ac:picMk id="5" creationId="{3495F409-832F-4E99-9781-3CC6F78F0A23}"/>
          </ac:picMkLst>
        </pc:picChg>
        <pc:picChg chg="add mod ord">
          <ac:chgData name="Bucur" userId="c73a816600a33d26" providerId="LiveId" clId="{C742C4BC-2115-463C-85F9-512DC4A82851}" dt="2021-04-22T13:28:27.258" v="276" actId="14100"/>
          <ac:picMkLst>
            <pc:docMk/>
            <pc:sldMk cId="2295974028" sldId="267"/>
            <ac:picMk id="7" creationId="{1C8C41B9-D872-452B-8C0F-450ECEEB78E9}"/>
          </ac:picMkLst>
        </pc:picChg>
        <pc:picChg chg="add mod">
          <ac:chgData name="Bucur" userId="c73a816600a33d26" providerId="LiveId" clId="{C742C4BC-2115-463C-85F9-512DC4A82851}" dt="2021-04-22T13:28:23.592" v="275" actId="26606"/>
          <ac:picMkLst>
            <pc:docMk/>
            <pc:sldMk cId="2295974028" sldId="267"/>
            <ac:picMk id="9" creationId="{D2A9BE3F-8824-4F0A-A8B1-B82C88B61EF9}"/>
          </ac:picMkLst>
        </pc:picChg>
        <pc:picChg chg="mod">
          <ac:chgData name="Bucur" userId="c73a816600a33d26" providerId="LiveId" clId="{C742C4BC-2115-463C-85F9-512DC4A82851}" dt="2021-04-22T14:40:33.448" v="377" actId="1076"/>
          <ac:picMkLst>
            <pc:docMk/>
            <pc:sldMk cId="2295974028" sldId="267"/>
            <ac:picMk id="11" creationId="{6F9FA8B3-F489-4924-AB66-196A4B81F545}"/>
          </ac:picMkLst>
        </pc:picChg>
      </pc:sldChg>
      <pc:sldChg chg="addSp delSp modSp new del mod">
        <pc:chgData name="Bucur" userId="c73a816600a33d26" providerId="LiveId" clId="{C742C4BC-2115-463C-85F9-512DC4A82851}" dt="2021-04-21T02:25:39.693" v="180" actId="47"/>
        <pc:sldMkLst>
          <pc:docMk/>
          <pc:sldMk cId="2592795693" sldId="267"/>
        </pc:sldMkLst>
        <pc:spChg chg="del">
          <ac:chgData name="Bucur" userId="c73a816600a33d26" providerId="LiveId" clId="{C742C4BC-2115-463C-85F9-512DC4A82851}" dt="2021-04-21T02:24:50.627" v="175" actId="478"/>
          <ac:spMkLst>
            <pc:docMk/>
            <pc:sldMk cId="2592795693" sldId="267"/>
            <ac:spMk id="2" creationId="{3C769CC5-5DD6-4D4B-89B8-08B38AE75BF5}"/>
          </ac:spMkLst>
        </pc:spChg>
        <pc:spChg chg="del">
          <ac:chgData name="Bucur" userId="c73a816600a33d26" providerId="LiveId" clId="{C742C4BC-2115-463C-85F9-512DC4A82851}" dt="2021-04-21T02:24:52.979" v="176" actId="478"/>
          <ac:spMkLst>
            <pc:docMk/>
            <pc:sldMk cId="2592795693" sldId="267"/>
            <ac:spMk id="3" creationId="{16A7023D-3E05-48C1-AF45-62847B4CE7FF}"/>
          </ac:spMkLst>
        </pc:spChg>
        <pc:picChg chg="add mod">
          <ac:chgData name="Bucur" userId="c73a816600a33d26" providerId="LiveId" clId="{C742C4BC-2115-463C-85F9-512DC4A82851}" dt="2021-04-21T02:25:00.589" v="179" actId="962"/>
          <ac:picMkLst>
            <pc:docMk/>
            <pc:sldMk cId="2592795693" sldId="267"/>
            <ac:picMk id="5" creationId="{58683006-9B08-4FAA-9D72-64283AE01D5B}"/>
          </ac:picMkLst>
        </pc:picChg>
      </pc:sldChg>
      <pc:sldChg chg="addSp delSp modSp new mod setBg">
        <pc:chgData name="Bucur" userId="c73a816600a33d26" providerId="LiveId" clId="{C742C4BC-2115-463C-85F9-512DC4A82851}" dt="2021-04-22T14:45:28.564" v="381" actId="1076"/>
        <pc:sldMkLst>
          <pc:docMk/>
          <pc:sldMk cId="3294511341" sldId="268"/>
        </pc:sldMkLst>
        <pc:spChg chg="del">
          <ac:chgData name="Bucur" userId="c73a816600a33d26" providerId="LiveId" clId="{C742C4BC-2115-463C-85F9-512DC4A82851}" dt="2021-04-22T13:28:58.393" v="283" actId="478"/>
          <ac:spMkLst>
            <pc:docMk/>
            <pc:sldMk cId="3294511341" sldId="268"/>
            <ac:spMk id="2" creationId="{C6A75794-34FF-44D9-9EB3-46EC3A7B417E}"/>
          </ac:spMkLst>
        </pc:spChg>
        <pc:spChg chg="del">
          <ac:chgData name="Bucur" userId="c73a816600a33d26" providerId="LiveId" clId="{C742C4BC-2115-463C-85F9-512DC4A82851}" dt="2021-04-22T13:28:59.983" v="284" actId="478"/>
          <ac:spMkLst>
            <pc:docMk/>
            <pc:sldMk cId="3294511341" sldId="268"/>
            <ac:spMk id="3" creationId="{9ACECB58-443E-4F3A-A548-1A85ECEA2F7B}"/>
          </ac:spMkLst>
        </pc:spChg>
        <pc:spChg chg="add mod">
          <ac:chgData name="Bucur" userId="c73a816600a33d26" providerId="LiveId" clId="{C742C4BC-2115-463C-85F9-512DC4A82851}" dt="2021-04-22T13:36:28.041" v="302" actId="255"/>
          <ac:spMkLst>
            <pc:docMk/>
            <pc:sldMk cId="3294511341" sldId="268"/>
            <ac:spMk id="10" creationId="{7532C90C-48F1-4A6D-92AB-3EC89CB0D0A5}"/>
          </ac:spMkLst>
        </pc:spChg>
        <pc:spChg chg="add del">
          <ac:chgData name="Bucur" userId="c73a816600a33d26" providerId="LiveId" clId="{C742C4BC-2115-463C-85F9-512DC4A82851}" dt="2021-04-22T13:32:58.853" v="295" actId="26606"/>
          <ac:spMkLst>
            <pc:docMk/>
            <pc:sldMk cId="3294511341" sldId="268"/>
            <ac:spMk id="14" creationId="{FABB624F-BF77-4AE1-B71D-2D681D4731B8}"/>
          </ac:spMkLst>
        </pc:spChg>
        <pc:spChg chg="add">
          <ac:chgData name="Bucur" userId="c73a816600a33d26" providerId="LiveId" clId="{C742C4BC-2115-463C-85F9-512DC4A82851}" dt="2021-04-22T13:32:58.861" v="296" actId="26606"/>
          <ac:spMkLst>
            <pc:docMk/>
            <pc:sldMk cId="3294511341" sldId="268"/>
            <ac:spMk id="16" creationId="{97AAAF8E-31DB-4148-8FCA-4D8233D691C6}"/>
          </ac:spMkLst>
        </pc:spChg>
        <pc:spChg chg="add">
          <ac:chgData name="Bucur" userId="c73a816600a33d26" providerId="LiveId" clId="{C742C4BC-2115-463C-85F9-512DC4A82851}" dt="2021-04-22T13:32:58.861" v="296" actId="26606"/>
          <ac:spMkLst>
            <pc:docMk/>
            <pc:sldMk cId="3294511341" sldId="268"/>
            <ac:spMk id="17" creationId="{BFDC535F-AC0A-417D-96AB-6706BECACD95}"/>
          </ac:spMkLst>
        </pc:spChg>
        <pc:spChg chg="add">
          <ac:chgData name="Bucur" userId="c73a816600a33d26" providerId="LiveId" clId="{C742C4BC-2115-463C-85F9-512DC4A82851}" dt="2021-04-22T13:32:58.861" v="296" actId="26606"/>
          <ac:spMkLst>
            <pc:docMk/>
            <pc:sldMk cId="3294511341" sldId="268"/>
            <ac:spMk id="18" creationId="{AA274328-4774-4DF9-BA53-452565122FBB}"/>
          </ac:spMkLst>
        </pc:spChg>
        <pc:spChg chg="add">
          <ac:chgData name="Bucur" userId="c73a816600a33d26" providerId="LiveId" clId="{C742C4BC-2115-463C-85F9-512DC4A82851}" dt="2021-04-22T13:32:58.861" v="296" actId="26606"/>
          <ac:spMkLst>
            <pc:docMk/>
            <pc:sldMk cId="3294511341" sldId="268"/>
            <ac:spMk id="20" creationId="{01C7B46D-2FEF-4FAA-915B-8B21A66BB647}"/>
          </ac:spMkLst>
        </pc:spChg>
        <pc:picChg chg="add mod ord">
          <ac:chgData name="Bucur" userId="c73a816600a33d26" providerId="LiveId" clId="{C742C4BC-2115-463C-85F9-512DC4A82851}" dt="2021-04-22T13:32:58.861" v="296" actId="26606"/>
          <ac:picMkLst>
            <pc:docMk/>
            <pc:sldMk cId="3294511341" sldId="268"/>
            <ac:picMk id="5" creationId="{06A11FEA-D6FB-4280-8BB8-A92057DA2FA3}"/>
          </ac:picMkLst>
        </pc:picChg>
        <pc:picChg chg="add mod ord">
          <ac:chgData name="Bucur" userId="c73a816600a33d26" providerId="LiveId" clId="{C742C4BC-2115-463C-85F9-512DC4A82851}" dt="2021-04-22T13:32:58.861" v="296" actId="26606"/>
          <ac:picMkLst>
            <pc:docMk/>
            <pc:sldMk cId="3294511341" sldId="268"/>
            <ac:picMk id="7" creationId="{CE568232-EFB5-48AF-81E7-E0EA1BD0A049}"/>
          </ac:picMkLst>
        </pc:picChg>
        <pc:picChg chg="add mod">
          <ac:chgData name="Bucur" userId="c73a816600a33d26" providerId="LiveId" clId="{C742C4BC-2115-463C-85F9-512DC4A82851}" dt="2021-04-22T13:33:02.460" v="297" actId="14100"/>
          <ac:picMkLst>
            <pc:docMk/>
            <pc:sldMk cId="3294511341" sldId="268"/>
            <ac:picMk id="9" creationId="{0BC8F022-0131-4D63-AAB2-493263E72993}"/>
          </ac:picMkLst>
        </pc:picChg>
        <pc:picChg chg="mod">
          <ac:chgData name="Bucur" userId="c73a816600a33d26" providerId="LiveId" clId="{C742C4BC-2115-463C-85F9-512DC4A82851}" dt="2021-04-22T14:45:28.564" v="381" actId="1076"/>
          <ac:picMkLst>
            <pc:docMk/>
            <pc:sldMk cId="3294511341" sldId="268"/>
            <ac:picMk id="11" creationId="{7279AF5C-2982-48A6-97BE-8BC759C0E988}"/>
          </ac:picMkLst>
        </pc:picChg>
      </pc:sldChg>
      <pc:sldChg chg="addSp delSp modSp new mod setBg">
        <pc:chgData name="Bucur" userId="c73a816600a33d26" providerId="LiveId" clId="{C742C4BC-2115-463C-85F9-512DC4A82851}" dt="2021-04-22T14:44:34.687" v="379" actId="1076"/>
        <pc:sldMkLst>
          <pc:docMk/>
          <pc:sldMk cId="1032437420" sldId="269"/>
        </pc:sldMkLst>
        <pc:spChg chg="del">
          <ac:chgData name="Bucur" userId="c73a816600a33d26" providerId="LiveId" clId="{C742C4BC-2115-463C-85F9-512DC4A82851}" dt="2021-04-22T13:47:01.945" v="315" actId="478"/>
          <ac:spMkLst>
            <pc:docMk/>
            <pc:sldMk cId="1032437420" sldId="269"/>
            <ac:spMk id="2" creationId="{992DF51E-7F43-4C7C-8C11-E31D8689B7CB}"/>
          </ac:spMkLst>
        </pc:spChg>
        <pc:spChg chg="del mod">
          <ac:chgData name="Bucur" userId="c73a816600a33d26" providerId="LiveId" clId="{C742C4BC-2115-463C-85F9-512DC4A82851}" dt="2021-04-22T13:47:03.710" v="317" actId="478"/>
          <ac:spMkLst>
            <pc:docMk/>
            <pc:sldMk cId="1032437420" sldId="269"/>
            <ac:spMk id="3" creationId="{B5D11953-FB21-4B53-ADA6-028D4A0D01FE}"/>
          </ac:spMkLst>
        </pc:spChg>
        <pc:spChg chg="add del">
          <ac:chgData name="Bucur" userId="c73a816600a33d26" providerId="LiveId" clId="{C742C4BC-2115-463C-85F9-512DC4A82851}" dt="2021-04-22T13:48:02.356" v="325" actId="26606"/>
          <ac:spMkLst>
            <pc:docMk/>
            <pc:sldMk cId="1032437420" sldId="269"/>
            <ac:spMk id="14" creationId="{7F23EF37-19EC-4973-A7AF-4BBF68646D7D}"/>
          </ac:spMkLst>
        </pc:spChg>
        <pc:spChg chg="add">
          <ac:chgData name="Bucur" userId="c73a816600a33d26" providerId="LiveId" clId="{C742C4BC-2115-463C-85F9-512DC4A82851}" dt="2021-04-22T13:48:02.356" v="325" actId="26606"/>
          <ac:spMkLst>
            <pc:docMk/>
            <pc:sldMk cId="1032437420" sldId="269"/>
            <ac:spMk id="19" creationId="{B527B32F-07F3-4C94-B09B-8C8F310F0D56}"/>
          </ac:spMkLst>
        </pc:spChg>
        <pc:spChg chg="add">
          <ac:chgData name="Bucur" userId="c73a816600a33d26" providerId="LiveId" clId="{C742C4BC-2115-463C-85F9-512DC4A82851}" dt="2021-04-22T13:48:02.356" v="325" actId="26606"/>
          <ac:spMkLst>
            <pc:docMk/>
            <pc:sldMk cId="1032437420" sldId="269"/>
            <ac:spMk id="21" creationId="{7F41D4CC-403D-465E-9223-3277868A5D9E}"/>
          </ac:spMkLst>
        </pc:spChg>
        <pc:spChg chg="add">
          <ac:chgData name="Bucur" userId="c73a816600a33d26" providerId="LiveId" clId="{C742C4BC-2115-463C-85F9-512DC4A82851}" dt="2021-04-22T13:48:02.356" v="325" actId="26606"/>
          <ac:spMkLst>
            <pc:docMk/>
            <pc:sldMk cId="1032437420" sldId="269"/>
            <ac:spMk id="23" creationId="{3DC4C688-715E-4A31-AB90-6A5752887D8A}"/>
          </ac:spMkLst>
        </pc:spChg>
        <pc:picChg chg="add del mod ord">
          <ac:chgData name="Bucur" userId="c73a816600a33d26" providerId="LiveId" clId="{C742C4BC-2115-463C-85F9-512DC4A82851}" dt="2021-04-22T13:47:56.870" v="324" actId="478"/>
          <ac:picMkLst>
            <pc:docMk/>
            <pc:sldMk cId="1032437420" sldId="269"/>
            <ac:picMk id="5" creationId="{655D6B90-8751-4A11-B269-CF84F682A48D}"/>
          </ac:picMkLst>
        </pc:picChg>
        <pc:picChg chg="add mod ord">
          <ac:chgData name="Bucur" userId="c73a816600a33d26" providerId="LiveId" clId="{C742C4BC-2115-463C-85F9-512DC4A82851}" dt="2021-04-22T13:48:02.356" v="325" actId="26606"/>
          <ac:picMkLst>
            <pc:docMk/>
            <pc:sldMk cId="1032437420" sldId="269"/>
            <ac:picMk id="7" creationId="{90375870-2BF8-4070-B640-2FBD3C4825C9}"/>
          </ac:picMkLst>
        </pc:picChg>
        <pc:picChg chg="add mod">
          <ac:chgData name="Bucur" userId="c73a816600a33d26" providerId="LiveId" clId="{C742C4BC-2115-463C-85F9-512DC4A82851}" dt="2021-04-22T13:48:02.356" v="325" actId="26606"/>
          <ac:picMkLst>
            <pc:docMk/>
            <pc:sldMk cId="1032437420" sldId="269"/>
            <ac:picMk id="9" creationId="{4FE44D42-C7CD-480A-A37D-C72620DBB3F4}"/>
          </ac:picMkLst>
        </pc:picChg>
        <pc:picChg chg="mod">
          <ac:chgData name="Bucur" userId="c73a816600a33d26" providerId="LiveId" clId="{C742C4BC-2115-463C-85F9-512DC4A82851}" dt="2021-04-22T14:44:34.687" v="379" actId="1076"/>
          <ac:picMkLst>
            <pc:docMk/>
            <pc:sldMk cId="1032437420" sldId="269"/>
            <ac:picMk id="10" creationId="{957CE271-0582-4E72-A624-06B15022464F}"/>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0AFD69-3BE8-4D18-B0B8-BF34257D586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7A34FA1-ADB2-4C6A-BC91-5CB6F41A701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AF053DB-0539-44DC-8A8F-1A4D89816452}"/>
              </a:ext>
            </a:extLst>
          </p:cNvPr>
          <p:cNvSpPr>
            <a:spLocks noGrp="1"/>
          </p:cNvSpPr>
          <p:nvPr>
            <p:ph type="dt" sz="half" idx="10"/>
          </p:nvPr>
        </p:nvSpPr>
        <p:spPr/>
        <p:txBody>
          <a:bodyPr/>
          <a:lstStyle/>
          <a:p>
            <a:fld id="{78F384C9-A3ED-462B-9D24-9C366D264B66}" type="datetimeFigureOut">
              <a:rPr lang="en-GB" smtClean="0"/>
              <a:t>22/04/2021</a:t>
            </a:fld>
            <a:endParaRPr lang="en-GB"/>
          </a:p>
        </p:txBody>
      </p:sp>
      <p:sp>
        <p:nvSpPr>
          <p:cNvPr id="5" name="Footer Placeholder 4">
            <a:extLst>
              <a:ext uri="{FF2B5EF4-FFF2-40B4-BE49-F238E27FC236}">
                <a16:creationId xmlns:a16="http://schemas.microsoft.com/office/drawing/2014/main" id="{56580820-0BDC-4294-A783-B73CF38363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BB8015-BDAF-42F9-A80B-CB17D2F3C517}"/>
              </a:ext>
            </a:extLst>
          </p:cNvPr>
          <p:cNvSpPr>
            <a:spLocks noGrp="1"/>
          </p:cNvSpPr>
          <p:nvPr>
            <p:ph type="sldNum" sz="quarter" idx="12"/>
          </p:nvPr>
        </p:nvSpPr>
        <p:spPr/>
        <p:txBody>
          <a:bodyPr/>
          <a:lstStyle/>
          <a:p>
            <a:fld id="{1ED4F36A-8C7A-4B6F-BD0B-2AE35A584FB1}" type="slidenum">
              <a:rPr lang="en-GB" smtClean="0"/>
              <a:t>‹#›</a:t>
            </a:fld>
            <a:endParaRPr lang="en-GB"/>
          </a:p>
        </p:txBody>
      </p:sp>
    </p:spTree>
    <p:extLst>
      <p:ext uri="{BB962C8B-B14F-4D97-AF65-F5344CB8AC3E}">
        <p14:creationId xmlns:p14="http://schemas.microsoft.com/office/powerpoint/2010/main" val="25127647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90E308-1AEC-4923-820D-A9DBFDDA400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AFFCDD7-E80E-4BEC-ACEB-0A9EC3A8C84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BC9F35F-B460-49EB-B6D1-F8A1078712D4}"/>
              </a:ext>
            </a:extLst>
          </p:cNvPr>
          <p:cNvSpPr>
            <a:spLocks noGrp="1"/>
          </p:cNvSpPr>
          <p:nvPr>
            <p:ph type="dt" sz="half" idx="10"/>
          </p:nvPr>
        </p:nvSpPr>
        <p:spPr/>
        <p:txBody>
          <a:bodyPr/>
          <a:lstStyle/>
          <a:p>
            <a:fld id="{78F384C9-A3ED-462B-9D24-9C366D264B66}" type="datetimeFigureOut">
              <a:rPr lang="en-GB" smtClean="0"/>
              <a:t>22/04/2021</a:t>
            </a:fld>
            <a:endParaRPr lang="en-GB"/>
          </a:p>
        </p:txBody>
      </p:sp>
      <p:sp>
        <p:nvSpPr>
          <p:cNvPr id="5" name="Footer Placeholder 4">
            <a:extLst>
              <a:ext uri="{FF2B5EF4-FFF2-40B4-BE49-F238E27FC236}">
                <a16:creationId xmlns:a16="http://schemas.microsoft.com/office/drawing/2014/main" id="{9402F6E5-AFF9-4668-B002-92F55ED1773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70AF8D-DBFB-4599-97E8-C79D2BF6101D}"/>
              </a:ext>
            </a:extLst>
          </p:cNvPr>
          <p:cNvSpPr>
            <a:spLocks noGrp="1"/>
          </p:cNvSpPr>
          <p:nvPr>
            <p:ph type="sldNum" sz="quarter" idx="12"/>
          </p:nvPr>
        </p:nvSpPr>
        <p:spPr/>
        <p:txBody>
          <a:bodyPr/>
          <a:lstStyle/>
          <a:p>
            <a:fld id="{1ED4F36A-8C7A-4B6F-BD0B-2AE35A584FB1}" type="slidenum">
              <a:rPr lang="en-GB" smtClean="0"/>
              <a:t>‹#›</a:t>
            </a:fld>
            <a:endParaRPr lang="en-GB"/>
          </a:p>
        </p:txBody>
      </p:sp>
    </p:spTree>
    <p:extLst>
      <p:ext uri="{BB962C8B-B14F-4D97-AF65-F5344CB8AC3E}">
        <p14:creationId xmlns:p14="http://schemas.microsoft.com/office/powerpoint/2010/main" val="4327864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EB342-BA4E-4B03-A59E-C63D776EB09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C85EE48-B987-4ED5-9C43-4937273603B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B6C9AE1-D7DA-441F-8B94-9F3C2617FA1A}"/>
              </a:ext>
            </a:extLst>
          </p:cNvPr>
          <p:cNvSpPr>
            <a:spLocks noGrp="1"/>
          </p:cNvSpPr>
          <p:nvPr>
            <p:ph type="dt" sz="half" idx="10"/>
          </p:nvPr>
        </p:nvSpPr>
        <p:spPr/>
        <p:txBody>
          <a:bodyPr/>
          <a:lstStyle/>
          <a:p>
            <a:fld id="{78F384C9-A3ED-462B-9D24-9C366D264B66}" type="datetimeFigureOut">
              <a:rPr lang="en-GB" smtClean="0"/>
              <a:t>22/04/2021</a:t>
            </a:fld>
            <a:endParaRPr lang="en-GB"/>
          </a:p>
        </p:txBody>
      </p:sp>
      <p:sp>
        <p:nvSpPr>
          <p:cNvPr id="5" name="Footer Placeholder 4">
            <a:extLst>
              <a:ext uri="{FF2B5EF4-FFF2-40B4-BE49-F238E27FC236}">
                <a16:creationId xmlns:a16="http://schemas.microsoft.com/office/drawing/2014/main" id="{83F0F16A-32E8-409C-93AB-12F4D42A569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8478386-3DA8-4D61-A46D-C41157EEE82A}"/>
              </a:ext>
            </a:extLst>
          </p:cNvPr>
          <p:cNvSpPr>
            <a:spLocks noGrp="1"/>
          </p:cNvSpPr>
          <p:nvPr>
            <p:ph type="sldNum" sz="quarter" idx="12"/>
          </p:nvPr>
        </p:nvSpPr>
        <p:spPr/>
        <p:txBody>
          <a:bodyPr/>
          <a:lstStyle/>
          <a:p>
            <a:fld id="{1ED4F36A-8C7A-4B6F-BD0B-2AE35A584FB1}" type="slidenum">
              <a:rPr lang="en-GB" smtClean="0"/>
              <a:t>‹#›</a:t>
            </a:fld>
            <a:endParaRPr lang="en-GB"/>
          </a:p>
        </p:txBody>
      </p:sp>
    </p:spTree>
    <p:extLst>
      <p:ext uri="{BB962C8B-B14F-4D97-AF65-F5344CB8AC3E}">
        <p14:creationId xmlns:p14="http://schemas.microsoft.com/office/powerpoint/2010/main" val="35662069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DC666-4CDC-4983-8D29-DC108C0148D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5BF1F35-E3EC-497F-9767-113B405F0F3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3A5F38F-444B-4774-9456-1742F954DE8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37DAB11-0C08-4ECF-AFE6-9172DB9BB6CA}"/>
              </a:ext>
            </a:extLst>
          </p:cNvPr>
          <p:cNvSpPr>
            <a:spLocks noGrp="1"/>
          </p:cNvSpPr>
          <p:nvPr>
            <p:ph type="dt" sz="half" idx="10"/>
          </p:nvPr>
        </p:nvSpPr>
        <p:spPr/>
        <p:txBody>
          <a:bodyPr/>
          <a:lstStyle/>
          <a:p>
            <a:fld id="{78F384C9-A3ED-462B-9D24-9C366D264B66}" type="datetimeFigureOut">
              <a:rPr lang="en-GB" smtClean="0"/>
              <a:t>22/04/2021</a:t>
            </a:fld>
            <a:endParaRPr lang="en-GB"/>
          </a:p>
        </p:txBody>
      </p:sp>
      <p:sp>
        <p:nvSpPr>
          <p:cNvPr id="6" name="Footer Placeholder 5">
            <a:extLst>
              <a:ext uri="{FF2B5EF4-FFF2-40B4-BE49-F238E27FC236}">
                <a16:creationId xmlns:a16="http://schemas.microsoft.com/office/drawing/2014/main" id="{C93F4100-6719-41E0-AB46-3D6743EFFBE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92B9C95-528B-4DA2-8721-F160E27DD5B7}"/>
              </a:ext>
            </a:extLst>
          </p:cNvPr>
          <p:cNvSpPr>
            <a:spLocks noGrp="1"/>
          </p:cNvSpPr>
          <p:nvPr>
            <p:ph type="sldNum" sz="quarter" idx="12"/>
          </p:nvPr>
        </p:nvSpPr>
        <p:spPr/>
        <p:txBody>
          <a:bodyPr/>
          <a:lstStyle/>
          <a:p>
            <a:fld id="{1ED4F36A-8C7A-4B6F-BD0B-2AE35A584FB1}" type="slidenum">
              <a:rPr lang="en-GB" smtClean="0"/>
              <a:t>‹#›</a:t>
            </a:fld>
            <a:endParaRPr lang="en-GB"/>
          </a:p>
        </p:txBody>
      </p:sp>
    </p:spTree>
    <p:extLst>
      <p:ext uri="{BB962C8B-B14F-4D97-AF65-F5344CB8AC3E}">
        <p14:creationId xmlns:p14="http://schemas.microsoft.com/office/powerpoint/2010/main" val="9626100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264503-DE76-49E9-A434-AC0F705DB10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24459C1-0102-480A-9444-5DCF29075A3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2D5AA78-01B5-40CF-A8C8-F60E995F9D2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3122D67-170E-4BFA-81FB-F7B3A61B4C0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ED5DDCA-CC21-47FE-9D3F-DA07E002028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D5C5882-C1B9-47B3-ADCA-729A071037D9}"/>
              </a:ext>
            </a:extLst>
          </p:cNvPr>
          <p:cNvSpPr>
            <a:spLocks noGrp="1"/>
          </p:cNvSpPr>
          <p:nvPr>
            <p:ph type="dt" sz="half" idx="10"/>
          </p:nvPr>
        </p:nvSpPr>
        <p:spPr/>
        <p:txBody>
          <a:bodyPr/>
          <a:lstStyle/>
          <a:p>
            <a:fld id="{78F384C9-A3ED-462B-9D24-9C366D264B66}" type="datetimeFigureOut">
              <a:rPr lang="en-GB" smtClean="0"/>
              <a:t>22/04/2021</a:t>
            </a:fld>
            <a:endParaRPr lang="en-GB"/>
          </a:p>
        </p:txBody>
      </p:sp>
      <p:sp>
        <p:nvSpPr>
          <p:cNvPr id="8" name="Footer Placeholder 7">
            <a:extLst>
              <a:ext uri="{FF2B5EF4-FFF2-40B4-BE49-F238E27FC236}">
                <a16:creationId xmlns:a16="http://schemas.microsoft.com/office/drawing/2014/main" id="{F263890D-43B4-41D9-91F6-9412571D6C3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7128A6-B3BE-44DC-9C95-22F1DB034E7D}"/>
              </a:ext>
            </a:extLst>
          </p:cNvPr>
          <p:cNvSpPr>
            <a:spLocks noGrp="1"/>
          </p:cNvSpPr>
          <p:nvPr>
            <p:ph type="sldNum" sz="quarter" idx="12"/>
          </p:nvPr>
        </p:nvSpPr>
        <p:spPr/>
        <p:txBody>
          <a:bodyPr/>
          <a:lstStyle/>
          <a:p>
            <a:fld id="{1ED4F36A-8C7A-4B6F-BD0B-2AE35A584FB1}" type="slidenum">
              <a:rPr lang="en-GB" smtClean="0"/>
              <a:t>‹#›</a:t>
            </a:fld>
            <a:endParaRPr lang="en-GB"/>
          </a:p>
        </p:txBody>
      </p:sp>
    </p:spTree>
    <p:extLst>
      <p:ext uri="{BB962C8B-B14F-4D97-AF65-F5344CB8AC3E}">
        <p14:creationId xmlns:p14="http://schemas.microsoft.com/office/powerpoint/2010/main" val="8504828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339AF-214E-4EC8-8926-D1BCB51476D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F74CE29-AE3C-46BA-9350-FB4A606F95B6}"/>
              </a:ext>
            </a:extLst>
          </p:cNvPr>
          <p:cNvSpPr>
            <a:spLocks noGrp="1"/>
          </p:cNvSpPr>
          <p:nvPr>
            <p:ph type="dt" sz="half" idx="10"/>
          </p:nvPr>
        </p:nvSpPr>
        <p:spPr/>
        <p:txBody>
          <a:bodyPr/>
          <a:lstStyle/>
          <a:p>
            <a:fld id="{78F384C9-A3ED-462B-9D24-9C366D264B66}" type="datetimeFigureOut">
              <a:rPr lang="en-GB" smtClean="0"/>
              <a:t>22/04/2021</a:t>
            </a:fld>
            <a:endParaRPr lang="en-GB"/>
          </a:p>
        </p:txBody>
      </p:sp>
      <p:sp>
        <p:nvSpPr>
          <p:cNvPr id="4" name="Footer Placeholder 3">
            <a:extLst>
              <a:ext uri="{FF2B5EF4-FFF2-40B4-BE49-F238E27FC236}">
                <a16:creationId xmlns:a16="http://schemas.microsoft.com/office/drawing/2014/main" id="{56B21B71-24FA-4623-8BC5-B252FA1D232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F7E7434-E784-4998-BC17-36196FDE6A48}"/>
              </a:ext>
            </a:extLst>
          </p:cNvPr>
          <p:cNvSpPr>
            <a:spLocks noGrp="1"/>
          </p:cNvSpPr>
          <p:nvPr>
            <p:ph type="sldNum" sz="quarter" idx="12"/>
          </p:nvPr>
        </p:nvSpPr>
        <p:spPr/>
        <p:txBody>
          <a:bodyPr/>
          <a:lstStyle/>
          <a:p>
            <a:fld id="{1ED4F36A-8C7A-4B6F-BD0B-2AE35A584FB1}" type="slidenum">
              <a:rPr lang="en-GB" smtClean="0"/>
              <a:t>‹#›</a:t>
            </a:fld>
            <a:endParaRPr lang="en-GB"/>
          </a:p>
        </p:txBody>
      </p:sp>
    </p:spTree>
    <p:extLst>
      <p:ext uri="{BB962C8B-B14F-4D97-AF65-F5344CB8AC3E}">
        <p14:creationId xmlns:p14="http://schemas.microsoft.com/office/powerpoint/2010/main" val="28580459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0B4368C-29DC-41D0-8D44-C6FF643D65E0}"/>
              </a:ext>
            </a:extLst>
          </p:cNvPr>
          <p:cNvSpPr>
            <a:spLocks noGrp="1"/>
          </p:cNvSpPr>
          <p:nvPr>
            <p:ph type="dt" sz="half" idx="10"/>
          </p:nvPr>
        </p:nvSpPr>
        <p:spPr/>
        <p:txBody>
          <a:bodyPr/>
          <a:lstStyle/>
          <a:p>
            <a:fld id="{78F384C9-A3ED-462B-9D24-9C366D264B66}" type="datetimeFigureOut">
              <a:rPr lang="en-GB" smtClean="0"/>
              <a:t>22/04/2021</a:t>
            </a:fld>
            <a:endParaRPr lang="en-GB"/>
          </a:p>
        </p:txBody>
      </p:sp>
      <p:sp>
        <p:nvSpPr>
          <p:cNvPr id="3" name="Footer Placeholder 2">
            <a:extLst>
              <a:ext uri="{FF2B5EF4-FFF2-40B4-BE49-F238E27FC236}">
                <a16:creationId xmlns:a16="http://schemas.microsoft.com/office/drawing/2014/main" id="{1A4493C1-E99D-4402-BC83-961ECA1C025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6AA40F2-E550-4BF2-90B4-2DFD74E9EC67}"/>
              </a:ext>
            </a:extLst>
          </p:cNvPr>
          <p:cNvSpPr>
            <a:spLocks noGrp="1"/>
          </p:cNvSpPr>
          <p:nvPr>
            <p:ph type="sldNum" sz="quarter" idx="12"/>
          </p:nvPr>
        </p:nvSpPr>
        <p:spPr/>
        <p:txBody>
          <a:bodyPr/>
          <a:lstStyle/>
          <a:p>
            <a:fld id="{1ED4F36A-8C7A-4B6F-BD0B-2AE35A584FB1}" type="slidenum">
              <a:rPr lang="en-GB" smtClean="0"/>
              <a:t>‹#›</a:t>
            </a:fld>
            <a:endParaRPr lang="en-GB"/>
          </a:p>
        </p:txBody>
      </p:sp>
    </p:spTree>
    <p:extLst>
      <p:ext uri="{BB962C8B-B14F-4D97-AF65-F5344CB8AC3E}">
        <p14:creationId xmlns:p14="http://schemas.microsoft.com/office/powerpoint/2010/main" val="35272690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2F3FB2-3787-4DB0-B39A-3CA983F5D07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1EB66C1-7CDA-42A5-8312-0BC1EFD8409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DBB8A3E-D422-4635-A842-30796E68221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BDA9077-E156-435D-90E0-FC87024ACC2E}"/>
              </a:ext>
            </a:extLst>
          </p:cNvPr>
          <p:cNvSpPr>
            <a:spLocks noGrp="1"/>
          </p:cNvSpPr>
          <p:nvPr>
            <p:ph type="dt" sz="half" idx="10"/>
          </p:nvPr>
        </p:nvSpPr>
        <p:spPr/>
        <p:txBody>
          <a:bodyPr/>
          <a:lstStyle/>
          <a:p>
            <a:fld id="{78F384C9-A3ED-462B-9D24-9C366D264B66}" type="datetimeFigureOut">
              <a:rPr lang="en-GB" smtClean="0"/>
              <a:t>22/04/2021</a:t>
            </a:fld>
            <a:endParaRPr lang="en-GB"/>
          </a:p>
        </p:txBody>
      </p:sp>
      <p:sp>
        <p:nvSpPr>
          <p:cNvPr id="6" name="Footer Placeholder 5">
            <a:extLst>
              <a:ext uri="{FF2B5EF4-FFF2-40B4-BE49-F238E27FC236}">
                <a16:creationId xmlns:a16="http://schemas.microsoft.com/office/drawing/2014/main" id="{78D26AAE-01B3-46B8-A654-7217085B999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524C34C-F783-43BC-AF95-739089568B54}"/>
              </a:ext>
            </a:extLst>
          </p:cNvPr>
          <p:cNvSpPr>
            <a:spLocks noGrp="1"/>
          </p:cNvSpPr>
          <p:nvPr>
            <p:ph type="sldNum" sz="quarter" idx="12"/>
          </p:nvPr>
        </p:nvSpPr>
        <p:spPr/>
        <p:txBody>
          <a:bodyPr/>
          <a:lstStyle/>
          <a:p>
            <a:fld id="{1ED4F36A-8C7A-4B6F-BD0B-2AE35A584FB1}" type="slidenum">
              <a:rPr lang="en-GB" smtClean="0"/>
              <a:t>‹#›</a:t>
            </a:fld>
            <a:endParaRPr lang="en-GB"/>
          </a:p>
        </p:txBody>
      </p:sp>
    </p:spTree>
    <p:extLst>
      <p:ext uri="{BB962C8B-B14F-4D97-AF65-F5344CB8AC3E}">
        <p14:creationId xmlns:p14="http://schemas.microsoft.com/office/powerpoint/2010/main" val="21592701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6A4A0-C72A-4DD6-A849-62B2A50EA24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12773E4-AFAE-4A86-B39E-D574DCF76AF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5B4D2A8-A811-41A0-AEBA-5EC497F79E8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29FB8E-2C3F-417B-A32E-7E6FFC5BF74D}"/>
              </a:ext>
            </a:extLst>
          </p:cNvPr>
          <p:cNvSpPr>
            <a:spLocks noGrp="1"/>
          </p:cNvSpPr>
          <p:nvPr>
            <p:ph type="dt" sz="half" idx="10"/>
          </p:nvPr>
        </p:nvSpPr>
        <p:spPr/>
        <p:txBody>
          <a:bodyPr/>
          <a:lstStyle/>
          <a:p>
            <a:fld id="{78F384C9-A3ED-462B-9D24-9C366D264B66}" type="datetimeFigureOut">
              <a:rPr lang="en-GB" smtClean="0"/>
              <a:t>22/04/2021</a:t>
            </a:fld>
            <a:endParaRPr lang="en-GB"/>
          </a:p>
        </p:txBody>
      </p:sp>
      <p:sp>
        <p:nvSpPr>
          <p:cNvPr id="6" name="Footer Placeholder 5">
            <a:extLst>
              <a:ext uri="{FF2B5EF4-FFF2-40B4-BE49-F238E27FC236}">
                <a16:creationId xmlns:a16="http://schemas.microsoft.com/office/drawing/2014/main" id="{AF7A97F0-CCB0-4B60-9CEB-4CE3E16181F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04E3FD0-B0B7-4110-A670-053D9E4443FA}"/>
              </a:ext>
            </a:extLst>
          </p:cNvPr>
          <p:cNvSpPr>
            <a:spLocks noGrp="1"/>
          </p:cNvSpPr>
          <p:nvPr>
            <p:ph type="sldNum" sz="quarter" idx="12"/>
          </p:nvPr>
        </p:nvSpPr>
        <p:spPr/>
        <p:txBody>
          <a:bodyPr/>
          <a:lstStyle/>
          <a:p>
            <a:fld id="{1ED4F36A-8C7A-4B6F-BD0B-2AE35A584FB1}" type="slidenum">
              <a:rPr lang="en-GB" smtClean="0"/>
              <a:t>‹#›</a:t>
            </a:fld>
            <a:endParaRPr lang="en-GB"/>
          </a:p>
        </p:txBody>
      </p:sp>
    </p:spTree>
    <p:extLst>
      <p:ext uri="{BB962C8B-B14F-4D97-AF65-F5344CB8AC3E}">
        <p14:creationId xmlns:p14="http://schemas.microsoft.com/office/powerpoint/2010/main" val="6552498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CA2D18-D7C1-45EF-97F6-B36E5B709EE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3717D0A-457A-4A74-86F3-97173E08D12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9176CE-B2A0-4D95-A47E-3CD19FC019D3}"/>
              </a:ext>
            </a:extLst>
          </p:cNvPr>
          <p:cNvSpPr>
            <a:spLocks noGrp="1"/>
          </p:cNvSpPr>
          <p:nvPr>
            <p:ph type="dt" sz="half" idx="10"/>
          </p:nvPr>
        </p:nvSpPr>
        <p:spPr/>
        <p:txBody>
          <a:bodyPr/>
          <a:lstStyle/>
          <a:p>
            <a:fld id="{78F384C9-A3ED-462B-9D24-9C366D264B66}" type="datetimeFigureOut">
              <a:rPr lang="en-GB" smtClean="0"/>
              <a:t>22/04/2021</a:t>
            </a:fld>
            <a:endParaRPr lang="en-GB"/>
          </a:p>
        </p:txBody>
      </p:sp>
      <p:sp>
        <p:nvSpPr>
          <p:cNvPr id="5" name="Footer Placeholder 4">
            <a:extLst>
              <a:ext uri="{FF2B5EF4-FFF2-40B4-BE49-F238E27FC236}">
                <a16:creationId xmlns:a16="http://schemas.microsoft.com/office/drawing/2014/main" id="{AC270843-571A-4794-A719-6A29AFE52D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7FCD0F-B860-41E3-8B01-4F662C680F61}"/>
              </a:ext>
            </a:extLst>
          </p:cNvPr>
          <p:cNvSpPr>
            <a:spLocks noGrp="1"/>
          </p:cNvSpPr>
          <p:nvPr>
            <p:ph type="sldNum" sz="quarter" idx="12"/>
          </p:nvPr>
        </p:nvSpPr>
        <p:spPr/>
        <p:txBody>
          <a:bodyPr/>
          <a:lstStyle/>
          <a:p>
            <a:fld id="{1ED4F36A-8C7A-4B6F-BD0B-2AE35A584FB1}" type="slidenum">
              <a:rPr lang="en-GB" smtClean="0"/>
              <a:t>‹#›</a:t>
            </a:fld>
            <a:endParaRPr lang="en-GB"/>
          </a:p>
        </p:txBody>
      </p:sp>
    </p:spTree>
    <p:extLst>
      <p:ext uri="{BB962C8B-B14F-4D97-AF65-F5344CB8AC3E}">
        <p14:creationId xmlns:p14="http://schemas.microsoft.com/office/powerpoint/2010/main" val="14333542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D38FC73-5407-46DA-893F-896EA7F7268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5846508-10B8-4246-A0F2-5324E3060FD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44BDCD5-7A03-483B-B2A3-0F1B5B2C9BDF}"/>
              </a:ext>
            </a:extLst>
          </p:cNvPr>
          <p:cNvSpPr>
            <a:spLocks noGrp="1"/>
          </p:cNvSpPr>
          <p:nvPr>
            <p:ph type="dt" sz="half" idx="10"/>
          </p:nvPr>
        </p:nvSpPr>
        <p:spPr/>
        <p:txBody>
          <a:bodyPr/>
          <a:lstStyle/>
          <a:p>
            <a:fld id="{78F384C9-A3ED-462B-9D24-9C366D264B66}" type="datetimeFigureOut">
              <a:rPr lang="en-GB" smtClean="0"/>
              <a:t>22/04/2021</a:t>
            </a:fld>
            <a:endParaRPr lang="en-GB"/>
          </a:p>
        </p:txBody>
      </p:sp>
      <p:sp>
        <p:nvSpPr>
          <p:cNvPr id="5" name="Footer Placeholder 4">
            <a:extLst>
              <a:ext uri="{FF2B5EF4-FFF2-40B4-BE49-F238E27FC236}">
                <a16:creationId xmlns:a16="http://schemas.microsoft.com/office/drawing/2014/main" id="{BF31A6DE-4AAD-443E-9C94-520EA11DCB4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C0DEEAD-D0E5-4CC5-AFA5-E7B13BFE36C3}"/>
              </a:ext>
            </a:extLst>
          </p:cNvPr>
          <p:cNvSpPr>
            <a:spLocks noGrp="1"/>
          </p:cNvSpPr>
          <p:nvPr>
            <p:ph type="sldNum" sz="quarter" idx="12"/>
          </p:nvPr>
        </p:nvSpPr>
        <p:spPr/>
        <p:txBody>
          <a:bodyPr/>
          <a:lstStyle/>
          <a:p>
            <a:fld id="{1ED4F36A-8C7A-4B6F-BD0B-2AE35A584FB1}" type="slidenum">
              <a:rPr lang="en-GB" smtClean="0"/>
              <a:t>‹#›</a:t>
            </a:fld>
            <a:endParaRPr lang="en-GB"/>
          </a:p>
        </p:txBody>
      </p:sp>
    </p:spTree>
    <p:extLst>
      <p:ext uri="{BB962C8B-B14F-4D97-AF65-F5344CB8AC3E}">
        <p14:creationId xmlns:p14="http://schemas.microsoft.com/office/powerpoint/2010/main" val="8619991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FC2EB64-E4EA-42A6-B71F-496BD427976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F3BFA97-DB05-4204-852D-CC586EA0EC6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28D6E3C-62CE-4713-A9CF-4AE1CA8C484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8F384C9-A3ED-462B-9D24-9C366D264B66}" type="datetimeFigureOut">
              <a:rPr lang="en-GB" smtClean="0"/>
              <a:t>22/04/2021</a:t>
            </a:fld>
            <a:endParaRPr lang="en-GB"/>
          </a:p>
        </p:txBody>
      </p:sp>
      <p:sp>
        <p:nvSpPr>
          <p:cNvPr id="5" name="Footer Placeholder 4">
            <a:extLst>
              <a:ext uri="{FF2B5EF4-FFF2-40B4-BE49-F238E27FC236}">
                <a16:creationId xmlns:a16="http://schemas.microsoft.com/office/drawing/2014/main" id="{FDAF6533-EA38-46A4-A3D2-5B04559668B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C1F74AB-5F98-41E4-B393-347A823A83B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ED4F36A-8C7A-4B6F-BD0B-2AE35A584FB1}" type="slidenum">
              <a:rPr lang="en-GB" smtClean="0"/>
              <a:t>‹#›</a:t>
            </a:fld>
            <a:endParaRPr lang="en-GB"/>
          </a:p>
        </p:txBody>
      </p:sp>
    </p:spTree>
    <p:extLst>
      <p:ext uri="{BB962C8B-B14F-4D97-AF65-F5344CB8AC3E}">
        <p14:creationId xmlns:p14="http://schemas.microsoft.com/office/powerpoint/2010/main" val="30634628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png"/><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3.png"/><Relationship Id="rId5" Type="http://schemas.openxmlformats.org/officeDocument/2006/relationships/image" Target="../media/image7.jpe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png"/><Relationship Id="rId4" Type="http://schemas.openxmlformats.org/officeDocument/2006/relationships/image" Target="../media/image8.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3.png"/><Relationship Id="rId5" Type="http://schemas.openxmlformats.org/officeDocument/2006/relationships/image" Target="../media/image10.png"/><Relationship Id="rId4" Type="http://schemas.openxmlformats.org/officeDocument/2006/relationships/image" Target="../media/image9.jp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3.jfif"/><Relationship Id="rId5" Type="http://schemas.openxmlformats.org/officeDocument/2006/relationships/image" Target="../media/image12.jpeg"/><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2.xml"/><Relationship Id="rId7" Type="http://schemas.openxmlformats.org/officeDocument/2006/relationships/image" Target="../media/image17.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s/_rels/slide8.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2.xml"/><Relationship Id="rId7" Type="http://schemas.openxmlformats.org/officeDocument/2006/relationships/image" Target="../media/image21.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slides/_rels/slide9.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2.xml"/><Relationship Id="rId7" Type="http://schemas.openxmlformats.org/officeDocument/2006/relationships/hyperlink" Target="https://www.forbes.com/sites/kevinkruse/" TargetMode="Externa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4.jpg"/><Relationship Id="rId5" Type="http://schemas.openxmlformats.org/officeDocument/2006/relationships/image" Target="../media/image23.jpg"/><Relationship Id="rId4" Type="http://schemas.openxmlformats.org/officeDocument/2006/relationships/image" Target="../media/image22.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7.jpg"/><Relationship Id="rId5" Type="http://schemas.openxmlformats.org/officeDocument/2006/relationships/image" Target="../media/image26.jfif"/><Relationship Id="rId4" Type="http://schemas.openxmlformats.org/officeDocument/2006/relationships/image" Target="../media/image25.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30.png"/><Relationship Id="rId5" Type="http://schemas.openxmlformats.org/officeDocument/2006/relationships/image" Target="../media/image29.jfif"/><Relationship Id="rId4" Type="http://schemas.openxmlformats.org/officeDocument/2006/relationships/image" Target="../media/image28.jpe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3.png"/><Relationship Id="rId5" Type="http://schemas.openxmlformats.org/officeDocument/2006/relationships/image" Target="../media/image32.jpeg"/><Relationship Id="rId4" Type="http://schemas.openxmlformats.org/officeDocument/2006/relationships/image" Target="../media/image31.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3.png"/><Relationship Id="rId5" Type="http://schemas.openxmlformats.org/officeDocument/2006/relationships/image" Target="../media/image34.jfif"/><Relationship Id="rId4" Type="http://schemas.openxmlformats.org/officeDocument/2006/relationships/image" Target="../media/image33.jp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group of people standing in front of a fire&#10;&#10;Description automatically generated with low confidence">
            <a:extLst>
              <a:ext uri="{FF2B5EF4-FFF2-40B4-BE49-F238E27FC236}">
                <a16:creationId xmlns:a16="http://schemas.microsoft.com/office/drawing/2014/main" id="{E2D36323-4866-41CA-9E40-FB7E73572E8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0"/>
            <a:ext cx="12192000" cy="3745523"/>
          </a:xfrm>
          <a:prstGeom prst="rect">
            <a:avLst/>
          </a:prstGeom>
        </p:spPr>
      </p:pic>
      <p:sp>
        <p:nvSpPr>
          <p:cNvPr id="7" name="TextBox 6">
            <a:extLst>
              <a:ext uri="{FF2B5EF4-FFF2-40B4-BE49-F238E27FC236}">
                <a16:creationId xmlns:a16="http://schemas.microsoft.com/office/drawing/2014/main" id="{F08762C0-D71A-4493-B9BC-CB10BEE3D7A2}"/>
              </a:ext>
            </a:extLst>
          </p:cNvPr>
          <p:cNvSpPr txBox="1"/>
          <p:nvPr/>
        </p:nvSpPr>
        <p:spPr>
          <a:xfrm>
            <a:off x="-139211" y="3985065"/>
            <a:ext cx="6097464" cy="954107"/>
          </a:xfrm>
          <a:prstGeom prst="rect">
            <a:avLst/>
          </a:prstGeom>
          <a:noFill/>
        </p:spPr>
        <p:txBody>
          <a:bodyPr wrap="square">
            <a:spAutoFit/>
          </a:bodyPr>
          <a:lstStyle/>
          <a:p>
            <a:pPr algn="ctr"/>
            <a:r>
              <a:rPr lang="en-US" sz="2800" b="1" cap="none" spc="0" dirty="0">
                <a:ln/>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rPr>
              <a:t>Does Innovation and Creativity Provide  A business Advantage?</a:t>
            </a:r>
            <a:endParaRPr lang="en-GB" sz="2800" b="1" cap="none" spc="0" dirty="0">
              <a:ln/>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endParaRPr>
          </a:p>
        </p:txBody>
      </p:sp>
      <p:sp>
        <p:nvSpPr>
          <p:cNvPr id="8" name="Rectangle 7">
            <a:extLst>
              <a:ext uri="{FF2B5EF4-FFF2-40B4-BE49-F238E27FC236}">
                <a16:creationId xmlns:a16="http://schemas.microsoft.com/office/drawing/2014/main" id="{FFEB2445-27B2-41AA-89B0-73478D8F30B5}"/>
              </a:ext>
            </a:extLst>
          </p:cNvPr>
          <p:cNvSpPr/>
          <p:nvPr/>
        </p:nvSpPr>
        <p:spPr>
          <a:xfrm>
            <a:off x="9039546" y="5860004"/>
            <a:ext cx="2535951" cy="523220"/>
          </a:xfrm>
          <a:prstGeom prst="rect">
            <a:avLst/>
          </a:prstGeom>
          <a:noFill/>
        </p:spPr>
        <p:txBody>
          <a:bodyPr wrap="none" lIns="91440" tIns="45720" rIns="91440" bIns="45720">
            <a:spAutoFit/>
          </a:bodyPr>
          <a:lstStyle/>
          <a:p>
            <a:pPr algn="ctr"/>
            <a:r>
              <a:rPr lang="en-US" sz="2800" b="1" cap="none" spc="0" dirty="0">
                <a:ln/>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rPr>
              <a:t>By: Bucur Florin</a:t>
            </a:r>
          </a:p>
        </p:txBody>
      </p:sp>
      <p:pic>
        <p:nvPicPr>
          <p:cNvPr id="9" name="Picture 8">
            <a:extLst>
              <a:ext uri="{FF2B5EF4-FFF2-40B4-BE49-F238E27FC236}">
                <a16:creationId xmlns:a16="http://schemas.microsoft.com/office/drawing/2014/main" id="{C4530BA1-E853-4D06-9B45-C7EB04EACA93}"/>
              </a:ext>
            </a:extLst>
          </p:cNvPr>
          <p:cNvPicPr>
            <a:picLocks noChangeAspect="1"/>
          </p:cNvPicPr>
          <p:nvPr/>
        </p:nvPicPr>
        <p:blipFill>
          <a:blip r:embed="rId5">
            <a:clrChange>
              <a:clrFrom>
                <a:srgbClr val="FFFFFF"/>
              </a:clrFrom>
              <a:clrTo>
                <a:srgbClr val="FFFFFF">
                  <a:alpha val="0"/>
                </a:srgbClr>
              </a:clrTo>
            </a:clrChange>
            <a:alphaModFix amt="35000"/>
          </a:blip>
          <a:stretch>
            <a:fillRect/>
          </a:stretch>
        </p:blipFill>
        <p:spPr>
          <a:xfrm>
            <a:off x="284903" y="525119"/>
            <a:ext cx="1455042" cy="1455042"/>
          </a:xfrm>
          <a:prstGeom prst="rect">
            <a:avLst/>
          </a:prstGeom>
        </p:spPr>
      </p:pic>
      <p:pic>
        <p:nvPicPr>
          <p:cNvPr id="2" name="Recorded Sound">
            <a:hlinkClick r:id="" action="ppaction://media"/>
            <a:extLst>
              <a:ext uri="{FF2B5EF4-FFF2-40B4-BE49-F238E27FC236}">
                <a16:creationId xmlns:a16="http://schemas.microsoft.com/office/drawing/2014/main" id="{E644FDCD-A75E-4D8C-B5FE-57290985D1D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6748341" y="5171586"/>
            <a:ext cx="487363" cy="487363"/>
          </a:xfrm>
          <a:prstGeom prst="rect">
            <a:avLst/>
          </a:prstGeom>
        </p:spPr>
      </p:pic>
    </p:spTree>
    <p:extLst>
      <p:ext uri="{BB962C8B-B14F-4D97-AF65-F5344CB8AC3E}">
        <p14:creationId xmlns:p14="http://schemas.microsoft.com/office/powerpoint/2010/main" val="34184155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98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6882" y="280374"/>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8D805300-24D7-4856-8F76-BBE669257EEF}"/>
              </a:ext>
            </a:extLst>
          </p:cNvPr>
          <p:cNvSpPr txBox="1"/>
          <p:nvPr/>
        </p:nvSpPr>
        <p:spPr>
          <a:xfrm>
            <a:off x="546351" y="433545"/>
            <a:ext cx="11139854" cy="930447"/>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3000">
                <a:solidFill>
                  <a:srgbClr val="FFFFFF"/>
                </a:solidFill>
                <a:latin typeface="+mj-lt"/>
                <a:ea typeface="+mj-ea"/>
                <a:cs typeface="+mj-cs"/>
              </a:rPr>
              <a:t>Student : Florin-Ciprian Bucur</a:t>
            </a:r>
            <a:br>
              <a:rPr lang="en-US" sz="3000">
                <a:solidFill>
                  <a:srgbClr val="FFFFFF"/>
                </a:solidFill>
                <a:latin typeface="+mj-lt"/>
                <a:ea typeface="+mj-ea"/>
                <a:cs typeface="+mj-cs"/>
              </a:rPr>
            </a:br>
            <a:r>
              <a:rPr lang="en-US" sz="3000">
                <a:solidFill>
                  <a:srgbClr val="FFFFFF"/>
                </a:solidFill>
                <a:latin typeface="+mj-lt"/>
                <a:ea typeface="+mj-ea"/>
                <a:cs typeface="+mj-cs"/>
              </a:rPr>
              <a:t>Lecturer: Davina Evans</a:t>
            </a:r>
          </a:p>
        </p:txBody>
      </p:sp>
      <p:cxnSp>
        <p:nvCxnSpPr>
          <p:cNvPr id="15" name="Straight Connector 14">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30078" y="1522292"/>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8" name="Picture 7" descr="A picture containing timeline&#10;&#10;Description automatically generated">
            <a:extLst>
              <a:ext uri="{FF2B5EF4-FFF2-40B4-BE49-F238E27FC236}">
                <a16:creationId xmlns:a16="http://schemas.microsoft.com/office/drawing/2014/main" id="{D3C41A09-92EB-4A95-88FB-321D5312DB5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94434" y="2426818"/>
            <a:ext cx="5330182" cy="3997637"/>
          </a:xfrm>
          <a:prstGeom prst="rect">
            <a:avLst/>
          </a:prstGeom>
        </p:spPr>
      </p:pic>
      <p:cxnSp>
        <p:nvCxnSpPr>
          <p:cNvPr id="17" name="Straight Connector 16">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1627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5" name="Picture 4" descr="A picture containing text, blackboard&#10;&#10;Description automatically generated">
            <a:extLst>
              <a:ext uri="{FF2B5EF4-FFF2-40B4-BE49-F238E27FC236}">
                <a16:creationId xmlns:a16="http://schemas.microsoft.com/office/drawing/2014/main" id="{E0697097-3125-4460-A326-7C6B90101E5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507941" y="2426817"/>
            <a:ext cx="5455917" cy="3762967"/>
          </a:xfrm>
          <a:prstGeom prst="rect">
            <a:avLst/>
          </a:prstGeom>
        </p:spPr>
      </p:pic>
      <p:pic>
        <p:nvPicPr>
          <p:cNvPr id="2" name="Recorded Sound">
            <a:hlinkClick r:id="" action="ppaction://media"/>
            <a:extLst>
              <a:ext uri="{FF2B5EF4-FFF2-40B4-BE49-F238E27FC236}">
                <a16:creationId xmlns:a16="http://schemas.microsoft.com/office/drawing/2014/main" id="{1797EBEC-B39D-48B0-9485-940A3CE8211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66866" y="5802242"/>
            <a:ext cx="487363" cy="487363"/>
          </a:xfrm>
          <a:prstGeom prst="rect">
            <a:avLst/>
          </a:prstGeom>
        </p:spPr>
      </p:pic>
    </p:spTree>
    <p:extLst>
      <p:ext uri="{BB962C8B-B14F-4D97-AF65-F5344CB8AC3E}">
        <p14:creationId xmlns:p14="http://schemas.microsoft.com/office/powerpoint/2010/main" val="2001665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606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8" name="Rectangle 67">
            <a:extLst>
              <a:ext uri="{FF2B5EF4-FFF2-40B4-BE49-F238E27FC236}">
                <a16:creationId xmlns:a16="http://schemas.microsoft.com/office/drawing/2014/main" id="{5E52985E-2553-471E-82AA-5ED7A3298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3308" y="4462044"/>
            <a:ext cx="11438793" cy="1844256"/>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F1861E98-2A6D-4D21-972A-563CE79BCAFE}"/>
              </a:ext>
            </a:extLst>
          </p:cNvPr>
          <p:cNvSpPr/>
          <p:nvPr/>
        </p:nvSpPr>
        <p:spPr>
          <a:xfrm>
            <a:off x="649270" y="4615840"/>
            <a:ext cx="3885141" cy="1526741"/>
          </a:xfrm>
          <a:prstGeom prst="rect">
            <a:avLst/>
          </a:prstGeom>
        </p:spPr>
        <p:txBody>
          <a:bodyPr vert="horz" lIns="91440" tIns="45720" rIns="91440" bIns="45720" rtlCol="0" anchor="ctr">
            <a:normAutofit/>
          </a:bodyPr>
          <a:lstStyle/>
          <a:p>
            <a:pPr algn="r">
              <a:lnSpc>
                <a:spcPct val="90000"/>
              </a:lnSpc>
              <a:spcBef>
                <a:spcPct val="0"/>
              </a:spcBef>
              <a:spcAft>
                <a:spcPts val="600"/>
              </a:spcAft>
            </a:pPr>
            <a:endParaRPr lang="en-US" sz="3000" b="1" kern="1200" cap="none" spc="0" dirty="0">
              <a:ln/>
              <a:solidFill>
                <a:schemeClr val="bg1"/>
              </a:solidFill>
              <a:effectLst>
                <a:outerShdw blurRad="38100" dist="19050" dir="2700000" algn="tl" rotWithShape="0">
                  <a:schemeClr val="dk1">
                    <a:lumMod val="50000"/>
                    <a:alpha val="40000"/>
                  </a:schemeClr>
                </a:outerShdw>
              </a:effectLst>
              <a:latin typeface="+mj-lt"/>
              <a:ea typeface="+mj-ea"/>
              <a:cs typeface="+mj-cs"/>
            </a:endParaRPr>
          </a:p>
        </p:txBody>
      </p:sp>
      <p:pic>
        <p:nvPicPr>
          <p:cNvPr id="17" name="Picture 16" descr="Diagram&#10;&#10;Description automatically generated">
            <a:extLst>
              <a:ext uri="{FF2B5EF4-FFF2-40B4-BE49-F238E27FC236}">
                <a16:creationId xmlns:a16="http://schemas.microsoft.com/office/drawing/2014/main" id="{289D60CE-6D3D-4B49-BA89-423EF8CBC2AA}"/>
              </a:ext>
            </a:extLst>
          </p:cNvPr>
          <p:cNvPicPr>
            <a:picLocks noChangeAspect="1"/>
          </p:cNvPicPr>
          <p:nvPr/>
        </p:nvPicPr>
        <p:blipFill rotWithShape="1">
          <a:blip r:embed="rId4">
            <a:extLst>
              <a:ext uri="{28A0092B-C50C-407E-A947-70E740481C1C}">
                <a14:useLocalDpi xmlns:a14="http://schemas.microsoft.com/office/drawing/2010/main" val="0"/>
              </a:ext>
            </a:extLst>
          </a:blip>
          <a:srcRect l="4353" r="-1" b="-1"/>
          <a:stretch/>
        </p:blipFill>
        <p:spPr>
          <a:xfrm>
            <a:off x="393308" y="352931"/>
            <a:ext cx="5559480" cy="3749040"/>
          </a:xfrm>
          <a:prstGeom prst="rect">
            <a:avLst/>
          </a:prstGeom>
        </p:spPr>
      </p:pic>
      <p:pic>
        <p:nvPicPr>
          <p:cNvPr id="7" name="Picture 6" descr="A picture containing map&#10;&#10;Description automatically generated">
            <a:extLst>
              <a:ext uri="{FF2B5EF4-FFF2-40B4-BE49-F238E27FC236}">
                <a16:creationId xmlns:a16="http://schemas.microsoft.com/office/drawing/2014/main" id="{1B7186FC-97ED-4109-8B94-B46E391F6371}"/>
              </a:ext>
            </a:extLst>
          </p:cNvPr>
          <p:cNvPicPr>
            <a:picLocks noChangeAspect="1"/>
          </p:cNvPicPr>
          <p:nvPr/>
        </p:nvPicPr>
        <p:blipFill rotWithShape="1">
          <a:blip r:embed="rId5">
            <a:extLst>
              <a:ext uri="{28A0092B-C50C-407E-A947-70E740481C1C}">
                <a14:useLocalDpi xmlns:a14="http://schemas.microsoft.com/office/drawing/2010/main" val="0"/>
              </a:ext>
            </a:extLst>
          </a:blip>
          <a:srcRect l="864" r="680" b="2"/>
          <a:stretch/>
        </p:blipFill>
        <p:spPr>
          <a:xfrm>
            <a:off x="6251736" y="357013"/>
            <a:ext cx="5546955" cy="3749040"/>
          </a:xfrm>
          <a:prstGeom prst="rect">
            <a:avLst/>
          </a:prstGeom>
        </p:spPr>
      </p:pic>
      <p:cxnSp>
        <p:nvCxnSpPr>
          <p:cNvPr id="70" name="Straight Connector 69">
            <a:extLst>
              <a:ext uri="{FF2B5EF4-FFF2-40B4-BE49-F238E27FC236}">
                <a16:creationId xmlns:a16="http://schemas.microsoft.com/office/drawing/2014/main" id="{DAE3ABC6-4042-4293-A7DF-F01181363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739873" y="4690076"/>
            <a:ext cx="0" cy="137160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39CCF430-E22B-4404-89BB-F4063D38D173}"/>
              </a:ext>
            </a:extLst>
          </p:cNvPr>
          <p:cNvSpPr/>
          <p:nvPr/>
        </p:nvSpPr>
        <p:spPr>
          <a:xfrm>
            <a:off x="4945336" y="4615840"/>
            <a:ext cx="6609921" cy="1526741"/>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2200" b="1" cap="none" spc="0" dirty="0">
                <a:ln/>
                <a:solidFill>
                  <a:schemeClr val="bg1"/>
                </a:solidFill>
                <a:effectLst>
                  <a:outerShdw blurRad="38100" dist="19050" dir="2700000" algn="tl" rotWithShape="0">
                    <a:schemeClr val="dk1">
                      <a:lumMod val="50000"/>
                      <a:alpha val="40000"/>
                    </a:schemeClr>
                  </a:outerShdw>
                </a:effectLst>
              </a:rPr>
              <a:t> </a:t>
            </a:r>
          </a:p>
          <a:p>
            <a:pPr>
              <a:lnSpc>
                <a:spcPct val="90000"/>
              </a:lnSpc>
              <a:spcBef>
                <a:spcPct val="0"/>
              </a:spcBef>
              <a:spcAft>
                <a:spcPts val="600"/>
              </a:spcAft>
            </a:pPr>
            <a:endParaRPr lang="en-US" sz="2200" b="1" cap="none" spc="0" dirty="0">
              <a:ln/>
              <a:solidFill>
                <a:schemeClr val="bg1"/>
              </a:solidFill>
              <a:effectLst>
                <a:outerShdw blurRad="38100" dist="19050" dir="2700000" algn="tl" rotWithShape="0">
                  <a:schemeClr val="dk1">
                    <a:lumMod val="50000"/>
                    <a:alpha val="40000"/>
                  </a:schemeClr>
                </a:outerShdw>
              </a:effectLst>
            </a:endParaRPr>
          </a:p>
        </p:txBody>
      </p:sp>
      <p:sp>
        <p:nvSpPr>
          <p:cNvPr id="21" name="Rectangle 20">
            <a:extLst>
              <a:ext uri="{FF2B5EF4-FFF2-40B4-BE49-F238E27FC236}">
                <a16:creationId xmlns:a16="http://schemas.microsoft.com/office/drawing/2014/main" id="{8BFB7105-B839-4C42-99C5-B9581A6493D4}"/>
              </a:ext>
            </a:extLst>
          </p:cNvPr>
          <p:cNvSpPr/>
          <p:nvPr/>
        </p:nvSpPr>
        <p:spPr>
          <a:xfrm>
            <a:off x="916139" y="4543340"/>
            <a:ext cx="3079690" cy="1665071"/>
          </a:xfrm>
          <a:prstGeom prst="rect">
            <a:avLst/>
          </a:prstGeom>
          <a:noFill/>
        </p:spPr>
        <p:txBody>
          <a:bodyPr wrap="none" lIns="91440" tIns="45720" rIns="91440" bIns="45720">
            <a:spAutoFit/>
          </a:bodyPr>
          <a:lstStyle/>
          <a:p>
            <a:pPr algn="ctr">
              <a:lnSpc>
                <a:spcPct val="90000"/>
              </a:lnSpc>
              <a:spcBef>
                <a:spcPct val="0"/>
              </a:spcBef>
              <a:spcAft>
                <a:spcPts val="600"/>
              </a:spcAft>
            </a:pPr>
            <a:r>
              <a:rPr lang="en-US" sz="5400" b="1" kern="1200"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latin typeface="+mj-lt"/>
                <a:ea typeface="+mj-ea"/>
                <a:cs typeface="+mj-cs"/>
              </a:rPr>
              <a:t>Models of </a:t>
            </a:r>
          </a:p>
          <a:p>
            <a:pPr algn="ctr">
              <a:lnSpc>
                <a:spcPct val="90000"/>
              </a:lnSpc>
              <a:spcBef>
                <a:spcPct val="0"/>
              </a:spcBef>
              <a:spcAft>
                <a:spcPts val="600"/>
              </a:spcAft>
            </a:pPr>
            <a:r>
              <a:rPr lang="en-US" sz="5400" b="1" kern="1200"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latin typeface="+mj-lt"/>
                <a:ea typeface="+mj-ea"/>
                <a:cs typeface="+mj-cs"/>
              </a:rPr>
              <a:t>Reflection</a:t>
            </a:r>
            <a:endParaRPr lang="en-GB" sz="54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ndParaRPr>
          </a:p>
        </p:txBody>
      </p:sp>
      <p:sp>
        <p:nvSpPr>
          <p:cNvPr id="2" name="TextBox 1">
            <a:extLst>
              <a:ext uri="{FF2B5EF4-FFF2-40B4-BE49-F238E27FC236}">
                <a16:creationId xmlns:a16="http://schemas.microsoft.com/office/drawing/2014/main" id="{730159F7-A4C9-45F5-947E-CC71E7B60BC2}"/>
              </a:ext>
            </a:extLst>
          </p:cNvPr>
          <p:cNvSpPr txBox="1"/>
          <p:nvPr/>
        </p:nvSpPr>
        <p:spPr>
          <a:xfrm>
            <a:off x="4932813" y="4615840"/>
            <a:ext cx="6609917" cy="1477328"/>
          </a:xfrm>
          <a:prstGeom prst="rect">
            <a:avLst/>
          </a:prstGeom>
          <a:noFill/>
        </p:spPr>
        <p:txBody>
          <a:bodyPr wrap="square" rtlCol="0">
            <a:spAutoFit/>
          </a:bodyPr>
          <a:lstStyle/>
          <a:p>
            <a:r>
              <a:rPr lang="en-GB" dirty="0">
                <a:solidFill>
                  <a:schemeClr val="bg1"/>
                </a:solidFill>
                <a:effectLst/>
                <a:latin typeface="Times New Roman" panose="02020603050405020304" pitchFamily="18" charset="0"/>
                <a:ea typeface="Calibri" panose="020F0502020204030204" pitchFamily="34" charset="0"/>
              </a:rPr>
              <a:t>	Gibbs reflective cycle is a popular framework, which entails an examination of an individual's feelings and their impact on the situation, as well as reflection on the experience. The Gibbs model employs prompt questions at each stage to generate a complete structured analysis. </a:t>
            </a:r>
            <a:r>
              <a:rPr lang="en-GB" sz="1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(Brush, 2020)</a:t>
            </a:r>
            <a:endParaRPr lang="en-GB" sz="1100" dirty="0">
              <a:solidFill>
                <a:schemeClr val="bg1"/>
              </a:solidFill>
              <a:latin typeface="Times New Roman" panose="02020603050405020304" pitchFamily="18" charset="0"/>
              <a:cs typeface="Times New Roman" panose="02020603050405020304" pitchFamily="18" charset="0"/>
            </a:endParaRPr>
          </a:p>
        </p:txBody>
      </p:sp>
      <p:pic>
        <p:nvPicPr>
          <p:cNvPr id="3" name="Recorded Sound">
            <a:hlinkClick r:id="" action="ppaction://media"/>
            <a:extLst>
              <a:ext uri="{FF2B5EF4-FFF2-40B4-BE49-F238E27FC236}">
                <a16:creationId xmlns:a16="http://schemas.microsoft.com/office/drawing/2014/main" id="{6125EB5B-0267-4BE0-A22D-A585B6ACCEF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227271" y="250764"/>
            <a:ext cx="487363" cy="487363"/>
          </a:xfrm>
          <a:prstGeom prst="rect">
            <a:avLst/>
          </a:prstGeom>
        </p:spPr>
      </p:pic>
    </p:spTree>
    <p:extLst>
      <p:ext uri="{BB962C8B-B14F-4D97-AF65-F5344CB8AC3E}">
        <p14:creationId xmlns:p14="http://schemas.microsoft.com/office/powerpoint/2010/main" val="526787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7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 presetClass="mediacall" presetSubtype="0" fill="hold" nodeType="clickEffect">
                                  <p:stCondLst>
                                    <p:cond delay="0"/>
                                  </p:stCondLst>
                                  <p:childTnLst>
                                    <p:cmd type="call" cmd="playFrom(0.0)">
                                      <p:cBhvr>
                                        <p:cTn id="11" dur="10057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2"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27">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Diagram&#10;&#10;Description automatically generated">
            <a:extLst>
              <a:ext uri="{FF2B5EF4-FFF2-40B4-BE49-F238E27FC236}">
                <a16:creationId xmlns:a16="http://schemas.microsoft.com/office/drawing/2014/main" id="{9895D686-F398-4E66-8B05-1A48CD1DDFB4}"/>
              </a:ext>
            </a:extLst>
          </p:cNvPr>
          <p:cNvPicPr>
            <a:picLocks noChangeAspect="1"/>
          </p:cNvPicPr>
          <p:nvPr/>
        </p:nvPicPr>
        <p:blipFill rotWithShape="1">
          <a:blip r:embed="rId4">
            <a:extLst>
              <a:ext uri="{28A0092B-C50C-407E-A947-70E740481C1C}">
                <a14:useLocalDpi xmlns:a14="http://schemas.microsoft.com/office/drawing/2010/main" val="0"/>
              </a:ext>
            </a:extLst>
          </a:blip>
          <a:srcRect l="20455" r="29377"/>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6" name="TextBox 5">
            <a:extLst>
              <a:ext uri="{FF2B5EF4-FFF2-40B4-BE49-F238E27FC236}">
                <a16:creationId xmlns:a16="http://schemas.microsoft.com/office/drawing/2014/main" id="{D3C73F11-033F-4ABD-8F9D-BE2A9D643296}"/>
              </a:ext>
            </a:extLst>
          </p:cNvPr>
          <p:cNvSpPr txBox="1"/>
          <p:nvPr/>
        </p:nvSpPr>
        <p:spPr>
          <a:xfrm>
            <a:off x="6396115" y="3123872"/>
            <a:ext cx="4840010" cy="3843666"/>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600" i="1" dirty="0">
                <a:latin typeface="Times New Roman" panose="02020603050405020304" pitchFamily="18" charset="0"/>
                <a:cs typeface="Times New Roman" panose="02020603050405020304" pitchFamily="18" charset="0"/>
              </a:rPr>
              <a:t>The actions necessary to develop novel concepts, processes, or products that, when implemented, result in positive and effective change. While invention necessitates the generation of novel ideas, processes, or products, innovation takes the inventive act a step further by necessitating their implementation. Additionally, innovation implies a value system that seeks a positive outcome from the inventive act. For instance, actions that result in a negative performance metric are not considered innovative, even if they meet the criteria for novelty and enabling actions. </a:t>
            </a:r>
            <a:r>
              <a:rPr lang="en-US" sz="1600" b="0" i="1" dirty="0">
                <a:effectLst/>
                <a:latin typeface="Times New Roman" panose="02020603050405020304" pitchFamily="18" charset="0"/>
                <a:cs typeface="Times New Roman" panose="02020603050405020304" pitchFamily="18" charset="0"/>
              </a:rPr>
              <a:t>(Vandenberg, 2021)</a:t>
            </a:r>
            <a:endParaRPr lang="en-US" sz="1600" i="1" dirty="0">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7A646E5B-77B2-4877-A374-39B39C291832}"/>
              </a:ext>
            </a:extLst>
          </p:cNvPr>
          <p:cNvSpPr txBox="1"/>
          <p:nvPr/>
        </p:nvSpPr>
        <p:spPr>
          <a:xfrm>
            <a:off x="6312877" y="3596054"/>
            <a:ext cx="5235087" cy="338554"/>
          </a:xfrm>
          <a:prstGeom prst="rect">
            <a:avLst/>
          </a:prstGeom>
          <a:noFill/>
        </p:spPr>
        <p:txBody>
          <a:bodyPr wrap="square" rtlCol="0">
            <a:spAutoFit/>
          </a:bodyPr>
          <a:lstStyle/>
          <a:p>
            <a:pPr>
              <a:spcAft>
                <a:spcPts val="600"/>
              </a:spcAft>
            </a:pPr>
            <a:r>
              <a:rPr lang="en-GB" sz="1600" dirty="0">
                <a:latin typeface="Times New Roman" panose="02020603050405020304" pitchFamily="18" charset="0"/>
                <a:cs typeface="Times New Roman" panose="02020603050405020304" pitchFamily="18" charset="0"/>
              </a:rPr>
              <a:t>	</a:t>
            </a:r>
            <a:endParaRPr lang="en-GB" sz="1200" dirty="0">
              <a:latin typeface="Times New Roman" panose="02020603050405020304" pitchFamily="18" charset="0"/>
              <a:cs typeface="Times New Roman" panose="02020603050405020304" pitchFamily="18" charset="0"/>
            </a:endParaRPr>
          </a:p>
        </p:txBody>
      </p:sp>
      <p:sp>
        <p:nvSpPr>
          <p:cNvPr id="11" name="Rectangle 10">
            <a:extLst>
              <a:ext uri="{FF2B5EF4-FFF2-40B4-BE49-F238E27FC236}">
                <a16:creationId xmlns:a16="http://schemas.microsoft.com/office/drawing/2014/main" id="{9FB86FE8-A359-4B6C-B48C-B44A780F8C89}"/>
              </a:ext>
            </a:extLst>
          </p:cNvPr>
          <p:cNvSpPr/>
          <p:nvPr/>
        </p:nvSpPr>
        <p:spPr>
          <a:xfrm>
            <a:off x="5407270" y="43701"/>
            <a:ext cx="6312876" cy="1754326"/>
          </a:xfrm>
          <a:prstGeom prst="rect">
            <a:avLst/>
          </a:prstGeom>
          <a:noFill/>
        </p:spPr>
        <p:txBody>
          <a:bodyPr wrap="square" lIns="91440" tIns="45720" rIns="91440" bIns="45720">
            <a:spAutoFit/>
          </a:bodyPr>
          <a:lstStyle/>
          <a:p>
            <a:pPr algn="ctr"/>
            <a:r>
              <a:rPr lang="en-US"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Week I</a:t>
            </a:r>
          </a:p>
          <a:p>
            <a:pPr algn="ctr"/>
            <a:r>
              <a:rPr lang="en-US"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What is Innovation ?</a:t>
            </a:r>
            <a:endParaRPr lang="en-US"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pic>
        <p:nvPicPr>
          <p:cNvPr id="2" name="Recorded Sound">
            <a:hlinkClick r:id="" action="ppaction://media"/>
            <a:extLst>
              <a:ext uri="{FF2B5EF4-FFF2-40B4-BE49-F238E27FC236}">
                <a16:creationId xmlns:a16="http://schemas.microsoft.com/office/drawing/2014/main" id="{9CA4E0BD-2281-42B4-833C-A28B8458AE0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3811710" y="256687"/>
            <a:ext cx="487363" cy="487363"/>
          </a:xfrm>
          <a:prstGeom prst="rect">
            <a:avLst/>
          </a:prstGeom>
        </p:spPr>
      </p:pic>
    </p:spTree>
    <p:extLst>
      <p:ext uri="{BB962C8B-B14F-4D97-AF65-F5344CB8AC3E}">
        <p14:creationId xmlns:p14="http://schemas.microsoft.com/office/powerpoint/2010/main" val="21692571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429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5F4D120-3921-42A8-A063-46B023CB0C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holding a microphone&#10;&#10;Description automatically generated with low confidence">
            <a:extLst>
              <a:ext uri="{FF2B5EF4-FFF2-40B4-BE49-F238E27FC236}">
                <a16:creationId xmlns:a16="http://schemas.microsoft.com/office/drawing/2014/main" id="{7AB5A676-6F22-45C0-8405-92847E7A98F2}"/>
              </a:ext>
            </a:extLst>
          </p:cNvPr>
          <p:cNvPicPr>
            <a:picLocks noChangeAspect="1"/>
          </p:cNvPicPr>
          <p:nvPr/>
        </p:nvPicPr>
        <p:blipFill rotWithShape="1">
          <a:blip r:embed="rId4">
            <a:extLst>
              <a:ext uri="{28A0092B-C50C-407E-A947-70E740481C1C}">
                <a14:useLocalDpi xmlns:a14="http://schemas.microsoft.com/office/drawing/2010/main" val="0"/>
              </a:ext>
            </a:extLst>
          </a:blip>
          <a:srcRect l="23431" r="8390" b="-1"/>
          <a:stretch/>
        </p:blipFill>
        <p:spPr>
          <a:xfrm>
            <a:off x="5909908" y="550975"/>
            <a:ext cx="5477608" cy="5658438"/>
          </a:xfrm>
          <a:prstGeom prst="rect">
            <a:avLst/>
          </a:prstGeom>
        </p:spPr>
      </p:pic>
      <p:pic>
        <p:nvPicPr>
          <p:cNvPr id="13" name="Picture 12">
            <a:extLst>
              <a:ext uri="{FF2B5EF4-FFF2-40B4-BE49-F238E27FC236}">
                <a16:creationId xmlns:a16="http://schemas.microsoft.com/office/drawing/2014/main" id="{9D01B3E5-85F4-41A9-A504-D5E6268DEC1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rcRect r="14729"/>
          <a:stretch>
            <a:fillRect/>
          </a:stretch>
        </p:blipFill>
        <p:spPr>
          <a:xfrm>
            <a:off x="3466214" y="550975"/>
            <a:ext cx="8725786" cy="5756049"/>
          </a:xfrm>
          <a:custGeom>
            <a:avLst/>
            <a:gdLst>
              <a:gd name="connsiteX0" fmla="*/ 0 w 8725786"/>
              <a:gd name="connsiteY0" fmla="*/ 0 h 5756049"/>
              <a:gd name="connsiteX1" fmla="*/ 8725786 w 8725786"/>
              <a:gd name="connsiteY1" fmla="*/ 0 h 5756049"/>
              <a:gd name="connsiteX2" fmla="*/ 8725786 w 8725786"/>
              <a:gd name="connsiteY2" fmla="*/ 5756049 h 5756049"/>
              <a:gd name="connsiteX3" fmla="*/ 0 w 8725786"/>
              <a:gd name="connsiteY3" fmla="*/ 5756049 h 5756049"/>
            </a:gdLst>
            <a:ahLst/>
            <a:cxnLst>
              <a:cxn ang="0">
                <a:pos x="connsiteX0" y="connsiteY0"/>
              </a:cxn>
              <a:cxn ang="0">
                <a:pos x="connsiteX1" y="connsiteY1"/>
              </a:cxn>
              <a:cxn ang="0">
                <a:pos x="connsiteX2" y="connsiteY2"/>
              </a:cxn>
              <a:cxn ang="0">
                <a:pos x="connsiteX3" y="connsiteY3"/>
              </a:cxn>
            </a:cxnLst>
            <a:rect l="l" t="t" r="r" b="b"/>
            <a:pathLst>
              <a:path w="8725786" h="5756049">
                <a:moveTo>
                  <a:pt x="0" y="0"/>
                </a:moveTo>
                <a:lnTo>
                  <a:pt x="8725786" y="0"/>
                </a:lnTo>
                <a:lnTo>
                  <a:pt x="8725786" y="5756049"/>
                </a:lnTo>
                <a:lnTo>
                  <a:pt x="0" y="5756049"/>
                </a:lnTo>
                <a:close/>
              </a:path>
            </a:pathLst>
          </a:custGeom>
        </p:spPr>
      </p:pic>
      <p:sp>
        <p:nvSpPr>
          <p:cNvPr id="6" name="Rectangle 5">
            <a:extLst>
              <a:ext uri="{FF2B5EF4-FFF2-40B4-BE49-F238E27FC236}">
                <a16:creationId xmlns:a16="http://schemas.microsoft.com/office/drawing/2014/main" id="{4199436E-5451-4551-8A46-9CFBB7806E93}"/>
              </a:ext>
            </a:extLst>
          </p:cNvPr>
          <p:cNvSpPr/>
          <p:nvPr/>
        </p:nvSpPr>
        <p:spPr>
          <a:xfrm>
            <a:off x="804484" y="2546823"/>
            <a:ext cx="3948269" cy="2383844"/>
          </a:xfrm>
          <a:prstGeom prst="rect">
            <a:avLst/>
          </a:prstGeom>
        </p:spPr>
        <p:txBody>
          <a:bodyPr vert="horz" lIns="91440" tIns="45720" rIns="91440" bIns="45720" rtlCol="0" anchor="t">
            <a:normAutofit/>
            <a:scene3d>
              <a:camera prst="orthographicFront"/>
              <a:lightRig rig="soft" dir="t">
                <a:rot lat="0" lon="0" rev="15600000"/>
              </a:lightRig>
            </a:scene3d>
            <a:sp3d extrusionH="57150" prstMaterial="softEdge">
              <a:bevelT w="25400" h="38100"/>
            </a:sp3d>
          </a:bodyPr>
          <a:lstStyle/>
          <a:p>
            <a:pPr>
              <a:lnSpc>
                <a:spcPct val="90000"/>
              </a:lnSpc>
              <a:spcBef>
                <a:spcPct val="0"/>
              </a:spcBef>
              <a:spcAft>
                <a:spcPts val="600"/>
              </a:spcAft>
            </a:pPr>
            <a:endParaRPr lang="en-US" sz="4400" b="1" cap="none" spc="0" dirty="0">
              <a:ln/>
              <a:solidFill>
                <a:srgbClr val="000000"/>
              </a:solidFill>
              <a:effectLst/>
              <a:latin typeface="+mj-lt"/>
              <a:ea typeface="+mj-ea"/>
              <a:cs typeface="+mj-cs"/>
            </a:endParaRPr>
          </a:p>
        </p:txBody>
      </p:sp>
      <p:sp>
        <p:nvSpPr>
          <p:cNvPr id="7" name="Rectangle 6">
            <a:extLst>
              <a:ext uri="{FF2B5EF4-FFF2-40B4-BE49-F238E27FC236}">
                <a16:creationId xmlns:a16="http://schemas.microsoft.com/office/drawing/2014/main" id="{A49F0978-BBA5-4DBE-97F2-BC09F3258182}"/>
              </a:ext>
            </a:extLst>
          </p:cNvPr>
          <p:cNvSpPr/>
          <p:nvPr/>
        </p:nvSpPr>
        <p:spPr>
          <a:xfrm>
            <a:off x="266592" y="391095"/>
            <a:ext cx="5504200" cy="1665071"/>
          </a:xfrm>
          <a:prstGeom prst="rect">
            <a:avLst/>
          </a:prstGeom>
          <a:noFill/>
        </p:spPr>
        <p:txBody>
          <a:bodyPr wrap="non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lnSpc>
                <a:spcPct val="90000"/>
              </a:lnSpc>
              <a:spcBef>
                <a:spcPct val="0"/>
              </a:spcBef>
              <a:spcAft>
                <a:spcPts val="600"/>
              </a:spcAft>
            </a:pPr>
            <a:r>
              <a:rPr lang="en-US" sz="5400" b="1" cap="none" spc="0" dirty="0">
                <a:ln/>
                <a:solidFill>
                  <a:schemeClr val="accent3"/>
                </a:solidFill>
                <a:effectLst/>
                <a:latin typeface="+mj-lt"/>
                <a:ea typeface="+mj-ea"/>
                <a:cs typeface="+mj-cs"/>
              </a:rPr>
              <a:t>Week II</a:t>
            </a:r>
          </a:p>
          <a:p>
            <a:pPr algn="ctr">
              <a:lnSpc>
                <a:spcPct val="90000"/>
              </a:lnSpc>
              <a:spcBef>
                <a:spcPct val="0"/>
              </a:spcBef>
              <a:spcAft>
                <a:spcPts val="600"/>
              </a:spcAft>
            </a:pPr>
            <a:r>
              <a:rPr lang="en-US" sz="5400" b="1" cap="none" spc="0" dirty="0">
                <a:ln/>
                <a:solidFill>
                  <a:schemeClr val="accent3"/>
                </a:solidFill>
                <a:effectLst/>
                <a:latin typeface="+mj-lt"/>
                <a:ea typeface="+mj-ea"/>
                <a:cs typeface="+mj-cs"/>
              </a:rPr>
              <a:t>Creativity?!! Hmm..</a:t>
            </a:r>
            <a:endParaRPr lang="en-GB" sz="5400" b="1" cap="none" spc="0" dirty="0">
              <a:ln/>
              <a:solidFill>
                <a:schemeClr val="accent3"/>
              </a:solidFill>
              <a:effectLst/>
            </a:endParaRPr>
          </a:p>
        </p:txBody>
      </p:sp>
      <p:sp>
        <p:nvSpPr>
          <p:cNvPr id="8" name="TextBox 7">
            <a:extLst>
              <a:ext uri="{FF2B5EF4-FFF2-40B4-BE49-F238E27FC236}">
                <a16:creationId xmlns:a16="http://schemas.microsoft.com/office/drawing/2014/main" id="{10FE703B-3DD9-4274-9838-3E93B320091C}"/>
              </a:ext>
            </a:extLst>
          </p:cNvPr>
          <p:cNvSpPr txBox="1"/>
          <p:nvPr/>
        </p:nvSpPr>
        <p:spPr>
          <a:xfrm>
            <a:off x="131885" y="2400300"/>
            <a:ext cx="5477608" cy="1754326"/>
          </a:xfrm>
          <a:prstGeom prst="rect">
            <a:avLst/>
          </a:prstGeom>
          <a:noFill/>
        </p:spPr>
        <p:txBody>
          <a:bodyPr wrap="square" rtlCol="0">
            <a:spAutoFit/>
          </a:bodyPr>
          <a:lstStyle/>
          <a:p>
            <a:r>
              <a:rPr lang="en-GB" sz="1600" i="1" dirty="0">
                <a:effectLst/>
                <a:latin typeface="Times New Roman" panose="02020603050405020304" pitchFamily="18" charset="0"/>
                <a:ea typeface="Calibri" panose="020F0502020204030204" pitchFamily="34" charset="0"/>
                <a:cs typeface="Times New Roman" panose="02020603050405020304" pitchFamily="18" charset="0"/>
              </a:rPr>
              <a:t>	The act of transforming novel and imaginative ideas into reality is referred to as creativity. The capacity to perceive the world in novel ways, to uncover hidden patterns, to make connections between seemingly unrelated phenomena, and to generate solutions, defines creativity. Creativity is a two-step process that begins with thinking and ends with producing. </a:t>
            </a:r>
          </a:p>
          <a:p>
            <a:r>
              <a:rPr lang="en-GB" sz="12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(Naiman, L., 2020)</a:t>
            </a:r>
            <a:endParaRPr lang="en-GB" sz="1200" i="1" dirty="0">
              <a:latin typeface="Times New Roman" panose="02020603050405020304" pitchFamily="18" charset="0"/>
              <a:cs typeface="Times New Roman" panose="02020603050405020304" pitchFamily="18" charset="0"/>
            </a:endParaRPr>
          </a:p>
        </p:txBody>
      </p:sp>
      <p:pic>
        <p:nvPicPr>
          <p:cNvPr id="2" name="Recorded Sound">
            <a:hlinkClick r:id="" action="ppaction://media"/>
            <a:extLst>
              <a:ext uri="{FF2B5EF4-FFF2-40B4-BE49-F238E27FC236}">
                <a16:creationId xmlns:a16="http://schemas.microsoft.com/office/drawing/2014/main" id="{C85A8BEF-0445-418B-B63F-5F313AF42E9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5359" y="5077190"/>
            <a:ext cx="487363" cy="487363"/>
          </a:xfrm>
          <a:prstGeom prst="rect">
            <a:avLst/>
          </a:prstGeom>
        </p:spPr>
      </p:pic>
    </p:spTree>
    <p:extLst>
      <p:ext uri="{BB962C8B-B14F-4D97-AF65-F5344CB8AC3E}">
        <p14:creationId xmlns:p14="http://schemas.microsoft.com/office/powerpoint/2010/main" val="30616440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083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Diagram&#10;&#10;Description automatically generated">
            <a:extLst>
              <a:ext uri="{FF2B5EF4-FFF2-40B4-BE49-F238E27FC236}">
                <a16:creationId xmlns:a16="http://schemas.microsoft.com/office/drawing/2014/main" id="{A1E20C3C-952D-48AB-9DB9-F2AD27AF446F}"/>
              </a:ext>
            </a:extLst>
          </p:cNvPr>
          <p:cNvPicPr>
            <a:picLocks noChangeAspect="1"/>
          </p:cNvPicPr>
          <p:nvPr/>
        </p:nvPicPr>
        <p:blipFill rotWithShape="1">
          <a:blip r:embed="rId4">
            <a:extLst>
              <a:ext uri="{28A0092B-C50C-407E-A947-70E740481C1C}">
                <a14:useLocalDpi xmlns:a14="http://schemas.microsoft.com/office/drawing/2010/main" val="0"/>
              </a:ext>
            </a:extLst>
          </a:blip>
          <a:srcRect t="7601" r="2" b="865"/>
          <a:stretch/>
        </p:blipFill>
        <p:spPr>
          <a:xfrm>
            <a:off x="6966419" y="173505"/>
            <a:ext cx="4742980" cy="3091575"/>
          </a:xfrm>
          <a:prstGeom prst="rect">
            <a:avLst/>
          </a:prstGeom>
        </p:spPr>
      </p:pic>
      <p:pic>
        <p:nvPicPr>
          <p:cNvPr id="6" name="Picture 5" descr="Diagram&#10;&#10;Description automatically generated with low confidence">
            <a:extLst>
              <a:ext uri="{FF2B5EF4-FFF2-40B4-BE49-F238E27FC236}">
                <a16:creationId xmlns:a16="http://schemas.microsoft.com/office/drawing/2014/main" id="{7253C3B2-2367-42B0-A673-E8A3742BC20C}"/>
              </a:ext>
            </a:extLst>
          </p:cNvPr>
          <p:cNvPicPr>
            <a:picLocks noChangeAspect="1"/>
          </p:cNvPicPr>
          <p:nvPr/>
        </p:nvPicPr>
        <p:blipFill rotWithShape="1">
          <a:blip r:embed="rId5">
            <a:extLst>
              <a:ext uri="{28A0092B-C50C-407E-A947-70E740481C1C}">
                <a14:useLocalDpi xmlns:a14="http://schemas.microsoft.com/office/drawing/2010/main" val="0"/>
              </a:ext>
            </a:extLst>
          </a:blip>
          <a:srcRect l="5321" r="-2" b="-2"/>
          <a:stretch/>
        </p:blipFill>
        <p:spPr>
          <a:xfrm>
            <a:off x="5419264" y="3265080"/>
            <a:ext cx="6129269" cy="3592925"/>
          </a:xfrm>
          <a:prstGeom prst="rect">
            <a:avLst/>
          </a:prstGeom>
        </p:spPr>
      </p:pic>
      <p:pic>
        <p:nvPicPr>
          <p:cNvPr id="5" name="Picture 4" descr="Text, whiteboard&#10;&#10;Description automatically generated">
            <a:extLst>
              <a:ext uri="{FF2B5EF4-FFF2-40B4-BE49-F238E27FC236}">
                <a16:creationId xmlns:a16="http://schemas.microsoft.com/office/drawing/2014/main" id="{9A82AEEF-12FE-430F-A0E2-6EA9DCB89858}"/>
              </a:ext>
            </a:extLst>
          </p:cNvPr>
          <p:cNvPicPr>
            <a:picLocks noChangeAspect="1"/>
          </p:cNvPicPr>
          <p:nvPr/>
        </p:nvPicPr>
        <p:blipFill rotWithShape="1">
          <a:blip r:embed="rId6">
            <a:extLst>
              <a:ext uri="{28A0092B-C50C-407E-A947-70E740481C1C}">
                <a14:useLocalDpi xmlns:a14="http://schemas.microsoft.com/office/drawing/2010/main" val="0"/>
              </a:ext>
            </a:extLst>
          </a:blip>
          <a:srcRect t="2115" r="-2" b="11846"/>
          <a:stretch/>
        </p:blipFill>
        <p:spPr>
          <a:xfrm>
            <a:off x="643467" y="-5"/>
            <a:ext cx="6082711" cy="3920044"/>
          </a:xfrm>
          <a:custGeom>
            <a:avLst/>
            <a:gdLst/>
            <a:ahLst/>
            <a:cxnLst/>
            <a:rect l="l" t="t" r="r" b="b"/>
            <a:pathLst>
              <a:path w="6082711" h="3920044">
                <a:moveTo>
                  <a:pt x="0" y="0"/>
                </a:moveTo>
                <a:lnTo>
                  <a:pt x="6082711" y="0"/>
                </a:lnTo>
                <a:lnTo>
                  <a:pt x="6082711" y="3103225"/>
                </a:lnTo>
                <a:lnTo>
                  <a:pt x="4614930" y="3103225"/>
                </a:lnTo>
                <a:lnTo>
                  <a:pt x="4614930" y="3920044"/>
                </a:lnTo>
                <a:lnTo>
                  <a:pt x="0" y="3920044"/>
                </a:lnTo>
                <a:close/>
              </a:path>
            </a:pathLst>
          </a:custGeom>
        </p:spPr>
      </p:pic>
      <p:sp>
        <p:nvSpPr>
          <p:cNvPr id="15" name="Rectangle 11">
            <a:extLst>
              <a:ext uri="{FF2B5EF4-FFF2-40B4-BE49-F238E27FC236}">
                <a16:creationId xmlns:a16="http://schemas.microsoft.com/office/drawing/2014/main" id="{749FA6A2-2239-4EF2-9EB3-B1DC295FE1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8" y="4080063"/>
            <a:ext cx="4614930" cy="2156145"/>
          </a:xfrm>
          <a:prstGeom prst="rect">
            <a:avLst/>
          </a:prstGeom>
          <a:solidFill>
            <a:schemeClr val="tx1">
              <a:lumMod val="50000"/>
              <a:lumOff val="5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55B00698-F2FC-4A0E-8817-6C0F86DF5A63}"/>
              </a:ext>
            </a:extLst>
          </p:cNvPr>
          <p:cNvSpPr txBox="1"/>
          <p:nvPr/>
        </p:nvSpPr>
        <p:spPr>
          <a:xfrm>
            <a:off x="800100" y="4391025"/>
            <a:ext cx="4458298" cy="1384995"/>
          </a:xfrm>
          <a:prstGeom prst="rect">
            <a:avLst/>
          </a:prstGeom>
          <a:noFill/>
        </p:spPr>
        <p:txBody>
          <a:bodyPr wrap="square" rtlCol="0">
            <a:spAutoFit/>
          </a:bodyPr>
          <a:lstStyle/>
          <a:p>
            <a:r>
              <a:rPr lang="en-GB" sz="1400" dirty="0">
                <a:latin typeface="Times New Roman" panose="02020603050405020304" pitchFamily="18" charset="0"/>
                <a:cs typeface="Times New Roman" panose="02020603050405020304" pitchFamily="18" charset="0"/>
              </a:rPr>
              <a:t>	Edward de Bono introduced the Six Thinking Hats role-playing model in 1986. It is a team-based problem-solving and brainstorming technique that can be used to explore problems and solutions and uncover ideas and options that would otherwise go unnoticed by a group of homogeneous thinkers. </a:t>
            </a:r>
            <a:r>
              <a:rPr lang="en-GB" sz="1200" b="0" i="0" dirty="0">
                <a:solidFill>
                  <a:srgbClr val="000000"/>
                </a:solidFill>
                <a:effectLst/>
                <a:latin typeface="Times New Roman" panose="02020603050405020304" pitchFamily="18" charset="0"/>
                <a:cs typeface="Times New Roman" panose="02020603050405020304" pitchFamily="18" charset="0"/>
              </a:rPr>
              <a:t>(Adams, 2019)</a:t>
            </a:r>
            <a:endParaRPr lang="en-GB" sz="1200" dirty="0">
              <a:latin typeface="Times New Roman" panose="02020603050405020304" pitchFamily="18" charset="0"/>
              <a:cs typeface="Times New Roman" panose="02020603050405020304" pitchFamily="18" charset="0"/>
            </a:endParaRPr>
          </a:p>
        </p:txBody>
      </p:sp>
      <p:pic>
        <p:nvPicPr>
          <p:cNvPr id="2" name="Recorded Sound">
            <a:hlinkClick r:id="" action="ppaction://media"/>
            <a:extLst>
              <a:ext uri="{FF2B5EF4-FFF2-40B4-BE49-F238E27FC236}">
                <a16:creationId xmlns:a16="http://schemas.microsoft.com/office/drawing/2014/main" id="{A243E2FE-85B0-4C17-B82D-6F874D6436F1}"/>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6845056" y="291856"/>
            <a:ext cx="487363" cy="487363"/>
          </a:xfrm>
          <a:prstGeom prst="rect">
            <a:avLst/>
          </a:prstGeom>
        </p:spPr>
      </p:pic>
    </p:spTree>
    <p:extLst>
      <p:ext uri="{BB962C8B-B14F-4D97-AF65-F5344CB8AC3E}">
        <p14:creationId xmlns:p14="http://schemas.microsoft.com/office/powerpoint/2010/main" val="13324812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377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4" name="Rectangle 44">
            <a:extLst>
              <a:ext uri="{FF2B5EF4-FFF2-40B4-BE49-F238E27FC236}">
                <a16:creationId xmlns:a16="http://schemas.microsoft.com/office/drawing/2014/main" id="{C6B8CC7F-3622-46E3-9272-E1956397D2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4905" cy="456278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46">
            <a:extLst>
              <a:ext uri="{FF2B5EF4-FFF2-40B4-BE49-F238E27FC236}">
                <a16:creationId xmlns:a16="http://schemas.microsoft.com/office/drawing/2014/main" id="{F3FE55B4-2EE5-4A4A-AD80-1A14F660FE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4906" y="0"/>
            <a:ext cx="7956409"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7" name="Picture 48">
            <a:extLst>
              <a:ext uri="{FF2B5EF4-FFF2-40B4-BE49-F238E27FC236}">
                <a16:creationId xmlns:a16="http://schemas.microsoft.com/office/drawing/2014/main" id="{7267E9C1-58F1-46EE-9BBE-108764BF9E2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flipH="1">
            <a:off x="0" y="0"/>
            <a:ext cx="12192000" cy="6858000"/>
          </a:xfrm>
          <a:prstGeom prst="rect">
            <a:avLst/>
          </a:prstGeom>
        </p:spPr>
      </p:pic>
      <p:sp>
        <p:nvSpPr>
          <p:cNvPr id="24" name="TextBox 23">
            <a:extLst>
              <a:ext uri="{FF2B5EF4-FFF2-40B4-BE49-F238E27FC236}">
                <a16:creationId xmlns:a16="http://schemas.microsoft.com/office/drawing/2014/main" id="{2FFDF7E5-214C-411B-94BA-081266B97566}"/>
              </a:ext>
            </a:extLst>
          </p:cNvPr>
          <p:cNvSpPr txBox="1"/>
          <p:nvPr/>
        </p:nvSpPr>
        <p:spPr>
          <a:xfrm>
            <a:off x="8011742" y="286590"/>
            <a:ext cx="4048734" cy="570850"/>
          </a:xfrm>
          <a:prstGeom prst="rect">
            <a:avLst/>
          </a:prstGeom>
        </p:spPr>
        <p:txBody>
          <a:bodyPr vert="horz" lIns="91440" tIns="45720" rIns="91440" bIns="45720" rtlCol="0" anchor="t">
            <a:normAutofit lnSpcReduction="10000"/>
          </a:bodyPr>
          <a:lstStyle/>
          <a:p>
            <a:pPr>
              <a:lnSpc>
                <a:spcPct val="90000"/>
              </a:lnSpc>
              <a:spcBef>
                <a:spcPct val="0"/>
              </a:spcBef>
              <a:spcAft>
                <a:spcPts val="600"/>
              </a:spcAft>
            </a:pPr>
            <a:r>
              <a:rPr lang="en-US" sz="3600" b="1" dirty="0">
                <a:ln w="12700">
                  <a:solidFill>
                    <a:schemeClr val="accent3">
                      <a:lumMod val="50000"/>
                    </a:schemeClr>
                  </a:solidFill>
                  <a:prstDash val="solid"/>
                </a:ln>
                <a:solidFill>
                  <a:srgbClr val="000000"/>
                </a:solidFill>
                <a:effectLst>
                  <a:innerShdw blurRad="177800">
                    <a:schemeClr val="accent3">
                      <a:lumMod val="50000"/>
                    </a:schemeClr>
                  </a:innerShdw>
                </a:effectLst>
                <a:latin typeface="+mj-lt"/>
                <a:ea typeface="+mj-ea"/>
                <a:cs typeface="+mj-cs"/>
              </a:rPr>
              <a:t>Models of Innovation</a:t>
            </a:r>
            <a:endParaRPr lang="en-US" sz="3600" b="1" cap="none" spc="0" dirty="0">
              <a:ln w="12700">
                <a:solidFill>
                  <a:schemeClr val="accent3">
                    <a:lumMod val="50000"/>
                  </a:schemeClr>
                </a:solidFill>
                <a:prstDash val="solid"/>
              </a:ln>
              <a:solidFill>
                <a:srgbClr val="000000"/>
              </a:solidFill>
              <a:effectLst>
                <a:innerShdw blurRad="177800">
                  <a:schemeClr val="accent3">
                    <a:lumMod val="50000"/>
                  </a:schemeClr>
                </a:innerShdw>
              </a:effectLst>
              <a:latin typeface="+mj-lt"/>
              <a:ea typeface="+mj-ea"/>
              <a:cs typeface="+mj-cs"/>
            </a:endParaRPr>
          </a:p>
        </p:txBody>
      </p:sp>
      <p:sp>
        <p:nvSpPr>
          <p:cNvPr id="58" name="Freeform: Shape 50">
            <a:extLst>
              <a:ext uri="{FF2B5EF4-FFF2-40B4-BE49-F238E27FC236}">
                <a16:creationId xmlns:a16="http://schemas.microsoft.com/office/drawing/2014/main" id="{F62B8A8C-A996-46DA-AB61-1A4DD70734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 y="2"/>
            <a:ext cx="3799103" cy="3822917"/>
          </a:xfrm>
          <a:custGeom>
            <a:avLst/>
            <a:gdLst>
              <a:gd name="connsiteX0" fmla="*/ 370922 w 3799103"/>
              <a:gd name="connsiteY0" fmla="*/ 0 h 3822917"/>
              <a:gd name="connsiteX1" fmla="*/ 2961741 w 3799103"/>
              <a:gd name="connsiteY1" fmla="*/ 0 h 3822917"/>
              <a:gd name="connsiteX2" fmla="*/ 3023310 w 3799103"/>
              <a:gd name="connsiteY2" fmla="*/ 46041 h 3822917"/>
              <a:gd name="connsiteX3" fmla="*/ 3799103 w 3799103"/>
              <a:gd name="connsiteY3" fmla="*/ 1691074 h 3822917"/>
              <a:gd name="connsiteX4" fmla="*/ 1667260 w 3799103"/>
              <a:gd name="connsiteY4" fmla="*/ 3822917 h 3822917"/>
              <a:gd name="connsiteX5" fmla="*/ 22227 w 3799103"/>
              <a:gd name="connsiteY5" fmla="*/ 3047124 h 3822917"/>
              <a:gd name="connsiteX6" fmla="*/ 0 w 3799103"/>
              <a:gd name="connsiteY6" fmla="*/ 3017401 h 3822917"/>
              <a:gd name="connsiteX7" fmla="*/ 0 w 3799103"/>
              <a:gd name="connsiteY7" fmla="*/ 364747 h 3822917"/>
              <a:gd name="connsiteX8" fmla="*/ 22227 w 3799103"/>
              <a:gd name="connsiteY8" fmla="*/ 335024 h 3822917"/>
              <a:gd name="connsiteX9" fmla="*/ 351088 w 3799103"/>
              <a:gd name="connsiteY9" fmla="*/ 13924 h 3822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99103" h="3822917">
                <a:moveTo>
                  <a:pt x="370922" y="0"/>
                </a:moveTo>
                <a:lnTo>
                  <a:pt x="2961741" y="0"/>
                </a:lnTo>
                <a:lnTo>
                  <a:pt x="3023310" y="46041"/>
                </a:lnTo>
                <a:cubicBezTo>
                  <a:pt x="3497106" y="437052"/>
                  <a:pt x="3799103" y="1028796"/>
                  <a:pt x="3799103" y="1691074"/>
                </a:cubicBezTo>
                <a:cubicBezTo>
                  <a:pt x="3799103" y="2868458"/>
                  <a:pt x="2844644" y="3822917"/>
                  <a:pt x="1667260" y="3822917"/>
                </a:cubicBezTo>
                <a:cubicBezTo>
                  <a:pt x="1004982" y="3822917"/>
                  <a:pt x="413238" y="3520920"/>
                  <a:pt x="22227" y="3047124"/>
                </a:cubicBezTo>
                <a:lnTo>
                  <a:pt x="0" y="3017401"/>
                </a:lnTo>
                <a:lnTo>
                  <a:pt x="0" y="364747"/>
                </a:lnTo>
                <a:lnTo>
                  <a:pt x="22227" y="335024"/>
                </a:lnTo>
                <a:cubicBezTo>
                  <a:pt x="119980" y="216575"/>
                  <a:pt x="230278" y="108864"/>
                  <a:pt x="351088" y="1392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7" name="Picture 16" descr="Diagram&#10;&#10;Description automatically generated">
            <a:extLst>
              <a:ext uri="{FF2B5EF4-FFF2-40B4-BE49-F238E27FC236}">
                <a16:creationId xmlns:a16="http://schemas.microsoft.com/office/drawing/2014/main" id="{64B26D22-C221-44F9-BFDC-4A593576523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66100" y="453303"/>
            <a:ext cx="2629584" cy="2502140"/>
          </a:xfrm>
          <a:prstGeom prst="rect">
            <a:avLst/>
          </a:prstGeom>
        </p:spPr>
      </p:pic>
      <p:sp>
        <p:nvSpPr>
          <p:cNvPr id="53" name="Freeform 63">
            <a:extLst>
              <a:ext uri="{FF2B5EF4-FFF2-40B4-BE49-F238E27FC236}">
                <a16:creationId xmlns:a16="http://schemas.microsoft.com/office/drawing/2014/main" id="{F429BE5F-6DE0-4144-A557-3BE62DC2D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81589" y="2057400"/>
            <a:ext cx="4310411" cy="4800600"/>
          </a:xfrm>
          <a:custGeom>
            <a:avLst/>
            <a:gdLst>
              <a:gd name="connsiteX0" fmla="*/ 2631284 w 4180773"/>
              <a:gd name="connsiteY0" fmla="*/ 0 h 4656219"/>
              <a:gd name="connsiteX1" fmla="*/ 4102460 w 4180773"/>
              <a:gd name="connsiteY1" fmla="*/ 449382 h 4656219"/>
              <a:gd name="connsiteX2" fmla="*/ 4180773 w 4180773"/>
              <a:gd name="connsiteY2" fmla="*/ 507944 h 4656219"/>
              <a:gd name="connsiteX3" fmla="*/ 4180773 w 4180773"/>
              <a:gd name="connsiteY3" fmla="*/ 4656219 h 4656219"/>
              <a:gd name="connsiteX4" fmla="*/ 951501 w 4180773"/>
              <a:gd name="connsiteY4" fmla="*/ 4656219 h 4656219"/>
              <a:gd name="connsiteX5" fmla="*/ 770685 w 4180773"/>
              <a:gd name="connsiteY5" fmla="*/ 4491883 h 4656219"/>
              <a:gd name="connsiteX6" fmla="*/ 0 w 4180773"/>
              <a:gd name="connsiteY6" fmla="*/ 2631284 h 4656219"/>
              <a:gd name="connsiteX7" fmla="*/ 2631284 w 4180773"/>
              <a:gd name="connsiteY7" fmla="*/ 0 h 4656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80773" h="4656219">
                <a:moveTo>
                  <a:pt x="2631284" y="0"/>
                </a:moveTo>
                <a:cubicBezTo>
                  <a:pt x="3176241" y="0"/>
                  <a:pt x="3682504" y="165666"/>
                  <a:pt x="4102460" y="449382"/>
                </a:cubicBezTo>
                <a:lnTo>
                  <a:pt x="4180773" y="507944"/>
                </a:lnTo>
                <a:lnTo>
                  <a:pt x="4180773" y="4656219"/>
                </a:lnTo>
                <a:lnTo>
                  <a:pt x="951501" y="4656219"/>
                </a:lnTo>
                <a:lnTo>
                  <a:pt x="770685" y="4491883"/>
                </a:lnTo>
                <a:cubicBezTo>
                  <a:pt x="294517" y="4015714"/>
                  <a:pt x="0" y="3357893"/>
                  <a:pt x="0" y="2631284"/>
                </a:cubicBezTo>
                <a:cubicBezTo>
                  <a:pt x="0" y="1178066"/>
                  <a:pt x="1178066" y="0"/>
                  <a:pt x="2631284"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5" name="Freeform: Shape 54">
            <a:extLst>
              <a:ext uri="{FF2B5EF4-FFF2-40B4-BE49-F238E27FC236}">
                <a16:creationId xmlns:a16="http://schemas.microsoft.com/office/drawing/2014/main" id="{CE1EFC02-FB03-4241-83C8-4FBA4CAD65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7624" y="0"/>
            <a:ext cx="3383280" cy="2942512"/>
          </a:xfrm>
          <a:custGeom>
            <a:avLst/>
            <a:gdLst>
              <a:gd name="connsiteX0" fmla="*/ 555657 w 3383280"/>
              <a:gd name="connsiteY0" fmla="*/ 0 h 2942512"/>
              <a:gd name="connsiteX1" fmla="*/ 2827623 w 3383280"/>
              <a:gd name="connsiteY1" fmla="*/ 0 h 2942512"/>
              <a:gd name="connsiteX2" fmla="*/ 2887810 w 3383280"/>
              <a:gd name="connsiteY2" fmla="*/ 54702 h 2942512"/>
              <a:gd name="connsiteX3" fmla="*/ 3383280 w 3383280"/>
              <a:gd name="connsiteY3" fmla="*/ 1250872 h 2942512"/>
              <a:gd name="connsiteX4" fmla="*/ 1691640 w 3383280"/>
              <a:gd name="connsiteY4" fmla="*/ 2942512 h 2942512"/>
              <a:gd name="connsiteX5" fmla="*/ 0 w 3383280"/>
              <a:gd name="connsiteY5" fmla="*/ 1250872 h 2942512"/>
              <a:gd name="connsiteX6" fmla="*/ 495470 w 3383280"/>
              <a:gd name="connsiteY6" fmla="*/ 54702 h 2942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83280" h="2942512">
                <a:moveTo>
                  <a:pt x="555657" y="0"/>
                </a:moveTo>
                <a:lnTo>
                  <a:pt x="2827623" y="0"/>
                </a:lnTo>
                <a:lnTo>
                  <a:pt x="2887810" y="54702"/>
                </a:lnTo>
                <a:cubicBezTo>
                  <a:pt x="3193937" y="360829"/>
                  <a:pt x="3383280" y="783739"/>
                  <a:pt x="3383280" y="1250872"/>
                </a:cubicBezTo>
                <a:cubicBezTo>
                  <a:pt x="3383280" y="2185139"/>
                  <a:pt x="2625907" y="2942512"/>
                  <a:pt x="1691640" y="2942512"/>
                </a:cubicBezTo>
                <a:cubicBezTo>
                  <a:pt x="757373" y="2942512"/>
                  <a:pt x="0" y="2185139"/>
                  <a:pt x="0" y="1250872"/>
                </a:cubicBezTo>
                <a:cubicBezTo>
                  <a:pt x="0" y="783739"/>
                  <a:pt x="189344" y="360829"/>
                  <a:pt x="495470" y="54702"/>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 name="Picture 9" descr="A diagram of different colored squares&#10;&#10;Description automatically generated with low confidence">
            <a:extLst>
              <a:ext uri="{FF2B5EF4-FFF2-40B4-BE49-F238E27FC236}">
                <a16:creationId xmlns:a16="http://schemas.microsoft.com/office/drawing/2014/main" id="{BD364DF2-D9A9-4885-8CFB-AB4AFBC0520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006561" y="690279"/>
            <a:ext cx="2365405" cy="1289145"/>
          </a:xfrm>
          <a:prstGeom prst="rect">
            <a:avLst/>
          </a:prstGeom>
        </p:spPr>
      </p:pic>
      <p:pic>
        <p:nvPicPr>
          <p:cNvPr id="15" name="Picture 14" descr="A picture containing text&#10;&#10;Description automatically generated">
            <a:extLst>
              <a:ext uri="{FF2B5EF4-FFF2-40B4-BE49-F238E27FC236}">
                <a16:creationId xmlns:a16="http://schemas.microsoft.com/office/drawing/2014/main" id="{A3CB851C-497E-4000-9CC9-B2FD0A11B13F}"/>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704899" y="3617095"/>
            <a:ext cx="3217333" cy="2412999"/>
          </a:xfrm>
          <a:prstGeom prst="rect">
            <a:avLst/>
          </a:prstGeom>
        </p:spPr>
      </p:pic>
      <p:sp>
        <p:nvSpPr>
          <p:cNvPr id="2" name="TextBox 1">
            <a:extLst>
              <a:ext uri="{FF2B5EF4-FFF2-40B4-BE49-F238E27FC236}">
                <a16:creationId xmlns:a16="http://schemas.microsoft.com/office/drawing/2014/main" id="{9B23D614-A7DE-4233-A95C-392AC0E57228}"/>
              </a:ext>
            </a:extLst>
          </p:cNvPr>
          <p:cNvSpPr txBox="1"/>
          <p:nvPr/>
        </p:nvSpPr>
        <p:spPr>
          <a:xfrm>
            <a:off x="160243" y="4292557"/>
            <a:ext cx="7276352" cy="2215991"/>
          </a:xfrm>
          <a:prstGeom prst="rect">
            <a:avLst/>
          </a:prstGeom>
          <a:noFill/>
        </p:spPr>
        <p:txBody>
          <a:bodyPr wrap="square" rtlCol="0">
            <a:spAutoFit/>
          </a:bodyPr>
          <a:lstStyle/>
          <a:p>
            <a:r>
              <a:rPr lang="en-GB" sz="1800" dirty="0">
                <a:solidFill>
                  <a:srgbClr val="252525"/>
                </a:solidFill>
                <a:effectLst/>
                <a:latin typeface="Times New Roman" panose="02020603050405020304" pitchFamily="18" charset="0"/>
                <a:ea typeface="Calibri" panose="020F0502020204030204" pitchFamily="34" charset="0"/>
              </a:rPr>
              <a:t>	Open innovation assumes that businesses can and should use both external and internal ideas to advance their innovation processes. It is the deliberate inflow and outflow of knowledge with the goal of accelerating internal innovation and expanding external markets.</a:t>
            </a:r>
            <a:br>
              <a:rPr lang="en-GB" sz="1800" dirty="0">
                <a:solidFill>
                  <a:srgbClr val="252525"/>
                </a:solidFill>
                <a:effectLst/>
                <a:latin typeface="Times New Roman" panose="02020603050405020304" pitchFamily="18" charset="0"/>
                <a:ea typeface="Calibri" panose="020F0502020204030204" pitchFamily="34" charset="0"/>
              </a:rPr>
            </a:br>
            <a:r>
              <a:rPr lang="en-GB" sz="1800" dirty="0">
                <a:solidFill>
                  <a:srgbClr val="252525"/>
                </a:solidFill>
                <a:effectLst/>
                <a:latin typeface="Times New Roman" panose="02020603050405020304" pitchFamily="18" charset="0"/>
                <a:ea typeface="Calibri" panose="020F0502020204030204" pitchFamily="34" charset="0"/>
              </a:rPr>
              <a:t>    	When a business chooses to confine its innovation efforts, its projects are developed within clearly defined boundaries. One retains control over one's know-how, technology, processes, and intellectual property. . </a:t>
            </a: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(Kebler, 2020)</a:t>
            </a:r>
            <a:endParaRPr lang="en-GB" sz="1200" dirty="0">
              <a:latin typeface="Times New Roman" panose="02020603050405020304" pitchFamily="18" charset="0"/>
              <a:cs typeface="Times New Roman" panose="02020603050405020304" pitchFamily="18" charset="0"/>
            </a:endParaRPr>
          </a:p>
        </p:txBody>
      </p:sp>
      <p:pic>
        <p:nvPicPr>
          <p:cNvPr id="3" name="Recorded Sound">
            <a:hlinkClick r:id="" action="ppaction://media"/>
            <a:extLst>
              <a:ext uri="{FF2B5EF4-FFF2-40B4-BE49-F238E27FC236}">
                <a16:creationId xmlns:a16="http://schemas.microsoft.com/office/drawing/2014/main" id="{85BB6B8A-C960-46ED-A82E-06942DDBB641}"/>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4497624" y="3455742"/>
            <a:ext cx="487363" cy="487363"/>
          </a:xfrm>
          <a:prstGeom prst="rect">
            <a:avLst/>
          </a:prstGeom>
        </p:spPr>
      </p:pic>
    </p:spTree>
    <p:extLst>
      <p:ext uri="{BB962C8B-B14F-4D97-AF65-F5344CB8AC3E}">
        <p14:creationId xmlns:p14="http://schemas.microsoft.com/office/powerpoint/2010/main" val="32727448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508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 name="Rectangle 35">
            <a:extLst>
              <a:ext uri="{FF2B5EF4-FFF2-40B4-BE49-F238E27FC236}">
                <a16:creationId xmlns:a16="http://schemas.microsoft.com/office/drawing/2014/main" id="{9B789048-32EE-491B-8CBF-558344FDB2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483095" cy="6858000"/>
          </a:xfrm>
          <a:prstGeom prst="rect">
            <a:avLst/>
          </a:prstGeom>
          <a:gradFill>
            <a:gsLst>
              <a:gs pos="0">
                <a:schemeClr val="accent1">
                  <a:lumMod val="100000"/>
                  <a:alpha val="72000"/>
                </a:schemeClr>
              </a:gs>
              <a:gs pos="25000">
                <a:schemeClr val="accent1">
                  <a:alpha val="55000"/>
                </a:schemeClr>
              </a:gs>
              <a:gs pos="94000">
                <a:schemeClr val="bg2">
                  <a:lumMod val="75000"/>
                  <a:alpha val="90000"/>
                </a:schemeClr>
              </a:gs>
              <a:gs pos="100000">
                <a:schemeClr val="bg2">
                  <a:lumMod val="75000"/>
                  <a:alpha val="90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8" name="Picture 37">
            <a:extLst>
              <a:ext uri="{FF2B5EF4-FFF2-40B4-BE49-F238E27FC236}">
                <a16:creationId xmlns:a16="http://schemas.microsoft.com/office/drawing/2014/main" id="{EDD2F41E-8948-4BFB-A2A3-CA8BA8ED97B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flipH="1">
            <a:off x="0" y="0"/>
            <a:ext cx="12192000" cy="6858000"/>
          </a:xfrm>
          <a:prstGeom prst="rect">
            <a:avLst/>
          </a:prstGeom>
        </p:spPr>
      </p:pic>
      <p:sp>
        <p:nvSpPr>
          <p:cNvPr id="5" name="Rectangle 4">
            <a:extLst>
              <a:ext uri="{FF2B5EF4-FFF2-40B4-BE49-F238E27FC236}">
                <a16:creationId xmlns:a16="http://schemas.microsoft.com/office/drawing/2014/main" id="{0DD4BE54-3665-4BD1-8C36-8D78C7C83B6D}"/>
              </a:ext>
            </a:extLst>
          </p:cNvPr>
          <p:cNvSpPr/>
          <p:nvPr/>
        </p:nvSpPr>
        <p:spPr>
          <a:xfrm>
            <a:off x="6665871" y="619382"/>
            <a:ext cx="4481477" cy="1893500"/>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800" b="0" i="0" kern="1200" cap="none" spc="0" dirty="0">
                <a:ln w="0"/>
                <a:solidFill>
                  <a:srgbClr val="000000"/>
                </a:solidFill>
                <a:effectLst>
                  <a:reflection blurRad="6350" stA="53000" endA="300" endPos="35500" dir="5400000" sy="-90000" algn="bl" rotWithShape="0"/>
                </a:effectLst>
                <a:latin typeface="+mj-lt"/>
                <a:ea typeface="+mj-ea"/>
                <a:cs typeface="+mj-cs"/>
              </a:rPr>
              <a:t>The Innovative Organisation </a:t>
            </a:r>
            <a:endParaRPr lang="en-US" sz="4800" b="0" kern="1200" cap="none" spc="0" dirty="0">
              <a:ln w="0"/>
              <a:solidFill>
                <a:srgbClr val="000000"/>
              </a:solidFill>
              <a:effectLst>
                <a:reflection blurRad="6350" stA="53000" endA="300" endPos="35500" dir="5400000" sy="-90000" algn="bl" rotWithShape="0"/>
              </a:effectLst>
              <a:latin typeface="+mj-lt"/>
              <a:ea typeface="+mj-ea"/>
              <a:cs typeface="+mj-cs"/>
            </a:endParaRPr>
          </a:p>
        </p:txBody>
      </p:sp>
      <p:sp>
        <p:nvSpPr>
          <p:cNvPr id="40" name="Freeform 67">
            <a:extLst>
              <a:ext uri="{FF2B5EF4-FFF2-40B4-BE49-F238E27FC236}">
                <a16:creationId xmlns:a16="http://schemas.microsoft.com/office/drawing/2014/main" id="{07500BEA-8A07-45E9-9219-40FBEECD55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153036"/>
            <a:ext cx="3242130" cy="2704964"/>
          </a:xfrm>
          <a:custGeom>
            <a:avLst/>
            <a:gdLst>
              <a:gd name="connsiteX0" fmla="*/ 1465277 w 3242130"/>
              <a:gd name="connsiteY0" fmla="*/ 0 h 2704964"/>
              <a:gd name="connsiteX1" fmla="*/ 3242130 w 3242130"/>
              <a:gd name="connsiteY1" fmla="*/ 1776853 h 2704964"/>
              <a:gd name="connsiteX2" fmla="*/ 3027674 w 3242130"/>
              <a:gd name="connsiteY2" fmla="*/ 2623807 h 2704964"/>
              <a:gd name="connsiteX3" fmla="*/ 2978369 w 3242130"/>
              <a:gd name="connsiteY3" fmla="*/ 2704964 h 2704964"/>
              <a:gd name="connsiteX4" fmla="*/ 0 w 3242130"/>
              <a:gd name="connsiteY4" fmla="*/ 2704964 h 2704964"/>
              <a:gd name="connsiteX5" fmla="*/ 0 w 3242130"/>
              <a:gd name="connsiteY5" fmla="*/ 772542 h 2704964"/>
              <a:gd name="connsiteX6" fmla="*/ 94171 w 3242130"/>
              <a:gd name="connsiteY6" fmla="*/ 646610 h 2704964"/>
              <a:gd name="connsiteX7" fmla="*/ 1465277 w 3242130"/>
              <a:gd name="connsiteY7" fmla="*/ 0 h 2704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42130" h="2704964">
                <a:moveTo>
                  <a:pt x="1465277" y="0"/>
                </a:moveTo>
                <a:cubicBezTo>
                  <a:pt x="2446606" y="0"/>
                  <a:pt x="3242130" y="795524"/>
                  <a:pt x="3242130" y="1776853"/>
                </a:cubicBezTo>
                <a:cubicBezTo>
                  <a:pt x="3242130" y="2083519"/>
                  <a:pt x="3164442" y="2372039"/>
                  <a:pt x="3027674" y="2623807"/>
                </a:cubicBezTo>
                <a:lnTo>
                  <a:pt x="2978369" y="2704964"/>
                </a:lnTo>
                <a:lnTo>
                  <a:pt x="0" y="2704964"/>
                </a:lnTo>
                <a:lnTo>
                  <a:pt x="0" y="772542"/>
                </a:lnTo>
                <a:lnTo>
                  <a:pt x="94171" y="646610"/>
                </a:lnTo>
                <a:cubicBezTo>
                  <a:pt x="420072" y="251709"/>
                  <a:pt x="913280" y="0"/>
                  <a:pt x="1465277"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Oval 41">
            <a:extLst>
              <a:ext uri="{FF2B5EF4-FFF2-40B4-BE49-F238E27FC236}">
                <a16:creationId xmlns:a16="http://schemas.microsoft.com/office/drawing/2014/main" id="{F006ACBB-A8A7-4C1B-9832-A4BFEDD2E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5971" y="2816635"/>
            <a:ext cx="2865340" cy="2865340"/>
          </a:xfrm>
          <a:prstGeom prst="ellipse">
            <a:avLst/>
          </a:pr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reeform 65">
            <a:extLst>
              <a:ext uri="{FF2B5EF4-FFF2-40B4-BE49-F238E27FC236}">
                <a16:creationId xmlns:a16="http://schemas.microsoft.com/office/drawing/2014/main" id="{46664683-CA82-4BDA-BCF2-5814580741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090921" cy="3465906"/>
          </a:xfrm>
          <a:custGeom>
            <a:avLst/>
            <a:gdLst>
              <a:gd name="connsiteX0" fmla="*/ 0 w 4090921"/>
              <a:gd name="connsiteY0" fmla="*/ 0 h 3465906"/>
              <a:gd name="connsiteX1" fmla="*/ 3746474 w 4090921"/>
              <a:gd name="connsiteY1" fmla="*/ 0 h 3465906"/>
              <a:gd name="connsiteX2" fmla="*/ 3817144 w 4090921"/>
              <a:gd name="connsiteY2" fmla="*/ 116327 h 3465906"/>
              <a:gd name="connsiteX3" fmla="*/ 4090921 w 4090921"/>
              <a:gd name="connsiteY3" fmla="*/ 1197557 h 3465906"/>
              <a:gd name="connsiteX4" fmla="*/ 1822572 w 4090921"/>
              <a:gd name="connsiteY4" fmla="*/ 3465906 h 3465906"/>
              <a:gd name="connsiteX5" fmla="*/ 72204 w 4090921"/>
              <a:gd name="connsiteY5" fmla="*/ 2640438 h 3465906"/>
              <a:gd name="connsiteX6" fmla="*/ 0 w 4090921"/>
              <a:gd name="connsiteY6" fmla="*/ 2543882 h 3465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90921" h="3465906">
                <a:moveTo>
                  <a:pt x="0" y="0"/>
                </a:moveTo>
                <a:lnTo>
                  <a:pt x="3746474" y="0"/>
                </a:lnTo>
                <a:lnTo>
                  <a:pt x="3817144" y="116327"/>
                </a:lnTo>
                <a:cubicBezTo>
                  <a:pt x="3991744" y="437737"/>
                  <a:pt x="4090921" y="806065"/>
                  <a:pt x="4090921" y="1197557"/>
                </a:cubicBezTo>
                <a:cubicBezTo>
                  <a:pt x="4090921" y="2450332"/>
                  <a:pt x="3075348" y="3465906"/>
                  <a:pt x="1822572" y="3465906"/>
                </a:cubicBezTo>
                <a:cubicBezTo>
                  <a:pt x="1117886" y="3465906"/>
                  <a:pt x="488252" y="3144572"/>
                  <a:pt x="72204" y="2640438"/>
                </a:cubicBezTo>
                <a:lnTo>
                  <a:pt x="0" y="2543882"/>
                </a:ln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6" descr="A picture containing text, businesscard&#10;&#10;Description automatically generated">
            <a:extLst>
              <a:ext uri="{FF2B5EF4-FFF2-40B4-BE49-F238E27FC236}">
                <a16:creationId xmlns:a16="http://schemas.microsoft.com/office/drawing/2014/main" id="{2C33C3AE-004E-4F3F-AC57-0FA3115C7FF3}"/>
              </a:ext>
            </a:extLst>
          </p:cNvPr>
          <p:cNvPicPr>
            <a:picLocks noChangeAspect="1"/>
          </p:cNvPicPr>
          <p:nvPr/>
        </p:nvPicPr>
        <p:blipFill rotWithShape="1">
          <a:blip r:embed="rId5">
            <a:alphaModFix/>
            <a:extLst>
              <a:ext uri="{28A0092B-C50C-407E-A947-70E740481C1C}">
                <a14:useLocalDpi xmlns:a14="http://schemas.microsoft.com/office/drawing/2010/main" val="0"/>
              </a:ext>
            </a:extLst>
          </a:blip>
          <a:srcRect r="12839"/>
          <a:stretch/>
        </p:blipFill>
        <p:spPr>
          <a:xfrm>
            <a:off x="20" y="4310923"/>
            <a:ext cx="3083422" cy="2547077"/>
          </a:xfrm>
          <a:custGeom>
            <a:avLst/>
            <a:gdLst/>
            <a:ahLst/>
            <a:cxnLst/>
            <a:rect l="l" t="t" r="r" b="b"/>
            <a:pathLst>
              <a:path w="3083442" h="2547077">
                <a:moveTo>
                  <a:pt x="1464476" y="0"/>
                </a:moveTo>
                <a:cubicBezTo>
                  <a:pt x="2358607" y="0"/>
                  <a:pt x="3083442" y="724836"/>
                  <a:pt x="3083442" y="1618966"/>
                </a:cubicBezTo>
                <a:cubicBezTo>
                  <a:pt x="3083442" y="1954265"/>
                  <a:pt x="2981512" y="2265757"/>
                  <a:pt x="2806948" y="2524145"/>
                </a:cubicBezTo>
                <a:lnTo>
                  <a:pt x="2789800" y="2547077"/>
                </a:lnTo>
                <a:lnTo>
                  <a:pt x="139152" y="2547077"/>
                </a:lnTo>
                <a:lnTo>
                  <a:pt x="122004" y="2524145"/>
                </a:lnTo>
                <a:cubicBezTo>
                  <a:pt x="92910" y="2481081"/>
                  <a:pt x="65834" y="2436541"/>
                  <a:pt x="40911" y="2390661"/>
                </a:cubicBezTo>
                <a:lnTo>
                  <a:pt x="0" y="2305737"/>
                </a:lnTo>
                <a:lnTo>
                  <a:pt x="0" y="932195"/>
                </a:lnTo>
                <a:lnTo>
                  <a:pt x="40911" y="847271"/>
                </a:lnTo>
                <a:cubicBezTo>
                  <a:pt x="315065" y="342598"/>
                  <a:pt x="849762" y="0"/>
                  <a:pt x="1464476" y="0"/>
                </a:cubicBezTo>
                <a:close/>
              </a:path>
            </a:pathLst>
          </a:custGeom>
          <a:effectLst>
            <a:softEdge rad="0"/>
          </a:effectLst>
        </p:spPr>
      </p:pic>
      <p:pic>
        <p:nvPicPr>
          <p:cNvPr id="3" name="Picture 2" descr="Chart, diagram, bar chart&#10;&#10;Description automatically generated">
            <a:extLst>
              <a:ext uri="{FF2B5EF4-FFF2-40B4-BE49-F238E27FC236}">
                <a16:creationId xmlns:a16="http://schemas.microsoft.com/office/drawing/2014/main" id="{29BCAF22-8D82-4B71-A639-EDF066502C37}"/>
              </a:ext>
            </a:extLst>
          </p:cNvPr>
          <p:cNvPicPr>
            <a:picLocks noChangeAspect="1"/>
          </p:cNvPicPr>
          <p:nvPr/>
        </p:nvPicPr>
        <p:blipFill rotWithShape="1">
          <a:blip r:embed="rId6">
            <a:alphaModFix/>
            <a:extLst>
              <a:ext uri="{28A0092B-C50C-407E-A947-70E740481C1C}">
                <a14:useLocalDpi xmlns:a14="http://schemas.microsoft.com/office/drawing/2010/main" val="0"/>
              </a:ext>
            </a:extLst>
          </a:blip>
          <a:srcRect l="8529" r="13824" b="-1"/>
          <a:stretch/>
        </p:blipFill>
        <p:spPr>
          <a:xfrm>
            <a:off x="3532736" y="2984162"/>
            <a:ext cx="2555402" cy="2555402"/>
          </a:xfrm>
          <a:custGeom>
            <a:avLst/>
            <a:gdLst/>
            <a:ahLst/>
            <a:cxnLst/>
            <a:rect l="l" t="t" r="r" b="b"/>
            <a:pathLst>
              <a:path w="6057610" h="6057610">
                <a:moveTo>
                  <a:pt x="3028805" y="0"/>
                </a:moveTo>
                <a:cubicBezTo>
                  <a:pt x="4701568" y="0"/>
                  <a:pt x="6057610" y="1356042"/>
                  <a:pt x="6057610" y="3028805"/>
                </a:cubicBezTo>
                <a:cubicBezTo>
                  <a:pt x="6057610" y="4701568"/>
                  <a:pt x="4701568" y="6057610"/>
                  <a:pt x="3028805" y="6057610"/>
                </a:cubicBezTo>
                <a:cubicBezTo>
                  <a:pt x="1356042" y="6057610"/>
                  <a:pt x="0" y="4701568"/>
                  <a:pt x="0" y="3028805"/>
                </a:cubicBezTo>
                <a:cubicBezTo>
                  <a:pt x="0" y="1356042"/>
                  <a:pt x="1356042" y="0"/>
                  <a:pt x="3028805" y="0"/>
                </a:cubicBezTo>
                <a:close/>
              </a:path>
            </a:pathLst>
          </a:custGeom>
          <a:effectLst>
            <a:softEdge rad="0"/>
          </a:effectLst>
        </p:spPr>
      </p:pic>
      <p:pic>
        <p:nvPicPr>
          <p:cNvPr id="9" name="Picture 8" descr="Text&#10;&#10;Description automatically generated with low confidence">
            <a:extLst>
              <a:ext uri="{FF2B5EF4-FFF2-40B4-BE49-F238E27FC236}">
                <a16:creationId xmlns:a16="http://schemas.microsoft.com/office/drawing/2014/main" id="{2D124CB9-EFE4-4EC0-A2DF-F065C4EDDBB1}"/>
              </a:ext>
            </a:extLst>
          </p:cNvPr>
          <p:cNvPicPr>
            <a:picLocks noChangeAspect="1"/>
          </p:cNvPicPr>
          <p:nvPr/>
        </p:nvPicPr>
        <p:blipFill rotWithShape="1">
          <a:blip r:embed="rId7">
            <a:alphaModFix/>
            <a:extLst>
              <a:ext uri="{28A0092B-C50C-407E-A947-70E740481C1C}">
                <a14:useLocalDpi xmlns:a14="http://schemas.microsoft.com/office/drawing/2010/main" val="0"/>
              </a:ext>
            </a:extLst>
          </a:blip>
          <a:srcRect t="7925" r="2" b="7927"/>
          <a:stretch/>
        </p:blipFill>
        <p:spPr>
          <a:xfrm>
            <a:off x="1" y="1"/>
            <a:ext cx="3943111" cy="3318096"/>
          </a:xfrm>
          <a:custGeom>
            <a:avLst/>
            <a:gdLst/>
            <a:ahLst/>
            <a:cxnLst/>
            <a:rect l="l" t="t" r="r" b="b"/>
            <a:pathLst>
              <a:path w="3943111" h="3318096">
                <a:moveTo>
                  <a:pt x="73119" y="0"/>
                </a:moveTo>
                <a:lnTo>
                  <a:pt x="3572026" y="0"/>
                </a:lnTo>
                <a:lnTo>
                  <a:pt x="3580957" y="11944"/>
                </a:lnTo>
                <a:cubicBezTo>
                  <a:pt x="3809602" y="350384"/>
                  <a:pt x="3943111" y="758379"/>
                  <a:pt x="3943111" y="1197557"/>
                </a:cubicBezTo>
                <a:cubicBezTo>
                  <a:pt x="3943111" y="2368699"/>
                  <a:pt x="2993714" y="3318096"/>
                  <a:pt x="1822572" y="3318096"/>
                </a:cubicBezTo>
                <a:cubicBezTo>
                  <a:pt x="1090609" y="3318096"/>
                  <a:pt x="445264" y="2947238"/>
                  <a:pt x="64188" y="2383171"/>
                </a:cubicBezTo>
                <a:lnTo>
                  <a:pt x="0" y="2277515"/>
                </a:lnTo>
                <a:lnTo>
                  <a:pt x="0" y="117600"/>
                </a:lnTo>
                <a:lnTo>
                  <a:pt x="64188" y="11944"/>
                </a:lnTo>
                <a:close/>
              </a:path>
            </a:pathLst>
          </a:custGeom>
          <a:effectLst>
            <a:softEdge rad="0"/>
          </a:effectLst>
        </p:spPr>
      </p:pic>
      <p:sp>
        <p:nvSpPr>
          <p:cNvPr id="4" name="TextBox 3">
            <a:extLst>
              <a:ext uri="{FF2B5EF4-FFF2-40B4-BE49-F238E27FC236}">
                <a16:creationId xmlns:a16="http://schemas.microsoft.com/office/drawing/2014/main" id="{6DE86E5C-F78A-43B6-9D94-893073E47D5F}"/>
              </a:ext>
            </a:extLst>
          </p:cNvPr>
          <p:cNvSpPr txBox="1"/>
          <p:nvPr/>
        </p:nvSpPr>
        <p:spPr>
          <a:xfrm>
            <a:off x="7048500" y="2816635"/>
            <a:ext cx="4657725" cy="1477328"/>
          </a:xfrm>
          <a:prstGeom prst="rect">
            <a:avLst/>
          </a:prstGeom>
          <a:noFill/>
        </p:spPr>
        <p:txBody>
          <a:bodyPr wrap="square" rtlCol="0">
            <a:spAutoFit/>
          </a:bodyPr>
          <a:lstStyle/>
          <a:p>
            <a:r>
              <a:rPr lang="en-GB" sz="1800" dirty="0">
                <a:solidFill>
                  <a:srgbClr val="252525"/>
                </a:solidFill>
                <a:effectLst/>
                <a:latin typeface="Times New Roman" panose="02020603050405020304" pitchFamily="18" charset="0"/>
                <a:ea typeface="Calibri" panose="020F0502020204030204" pitchFamily="34" charset="0"/>
              </a:rPr>
              <a:t>	 Based on Mindtools.com, it is technique that helps in making difficult decisions, improve the quality of the decision and increase the chance of success of any organisation. </a:t>
            </a:r>
            <a:r>
              <a:rPr lang="en-GB" sz="1800" dirty="0">
                <a:solidFill>
                  <a:srgbClr val="000000"/>
                </a:solidFill>
                <a:effectLst/>
                <a:latin typeface="Times New Roman" panose="02020603050405020304" pitchFamily="18" charset="0"/>
                <a:ea typeface="Calibri" panose="020F0502020204030204" pitchFamily="34" charset="0"/>
              </a:rPr>
              <a:t>(Mindtools.com, 2020</a:t>
            </a:r>
            <a:endParaRPr lang="en-GB" dirty="0"/>
          </a:p>
        </p:txBody>
      </p:sp>
      <p:pic>
        <p:nvPicPr>
          <p:cNvPr id="2" name="Recorded Sound">
            <a:hlinkClick r:id="" action="ppaction://media"/>
            <a:extLst>
              <a:ext uri="{FF2B5EF4-FFF2-40B4-BE49-F238E27FC236}">
                <a16:creationId xmlns:a16="http://schemas.microsoft.com/office/drawing/2014/main" id="{9197BB20-DE69-4FCB-83B9-DA4640CABD85}"/>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5110410" y="375700"/>
            <a:ext cx="487363" cy="487363"/>
          </a:xfrm>
          <a:prstGeom prst="rect">
            <a:avLst/>
          </a:prstGeom>
        </p:spPr>
      </p:pic>
    </p:spTree>
    <p:extLst>
      <p:ext uri="{BB962C8B-B14F-4D97-AF65-F5344CB8AC3E}">
        <p14:creationId xmlns:p14="http://schemas.microsoft.com/office/powerpoint/2010/main" val="39697461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739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21">
            <a:extLst>
              <a:ext uri="{FF2B5EF4-FFF2-40B4-BE49-F238E27FC236}">
                <a16:creationId xmlns:a16="http://schemas.microsoft.com/office/drawing/2014/main" id="{BFDC535F-AC0A-417D-96AB-6706BECACD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726" cy="6858000"/>
          </a:xfrm>
          <a:prstGeom prst="rect">
            <a:avLst/>
          </a:prstGeom>
          <a:solidFill>
            <a:srgbClr val="573A3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23">
            <a:extLst>
              <a:ext uri="{FF2B5EF4-FFF2-40B4-BE49-F238E27FC236}">
                <a16:creationId xmlns:a16="http://schemas.microsoft.com/office/drawing/2014/main" id="{97AAAF8E-31DB-4148-8FCA-4D8233D691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5953" y="484068"/>
            <a:ext cx="6898027" cy="58893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Diagram&#10;&#10;Description automatically generated">
            <a:extLst>
              <a:ext uri="{FF2B5EF4-FFF2-40B4-BE49-F238E27FC236}">
                <a16:creationId xmlns:a16="http://schemas.microsoft.com/office/drawing/2014/main" id="{2B62BFB3-2BE5-4AEA-AD5B-2DE9D37A698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51024" y="2244455"/>
            <a:ext cx="6253058" cy="3733398"/>
          </a:xfrm>
          <a:prstGeom prst="rect">
            <a:avLst/>
          </a:prstGeom>
        </p:spPr>
      </p:pic>
      <p:sp>
        <p:nvSpPr>
          <p:cNvPr id="39" name="Rectangle 25">
            <a:extLst>
              <a:ext uri="{FF2B5EF4-FFF2-40B4-BE49-F238E27FC236}">
                <a16:creationId xmlns:a16="http://schemas.microsoft.com/office/drawing/2014/main" id="{AA274328-4774-4DF9-BA53-452565122F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61393" y="484069"/>
            <a:ext cx="4145975" cy="349989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descr="Diagram&#10;&#10;Description automatically generated">
            <a:extLst>
              <a:ext uri="{FF2B5EF4-FFF2-40B4-BE49-F238E27FC236}">
                <a16:creationId xmlns:a16="http://schemas.microsoft.com/office/drawing/2014/main" id="{117178D1-2EB4-4C12-B3C0-0E2DD20B323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883059" y="1279548"/>
            <a:ext cx="3502643" cy="1908940"/>
          </a:xfrm>
          <a:prstGeom prst="rect">
            <a:avLst/>
          </a:prstGeom>
        </p:spPr>
      </p:pic>
      <p:sp>
        <p:nvSpPr>
          <p:cNvPr id="40" name="Rectangle 27">
            <a:extLst>
              <a:ext uri="{FF2B5EF4-FFF2-40B4-BE49-F238E27FC236}">
                <a16:creationId xmlns:a16="http://schemas.microsoft.com/office/drawing/2014/main" id="{01C7B46D-2FEF-4FAA-915B-8B21A66BB6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61393" y="4144834"/>
            <a:ext cx="4145975" cy="2211517"/>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A picture containing logo&#10;&#10;Description automatically generated">
            <a:extLst>
              <a:ext uri="{FF2B5EF4-FFF2-40B4-BE49-F238E27FC236}">
                <a16:creationId xmlns:a16="http://schemas.microsoft.com/office/drawing/2014/main" id="{8E8FF73E-48DE-44C9-B6F7-0C32309DAF76}"/>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009464" y="4446259"/>
            <a:ext cx="3249832" cy="1608667"/>
          </a:xfrm>
          <a:prstGeom prst="rect">
            <a:avLst/>
          </a:prstGeom>
        </p:spPr>
      </p:pic>
      <p:sp>
        <p:nvSpPr>
          <p:cNvPr id="2" name="TextBox 1">
            <a:extLst>
              <a:ext uri="{FF2B5EF4-FFF2-40B4-BE49-F238E27FC236}">
                <a16:creationId xmlns:a16="http://schemas.microsoft.com/office/drawing/2014/main" id="{9DE08390-4D27-4110-927C-4570A7540326}"/>
              </a:ext>
            </a:extLst>
          </p:cNvPr>
          <p:cNvSpPr txBox="1"/>
          <p:nvPr/>
        </p:nvSpPr>
        <p:spPr>
          <a:xfrm>
            <a:off x="562708" y="808892"/>
            <a:ext cx="4607169" cy="1754326"/>
          </a:xfrm>
          <a:prstGeom prst="rect">
            <a:avLst/>
          </a:prstGeom>
          <a:noFill/>
        </p:spPr>
        <p:txBody>
          <a:bodyPr wrap="square" rtlCol="0">
            <a:spAutoFit/>
          </a:bodyPr>
          <a:lstStyle/>
          <a:p>
            <a:r>
              <a:rPr lang="en-GB" sz="1800" b="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t>
            </a:r>
            <a:r>
              <a:rPr lang="en-GB" b="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Based on </a:t>
            </a:r>
            <a:r>
              <a:rPr lang="en-GB" u="none" strike="noStrike"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7"/>
              </a:rPr>
              <a:t>Kevin Kruse</a:t>
            </a:r>
            <a:r>
              <a:rPr lang="en-GB" dirty="0">
                <a:effectLst/>
                <a:latin typeface="Times New Roman" panose="02020603050405020304" pitchFamily="18" charset="0"/>
                <a:ea typeface="Calibri" panose="020F0502020204030204" pitchFamily="34" charset="0"/>
                <a:cs typeface="Times New Roman" panose="02020603050405020304" pitchFamily="18" charset="0"/>
              </a:rPr>
              <a:t> </a:t>
            </a:r>
            <a:r>
              <a:rPr lang="en-GB" b="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(2013) Leadership is a social influence process that maximises the efforts of others toward a common goal.</a:t>
            </a:r>
            <a:br>
              <a:rPr lang="en-GB" dirty="0">
                <a:solidFill>
                  <a:srgbClr val="252525"/>
                </a:solidFill>
                <a:effectLst/>
                <a:latin typeface="Times New Roman" panose="02020603050405020304" pitchFamily="18" charset="0"/>
                <a:ea typeface="Calibri" panose="020F0502020204030204" pitchFamily="34" charset="0"/>
                <a:cs typeface="Times New Roman" panose="02020603050405020304" pitchFamily="18" charset="0"/>
              </a:rPr>
            </a:br>
            <a:endParaRPr lang="en-GB"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pic>
        <p:nvPicPr>
          <p:cNvPr id="3" name="Recorded Sound">
            <a:hlinkClick r:id="" action="ppaction://media"/>
            <a:extLst>
              <a:ext uri="{FF2B5EF4-FFF2-40B4-BE49-F238E27FC236}">
                <a16:creationId xmlns:a16="http://schemas.microsoft.com/office/drawing/2014/main" id="{00A9E10A-6C06-41D5-B650-0595E6590568}"/>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6247179" y="861646"/>
            <a:ext cx="487363" cy="487363"/>
          </a:xfrm>
          <a:prstGeom prst="rect">
            <a:avLst/>
          </a:prstGeom>
        </p:spPr>
      </p:pic>
    </p:spTree>
    <p:extLst>
      <p:ext uri="{BB962C8B-B14F-4D97-AF65-F5344CB8AC3E}">
        <p14:creationId xmlns:p14="http://schemas.microsoft.com/office/powerpoint/2010/main" val="17001026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480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9527FCEA-6143-4C5E-8C45-8AC9237AD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50000"/>
              <a:lumOff val="5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A9F23AD-7A55-49F3-A3EC-743F47F36B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7090"/>
            <a:ext cx="6741849" cy="5897880"/>
          </a:xfrm>
          <a:prstGeom prst="rect">
            <a:avLst/>
          </a:prstGeom>
          <a:solidFill>
            <a:srgbClr val="FFFFFF"/>
          </a:solidFill>
          <a:ln w="19050">
            <a:solidFill>
              <a:schemeClr val="tx1">
                <a:lumMod val="50000"/>
                <a:lumOff val="50000"/>
                <a:alpha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picture containing text, sign, clipart&#10;&#10;Description automatically generated">
            <a:extLst>
              <a:ext uri="{FF2B5EF4-FFF2-40B4-BE49-F238E27FC236}">
                <a16:creationId xmlns:a16="http://schemas.microsoft.com/office/drawing/2014/main" id="{1C8C41B9-D872-452B-8C0F-450ECEEB78E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48254" y="650497"/>
            <a:ext cx="5595936" cy="3835778"/>
          </a:xfrm>
          <a:prstGeom prst="rect">
            <a:avLst/>
          </a:prstGeom>
        </p:spPr>
      </p:pic>
      <p:sp>
        <p:nvSpPr>
          <p:cNvPr id="18" name="Rectangle 17">
            <a:extLst>
              <a:ext uri="{FF2B5EF4-FFF2-40B4-BE49-F238E27FC236}">
                <a16:creationId xmlns:a16="http://schemas.microsoft.com/office/drawing/2014/main" id="{D7D9F91F-72C9-4DB9-ABD0-A8180D8262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480060"/>
            <a:ext cx="4180332" cy="2788074"/>
          </a:xfrm>
          <a:prstGeom prst="rect">
            <a:avLst/>
          </a:prstGeom>
          <a:solidFill>
            <a:srgbClr val="FFFFFF"/>
          </a:solidFill>
          <a:ln w="19050">
            <a:solidFill>
              <a:schemeClr val="tx1">
                <a:lumMod val="50000"/>
                <a:lumOff val="50000"/>
                <a:alpha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cookie cutter&#10;&#10;Description automatically generated">
            <a:extLst>
              <a:ext uri="{FF2B5EF4-FFF2-40B4-BE49-F238E27FC236}">
                <a16:creationId xmlns:a16="http://schemas.microsoft.com/office/drawing/2014/main" id="{3495F409-832F-4E99-9781-3CC6F78F0A2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695873" y="680017"/>
            <a:ext cx="3854945" cy="2402553"/>
          </a:xfrm>
          <a:prstGeom prst="rect">
            <a:avLst/>
          </a:prstGeom>
        </p:spPr>
      </p:pic>
      <p:sp>
        <p:nvSpPr>
          <p:cNvPr id="20" name="Rectangle 19">
            <a:extLst>
              <a:ext uri="{FF2B5EF4-FFF2-40B4-BE49-F238E27FC236}">
                <a16:creationId xmlns:a16="http://schemas.microsoft.com/office/drawing/2014/main" id="{BE016956-CE9F-4946-8834-A8BC3529D0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603670"/>
            <a:ext cx="4180332" cy="2788074"/>
          </a:xfrm>
          <a:prstGeom prst="rect">
            <a:avLst/>
          </a:prstGeom>
          <a:solidFill>
            <a:srgbClr val="FFFFFF"/>
          </a:solidFill>
          <a:ln w="19050">
            <a:solidFill>
              <a:schemeClr val="tx1">
                <a:lumMod val="50000"/>
                <a:lumOff val="50000"/>
                <a:alpha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Shape&#10;&#10;Description automatically generated with medium confidence">
            <a:extLst>
              <a:ext uri="{FF2B5EF4-FFF2-40B4-BE49-F238E27FC236}">
                <a16:creationId xmlns:a16="http://schemas.microsoft.com/office/drawing/2014/main" id="{D2A9BE3F-8824-4F0A-A8B1-B82C88B61EF9}"/>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695873" y="3856438"/>
            <a:ext cx="3854945" cy="2255142"/>
          </a:xfrm>
          <a:prstGeom prst="rect">
            <a:avLst/>
          </a:prstGeom>
        </p:spPr>
      </p:pic>
      <p:sp>
        <p:nvSpPr>
          <p:cNvPr id="10" name="TextBox 9">
            <a:extLst>
              <a:ext uri="{FF2B5EF4-FFF2-40B4-BE49-F238E27FC236}">
                <a16:creationId xmlns:a16="http://schemas.microsoft.com/office/drawing/2014/main" id="{59143570-4A39-4AD8-A413-10E7E1FA0BF8}"/>
              </a:ext>
            </a:extLst>
          </p:cNvPr>
          <p:cNvSpPr txBox="1"/>
          <p:nvPr/>
        </p:nvSpPr>
        <p:spPr>
          <a:xfrm>
            <a:off x="781050" y="4924425"/>
            <a:ext cx="6153150" cy="1107996"/>
          </a:xfrm>
          <a:prstGeom prst="rect">
            <a:avLst/>
          </a:prstGeom>
          <a:noFill/>
        </p:spPr>
        <p:txBody>
          <a:bodyPr wrap="square" rtlCol="0">
            <a:spAutoFit/>
          </a:bodyPr>
          <a:lstStyle/>
          <a:p>
            <a:r>
              <a:rPr lang="en-GB" sz="1800" dirty="0">
                <a:solidFill>
                  <a:srgbClr val="252525"/>
                </a:solidFill>
                <a:effectLst/>
                <a:latin typeface="Times New Roman" panose="02020603050405020304" pitchFamily="18" charset="0"/>
                <a:ea typeface="Calibri" panose="020F0502020204030204" pitchFamily="34" charset="0"/>
              </a:rPr>
              <a:t>	Problem solving. which is the process of defining a problem, determining its cause, identifying, prioritising, and selecting possible solutions, and finally implementing a solution. </a:t>
            </a:r>
            <a:r>
              <a:rPr lang="en-GB" sz="1200" dirty="0">
                <a:solidFill>
                  <a:srgbClr val="000000"/>
                </a:solidFill>
                <a:effectLst/>
                <a:latin typeface="Times New Roman" panose="02020603050405020304" pitchFamily="18" charset="0"/>
                <a:ea typeface="Calibri" panose="020F0502020204030204" pitchFamily="34" charset="0"/>
              </a:rPr>
              <a:t>(ASQ, 2019)</a:t>
            </a:r>
            <a:endParaRPr lang="en-GB" sz="1200" dirty="0"/>
          </a:p>
        </p:txBody>
      </p:sp>
      <p:pic>
        <p:nvPicPr>
          <p:cNvPr id="11" name="Recorded Sound">
            <a:hlinkClick r:id="" action="ppaction://media"/>
            <a:extLst>
              <a:ext uri="{FF2B5EF4-FFF2-40B4-BE49-F238E27FC236}">
                <a16:creationId xmlns:a16="http://schemas.microsoft.com/office/drawing/2014/main" id="{6F9FA8B3-F489-4924-AB66-196A4B81F545}"/>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6154583" y="706394"/>
            <a:ext cx="487363" cy="487363"/>
          </a:xfrm>
          <a:prstGeom prst="rect">
            <a:avLst/>
          </a:prstGeom>
        </p:spPr>
      </p:pic>
    </p:spTree>
    <p:extLst>
      <p:ext uri="{BB962C8B-B14F-4D97-AF65-F5344CB8AC3E}">
        <p14:creationId xmlns:p14="http://schemas.microsoft.com/office/powerpoint/2010/main" val="22959740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086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1"/>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3">
            <a:extLst>
              <a:ext uri="{FF2B5EF4-FFF2-40B4-BE49-F238E27FC236}">
                <a16:creationId xmlns:a16="http://schemas.microsoft.com/office/drawing/2014/main" id="{BFDC535F-AC0A-417D-96AB-6706BECACD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726" cy="6858000"/>
          </a:xfrm>
          <a:prstGeom prst="rect">
            <a:avLst/>
          </a:prstGeom>
          <a:solidFill>
            <a:srgbClr val="6D59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7AAAF8E-31DB-4148-8FCA-4D8233D691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5953" y="484068"/>
            <a:ext cx="6898027" cy="58893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Text&#10;&#10;Description automatically generated">
            <a:extLst>
              <a:ext uri="{FF2B5EF4-FFF2-40B4-BE49-F238E27FC236}">
                <a16:creationId xmlns:a16="http://schemas.microsoft.com/office/drawing/2014/main" id="{0BC8F022-0131-4D63-AAB2-493263E7299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18437" y="1099456"/>
            <a:ext cx="6253058" cy="3520170"/>
          </a:xfrm>
          <a:prstGeom prst="rect">
            <a:avLst/>
          </a:prstGeom>
        </p:spPr>
      </p:pic>
      <p:sp>
        <p:nvSpPr>
          <p:cNvPr id="18" name="Rectangle 17">
            <a:extLst>
              <a:ext uri="{FF2B5EF4-FFF2-40B4-BE49-F238E27FC236}">
                <a16:creationId xmlns:a16="http://schemas.microsoft.com/office/drawing/2014/main" id="{AA274328-4774-4DF9-BA53-452565122F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61393" y="484069"/>
            <a:ext cx="4145975" cy="349989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Diagram&#10;&#10;Description automatically generated">
            <a:extLst>
              <a:ext uri="{FF2B5EF4-FFF2-40B4-BE49-F238E27FC236}">
                <a16:creationId xmlns:a16="http://schemas.microsoft.com/office/drawing/2014/main" id="{CE568232-EFB5-48AF-81E7-E0EA1BD0A04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883059" y="994319"/>
            <a:ext cx="3502643" cy="2479398"/>
          </a:xfrm>
          <a:prstGeom prst="rect">
            <a:avLst/>
          </a:prstGeom>
        </p:spPr>
      </p:pic>
      <p:sp>
        <p:nvSpPr>
          <p:cNvPr id="20" name="Rectangle 19">
            <a:extLst>
              <a:ext uri="{FF2B5EF4-FFF2-40B4-BE49-F238E27FC236}">
                <a16:creationId xmlns:a16="http://schemas.microsoft.com/office/drawing/2014/main" id="{01C7B46D-2FEF-4FAA-915B-8B21A66BB6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61393" y="4144834"/>
            <a:ext cx="4145975" cy="2211517"/>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iagram&#10;&#10;Description automatically generated">
            <a:extLst>
              <a:ext uri="{FF2B5EF4-FFF2-40B4-BE49-F238E27FC236}">
                <a16:creationId xmlns:a16="http://schemas.microsoft.com/office/drawing/2014/main" id="{06A11FEA-D6FB-4280-8BB8-A92057DA2FA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165278" y="4446259"/>
            <a:ext cx="2938204" cy="1608667"/>
          </a:xfrm>
          <a:prstGeom prst="rect">
            <a:avLst/>
          </a:prstGeom>
        </p:spPr>
      </p:pic>
      <p:sp>
        <p:nvSpPr>
          <p:cNvPr id="10" name="TextBox 9">
            <a:extLst>
              <a:ext uri="{FF2B5EF4-FFF2-40B4-BE49-F238E27FC236}">
                <a16:creationId xmlns:a16="http://schemas.microsoft.com/office/drawing/2014/main" id="{7532C90C-48F1-4A6D-92AB-3EC89CB0D0A5}"/>
              </a:ext>
            </a:extLst>
          </p:cNvPr>
          <p:cNvSpPr txBox="1"/>
          <p:nvPr/>
        </p:nvSpPr>
        <p:spPr>
          <a:xfrm>
            <a:off x="818437" y="4991100"/>
            <a:ext cx="5963363" cy="1200329"/>
          </a:xfrm>
          <a:prstGeom prst="rect">
            <a:avLst/>
          </a:prstGeom>
          <a:noFill/>
        </p:spPr>
        <p:txBody>
          <a:bodyPr wrap="square" rtlCol="0">
            <a:spAutoFit/>
          </a:bodyPr>
          <a:lstStyle/>
          <a:p>
            <a:r>
              <a:rPr lang="en-GB" sz="1800" dirty="0">
                <a:solidFill>
                  <a:srgbClr val="000000"/>
                </a:solidFill>
                <a:effectLst/>
                <a:latin typeface="Times New Roman" panose="02020603050405020304" pitchFamily="18" charset="0"/>
                <a:ea typeface="Calibri" panose="020F0502020204030204" pitchFamily="34" charset="0"/>
              </a:rPr>
              <a:t>	The first stage is research, which entails determining the current and future needs of customers and suppliers, as well as soliciting their input and feedback and conducting market research. </a:t>
            </a:r>
            <a:r>
              <a:rPr lang="en-GB" sz="1200" dirty="0">
                <a:solidFill>
                  <a:srgbClr val="000000"/>
                </a:solidFill>
                <a:effectLst/>
                <a:latin typeface="Times New Roman" panose="02020603050405020304" pitchFamily="18" charset="0"/>
                <a:ea typeface="Calibri" panose="020F0502020204030204" pitchFamily="34" charset="0"/>
              </a:rPr>
              <a:t>(Inibusinessinfo.co.uk, 2020)</a:t>
            </a:r>
            <a:endParaRPr lang="en-GB" sz="1200" dirty="0"/>
          </a:p>
        </p:txBody>
      </p:sp>
      <p:pic>
        <p:nvPicPr>
          <p:cNvPr id="11" name="Recorded Sound">
            <a:hlinkClick r:id="" action="ppaction://media"/>
            <a:extLst>
              <a:ext uri="{FF2B5EF4-FFF2-40B4-BE49-F238E27FC236}">
                <a16:creationId xmlns:a16="http://schemas.microsoft.com/office/drawing/2014/main" id="{7279AF5C-2982-48A6-97BE-8BC759C0E988}"/>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6538118" y="727982"/>
            <a:ext cx="487363" cy="487363"/>
          </a:xfrm>
          <a:prstGeom prst="rect">
            <a:avLst/>
          </a:prstGeom>
        </p:spPr>
      </p:pic>
    </p:spTree>
    <p:extLst>
      <p:ext uri="{BB962C8B-B14F-4D97-AF65-F5344CB8AC3E}">
        <p14:creationId xmlns:p14="http://schemas.microsoft.com/office/powerpoint/2010/main" val="3294511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925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1"/>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C6777B5-64F4-4200-B099-34168B69FE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text, swimming, water sport&#10;&#10;Description automatically generated">
            <a:extLst>
              <a:ext uri="{FF2B5EF4-FFF2-40B4-BE49-F238E27FC236}">
                <a16:creationId xmlns:a16="http://schemas.microsoft.com/office/drawing/2014/main" id="{FF116117-520F-4C1C-8A0F-F17A3B8843DD}"/>
              </a:ext>
            </a:extLst>
          </p:cNvPr>
          <p:cNvPicPr>
            <a:picLocks noChangeAspect="1"/>
          </p:cNvPicPr>
          <p:nvPr/>
        </p:nvPicPr>
        <p:blipFill rotWithShape="1">
          <a:blip r:embed="rId4">
            <a:extLst>
              <a:ext uri="{28A0092B-C50C-407E-A947-70E740481C1C}">
                <a14:useLocalDpi xmlns:a14="http://schemas.microsoft.com/office/drawing/2010/main" val="0"/>
              </a:ext>
            </a:extLst>
          </a:blip>
          <a:srcRect t="1360" b="3402"/>
          <a:stretch/>
        </p:blipFill>
        <p:spPr>
          <a:xfrm>
            <a:off x="20" y="10"/>
            <a:ext cx="12191980" cy="6095990"/>
          </a:xfrm>
          <a:custGeom>
            <a:avLst/>
            <a:gdLst/>
            <a:ahLst/>
            <a:cxnLst/>
            <a:rect l="l" t="t" r="r" b="b"/>
            <a:pathLst>
              <a:path w="12192000" h="6096000">
                <a:moveTo>
                  <a:pt x="7230262" y="5906862"/>
                </a:moveTo>
                <a:lnTo>
                  <a:pt x="7197115" y="5913338"/>
                </a:lnTo>
                <a:lnTo>
                  <a:pt x="7214545" y="5911744"/>
                </a:lnTo>
                <a:cubicBezTo>
                  <a:pt x="7220308" y="5910958"/>
                  <a:pt x="7225785" y="5909624"/>
                  <a:pt x="7230262" y="5906862"/>
                </a:cubicBezTo>
                <a:close/>
                <a:moveTo>
                  <a:pt x="7009120" y="5850263"/>
                </a:moveTo>
                <a:lnTo>
                  <a:pt x="7021563" y="5861355"/>
                </a:lnTo>
                <a:lnTo>
                  <a:pt x="7021563" y="5861354"/>
                </a:lnTo>
                <a:close/>
                <a:moveTo>
                  <a:pt x="7768443" y="5742074"/>
                </a:moveTo>
                <a:lnTo>
                  <a:pt x="7768443" y="5742075"/>
                </a:lnTo>
                <a:lnTo>
                  <a:pt x="7792447" y="5764553"/>
                </a:lnTo>
                <a:cubicBezTo>
                  <a:pt x="7785969" y="5758457"/>
                  <a:pt x="7779301" y="5752361"/>
                  <a:pt x="7768443" y="5742074"/>
                </a:cubicBezTo>
                <a:close/>
                <a:moveTo>
                  <a:pt x="4038748" y="5739955"/>
                </a:moveTo>
                <a:lnTo>
                  <a:pt x="4030517" y="5751599"/>
                </a:lnTo>
                <a:cubicBezTo>
                  <a:pt x="4026230" y="5759505"/>
                  <a:pt x="4021242" y="5765745"/>
                  <a:pt x="4015609" y="5770450"/>
                </a:cubicBezTo>
                <a:lnTo>
                  <a:pt x="3996845" y="5780104"/>
                </a:lnTo>
                <a:cubicBezTo>
                  <a:pt x="4010562" y="5776555"/>
                  <a:pt x="4021944" y="5767411"/>
                  <a:pt x="4030518" y="5751599"/>
                </a:cubicBezTo>
                <a:close/>
                <a:moveTo>
                  <a:pt x="6245343" y="5736549"/>
                </a:moveTo>
                <a:lnTo>
                  <a:pt x="6274406" y="5743345"/>
                </a:lnTo>
                <a:lnTo>
                  <a:pt x="6291247" y="5749662"/>
                </a:lnTo>
                <a:lnTo>
                  <a:pt x="6291385" y="5749714"/>
                </a:lnTo>
                <a:lnTo>
                  <a:pt x="6306284" y="5755552"/>
                </a:lnTo>
                <a:lnTo>
                  <a:pt x="6308075" y="5755968"/>
                </a:lnTo>
                <a:lnTo>
                  <a:pt x="6313855" y="5758133"/>
                </a:lnTo>
                <a:cubicBezTo>
                  <a:pt x="6321454" y="5760521"/>
                  <a:pt x="6329151" y="5762258"/>
                  <a:pt x="6337048" y="5762696"/>
                </a:cubicBezTo>
                <a:lnTo>
                  <a:pt x="6308075" y="5755968"/>
                </a:lnTo>
                <a:lnTo>
                  <a:pt x="6291385" y="5749714"/>
                </a:lnTo>
                <a:lnTo>
                  <a:pt x="6276197" y="5743764"/>
                </a:lnTo>
                <a:lnTo>
                  <a:pt x="6274406" y="5743345"/>
                </a:lnTo>
                <a:lnTo>
                  <a:pt x="6268613" y="5741171"/>
                </a:lnTo>
                <a:cubicBezTo>
                  <a:pt x="6260996" y="5738770"/>
                  <a:pt x="6253273" y="5737013"/>
                  <a:pt x="6245343" y="5736549"/>
                </a:cubicBezTo>
                <a:close/>
                <a:moveTo>
                  <a:pt x="6558837" y="5706717"/>
                </a:moveTo>
                <a:cubicBezTo>
                  <a:pt x="6548970" y="5706068"/>
                  <a:pt x="6539355" y="5706473"/>
                  <a:pt x="6529984" y="5708163"/>
                </a:cubicBezTo>
                <a:lnTo>
                  <a:pt x="6589207" y="5711593"/>
                </a:lnTo>
                <a:cubicBezTo>
                  <a:pt x="6578825" y="5709068"/>
                  <a:pt x="6568705" y="5707366"/>
                  <a:pt x="6558837" y="5706717"/>
                </a:cubicBezTo>
                <a:close/>
                <a:moveTo>
                  <a:pt x="4834454" y="5646059"/>
                </a:moveTo>
                <a:cubicBezTo>
                  <a:pt x="4849504" y="5662538"/>
                  <a:pt x="4866316" y="5668776"/>
                  <a:pt x="4883986" y="5670301"/>
                </a:cubicBezTo>
                <a:lnTo>
                  <a:pt x="4858238" y="5663787"/>
                </a:lnTo>
                <a:cubicBezTo>
                  <a:pt x="4849945" y="5659978"/>
                  <a:pt x="4841980" y="5654298"/>
                  <a:pt x="4834454" y="5646059"/>
                </a:cubicBezTo>
                <a:close/>
                <a:moveTo>
                  <a:pt x="5056443" y="5643725"/>
                </a:moveTo>
                <a:lnTo>
                  <a:pt x="5072588" y="5644505"/>
                </a:lnTo>
                <a:cubicBezTo>
                  <a:pt x="5078053" y="5645963"/>
                  <a:pt x="5083590" y="5648726"/>
                  <a:pt x="5089162" y="5653107"/>
                </a:cubicBezTo>
                <a:cubicBezTo>
                  <a:pt x="5078019" y="5644344"/>
                  <a:pt x="5067015" y="5642058"/>
                  <a:pt x="5056443" y="5643725"/>
                </a:cubicBezTo>
                <a:close/>
                <a:moveTo>
                  <a:pt x="739852" y="5343843"/>
                </a:moveTo>
                <a:cubicBezTo>
                  <a:pt x="733899" y="5350392"/>
                  <a:pt x="728660" y="5358013"/>
                  <a:pt x="724278" y="5365062"/>
                </a:cubicBezTo>
                <a:cubicBezTo>
                  <a:pt x="719849" y="5372206"/>
                  <a:pt x="714527" y="5377552"/>
                  <a:pt x="708621" y="5381222"/>
                </a:cubicBezTo>
                <a:lnTo>
                  <a:pt x="691439" y="5386697"/>
                </a:lnTo>
                <a:lnTo>
                  <a:pt x="708622" y="5381222"/>
                </a:lnTo>
                <a:cubicBezTo>
                  <a:pt x="714527" y="5377552"/>
                  <a:pt x="719849" y="5372206"/>
                  <a:pt x="724279" y="5365062"/>
                </a:cubicBezTo>
                <a:cubicBezTo>
                  <a:pt x="728660" y="5358013"/>
                  <a:pt x="733899" y="5350392"/>
                  <a:pt x="739852" y="5343843"/>
                </a:cubicBezTo>
                <a:close/>
                <a:moveTo>
                  <a:pt x="8934151" y="5275333"/>
                </a:moveTo>
                <a:cubicBezTo>
                  <a:pt x="8940248" y="5280573"/>
                  <a:pt x="8947058" y="5285906"/>
                  <a:pt x="8954249" y="5290264"/>
                </a:cubicBezTo>
                <a:lnTo>
                  <a:pt x="8962389" y="5293563"/>
                </a:lnTo>
                <a:lnTo>
                  <a:pt x="8954250" y="5290264"/>
                </a:lnTo>
                <a:cubicBezTo>
                  <a:pt x="8947058" y="5285906"/>
                  <a:pt x="8940248" y="5280573"/>
                  <a:pt x="8934151" y="5275333"/>
                </a:cubicBezTo>
                <a:close/>
                <a:moveTo>
                  <a:pt x="2314816" y="5273737"/>
                </a:moveTo>
                <a:cubicBezTo>
                  <a:pt x="2309720" y="5274714"/>
                  <a:pt x="2304339" y="5276762"/>
                  <a:pt x="2300909" y="5279143"/>
                </a:cubicBezTo>
                <a:cubicBezTo>
                  <a:pt x="2267856" y="5302385"/>
                  <a:pt x="2242281" y="5314291"/>
                  <a:pt x="2216515" y="5314887"/>
                </a:cubicBezTo>
                <a:cubicBezTo>
                  <a:pt x="2242281" y="5314291"/>
                  <a:pt x="2267856" y="5302385"/>
                  <a:pt x="2300910" y="5279143"/>
                </a:cubicBezTo>
                <a:close/>
                <a:moveTo>
                  <a:pt x="1916629" y="5252000"/>
                </a:moveTo>
                <a:lnTo>
                  <a:pt x="1907132" y="5255330"/>
                </a:lnTo>
                <a:lnTo>
                  <a:pt x="1866619" y="5265015"/>
                </a:lnTo>
                <a:lnTo>
                  <a:pt x="1907133" y="5255330"/>
                </a:lnTo>
                <a:close/>
                <a:moveTo>
                  <a:pt x="2058204" y="5241232"/>
                </a:moveTo>
                <a:cubicBezTo>
                  <a:pt x="2076636" y="5242946"/>
                  <a:pt x="2095174" y="5243803"/>
                  <a:pt x="2108194" y="5255939"/>
                </a:cubicBezTo>
                <a:cubicBezTo>
                  <a:pt x="2095175" y="5243803"/>
                  <a:pt x="2076636" y="5242946"/>
                  <a:pt x="2058204" y="5241232"/>
                </a:cubicBezTo>
                <a:close/>
                <a:moveTo>
                  <a:pt x="0" y="0"/>
                </a:moveTo>
                <a:lnTo>
                  <a:pt x="12191456" y="0"/>
                </a:lnTo>
                <a:lnTo>
                  <a:pt x="12191456" y="873938"/>
                </a:lnTo>
                <a:lnTo>
                  <a:pt x="12192000" y="873938"/>
                </a:lnTo>
                <a:lnTo>
                  <a:pt x="12192000" y="3249107"/>
                </a:lnTo>
                <a:cubicBezTo>
                  <a:pt x="12192000" y="3264730"/>
                  <a:pt x="12192000" y="3274255"/>
                  <a:pt x="12192000" y="3283970"/>
                </a:cubicBezTo>
                <a:lnTo>
                  <a:pt x="12192000" y="3681702"/>
                </a:lnTo>
                <a:lnTo>
                  <a:pt x="12160947" y="3710323"/>
                </a:lnTo>
                <a:cubicBezTo>
                  <a:pt x="12118083" y="3731849"/>
                  <a:pt x="12072360" y="3751282"/>
                  <a:pt x="12026448" y="3770523"/>
                </a:cubicBezTo>
                <a:cubicBezTo>
                  <a:pt x="12013114" y="3776049"/>
                  <a:pt x="11998443" y="3779097"/>
                  <a:pt x="11986443" y="3786526"/>
                </a:cubicBezTo>
                <a:cubicBezTo>
                  <a:pt x="11931195" y="3820436"/>
                  <a:pt x="11877664" y="3857014"/>
                  <a:pt x="11821656" y="3889591"/>
                </a:cubicBezTo>
                <a:cubicBezTo>
                  <a:pt x="11763931" y="3923310"/>
                  <a:pt x="11712304" y="3963126"/>
                  <a:pt x="11672489" y="4017039"/>
                </a:cubicBezTo>
                <a:cubicBezTo>
                  <a:pt x="11635529" y="4067143"/>
                  <a:pt x="11599714" y="4118007"/>
                  <a:pt x="11562947" y="4168300"/>
                </a:cubicBezTo>
                <a:cubicBezTo>
                  <a:pt x="11553613" y="4181065"/>
                  <a:pt x="11545039" y="4196115"/>
                  <a:pt x="11532275" y="4204307"/>
                </a:cubicBezTo>
                <a:cubicBezTo>
                  <a:pt x="11505795" y="4221452"/>
                  <a:pt x="11476838" y="4235359"/>
                  <a:pt x="11448453" y="4249457"/>
                </a:cubicBezTo>
                <a:cubicBezTo>
                  <a:pt x="11424069" y="4261459"/>
                  <a:pt x="11398160" y="4270411"/>
                  <a:pt x="11374346" y="4283366"/>
                </a:cubicBezTo>
                <a:cubicBezTo>
                  <a:pt x="11355296" y="4293655"/>
                  <a:pt x="11338339" y="4307943"/>
                  <a:pt x="11320623" y="4320897"/>
                </a:cubicBezTo>
                <a:cubicBezTo>
                  <a:pt x="11305192" y="4332136"/>
                  <a:pt x="11288238" y="4341852"/>
                  <a:pt x="11275283" y="4355378"/>
                </a:cubicBezTo>
                <a:cubicBezTo>
                  <a:pt x="11243658" y="4388145"/>
                  <a:pt x="11211843" y="4420340"/>
                  <a:pt x="11172600" y="4444536"/>
                </a:cubicBezTo>
                <a:cubicBezTo>
                  <a:pt x="11133927" y="4468538"/>
                  <a:pt x="11097350" y="4495401"/>
                  <a:pt x="11058869" y="4519786"/>
                </a:cubicBezTo>
                <a:cubicBezTo>
                  <a:pt x="11021146" y="4543599"/>
                  <a:pt x="10987046" y="4569697"/>
                  <a:pt x="10967423" y="4611991"/>
                </a:cubicBezTo>
                <a:cubicBezTo>
                  <a:pt x="10958661" y="4630659"/>
                  <a:pt x="10946279" y="4651044"/>
                  <a:pt x="10929704" y="4661903"/>
                </a:cubicBezTo>
                <a:cubicBezTo>
                  <a:pt x="10906081" y="4677334"/>
                  <a:pt x="10876171" y="4682859"/>
                  <a:pt x="10850453" y="4696003"/>
                </a:cubicBezTo>
                <a:cubicBezTo>
                  <a:pt x="10820162" y="4711434"/>
                  <a:pt x="10785111" y="4724770"/>
                  <a:pt x="10764534" y="4749345"/>
                </a:cubicBezTo>
                <a:cubicBezTo>
                  <a:pt x="10746246" y="4771255"/>
                  <a:pt x="10727767" y="4788399"/>
                  <a:pt x="10703573" y="4802305"/>
                </a:cubicBezTo>
                <a:cubicBezTo>
                  <a:pt x="10686617" y="4812022"/>
                  <a:pt x="10674046" y="4829738"/>
                  <a:pt x="10656519" y="4837740"/>
                </a:cubicBezTo>
                <a:cubicBezTo>
                  <a:pt x="10633467" y="4848409"/>
                  <a:pt x="10610225" y="4856791"/>
                  <a:pt x="10590031" y="4873366"/>
                </a:cubicBezTo>
                <a:cubicBezTo>
                  <a:pt x="10569075" y="4890510"/>
                  <a:pt x="10545263" y="4904036"/>
                  <a:pt x="10523354" y="4920039"/>
                </a:cubicBezTo>
                <a:cubicBezTo>
                  <a:pt x="10511734" y="4928611"/>
                  <a:pt x="10502208" y="4939851"/>
                  <a:pt x="10490969" y="4948806"/>
                </a:cubicBezTo>
                <a:cubicBezTo>
                  <a:pt x="10470394" y="4965188"/>
                  <a:pt x="10449438" y="4981191"/>
                  <a:pt x="10428291" y="4996622"/>
                </a:cubicBezTo>
                <a:cubicBezTo>
                  <a:pt x="10407146" y="5012055"/>
                  <a:pt x="10386952" y="5029961"/>
                  <a:pt x="10363709" y="5041201"/>
                </a:cubicBezTo>
                <a:cubicBezTo>
                  <a:pt x="10324086" y="5060251"/>
                  <a:pt x="10280840" y="5071682"/>
                  <a:pt x="10242357" y="5092257"/>
                </a:cubicBezTo>
                <a:cubicBezTo>
                  <a:pt x="10203304" y="5113211"/>
                  <a:pt x="10166536" y="5139503"/>
                  <a:pt x="10131863" y="5167315"/>
                </a:cubicBezTo>
                <a:cubicBezTo>
                  <a:pt x="10104430" y="5189224"/>
                  <a:pt x="10078713" y="5210943"/>
                  <a:pt x="10044230" y="5222182"/>
                </a:cubicBezTo>
                <a:cubicBezTo>
                  <a:pt x="10024990" y="5228470"/>
                  <a:pt x="10004797" y="5242186"/>
                  <a:pt x="9993175" y="5258189"/>
                </a:cubicBezTo>
                <a:cubicBezTo>
                  <a:pt x="9968027" y="5293049"/>
                  <a:pt x="9935832" y="5317626"/>
                  <a:pt x="9899446" y="5338582"/>
                </a:cubicBezTo>
                <a:cubicBezTo>
                  <a:pt x="9850865" y="5366776"/>
                  <a:pt x="9802858" y="5395543"/>
                  <a:pt x="9754088" y="5423166"/>
                </a:cubicBezTo>
                <a:cubicBezTo>
                  <a:pt x="9725323" y="5439551"/>
                  <a:pt x="9696749" y="5456885"/>
                  <a:pt x="9666265" y="5468888"/>
                </a:cubicBezTo>
                <a:cubicBezTo>
                  <a:pt x="9603971" y="5493655"/>
                  <a:pt x="9540152" y="5514799"/>
                  <a:pt x="9477283" y="5537851"/>
                </a:cubicBezTo>
                <a:cubicBezTo>
                  <a:pt x="9456709" y="5545280"/>
                  <a:pt x="9437278" y="5555949"/>
                  <a:pt x="9416321" y="5562426"/>
                </a:cubicBezTo>
                <a:cubicBezTo>
                  <a:pt x="9393650" y="5569475"/>
                  <a:pt x="9369267" y="5571571"/>
                  <a:pt x="9346597" y="5578619"/>
                </a:cubicBezTo>
                <a:cubicBezTo>
                  <a:pt x="9308875" y="5590240"/>
                  <a:pt x="9272298" y="5605101"/>
                  <a:pt x="9234579" y="5616911"/>
                </a:cubicBezTo>
                <a:cubicBezTo>
                  <a:pt x="9161805" y="5639582"/>
                  <a:pt x="9088840" y="5661299"/>
                  <a:pt x="9015878" y="5682826"/>
                </a:cubicBezTo>
                <a:cubicBezTo>
                  <a:pt x="9000257" y="5687399"/>
                  <a:pt x="8983301" y="5687970"/>
                  <a:pt x="8967871" y="5692923"/>
                </a:cubicBezTo>
                <a:cubicBezTo>
                  <a:pt x="8926911" y="5706259"/>
                  <a:pt x="8886142" y="5720736"/>
                  <a:pt x="8845565" y="5735407"/>
                </a:cubicBezTo>
                <a:cubicBezTo>
                  <a:pt x="8820990" y="5744361"/>
                  <a:pt x="8796985" y="5755409"/>
                  <a:pt x="8772219" y="5763982"/>
                </a:cubicBezTo>
                <a:cubicBezTo>
                  <a:pt x="8752407" y="5770840"/>
                  <a:pt x="8732023" y="5776174"/>
                  <a:pt x="8711448" y="5780366"/>
                </a:cubicBezTo>
                <a:cubicBezTo>
                  <a:pt x="8693731" y="5783986"/>
                  <a:pt x="8675253" y="5783603"/>
                  <a:pt x="8657726" y="5787986"/>
                </a:cubicBezTo>
                <a:cubicBezTo>
                  <a:pt x="8610288" y="5799797"/>
                  <a:pt x="8563425" y="5813133"/>
                  <a:pt x="8516369" y="5825705"/>
                </a:cubicBezTo>
                <a:cubicBezTo>
                  <a:pt x="8497511" y="5830659"/>
                  <a:pt x="8478269" y="5834280"/>
                  <a:pt x="8459979" y="5840566"/>
                </a:cubicBezTo>
                <a:cubicBezTo>
                  <a:pt x="8411019" y="5857141"/>
                  <a:pt x="8362822" y="5875999"/>
                  <a:pt x="8313671" y="5891622"/>
                </a:cubicBezTo>
                <a:cubicBezTo>
                  <a:pt x="8272903" y="5904576"/>
                  <a:pt x="8230992" y="5913910"/>
                  <a:pt x="8189651" y="5925341"/>
                </a:cubicBezTo>
                <a:cubicBezTo>
                  <a:pt x="8172124" y="5930295"/>
                  <a:pt x="8155359" y="5937343"/>
                  <a:pt x="8137835" y="5941534"/>
                </a:cubicBezTo>
                <a:cubicBezTo>
                  <a:pt x="8098590" y="5951059"/>
                  <a:pt x="8058774" y="5959059"/>
                  <a:pt x="8019339" y="5968586"/>
                </a:cubicBezTo>
                <a:cubicBezTo>
                  <a:pt x="7996859" y="5974110"/>
                  <a:pt x="7975142" y="5984017"/>
                  <a:pt x="7952280" y="5987637"/>
                </a:cubicBezTo>
                <a:cubicBezTo>
                  <a:pt x="7897987" y="5996209"/>
                  <a:pt x="7843311" y="6002305"/>
                  <a:pt x="7788636" y="6009163"/>
                </a:cubicBezTo>
                <a:cubicBezTo>
                  <a:pt x="7732247" y="6016211"/>
                  <a:pt x="7676047" y="6023642"/>
                  <a:pt x="7619655" y="6029928"/>
                </a:cubicBezTo>
                <a:cubicBezTo>
                  <a:pt x="7588795" y="6033168"/>
                  <a:pt x="7557742" y="6033738"/>
                  <a:pt x="7526880" y="6036786"/>
                </a:cubicBezTo>
                <a:cubicBezTo>
                  <a:pt x="7499828" y="6039455"/>
                  <a:pt x="7472967" y="6044407"/>
                  <a:pt x="7445916" y="6047647"/>
                </a:cubicBezTo>
                <a:cubicBezTo>
                  <a:pt x="7422483" y="6050313"/>
                  <a:pt x="7398860" y="6051837"/>
                  <a:pt x="7375428" y="6054505"/>
                </a:cubicBezTo>
                <a:cubicBezTo>
                  <a:pt x="7337899" y="6058885"/>
                  <a:pt x="7300559" y="6063839"/>
                  <a:pt x="7263220" y="6068411"/>
                </a:cubicBezTo>
                <a:cubicBezTo>
                  <a:pt x="7247599" y="6070126"/>
                  <a:pt x="7231214" y="6074888"/>
                  <a:pt x="7216547" y="6072032"/>
                </a:cubicBezTo>
                <a:cubicBezTo>
                  <a:pt x="7179587" y="6064791"/>
                  <a:pt x="7143199" y="6066887"/>
                  <a:pt x="7106432" y="6071840"/>
                </a:cubicBezTo>
                <a:cubicBezTo>
                  <a:pt x="7093860" y="6073555"/>
                  <a:pt x="7080334" y="6073174"/>
                  <a:pt x="7068141" y="6069936"/>
                </a:cubicBezTo>
                <a:cubicBezTo>
                  <a:pt x="7043184" y="6063457"/>
                  <a:pt x="7018991" y="6054313"/>
                  <a:pt x="6994415" y="6046313"/>
                </a:cubicBezTo>
                <a:cubicBezTo>
                  <a:pt x="6991747" y="6045361"/>
                  <a:pt x="6988509" y="6045169"/>
                  <a:pt x="6985653" y="6044599"/>
                </a:cubicBezTo>
                <a:cubicBezTo>
                  <a:pt x="6969457" y="6041359"/>
                  <a:pt x="6953457" y="6038120"/>
                  <a:pt x="6937263" y="6035263"/>
                </a:cubicBezTo>
                <a:cubicBezTo>
                  <a:pt x="6928501" y="6033738"/>
                  <a:pt x="6919547" y="6033549"/>
                  <a:pt x="6910782" y="6032214"/>
                </a:cubicBezTo>
                <a:cubicBezTo>
                  <a:pt x="6876872" y="6026880"/>
                  <a:pt x="6839534" y="6035834"/>
                  <a:pt x="6810195" y="6012784"/>
                </a:cubicBezTo>
                <a:cubicBezTo>
                  <a:pt x="6791144" y="5997923"/>
                  <a:pt x="6772665" y="6001353"/>
                  <a:pt x="6752283" y="6003639"/>
                </a:cubicBezTo>
                <a:cubicBezTo>
                  <a:pt x="6736851" y="6005353"/>
                  <a:pt x="6721038" y="6004782"/>
                  <a:pt x="6705417" y="6004974"/>
                </a:cubicBezTo>
                <a:cubicBezTo>
                  <a:pt x="6677984" y="6005543"/>
                  <a:pt x="6650551" y="6005735"/>
                  <a:pt x="6623118" y="6006687"/>
                </a:cubicBezTo>
                <a:cubicBezTo>
                  <a:pt x="6614353" y="6007067"/>
                  <a:pt x="6605401" y="6011832"/>
                  <a:pt x="6596828" y="6011070"/>
                </a:cubicBezTo>
                <a:cubicBezTo>
                  <a:pt x="6557201" y="6007449"/>
                  <a:pt x="6517576" y="6001734"/>
                  <a:pt x="6477951" y="5998495"/>
                </a:cubicBezTo>
                <a:cubicBezTo>
                  <a:pt x="6455472" y="5996591"/>
                  <a:pt x="6432420" y="6000209"/>
                  <a:pt x="6410131" y="5997543"/>
                </a:cubicBezTo>
                <a:cubicBezTo>
                  <a:pt x="6384414" y="5994495"/>
                  <a:pt x="6359268" y="5986685"/>
                  <a:pt x="6333739" y="5981920"/>
                </a:cubicBezTo>
                <a:cubicBezTo>
                  <a:pt x="6326691" y="5980589"/>
                  <a:pt x="6318880" y="5982303"/>
                  <a:pt x="6311449" y="5982682"/>
                </a:cubicBezTo>
                <a:cubicBezTo>
                  <a:pt x="6303068" y="5983064"/>
                  <a:pt x="6294876" y="5983826"/>
                  <a:pt x="6286493" y="5984017"/>
                </a:cubicBezTo>
                <a:cubicBezTo>
                  <a:pt x="6260964" y="5984399"/>
                  <a:pt x="6235437" y="5983826"/>
                  <a:pt x="6209909" y="5985161"/>
                </a:cubicBezTo>
                <a:cubicBezTo>
                  <a:pt x="6194288" y="5985922"/>
                  <a:pt x="6177905" y="5993733"/>
                  <a:pt x="6163425" y="5990874"/>
                </a:cubicBezTo>
                <a:cubicBezTo>
                  <a:pt x="6133897" y="5985351"/>
                  <a:pt x="6104368" y="5997733"/>
                  <a:pt x="6074842" y="5987447"/>
                </a:cubicBezTo>
                <a:cubicBezTo>
                  <a:pt x="6065695" y="5984399"/>
                  <a:pt x="6053124" y="5992019"/>
                  <a:pt x="6042072" y="5992399"/>
                </a:cubicBezTo>
                <a:cubicBezTo>
                  <a:pt x="6014449" y="5993351"/>
                  <a:pt x="5986828" y="5993161"/>
                  <a:pt x="5959204" y="5992971"/>
                </a:cubicBezTo>
                <a:cubicBezTo>
                  <a:pt x="5934438" y="5992781"/>
                  <a:pt x="5908719" y="5995447"/>
                  <a:pt x="5884906" y="5990113"/>
                </a:cubicBezTo>
                <a:cubicBezTo>
                  <a:pt x="5859949" y="5984399"/>
                  <a:pt x="5837471" y="5985161"/>
                  <a:pt x="5813275" y="5991637"/>
                </a:cubicBezTo>
                <a:cubicBezTo>
                  <a:pt x="5796702" y="5996019"/>
                  <a:pt x="5779174" y="5996591"/>
                  <a:pt x="5762029" y="5997923"/>
                </a:cubicBezTo>
                <a:cubicBezTo>
                  <a:pt x="5743551" y="5999447"/>
                  <a:pt x="5723166" y="5995447"/>
                  <a:pt x="5706401" y="6001734"/>
                </a:cubicBezTo>
                <a:cubicBezTo>
                  <a:pt x="5656488" y="6020403"/>
                  <a:pt x="5605244" y="6024403"/>
                  <a:pt x="5553045" y="6024403"/>
                </a:cubicBezTo>
                <a:cubicBezTo>
                  <a:pt x="5543518" y="6024403"/>
                  <a:pt x="5533802" y="6021738"/>
                  <a:pt x="5524660" y="6018880"/>
                </a:cubicBezTo>
                <a:cubicBezTo>
                  <a:pt x="5471316" y="6001734"/>
                  <a:pt x="5417784" y="6003257"/>
                  <a:pt x="5363491" y="6013736"/>
                </a:cubicBezTo>
                <a:cubicBezTo>
                  <a:pt x="5352250" y="6016022"/>
                  <a:pt x="5339677" y="6016403"/>
                  <a:pt x="5328438" y="6014118"/>
                </a:cubicBezTo>
                <a:cubicBezTo>
                  <a:pt x="5296812" y="6007449"/>
                  <a:pt x="5266141" y="5996399"/>
                  <a:pt x="5234326" y="5991637"/>
                </a:cubicBezTo>
                <a:cubicBezTo>
                  <a:pt x="5181748" y="5983826"/>
                  <a:pt x="5136216" y="6010115"/>
                  <a:pt x="5089162" y="6027262"/>
                </a:cubicBezTo>
                <a:cubicBezTo>
                  <a:pt x="5044391" y="6043455"/>
                  <a:pt x="5006292" y="6080032"/>
                  <a:pt x="4953328" y="6071840"/>
                </a:cubicBezTo>
                <a:cubicBezTo>
                  <a:pt x="4947996" y="6071078"/>
                  <a:pt x="4942089" y="6076222"/>
                  <a:pt x="4936184" y="6077555"/>
                </a:cubicBezTo>
                <a:cubicBezTo>
                  <a:pt x="4919991" y="6081176"/>
                  <a:pt x="4903799" y="6085555"/>
                  <a:pt x="4887415" y="6087272"/>
                </a:cubicBezTo>
                <a:cubicBezTo>
                  <a:pt x="4867412" y="6089558"/>
                  <a:pt x="4847027" y="6088797"/>
                  <a:pt x="4827024" y="6090701"/>
                </a:cubicBezTo>
                <a:cubicBezTo>
                  <a:pt x="4814165" y="6091844"/>
                  <a:pt x="4801401" y="6093939"/>
                  <a:pt x="4788661" y="6095749"/>
                </a:cubicBezTo>
                <a:lnTo>
                  <a:pt x="4785776" y="6096000"/>
                </a:lnTo>
                <a:lnTo>
                  <a:pt x="4726469" y="6096000"/>
                </a:lnTo>
                <a:lnTo>
                  <a:pt x="4719697" y="6095130"/>
                </a:lnTo>
                <a:cubicBezTo>
                  <a:pt x="4709481" y="6092939"/>
                  <a:pt x="4699289" y="6090320"/>
                  <a:pt x="4689098" y="6088605"/>
                </a:cubicBezTo>
                <a:cubicBezTo>
                  <a:pt x="4660331" y="6083842"/>
                  <a:pt x="4628705" y="6085176"/>
                  <a:pt x="4603368" y="6072984"/>
                </a:cubicBezTo>
                <a:cubicBezTo>
                  <a:pt x="4576318" y="6060029"/>
                  <a:pt x="4550599" y="6054123"/>
                  <a:pt x="4522596" y="6058123"/>
                </a:cubicBezTo>
                <a:cubicBezTo>
                  <a:pt x="4513260" y="6059457"/>
                  <a:pt x="4501257" y="6067459"/>
                  <a:pt x="4497068" y="6075649"/>
                </a:cubicBezTo>
                <a:cubicBezTo>
                  <a:pt x="4487731" y="6093938"/>
                  <a:pt x="4474969" y="6097178"/>
                  <a:pt x="4457632" y="6090890"/>
                </a:cubicBezTo>
                <a:cubicBezTo>
                  <a:pt x="4442581" y="6085555"/>
                  <a:pt x="4424104" y="6082890"/>
                  <a:pt x="4413817" y="6072601"/>
                </a:cubicBezTo>
                <a:cubicBezTo>
                  <a:pt x="4384668" y="6043455"/>
                  <a:pt x="4347518" y="6042503"/>
                  <a:pt x="4311323" y="6034693"/>
                </a:cubicBezTo>
                <a:cubicBezTo>
                  <a:pt x="4289227" y="6029928"/>
                  <a:pt x="4268649" y="6029738"/>
                  <a:pt x="4246551" y="6032976"/>
                </a:cubicBezTo>
                <a:cubicBezTo>
                  <a:pt x="4198546" y="6040216"/>
                  <a:pt x="4151870" y="6029928"/>
                  <a:pt x="4105766" y="6016784"/>
                </a:cubicBezTo>
                <a:cubicBezTo>
                  <a:pt x="4075285" y="6008022"/>
                  <a:pt x="4044043" y="6002687"/>
                  <a:pt x="4013753" y="5993733"/>
                </a:cubicBezTo>
                <a:cubicBezTo>
                  <a:pt x="3991083" y="5986874"/>
                  <a:pt x="3968414" y="5978682"/>
                  <a:pt x="3947648" y="5967634"/>
                </a:cubicBezTo>
                <a:cubicBezTo>
                  <a:pt x="3917546" y="5951440"/>
                  <a:pt x="3891259" y="5927055"/>
                  <a:pt x="3852966" y="5933533"/>
                </a:cubicBezTo>
                <a:cubicBezTo>
                  <a:pt x="3819245" y="5939247"/>
                  <a:pt x="3788766" y="5927247"/>
                  <a:pt x="3757902" y="5915816"/>
                </a:cubicBezTo>
                <a:cubicBezTo>
                  <a:pt x="3735231" y="5907434"/>
                  <a:pt x="3712565" y="5898859"/>
                  <a:pt x="3689131" y="5893526"/>
                </a:cubicBezTo>
                <a:cubicBezTo>
                  <a:pt x="3661315" y="5887239"/>
                  <a:pt x="3629882" y="5889907"/>
                  <a:pt x="3605116" y="5878285"/>
                </a:cubicBezTo>
                <a:cubicBezTo>
                  <a:pt x="3579206" y="5866093"/>
                  <a:pt x="3557682" y="5874285"/>
                  <a:pt x="3534629" y="5877715"/>
                </a:cubicBezTo>
                <a:cubicBezTo>
                  <a:pt x="3497862" y="5883049"/>
                  <a:pt x="3461282" y="5892955"/>
                  <a:pt x="3424135" y="5880382"/>
                </a:cubicBezTo>
                <a:cubicBezTo>
                  <a:pt x="3378986" y="5865141"/>
                  <a:pt x="3334216" y="5848758"/>
                  <a:pt x="3288877" y="5834280"/>
                </a:cubicBezTo>
                <a:cubicBezTo>
                  <a:pt x="3271348" y="5828753"/>
                  <a:pt x="3252492" y="5826467"/>
                  <a:pt x="3234202" y="5823991"/>
                </a:cubicBezTo>
                <a:cubicBezTo>
                  <a:pt x="3216867" y="5821895"/>
                  <a:pt x="3196102" y="5827230"/>
                  <a:pt x="3182763" y="5819229"/>
                </a:cubicBezTo>
                <a:cubicBezTo>
                  <a:pt x="3148472" y="5798655"/>
                  <a:pt x="3113231" y="5788558"/>
                  <a:pt x="3073604" y="5788558"/>
                </a:cubicBezTo>
                <a:cubicBezTo>
                  <a:pt x="3058743" y="5788558"/>
                  <a:pt x="3044264" y="5779984"/>
                  <a:pt x="3029216" y="5778459"/>
                </a:cubicBezTo>
                <a:cubicBezTo>
                  <a:pt x="3008639" y="5776555"/>
                  <a:pt x="2985016" y="5771411"/>
                  <a:pt x="2967110" y="5778651"/>
                </a:cubicBezTo>
                <a:cubicBezTo>
                  <a:pt x="2925008" y="5795797"/>
                  <a:pt x="2890910" y="5781507"/>
                  <a:pt x="2854140" y="5764553"/>
                </a:cubicBezTo>
                <a:cubicBezTo>
                  <a:pt x="2817943" y="5747789"/>
                  <a:pt x="2779842" y="5734455"/>
                  <a:pt x="2741360" y="5723403"/>
                </a:cubicBezTo>
                <a:cubicBezTo>
                  <a:pt x="2726882" y="5719403"/>
                  <a:pt x="2709548" y="5726072"/>
                  <a:pt x="2693543" y="5727405"/>
                </a:cubicBezTo>
                <a:cubicBezTo>
                  <a:pt x="2687827" y="5727786"/>
                  <a:pt x="2681540" y="5728358"/>
                  <a:pt x="2676398" y="5726453"/>
                </a:cubicBezTo>
                <a:cubicBezTo>
                  <a:pt x="2626677" y="5708163"/>
                  <a:pt x="2576191" y="5694257"/>
                  <a:pt x="2522279" y="5703782"/>
                </a:cubicBezTo>
                <a:cubicBezTo>
                  <a:pt x="2517327" y="5704735"/>
                  <a:pt x="2511800" y="5702639"/>
                  <a:pt x="2506847" y="5701305"/>
                </a:cubicBezTo>
                <a:cubicBezTo>
                  <a:pt x="2482652" y="5694447"/>
                  <a:pt x="2459029" y="5683589"/>
                  <a:pt x="2434456" y="5681112"/>
                </a:cubicBezTo>
                <a:cubicBezTo>
                  <a:pt x="2373874" y="5675016"/>
                  <a:pt x="2312915" y="5672538"/>
                  <a:pt x="2251948" y="5668538"/>
                </a:cubicBezTo>
                <a:cubicBezTo>
                  <a:pt x="2248138" y="5668349"/>
                  <a:pt x="2244137" y="5668349"/>
                  <a:pt x="2240710" y="5667014"/>
                </a:cubicBezTo>
                <a:cubicBezTo>
                  <a:pt x="2218229" y="5658822"/>
                  <a:pt x="2198608" y="5661490"/>
                  <a:pt x="2179556" y="5677111"/>
                </a:cubicBezTo>
                <a:cubicBezTo>
                  <a:pt x="2171173" y="5683969"/>
                  <a:pt x="2159743" y="5687589"/>
                  <a:pt x="2149267" y="5691399"/>
                </a:cubicBezTo>
                <a:cubicBezTo>
                  <a:pt x="2133834" y="5697115"/>
                  <a:pt x="2118023" y="5702639"/>
                  <a:pt x="2102021" y="5706259"/>
                </a:cubicBezTo>
                <a:cubicBezTo>
                  <a:pt x="2086208" y="5709688"/>
                  <a:pt x="2069254" y="5714449"/>
                  <a:pt x="2054013" y="5711784"/>
                </a:cubicBezTo>
                <a:cubicBezTo>
                  <a:pt x="2026581" y="5707022"/>
                  <a:pt x="2000479" y="5696353"/>
                  <a:pt x="1973429" y="5689303"/>
                </a:cubicBezTo>
                <a:cubicBezTo>
                  <a:pt x="1964094" y="5686826"/>
                  <a:pt x="1953806" y="5687209"/>
                  <a:pt x="1944092" y="5687017"/>
                </a:cubicBezTo>
                <a:cubicBezTo>
                  <a:pt x="1921800" y="5686447"/>
                  <a:pt x="1898940" y="5691971"/>
                  <a:pt x="1878748" y="5676159"/>
                </a:cubicBezTo>
                <a:cubicBezTo>
                  <a:pt x="1860079" y="5661299"/>
                  <a:pt x="1841216" y="5665680"/>
                  <a:pt x="1821596" y="5676920"/>
                </a:cubicBezTo>
                <a:cubicBezTo>
                  <a:pt x="1807497" y="5684922"/>
                  <a:pt x="1791496" y="5691209"/>
                  <a:pt x="1775684" y="5694257"/>
                </a:cubicBezTo>
                <a:cubicBezTo>
                  <a:pt x="1753965" y="5698447"/>
                  <a:pt x="1732439" y="5700163"/>
                  <a:pt x="1709006" y="5697685"/>
                </a:cubicBezTo>
                <a:cubicBezTo>
                  <a:pt x="1692431" y="5695971"/>
                  <a:pt x="1678904" y="5695209"/>
                  <a:pt x="1665950" y="5685113"/>
                </a:cubicBezTo>
                <a:cubicBezTo>
                  <a:pt x="1663856" y="5683589"/>
                  <a:pt x="1660046" y="5683207"/>
                  <a:pt x="1657188" y="5683399"/>
                </a:cubicBezTo>
                <a:cubicBezTo>
                  <a:pt x="1619658" y="5686637"/>
                  <a:pt x="1582510" y="5684922"/>
                  <a:pt x="1544598" y="5682634"/>
                </a:cubicBezTo>
                <a:cubicBezTo>
                  <a:pt x="1496403" y="5679589"/>
                  <a:pt x="1445725" y="5688541"/>
                  <a:pt x="1404006" y="5720546"/>
                </a:cubicBezTo>
                <a:cubicBezTo>
                  <a:pt x="1397909" y="5725310"/>
                  <a:pt x="1388765" y="5727405"/>
                  <a:pt x="1380762" y="5728549"/>
                </a:cubicBezTo>
                <a:cubicBezTo>
                  <a:pt x="1343044" y="5733501"/>
                  <a:pt x="1305132" y="5736930"/>
                  <a:pt x="1267411" y="5742455"/>
                </a:cubicBezTo>
                <a:cubicBezTo>
                  <a:pt x="1246837" y="5745503"/>
                  <a:pt x="1225310" y="5748170"/>
                  <a:pt x="1206641" y="5756553"/>
                </a:cubicBezTo>
                <a:cubicBezTo>
                  <a:pt x="1188354" y="5764743"/>
                  <a:pt x="1173681" y="5774459"/>
                  <a:pt x="1162823" y="5757315"/>
                </a:cubicBezTo>
                <a:cubicBezTo>
                  <a:pt x="1143394" y="5766459"/>
                  <a:pt x="1126437" y="5774080"/>
                  <a:pt x="1109865" y="5782270"/>
                </a:cubicBezTo>
                <a:cubicBezTo>
                  <a:pt x="1103767" y="5785318"/>
                  <a:pt x="1098623" y="5790272"/>
                  <a:pt x="1092527" y="5793130"/>
                </a:cubicBezTo>
                <a:cubicBezTo>
                  <a:pt x="1086048" y="5796178"/>
                  <a:pt x="1078810" y="5798082"/>
                  <a:pt x="1071762" y="5799607"/>
                </a:cubicBezTo>
                <a:cubicBezTo>
                  <a:pt x="1040327" y="5806465"/>
                  <a:pt x="1008894" y="5812751"/>
                  <a:pt x="977653" y="5820182"/>
                </a:cubicBezTo>
                <a:cubicBezTo>
                  <a:pt x="971554" y="5821705"/>
                  <a:pt x="966411" y="5827801"/>
                  <a:pt x="960887" y="5831801"/>
                </a:cubicBezTo>
                <a:cubicBezTo>
                  <a:pt x="957266" y="5834470"/>
                  <a:pt x="953648" y="5838470"/>
                  <a:pt x="949646" y="5839042"/>
                </a:cubicBezTo>
                <a:cubicBezTo>
                  <a:pt x="919165" y="5843614"/>
                  <a:pt x="888877" y="5848949"/>
                  <a:pt x="858205" y="5851234"/>
                </a:cubicBezTo>
                <a:cubicBezTo>
                  <a:pt x="832486" y="5853138"/>
                  <a:pt x="807719" y="5852568"/>
                  <a:pt x="801053" y="5885715"/>
                </a:cubicBezTo>
                <a:cubicBezTo>
                  <a:pt x="799909" y="5891432"/>
                  <a:pt x="791717" y="5897528"/>
                  <a:pt x="785432" y="5900384"/>
                </a:cubicBezTo>
                <a:cubicBezTo>
                  <a:pt x="767524" y="5908576"/>
                  <a:pt x="748471" y="5914101"/>
                  <a:pt x="730754" y="5922482"/>
                </a:cubicBezTo>
                <a:cubicBezTo>
                  <a:pt x="672650" y="5950488"/>
                  <a:pt x="611880" y="5968205"/>
                  <a:pt x="546917" y="5964966"/>
                </a:cubicBezTo>
                <a:cubicBezTo>
                  <a:pt x="526724" y="5964014"/>
                  <a:pt x="507102" y="5953726"/>
                  <a:pt x="494337" y="5949915"/>
                </a:cubicBezTo>
                <a:cubicBezTo>
                  <a:pt x="457572" y="5964966"/>
                  <a:pt x="426709" y="5979445"/>
                  <a:pt x="394511" y="5990303"/>
                </a:cubicBezTo>
                <a:cubicBezTo>
                  <a:pt x="366127" y="6000019"/>
                  <a:pt x="336408" y="6006115"/>
                  <a:pt x="307259" y="6013163"/>
                </a:cubicBezTo>
                <a:cubicBezTo>
                  <a:pt x="296590" y="6015832"/>
                  <a:pt x="285732" y="6017355"/>
                  <a:pt x="274873" y="6018690"/>
                </a:cubicBezTo>
                <a:cubicBezTo>
                  <a:pt x="240965" y="6022880"/>
                  <a:pt x="205529" y="6012784"/>
                  <a:pt x="172384" y="6028786"/>
                </a:cubicBezTo>
                <a:cubicBezTo>
                  <a:pt x="155046" y="6037168"/>
                  <a:pt x="137898" y="6047265"/>
                  <a:pt x="119613" y="6051647"/>
                </a:cubicBezTo>
                <a:cubicBezTo>
                  <a:pt x="99990" y="6056409"/>
                  <a:pt x="80794" y="6063839"/>
                  <a:pt x="61197" y="6069150"/>
                </a:cubicBezTo>
                <a:lnTo>
                  <a:pt x="544" y="6073921"/>
                </a:lnTo>
                <a:lnTo>
                  <a:pt x="544" y="5946682"/>
                </a:lnTo>
                <a:lnTo>
                  <a:pt x="0" y="5946682"/>
                </a:lnTo>
                <a:lnTo>
                  <a:pt x="0" y="1335314"/>
                </a:lnTo>
                <a:lnTo>
                  <a:pt x="0" y="873938"/>
                </a:lnTo>
                <a:close/>
              </a:path>
            </a:pathLst>
          </a:custGeom>
          <a:effectLst>
            <a:outerShdw blurRad="381000" dist="152400" dir="5400000" algn="t" rotWithShape="0">
              <a:prstClr val="black">
                <a:alpha val="20000"/>
              </a:prstClr>
            </a:outerShdw>
          </a:effectLst>
        </p:spPr>
      </p:pic>
      <p:grpSp>
        <p:nvGrpSpPr>
          <p:cNvPr id="12" name="Group 11">
            <a:extLst>
              <a:ext uri="{FF2B5EF4-FFF2-40B4-BE49-F238E27FC236}">
                <a16:creationId xmlns:a16="http://schemas.microsoft.com/office/drawing/2014/main" id="{4252769E-B9F0-4068-A645-5BBEF16E9C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4" y="3296010"/>
            <a:ext cx="12191456" cy="2849976"/>
            <a:chOff x="476" y="-3923157"/>
            <a:chExt cx="10667524" cy="2493729"/>
          </a:xfrm>
        </p:grpSpPr>
        <p:sp>
          <p:nvSpPr>
            <p:cNvPr id="13" name="Freeform: Shape 12">
              <a:extLst>
                <a:ext uri="{FF2B5EF4-FFF2-40B4-BE49-F238E27FC236}">
                  <a16:creationId xmlns:a16="http://schemas.microsoft.com/office/drawing/2014/main" id="{1E12D6AD-7096-45BB-9C02-468B2704C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6" y="-3923156"/>
              <a:ext cx="10667524" cy="2493728"/>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39953252-97DE-4766-B2F6-E4FDA2FDA6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6" y="-3923157"/>
              <a:ext cx="10667524" cy="2493728"/>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dpi="0" rotWithShape="1">
              <a:blip r:embed="rId5">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2" name="Recorded Sound">
            <a:hlinkClick r:id="" action="ppaction://media"/>
            <a:extLst>
              <a:ext uri="{FF2B5EF4-FFF2-40B4-BE49-F238E27FC236}">
                <a16:creationId xmlns:a16="http://schemas.microsoft.com/office/drawing/2014/main" id="{13F65DC8-46C6-4969-BDB3-EE505DA0D19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54110" y="5423733"/>
            <a:ext cx="487363" cy="487363"/>
          </a:xfrm>
          <a:prstGeom prst="rect">
            <a:avLst/>
          </a:prstGeom>
        </p:spPr>
      </p:pic>
    </p:spTree>
    <p:extLst>
      <p:ext uri="{BB962C8B-B14F-4D97-AF65-F5344CB8AC3E}">
        <p14:creationId xmlns:p14="http://schemas.microsoft.com/office/powerpoint/2010/main" val="4192847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422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B527B32F-07F3-4C94-B09B-8C8F310F0D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9"/>
            <a:ext cx="768096" cy="6089895"/>
          </a:xfrm>
          <a:prstGeom prst="rect">
            <a:avLst/>
          </a:prstGeom>
          <a:solidFill>
            <a:srgbClr val="A58F6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picture containing text, clipart, vector graphics&#10;&#10;Description automatically generated">
            <a:extLst>
              <a:ext uri="{FF2B5EF4-FFF2-40B4-BE49-F238E27FC236}">
                <a16:creationId xmlns:a16="http://schemas.microsoft.com/office/drawing/2014/main" id="{4FE44D42-C7CD-480A-A37D-C72620DBB3F4}"/>
              </a:ext>
            </a:extLst>
          </p:cNvPr>
          <p:cNvPicPr>
            <a:picLocks noChangeAspect="1"/>
          </p:cNvPicPr>
          <p:nvPr/>
        </p:nvPicPr>
        <p:blipFill rotWithShape="1">
          <a:blip r:embed="rId4">
            <a:extLst>
              <a:ext uri="{28A0092B-C50C-407E-A947-70E740481C1C}">
                <a14:useLocalDpi xmlns:a14="http://schemas.microsoft.com/office/drawing/2010/main" val="0"/>
              </a:ext>
            </a:extLst>
          </a:blip>
          <a:srcRect l="5306" r="5104" b="1"/>
          <a:stretch/>
        </p:blipFill>
        <p:spPr>
          <a:xfrm>
            <a:off x="6088088" y="3264090"/>
            <a:ext cx="6103911" cy="3593910"/>
          </a:xfrm>
          <a:prstGeom prst="rect">
            <a:avLst/>
          </a:prstGeom>
        </p:spPr>
      </p:pic>
      <p:pic>
        <p:nvPicPr>
          <p:cNvPr id="7" name="Picture 6">
            <a:extLst>
              <a:ext uri="{FF2B5EF4-FFF2-40B4-BE49-F238E27FC236}">
                <a16:creationId xmlns:a16="http://schemas.microsoft.com/office/drawing/2014/main" id="{90375870-2BF8-4070-B640-2FBD3C4825C9}"/>
              </a:ext>
            </a:extLst>
          </p:cNvPr>
          <p:cNvPicPr>
            <a:picLocks noChangeAspect="1"/>
          </p:cNvPicPr>
          <p:nvPr/>
        </p:nvPicPr>
        <p:blipFill rotWithShape="1">
          <a:blip r:embed="rId5">
            <a:extLst>
              <a:ext uri="{28A0092B-C50C-407E-A947-70E740481C1C}">
                <a14:useLocalDpi xmlns:a14="http://schemas.microsoft.com/office/drawing/2010/main" val="0"/>
              </a:ext>
            </a:extLst>
          </a:blip>
          <a:srcRect t="4450" r="-2" b="-2"/>
          <a:stretch/>
        </p:blipFill>
        <p:spPr>
          <a:xfrm>
            <a:off x="926036" y="9"/>
            <a:ext cx="7279913" cy="3895335"/>
          </a:xfrm>
          <a:custGeom>
            <a:avLst/>
            <a:gdLst/>
            <a:ahLst/>
            <a:cxnLst/>
            <a:rect l="l" t="t" r="r" b="b"/>
            <a:pathLst>
              <a:path w="7279913" h="3895335">
                <a:moveTo>
                  <a:pt x="0" y="0"/>
                </a:moveTo>
                <a:lnTo>
                  <a:pt x="7279913" y="0"/>
                </a:lnTo>
                <a:lnTo>
                  <a:pt x="7279913" y="3116976"/>
                </a:lnTo>
                <a:lnTo>
                  <a:pt x="5011287" y="3116976"/>
                </a:lnTo>
                <a:lnTo>
                  <a:pt x="5011287" y="3895335"/>
                </a:lnTo>
                <a:lnTo>
                  <a:pt x="0" y="3895335"/>
                </a:lnTo>
                <a:close/>
              </a:path>
            </a:pathLst>
          </a:custGeom>
        </p:spPr>
      </p:pic>
      <p:sp>
        <p:nvSpPr>
          <p:cNvPr id="21" name="Rectangle 20">
            <a:extLst>
              <a:ext uri="{FF2B5EF4-FFF2-40B4-BE49-F238E27FC236}">
                <a16:creationId xmlns:a16="http://schemas.microsoft.com/office/drawing/2014/main" id="{7F41D4CC-403D-465E-9223-3277868A5D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41417" y="643467"/>
            <a:ext cx="3850583" cy="2473517"/>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3DC4C688-715E-4A31-AB90-6A5752887D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6036" y="4069422"/>
            <a:ext cx="5001186" cy="2020482"/>
          </a:xfrm>
          <a:prstGeom prst="rect">
            <a:avLst/>
          </a:prstGeom>
          <a:solidFill>
            <a:schemeClr val="bg2">
              <a:lumMod val="90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Recorded Sound">
            <a:hlinkClick r:id="" action="ppaction://media"/>
            <a:extLst>
              <a:ext uri="{FF2B5EF4-FFF2-40B4-BE49-F238E27FC236}">
                <a16:creationId xmlns:a16="http://schemas.microsoft.com/office/drawing/2014/main" id="{957CE271-0582-4E72-A624-06B15022464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74018" y="1947676"/>
            <a:ext cx="487363" cy="487363"/>
          </a:xfrm>
          <a:prstGeom prst="rect">
            <a:avLst/>
          </a:prstGeom>
        </p:spPr>
      </p:pic>
    </p:spTree>
    <p:extLst>
      <p:ext uri="{BB962C8B-B14F-4D97-AF65-F5344CB8AC3E}">
        <p14:creationId xmlns:p14="http://schemas.microsoft.com/office/powerpoint/2010/main" val="10324374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437"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37CE8AF-374B-47F7-ADA6-67D4E5F47A55}"/>
              </a:ext>
            </a:extLst>
          </p:cNvPr>
          <p:cNvSpPr/>
          <p:nvPr/>
        </p:nvSpPr>
        <p:spPr>
          <a:xfrm>
            <a:off x="7906081" y="294474"/>
            <a:ext cx="4064318" cy="923330"/>
          </a:xfrm>
          <a:prstGeom prst="rect">
            <a:avLst/>
          </a:prstGeom>
          <a:noFill/>
        </p:spPr>
        <p:txBody>
          <a:bodyPr wrap="none" lIns="91440" tIns="45720" rIns="91440" bIns="45720">
            <a:spAutoFit/>
          </a:bodyPr>
          <a:lstStyle/>
          <a:p>
            <a:pPr algn="ctr"/>
            <a:r>
              <a:rPr lang="en-US"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Reference list</a:t>
            </a:r>
          </a:p>
        </p:txBody>
      </p:sp>
      <p:sp>
        <p:nvSpPr>
          <p:cNvPr id="2" name="TextBox 1">
            <a:extLst>
              <a:ext uri="{FF2B5EF4-FFF2-40B4-BE49-F238E27FC236}">
                <a16:creationId xmlns:a16="http://schemas.microsoft.com/office/drawing/2014/main" id="{FF81054C-F0A7-40C0-B86D-C4335BE048CE}"/>
              </a:ext>
            </a:extLst>
          </p:cNvPr>
          <p:cNvSpPr txBox="1"/>
          <p:nvPr/>
        </p:nvSpPr>
        <p:spPr>
          <a:xfrm>
            <a:off x="307731" y="1538654"/>
            <a:ext cx="10506807" cy="4529189"/>
          </a:xfrm>
          <a:prstGeom prst="rect">
            <a:avLst/>
          </a:prstGeom>
          <a:noFill/>
        </p:spPr>
        <p:txBody>
          <a:bodyPr wrap="square" rtlCol="0">
            <a:spAutoFit/>
          </a:bodyPr>
          <a:lstStyle/>
          <a:p>
            <a:pPr marL="342900" lvl="0" indent="-342900">
              <a:lnSpc>
                <a:spcPct val="107000"/>
              </a:lnSpc>
              <a:buClr>
                <a:srgbClr val="000000"/>
              </a:buClr>
              <a:buSzPts val="1000"/>
              <a:buFont typeface="Arial" panose="020B0604020202020204" pitchFamily="34" charset="0"/>
              <a:buAutoNum type="arabicPeriod"/>
            </a:pP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Adams, C., 2019. </a:t>
            </a:r>
            <a:r>
              <a:rPr lang="en-GB" sz="12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What is the Six Thinking Hats model?</a:t>
            </a: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[online] Modernanalyst.com. Available at: &lt;https://www.modernanalyst.com/Careers/InterviewQuestions/tabid/128/ID/3197/What-is-the-Six-Thinking-Hats-model.aspx&gt; [Accessed 21 April 2021].</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buClr>
                <a:srgbClr val="000000"/>
              </a:buClr>
              <a:buSzPts val="1000"/>
              <a:buFont typeface="Arial" panose="020B0604020202020204" pitchFamily="34" charset="0"/>
              <a:buAutoNum type="arabicPeriod"/>
            </a:pP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Asq.org. 2019.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What is Problem Solving? Steps, Process &amp; Techniques | ASQ</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[online] Available at: &lt;https://asq.org/quality-resources/problem-solving&gt; [Accessed 22 April 2021].</a:t>
            </a:r>
          </a:p>
          <a:p>
            <a:pPr marL="342900" lvl="0" indent="-342900">
              <a:lnSpc>
                <a:spcPct val="107000"/>
              </a:lnSpc>
              <a:buClr>
                <a:srgbClr val="000000"/>
              </a:buClr>
              <a:buSzPts val="1000"/>
              <a:buFont typeface="Arial" panose="020B0604020202020204" pitchFamily="34" charset="0"/>
              <a:buAutoNum type="arabicPeriod"/>
            </a:pP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Brush, K., 2020. </a:t>
            </a:r>
            <a:r>
              <a:rPr lang="en-GB" sz="12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What is a Model of Reflection?</a:t>
            </a: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[online] WhatIs.com. Available at: &lt;https://whatis.techtarget.com/definition/model-of-reflection&gt; [Accessed 21 April 2021].</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buClr>
                <a:srgbClr val="000000"/>
              </a:buClr>
              <a:buSzPts val="1000"/>
              <a:buFont typeface="Arial" panose="020B0604020202020204" pitchFamily="34" charset="0"/>
              <a:buAutoNum type="arabicPeriod"/>
            </a:pP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Kebler, 2020-</a:t>
            </a:r>
            <a:r>
              <a:rPr lang="en-GB" sz="12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Open and Closed Innovation: what are the differences? - MJV Technology &amp; Innovation</a:t>
            </a: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[online] Available at: &lt;https://www.mjvinnovation.com/blog/open-and-closed-innovation-what-are-the-differences/&gt; [Accessed 21 April 2021].</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buClr>
                <a:srgbClr val="000000"/>
              </a:buClr>
              <a:buSzPts val="1000"/>
              <a:buFont typeface="Arial" panose="020B0604020202020204" pitchFamily="34" charset="0"/>
              <a:buAutoNum type="arabicPeriod"/>
            </a:pP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Kruse, K., 2013. </a:t>
            </a:r>
            <a:r>
              <a:rPr lang="en-GB" sz="12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What Is Leadership?</a:t>
            </a: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[online] Forbes. Available at: &lt;https://www.forbes.com/sites/kevinkruse/2013/04/09/what-is-leadership/?sh=417bed755b90&gt; [Accessed 21 April 2021].</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buClr>
                <a:srgbClr val="000000"/>
              </a:buClr>
              <a:buSzPts val="1000"/>
              <a:buFont typeface="Arial" panose="020B0604020202020204" pitchFamily="34" charset="0"/>
              <a:buAutoNum type="arabicPeriod"/>
            </a:pP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Mindtools.com. 2020. </a:t>
            </a:r>
            <a:r>
              <a:rPr lang="en-GB" sz="12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Force Field Analysis: Analysing the Pressures for and Against Change</a:t>
            </a: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[online] Available at: &lt;https://www.mindtools.com/pages/article/newTED_06.htm&gt; [Accessed 21 April 2021].</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buClr>
                <a:srgbClr val="000000"/>
              </a:buClr>
              <a:buSzPts val="1000"/>
              <a:buFont typeface="Arial" panose="020B0604020202020204" pitchFamily="34" charset="0"/>
              <a:buAutoNum type="arabicPeriod"/>
            </a:pP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Naiman, L., 2020. </a:t>
            </a:r>
            <a:r>
              <a:rPr lang="en-GB" sz="12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What is Creativity? (And why is it a crucial factor for business success?)</a:t>
            </a: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[online] Creativity at Work. Available at: &lt;https://www.creativityatwork.com/2014/02/17/what-is-creativity/&gt; [Accessed 20 April 2021].</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buClr>
                <a:srgbClr val="000000"/>
              </a:buClr>
              <a:buSzPts val="1000"/>
              <a:buFont typeface="Arial" panose="020B0604020202020204" pitchFamily="34" charset="0"/>
              <a:buAutoNum type="arabicPeriod"/>
            </a:pP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Nibusinessinfo.co.uk. 2020.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What is research, design and development? | nibusinessinfo.co.uk</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[online] Available at: &lt;https://www.nibusinessinfo.co.uk/content/what-research-design-and-development&gt; [Accessed 22 April 2021].</a:t>
            </a:r>
          </a:p>
          <a:p>
            <a:pPr marL="342900" lvl="0" indent="-342900">
              <a:lnSpc>
                <a:spcPct val="107000"/>
              </a:lnSpc>
              <a:buClr>
                <a:srgbClr val="000000"/>
              </a:buClr>
              <a:buSzPts val="1000"/>
              <a:buFont typeface="Arial" panose="020B0604020202020204" pitchFamily="34" charset="0"/>
              <a:buAutoNum type="arabicPeriod"/>
            </a:pP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Rowlands, D., 2018. </a:t>
            </a:r>
            <a:r>
              <a:rPr lang="en-GB" sz="12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What is the Difference Between Creativity and Innovation? - IVE</a:t>
            </a: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[online] IVE. Available at: &lt;https://weareive.org/what-is-the-difference-between-creativity-and-innovation/&gt; [Accessed 20 April 2021].</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spcAft>
                <a:spcPts val="800"/>
              </a:spcAft>
              <a:buClr>
                <a:srgbClr val="000000"/>
              </a:buClr>
              <a:buSzPts val="1000"/>
              <a:buFont typeface="Arial" panose="020B0604020202020204" pitchFamily="34" charset="0"/>
              <a:buAutoNum type="arabicPeriod"/>
            </a:pP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Vandenberg, S., 2021. </a:t>
            </a:r>
            <a:r>
              <a:rPr lang="en-GB" sz="12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How do you Define Innovation and Make it Practical and Saleable to Senior Management? | Innovation Management</a:t>
            </a: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[online] Innovation Management. Available at: &lt;https://innovationmanagement.se/2008/01/07/how-do-you-define-innovation-and-make-it-practical-and-saleable-to-senior-management/&gt; [Accessed 20 April 2021].</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buClr>
                <a:srgbClr val="000000"/>
              </a:buClr>
              <a:buSzPts val="1000"/>
              <a:buFont typeface="Arial" panose="020B0604020202020204" pitchFamily="34" charset="0"/>
              <a:buAutoNum type="arabicPeriod"/>
            </a:pP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13071820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TM04033927[[fn=Main Event]]</Template>
  <TotalTime>470</TotalTime>
  <Words>1022</Words>
  <Application>Microsoft Office PowerPoint</Application>
  <PresentationFormat>Widescreen</PresentationFormat>
  <Paragraphs>34</Paragraphs>
  <Slides>14</Slides>
  <Notes>0</Notes>
  <HiddenSlides>0</HiddenSlides>
  <MMClips>13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Calibri Light</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Bucur</dc:creator>
  <cp:lastModifiedBy>Bucur</cp:lastModifiedBy>
  <cp:revision>9</cp:revision>
  <dcterms:created xsi:type="dcterms:W3CDTF">2021-04-20T18:44:19Z</dcterms:created>
  <dcterms:modified xsi:type="dcterms:W3CDTF">2021-04-22T14:46:35Z</dcterms:modified>
</cp:coreProperties>
</file>