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"/>
  </p:notesMasterIdLst>
  <p:handoutMasterIdLst>
    <p:handoutMasterId r:id="rId4"/>
  </p:handoutMasterIdLst>
  <p:sldIdLst>
    <p:sldId id="277" r:id="rId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321" autoAdjust="0"/>
    <p:restoredTop sz="95794" autoAdjust="0"/>
  </p:normalViewPr>
  <p:slideViewPr>
    <p:cSldViewPr>
      <p:cViewPr varScale="1">
        <p:scale>
          <a:sx n="34" d="100"/>
          <a:sy n="34" d="100"/>
        </p:scale>
        <p:origin x="1886" y="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91D3BCB-712D-A39E-656A-D4D3BB3C978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801609AF-BEBE-21FE-CB1A-FCB1CB06C08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15E31774-3FF6-3F23-895C-9E5991E8A18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7784C52D-C56F-D0FC-4B32-1F569653EA0A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8B4CF98A-B62E-DA47-BA24-4B57636DA13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FF7AF6F-38B8-9EEF-5D57-58D416FD340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FF0820E1-8535-7CA4-6C7C-03AF597AA483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4575EFCF-1AD0-4645-CDA2-B6C53C05913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85F1003-2EED-B8C4-88F8-8F2CF3EB700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78F38E4E-AE15-7EC1-0B47-6DBCA369E33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668275F-808A-A005-E81B-B9CC05644F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2914A9C3-BF87-644C-A0DF-121D73AA4F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76DFC-BF48-F71F-0FF8-304FFA8DF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0EA7C4-BC9D-DF4B-B9AA-041203319C76}" type="datetime1">
              <a:rPr lang="en-GB" altLang="en-US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12EEE3-32E2-8BBA-EDF7-0CCBF8DCE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CFF84-D7C1-7FE5-8ECC-424039BE3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4B107-E86F-EB40-8744-40AE49265A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6107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4B3E65-0A0A-3085-800A-AD4E0DB9F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ADD5E-52E0-0D44-B721-F95AB1FBEECE}" type="datetime1">
              <a:rPr lang="en-GB" altLang="en-US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1ADD3E-6846-5B81-307A-4D3DDC562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8812E-BA37-29CB-3456-E4AB6A121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0D319-DD93-554E-8F0D-BBCEB2ABB8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9377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776B0-B289-8B00-73DF-FC48D903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047AC-4AF1-9445-8D77-6030C06A8B22}" type="datetime1">
              <a:rPr lang="en-GB" altLang="en-US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BABEDE9-4C65-7388-01B3-41C69051C15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A2797-2FF3-2944-B309-3D479A8569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0664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0BA5FC7-A312-AF12-2D83-927625FE5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91E8F-CD29-C540-B878-55AA4FEAB1B9}" type="datetime1">
              <a:rPr lang="en-GB" altLang="en-US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CEE5A-C488-A33D-72AD-9E3B4A0247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E0E42-E21B-EE45-9B68-F25F6BC419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22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AFC87E2-4E05-B1BB-7B19-DBDD7E41F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294B62-8E1A-194F-B9B9-BE470DCBB83C}" type="datetime1">
              <a:rPr lang="en-GB" altLang="en-US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8935F55-B3C3-A8E0-B5EB-23A7AF735BA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3E9B7-706A-2843-BF19-C2EE2C86D4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096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38F0136-C058-FEC2-956F-B8878AD4C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C6BE1-B652-774A-BECE-31C2D5585026}" type="datetime1">
              <a:rPr lang="en-GB" altLang="en-US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C0F20D8-A07E-63EA-D6E7-B1D84C4849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54F5C-D48F-F64E-8E4B-3224B1FA9E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011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74334C0-A5B3-08AA-45CE-5F14D5C7E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01DBA-212E-9E4C-8A0F-E5E0434C25E7}" type="datetime1">
              <a:rPr lang="en-GB" altLang="en-US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55B111B-EF4B-FA12-225A-E0C9F6FE94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53FAC-BD74-A246-B50E-B4762B97F1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3965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1474099-36C7-1317-6964-F0A61787C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AC53E-BC72-8344-889B-471C6EDD0DBB}" type="datetime1">
              <a:rPr lang="en-GB" altLang="en-US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F9252-C1BC-B295-A924-4630CD623B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E2D3E-4F45-694A-A1FF-8DA1B96E02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759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5DDFED-E757-6B0C-357B-FB7D40F1F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96309-DC6E-7D4A-9C4D-17DAC8C19A60}" type="datetime1">
              <a:rPr lang="en-GB" altLang="en-US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48F3E-D3B7-D3B7-EE6A-D83965DD30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A08F2-714E-0647-9EE3-219D2C8470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4865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6A0D1-D9F4-3F79-46D8-90B4EA178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AC1D9-DCEE-584A-85E5-946FC739D0F9}" type="datetime1">
              <a:rPr lang="en-GB" altLang="en-US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A820126-9796-BE34-6E00-1EDF5C859B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8AE6A-C146-314A-8711-B5313691C0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9232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60858-1000-C141-CF96-7C9C7272B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EEAE1-2134-644C-B9F3-21423F65F76E}" type="datetime1">
              <a:rPr lang="en-GB" altLang="en-US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60C3BA-D6F8-444D-7F31-30ECD7FAD1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60877-054F-F44F-BECF-9C4BCE6CB5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453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A7DAEA61-1103-0BC0-21F1-F7D99637F1C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C49C75D-800B-E701-CFE2-669AF292C82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7C3007-B404-2A29-A115-835221E087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7BECFB8-DEC5-1943-95B5-4A269A3A02F6}" type="datetime1">
              <a:rPr lang="en-GB" altLang="en-US"/>
              <a:pPr>
                <a:defRPr/>
              </a:pPr>
              <a:t>18/02/2024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5F2316-3917-8CCA-E892-3E21AEB904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56D7CB2-6299-7442-A152-14F726692B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8" r:id="rId1"/>
    <p:sldLayoutId id="2147483909" r:id="rId2"/>
    <p:sldLayoutId id="2147483899" r:id="rId3"/>
    <p:sldLayoutId id="2147483900" r:id="rId4"/>
    <p:sldLayoutId id="2147483901" r:id="rId5"/>
    <p:sldLayoutId id="2147483902" r:id="rId6"/>
    <p:sldLayoutId id="2147483903" r:id="rId7"/>
    <p:sldLayoutId id="2147483904" r:id="rId8"/>
    <p:sldLayoutId id="2147483905" r:id="rId9"/>
    <p:sldLayoutId id="2147483906" r:id="rId10"/>
    <p:sldLayoutId id="214748390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br>
              <a:rPr lang="en-GB" altLang="en-US" b="1" dirty="0"/>
            </a:br>
            <a:r>
              <a:rPr lang="en-GB" altLang="en-US" b="1" dirty="0"/>
              <a:t>Presentation</a:t>
            </a:r>
            <a:br>
              <a:rPr lang="en-GB" altLang="en-US" b="1" dirty="0"/>
            </a:br>
            <a:br>
              <a:rPr lang="en-GB" altLang="en-US" b="1" dirty="0"/>
            </a:br>
            <a:r>
              <a:rPr lang="en-GB" altLang="en-US" b="1" dirty="0"/>
              <a:t>     LCBB4008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r>
              <a:rPr lang="en-GB" altLang="en-US" sz="3600" dirty="0"/>
              <a:t>						</a:t>
            </a:r>
            <a:r>
              <a:rPr lang="en-GB" altLang="en-US" sz="2400" b="1" dirty="0"/>
              <a:t>Week 9</a:t>
            </a:r>
            <a:br>
              <a:rPr lang="en-GB" altLang="en-US" sz="3600" b="1" dirty="0"/>
            </a:br>
            <a:endParaRPr lang="en-GB" altLang="en-US" sz="3600" b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19</Words>
  <Application>Microsoft Office PowerPoint</Application>
  <PresentationFormat>On-screen Show (4:3)</PresentationFormat>
  <Paragraphs>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Myriad Pro</vt:lpstr>
      <vt:lpstr>Verdana</vt:lpstr>
      <vt:lpstr>20140311PresentationUWTSDTemplate</vt:lpstr>
      <vt:lpstr> Presentation       LCBB4008         Week 9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Liyanage</cp:lastModifiedBy>
  <cp:revision>143</cp:revision>
  <cp:lastPrinted>2018-07-02T15:32:24Z</cp:lastPrinted>
  <dcterms:created xsi:type="dcterms:W3CDTF">2002-10-07T19:43:58Z</dcterms:created>
  <dcterms:modified xsi:type="dcterms:W3CDTF">2024-02-18T07:01:36Z</dcterms:modified>
</cp:coreProperties>
</file>