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23"/>
  </p:notesMasterIdLst>
  <p:sldIdLst>
    <p:sldId id="256" r:id="rId7"/>
    <p:sldId id="257" r:id="rId8"/>
    <p:sldId id="263" r:id="rId9"/>
    <p:sldId id="334" r:id="rId10"/>
    <p:sldId id="333" r:id="rId11"/>
    <p:sldId id="271" r:id="rId12"/>
    <p:sldId id="269" r:id="rId13"/>
    <p:sldId id="335" r:id="rId14"/>
    <p:sldId id="264" r:id="rId15"/>
    <p:sldId id="272" r:id="rId16"/>
    <p:sldId id="273" r:id="rId17"/>
    <p:sldId id="274" r:id="rId18"/>
    <p:sldId id="336" r:id="rId19"/>
    <p:sldId id="275" r:id="rId20"/>
    <p:sldId id="276" r:id="rId21"/>
    <p:sldId id="28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049B673-0CD1-4815-B518-9DBFD63AD2BC}" v="40" dt="2026-03-25T22:02:33.7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736"/>
    <p:restoredTop sz="82348" autoAdjust="0"/>
  </p:normalViewPr>
  <p:slideViewPr>
    <p:cSldViewPr snapToGrid="0" snapToObjects="1">
      <p:cViewPr varScale="1">
        <p:scale>
          <a:sx n="52" d="100"/>
          <a:sy n="52" d="100"/>
        </p:scale>
        <p:origin x="100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28B19D55-2B64-4018-8539-1453B0FDE5DC}"/>
    <pc:docChg chg="undo custSel addSld delSld modSld sldOrd">
      <pc:chgData name="Mark Huntly" userId="2f894ec6-1403-4f17-b28b-5f1f7519461e" providerId="ADAL" clId="{28B19D55-2B64-4018-8539-1453B0FDE5DC}" dt="2026-03-25T23:45:29.178" v="2616" actId="20577"/>
      <pc:docMkLst>
        <pc:docMk/>
      </pc:docMkLst>
      <pc:sldChg chg="modSp mod">
        <pc:chgData name="Mark Huntly" userId="2f894ec6-1403-4f17-b28b-5f1f7519461e" providerId="ADAL" clId="{28B19D55-2B64-4018-8539-1453B0FDE5DC}" dt="2026-03-25T23:45:29.178" v="2616" actId="20577"/>
        <pc:sldMkLst>
          <pc:docMk/>
          <pc:sldMk cId="3093815982" sldId="257"/>
        </pc:sldMkLst>
        <pc:spChg chg="mod">
          <ac:chgData name="Mark Huntly" userId="2f894ec6-1403-4f17-b28b-5f1f7519461e" providerId="ADAL" clId="{28B19D55-2B64-4018-8539-1453B0FDE5DC}" dt="2026-03-25T23:45:29.178" v="2616" actId="20577"/>
          <ac:spMkLst>
            <pc:docMk/>
            <pc:sldMk cId="3093815982" sldId="257"/>
            <ac:spMk id="3" creationId="{E65CB276-E634-F3FA-56B6-00C61FECF431}"/>
          </ac:spMkLst>
        </pc:spChg>
      </pc:sldChg>
      <pc:sldChg chg="addSp delSp modSp mod">
        <pc:chgData name="Mark Huntly" userId="2f894ec6-1403-4f17-b28b-5f1f7519461e" providerId="ADAL" clId="{28B19D55-2B64-4018-8539-1453B0FDE5DC}" dt="2026-03-25T10:31:14.355" v="344" actId="14100"/>
        <pc:sldMkLst>
          <pc:docMk/>
          <pc:sldMk cId="3804189453" sldId="263"/>
        </pc:sldMkLst>
        <pc:spChg chg="mod">
          <ac:chgData name="Mark Huntly" userId="2f894ec6-1403-4f17-b28b-5f1f7519461e" providerId="ADAL" clId="{28B19D55-2B64-4018-8539-1453B0FDE5DC}" dt="2026-03-25T10:16:52.793" v="19" actId="20577"/>
          <ac:spMkLst>
            <pc:docMk/>
            <pc:sldMk cId="3804189453" sldId="263"/>
            <ac:spMk id="4" creationId="{398E7FE3-8F88-C138-C1B4-61F1A99BB5B0}"/>
          </ac:spMkLst>
        </pc:spChg>
        <pc:spChg chg="mod">
          <ac:chgData name="Mark Huntly" userId="2f894ec6-1403-4f17-b28b-5f1f7519461e" providerId="ADAL" clId="{28B19D55-2B64-4018-8539-1453B0FDE5DC}" dt="2026-03-25T10:30:50.028" v="341" actId="403"/>
          <ac:spMkLst>
            <pc:docMk/>
            <pc:sldMk cId="3804189453" sldId="263"/>
            <ac:spMk id="9" creationId="{3B6FF36C-D965-A876-2C37-86250C13D2E6}"/>
          </ac:spMkLst>
        </pc:spChg>
        <pc:picChg chg="add mod ord modCrop">
          <ac:chgData name="Mark Huntly" userId="2f894ec6-1403-4f17-b28b-5f1f7519461e" providerId="ADAL" clId="{28B19D55-2B64-4018-8539-1453B0FDE5DC}" dt="2026-03-25T10:31:14.355" v="344" actId="14100"/>
          <ac:picMkLst>
            <pc:docMk/>
            <pc:sldMk cId="3804189453" sldId="263"/>
            <ac:picMk id="2" creationId="{297AC02D-6CC2-7EEA-46FA-DBFE7F3B1645}"/>
          </ac:picMkLst>
        </pc:picChg>
        <pc:picChg chg="del">
          <ac:chgData name="Mark Huntly" userId="2f894ec6-1403-4f17-b28b-5f1f7519461e" providerId="ADAL" clId="{28B19D55-2B64-4018-8539-1453B0FDE5DC}" dt="2026-03-25T10:16:05.057" v="0" actId="478"/>
          <ac:picMkLst>
            <pc:docMk/>
            <pc:sldMk cId="3804189453" sldId="263"/>
            <ac:picMk id="3" creationId="{3331CAF4-D14F-1F7E-547D-E52EE509AA55}"/>
          </ac:picMkLst>
        </pc:picChg>
      </pc:sldChg>
      <pc:sldChg chg="addSp delSp modSp mod modNotesTx">
        <pc:chgData name="Mark Huntly" userId="2f894ec6-1403-4f17-b28b-5f1f7519461e" providerId="ADAL" clId="{28B19D55-2B64-4018-8539-1453B0FDE5DC}" dt="2026-03-25T15:13:45.918" v="1020" actId="1076"/>
        <pc:sldMkLst>
          <pc:docMk/>
          <pc:sldMk cId="4288200217" sldId="264"/>
        </pc:sldMkLst>
        <pc:spChg chg="mod">
          <ac:chgData name="Mark Huntly" userId="2f894ec6-1403-4f17-b28b-5f1f7519461e" providerId="ADAL" clId="{28B19D55-2B64-4018-8539-1453B0FDE5DC}" dt="2026-03-25T12:23:53.639" v="928" actId="20577"/>
          <ac:spMkLst>
            <pc:docMk/>
            <pc:sldMk cId="4288200217" sldId="264"/>
            <ac:spMk id="4" creationId="{29DB8046-87ED-4EEF-6E4E-A8A281C99078}"/>
          </ac:spMkLst>
        </pc:spChg>
        <pc:spChg chg="add del mod">
          <ac:chgData name="Mark Huntly" userId="2f894ec6-1403-4f17-b28b-5f1f7519461e" providerId="ADAL" clId="{28B19D55-2B64-4018-8539-1453B0FDE5DC}" dt="2026-03-25T14:19:59.494" v="986" actId="21"/>
          <ac:spMkLst>
            <pc:docMk/>
            <pc:sldMk cId="4288200217" sldId="264"/>
            <ac:spMk id="6" creationId="{757E0191-DFB1-ADAA-DE29-8D26DF79DA5A}"/>
          </ac:spMkLst>
        </pc:spChg>
        <pc:spChg chg="mod">
          <ac:chgData name="Mark Huntly" userId="2f894ec6-1403-4f17-b28b-5f1f7519461e" providerId="ADAL" clId="{28B19D55-2B64-4018-8539-1453B0FDE5DC}" dt="2026-03-25T14:20:53.628" v="1000" actId="20577"/>
          <ac:spMkLst>
            <pc:docMk/>
            <pc:sldMk cId="4288200217" sldId="264"/>
            <ac:spMk id="9" creationId="{DF2EBCCA-D51E-4419-C3BE-23711C4C5C03}"/>
          </ac:spMkLst>
        </pc:spChg>
        <pc:spChg chg="add del mod">
          <ac:chgData name="Mark Huntly" userId="2f894ec6-1403-4f17-b28b-5f1f7519461e" providerId="ADAL" clId="{28B19D55-2B64-4018-8539-1453B0FDE5DC}" dt="2026-03-25T15:09:05.541" v="1008" actId="21"/>
          <ac:spMkLst>
            <pc:docMk/>
            <pc:sldMk cId="4288200217" sldId="264"/>
            <ac:spMk id="11" creationId="{2499EE13-AC62-8FAC-3786-D50E8403C179}"/>
          </ac:spMkLst>
        </pc:spChg>
        <pc:spChg chg="add mod">
          <ac:chgData name="Mark Huntly" userId="2f894ec6-1403-4f17-b28b-5f1f7519461e" providerId="ADAL" clId="{28B19D55-2B64-4018-8539-1453B0FDE5DC}" dt="2026-03-25T15:12:28.331" v="1011"/>
          <ac:spMkLst>
            <pc:docMk/>
            <pc:sldMk cId="4288200217" sldId="264"/>
            <ac:spMk id="14" creationId="{2499EE13-AC62-8FAC-3786-D50E8403C179}"/>
          </ac:spMkLst>
        </pc:spChg>
        <pc:spChg chg="add mod">
          <ac:chgData name="Mark Huntly" userId="2f894ec6-1403-4f17-b28b-5f1f7519461e" providerId="ADAL" clId="{28B19D55-2B64-4018-8539-1453B0FDE5DC}" dt="2026-03-25T15:13:26.284" v="1019" actId="1076"/>
          <ac:spMkLst>
            <pc:docMk/>
            <pc:sldMk cId="4288200217" sldId="264"/>
            <ac:spMk id="15" creationId="{5382ED0B-251D-8D7A-AF0A-E8917C6E9870}"/>
          </ac:spMkLst>
        </pc:spChg>
        <pc:spChg chg="add mod">
          <ac:chgData name="Mark Huntly" userId="2f894ec6-1403-4f17-b28b-5f1f7519461e" providerId="ADAL" clId="{28B19D55-2B64-4018-8539-1453B0FDE5DC}" dt="2026-03-25T15:13:45.918" v="1020" actId="1076"/>
          <ac:spMkLst>
            <pc:docMk/>
            <pc:sldMk cId="4288200217" sldId="264"/>
            <ac:spMk id="16" creationId="{04518555-C414-2680-76AB-54E3C7D58BCF}"/>
          </ac:spMkLst>
        </pc:spChg>
        <pc:picChg chg="add del mod">
          <ac:chgData name="Mark Huntly" userId="2f894ec6-1403-4f17-b28b-5f1f7519461e" providerId="ADAL" clId="{28B19D55-2B64-4018-8539-1453B0FDE5DC}" dt="2026-03-25T14:19:59.494" v="986" actId="21"/>
          <ac:picMkLst>
            <pc:docMk/>
            <pc:sldMk cId="4288200217" sldId="264"/>
            <ac:picMk id="3" creationId="{F4EB1201-BAA9-0B87-090C-F3E19105CBA3}"/>
          </ac:picMkLst>
        </pc:picChg>
        <pc:picChg chg="del">
          <ac:chgData name="Mark Huntly" userId="2f894ec6-1403-4f17-b28b-5f1f7519461e" providerId="ADAL" clId="{28B19D55-2B64-4018-8539-1453B0FDE5DC}" dt="2026-03-25T12:20:00.787" v="837" actId="478"/>
          <ac:picMkLst>
            <pc:docMk/>
            <pc:sldMk cId="4288200217" sldId="264"/>
            <ac:picMk id="5" creationId="{F6FE5AFC-E4B0-98F7-7188-59FEE316A900}"/>
          </ac:picMkLst>
        </pc:picChg>
        <pc:picChg chg="add mod">
          <ac:chgData name="Mark Huntly" userId="2f894ec6-1403-4f17-b28b-5f1f7519461e" providerId="ADAL" clId="{28B19D55-2B64-4018-8539-1453B0FDE5DC}" dt="2026-03-25T14:20:06.530" v="988" actId="1076"/>
          <ac:picMkLst>
            <pc:docMk/>
            <pc:sldMk cId="4288200217" sldId="264"/>
            <ac:picMk id="7" creationId="{2BE41D09-EFE2-C7BC-4A92-53407DFA82D9}"/>
          </ac:picMkLst>
        </pc:picChg>
        <pc:picChg chg="add del mod">
          <ac:chgData name="Mark Huntly" userId="2f894ec6-1403-4f17-b28b-5f1f7519461e" providerId="ADAL" clId="{28B19D55-2B64-4018-8539-1453B0FDE5DC}" dt="2026-03-25T15:09:05.541" v="1008" actId="21"/>
          <ac:picMkLst>
            <pc:docMk/>
            <pc:sldMk cId="4288200217" sldId="264"/>
            <ac:picMk id="10" creationId="{C844C5E5-2DAC-39B5-4A85-EFA1082774EE}"/>
          </ac:picMkLst>
        </pc:picChg>
        <pc:picChg chg="add mod">
          <ac:chgData name="Mark Huntly" userId="2f894ec6-1403-4f17-b28b-5f1f7519461e" providerId="ADAL" clId="{28B19D55-2B64-4018-8539-1453B0FDE5DC}" dt="2026-03-25T15:13:19.554" v="1018" actId="1076"/>
          <ac:picMkLst>
            <pc:docMk/>
            <pc:sldMk cId="4288200217" sldId="264"/>
            <ac:picMk id="12" creationId="{595717BB-CD5D-EBA1-3D78-9E575CC8EF3A}"/>
          </ac:picMkLst>
        </pc:picChg>
        <pc:picChg chg="add mod">
          <ac:chgData name="Mark Huntly" userId="2f894ec6-1403-4f17-b28b-5f1f7519461e" providerId="ADAL" clId="{28B19D55-2B64-4018-8539-1453B0FDE5DC}" dt="2026-03-25T15:12:28.331" v="1011"/>
          <ac:picMkLst>
            <pc:docMk/>
            <pc:sldMk cId="4288200217" sldId="264"/>
            <ac:picMk id="13" creationId="{C844C5E5-2DAC-39B5-4A85-EFA1082774EE}"/>
          </ac:picMkLst>
        </pc:picChg>
      </pc:sldChg>
      <pc:sldChg chg="addSp delSp modSp mod">
        <pc:chgData name="Mark Huntly" userId="2f894ec6-1403-4f17-b28b-5f1f7519461e" providerId="ADAL" clId="{28B19D55-2B64-4018-8539-1453B0FDE5DC}" dt="2026-03-25T12:19:03.103" v="836" actId="255"/>
        <pc:sldMkLst>
          <pc:docMk/>
          <pc:sldMk cId="4067013015" sldId="269"/>
        </pc:sldMkLst>
        <pc:spChg chg="mod">
          <ac:chgData name="Mark Huntly" userId="2f894ec6-1403-4f17-b28b-5f1f7519461e" providerId="ADAL" clId="{28B19D55-2B64-4018-8539-1453B0FDE5DC}" dt="2026-03-25T12:14:23.926" v="789" actId="20577"/>
          <ac:spMkLst>
            <pc:docMk/>
            <pc:sldMk cId="4067013015" sldId="269"/>
            <ac:spMk id="4" creationId="{98CB95A0-03C5-4D20-0048-11D5F9899FE2}"/>
          </ac:spMkLst>
        </pc:spChg>
        <pc:spChg chg="add del mod">
          <ac:chgData name="Mark Huntly" userId="2f894ec6-1403-4f17-b28b-5f1f7519461e" providerId="ADAL" clId="{28B19D55-2B64-4018-8539-1453B0FDE5DC}" dt="2026-03-25T12:17:48.185" v="816" actId="21"/>
          <ac:spMkLst>
            <pc:docMk/>
            <pc:sldMk cId="4067013015" sldId="269"/>
            <ac:spMk id="8" creationId="{022BEB7D-987B-1B1A-547C-B126FB1D03DC}"/>
          </ac:spMkLst>
        </pc:spChg>
        <pc:spChg chg="mod">
          <ac:chgData name="Mark Huntly" userId="2f894ec6-1403-4f17-b28b-5f1f7519461e" providerId="ADAL" clId="{28B19D55-2B64-4018-8539-1453B0FDE5DC}" dt="2026-03-25T12:19:03.103" v="836" actId="255"/>
          <ac:spMkLst>
            <pc:docMk/>
            <pc:sldMk cId="4067013015" sldId="269"/>
            <ac:spMk id="9" creationId="{8A827A21-BD3F-31BE-39D1-8509DF123800}"/>
          </ac:spMkLst>
        </pc:spChg>
        <pc:picChg chg="add mod">
          <ac:chgData name="Mark Huntly" userId="2f894ec6-1403-4f17-b28b-5f1f7519461e" providerId="ADAL" clId="{28B19D55-2B64-4018-8539-1453B0FDE5DC}" dt="2026-03-25T10:37:16.675" v="492"/>
          <ac:picMkLst>
            <pc:docMk/>
            <pc:sldMk cId="4067013015" sldId="269"/>
            <ac:picMk id="2" creationId="{BAA224DD-1DE0-E241-1AAA-8B30B204CB86}"/>
          </ac:picMkLst>
        </pc:picChg>
        <pc:picChg chg="del">
          <ac:chgData name="Mark Huntly" userId="2f894ec6-1403-4f17-b28b-5f1f7519461e" providerId="ADAL" clId="{28B19D55-2B64-4018-8539-1453B0FDE5DC}" dt="2026-03-25T10:37:05.715" v="491" actId="478"/>
          <ac:picMkLst>
            <pc:docMk/>
            <pc:sldMk cId="4067013015" sldId="269"/>
            <ac:picMk id="3" creationId="{EB859960-7AF6-C179-8BB7-1056B49F49FD}"/>
          </ac:picMkLst>
        </pc:picChg>
        <pc:picChg chg="add del mod">
          <ac:chgData name="Mark Huntly" userId="2f894ec6-1403-4f17-b28b-5f1f7519461e" providerId="ADAL" clId="{28B19D55-2B64-4018-8539-1453B0FDE5DC}" dt="2026-03-25T12:17:48.185" v="816" actId="21"/>
          <ac:picMkLst>
            <pc:docMk/>
            <pc:sldMk cId="4067013015" sldId="269"/>
            <ac:picMk id="7" creationId="{0B8DF397-564E-66CD-30A5-5CB0F2322EDA}"/>
          </ac:picMkLst>
        </pc:picChg>
        <pc:picChg chg="add mod">
          <ac:chgData name="Mark Huntly" userId="2f894ec6-1403-4f17-b28b-5f1f7519461e" providerId="ADAL" clId="{28B19D55-2B64-4018-8539-1453B0FDE5DC}" dt="2026-03-25T12:17:55.564" v="818" actId="1076"/>
          <ac:picMkLst>
            <pc:docMk/>
            <pc:sldMk cId="4067013015" sldId="269"/>
            <ac:picMk id="10" creationId="{DCE3E627-BD36-F188-F6EA-9B1396F3D24B}"/>
          </ac:picMkLst>
        </pc:picChg>
        <pc:picChg chg="del">
          <ac:chgData name="Mark Huntly" userId="2f894ec6-1403-4f17-b28b-5f1f7519461e" providerId="ADAL" clId="{28B19D55-2B64-4018-8539-1453B0FDE5DC}" dt="2026-03-25T10:37:05.715" v="491" actId="478"/>
          <ac:picMkLst>
            <pc:docMk/>
            <pc:sldMk cId="4067013015" sldId="269"/>
            <ac:picMk id="13" creationId="{CFFAC7CB-9085-797C-2E6D-F5C84BBB7AC7}"/>
          </ac:picMkLst>
        </pc:picChg>
        <pc:picChg chg="del">
          <ac:chgData name="Mark Huntly" userId="2f894ec6-1403-4f17-b28b-5f1f7519461e" providerId="ADAL" clId="{28B19D55-2B64-4018-8539-1453B0FDE5DC}" dt="2026-03-25T10:37:05.715" v="491" actId="478"/>
          <ac:picMkLst>
            <pc:docMk/>
            <pc:sldMk cId="4067013015" sldId="269"/>
            <ac:picMk id="17" creationId="{3D30856B-56FE-7B1C-B834-16BBD29E008A}"/>
          </ac:picMkLst>
        </pc:picChg>
        <pc:picChg chg="del">
          <ac:chgData name="Mark Huntly" userId="2f894ec6-1403-4f17-b28b-5f1f7519461e" providerId="ADAL" clId="{28B19D55-2B64-4018-8539-1453B0FDE5DC}" dt="2026-03-25T10:37:05.715" v="491" actId="478"/>
          <ac:picMkLst>
            <pc:docMk/>
            <pc:sldMk cId="4067013015" sldId="269"/>
            <ac:picMk id="21" creationId="{8371D4CF-D061-6AE8-02B9-E303EBBC98C5}"/>
          </ac:picMkLst>
        </pc:picChg>
        <pc:picChg chg="del">
          <ac:chgData name="Mark Huntly" userId="2f894ec6-1403-4f17-b28b-5f1f7519461e" providerId="ADAL" clId="{28B19D55-2B64-4018-8539-1453B0FDE5DC}" dt="2026-03-25T10:37:00.489" v="490" actId="478"/>
          <ac:picMkLst>
            <pc:docMk/>
            <pc:sldMk cId="4067013015" sldId="269"/>
            <ac:picMk id="22" creationId="{F97C1E44-8A26-AB47-7BB4-14C5E2549F30}"/>
          </ac:picMkLst>
        </pc:picChg>
        <pc:cxnChg chg="del mod">
          <ac:chgData name="Mark Huntly" userId="2f894ec6-1403-4f17-b28b-5f1f7519461e" providerId="ADAL" clId="{28B19D55-2B64-4018-8539-1453B0FDE5DC}" dt="2026-03-25T10:37:05.715" v="491" actId="478"/>
          <ac:cxnSpMkLst>
            <pc:docMk/>
            <pc:sldMk cId="4067013015" sldId="269"/>
            <ac:cxnSpMk id="6" creationId="{4EE0EA60-9C37-A9D5-60B4-88545257C536}"/>
          </ac:cxnSpMkLst>
        </pc:cxnChg>
        <pc:cxnChg chg="del mod">
          <ac:chgData name="Mark Huntly" userId="2f894ec6-1403-4f17-b28b-5f1f7519461e" providerId="ADAL" clId="{28B19D55-2B64-4018-8539-1453B0FDE5DC}" dt="2026-03-25T10:37:05.715" v="491" actId="478"/>
          <ac:cxnSpMkLst>
            <pc:docMk/>
            <pc:sldMk cId="4067013015" sldId="269"/>
            <ac:cxnSpMk id="14" creationId="{A3EDAA5B-0F5D-277E-F556-2D1AF5037D7B}"/>
          </ac:cxnSpMkLst>
        </pc:cxnChg>
        <pc:cxnChg chg="del">
          <ac:chgData name="Mark Huntly" userId="2f894ec6-1403-4f17-b28b-5f1f7519461e" providerId="ADAL" clId="{28B19D55-2B64-4018-8539-1453B0FDE5DC}" dt="2026-03-25T10:37:05.715" v="491" actId="478"/>
          <ac:cxnSpMkLst>
            <pc:docMk/>
            <pc:sldMk cId="4067013015" sldId="269"/>
            <ac:cxnSpMk id="16" creationId="{FE27DF33-93FE-988A-3C5E-D516FC033323}"/>
          </ac:cxnSpMkLst>
        </pc:cxnChg>
      </pc:sldChg>
      <pc:sldChg chg="addSp delSp modSp mod ord modNotesTx">
        <pc:chgData name="Mark Huntly" userId="2f894ec6-1403-4f17-b28b-5f1f7519461e" providerId="ADAL" clId="{28B19D55-2B64-4018-8539-1453B0FDE5DC}" dt="2026-03-25T12:10:18.901" v="764" actId="20577"/>
        <pc:sldMkLst>
          <pc:docMk/>
          <pc:sldMk cId="3315229939" sldId="271"/>
        </pc:sldMkLst>
        <pc:spChg chg="mod">
          <ac:chgData name="Mark Huntly" userId="2f894ec6-1403-4f17-b28b-5f1f7519461e" providerId="ADAL" clId="{28B19D55-2B64-4018-8539-1453B0FDE5DC}" dt="2026-03-25T10:47:34.927" v="580" actId="20577"/>
          <ac:spMkLst>
            <pc:docMk/>
            <pc:sldMk cId="3315229939" sldId="271"/>
            <ac:spMk id="4" creationId="{F62ED632-70A8-859D-23F2-B17B369830C0}"/>
          </ac:spMkLst>
        </pc:spChg>
        <pc:spChg chg="add del">
          <ac:chgData name="Mark Huntly" userId="2f894ec6-1403-4f17-b28b-5f1f7519461e" providerId="ADAL" clId="{28B19D55-2B64-4018-8539-1453B0FDE5DC}" dt="2026-03-25T10:53:58.828" v="622" actId="21"/>
          <ac:spMkLst>
            <pc:docMk/>
            <pc:sldMk cId="3315229939" sldId="271"/>
            <ac:spMk id="7" creationId="{95F0FECD-6FC6-76B8-9113-71746227B99F}"/>
          </ac:spMkLst>
        </pc:spChg>
        <pc:spChg chg="mod">
          <ac:chgData name="Mark Huntly" userId="2f894ec6-1403-4f17-b28b-5f1f7519461e" providerId="ADAL" clId="{28B19D55-2B64-4018-8539-1453B0FDE5DC}" dt="2026-03-25T10:57:40.930" v="706" actId="20577"/>
          <ac:spMkLst>
            <pc:docMk/>
            <pc:sldMk cId="3315229939" sldId="271"/>
            <ac:spMk id="9" creationId="{C1C69D9A-1FDC-378D-8AA6-17D67D38A823}"/>
          </ac:spMkLst>
        </pc:spChg>
        <pc:spChg chg="add del">
          <ac:chgData name="Mark Huntly" userId="2f894ec6-1403-4f17-b28b-5f1f7519461e" providerId="ADAL" clId="{28B19D55-2B64-4018-8539-1453B0FDE5DC}" dt="2026-03-25T11:01:40.590" v="727" actId="21"/>
          <ac:spMkLst>
            <pc:docMk/>
            <pc:sldMk cId="3315229939" sldId="271"/>
            <ac:spMk id="18" creationId="{E8C115AD-3E5A-FE5B-600E-0FC4E8AD2EBC}"/>
          </ac:spMkLst>
        </pc:spChg>
        <pc:spChg chg="add del mod">
          <ac:chgData name="Mark Huntly" userId="2f894ec6-1403-4f17-b28b-5f1f7519461e" providerId="ADAL" clId="{28B19D55-2B64-4018-8539-1453B0FDE5DC}" dt="2026-03-25T11:01:56.819" v="730" actId="21"/>
          <ac:spMkLst>
            <pc:docMk/>
            <pc:sldMk cId="3315229939" sldId="271"/>
            <ac:spMk id="19" creationId="{69807B53-E745-D147-3E63-4FC880C84F05}"/>
          </ac:spMkLst>
        </pc:spChg>
        <pc:spChg chg="add mod">
          <ac:chgData name="Mark Huntly" userId="2f894ec6-1403-4f17-b28b-5f1f7519461e" providerId="ADAL" clId="{28B19D55-2B64-4018-8539-1453B0FDE5DC}" dt="2026-03-25T11:01:59.701" v="731"/>
          <ac:spMkLst>
            <pc:docMk/>
            <pc:sldMk cId="3315229939" sldId="271"/>
            <ac:spMk id="22" creationId="{69807B53-E745-D147-3E63-4FC880C84F05}"/>
          </ac:spMkLst>
        </pc:spChg>
        <pc:spChg chg="add mod">
          <ac:chgData name="Mark Huntly" userId="2f894ec6-1403-4f17-b28b-5f1f7519461e" providerId="ADAL" clId="{28B19D55-2B64-4018-8539-1453B0FDE5DC}" dt="2026-03-25T11:05:55.391" v="749" actId="1038"/>
          <ac:spMkLst>
            <pc:docMk/>
            <pc:sldMk cId="3315229939" sldId="271"/>
            <ac:spMk id="24" creationId="{1660D8C6-487B-426D-72EA-0FA1190ED61E}"/>
          </ac:spMkLst>
        </pc:spChg>
        <pc:spChg chg="add mod">
          <ac:chgData name="Mark Huntly" userId="2f894ec6-1403-4f17-b28b-5f1f7519461e" providerId="ADAL" clId="{28B19D55-2B64-4018-8539-1453B0FDE5DC}" dt="2026-03-25T11:06:23.282" v="758" actId="1037"/>
          <ac:spMkLst>
            <pc:docMk/>
            <pc:sldMk cId="3315229939" sldId="271"/>
            <ac:spMk id="25" creationId="{05BA11DA-67A5-78E1-A218-5032BA707584}"/>
          </ac:spMkLst>
        </pc:spChg>
        <pc:picChg chg="add del mod">
          <ac:chgData name="Mark Huntly" userId="2f894ec6-1403-4f17-b28b-5f1f7519461e" providerId="ADAL" clId="{28B19D55-2B64-4018-8539-1453B0FDE5DC}" dt="2026-03-25T10:52:22.129" v="616" actId="22"/>
          <ac:picMkLst>
            <pc:docMk/>
            <pc:sldMk cId="3315229939" sldId="271"/>
            <ac:picMk id="3" creationId="{16D17B12-C3B1-E884-DACA-065750018A65}"/>
          </ac:picMkLst>
        </pc:picChg>
        <pc:picChg chg="add del mod">
          <ac:chgData name="Mark Huntly" userId="2f894ec6-1403-4f17-b28b-5f1f7519461e" providerId="ADAL" clId="{28B19D55-2B64-4018-8539-1453B0FDE5DC}" dt="2026-03-25T10:53:58.828" v="622" actId="21"/>
          <ac:picMkLst>
            <pc:docMk/>
            <pc:sldMk cId="3315229939" sldId="271"/>
            <ac:picMk id="6" creationId="{694CD41E-3A52-1C33-979B-98F2676DE90C}"/>
          </ac:picMkLst>
        </pc:picChg>
        <pc:picChg chg="add mod">
          <ac:chgData name="Mark Huntly" userId="2f894ec6-1403-4f17-b28b-5f1f7519461e" providerId="ADAL" clId="{28B19D55-2B64-4018-8539-1453B0FDE5DC}" dt="2026-03-25T11:06:04.533" v="752" actId="1076"/>
          <ac:picMkLst>
            <pc:docMk/>
            <pc:sldMk cId="3315229939" sldId="271"/>
            <ac:picMk id="8" creationId="{7B4605C1-00AE-B494-AA22-08CE80C1C2AE}"/>
          </ac:picMkLst>
        </pc:picChg>
        <pc:picChg chg="del">
          <ac:chgData name="Mark Huntly" userId="2f894ec6-1403-4f17-b28b-5f1f7519461e" providerId="ADAL" clId="{28B19D55-2B64-4018-8539-1453B0FDE5DC}" dt="2026-03-25T10:47:19.258" v="538" actId="478"/>
          <ac:picMkLst>
            <pc:docMk/>
            <pc:sldMk cId="3315229939" sldId="271"/>
            <ac:picMk id="10" creationId="{96843189-6E3D-3C1B-A201-5788410015BA}"/>
          </ac:picMkLst>
        </pc:picChg>
        <pc:picChg chg="add del mod">
          <ac:chgData name="Mark Huntly" userId="2f894ec6-1403-4f17-b28b-5f1f7519461e" providerId="ADAL" clId="{28B19D55-2B64-4018-8539-1453B0FDE5DC}" dt="2026-03-25T11:01:40.590" v="727" actId="21"/>
          <ac:picMkLst>
            <pc:docMk/>
            <pc:sldMk cId="3315229939" sldId="271"/>
            <ac:picMk id="12" creationId="{71C99C26-7CEE-0CA1-CD99-A7B22B95AFB5}"/>
          </ac:picMkLst>
        </pc:picChg>
        <pc:picChg chg="del">
          <ac:chgData name="Mark Huntly" userId="2f894ec6-1403-4f17-b28b-5f1f7519461e" providerId="ADAL" clId="{28B19D55-2B64-4018-8539-1453B0FDE5DC}" dt="2026-03-25T10:47:20.340" v="539" actId="478"/>
          <ac:picMkLst>
            <pc:docMk/>
            <pc:sldMk cId="3315229939" sldId="271"/>
            <ac:picMk id="14" creationId="{2EE67C97-51C5-F449-62E7-D1E7AA699BD4}"/>
          </ac:picMkLst>
        </pc:picChg>
        <pc:picChg chg="add del mod">
          <ac:chgData name="Mark Huntly" userId="2f894ec6-1403-4f17-b28b-5f1f7519461e" providerId="ADAL" clId="{28B19D55-2B64-4018-8539-1453B0FDE5DC}" dt="2026-03-25T10:59:02.232" v="710" actId="478"/>
          <ac:picMkLst>
            <pc:docMk/>
            <pc:sldMk cId="3315229939" sldId="271"/>
            <ac:picMk id="15" creationId="{369BFFAE-71F7-DCD5-A41F-7F80B76D9237}"/>
          </ac:picMkLst>
        </pc:picChg>
        <pc:picChg chg="add del mod">
          <ac:chgData name="Mark Huntly" userId="2f894ec6-1403-4f17-b28b-5f1f7519461e" providerId="ADAL" clId="{28B19D55-2B64-4018-8539-1453B0FDE5DC}" dt="2026-03-25T11:01:56.819" v="730" actId="21"/>
          <ac:picMkLst>
            <pc:docMk/>
            <pc:sldMk cId="3315229939" sldId="271"/>
            <ac:picMk id="17" creationId="{49150D4B-2AB3-5C93-643E-947ECEE57E4D}"/>
          </ac:picMkLst>
        </pc:picChg>
        <pc:picChg chg="add mod">
          <ac:chgData name="Mark Huntly" userId="2f894ec6-1403-4f17-b28b-5f1f7519461e" providerId="ADAL" clId="{28B19D55-2B64-4018-8539-1453B0FDE5DC}" dt="2026-03-25T11:01:52.147" v="729" actId="1076"/>
          <ac:picMkLst>
            <pc:docMk/>
            <pc:sldMk cId="3315229939" sldId="271"/>
            <ac:picMk id="20" creationId="{5DC816AE-80BA-4ED9-0990-184554265B6D}"/>
          </ac:picMkLst>
        </pc:picChg>
        <pc:picChg chg="add mod">
          <ac:chgData name="Mark Huntly" userId="2f894ec6-1403-4f17-b28b-5f1f7519461e" providerId="ADAL" clId="{28B19D55-2B64-4018-8539-1453B0FDE5DC}" dt="2026-03-25T11:01:59.701" v="731"/>
          <ac:picMkLst>
            <pc:docMk/>
            <pc:sldMk cId="3315229939" sldId="271"/>
            <ac:picMk id="21" creationId="{49150D4B-2AB3-5C93-643E-947ECEE57E4D}"/>
          </ac:picMkLst>
        </pc:picChg>
        <pc:picChg chg="add mod">
          <ac:chgData name="Mark Huntly" userId="2f894ec6-1403-4f17-b28b-5f1f7519461e" providerId="ADAL" clId="{28B19D55-2B64-4018-8539-1453B0FDE5DC}" dt="2026-03-25T11:02:12.792" v="733" actId="1076"/>
          <ac:picMkLst>
            <pc:docMk/>
            <pc:sldMk cId="3315229939" sldId="271"/>
            <ac:picMk id="23" creationId="{E7EC0830-F8AB-70CC-D666-FC275EA3FCCA}"/>
          </ac:picMkLst>
        </pc:picChg>
      </pc:sldChg>
      <pc:sldChg chg="addSp delSp modSp mod">
        <pc:chgData name="Mark Huntly" userId="2f894ec6-1403-4f17-b28b-5f1f7519461e" providerId="ADAL" clId="{28B19D55-2B64-4018-8539-1453B0FDE5DC}" dt="2026-03-25T18:29:07.677" v="1081" actId="1076"/>
        <pc:sldMkLst>
          <pc:docMk/>
          <pc:sldMk cId="2854239945" sldId="272"/>
        </pc:sldMkLst>
        <pc:spChg chg="mod">
          <ac:chgData name="Mark Huntly" userId="2f894ec6-1403-4f17-b28b-5f1f7519461e" providerId="ADAL" clId="{28B19D55-2B64-4018-8539-1453B0FDE5DC}" dt="2026-03-25T18:27:22.691" v="1048" actId="20577"/>
          <ac:spMkLst>
            <pc:docMk/>
            <pc:sldMk cId="2854239945" sldId="272"/>
            <ac:spMk id="4" creationId="{C5883F14-AFF6-E81C-53E8-71E2E1F44D07}"/>
          </ac:spMkLst>
        </pc:spChg>
        <pc:spChg chg="del mod">
          <ac:chgData name="Mark Huntly" userId="2f894ec6-1403-4f17-b28b-5f1f7519461e" providerId="ADAL" clId="{28B19D55-2B64-4018-8539-1453B0FDE5DC}" dt="2026-03-25T18:28:47.396" v="1078" actId="22"/>
          <ac:spMkLst>
            <pc:docMk/>
            <pc:sldMk cId="2854239945" sldId="272"/>
            <ac:spMk id="9" creationId="{872E5976-6CA3-8354-1290-654B7EC9ECBC}"/>
          </ac:spMkLst>
        </pc:spChg>
        <pc:picChg chg="del">
          <ac:chgData name="Mark Huntly" userId="2f894ec6-1403-4f17-b28b-5f1f7519461e" providerId="ADAL" clId="{28B19D55-2B64-4018-8539-1453B0FDE5DC}" dt="2026-03-25T18:28:21.217" v="1076" actId="478"/>
          <ac:picMkLst>
            <pc:docMk/>
            <pc:sldMk cId="2854239945" sldId="272"/>
            <ac:picMk id="2" creationId="{3BFAA3C5-B4C1-4F36-C84C-AB35581B4D39}"/>
          </ac:picMkLst>
        </pc:picChg>
        <pc:picChg chg="del">
          <ac:chgData name="Mark Huntly" userId="2f894ec6-1403-4f17-b28b-5f1f7519461e" providerId="ADAL" clId="{28B19D55-2B64-4018-8539-1453B0FDE5DC}" dt="2026-03-25T18:28:21.217" v="1076" actId="478"/>
          <ac:picMkLst>
            <pc:docMk/>
            <pc:sldMk cId="2854239945" sldId="272"/>
            <ac:picMk id="3" creationId="{2101450F-9DB8-61C3-0AE2-3845D7C65AAE}"/>
          </ac:picMkLst>
        </pc:picChg>
        <pc:picChg chg="del">
          <ac:chgData name="Mark Huntly" userId="2f894ec6-1403-4f17-b28b-5f1f7519461e" providerId="ADAL" clId="{28B19D55-2B64-4018-8539-1453B0FDE5DC}" dt="2026-03-25T18:28:21.217" v="1076" actId="478"/>
          <ac:picMkLst>
            <pc:docMk/>
            <pc:sldMk cId="2854239945" sldId="272"/>
            <ac:picMk id="5" creationId="{B462576B-E145-37D6-3C6A-83FB9A536FC4}"/>
          </ac:picMkLst>
        </pc:picChg>
        <pc:picChg chg="add mod ord">
          <ac:chgData name="Mark Huntly" userId="2f894ec6-1403-4f17-b28b-5f1f7519461e" providerId="ADAL" clId="{28B19D55-2B64-4018-8539-1453B0FDE5DC}" dt="2026-03-25T18:29:07.677" v="1081" actId="1076"/>
          <ac:picMkLst>
            <pc:docMk/>
            <pc:sldMk cId="2854239945" sldId="272"/>
            <ac:picMk id="7" creationId="{240B4B05-016D-AB47-81EA-5E99648ECFBA}"/>
          </ac:picMkLst>
        </pc:picChg>
      </pc:sldChg>
      <pc:sldChg chg="modSp mod">
        <pc:chgData name="Mark Huntly" userId="2f894ec6-1403-4f17-b28b-5f1f7519461e" providerId="ADAL" clId="{28B19D55-2B64-4018-8539-1453B0FDE5DC}" dt="2026-03-25T20:03:54.404" v="1421" actId="20577"/>
        <pc:sldMkLst>
          <pc:docMk/>
          <pc:sldMk cId="2374094688" sldId="273"/>
        </pc:sldMkLst>
        <pc:spChg chg="mod">
          <ac:chgData name="Mark Huntly" userId="2f894ec6-1403-4f17-b28b-5f1f7519461e" providerId="ADAL" clId="{28B19D55-2B64-4018-8539-1453B0FDE5DC}" dt="2026-03-25T18:35:05.241" v="1310" actId="27636"/>
          <ac:spMkLst>
            <pc:docMk/>
            <pc:sldMk cId="2374094688" sldId="273"/>
            <ac:spMk id="3" creationId="{583FA440-4FA3-257D-1FCF-143DF26D30D1}"/>
          </ac:spMkLst>
        </pc:spChg>
        <pc:spChg chg="mod">
          <ac:chgData name="Mark Huntly" userId="2f894ec6-1403-4f17-b28b-5f1f7519461e" providerId="ADAL" clId="{28B19D55-2B64-4018-8539-1453B0FDE5DC}" dt="2026-03-25T20:03:54.404" v="1421" actId="20577"/>
          <ac:spMkLst>
            <pc:docMk/>
            <pc:sldMk cId="2374094688" sldId="273"/>
            <ac:spMk id="4" creationId="{FC6CE076-AE9B-8BA9-16A4-BA306E8F8314}"/>
          </ac:spMkLst>
        </pc:spChg>
      </pc:sldChg>
      <pc:sldChg chg="delSp modSp mod">
        <pc:chgData name="Mark Huntly" userId="2f894ec6-1403-4f17-b28b-5f1f7519461e" providerId="ADAL" clId="{28B19D55-2B64-4018-8539-1453B0FDE5DC}" dt="2026-03-25T18:41:00.189" v="1419" actId="403"/>
        <pc:sldMkLst>
          <pc:docMk/>
          <pc:sldMk cId="3315044606" sldId="274"/>
        </pc:sldMkLst>
        <pc:spChg chg="mod">
          <ac:chgData name="Mark Huntly" userId="2f894ec6-1403-4f17-b28b-5f1f7519461e" providerId="ADAL" clId="{28B19D55-2B64-4018-8539-1453B0FDE5DC}" dt="2026-03-25T18:35:56.232" v="1330" actId="20577"/>
          <ac:spMkLst>
            <pc:docMk/>
            <pc:sldMk cId="3315044606" sldId="274"/>
            <ac:spMk id="4" creationId="{EACBAFED-C11F-1BBC-DA18-2BEA1238F668}"/>
          </ac:spMkLst>
        </pc:spChg>
        <pc:spChg chg="del mod">
          <ac:chgData name="Mark Huntly" userId="2f894ec6-1403-4f17-b28b-5f1f7519461e" providerId="ADAL" clId="{28B19D55-2B64-4018-8539-1453B0FDE5DC}" dt="2026-03-25T18:36:01.868" v="1332" actId="478"/>
          <ac:spMkLst>
            <pc:docMk/>
            <pc:sldMk cId="3315044606" sldId="274"/>
            <ac:spMk id="5" creationId="{31C66164-845E-0262-62F6-B85B342FE23E}"/>
          </ac:spMkLst>
        </pc:spChg>
        <pc:spChg chg="mod">
          <ac:chgData name="Mark Huntly" userId="2f894ec6-1403-4f17-b28b-5f1f7519461e" providerId="ADAL" clId="{28B19D55-2B64-4018-8539-1453B0FDE5DC}" dt="2026-03-25T18:41:00.189" v="1419" actId="403"/>
          <ac:spMkLst>
            <pc:docMk/>
            <pc:sldMk cId="3315044606" sldId="274"/>
            <ac:spMk id="9" creationId="{9F4E577C-5C4F-6ABB-D81E-DAF0D9C4B835}"/>
          </ac:spMkLst>
        </pc:spChg>
      </pc:sldChg>
      <pc:sldChg chg="delSp modSp mod">
        <pc:chgData name="Mark Huntly" userId="2f894ec6-1403-4f17-b28b-5f1f7519461e" providerId="ADAL" clId="{28B19D55-2B64-4018-8539-1453B0FDE5DC}" dt="2026-03-25T21:53:27.488" v="2324" actId="113"/>
        <pc:sldMkLst>
          <pc:docMk/>
          <pc:sldMk cId="501050547" sldId="275"/>
        </pc:sldMkLst>
        <pc:spChg chg="mod">
          <ac:chgData name="Mark Huntly" userId="2f894ec6-1403-4f17-b28b-5f1f7519461e" providerId="ADAL" clId="{28B19D55-2B64-4018-8539-1453B0FDE5DC}" dt="2026-03-25T20:08:20.198" v="1461" actId="20577"/>
          <ac:spMkLst>
            <pc:docMk/>
            <pc:sldMk cId="501050547" sldId="275"/>
            <ac:spMk id="4" creationId="{81D53078-7EB7-4D2A-36FC-A8BAC7791772}"/>
          </ac:spMkLst>
        </pc:spChg>
        <pc:spChg chg="mod">
          <ac:chgData name="Mark Huntly" userId="2f894ec6-1403-4f17-b28b-5f1f7519461e" providerId="ADAL" clId="{28B19D55-2B64-4018-8539-1453B0FDE5DC}" dt="2026-03-25T21:53:27.488" v="2324" actId="113"/>
          <ac:spMkLst>
            <pc:docMk/>
            <pc:sldMk cId="501050547" sldId="275"/>
            <ac:spMk id="9" creationId="{3D6E8E90-7196-66A6-52EF-57E6DE6CA133}"/>
          </ac:spMkLst>
        </pc:spChg>
        <pc:picChg chg="del">
          <ac:chgData name="Mark Huntly" userId="2f894ec6-1403-4f17-b28b-5f1f7519461e" providerId="ADAL" clId="{28B19D55-2B64-4018-8539-1453B0FDE5DC}" dt="2026-03-25T21:08:34.060" v="1464" actId="478"/>
          <ac:picMkLst>
            <pc:docMk/>
            <pc:sldMk cId="501050547" sldId="275"/>
            <ac:picMk id="5" creationId="{49ECC2AB-A070-68A9-DF89-FB2C57FC795D}"/>
          </ac:picMkLst>
        </pc:picChg>
        <pc:picChg chg="del">
          <ac:chgData name="Mark Huntly" userId="2f894ec6-1403-4f17-b28b-5f1f7519461e" providerId="ADAL" clId="{28B19D55-2B64-4018-8539-1453B0FDE5DC}" dt="2026-03-25T21:08:34.060" v="1464" actId="478"/>
          <ac:picMkLst>
            <pc:docMk/>
            <pc:sldMk cId="501050547" sldId="275"/>
            <ac:picMk id="6" creationId="{A805823F-602F-D97F-B138-59E61EB9187F}"/>
          </ac:picMkLst>
        </pc:picChg>
      </pc:sldChg>
      <pc:sldChg chg="modSp mod">
        <pc:chgData name="Mark Huntly" userId="2f894ec6-1403-4f17-b28b-5f1f7519461e" providerId="ADAL" clId="{28B19D55-2B64-4018-8539-1453B0FDE5DC}" dt="2026-03-25T21:59:52.159" v="2519" actId="1076"/>
        <pc:sldMkLst>
          <pc:docMk/>
          <pc:sldMk cId="3097667551" sldId="276"/>
        </pc:sldMkLst>
        <pc:spChg chg="mod">
          <ac:chgData name="Mark Huntly" userId="2f894ec6-1403-4f17-b28b-5f1f7519461e" providerId="ADAL" clId="{28B19D55-2B64-4018-8539-1453B0FDE5DC}" dt="2026-03-25T21:45:54.971" v="2248" actId="20577"/>
          <ac:spMkLst>
            <pc:docMk/>
            <pc:sldMk cId="3097667551" sldId="276"/>
            <ac:spMk id="4" creationId="{B3E64D0A-14D9-C9CE-4813-89B1793A2797}"/>
          </ac:spMkLst>
        </pc:spChg>
        <pc:spChg chg="mod">
          <ac:chgData name="Mark Huntly" userId="2f894ec6-1403-4f17-b28b-5f1f7519461e" providerId="ADAL" clId="{28B19D55-2B64-4018-8539-1453B0FDE5DC}" dt="2026-03-25T21:59:52.159" v="2519" actId="1076"/>
          <ac:spMkLst>
            <pc:docMk/>
            <pc:sldMk cId="3097667551" sldId="276"/>
            <ac:spMk id="9" creationId="{082AA6A0-E3F7-8364-00E9-B79DEE98ECCD}"/>
          </ac:spMkLst>
        </pc:spChg>
      </pc:sldChg>
      <pc:sldChg chg="delSp modSp del mod">
        <pc:chgData name="Mark Huntly" userId="2f894ec6-1403-4f17-b28b-5f1f7519461e" providerId="ADAL" clId="{28B19D55-2B64-4018-8539-1453B0FDE5DC}" dt="2026-03-25T22:00:43.955" v="2530" actId="47"/>
        <pc:sldMkLst>
          <pc:docMk/>
          <pc:sldMk cId="1251503576" sldId="279"/>
        </pc:sldMkLst>
        <pc:spChg chg="mod">
          <ac:chgData name="Mark Huntly" userId="2f894ec6-1403-4f17-b28b-5f1f7519461e" providerId="ADAL" clId="{28B19D55-2B64-4018-8539-1453B0FDE5DC}" dt="2026-03-25T22:00:14.304" v="2528" actId="20577"/>
          <ac:spMkLst>
            <pc:docMk/>
            <pc:sldMk cId="1251503576" sldId="279"/>
            <ac:spMk id="4" creationId="{B0093A86-5EA9-E714-238F-F020E6B721CE}"/>
          </ac:spMkLst>
        </pc:spChg>
        <pc:spChg chg="mod">
          <ac:chgData name="Mark Huntly" userId="2f894ec6-1403-4f17-b28b-5f1f7519461e" providerId="ADAL" clId="{28B19D55-2B64-4018-8539-1453B0FDE5DC}" dt="2026-03-25T22:00:17.295" v="2529" actId="20577"/>
          <ac:spMkLst>
            <pc:docMk/>
            <pc:sldMk cId="1251503576" sldId="279"/>
            <ac:spMk id="9" creationId="{C3C8122B-DCD8-EC75-C87B-9ED1F898B10C}"/>
          </ac:spMkLst>
        </pc:spChg>
        <pc:picChg chg="del">
          <ac:chgData name="Mark Huntly" userId="2f894ec6-1403-4f17-b28b-5f1f7519461e" providerId="ADAL" clId="{28B19D55-2B64-4018-8539-1453B0FDE5DC}" dt="2026-03-25T22:00:07.042" v="2520" actId="478"/>
          <ac:picMkLst>
            <pc:docMk/>
            <pc:sldMk cId="1251503576" sldId="279"/>
            <ac:picMk id="7" creationId="{AB679620-EC0C-7767-CB07-7A2C832A890E}"/>
          </ac:picMkLst>
        </pc:picChg>
        <pc:picChg chg="del">
          <ac:chgData name="Mark Huntly" userId="2f894ec6-1403-4f17-b28b-5f1f7519461e" providerId="ADAL" clId="{28B19D55-2B64-4018-8539-1453B0FDE5DC}" dt="2026-03-25T22:00:07.042" v="2520" actId="478"/>
          <ac:picMkLst>
            <pc:docMk/>
            <pc:sldMk cId="1251503576" sldId="279"/>
            <ac:picMk id="12" creationId="{CCE272DC-02C0-5CBB-19AA-4DA25A5E6B4A}"/>
          </ac:picMkLst>
        </pc:picChg>
        <pc:picChg chg="del">
          <ac:chgData name="Mark Huntly" userId="2f894ec6-1403-4f17-b28b-5f1f7519461e" providerId="ADAL" clId="{28B19D55-2B64-4018-8539-1453B0FDE5DC}" dt="2026-03-25T22:00:07.042" v="2520" actId="478"/>
          <ac:picMkLst>
            <pc:docMk/>
            <pc:sldMk cId="1251503576" sldId="279"/>
            <ac:picMk id="16" creationId="{9196DAEF-6BD2-58DE-0A11-66BC91641B6D}"/>
          </ac:picMkLst>
        </pc:picChg>
        <pc:picChg chg="del">
          <ac:chgData name="Mark Huntly" userId="2f894ec6-1403-4f17-b28b-5f1f7519461e" providerId="ADAL" clId="{28B19D55-2B64-4018-8539-1453B0FDE5DC}" dt="2026-03-25T22:00:07.042" v="2520" actId="478"/>
          <ac:picMkLst>
            <pc:docMk/>
            <pc:sldMk cId="1251503576" sldId="279"/>
            <ac:picMk id="20" creationId="{FBFE7821-4294-3FCE-CA18-AF96A5A7D12C}"/>
          </ac:picMkLst>
        </pc:picChg>
      </pc:sldChg>
      <pc:sldChg chg="addSp delSp modSp mod">
        <pc:chgData name="Mark Huntly" userId="2f894ec6-1403-4f17-b28b-5f1f7519461e" providerId="ADAL" clId="{28B19D55-2B64-4018-8539-1453B0FDE5DC}" dt="2026-03-25T22:02:41.798" v="2565" actId="1076"/>
        <pc:sldMkLst>
          <pc:docMk/>
          <pc:sldMk cId="2135512139" sldId="280"/>
        </pc:sldMkLst>
        <pc:spChg chg="mod">
          <ac:chgData name="Mark Huntly" userId="2f894ec6-1403-4f17-b28b-5f1f7519461e" providerId="ADAL" clId="{28B19D55-2B64-4018-8539-1453B0FDE5DC}" dt="2026-03-25T22:01:40.295" v="2560" actId="20577"/>
          <ac:spMkLst>
            <pc:docMk/>
            <pc:sldMk cId="2135512139" sldId="280"/>
            <ac:spMk id="4" creationId="{F70817F0-A08D-ACD1-A0F4-07974738E5A5}"/>
          </ac:spMkLst>
        </pc:spChg>
        <pc:spChg chg="mod">
          <ac:chgData name="Mark Huntly" userId="2f894ec6-1403-4f17-b28b-5f1f7519461e" providerId="ADAL" clId="{28B19D55-2B64-4018-8539-1453B0FDE5DC}" dt="2026-03-25T22:01:50.841" v="2561"/>
          <ac:spMkLst>
            <pc:docMk/>
            <pc:sldMk cId="2135512139" sldId="280"/>
            <ac:spMk id="9" creationId="{14F97C80-E351-64CB-747B-CA6A8410E139}"/>
          </ac:spMkLst>
        </pc:spChg>
        <pc:picChg chg="add mod">
          <ac:chgData name="Mark Huntly" userId="2f894ec6-1403-4f17-b28b-5f1f7519461e" providerId="ADAL" clId="{28B19D55-2B64-4018-8539-1453B0FDE5DC}" dt="2026-03-25T22:02:09.279" v="2563" actId="1076"/>
          <ac:picMkLst>
            <pc:docMk/>
            <pc:sldMk cId="2135512139" sldId="280"/>
            <ac:picMk id="2" creationId="{497E3669-0AA2-43F2-F210-E2A0549E2DE3}"/>
          </ac:picMkLst>
        </pc:picChg>
        <pc:picChg chg="add mod">
          <ac:chgData name="Mark Huntly" userId="2f894ec6-1403-4f17-b28b-5f1f7519461e" providerId="ADAL" clId="{28B19D55-2B64-4018-8539-1453B0FDE5DC}" dt="2026-03-25T22:02:41.798" v="2565" actId="1076"/>
          <ac:picMkLst>
            <pc:docMk/>
            <pc:sldMk cId="2135512139" sldId="280"/>
            <ac:picMk id="3" creationId="{BB150356-EFE9-55C9-E9C7-9497980B46A2}"/>
          </ac:picMkLst>
        </pc:picChg>
        <pc:picChg chg="del">
          <ac:chgData name="Mark Huntly" userId="2f894ec6-1403-4f17-b28b-5f1f7519461e" providerId="ADAL" clId="{28B19D55-2B64-4018-8539-1453B0FDE5DC}" dt="2026-03-25T22:00:53.071" v="2531" actId="478"/>
          <ac:picMkLst>
            <pc:docMk/>
            <pc:sldMk cId="2135512139" sldId="280"/>
            <ac:picMk id="21" creationId="{1408C7E8-885A-F948-6C91-0D6FAA415392}"/>
          </ac:picMkLst>
        </pc:picChg>
      </pc:sldChg>
      <pc:sldChg chg="del">
        <pc:chgData name="Mark Huntly" userId="2f894ec6-1403-4f17-b28b-5f1f7519461e" providerId="ADAL" clId="{28B19D55-2B64-4018-8539-1453B0FDE5DC}" dt="2026-03-25T22:03:17.580" v="2566" actId="47"/>
        <pc:sldMkLst>
          <pc:docMk/>
          <pc:sldMk cId="1357402799" sldId="282"/>
        </pc:sldMkLst>
      </pc:sldChg>
      <pc:sldChg chg="del">
        <pc:chgData name="Mark Huntly" userId="2f894ec6-1403-4f17-b28b-5f1f7519461e" providerId="ADAL" clId="{28B19D55-2B64-4018-8539-1453B0FDE5DC}" dt="2026-03-25T22:03:17.580" v="2566" actId="47"/>
        <pc:sldMkLst>
          <pc:docMk/>
          <pc:sldMk cId="1132508313" sldId="285"/>
        </pc:sldMkLst>
      </pc:sldChg>
      <pc:sldChg chg="del">
        <pc:chgData name="Mark Huntly" userId="2f894ec6-1403-4f17-b28b-5f1f7519461e" providerId="ADAL" clId="{28B19D55-2B64-4018-8539-1453B0FDE5DC}" dt="2026-03-25T22:03:17.580" v="2566" actId="47"/>
        <pc:sldMkLst>
          <pc:docMk/>
          <pc:sldMk cId="1764516604" sldId="286"/>
        </pc:sldMkLst>
      </pc:sldChg>
      <pc:sldChg chg="del">
        <pc:chgData name="Mark Huntly" userId="2f894ec6-1403-4f17-b28b-5f1f7519461e" providerId="ADAL" clId="{28B19D55-2B64-4018-8539-1453B0FDE5DC}" dt="2026-03-25T22:03:17.580" v="2566" actId="47"/>
        <pc:sldMkLst>
          <pc:docMk/>
          <pc:sldMk cId="1255948975" sldId="307"/>
        </pc:sldMkLst>
      </pc:sldChg>
      <pc:sldChg chg="del">
        <pc:chgData name="Mark Huntly" userId="2f894ec6-1403-4f17-b28b-5f1f7519461e" providerId="ADAL" clId="{28B19D55-2B64-4018-8539-1453B0FDE5DC}" dt="2026-03-25T22:03:17.580" v="2566" actId="47"/>
        <pc:sldMkLst>
          <pc:docMk/>
          <pc:sldMk cId="3936958420" sldId="321"/>
        </pc:sldMkLst>
      </pc:sldChg>
      <pc:sldChg chg="del">
        <pc:chgData name="Mark Huntly" userId="2f894ec6-1403-4f17-b28b-5f1f7519461e" providerId="ADAL" clId="{28B19D55-2B64-4018-8539-1453B0FDE5DC}" dt="2026-03-25T22:03:17.580" v="2566" actId="47"/>
        <pc:sldMkLst>
          <pc:docMk/>
          <pc:sldMk cId="2168585931" sldId="327"/>
        </pc:sldMkLst>
      </pc:sldChg>
      <pc:sldChg chg="del">
        <pc:chgData name="Mark Huntly" userId="2f894ec6-1403-4f17-b28b-5f1f7519461e" providerId="ADAL" clId="{28B19D55-2B64-4018-8539-1453B0FDE5DC}" dt="2026-03-25T22:03:17.580" v="2566" actId="47"/>
        <pc:sldMkLst>
          <pc:docMk/>
          <pc:sldMk cId="4290152992" sldId="328"/>
        </pc:sldMkLst>
      </pc:sldChg>
      <pc:sldChg chg="del">
        <pc:chgData name="Mark Huntly" userId="2f894ec6-1403-4f17-b28b-5f1f7519461e" providerId="ADAL" clId="{28B19D55-2B64-4018-8539-1453B0FDE5DC}" dt="2026-03-25T22:03:17.580" v="2566" actId="47"/>
        <pc:sldMkLst>
          <pc:docMk/>
          <pc:sldMk cId="594777809" sldId="329"/>
        </pc:sldMkLst>
      </pc:sldChg>
      <pc:sldChg chg="del">
        <pc:chgData name="Mark Huntly" userId="2f894ec6-1403-4f17-b28b-5f1f7519461e" providerId="ADAL" clId="{28B19D55-2B64-4018-8539-1453B0FDE5DC}" dt="2026-03-25T22:03:17.580" v="2566" actId="47"/>
        <pc:sldMkLst>
          <pc:docMk/>
          <pc:sldMk cId="2968092982" sldId="330"/>
        </pc:sldMkLst>
      </pc:sldChg>
      <pc:sldChg chg="del">
        <pc:chgData name="Mark Huntly" userId="2f894ec6-1403-4f17-b28b-5f1f7519461e" providerId="ADAL" clId="{28B19D55-2B64-4018-8539-1453B0FDE5DC}" dt="2026-03-25T22:03:17.580" v="2566" actId="47"/>
        <pc:sldMkLst>
          <pc:docMk/>
          <pc:sldMk cId="972036691" sldId="331"/>
        </pc:sldMkLst>
      </pc:sldChg>
      <pc:sldChg chg="del">
        <pc:chgData name="Mark Huntly" userId="2f894ec6-1403-4f17-b28b-5f1f7519461e" providerId="ADAL" clId="{28B19D55-2B64-4018-8539-1453B0FDE5DC}" dt="2026-03-25T22:03:17.580" v="2566" actId="47"/>
        <pc:sldMkLst>
          <pc:docMk/>
          <pc:sldMk cId="1710361924" sldId="332"/>
        </pc:sldMkLst>
      </pc:sldChg>
      <pc:sldChg chg="addSp delSp modSp add mod ord modNotesTx">
        <pc:chgData name="Mark Huntly" userId="2f894ec6-1403-4f17-b28b-5f1f7519461e" providerId="ADAL" clId="{28B19D55-2B64-4018-8539-1453B0FDE5DC}" dt="2026-03-25T18:27:58.829" v="1065" actId="20577"/>
        <pc:sldMkLst>
          <pc:docMk/>
          <pc:sldMk cId="2706772942" sldId="333"/>
        </pc:sldMkLst>
        <pc:spChg chg="mod">
          <ac:chgData name="Mark Huntly" userId="2f894ec6-1403-4f17-b28b-5f1f7519461e" providerId="ADAL" clId="{28B19D55-2B64-4018-8539-1453B0FDE5DC}" dt="2026-03-25T18:27:58.829" v="1065" actId="20577"/>
          <ac:spMkLst>
            <pc:docMk/>
            <pc:sldMk cId="2706772942" sldId="333"/>
            <ac:spMk id="4" creationId="{ABB9EB94-DDCA-B77C-7D63-6735E641D30E}"/>
          </ac:spMkLst>
        </pc:spChg>
        <pc:spChg chg="add mod">
          <ac:chgData name="Mark Huntly" userId="2f894ec6-1403-4f17-b28b-5f1f7519461e" providerId="ADAL" clId="{28B19D55-2B64-4018-8539-1453B0FDE5DC}" dt="2026-03-25T10:41:06.053" v="513" actId="1076"/>
          <ac:spMkLst>
            <pc:docMk/>
            <pc:sldMk cId="2706772942" sldId="333"/>
            <ac:spMk id="6" creationId="{782B9BF6-83AB-0595-78B7-3BC7CAAF9D7D}"/>
          </ac:spMkLst>
        </pc:spChg>
        <pc:spChg chg="add mod">
          <ac:chgData name="Mark Huntly" userId="2f894ec6-1403-4f17-b28b-5f1f7519461e" providerId="ADAL" clId="{28B19D55-2B64-4018-8539-1453B0FDE5DC}" dt="2026-03-25T10:42:07.890" v="530" actId="255"/>
          <ac:spMkLst>
            <pc:docMk/>
            <pc:sldMk cId="2706772942" sldId="333"/>
            <ac:spMk id="8" creationId="{B8A8995C-8649-61EB-48ED-2ECBED81BED3}"/>
          </ac:spMkLst>
        </pc:spChg>
        <pc:spChg chg="del mod">
          <ac:chgData name="Mark Huntly" userId="2f894ec6-1403-4f17-b28b-5f1f7519461e" providerId="ADAL" clId="{28B19D55-2B64-4018-8539-1453B0FDE5DC}" dt="2026-03-25T10:32:07.930" v="347"/>
          <ac:spMkLst>
            <pc:docMk/>
            <pc:sldMk cId="2706772942" sldId="333"/>
            <ac:spMk id="9" creationId="{97AAECAD-B1D8-B01C-F249-780B88B05A66}"/>
          </ac:spMkLst>
        </pc:spChg>
        <pc:picChg chg="add mod">
          <ac:chgData name="Mark Huntly" userId="2f894ec6-1403-4f17-b28b-5f1f7519461e" providerId="ADAL" clId="{28B19D55-2B64-4018-8539-1453B0FDE5DC}" dt="2026-03-25T10:41:00.759" v="512" actId="1076"/>
          <ac:picMkLst>
            <pc:docMk/>
            <pc:sldMk cId="2706772942" sldId="333"/>
            <ac:picMk id="2" creationId="{173A43B3-F671-6BEA-0E0E-D2690052885A}"/>
          </ac:picMkLst>
        </pc:picChg>
        <pc:picChg chg="add del mod">
          <ac:chgData name="Mark Huntly" userId="2f894ec6-1403-4f17-b28b-5f1f7519461e" providerId="ADAL" clId="{28B19D55-2B64-4018-8539-1453B0FDE5DC}" dt="2026-03-25T10:37:23.026" v="493" actId="478"/>
          <ac:picMkLst>
            <pc:docMk/>
            <pc:sldMk cId="2706772942" sldId="333"/>
            <ac:picMk id="3" creationId="{3AD69AAD-AC6C-C609-7C07-E541B906AD09}"/>
          </ac:picMkLst>
        </pc:picChg>
      </pc:sldChg>
      <pc:sldChg chg="modSp add mod modNotesTx">
        <pc:chgData name="Mark Huntly" userId="2f894ec6-1403-4f17-b28b-5f1f7519461e" providerId="ADAL" clId="{28B19D55-2B64-4018-8539-1453B0FDE5DC}" dt="2026-03-25T18:28:08.501" v="1075" actId="20577"/>
        <pc:sldMkLst>
          <pc:docMk/>
          <pc:sldMk cId="1588891122" sldId="334"/>
        </pc:sldMkLst>
        <pc:spChg chg="mod">
          <ac:chgData name="Mark Huntly" userId="2f894ec6-1403-4f17-b28b-5f1f7519461e" providerId="ADAL" clId="{28B19D55-2B64-4018-8539-1453B0FDE5DC}" dt="2026-03-25T18:28:08.501" v="1075" actId="20577"/>
          <ac:spMkLst>
            <pc:docMk/>
            <pc:sldMk cId="1588891122" sldId="334"/>
            <ac:spMk id="4" creationId="{FEE46E48-E4B6-2DAE-775A-CA8A6C2FCDE6}"/>
          </ac:spMkLst>
        </pc:spChg>
        <pc:spChg chg="mod">
          <ac:chgData name="Mark Huntly" userId="2f894ec6-1403-4f17-b28b-5f1f7519461e" providerId="ADAL" clId="{28B19D55-2B64-4018-8539-1453B0FDE5DC}" dt="2026-03-25T10:35:22.858" v="485" actId="12"/>
          <ac:spMkLst>
            <pc:docMk/>
            <pc:sldMk cId="1588891122" sldId="334"/>
            <ac:spMk id="9" creationId="{C41F7396-8031-99B1-21FD-78D9BC1AB7B9}"/>
          </ac:spMkLst>
        </pc:spChg>
      </pc:sldChg>
      <pc:sldChg chg="addSp delSp modSp add mod modNotesTx">
        <pc:chgData name="Mark Huntly" userId="2f894ec6-1403-4f17-b28b-5f1f7519461e" providerId="ADAL" clId="{28B19D55-2B64-4018-8539-1453B0FDE5DC}" dt="2026-03-25T12:26:00.472" v="965" actId="20577"/>
        <pc:sldMkLst>
          <pc:docMk/>
          <pc:sldMk cId="3774617461" sldId="335"/>
        </pc:sldMkLst>
        <pc:spChg chg="mod">
          <ac:chgData name="Mark Huntly" userId="2f894ec6-1403-4f17-b28b-5f1f7519461e" providerId="ADAL" clId="{28B19D55-2B64-4018-8539-1453B0FDE5DC}" dt="2026-03-25T12:20:17.596" v="851" actId="20577"/>
          <ac:spMkLst>
            <pc:docMk/>
            <pc:sldMk cId="3774617461" sldId="335"/>
            <ac:spMk id="4" creationId="{97E71DA6-A660-981D-4360-DF9A837C99D1}"/>
          </ac:spMkLst>
        </pc:spChg>
        <pc:spChg chg="add del mod">
          <ac:chgData name="Mark Huntly" userId="2f894ec6-1403-4f17-b28b-5f1f7519461e" providerId="ADAL" clId="{28B19D55-2B64-4018-8539-1453B0FDE5DC}" dt="2026-03-25T12:20:59.882" v="897" actId="478"/>
          <ac:spMkLst>
            <pc:docMk/>
            <pc:sldMk cId="3774617461" sldId="335"/>
            <ac:spMk id="5" creationId="{782E3E4A-1157-440D-9965-201C3A39C074}"/>
          </ac:spMkLst>
        </pc:spChg>
        <pc:spChg chg="add del mod">
          <ac:chgData name="Mark Huntly" userId="2f894ec6-1403-4f17-b28b-5f1f7519461e" providerId="ADAL" clId="{28B19D55-2B64-4018-8539-1453B0FDE5DC}" dt="2026-03-25T12:25:08.166" v="964" actId="20577"/>
          <ac:spMkLst>
            <pc:docMk/>
            <pc:sldMk cId="3774617461" sldId="335"/>
            <ac:spMk id="9" creationId="{3C4FA1E1-BECA-02AC-708C-24F806F6864F}"/>
          </ac:spMkLst>
        </pc:spChg>
        <pc:picChg chg="add del">
          <ac:chgData name="Mark Huntly" userId="2f894ec6-1403-4f17-b28b-5f1f7519461e" providerId="ADAL" clId="{28B19D55-2B64-4018-8539-1453B0FDE5DC}" dt="2026-03-25T12:21:03.689" v="898" actId="478"/>
          <ac:picMkLst>
            <pc:docMk/>
            <pc:sldMk cId="3774617461" sldId="335"/>
            <ac:picMk id="10" creationId="{011F3B70-FEC0-B0CD-787A-9A2B6FC7C4DB}"/>
          </ac:picMkLst>
        </pc:picChg>
      </pc:sldChg>
      <pc:sldChg chg="addSp modSp add mod">
        <pc:chgData name="Mark Huntly" userId="2f894ec6-1403-4f17-b28b-5f1f7519461e" providerId="ADAL" clId="{28B19D55-2B64-4018-8539-1453B0FDE5DC}" dt="2026-03-25T20:05:27.817" v="1441" actId="1076"/>
        <pc:sldMkLst>
          <pc:docMk/>
          <pc:sldMk cId="2078480" sldId="336"/>
        </pc:sldMkLst>
        <pc:spChg chg="add mod">
          <ac:chgData name="Mark Huntly" userId="2f894ec6-1403-4f17-b28b-5f1f7519461e" providerId="ADAL" clId="{28B19D55-2B64-4018-8539-1453B0FDE5DC}" dt="2026-03-25T20:04:43.103" v="1433"/>
          <ac:spMkLst>
            <pc:docMk/>
            <pc:sldMk cId="2078480" sldId="336"/>
            <ac:spMk id="2" creationId="{EFDB3C2D-EABA-7660-34E7-94D2797C85ED}"/>
          </ac:spMkLst>
        </pc:spChg>
        <pc:spChg chg="add mod">
          <ac:chgData name="Mark Huntly" userId="2f894ec6-1403-4f17-b28b-5f1f7519461e" providerId="ADAL" clId="{28B19D55-2B64-4018-8539-1453B0FDE5DC}" dt="2026-03-25T20:04:43.103" v="1433"/>
          <ac:spMkLst>
            <pc:docMk/>
            <pc:sldMk cId="2078480" sldId="336"/>
            <ac:spMk id="3" creationId="{9F7B82C0-6DD1-52BD-A399-89DA222520C4}"/>
          </ac:spMkLst>
        </pc:spChg>
        <pc:spChg chg="mod">
          <ac:chgData name="Mark Huntly" userId="2f894ec6-1403-4f17-b28b-5f1f7519461e" providerId="ADAL" clId="{28B19D55-2B64-4018-8539-1453B0FDE5DC}" dt="2026-03-25T20:05:24.380" v="1439" actId="20577"/>
          <ac:spMkLst>
            <pc:docMk/>
            <pc:sldMk cId="2078480" sldId="336"/>
            <ac:spMk id="9" creationId="{2147F213-76C1-F0F9-B47A-82F2EF14A43A}"/>
          </ac:spMkLst>
        </pc:spChg>
        <pc:picChg chg="add mod">
          <ac:chgData name="Mark Huntly" userId="2f894ec6-1403-4f17-b28b-5f1f7519461e" providerId="ADAL" clId="{28B19D55-2B64-4018-8539-1453B0FDE5DC}" dt="2026-03-25T20:05:27.817" v="1441" actId="1076"/>
          <ac:picMkLst>
            <pc:docMk/>
            <pc:sldMk cId="2078480" sldId="336"/>
            <ac:picMk id="5" creationId="{44C009DB-2CF5-A4BA-EC07-3FF3273D068B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C3DBD6-D5D7-45D1-A82D-B30EB9481E52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DEBEB4-0A53-4D6B-A3A8-E3F9C5B056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551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9B0621-F3DB-65EC-A1A0-3DB288AEC5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FE0255-57AD-ED27-A6A9-0A00AC0AED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BA97A3-4F98-DCD8-138C-C4E2FA5A5E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C781B8-7A15-756D-8915-279D2F7D17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0834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AF514D-B55A-0393-2A06-67C656A3C6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2477B3A-CC7E-CECC-14D3-0032D96EE0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F2D89A-549F-A411-D111-1BBECA529B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Volumes are the </a:t>
            </a:r>
            <a:r>
              <a:rPr lang="en-GB" b="0" dirty="0"/>
              <a:t>recommended mechanism </a:t>
            </a:r>
            <a:r>
              <a:rPr lang="en-GB" dirty="0"/>
              <a:t>for persisting data in Docker.</a:t>
            </a:r>
          </a:p>
          <a:p>
            <a:r>
              <a:rPr lang="en-GB" dirty="0"/>
              <a:t>They are managed by Docker itself, are independent of the container lifecycle, and are far more portable than storing data inside the container's writable layer.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0E9FED-2A9D-FD79-1FB5-A0CD13D4CB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5877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30BA55-5C40-3BB6-863D-50342D5105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6A16E7-D2B3-5C37-78D5-DD16D66A12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469D07-622E-32EE-8D04-06C23BFD07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When you explicitly create a named volume using </a:t>
            </a:r>
            <a:r>
              <a:rPr lang="en-GB" sz="1200" b="1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docker volume create</a:t>
            </a:r>
            <a:r>
              <a:rPr lang="en-GB" dirty="0"/>
              <a:t>, that volume exists as a </a:t>
            </a:r>
            <a:r>
              <a:rPr lang="en-GB" b="0" dirty="0"/>
              <a:t>first-class Docker object </a:t>
            </a:r>
            <a:r>
              <a:rPr lang="en-GB" dirty="0"/>
              <a:t>on the host.</a:t>
            </a:r>
          </a:p>
          <a:p>
            <a:r>
              <a:rPr lang="en-GB" dirty="0"/>
              <a:t>It is completely decoupled from any container that uses it.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58056C-2047-F72B-F6CE-6F0024A16D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8219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1A67AB-48C6-F9C2-E0AE-0E28FAFBF9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A4F655-5635-FF9F-F648-EF46CDF9E7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B694E8-89D5-2266-4F3D-FF6034D476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--volume</a:t>
            </a:r>
            <a:r>
              <a:rPr lang="en-GB" dirty="0"/>
              <a:t> (or shorthand </a:t>
            </a:r>
            <a:r>
              <a:rPr lang="en-GB" sz="12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-v</a:t>
            </a:r>
            <a:r>
              <a:rPr lang="en-GB" dirty="0"/>
              <a:t>) — this flag tells Docker to mount a volume into the container</a:t>
            </a:r>
          </a:p>
          <a:p>
            <a:r>
              <a:rPr lang="en-GB" sz="12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my_volume</a:t>
            </a:r>
            <a:r>
              <a:rPr lang="en-GB" dirty="0"/>
              <a:t> — the name of the Docker volume you want to attach. This is the named volume we created previously</a:t>
            </a:r>
          </a:p>
          <a:p>
            <a:r>
              <a:rPr lang="en-GB" sz="12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:/</a:t>
            </a:r>
            <a:r>
              <a:rPr lang="en-GB" sz="12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targetdirpath</a:t>
            </a:r>
            <a:r>
              <a:rPr lang="en-GB" dirty="0"/>
              <a:t> — the path </a:t>
            </a:r>
            <a:r>
              <a:rPr lang="en-GB" i="1" dirty="0"/>
              <a:t>inside the container</a:t>
            </a:r>
            <a:r>
              <a:rPr lang="en-GB" dirty="0"/>
              <a:t> where the volume will be mounted. This is where the container's processes will read and write data</a:t>
            </a:r>
          </a:p>
          <a:p>
            <a:r>
              <a:rPr lang="en-GB" sz="12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</a:t>
            </a:r>
            <a:r>
              <a:rPr lang="en-GB" sz="12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accessrights</a:t>
            </a:r>
            <a:r>
              <a:rPr lang="en-GB" dirty="0"/>
              <a:t> — this is optional. By default it is </a:t>
            </a:r>
            <a:r>
              <a:rPr lang="en-GB" b="1" dirty="0"/>
              <a:t>read/write</a:t>
            </a:r>
            <a:r>
              <a:rPr lang="en-GB" dirty="0"/>
              <a:t>, but you can append </a:t>
            </a:r>
            <a:r>
              <a:rPr lang="en-GB" sz="12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</a:t>
            </a:r>
            <a:r>
              <a:rPr lang="en-GB" sz="12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ro</a:t>
            </a:r>
            <a:r>
              <a:rPr lang="en-GB" dirty="0"/>
              <a:t> to make it </a:t>
            </a:r>
            <a:r>
              <a:rPr lang="en-GB" b="1" dirty="0"/>
              <a:t>read-only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48D1AC-9105-A2A6-54DD-0CC7DBB9CB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7336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A5C5D8-C70C-C091-5BBE-76473074B3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BB529E-9E31-E53B-1EDB-DC614BAC55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90F1BD-7A80-BAEC-E727-C38C75C6C4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B07C7E-8FE5-3053-C674-C5A0664270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5716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17AE09-18F4-9B77-0F7C-863484FF77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D4FD2F-31B2-EFF6-7B94-4DF641ECA9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1A327E-9BB6-001A-8266-820EB3117A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Unlike named volumes, Docker does not manage bind mounts — you are pointing Docker directly at a path on your filesystem.</a:t>
            </a:r>
          </a:p>
          <a:p>
            <a:r>
              <a:rPr lang="en-GB" dirty="0"/>
              <a:t>Because there is no volume name involved, bind mounts are sometimes referred to as </a:t>
            </a:r>
            <a:r>
              <a:rPr lang="en-GB" b="1" dirty="0"/>
              <a:t>anonymous volumes</a:t>
            </a:r>
            <a:r>
              <a:rPr lang="en-GB" dirty="0"/>
              <a:t> in this context — Docker isn't tracking them as managed objects.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AD8B32-10F6-6D86-4DD6-B7FE1ABE09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8781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5601C4-06CE-1AB5-D182-BE4A8FED92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7CA4F7-642F-9981-7A58-E41A9F8E1E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7B3992-2EE5-EC9F-4CB3-51E9C10EC7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297343-65A4-8F6A-CAA1-24C1D88C0F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0359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E1A385-C1A3-074D-251D-0D45C30CC1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FE302B-7DAD-F1AA-7395-E7CFDB5770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BE4B55-B45A-9AE9-6448-5028E6865C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0C8977-2F2E-FF10-FC36-135593B66D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951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3A795D-F14A-2658-0F27-ED30EE8F71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C61E1A-A71F-7CCE-A1DE-50D5BD851C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73631D-476B-98FD-819F-AAB3136534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E20785-0353-7E27-A43F-CA222F2A43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4199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976EC7-BAD2-4225-E7B3-062247BC58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2CD543-5469-FEA9-3117-112DA39EF2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2AEFC0D-93F9-2F3F-7F4D-77E7B24FB5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7453F1-07CD-392C-B46A-B07D39FEC0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364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908D05-6D78-4CB0-0239-2D6B5C5A98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F37485-08B4-3505-6EED-39C7609B3A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54EADC-F56B-EE70-44C1-52230F356C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FB0FDC-6457-B135-0BE8-F38A2DE089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2782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1E4B0F-3967-361F-7F0A-75A258DA78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8B3339-B894-A98D-261C-3E76130AEF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F7BE34-0288-545F-A2B0-4EBB3AB0DF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D9DDBC-391C-4F0A-CA3D-A0C85D0008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7DEBEB4-0A53-4D6B-A3A8-E3F9C5B0569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012143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8C6E64-98A9-AFD4-63FF-976C55121F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C8603A-0E03-9EFD-8810-0AB3BF245F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8027A1-543E-858C-2E3C-0278DDAF84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69E9C0-696A-1E82-99A7-4CC61EEEF9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30166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7FBA5A-78B3-AA1A-063C-724195A889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73A6CC-B9A4-13A2-97FD-F15B71D33E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508954-EBD8-3291-42D5-6021869DA3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43703F-BE32-3F92-6870-D277334A5D2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4266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2DEF7983-6D99-D6AE-E909-F8EA31D3BDE8}"/>
              </a:ext>
            </a:extLst>
          </p:cNvPr>
          <p:cNvSpPr txBox="1">
            <a:spLocks/>
          </p:cNvSpPr>
          <p:nvPr/>
        </p:nvSpPr>
        <p:spPr>
          <a:xfrm>
            <a:off x="2979926" y="1942810"/>
            <a:ext cx="6232147" cy="297238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618180-6A26-03E4-BE95-342F3FF2C855}"/>
              </a:ext>
            </a:extLst>
          </p:cNvPr>
          <p:cNvSpPr txBox="1"/>
          <p:nvPr/>
        </p:nvSpPr>
        <p:spPr>
          <a:xfrm>
            <a:off x="9387488" y="69003"/>
            <a:ext cx="2937033" cy="774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F74478-4DDF-26C3-ACBF-8B87D9606097}"/>
              </a:ext>
            </a:extLst>
          </p:cNvPr>
          <p:cNvSpPr txBox="1"/>
          <p:nvPr/>
        </p:nvSpPr>
        <p:spPr>
          <a:xfrm>
            <a:off x="2644254" y="1942810"/>
            <a:ext cx="6977418" cy="18825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Cloud Technologies –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6000" dirty="0">
                <a:solidFill>
                  <a:prstClr val="white"/>
                </a:solidFill>
                <a:latin typeface="Calibri" panose="020F0502020204030204"/>
              </a:rPr>
              <a:t>Container Volumes</a:t>
            </a:r>
            <a:endParaRPr kumimoji="0" lang="en-US" sz="6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677AE4-B718-57E5-3625-17FF99974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B1BF40-F79D-1995-0298-B7F086E4E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Container Volumes (Docker)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CB276-E634-F3FA-56B6-00C61FECF4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  <a:buClrTx/>
              <a:buSzTx/>
            </a:pPr>
            <a:r>
              <a:rPr lang="en-GB" altLang="en-US" sz="3200" dirty="0"/>
              <a:t>Persisting Data</a:t>
            </a:r>
            <a:endParaRPr lang="en-GB" altLang="en-US" sz="2800" dirty="0"/>
          </a:p>
          <a:p>
            <a:pPr>
              <a:spcBef>
                <a:spcPct val="0"/>
              </a:spcBef>
              <a:buClrTx/>
              <a:buSzTx/>
            </a:pPr>
            <a:endParaRPr lang="en-GB" altLang="en-US" sz="3200" dirty="0"/>
          </a:p>
          <a:p>
            <a:pPr>
              <a:spcBef>
                <a:spcPct val="0"/>
              </a:spcBef>
              <a:buClrTx/>
              <a:buSzTx/>
            </a:pPr>
            <a:r>
              <a:rPr lang="en-GB" altLang="en-US" sz="3200" dirty="0"/>
              <a:t>Volumes</a:t>
            </a:r>
          </a:p>
          <a:p>
            <a:pPr lvl="1">
              <a:spcBef>
                <a:spcPct val="0"/>
              </a:spcBef>
            </a:pPr>
            <a:r>
              <a:rPr lang="en-GB" altLang="en-US" sz="2800" dirty="0"/>
              <a:t>Named Volumes</a:t>
            </a:r>
          </a:p>
          <a:p>
            <a:pPr>
              <a:spcBef>
                <a:spcPct val="0"/>
              </a:spcBef>
              <a:buClrTx/>
              <a:buSzTx/>
            </a:pPr>
            <a:endParaRPr lang="en-GB" altLang="en-US" sz="3200" dirty="0"/>
          </a:p>
          <a:p>
            <a:pPr>
              <a:spcBef>
                <a:spcPct val="0"/>
              </a:spcBef>
              <a:buClrTx/>
              <a:buSzTx/>
            </a:pPr>
            <a:r>
              <a:rPr lang="en-GB" altLang="en-US" sz="3200" dirty="0"/>
              <a:t>Bind mounts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815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B7B18A-EA7C-80F5-5E83-58BE48D2DA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97AC02D-6CC2-7EEA-46FA-DBFE7F3B164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054"/>
          <a:stretch>
            <a:fillRect/>
          </a:stretch>
        </p:blipFill>
        <p:spPr>
          <a:xfrm>
            <a:off x="6924112" y="3016252"/>
            <a:ext cx="5172493" cy="3594714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398E7FE3-8F88-C138-C1B4-61F1A99BB5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Container Volumes</a:t>
            </a:r>
            <a:endParaRPr lang="en-GB" sz="60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B6FF36C-D965-A876-2C37-86250C13D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7930648" cy="4232440"/>
          </a:xfrm>
        </p:spPr>
        <p:txBody>
          <a:bodyPr>
            <a:normAutofit fontScale="92500" lnSpcReduction="10000"/>
          </a:bodyPr>
          <a:lstStyle/>
          <a:p>
            <a:r>
              <a:rPr lang="en-GB" sz="3000" dirty="0"/>
              <a:t>A fundamental characteristic of containers is that they are </a:t>
            </a:r>
            <a:r>
              <a:rPr lang="en-GB" sz="3000" b="1" dirty="0"/>
              <a:t>ephemeral</a:t>
            </a:r>
            <a:r>
              <a:rPr lang="en-GB" sz="3000" dirty="0"/>
              <a:t>.</a:t>
            </a:r>
          </a:p>
          <a:p>
            <a:pPr lvl="1"/>
            <a:r>
              <a:rPr lang="en-GB" sz="2600" dirty="0"/>
              <a:t>If a container is killed / stopped then so is everything inside it.</a:t>
            </a:r>
          </a:p>
          <a:p>
            <a:pPr lvl="1"/>
            <a:endParaRPr lang="en-GB" sz="1100" dirty="0"/>
          </a:p>
          <a:p>
            <a:r>
              <a:rPr lang="en-GB" sz="3000" dirty="0"/>
              <a:t>Container volumes solve this problem by:</a:t>
            </a:r>
          </a:p>
          <a:p>
            <a:pPr lvl="1"/>
            <a:r>
              <a:rPr lang="en-GB" sz="2800" dirty="0"/>
              <a:t>Persisting data created by the container</a:t>
            </a:r>
          </a:p>
          <a:p>
            <a:pPr lvl="1"/>
            <a:r>
              <a:rPr lang="en-GB" sz="2800" dirty="0"/>
              <a:t>Sharing data between containers</a:t>
            </a:r>
          </a:p>
          <a:p>
            <a:pPr lvl="1"/>
            <a:r>
              <a:rPr lang="en-GB" sz="2800" dirty="0"/>
              <a:t>Allowing data to be backed up and shared</a:t>
            </a:r>
          </a:p>
          <a:p>
            <a:pPr lvl="1"/>
            <a:endParaRPr lang="en-GB" sz="1100" dirty="0"/>
          </a:p>
          <a:p>
            <a:r>
              <a:rPr lang="en-GB" sz="3000" dirty="0"/>
              <a:t>Docker CLI makes it easy to create volumes </a:t>
            </a:r>
          </a:p>
          <a:p>
            <a:pPr marL="285750" indent="-28575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41894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2E8C00-FA1A-FD44-0B6E-D8F3D57764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EE46E48-E4B6-2DAE-775A-CA8A6C2FC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Container (Named) Volumes</a:t>
            </a:r>
            <a:endParaRPr lang="en-GB" sz="60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41F7396-8031-99B1-21FD-78D9BC1AB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1" cy="4232440"/>
          </a:xfrm>
        </p:spPr>
        <p:txBody>
          <a:bodyPr>
            <a:normAutofit/>
          </a:bodyPr>
          <a:lstStyle/>
          <a:p>
            <a:r>
              <a:rPr lang="en-GB" dirty="0"/>
              <a:t>Some core Docker commands to help with volumes and data:</a:t>
            </a:r>
          </a:p>
          <a:p>
            <a:pPr lvl="1"/>
            <a:r>
              <a:rPr lang="en-GB" sz="2800" dirty="0"/>
              <a:t>Create a named volume using the Docker API</a:t>
            </a:r>
          </a:p>
          <a:p>
            <a:pPr marL="457200" lvl="1" indent="0">
              <a:buNone/>
            </a:pPr>
            <a:r>
              <a:rPr lang="en-GB" sz="2800" dirty="0"/>
              <a:t>	</a:t>
            </a:r>
            <a:r>
              <a:rPr lang="en-GB" sz="2800" b="1" i="1" dirty="0"/>
              <a:t>docker volume create  </a:t>
            </a:r>
            <a:r>
              <a:rPr lang="en-GB" sz="2800" b="1" i="1" dirty="0" err="1"/>
              <a:t>volumename</a:t>
            </a:r>
            <a:endParaRPr lang="en-GB" sz="2800" b="1" i="1" dirty="0"/>
          </a:p>
          <a:p>
            <a:pPr lvl="1"/>
            <a:r>
              <a:rPr lang="en-GB" sz="2800" dirty="0"/>
              <a:t>Linux typically creates a data directory </a:t>
            </a:r>
            <a:r>
              <a:rPr lang="en-GB" sz="2800" i="1" dirty="0"/>
              <a:t>- </a:t>
            </a:r>
            <a:r>
              <a:rPr lang="en-GB" sz="2800" b="1" i="1" dirty="0"/>
              <a:t>/var/lib/docker/volumes/</a:t>
            </a:r>
          </a:p>
          <a:p>
            <a:pPr marL="457200" lvl="1" indent="0">
              <a:buNone/>
            </a:pPr>
            <a:endParaRPr lang="en-GB" sz="1000" b="1" i="1" dirty="0"/>
          </a:p>
          <a:p>
            <a:pPr lvl="1"/>
            <a:r>
              <a:rPr lang="en-GB" sz="2800" dirty="0"/>
              <a:t>List the volumes using the Docker API</a:t>
            </a:r>
          </a:p>
          <a:p>
            <a:pPr marL="457200" lvl="1" indent="0">
              <a:buNone/>
            </a:pPr>
            <a:r>
              <a:rPr lang="en-GB" sz="2800" dirty="0"/>
              <a:t>	</a:t>
            </a:r>
            <a:r>
              <a:rPr lang="en-GB" sz="2800" b="1" i="1" dirty="0"/>
              <a:t>docker volume ls</a:t>
            </a:r>
          </a:p>
          <a:p>
            <a:pPr marL="457200" lvl="1" indent="0">
              <a:buNone/>
            </a:pPr>
            <a:endParaRPr lang="en-GB" sz="1000" b="1" i="1" dirty="0"/>
          </a:p>
          <a:p>
            <a:pPr lvl="1"/>
            <a:r>
              <a:rPr lang="en-GB" sz="2800" dirty="0"/>
              <a:t>Remove volume (if no container is using it)</a:t>
            </a:r>
          </a:p>
          <a:p>
            <a:pPr marL="457200" lvl="1" indent="0">
              <a:buNone/>
            </a:pPr>
            <a:r>
              <a:rPr lang="en-GB" sz="2800" dirty="0"/>
              <a:t>	</a:t>
            </a:r>
            <a:r>
              <a:rPr lang="en-GB" sz="2800" b="1" i="1" dirty="0"/>
              <a:t>docker volume rm </a:t>
            </a:r>
            <a:r>
              <a:rPr lang="en-GB" sz="2800" b="1" i="1" dirty="0" err="1"/>
              <a:t>volumename</a:t>
            </a:r>
            <a:endParaRPr lang="en-GB" sz="2800" b="1" i="1" dirty="0"/>
          </a:p>
          <a:p>
            <a:pPr marL="285750" indent="-28575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88911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FBF12C-0149-479C-3896-8C3A6FE298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BB9EB94-DDCA-B77C-7D63-6735E641D3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Container (Named) Volumes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173A43B3-F671-6BEA-0E0E-D269005288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882756" y="1415689"/>
            <a:ext cx="9309244" cy="41333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2B9BF6-83AB-0595-78B7-3BC7CAAF9D7D}"/>
              </a:ext>
            </a:extLst>
          </p:cNvPr>
          <p:cNvSpPr txBox="1"/>
          <p:nvPr/>
        </p:nvSpPr>
        <p:spPr>
          <a:xfrm>
            <a:off x="5817411" y="5041699"/>
            <a:ext cx="343993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 algn="ctr"/>
            <a:r>
              <a:rPr lang="en-GB" sz="2000" b="1" i="1" dirty="0">
                <a:solidFill>
                  <a:srgbClr val="FF0000"/>
                </a:solidFill>
              </a:rPr>
              <a:t>/var/lib/docker/volumes/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8A8995C-8649-61EB-48ED-2ECBED81BED3}"/>
              </a:ext>
            </a:extLst>
          </p:cNvPr>
          <p:cNvSpPr txBox="1"/>
          <p:nvPr/>
        </p:nvSpPr>
        <p:spPr>
          <a:xfrm>
            <a:off x="351934" y="1415689"/>
            <a:ext cx="2747254" cy="43088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Named volumes we create are not destroyed when we rebuild or delete containers</a:t>
            </a:r>
          </a:p>
          <a:p>
            <a:endParaRPr lang="en-GB" sz="1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data is persisted e.g. volumes can be remounted in new containers by their names</a:t>
            </a:r>
          </a:p>
        </p:txBody>
      </p:sp>
    </p:spTree>
    <p:extLst>
      <p:ext uri="{BB962C8B-B14F-4D97-AF65-F5344CB8AC3E}">
        <p14:creationId xmlns:p14="http://schemas.microsoft.com/office/powerpoint/2010/main" val="27067729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FBBBEF-A989-A30D-3C01-43CBD5D3A3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62ED632-70A8-859D-23F2-B17B369830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Attaching a Docker volume to a container</a:t>
            </a:r>
            <a:endParaRPr lang="en-GB" sz="60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1C69D9A-1FDC-378D-8AA6-17D67D38A8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11481846" cy="4193036"/>
          </a:xfrm>
        </p:spPr>
        <p:txBody>
          <a:bodyPr>
            <a:normAutofit/>
          </a:bodyPr>
          <a:lstStyle/>
          <a:p>
            <a:r>
              <a:rPr lang="en-GB" dirty="0"/>
              <a:t>Attaching a volume to a container:</a:t>
            </a:r>
          </a:p>
          <a:p>
            <a:pPr lvl="1"/>
            <a:r>
              <a:rPr lang="en-GB" sz="2800" dirty="0"/>
              <a:t>Specifying the name of a previously created volume (</a:t>
            </a:r>
            <a:r>
              <a:rPr lang="en-GB" sz="2800" dirty="0">
                <a:solidFill>
                  <a:srgbClr val="FF0000"/>
                </a:solidFill>
              </a:rPr>
              <a:t>if volume does not exist it is created for you)</a:t>
            </a:r>
          </a:p>
          <a:p>
            <a:pPr lvl="1"/>
            <a:endParaRPr lang="en-GB" sz="2800" dirty="0">
              <a:solidFill>
                <a:srgbClr val="FF0000"/>
              </a:solidFill>
            </a:endParaRPr>
          </a:p>
          <a:p>
            <a:pPr lvl="1"/>
            <a:endParaRPr lang="en-GB" sz="2800" dirty="0">
              <a:solidFill>
                <a:srgbClr val="FF0000"/>
              </a:solidFill>
            </a:endParaRPr>
          </a:p>
          <a:p>
            <a:pPr lvl="1"/>
            <a:r>
              <a:rPr lang="en-GB" sz="2800" dirty="0"/>
              <a:t>This may not be a good idea because you could misspell the volume name!!</a:t>
            </a:r>
          </a:p>
          <a:p>
            <a:r>
              <a:rPr lang="en-GB" dirty="0"/>
              <a:t>Creating volume – </a:t>
            </a:r>
          </a:p>
          <a:p>
            <a:r>
              <a:rPr lang="en-GB" dirty="0"/>
              <a:t>Attaching to a container –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B4605C1-00AE-B494-AA22-08CE80C1C2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2958" y="3095349"/>
            <a:ext cx="9839797" cy="66452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DC816AE-80BA-4ED9-0990-184554265B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1007" y="4749968"/>
            <a:ext cx="7328027" cy="414564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E7EC0830-F8AB-70CC-D666-FC275EA3FC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81007" y="5356275"/>
            <a:ext cx="7712108" cy="591363"/>
          </a:xfrm>
          <a:prstGeom prst="rect">
            <a:avLst/>
          </a:prstGeom>
        </p:spPr>
      </p:pic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1660D8C6-487B-426D-72EA-0FA1190ED61E}"/>
              </a:ext>
            </a:extLst>
          </p:cNvPr>
          <p:cNvSpPr/>
          <p:nvPr/>
        </p:nvSpPr>
        <p:spPr>
          <a:xfrm>
            <a:off x="5856347" y="3399690"/>
            <a:ext cx="1591475" cy="332261"/>
          </a:xfrm>
          <a:prstGeom prst="roundRect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5BA11DA-67A5-78E1-A218-5032BA707584}"/>
              </a:ext>
            </a:extLst>
          </p:cNvPr>
          <p:cNvSpPr/>
          <p:nvPr/>
        </p:nvSpPr>
        <p:spPr>
          <a:xfrm>
            <a:off x="11781114" y="5356275"/>
            <a:ext cx="307347" cy="332261"/>
          </a:xfrm>
          <a:prstGeom prst="roundRect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2299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7D1CAB-844F-7E2C-5080-093CE7506C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8CB95A0-03C5-4D20-0048-11D5F9899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Alternative Approach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A827A21-BD3F-31BE-39D1-8509DF1238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7" y="1690687"/>
            <a:ext cx="7665118" cy="4517409"/>
          </a:xfrm>
        </p:spPr>
        <p:txBody>
          <a:bodyPr>
            <a:normAutofit/>
          </a:bodyPr>
          <a:lstStyle/>
          <a:p>
            <a:r>
              <a:rPr lang="en-GB" dirty="0"/>
              <a:t>Starting a container and </a:t>
            </a:r>
            <a:r>
              <a:rPr lang="en-GB" b="1" u="sng" dirty="0"/>
              <a:t>mount the volume</a:t>
            </a:r>
            <a:r>
              <a:rPr lang="en-GB" dirty="0"/>
              <a:t> into directory /app in the container</a:t>
            </a:r>
          </a:p>
          <a:p>
            <a:pPr lvl="1"/>
            <a:r>
              <a:rPr lang="en-GB" dirty="0"/>
              <a:t>(</a:t>
            </a:r>
            <a:r>
              <a:rPr lang="en-GB" dirty="0">
                <a:solidFill>
                  <a:srgbClr val="FF0000"/>
                </a:solidFill>
              </a:rPr>
              <a:t>if the volume does not exist then it is created for you.</a:t>
            </a:r>
            <a:r>
              <a:rPr lang="en-GB" dirty="0"/>
              <a:t>)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sz="2400" dirty="0"/>
              <a:t>Basically --volume and --mount are identical.</a:t>
            </a:r>
          </a:p>
          <a:p>
            <a:endParaRPr lang="en-GB" sz="1000" dirty="0"/>
          </a:p>
          <a:p>
            <a:r>
              <a:rPr lang="en-GB" sz="2400" dirty="0"/>
              <a:t>The biggest difference is that the -v syntax combines all the options together in one field, while the --mount syntax separates them which is more explicit and verbose.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AA224DD-1DE0-E241-1AAA-8B30B204CB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5738" y="804333"/>
            <a:ext cx="4058440" cy="488526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CE3E627-BD36-F188-F6EA-9B1396F3D2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402" y="3039926"/>
            <a:ext cx="7663336" cy="554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0130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211A42-E54C-C502-FED5-3E8AEAD6A3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E71DA6-A660-981D-4360-DF9A837C99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Bind Mount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C4FA1E1-BECA-02AC-708C-24F806F686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7" y="1690687"/>
            <a:ext cx="7665118" cy="4517409"/>
          </a:xfrm>
        </p:spPr>
        <p:txBody>
          <a:bodyPr>
            <a:normAutofit/>
          </a:bodyPr>
          <a:lstStyle/>
          <a:p>
            <a:r>
              <a:rPr lang="en-GB" b="1" dirty="0"/>
              <a:t>Sharing data between Host and Container:-</a:t>
            </a:r>
          </a:p>
          <a:p>
            <a:r>
              <a:rPr lang="en-GB" sz="2400" b="1" dirty="0"/>
              <a:t>A </a:t>
            </a:r>
            <a:r>
              <a:rPr lang="en-GB" sz="2400" b="1" dirty="0">
                <a:solidFill>
                  <a:srgbClr val="FF0000"/>
                </a:solidFill>
              </a:rPr>
              <a:t>bind mount </a:t>
            </a:r>
            <a:r>
              <a:rPr lang="en-GB" sz="2400" dirty="0"/>
              <a:t>is a mapping of a specific directory on the host machine to a directory inside the container </a:t>
            </a:r>
            <a:r>
              <a:rPr lang="en-GB" sz="2400" b="1" dirty="0"/>
              <a:t>without naming the volume (anonymous volume).</a:t>
            </a:r>
          </a:p>
          <a:p>
            <a:r>
              <a:rPr lang="en-GB" sz="2000" u="sng" dirty="0">
                <a:solidFill>
                  <a:srgbClr val="002060"/>
                </a:solidFill>
              </a:rPr>
              <a:t>Probably best used for software development rather than production because the “volume” is not managed by Docker and therefore the container cannot be deployed by orchestration software.</a:t>
            </a:r>
          </a:p>
          <a:p>
            <a:r>
              <a:rPr lang="en-GB" sz="2400" dirty="0"/>
              <a:t>When the container is removed, the content of the mapped directory is not deleted but…. if you are using --mount instead of --volume it will not create the host directory if it does not exist whereas --volume will</a:t>
            </a:r>
          </a:p>
          <a:p>
            <a:endParaRPr lang="en-GB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D331B06-866E-3F18-6A73-570EB4ADEE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5738" y="804333"/>
            <a:ext cx="4058440" cy="4885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617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C9354E-C2E2-13DE-52C7-6E0B9A9860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9DB8046-87ED-4EEF-6E4E-A8A281C990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Bind Mount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F2EBCCA-D51E-4419-C3BE-23711C4C5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247447" cy="4513316"/>
          </a:xfrm>
        </p:spPr>
        <p:txBody>
          <a:bodyPr>
            <a:normAutofit/>
          </a:bodyPr>
          <a:lstStyle/>
          <a:p>
            <a:r>
              <a:rPr lang="en-GB" dirty="0"/>
              <a:t>Instead of a volume name on the left side of the colon, you provide an absolute path on the host.</a:t>
            </a:r>
          </a:p>
          <a:p>
            <a:r>
              <a:rPr lang="en-GB" dirty="0"/>
              <a:t>Docker maps that host directory straight into the container at the specified path.</a:t>
            </a:r>
          </a:p>
          <a:p>
            <a:endParaRPr lang="en-GB" b="1" dirty="0"/>
          </a:p>
          <a:p>
            <a:r>
              <a:rPr lang="en-GB" b="1" dirty="0"/>
              <a:t>Example: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BE41D09-EFE2-C7BC-4A92-53407DFA82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286" y="3434056"/>
            <a:ext cx="10693311" cy="54868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95717BB-CD5D-EBA1-3D78-9E575CC8EF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04" y="4544686"/>
            <a:ext cx="11461473" cy="54868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382ED0B-251D-8D7A-AF0A-E8917C6E9870}"/>
              </a:ext>
            </a:extLst>
          </p:cNvPr>
          <p:cNvSpPr txBox="1"/>
          <p:nvPr/>
        </p:nvSpPr>
        <p:spPr>
          <a:xfrm>
            <a:off x="8528337" y="5388084"/>
            <a:ext cx="3530912" cy="120032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We can put webpages in C:/…../html/pages and the container will see them in /</a:t>
            </a:r>
            <a:r>
              <a:rPr lang="en-GB" dirty="0" err="1"/>
              <a:t>var</a:t>
            </a:r>
            <a:r>
              <a:rPr lang="en-GB" dirty="0"/>
              <a:t>/www/html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4518555-C414-2680-76AB-54E3C7D58BCF}"/>
              </a:ext>
            </a:extLst>
          </p:cNvPr>
          <p:cNvSpPr txBox="1"/>
          <p:nvPr/>
        </p:nvSpPr>
        <p:spPr>
          <a:xfrm>
            <a:off x="3873916" y="5742339"/>
            <a:ext cx="4216048" cy="92333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NOTE: In order to preserve portability, the host directory for a volume cannot be specified in a </a:t>
            </a:r>
            <a:r>
              <a:rPr lang="en-GB" dirty="0" err="1"/>
              <a:t>dockerfile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882002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234F0D-CDCF-26FD-8CBF-95C9D19E5E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5883F14-AFF6-E81C-53E8-71E2E1F44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Named Volumes Vs Bind Mounts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40B4B05-016D-AB47-81EA-5E99648ECF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53787" y="1617133"/>
            <a:ext cx="11084426" cy="396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2399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C22010-684C-CECE-DD1F-9AE82F8BAA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C6CE076-AE9B-8BA9-16A4-BA306E8F8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Exercise1: Create a Volume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FA440-4FA3-257D-1FCF-143DF26D30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923242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Open a terminal in your </a:t>
            </a:r>
            <a:r>
              <a:rPr lang="en-GB" b="1" i="1" dirty="0"/>
              <a:t>opt </a:t>
            </a:r>
            <a:r>
              <a:rPr lang="en-GB" dirty="0"/>
              <a:t>directory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Create a new directory (call it </a:t>
            </a:r>
            <a:r>
              <a:rPr lang="en-GB" b="1" i="1" dirty="0"/>
              <a:t>volume-test</a:t>
            </a:r>
            <a:r>
              <a:rPr lang="en-GB" dirty="0"/>
              <a:t>)			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Change into </a:t>
            </a:r>
            <a:r>
              <a:rPr lang="en-GB" b="1" i="1" dirty="0"/>
              <a:t>volume-test						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Create a volume							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Create a container running an Ubuntu Linux OS, with the volume mapped to /</a:t>
            </a:r>
            <a:r>
              <a:rPr lang="en-GB" dirty="0" err="1"/>
              <a:t>usr</a:t>
            </a:r>
            <a:r>
              <a:rPr lang="en-GB" dirty="0"/>
              <a:t>/</a:t>
            </a:r>
            <a:r>
              <a:rPr lang="en-GB" dirty="0" err="1"/>
              <a:t>dir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In the container, create some files in /</a:t>
            </a:r>
            <a:r>
              <a:rPr lang="en-GB" dirty="0" err="1"/>
              <a:t>usr</a:t>
            </a:r>
            <a:r>
              <a:rPr lang="en-GB" dirty="0"/>
              <a:t>/</a:t>
            </a:r>
            <a:r>
              <a:rPr lang="en-GB" dirty="0" err="1"/>
              <a:t>dir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Stop the container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Start the container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Confirm that the files still exist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40946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7B14B1-3885-21AE-D041-C65F9DC76A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ACBAFED-C11F-1BBC-DA18-2BEA1238F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Solution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F4E577C-5C4F-6ABB-D81E-DAF0D9C4B8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940175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400" dirty="0" err="1"/>
              <a:t>mkdir</a:t>
            </a:r>
            <a:r>
              <a:rPr lang="en-GB" sz="2400" b="1" dirty="0"/>
              <a:t> volume-test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cd </a:t>
            </a:r>
            <a:r>
              <a:rPr lang="en-GB" sz="2400" b="1" dirty="0"/>
              <a:t>volume-test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docker volume create  </a:t>
            </a:r>
            <a:r>
              <a:rPr lang="en-GB" sz="2400" b="1" dirty="0" err="1">
                <a:solidFill>
                  <a:schemeClr val="tx2">
                    <a:lumMod val="75000"/>
                  </a:schemeClr>
                </a:solidFill>
              </a:rPr>
              <a:t>my_volume</a:t>
            </a:r>
            <a:endParaRPr lang="en-GB" sz="2400" b="1" dirty="0">
              <a:solidFill>
                <a:schemeClr val="tx2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docker run –</a:t>
            </a:r>
            <a:r>
              <a:rPr lang="en-GB" sz="2400" dirty="0" err="1"/>
              <a:t>itd</a:t>
            </a:r>
            <a:r>
              <a:rPr lang="en-GB" sz="2400" dirty="0"/>
              <a:t> –v </a:t>
            </a:r>
            <a:r>
              <a:rPr lang="en-GB" sz="2400" b="1" dirty="0" err="1">
                <a:solidFill>
                  <a:schemeClr val="accent1">
                    <a:lumMod val="25000"/>
                  </a:schemeClr>
                </a:solidFill>
              </a:rPr>
              <a:t>my_volume</a:t>
            </a:r>
            <a:r>
              <a:rPr lang="en-GB" sz="2400" dirty="0"/>
              <a:t>:</a:t>
            </a:r>
            <a:r>
              <a:rPr lang="en-GB" sz="2400" b="1" dirty="0">
                <a:solidFill>
                  <a:srgbClr val="FF0000"/>
                </a:solidFill>
              </a:rPr>
              <a:t>/</a:t>
            </a:r>
            <a:r>
              <a:rPr lang="en-GB" sz="2400" b="1" dirty="0" err="1">
                <a:solidFill>
                  <a:srgbClr val="FF0000"/>
                </a:solidFill>
              </a:rPr>
              <a:t>usr</a:t>
            </a:r>
            <a:r>
              <a:rPr lang="en-GB" sz="2400" b="1" dirty="0">
                <a:solidFill>
                  <a:srgbClr val="FF0000"/>
                </a:solidFill>
              </a:rPr>
              <a:t>/</a:t>
            </a:r>
            <a:r>
              <a:rPr lang="en-GB" sz="2400" b="1" dirty="0" err="1">
                <a:solidFill>
                  <a:srgbClr val="FF0000"/>
                </a:solidFill>
              </a:rPr>
              <a:t>dir</a:t>
            </a:r>
            <a:r>
              <a:rPr lang="en-GB" sz="2400" dirty="0"/>
              <a:t> --name my-ubuntu </a:t>
            </a:r>
            <a:r>
              <a:rPr lang="en-GB" sz="2400" dirty="0" err="1"/>
              <a:t>ubuntu:latest</a:t>
            </a:r>
            <a:endParaRPr lang="en-GB" sz="2400" dirty="0"/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docker exec -it my-ubuntu bash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$ cd </a:t>
            </a:r>
            <a:r>
              <a:rPr lang="en-GB" sz="2400" b="1" dirty="0"/>
              <a:t>/</a:t>
            </a:r>
            <a:r>
              <a:rPr lang="en-GB" sz="2400" b="1" dirty="0" err="1"/>
              <a:t>usr</a:t>
            </a:r>
            <a:r>
              <a:rPr lang="en-GB" sz="2400" b="1" dirty="0"/>
              <a:t>/</a:t>
            </a:r>
            <a:r>
              <a:rPr lang="en-GB" sz="2400" b="1" dirty="0" err="1"/>
              <a:t>dir</a:t>
            </a:r>
            <a:endParaRPr lang="en-GB" sz="2400" b="1" dirty="0"/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$ touch hello.txt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$ exit</a:t>
            </a:r>
          </a:p>
        </p:txBody>
      </p:sp>
    </p:spTree>
    <p:extLst>
      <p:ext uri="{BB962C8B-B14F-4D97-AF65-F5344CB8AC3E}">
        <p14:creationId xmlns:p14="http://schemas.microsoft.com/office/powerpoint/2010/main" val="33150446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61D1E4-5514-B02A-8593-584B6DD398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4EF9B29-6C42-DADD-B2B3-4E296DEF7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Solution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147F213-76C1-F0F9-B47A-82F2EF14A4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940175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 startAt="9"/>
            </a:pPr>
            <a:r>
              <a:rPr lang="en-GB" sz="2400" dirty="0"/>
              <a:t>docker container stop my-ubuntu</a:t>
            </a:r>
          </a:p>
          <a:p>
            <a:pPr marL="457200" indent="-457200">
              <a:buFont typeface="+mj-lt"/>
              <a:buAutoNum type="arabicPeriod" startAt="9"/>
            </a:pPr>
            <a:r>
              <a:rPr lang="en-GB" sz="2400" dirty="0"/>
              <a:t>docker container start my-</a:t>
            </a:r>
            <a:r>
              <a:rPr lang="en-GB" sz="2400" dirty="0" err="1"/>
              <a:t>ubunut</a:t>
            </a:r>
            <a:endParaRPr lang="en-GB" sz="2400" dirty="0"/>
          </a:p>
          <a:p>
            <a:pPr marL="457200" indent="-457200">
              <a:buFont typeface="+mj-lt"/>
              <a:buAutoNum type="arabicPeriod" startAt="9"/>
            </a:pPr>
            <a:r>
              <a:rPr lang="en-GB" sz="2400" dirty="0"/>
              <a:t>docker exec -it my-ubuntu bash</a:t>
            </a:r>
          </a:p>
          <a:p>
            <a:pPr marL="457200" indent="-457200">
              <a:buFont typeface="+mj-lt"/>
              <a:buAutoNum type="arabicPeriod" startAt="9"/>
            </a:pPr>
            <a:r>
              <a:rPr lang="en-GB" sz="2400" dirty="0"/>
              <a:t>$# cd </a:t>
            </a:r>
            <a:r>
              <a:rPr lang="en-GB" sz="2400" b="1" dirty="0"/>
              <a:t>/</a:t>
            </a:r>
            <a:r>
              <a:rPr lang="en-GB" sz="2400" b="1" dirty="0" err="1"/>
              <a:t>usr</a:t>
            </a:r>
            <a:r>
              <a:rPr lang="en-GB" sz="2400" b="1" dirty="0"/>
              <a:t>/</a:t>
            </a:r>
            <a:r>
              <a:rPr lang="en-GB" sz="2400" b="1" dirty="0" err="1"/>
              <a:t>dir</a:t>
            </a:r>
            <a:endParaRPr lang="en-GB" sz="2400" b="1" dirty="0"/>
          </a:p>
          <a:p>
            <a:pPr marL="457200" indent="-457200">
              <a:buFont typeface="+mj-lt"/>
              <a:buAutoNum type="arabicPeriod" startAt="9"/>
            </a:pPr>
            <a:r>
              <a:rPr lang="en-GB" sz="2400" dirty="0"/>
              <a:t>$# ls</a:t>
            </a:r>
          </a:p>
          <a:p>
            <a:pPr marL="457200" indent="-457200">
              <a:buFont typeface="+mj-lt"/>
              <a:buAutoNum type="arabicPeriod" startAt="9"/>
            </a:pPr>
            <a:r>
              <a:rPr lang="en-GB" sz="2400" dirty="0"/>
              <a:t>$# exit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C009DB-2CF5-A4BA-EC07-3FF3273D06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4357" y="3209834"/>
            <a:ext cx="6531820" cy="1819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4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3486F3-6AF3-96D2-DFB5-F209026A7E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1D53078-7EB7-4D2A-36FC-A8BAC7791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Exercise2: Bind mount drive</a:t>
            </a:r>
            <a:endParaRPr lang="en-GB" sz="60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D6E8E90-7196-66A6-52EF-57E6DE6CA1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4493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400" dirty="0"/>
              <a:t>Navigate to the </a:t>
            </a:r>
            <a:r>
              <a:rPr lang="en-GB" sz="2400" b="1" dirty="0"/>
              <a:t>my-nginx</a:t>
            </a:r>
            <a:r>
              <a:rPr lang="en-GB" sz="2400" dirty="0"/>
              <a:t> directory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Make a new directory inside and call it /html/pages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Assuming you have built the my-nginx image from lecture 10, create a container running the nginx web server:</a:t>
            </a:r>
          </a:p>
          <a:p>
            <a:pPr lvl="1"/>
            <a:r>
              <a:rPr lang="en-GB" sz="2000" dirty="0"/>
              <a:t>Specify a bind mount using the newly created directory (it should be </a:t>
            </a:r>
            <a:r>
              <a:rPr lang="en-GB" sz="2000" b="1" dirty="0"/>
              <a:t>/home/</a:t>
            </a:r>
            <a:r>
              <a:rPr lang="en-GB" sz="2000" b="1" dirty="0" err="1"/>
              <a:t>azureuser</a:t>
            </a:r>
            <a:r>
              <a:rPr lang="en-GB" sz="2000" b="1" dirty="0"/>
              <a:t>/opt/my-nginx/html/pages/</a:t>
            </a:r>
            <a:r>
              <a:rPr lang="en-GB" sz="2000" dirty="0"/>
              <a:t>)</a:t>
            </a:r>
          </a:p>
          <a:p>
            <a:pPr lvl="1"/>
            <a:r>
              <a:rPr lang="en-GB" sz="2000" dirty="0"/>
              <a:t>Use </a:t>
            </a:r>
            <a:r>
              <a:rPr lang="en-GB" sz="2000" b="1" dirty="0"/>
              <a:t>var/www/html </a:t>
            </a:r>
            <a:r>
              <a:rPr lang="en-GB" sz="2000" dirty="0"/>
              <a:t>as the mounting point in the container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In the host directory add an index.html file with html markup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Navigate to </a:t>
            </a:r>
            <a:r>
              <a:rPr lang="en-GB" sz="2400" b="1" dirty="0"/>
              <a:t>localhost:8080 </a:t>
            </a:r>
            <a:r>
              <a:rPr lang="en-GB" sz="2400" dirty="0"/>
              <a:t>to confirm you can see the webpage</a:t>
            </a:r>
          </a:p>
        </p:txBody>
      </p:sp>
    </p:spTree>
    <p:extLst>
      <p:ext uri="{BB962C8B-B14F-4D97-AF65-F5344CB8AC3E}">
        <p14:creationId xmlns:p14="http://schemas.microsoft.com/office/powerpoint/2010/main" val="5010505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56ED36-3A65-9249-1EB1-E4360F24FC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E64D0A-14D9-C9CE-4813-89B1793A27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Solution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82AA6A0-E3F7-8364-00E9-B79DEE98E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351492"/>
            <a:ext cx="11481846" cy="4405842"/>
          </a:xfrm>
        </p:spPr>
        <p:txBody>
          <a:bodyPr>
            <a:normAutofit fontScale="85000" lnSpcReduction="20000"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altLang="en-US" sz="2400" b="1" dirty="0"/>
              <a:t>cd opt </a:t>
            </a:r>
            <a:r>
              <a:rPr lang="en-GB" altLang="en-US" sz="2400" dirty="0"/>
              <a:t>&gt; </a:t>
            </a:r>
            <a:r>
              <a:rPr lang="en-GB" altLang="en-US" sz="2400" b="1" dirty="0"/>
              <a:t>cd my-nginx</a:t>
            </a:r>
          </a:p>
          <a:p>
            <a:pPr marL="342900" indent="-342900">
              <a:buFont typeface="+mj-lt"/>
              <a:buAutoNum type="arabicPeriod"/>
            </a:pPr>
            <a:r>
              <a:rPr lang="en-GB" altLang="en-US" sz="2400" b="1" dirty="0" err="1"/>
              <a:t>mkdir</a:t>
            </a:r>
            <a:r>
              <a:rPr lang="en-GB" altLang="en-US" sz="2400" b="1" dirty="0"/>
              <a:t> html </a:t>
            </a:r>
            <a:r>
              <a:rPr lang="en-GB" altLang="en-US" sz="2400" dirty="0"/>
              <a:t>&gt; </a:t>
            </a:r>
            <a:r>
              <a:rPr lang="en-GB" altLang="en-US" sz="2400" b="1" dirty="0"/>
              <a:t>cd html </a:t>
            </a:r>
            <a:r>
              <a:rPr lang="en-GB" altLang="en-US" sz="2400" dirty="0"/>
              <a:t>&gt; </a:t>
            </a:r>
            <a:r>
              <a:rPr lang="en-GB" altLang="en-US" sz="2400" b="1" dirty="0" err="1"/>
              <a:t>mkdir</a:t>
            </a:r>
            <a:r>
              <a:rPr lang="en-GB" altLang="en-US" sz="2400" b="1" dirty="0"/>
              <a:t> pages</a:t>
            </a:r>
          </a:p>
          <a:p>
            <a:pPr marL="342900" indent="-342900">
              <a:buFont typeface="+mj-lt"/>
              <a:buAutoNum type="arabicPeriod"/>
            </a:pPr>
            <a:r>
              <a:rPr lang="en-GB" altLang="en-US" sz="2400" b="1" dirty="0"/>
              <a:t>Docker run –</a:t>
            </a:r>
            <a:r>
              <a:rPr lang="en-GB" altLang="en-US" sz="2400" b="1" dirty="0" err="1"/>
              <a:t>itd</a:t>
            </a:r>
            <a:r>
              <a:rPr lang="en-GB" altLang="en-US" sz="2400" b="1" dirty="0"/>
              <a:t> –name my-nginx-container –volume ./pages:/var/www/html my-nginx</a:t>
            </a:r>
          </a:p>
          <a:p>
            <a:pPr marL="342900" indent="-342900">
              <a:buFont typeface="+mj-lt"/>
              <a:buAutoNum type="arabicPeriod"/>
            </a:pPr>
            <a:r>
              <a:rPr lang="en-GB" altLang="en-US" sz="2400" b="1" dirty="0"/>
              <a:t> cd pages</a:t>
            </a:r>
            <a:r>
              <a:rPr lang="en-GB" altLang="en-US" sz="2400" dirty="0"/>
              <a:t> &gt; </a:t>
            </a:r>
            <a:r>
              <a:rPr lang="en-GB" altLang="en-US" sz="2400" b="1" dirty="0"/>
              <a:t>touch index.html</a:t>
            </a:r>
            <a:r>
              <a:rPr lang="en-GB" altLang="en-US" sz="2400" dirty="0"/>
              <a:t> &gt; </a:t>
            </a:r>
            <a:r>
              <a:rPr lang="en-GB" altLang="en-US" sz="2400" b="1" dirty="0"/>
              <a:t>nano index.html </a:t>
            </a:r>
            <a:r>
              <a:rPr lang="en-GB" altLang="en-US" sz="2400" dirty="0"/>
              <a:t>&gt; *Copy html below*</a:t>
            </a:r>
          </a:p>
          <a:p>
            <a:pPr marL="0" indent="0">
              <a:buNone/>
            </a:pPr>
            <a:r>
              <a:rPr lang="en-GB" altLang="en-US" sz="2400" dirty="0"/>
              <a:t>&lt;html&gt;</a:t>
            </a:r>
          </a:p>
          <a:p>
            <a:pPr marL="0" indent="0">
              <a:buNone/>
            </a:pPr>
            <a:r>
              <a:rPr lang="en-GB" altLang="en-US" sz="2400" dirty="0"/>
              <a:t>&lt;head&gt;</a:t>
            </a:r>
          </a:p>
          <a:p>
            <a:pPr marL="0" indent="0">
              <a:buNone/>
            </a:pPr>
            <a:r>
              <a:rPr lang="en-GB" altLang="en-US" sz="2400" dirty="0"/>
              <a:t>&lt;title&gt;Hello World&lt;/title&gt;</a:t>
            </a:r>
          </a:p>
          <a:p>
            <a:pPr marL="0" indent="0">
              <a:buNone/>
            </a:pPr>
            <a:r>
              <a:rPr lang="en-GB" altLang="en-US" sz="2400" dirty="0"/>
              <a:t>&lt;/head&gt;</a:t>
            </a:r>
          </a:p>
          <a:p>
            <a:pPr marL="0" indent="0">
              <a:buNone/>
            </a:pPr>
            <a:r>
              <a:rPr lang="en-GB" altLang="en-US" sz="2400" dirty="0"/>
              <a:t>&lt;body&gt;</a:t>
            </a:r>
          </a:p>
          <a:p>
            <a:pPr marL="0" indent="0">
              <a:buNone/>
            </a:pPr>
            <a:r>
              <a:rPr lang="en-GB" altLang="en-US" sz="2400" dirty="0"/>
              <a:t>&lt;h1&gt;Hello World&lt;/h1&gt;</a:t>
            </a:r>
          </a:p>
          <a:p>
            <a:pPr marL="0" indent="0">
              <a:buNone/>
            </a:pPr>
            <a:r>
              <a:rPr lang="en-GB" altLang="en-US" sz="2400" dirty="0"/>
              <a:t>&lt;p&gt;This is my first nginx container&lt;/p&gt;</a:t>
            </a:r>
          </a:p>
          <a:p>
            <a:pPr marL="0" indent="0">
              <a:buNone/>
            </a:pPr>
            <a:r>
              <a:rPr lang="en-GB" altLang="en-US" sz="2400" dirty="0"/>
              <a:t>&lt;/body&gt;</a:t>
            </a:r>
          </a:p>
          <a:p>
            <a:pPr marL="0" indent="0">
              <a:buNone/>
            </a:pPr>
            <a:r>
              <a:rPr lang="en-GB" altLang="en-US" sz="2400" dirty="0"/>
              <a:t>&lt;/html&gt;</a:t>
            </a:r>
          </a:p>
        </p:txBody>
      </p:sp>
    </p:spTree>
    <p:extLst>
      <p:ext uri="{BB962C8B-B14F-4D97-AF65-F5344CB8AC3E}">
        <p14:creationId xmlns:p14="http://schemas.microsoft.com/office/powerpoint/2010/main" val="30976675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FBC809-1BD0-FB62-C82D-9A676448D8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70817F0-A08D-ACD1-A0F4-07974738E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Volumes over Bind Mounts</a:t>
            </a:r>
            <a:endParaRPr lang="en-GB" sz="60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4F97C80-E351-64CB-747B-CA6A8410E1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11481846" cy="4493288"/>
          </a:xfrm>
        </p:spPr>
        <p:txBody>
          <a:bodyPr>
            <a:normAutofit/>
          </a:bodyPr>
          <a:lstStyle/>
          <a:p>
            <a:r>
              <a:rPr lang="en-GB" dirty="0"/>
              <a:t>Volumes are the preferred mechanism for persisting data generated by and used by Docker containers. </a:t>
            </a:r>
          </a:p>
          <a:p>
            <a:r>
              <a:rPr lang="en-GB" dirty="0"/>
              <a:t>Volumes are completely managed by Docker, whereas bind mounts are dependent on the directory structure of the host machine and are not portable. 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97E3669-0AA2-43F2-F210-E2A0549E2D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9216" y="3429000"/>
            <a:ext cx="6322100" cy="321287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B150356-EFE9-55C9-E9C7-9497980B46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300" y="4437648"/>
            <a:ext cx="2078916" cy="1316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51213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D040630-A62C-4063-B6E2-E8C2D35B5414}">
  <ds:schemaRefs>
    <ds:schemaRef ds:uri="http://purl.org/dc/terms/"/>
    <ds:schemaRef ds:uri="http://purl.org/dc/dcmitype/"/>
    <ds:schemaRef ds:uri="http://purl.org/dc/elements/1.1/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303dbf9b-b85b-46a0-94f1-894078c07ecd"/>
    <ds:schemaRef ds:uri="http://schemas.openxmlformats.org/package/2006/metadata/core-properties"/>
    <ds:schemaRef ds:uri="211f9404-bca0-4bcf-9c1d-965ccb6f8d2d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1172</Words>
  <Application>Microsoft Office PowerPoint</Application>
  <PresentationFormat>Widescreen</PresentationFormat>
  <Paragraphs>141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Aptos</vt:lpstr>
      <vt:lpstr>Arial</vt:lpstr>
      <vt:lpstr>Calibri</vt:lpstr>
      <vt:lpstr>Calibri Light</vt:lpstr>
      <vt:lpstr>UWTSD Holding Page</vt:lpstr>
      <vt:lpstr>UWTSD Text 2</vt:lpstr>
      <vt:lpstr>UWTSD Logo Variations place image in Background</vt:lpstr>
      <vt:lpstr>PowerPoint Presentation</vt:lpstr>
      <vt:lpstr>Container Volumes (Docker)</vt:lpstr>
      <vt:lpstr>Container Volumes</vt:lpstr>
      <vt:lpstr>Container (Named) Volumes</vt:lpstr>
      <vt:lpstr>Container (Named) Volumes</vt:lpstr>
      <vt:lpstr>Attaching a Docker volume to a container</vt:lpstr>
      <vt:lpstr>Alternative Approach</vt:lpstr>
      <vt:lpstr>Bind Mount</vt:lpstr>
      <vt:lpstr>Bind Mount</vt:lpstr>
      <vt:lpstr>Named Volumes Vs Bind Mounts</vt:lpstr>
      <vt:lpstr>Exercise1: Create a Volume</vt:lpstr>
      <vt:lpstr>Solution</vt:lpstr>
      <vt:lpstr>Solution</vt:lpstr>
      <vt:lpstr>Exercise2: Bind mount drive</vt:lpstr>
      <vt:lpstr>Solution</vt:lpstr>
      <vt:lpstr>Volumes over Bind Mounts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23</cp:revision>
  <dcterms:created xsi:type="dcterms:W3CDTF">2021-03-09T15:35:42Z</dcterms:created>
  <dcterms:modified xsi:type="dcterms:W3CDTF">2026-03-25T23:45:44Z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