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63" autoAdjust="0"/>
    <p:restoredTop sz="94660"/>
  </p:normalViewPr>
  <p:slideViewPr>
    <p:cSldViewPr snapToGrid="0">
      <p:cViewPr varScale="1">
        <p:scale>
          <a:sx n="86" d="100"/>
          <a:sy n="86" d="100"/>
        </p:scale>
        <p:origin x="114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32A499-8368-4DCA-8B44-9DD8A1C4D2C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B8857F8-C4F9-4849-98F0-1FE5CFD8C8E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6C30B8-3976-44CA-9D92-BD0AE52080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0A8154-8D4D-40C2-BCC9-AB66866A42F3}" type="datetimeFigureOut">
              <a:rPr lang="en-GB" smtClean="0"/>
              <a:t>25/03/2020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40C9EC-64BD-4310-BC5C-8473937C73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6F0DF9-00BA-4D63-8B53-A3CBAA2A7D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601168-0EFB-40E4-8B7A-B3A764A566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24901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C59FEC-7E1B-4E10-BBE1-295654D8E8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200BD4-7CD9-4419-9F36-43BC420748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8D6EFE-7FCC-4033-A464-79DA8A720F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0A8154-8D4D-40C2-BCC9-AB66866A42F3}" type="datetimeFigureOut">
              <a:rPr lang="en-GB" smtClean="0"/>
              <a:t>25/03/2020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E01011-2241-4F6A-97D4-30A756CF1F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BCFD03-8342-459F-980F-663DED566E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601168-0EFB-40E4-8B7A-B3A764A566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21438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6506AD-1FBB-4AA7-A6BE-27D2EBC8C3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BE8582-0741-49B7-8C63-0B6D0ABA0AD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AC35C8-3927-4F63-B681-3C836D9532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0A8154-8D4D-40C2-BCC9-AB66866A42F3}" type="datetimeFigureOut">
              <a:rPr lang="en-GB" smtClean="0"/>
              <a:t>25/03/2020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1786BB-F4FD-4F0D-A3A3-83FE781821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8B7602-F2E0-4701-80CB-C39EC87351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601168-0EFB-40E4-8B7A-B3A764A566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60986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59FCC0-AB83-4F76-AA05-0CD96BA7BF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EA9268-B486-4FC9-AA55-181638777A6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87EDC6-ECBD-4911-A4C6-B194B5FA07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9DAFC3-AE90-48C2-9AF2-59E2EE6A70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0A8154-8D4D-40C2-BCC9-AB66866A42F3}" type="datetimeFigureOut">
              <a:rPr lang="en-GB" smtClean="0"/>
              <a:t>25/03/2020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9D2D670-17A0-418A-A871-0249BA619B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677F12-70F7-46B3-AB39-E7DB7C5018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601168-0EFB-40E4-8B7A-B3A764A566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4349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5BD61-D8D3-45EC-A010-FC7CA174DF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965018-0487-47B0-BF4A-B3AEFEF864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362E430-9530-4E02-A680-2DC9DCF6020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234AA95-0166-4FE5-ADD2-065790C4C4F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EC78C81-65EC-4699-81A5-2ACFE56103C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1AC99A2-735F-4EF6-91CA-73DC6904BF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0A8154-8D4D-40C2-BCC9-AB66866A42F3}" type="datetimeFigureOut">
              <a:rPr lang="en-GB" smtClean="0"/>
              <a:t>25/03/2020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7B31260-9B4B-4ED4-B5D5-139820654F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BAD4BDE-0E58-4C4D-B239-FDFDED9450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601168-0EFB-40E4-8B7A-B3A764A566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26070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A066ED-0DAB-454E-8ED0-3D5699009C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FAE3E1-9D1D-4268-AFB0-901CC982B7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0A8154-8D4D-40C2-BCC9-AB66866A42F3}" type="datetimeFigureOut">
              <a:rPr lang="en-GB" smtClean="0"/>
              <a:t>25/03/2020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7D78DC4-C45B-421C-B857-430DFB1FAF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2ABA945-6E8D-43B8-8254-913ED9336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601168-0EFB-40E4-8B7A-B3A764A566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99368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216B157-A48C-4093-B04D-A6F1F56FB2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0A8154-8D4D-40C2-BCC9-AB66866A42F3}" type="datetimeFigureOut">
              <a:rPr lang="en-GB" smtClean="0"/>
              <a:t>25/03/2020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3F6CE28-127E-4918-9CD8-0254ADAE2F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E63F5AC-CA55-409C-9F2F-A3ACB38F26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601168-0EFB-40E4-8B7A-B3A764A566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45652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A514A1-EE33-40E9-AAF4-16C36D8DDC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43384D-FB2A-4732-B0E1-EA5F08E35A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A97AED-F90A-457B-B928-88B4BA73C8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8CE6C03-CDA9-4CA7-B453-39AA008EC5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0A8154-8D4D-40C2-BCC9-AB66866A42F3}" type="datetimeFigureOut">
              <a:rPr lang="en-GB" smtClean="0"/>
              <a:t>25/03/2020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318DC2-DF2B-4B90-BB18-166548958B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D3E958-3D36-4423-B5CA-1716758F1D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601168-0EFB-40E4-8B7A-B3A764A566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03959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F0067C-7169-49CB-A26B-CAE599D2AD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0EC6EB0-AA9C-431B-B680-44222C776AB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433BE86-B36C-4F46-9085-2BA2B798EE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0C45D4F-28FA-4B03-89A2-C6B905337B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0A8154-8D4D-40C2-BCC9-AB66866A42F3}" type="datetimeFigureOut">
              <a:rPr lang="en-GB" smtClean="0"/>
              <a:t>25/03/2020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B88CD3-6D94-47DB-A13C-03A7A4853B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089FC8C-C670-4749-98D3-F3CB8DC2BB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601168-0EFB-40E4-8B7A-B3A764A566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61361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19B56F-74D1-40B1-B809-90585537AC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8A9217-5FD6-4D80-AD3D-0D5731A08D0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3C369D-C13F-4967-A818-99944D0437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0A8154-8D4D-40C2-BCC9-AB66866A42F3}" type="datetimeFigureOut">
              <a:rPr lang="en-GB" smtClean="0"/>
              <a:t>25/03/2020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F64E79-C366-453D-9C0A-D50E5E1BD2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A6F35D-8221-4F6D-8C2F-7B62A79B27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601168-0EFB-40E4-8B7A-B3A764A566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60640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276F50B-1B66-48E8-AB11-2EDB72507AF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BD719DD-8260-4912-992F-76A996A3982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AB2E5D-5FA7-4848-BF00-7F95DA489F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0A8154-8D4D-40C2-BCC9-AB66866A42F3}" type="datetimeFigureOut">
              <a:rPr lang="en-GB" smtClean="0"/>
              <a:t>25/03/2020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221D68-5669-4281-BC5C-426C90DBAA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A7FC0D-30CB-4AF9-9CBA-B9643FC837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601168-0EFB-40E4-8B7A-B3A764A566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32535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EC6A523-312D-4A41-8B0D-FB0AC082F5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A6F85A9-17F2-47B4-9EED-955B379BEC3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6D11DA-B0A6-46DA-99A6-E9B7F52319B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0A8154-8D4D-40C2-BCC9-AB66866A42F3}" type="datetimeFigureOut">
              <a:rPr lang="en-GB" smtClean="0"/>
              <a:t>25/03/2020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91E7AB-3599-4383-A893-B552702EBBE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6D5E53-13D2-404A-B7F9-6A20CFB54FB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601168-0EFB-40E4-8B7A-B3A764A566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40758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87FF6B-8237-4840-9A23-022586350C0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Changes to teaching and assessment: Final Assignment</a:t>
            </a:r>
            <a:br>
              <a:rPr lang="en-GB" dirty="0"/>
            </a:br>
            <a:r>
              <a:rPr lang="en-GB" sz="4400" b="1" dirty="0"/>
              <a:t>There is audio with this presentation.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875047F-D6B9-409D-B876-620566A52FE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Corona Virus Changes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2B84332E-ACD2-490E-8043-70C759D4BEE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66063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3369"/>
    </mc:Choice>
    <mc:Fallback>
      <p:transition spd="slow" advTm="4336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C3891-2009-4776-B756-7B0A379397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MATLAB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794BFC-4572-4D06-985A-32723E0F98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4400" dirty="0"/>
              <a:t>There are new additions to Moodle.</a:t>
            </a:r>
          </a:p>
          <a:p>
            <a:r>
              <a:rPr lang="en-GB" sz="4400" dirty="0"/>
              <a:t>Assignment.</a:t>
            </a:r>
          </a:p>
          <a:p>
            <a:r>
              <a:rPr lang="en-GB" sz="4400" dirty="0"/>
              <a:t>MATLAB notes.  4 pdfs (all zipped up too).</a:t>
            </a:r>
          </a:p>
          <a:p>
            <a:pPr lvl="1"/>
            <a:r>
              <a:rPr lang="en-GB" sz="4000" dirty="0"/>
              <a:t>Work through these.</a:t>
            </a:r>
          </a:p>
          <a:p>
            <a:pPr lvl="1"/>
            <a:r>
              <a:rPr lang="en-GB" sz="4000" dirty="0"/>
              <a:t>Look at past papers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48F1159C-1EA6-4771-9032-D58BE5C4520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30704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14625"/>
    </mc:Choice>
    <mc:Fallback>
      <p:transition spd="slow" advTm="21462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26</TotalTime>
  <Words>49</Words>
  <Application>Microsoft Office PowerPoint</Application>
  <PresentationFormat>Widescreen</PresentationFormat>
  <Paragraphs>8</Paragraphs>
  <Slides>2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Changes to teaching and assessment: Final Assignment There is audio with this presentation.</vt:lpstr>
      <vt:lpstr>MATLAB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Changes to teaching and assessment: Final Assignment</dc:title>
  <dc:creator>Gordon Dickers</dc:creator>
  <cp:lastModifiedBy>Gordon Dickers</cp:lastModifiedBy>
  <cp:revision>3</cp:revision>
  <dcterms:created xsi:type="dcterms:W3CDTF">2020-03-25T12:48:06Z</dcterms:created>
  <dcterms:modified xsi:type="dcterms:W3CDTF">2020-03-25T13:14:12Z</dcterms:modified>
</cp:coreProperties>
</file>