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sldIdLst>
    <p:sldId id="270" r:id="rId2"/>
    <p:sldId id="256" r:id="rId3"/>
    <p:sldId id="257" r:id="rId4"/>
    <p:sldId id="258" r:id="rId5"/>
    <p:sldId id="259" r:id="rId6"/>
    <p:sldId id="261" r:id="rId7"/>
    <p:sldId id="260" r:id="rId8"/>
    <p:sldId id="265" r:id="rId9"/>
    <p:sldId id="266" r:id="rId10"/>
    <p:sldId id="267" r:id="rId11"/>
    <p:sldId id="268" r:id="rId12"/>
    <p:sldId id="269" r:id="rId13"/>
    <p:sldId id="262" r:id="rId14"/>
    <p:sldId id="264" r:id="rId15"/>
    <p:sldId id="26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D18F89-E442-3114-B2D4-60E64C9EF7D4}" v="3420" dt="2026-06-19T16:10:38.4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fosa Omoruyi (2515238)" userId="S::2515238@student.uwtsd.ac.uk::bdf94918-b1f8-4105-9c82-d64824fbea8c" providerId="AD" clId="Web-{9ED18F89-E442-3114-B2D4-60E64C9EF7D4}"/>
    <pc:docChg chg="mod addSld modSld sldOrd addMainMaster delMainMaster">
      <pc:chgData name="Efosa Omoruyi (2515238)" userId="S::2515238@student.uwtsd.ac.uk::bdf94918-b1f8-4105-9c82-d64824fbea8c" providerId="AD" clId="Web-{9ED18F89-E442-3114-B2D4-60E64C9EF7D4}" dt="2026-06-19T16:10:38.481" v="3434" actId="20577"/>
      <pc:docMkLst>
        <pc:docMk/>
      </pc:docMkLst>
      <pc:sldChg chg="modSp mod modClrScheme chgLayout">
        <pc:chgData name="Efosa Omoruyi (2515238)" userId="S::2515238@student.uwtsd.ac.uk::bdf94918-b1f8-4105-9c82-d64824fbea8c" providerId="AD" clId="Web-{9ED18F89-E442-3114-B2D4-60E64C9EF7D4}" dt="2026-06-17T14:57:08.475" v="120" actId="20577"/>
        <pc:sldMkLst>
          <pc:docMk/>
          <pc:sldMk cId="109857222" sldId="256"/>
        </pc:sldMkLst>
        <pc:spChg chg="mod ord">
          <ac:chgData name="Efosa Omoruyi (2515238)" userId="S::2515238@student.uwtsd.ac.uk::bdf94918-b1f8-4105-9c82-d64824fbea8c" providerId="AD" clId="Web-{9ED18F89-E442-3114-B2D4-60E64C9EF7D4}" dt="2026-06-17T14:57:08.475" v="120" actId="20577"/>
          <ac:spMkLst>
            <pc:docMk/>
            <pc:sldMk cId="109857222" sldId="256"/>
            <ac:spMk id="2" creationId="{00000000-0000-0000-0000-000000000000}"/>
          </ac:spMkLst>
        </pc:spChg>
        <pc:spChg chg="mod ord">
          <ac:chgData name="Efosa Omoruyi (2515238)" userId="S::2515238@student.uwtsd.ac.uk::bdf94918-b1f8-4105-9c82-d64824fbea8c" providerId="AD" clId="Web-{9ED18F89-E442-3114-B2D4-60E64C9EF7D4}" dt="2026-06-17T14:55:32.582" v="119"/>
          <ac:spMkLst>
            <pc:docMk/>
            <pc:sldMk cId="109857222" sldId="256"/>
            <ac:spMk id="3" creationId="{00000000-0000-0000-0000-000000000000}"/>
          </ac:spMkLst>
        </pc:spChg>
      </pc:sldChg>
      <pc:sldChg chg="modSp new">
        <pc:chgData name="Efosa Omoruyi (2515238)" userId="S::2515238@student.uwtsd.ac.uk::bdf94918-b1f8-4105-9c82-d64824fbea8c" providerId="AD" clId="Web-{9ED18F89-E442-3114-B2D4-60E64C9EF7D4}" dt="2026-06-17T15:43:44.941" v="501" actId="20577"/>
        <pc:sldMkLst>
          <pc:docMk/>
          <pc:sldMk cId="614194618" sldId="257"/>
        </pc:sldMkLst>
        <pc:spChg chg="mod">
          <ac:chgData name="Efosa Omoruyi (2515238)" userId="S::2515238@student.uwtsd.ac.uk::bdf94918-b1f8-4105-9c82-d64824fbea8c" providerId="AD" clId="Web-{9ED18F89-E442-3114-B2D4-60E64C9EF7D4}" dt="2026-06-17T14:58:56.245" v="139" actId="20577"/>
          <ac:spMkLst>
            <pc:docMk/>
            <pc:sldMk cId="614194618" sldId="257"/>
            <ac:spMk id="2" creationId="{61BEC51B-9395-5E9C-5126-FE7644E8015B}"/>
          </ac:spMkLst>
        </pc:spChg>
        <pc:spChg chg="mod">
          <ac:chgData name="Efosa Omoruyi (2515238)" userId="S::2515238@student.uwtsd.ac.uk::bdf94918-b1f8-4105-9c82-d64824fbea8c" providerId="AD" clId="Web-{9ED18F89-E442-3114-B2D4-60E64C9EF7D4}" dt="2026-06-17T15:43:44.941" v="501" actId="20577"/>
          <ac:spMkLst>
            <pc:docMk/>
            <pc:sldMk cId="614194618" sldId="257"/>
            <ac:spMk id="3" creationId="{7957E4B3-7EC7-5798-C42D-52D7C058CBED}"/>
          </ac:spMkLst>
        </pc:spChg>
      </pc:sldChg>
      <pc:sldChg chg="modSp new">
        <pc:chgData name="Efosa Omoruyi (2515238)" userId="S::2515238@student.uwtsd.ac.uk::bdf94918-b1f8-4105-9c82-d64824fbea8c" providerId="AD" clId="Web-{9ED18F89-E442-3114-B2D4-60E64C9EF7D4}" dt="2026-06-17T16:13:44.625" v="1012" actId="20577"/>
        <pc:sldMkLst>
          <pc:docMk/>
          <pc:sldMk cId="3963457418" sldId="258"/>
        </pc:sldMkLst>
        <pc:spChg chg="mod">
          <ac:chgData name="Efosa Omoruyi (2515238)" userId="S::2515238@student.uwtsd.ac.uk::bdf94918-b1f8-4105-9c82-d64824fbea8c" providerId="AD" clId="Web-{9ED18F89-E442-3114-B2D4-60E64C9EF7D4}" dt="2026-06-17T15:45:04.803" v="520" actId="20577"/>
          <ac:spMkLst>
            <pc:docMk/>
            <pc:sldMk cId="3963457418" sldId="258"/>
            <ac:spMk id="2" creationId="{B9F0F000-E978-DF8B-8700-C6817FE1D60B}"/>
          </ac:spMkLst>
        </pc:spChg>
        <pc:spChg chg="mod">
          <ac:chgData name="Efosa Omoruyi (2515238)" userId="S::2515238@student.uwtsd.ac.uk::bdf94918-b1f8-4105-9c82-d64824fbea8c" providerId="AD" clId="Web-{9ED18F89-E442-3114-B2D4-60E64C9EF7D4}" dt="2026-06-17T16:13:44.625" v="1012" actId="20577"/>
          <ac:spMkLst>
            <pc:docMk/>
            <pc:sldMk cId="3963457418" sldId="258"/>
            <ac:spMk id="3" creationId="{3829ECFE-66AA-82E8-D4E7-67721B4CC198}"/>
          </ac:spMkLst>
        </pc:spChg>
      </pc:sldChg>
      <pc:sldChg chg="modSp new">
        <pc:chgData name="Efosa Omoruyi (2515238)" userId="S::2515238@student.uwtsd.ac.uk::bdf94918-b1f8-4105-9c82-d64824fbea8c" providerId="AD" clId="Web-{9ED18F89-E442-3114-B2D4-60E64C9EF7D4}" dt="2026-06-17T16:22:28.267" v="1183" actId="20577"/>
        <pc:sldMkLst>
          <pc:docMk/>
          <pc:sldMk cId="3138696233" sldId="259"/>
        </pc:sldMkLst>
        <pc:spChg chg="mod">
          <ac:chgData name="Efosa Omoruyi (2515238)" userId="S::2515238@student.uwtsd.ac.uk::bdf94918-b1f8-4105-9c82-d64824fbea8c" providerId="AD" clId="Web-{9ED18F89-E442-3114-B2D4-60E64C9EF7D4}" dt="2026-06-17T16:05:30.406" v="868" actId="20577"/>
          <ac:spMkLst>
            <pc:docMk/>
            <pc:sldMk cId="3138696233" sldId="259"/>
            <ac:spMk id="2" creationId="{EFE38552-F8C1-EE9A-EF10-F6F7817E3433}"/>
          </ac:spMkLst>
        </pc:spChg>
        <pc:spChg chg="mod">
          <ac:chgData name="Efosa Omoruyi (2515238)" userId="S::2515238@student.uwtsd.ac.uk::bdf94918-b1f8-4105-9c82-d64824fbea8c" providerId="AD" clId="Web-{9ED18F89-E442-3114-B2D4-60E64C9EF7D4}" dt="2026-06-17T16:22:28.267" v="1183" actId="20577"/>
          <ac:spMkLst>
            <pc:docMk/>
            <pc:sldMk cId="3138696233" sldId="259"/>
            <ac:spMk id="3" creationId="{2822757F-8CE4-9714-EFAA-D81920573A48}"/>
          </ac:spMkLst>
        </pc:spChg>
      </pc:sldChg>
      <pc:sldChg chg="modSp new">
        <pc:chgData name="Efosa Omoruyi (2515238)" userId="S::2515238@student.uwtsd.ac.uk::bdf94918-b1f8-4105-9c82-d64824fbea8c" providerId="AD" clId="Web-{9ED18F89-E442-3114-B2D4-60E64C9EF7D4}" dt="2026-06-18T14:11:54.006" v="2820" actId="20577"/>
        <pc:sldMkLst>
          <pc:docMk/>
          <pc:sldMk cId="2533452048" sldId="260"/>
        </pc:sldMkLst>
        <pc:spChg chg="mod">
          <ac:chgData name="Efosa Omoruyi (2515238)" userId="S::2515238@student.uwtsd.ac.uk::bdf94918-b1f8-4105-9c82-d64824fbea8c" providerId="AD" clId="Web-{9ED18F89-E442-3114-B2D4-60E64C9EF7D4}" dt="2026-06-17T16:31:09.065" v="1198" actId="20577"/>
          <ac:spMkLst>
            <pc:docMk/>
            <pc:sldMk cId="2533452048" sldId="260"/>
            <ac:spMk id="2" creationId="{05BB69CF-7625-4C73-89EF-E32AADD24AB4}"/>
          </ac:spMkLst>
        </pc:spChg>
        <pc:spChg chg="mod">
          <ac:chgData name="Efosa Omoruyi (2515238)" userId="S::2515238@student.uwtsd.ac.uk::bdf94918-b1f8-4105-9c82-d64824fbea8c" providerId="AD" clId="Web-{9ED18F89-E442-3114-B2D4-60E64C9EF7D4}" dt="2026-06-18T14:11:54.006" v="2820" actId="20577"/>
          <ac:spMkLst>
            <pc:docMk/>
            <pc:sldMk cId="2533452048" sldId="260"/>
            <ac:spMk id="3" creationId="{30C2D0BD-CE4A-4420-ACC5-F9D77E5CE180}"/>
          </ac:spMkLst>
        </pc:spChg>
      </pc:sldChg>
      <pc:sldChg chg="modSp new">
        <pc:chgData name="Efosa Omoruyi (2515238)" userId="S::2515238@student.uwtsd.ac.uk::bdf94918-b1f8-4105-9c82-d64824fbea8c" providerId="AD" clId="Web-{9ED18F89-E442-3114-B2D4-60E64C9EF7D4}" dt="2026-06-17T17:07:07.011" v="1613" actId="20577"/>
        <pc:sldMkLst>
          <pc:docMk/>
          <pc:sldMk cId="2435198918" sldId="261"/>
        </pc:sldMkLst>
        <pc:spChg chg="mod">
          <ac:chgData name="Efosa Omoruyi (2515238)" userId="S::2515238@student.uwtsd.ac.uk::bdf94918-b1f8-4105-9c82-d64824fbea8c" providerId="AD" clId="Web-{9ED18F89-E442-3114-B2D4-60E64C9EF7D4}" dt="2026-06-17T16:56:36.459" v="1408" actId="20577"/>
          <ac:spMkLst>
            <pc:docMk/>
            <pc:sldMk cId="2435198918" sldId="261"/>
            <ac:spMk id="2" creationId="{607B08CE-936C-CF86-3D97-DBB84A581A68}"/>
          </ac:spMkLst>
        </pc:spChg>
        <pc:spChg chg="mod">
          <ac:chgData name="Efosa Omoruyi (2515238)" userId="S::2515238@student.uwtsd.ac.uk::bdf94918-b1f8-4105-9c82-d64824fbea8c" providerId="AD" clId="Web-{9ED18F89-E442-3114-B2D4-60E64C9EF7D4}" dt="2026-06-17T17:07:07.011" v="1613" actId="20577"/>
          <ac:spMkLst>
            <pc:docMk/>
            <pc:sldMk cId="2435198918" sldId="261"/>
            <ac:spMk id="3" creationId="{E6EFF7A3-66E5-8FA5-6376-64DD3BDCC8DC}"/>
          </ac:spMkLst>
        </pc:spChg>
      </pc:sldChg>
      <pc:sldChg chg="modSp new ord">
        <pc:chgData name="Efosa Omoruyi (2515238)" userId="S::2515238@student.uwtsd.ac.uk::bdf94918-b1f8-4105-9c82-d64824fbea8c" providerId="AD" clId="Web-{9ED18F89-E442-3114-B2D4-60E64C9EF7D4}" dt="2026-06-17T17:47:05.058" v="2033" actId="20577"/>
        <pc:sldMkLst>
          <pc:docMk/>
          <pc:sldMk cId="3316064025" sldId="262"/>
        </pc:sldMkLst>
        <pc:spChg chg="mod">
          <ac:chgData name="Efosa Omoruyi (2515238)" userId="S::2515238@student.uwtsd.ac.uk::bdf94918-b1f8-4105-9c82-d64824fbea8c" providerId="AD" clId="Web-{9ED18F89-E442-3114-B2D4-60E64C9EF7D4}" dt="2026-06-17T17:17:25.547" v="1616" actId="20577"/>
          <ac:spMkLst>
            <pc:docMk/>
            <pc:sldMk cId="3316064025" sldId="262"/>
            <ac:spMk id="2" creationId="{642F2E48-464E-58C1-7A24-1D765C0517DB}"/>
          </ac:spMkLst>
        </pc:spChg>
        <pc:spChg chg="mod">
          <ac:chgData name="Efosa Omoruyi (2515238)" userId="S::2515238@student.uwtsd.ac.uk::bdf94918-b1f8-4105-9c82-d64824fbea8c" providerId="AD" clId="Web-{9ED18F89-E442-3114-B2D4-60E64C9EF7D4}" dt="2026-06-17T17:47:05.058" v="2033" actId="20577"/>
          <ac:spMkLst>
            <pc:docMk/>
            <pc:sldMk cId="3316064025" sldId="262"/>
            <ac:spMk id="3" creationId="{9AF6DC19-D7A9-A1A1-C673-07D684157D57}"/>
          </ac:spMkLst>
        </pc:spChg>
      </pc:sldChg>
      <pc:sldChg chg="modSp new">
        <pc:chgData name="Efosa Omoruyi (2515238)" userId="S::2515238@student.uwtsd.ac.uk::bdf94918-b1f8-4105-9c82-d64824fbea8c" providerId="AD" clId="Web-{9ED18F89-E442-3114-B2D4-60E64C9EF7D4}" dt="2026-06-19T15:51:05.303" v="3327" actId="20577"/>
        <pc:sldMkLst>
          <pc:docMk/>
          <pc:sldMk cId="706434434" sldId="263"/>
        </pc:sldMkLst>
        <pc:spChg chg="mod">
          <ac:chgData name="Efosa Omoruyi (2515238)" userId="S::2515238@student.uwtsd.ac.uk::bdf94918-b1f8-4105-9c82-d64824fbea8c" providerId="AD" clId="Web-{9ED18F89-E442-3114-B2D4-60E64C9EF7D4}" dt="2026-06-17T17:17:36.094" v="1620" actId="20577"/>
          <ac:spMkLst>
            <pc:docMk/>
            <pc:sldMk cId="706434434" sldId="263"/>
            <ac:spMk id="2" creationId="{2BCAC10B-1ACE-96BB-5E77-80FF9C127E3B}"/>
          </ac:spMkLst>
        </pc:spChg>
        <pc:spChg chg="mod">
          <ac:chgData name="Efosa Omoruyi (2515238)" userId="S::2515238@student.uwtsd.ac.uk::bdf94918-b1f8-4105-9c82-d64824fbea8c" providerId="AD" clId="Web-{9ED18F89-E442-3114-B2D4-60E64C9EF7D4}" dt="2026-06-19T15:51:05.303" v="3327" actId="20577"/>
          <ac:spMkLst>
            <pc:docMk/>
            <pc:sldMk cId="706434434" sldId="263"/>
            <ac:spMk id="3" creationId="{9ED915B2-5D7B-D08C-2AF0-D59180CA9FD2}"/>
          </ac:spMkLst>
        </pc:spChg>
      </pc:sldChg>
      <pc:sldChg chg="modSp new ord">
        <pc:chgData name="Efosa Omoruyi (2515238)" userId="S::2515238@student.uwtsd.ac.uk::bdf94918-b1f8-4105-9c82-d64824fbea8c" providerId="AD" clId="Web-{9ED18F89-E442-3114-B2D4-60E64C9EF7D4}" dt="2026-06-19T15:54:33.638" v="3347" actId="20577"/>
        <pc:sldMkLst>
          <pc:docMk/>
          <pc:sldMk cId="3031378607" sldId="264"/>
        </pc:sldMkLst>
        <pc:spChg chg="mod">
          <ac:chgData name="Efosa Omoruyi (2515238)" userId="S::2515238@student.uwtsd.ac.uk::bdf94918-b1f8-4105-9c82-d64824fbea8c" providerId="AD" clId="Web-{9ED18F89-E442-3114-B2D4-60E64C9EF7D4}" dt="2026-06-17T17:33:39.203" v="1756" actId="20577"/>
          <ac:spMkLst>
            <pc:docMk/>
            <pc:sldMk cId="3031378607" sldId="264"/>
            <ac:spMk id="2" creationId="{4AAD6CD0-F2B1-2594-4E8C-85C6F70476B8}"/>
          </ac:spMkLst>
        </pc:spChg>
        <pc:spChg chg="mod">
          <ac:chgData name="Efosa Omoruyi (2515238)" userId="S::2515238@student.uwtsd.ac.uk::bdf94918-b1f8-4105-9c82-d64824fbea8c" providerId="AD" clId="Web-{9ED18F89-E442-3114-B2D4-60E64C9EF7D4}" dt="2026-06-19T15:54:33.638" v="3347" actId="20577"/>
          <ac:spMkLst>
            <pc:docMk/>
            <pc:sldMk cId="3031378607" sldId="264"/>
            <ac:spMk id="3" creationId="{4EC104FC-0274-F05E-553C-C5BF5154D870}"/>
          </ac:spMkLst>
        </pc:spChg>
      </pc:sldChg>
      <pc:sldChg chg="modSp new">
        <pc:chgData name="Efosa Omoruyi (2515238)" userId="S::2515238@student.uwtsd.ac.uk::bdf94918-b1f8-4105-9c82-d64824fbea8c" providerId="AD" clId="Web-{9ED18F89-E442-3114-B2D4-60E64C9EF7D4}" dt="2026-06-18T13:46:19.445" v="2359" actId="20577"/>
        <pc:sldMkLst>
          <pc:docMk/>
          <pc:sldMk cId="3134629926" sldId="265"/>
        </pc:sldMkLst>
        <pc:spChg chg="mod">
          <ac:chgData name="Efosa Omoruyi (2515238)" userId="S::2515238@student.uwtsd.ac.uk::bdf94918-b1f8-4105-9c82-d64824fbea8c" providerId="AD" clId="Web-{9ED18F89-E442-3114-B2D4-60E64C9EF7D4}" dt="2026-06-18T13:43:37.904" v="2286" actId="20577"/>
          <ac:spMkLst>
            <pc:docMk/>
            <pc:sldMk cId="3134629926" sldId="265"/>
            <ac:spMk id="2" creationId="{C99FA76A-1117-A629-A7AB-BA3BFBA2E255}"/>
          </ac:spMkLst>
        </pc:spChg>
        <pc:spChg chg="mod">
          <ac:chgData name="Efosa Omoruyi (2515238)" userId="S::2515238@student.uwtsd.ac.uk::bdf94918-b1f8-4105-9c82-d64824fbea8c" providerId="AD" clId="Web-{9ED18F89-E442-3114-B2D4-60E64C9EF7D4}" dt="2026-06-18T13:46:19.445" v="2359" actId="20577"/>
          <ac:spMkLst>
            <pc:docMk/>
            <pc:sldMk cId="3134629926" sldId="265"/>
            <ac:spMk id="3" creationId="{8C4B238A-D41E-7CE5-3392-1C8D89FC662C}"/>
          </ac:spMkLst>
        </pc:spChg>
      </pc:sldChg>
      <pc:sldChg chg="modSp new">
        <pc:chgData name="Efosa Omoruyi (2515238)" userId="S::2515238@student.uwtsd.ac.uk::bdf94918-b1f8-4105-9c82-d64824fbea8c" providerId="AD" clId="Web-{9ED18F89-E442-3114-B2D4-60E64C9EF7D4}" dt="2026-06-18T13:50:22.335" v="2458" actId="20577"/>
        <pc:sldMkLst>
          <pc:docMk/>
          <pc:sldMk cId="999099562" sldId="266"/>
        </pc:sldMkLst>
        <pc:spChg chg="mod">
          <ac:chgData name="Efosa Omoruyi (2515238)" userId="S::2515238@student.uwtsd.ac.uk::bdf94918-b1f8-4105-9c82-d64824fbea8c" providerId="AD" clId="Web-{9ED18F89-E442-3114-B2D4-60E64C9EF7D4}" dt="2026-06-18T13:47:17.402" v="2378" actId="20577"/>
          <ac:spMkLst>
            <pc:docMk/>
            <pc:sldMk cId="999099562" sldId="266"/>
            <ac:spMk id="2" creationId="{CD147A5B-2866-8DF4-80CB-B6F489F54A84}"/>
          </ac:spMkLst>
        </pc:spChg>
        <pc:spChg chg="mod">
          <ac:chgData name="Efosa Omoruyi (2515238)" userId="S::2515238@student.uwtsd.ac.uk::bdf94918-b1f8-4105-9c82-d64824fbea8c" providerId="AD" clId="Web-{9ED18F89-E442-3114-B2D4-60E64C9EF7D4}" dt="2026-06-18T13:50:22.335" v="2458" actId="20577"/>
          <ac:spMkLst>
            <pc:docMk/>
            <pc:sldMk cId="999099562" sldId="266"/>
            <ac:spMk id="3" creationId="{38DCA505-B4B9-6B13-037F-A3A04CA073AB}"/>
          </ac:spMkLst>
        </pc:spChg>
      </pc:sldChg>
      <pc:sldChg chg="modSp new">
        <pc:chgData name="Efosa Omoruyi (2515238)" userId="S::2515238@student.uwtsd.ac.uk::bdf94918-b1f8-4105-9c82-d64824fbea8c" providerId="AD" clId="Web-{9ED18F89-E442-3114-B2D4-60E64C9EF7D4}" dt="2026-06-18T13:55:22.071" v="2570" actId="20577"/>
        <pc:sldMkLst>
          <pc:docMk/>
          <pc:sldMk cId="3662119278" sldId="267"/>
        </pc:sldMkLst>
        <pc:spChg chg="mod">
          <ac:chgData name="Efosa Omoruyi (2515238)" userId="S::2515238@student.uwtsd.ac.uk::bdf94918-b1f8-4105-9c82-d64824fbea8c" providerId="AD" clId="Web-{9ED18F89-E442-3114-B2D4-60E64C9EF7D4}" dt="2026-06-18T13:51:01.587" v="2468" actId="20577"/>
          <ac:spMkLst>
            <pc:docMk/>
            <pc:sldMk cId="3662119278" sldId="267"/>
            <ac:spMk id="2" creationId="{5376373A-EED2-A92A-3C5B-5F1AE714D958}"/>
          </ac:spMkLst>
        </pc:spChg>
        <pc:spChg chg="mod">
          <ac:chgData name="Efosa Omoruyi (2515238)" userId="S::2515238@student.uwtsd.ac.uk::bdf94918-b1f8-4105-9c82-d64824fbea8c" providerId="AD" clId="Web-{9ED18F89-E442-3114-B2D4-60E64C9EF7D4}" dt="2026-06-18T13:55:22.071" v="2570" actId="20577"/>
          <ac:spMkLst>
            <pc:docMk/>
            <pc:sldMk cId="3662119278" sldId="267"/>
            <ac:spMk id="3" creationId="{40DBF0AE-4B8E-92F9-C864-E0D5FB0293E6}"/>
          </ac:spMkLst>
        </pc:spChg>
      </pc:sldChg>
      <pc:sldChg chg="modSp new">
        <pc:chgData name="Efosa Omoruyi (2515238)" userId="S::2515238@student.uwtsd.ac.uk::bdf94918-b1f8-4105-9c82-d64824fbea8c" providerId="AD" clId="Web-{9ED18F89-E442-3114-B2D4-60E64C9EF7D4}" dt="2026-06-18T14:00:35.559" v="2662" actId="20577"/>
        <pc:sldMkLst>
          <pc:docMk/>
          <pc:sldMk cId="127236840" sldId="268"/>
        </pc:sldMkLst>
        <pc:spChg chg="mod">
          <ac:chgData name="Efosa Omoruyi (2515238)" userId="S::2515238@student.uwtsd.ac.uk::bdf94918-b1f8-4105-9c82-d64824fbea8c" providerId="AD" clId="Web-{9ED18F89-E442-3114-B2D4-60E64C9EF7D4}" dt="2026-06-18T13:57:37.767" v="2581" actId="20577"/>
          <ac:spMkLst>
            <pc:docMk/>
            <pc:sldMk cId="127236840" sldId="268"/>
            <ac:spMk id="2" creationId="{40A38D57-FA5E-8859-410F-13F3F3DFD4AE}"/>
          </ac:spMkLst>
        </pc:spChg>
        <pc:spChg chg="mod">
          <ac:chgData name="Efosa Omoruyi (2515238)" userId="S::2515238@student.uwtsd.ac.uk::bdf94918-b1f8-4105-9c82-d64824fbea8c" providerId="AD" clId="Web-{9ED18F89-E442-3114-B2D4-60E64C9EF7D4}" dt="2026-06-18T14:00:35.559" v="2662" actId="20577"/>
          <ac:spMkLst>
            <pc:docMk/>
            <pc:sldMk cId="127236840" sldId="268"/>
            <ac:spMk id="3" creationId="{A7022088-9AD9-CF6F-E8B7-719DD87E11DF}"/>
          </ac:spMkLst>
        </pc:spChg>
      </pc:sldChg>
      <pc:sldChg chg="modSp new">
        <pc:chgData name="Efosa Omoruyi (2515238)" userId="S::2515238@student.uwtsd.ac.uk::bdf94918-b1f8-4105-9c82-d64824fbea8c" providerId="AD" clId="Web-{9ED18F89-E442-3114-B2D4-60E64C9EF7D4}" dt="2026-06-19T16:10:38.481" v="3434" actId="20577"/>
        <pc:sldMkLst>
          <pc:docMk/>
          <pc:sldMk cId="1773187684" sldId="269"/>
        </pc:sldMkLst>
        <pc:spChg chg="mod">
          <ac:chgData name="Efosa Omoruyi (2515238)" userId="S::2515238@student.uwtsd.ac.uk::bdf94918-b1f8-4105-9c82-d64824fbea8c" providerId="AD" clId="Web-{9ED18F89-E442-3114-B2D4-60E64C9EF7D4}" dt="2026-06-18T14:01:44.657" v="2675" actId="20577"/>
          <ac:spMkLst>
            <pc:docMk/>
            <pc:sldMk cId="1773187684" sldId="269"/>
            <ac:spMk id="2" creationId="{DC637297-C0AD-B0A8-D151-CEC9AAA69D4A}"/>
          </ac:spMkLst>
        </pc:spChg>
        <pc:spChg chg="mod">
          <ac:chgData name="Efosa Omoruyi (2515238)" userId="S::2515238@student.uwtsd.ac.uk::bdf94918-b1f8-4105-9c82-d64824fbea8c" providerId="AD" clId="Web-{9ED18F89-E442-3114-B2D4-60E64C9EF7D4}" dt="2026-06-19T16:10:38.481" v="3434" actId="20577"/>
          <ac:spMkLst>
            <pc:docMk/>
            <pc:sldMk cId="1773187684" sldId="269"/>
            <ac:spMk id="3" creationId="{00B1F4A2-35C2-CCB1-99BD-FF99C4DE81AF}"/>
          </ac:spMkLst>
        </pc:spChg>
      </pc:sldChg>
      <pc:sldChg chg="addSp delSp modSp new ord">
        <pc:chgData name="Efosa Omoruyi (2515238)" userId="S::2515238@student.uwtsd.ac.uk::bdf94918-b1f8-4105-9c82-d64824fbea8c" providerId="AD" clId="Web-{9ED18F89-E442-3114-B2D4-60E64C9EF7D4}" dt="2026-06-19T15:25:34.079" v="3150" actId="20577"/>
        <pc:sldMkLst>
          <pc:docMk/>
          <pc:sldMk cId="2054150511" sldId="270"/>
        </pc:sldMkLst>
        <pc:spChg chg="del mod">
          <ac:chgData name="Efosa Omoruyi (2515238)" userId="S::2515238@student.uwtsd.ac.uk::bdf94918-b1f8-4105-9c82-d64824fbea8c" providerId="AD" clId="Web-{9ED18F89-E442-3114-B2D4-60E64C9EF7D4}" dt="2026-06-18T14:31:46.264" v="2945"/>
          <ac:spMkLst>
            <pc:docMk/>
            <pc:sldMk cId="2054150511" sldId="270"/>
            <ac:spMk id="2" creationId="{310AA1BA-053C-6E4C-81A8-60CD38C5D935}"/>
          </ac:spMkLst>
        </pc:spChg>
        <pc:spChg chg="mod">
          <ac:chgData name="Efosa Omoruyi (2515238)" userId="S::2515238@student.uwtsd.ac.uk::bdf94918-b1f8-4105-9c82-d64824fbea8c" providerId="AD" clId="Web-{9ED18F89-E442-3114-B2D4-60E64C9EF7D4}" dt="2026-06-18T14:26:51.372" v="2906" actId="14100"/>
          <ac:spMkLst>
            <pc:docMk/>
            <pc:sldMk cId="2054150511" sldId="270"/>
            <ac:spMk id="3" creationId="{5B64CF63-BED9-E4A5-E6B1-6D5C56399B9E}"/>
          </ac:spMkLst>
        </pc:spChg>
        <pc:spChg chg="add mod">
          <ac:chgData name="Efosa Omoruyi (2515238)" userId="S::2515238@student.uwtsd.ac.uk::bdf94918-b1f8-4105-9c82-d64824fbea8c" providerId="AD" clId="Web-{9ED18F89-E442-3114-B2D4-60E64C9EF7D4}" dt="2026-06-19T15:25:34.079" v="3150" actId="20577"/>
          <ac:spMkLst>
            <pc:docMk/>
            <pc:sldMk cId="2054150511" sldId="270"/>
            <ac:spMk id="8" creationId="{53F458C3-0A58-644F-AA24-74A62D28877E}"/>
          </ac:spMkLst>
        </pc:spChg>
      </pc:sldChg>
      <pc:sldMasterChg chg="add addSldLayout modSldLayout">
        <pc:chgData name="Efosa Omoruyi (2515238)" userId="S::2515238@student.uwtsd.ac.uk::bdf94918-b1f8-4105-9c82-d64824fbea8c" providerId="AD" clId="Web-{9ED18F89-E442-3114-B2D4-60E64C9EF7D4}" dt="2026-06-17T14:55:32.582" v="119"/>
        <pc:sldMasterMkLst>
          <pc:docMk/>
          <pc:sldMasterMk cId="1808897303" sldId="2147483828"/>
        </pc:sldMasterMkLst>
        <pc:sldLayoutChg chg="add mod replId">
          <pc:chgData name="Efosa Omoruyi (2515238)" userId="S::2515238@student.uwtsd.ac.uk::bdf94918-b1f8-4105-9c82-d64824fbea8c" providerId="AD" clId="Web-{9ED18F89-E442-3114-B2D4-60E64C9EF7D4}" dt="2026-06-17T14:55:32.582" v="119"/>
          <pc:sldLayoutMkLst>
            <pc:docMk/>
            <pc:sldMasterMk cId="1808897303" sldId="2147483828"/>
            <pc:sldLayoutMk cId="408759837" sldId="2147483829"/>
          </pc:sldLayoutMkLst>
        </pc:sldLayoutChg>
        <pc:sldLayoutChg chg="add mod replId">
          <pc:chgData name="Efosa Omoruyi (2515238)" userId="S::2515238@student.uwtsd.ac.uk::bdf94918-b1f8-4105-9c82-d64824fbea8c" providerId="AD" clId="Web-{9ED18F89-E442-3114-B2D4-60E64C9EF7D4}" dt="2026-06-17T14:55:32.582" v="119"/>
          <pc:sldLayoutMkLst>
            <pc:docMk/>
            <pc:sldMasterMk cId="1808897303" sldId="2147483828"/>
            <pc:sldLayoutMk cId="628080480" sldId="2147483830"/>
          </pc:sldLayoutMkLst>
        </pc:sldLayoutChg>
        <pc:sldLayoutChg chg="add mod replId">
          <pc:chgData name="Efosa Omoruyi (2515238)" userId="S::2515238@student.uwtsd.ac.uk::bdf94918-b1f8-4105-9c82-d64824fbea8c" providerId="AD" clId="Web-{9ED18F89-E442-3114-B2D4-60E64C9EF7D4}" dt="2026-06-17T14:55:32.582" v="119"/>
          <pc:sldLayoutMkLst>
            <pc:docMk/>
            <pc:sldMasterMk cId="1808897303" sldId="2147483828"/>
            <pc:sldLayoutMk cId="623104592" sldId="2147483831"/>
          </pc:sldLayoutMkLst>
        </pc:sldLayoutChg>
        <pc:sldLayoutChg chg="add mod replId">
          <pc:chgData name="Efosa Omoruyi (2515238)" userId="S::2515238@student.uwtsd.ac.uk::bdf94918-b1f8-4105-9c82-d64824fbea8c" providerId="AD" clId="Web-{9ED18F89-E442-3114-B2D4-60E64C9EF7D4}" dt="2026-06-17T14:55:32.582" v="119"/>
          <pc:sldLayoutMkLst>
            <pc:docMk/>
            <pc:sldMasterMk cId="1808897303" sldId="2147483828"/>
            <pc:sldLayoutMk cId="4191091853" sldId="2147483832"/>
          </pc:sldLayoutMkLst>
        </pc:sldLayoutChg>
        <pc:sldLayoutChg chg="add mod replId">
          <pc:chgData name="Efosa Omoruyi (2515238)" userId="S::2515238@student.uwtsd.ac.uk::bdf94918-b1f8-4105-9c82-d64824fbea8c" providerId="AD" clId="Web-{9ED18F89-E442-3114-B2D4-60E64C9EF7D4}" dt="2026-06-17T14:55:32.582" v="119"/>
          <pc:sldLayoutMkLst>
            <pc:docMk/>
            <pc:sldMasterMk cId="1808897303" sldId="2147483828"/>
            <pc:sldLayoutMk cId="1506723946" sldId="2147483833"/>
          </pc:sldLayoutMkLst>
        </pc:sldLayoutChg>
        <pc:sldLayoutChg chg="add mod replId">
          <pc:chgData name="Efosa Omoruyi (2515238)" userId="S::2515238@student.uwtsd.ac.uk::bdf94918-b1f8-4105-9c82-d64824fbea8c" providerId="AD" clId="Web-{9ED18F89-E442-3114-B2D4-60E64C9EF7D4}" dt="2026-06-17T14:55:32.582" v="119"/>
          <pc:sldLayoutMkLst>
            <pc:docMk/>
            <pc:sldMasterMk cId="1808897303" sldId="2147483828"/>
            <pc:sldLayoutMk cId="3959595436" sldId="2147483834"/>
          </pc:sldLayoutMkLst>
        </pc:sldLayoutChg>
        <pc:sldLayoutChg chg="add mod replId">
          <pc:chgData name="Efosa Omoruyi (2515238)" userId="S::2515238@student.uwtsd.ac.uk::bdf94918-b1f8-4105-9c82-d64824fbea8c" providerId="AD" clId="Web-{9ED18F89-E442-3114-B2D4-60E64C9EF7D4}" dt="2026-06-17T14:55:32.582" v="119"/>
          <pc:sldLayoutMkLst>
            <pc:docMk/>
            <pc:sldMasterMk cId="1808897303" sldId="2147483828"/>
            <pc:sldLayoutMk cId="1345062694" sldId="2147483835"/>
          </pc:sldLayoutMkLst>
        </pc:sldLayoutChg>
        <pc:sldLayoutChg chg="add mod replId">
          <pc:chgData name="Efosa Omoruyi (2515238)" userId="S::2515238@student.uwtsd.ac.uk::bdf94918-b1f8-4105-9c82-d64824fbea8c" providerId="AD" clId="Web-{9ED18F89-E442-3114-B2D4-60E64C9EF7D4}" dt="2026-06-17T14:55:32.582" v="119"/>
          <pc:sldLayoutMkLst>
            <pc:docMk/>
            <pc:sldMasterMk cId="1808897303" sldId="2147483828"/>
            <pc:sldLayoutMk cId="1180062158" sldId="2147483836"/>
          </pc:sldLayoutMkLst>
        </pc:sldLayoutChg>
        <pc:sldLayoutChg chg="add mod replId">
          <pc:chgData name="Efosa Omoruyi (2515238)" userId="S::2515238@student.uwtsd.ac.uk::bdf94918-b1f8-4105-9c82-d64824fbea8c" providerId="AD" clId="Web-{9ED18F89-E442-3114-B2D4-60E64C9EF7D4}" dt="2026-06-17T14:55:32.582" v="119"/>
          <pc:sldLayoutMkLst>
            <pc:docMk/>
            <pc:sldMasterMk cId="1808897303" sldId="2147483828"/>
            <pc:sldLayoutMk cId="1697433947" sldId="2147483837"/>
          </pc:sldLayoutMkLst>
        </pc:sldLayoutChg>
        <pc:sldLayoutChg chg="add mod replId">
          <pc:chgData name="Efosa Omoruyi (2515238)" userId="S::2515238@student.uwtsd.ac.uk::bdf94918-b1f8-4105-9c82-d64824fbea8c" providerId="AD" clId="Web-{9ED18F89-E442-3114-B2D4-60E64C9EF7D4}" dt="2026-06-17T14:55:32.582" v="119"/>
          <pc:sldLayoutMkLst>
            <pc:docMk/>
            <pc:sldMasterMk cId="1808897303" sldId="2147483828"/>
            <pc:sldLayoutMk cId="1568064134" sldId="2147483838"/>
          </pc:sldLayoutMkLst>
        </pc:sldLayoutChg>
        <pc:sldLayoutChg chg="add mod replId">
          <pc:chgData name="Efosa Omoruyi (2515238)" userId="S::2515238@student.uwtsd.ac.uk::bdf94918-b1f8-4105-9c82-d64824fbea8c" providerId="AD" clId="Web-{9ED18F89-E442-3114-B2D4-60E64C9EF7D4}" dt="2026-06-17T14:55:32.582" v="119"/>
          <pc:sldLayoutMkLst>
            <pc:docMk/>
            <pc:sldMasterMk cId="1808897303" sldId="2147483828"/>
            <pc:sldLayoutMk cId="3202667464" sldId="2147483839"/>
          </pc:sldLayoutMkLst>
        </pc:sldLayoutChg>
      </pc:sldMaster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185BB-8B07-4DC9-86F3-2A225C77748D}"/>
              </a:ext>
            </a:extLst>
          </p:cNvPr>
          <p:cNvSpPr>
            <a:spLocks noGrp="1"/>
          </p:cNvSpPr>
          <p:nvPr>
            <p:ph type="ctrTitle"/>
          </p:nvPr>
        </p:nvSpPr>
        <p:spPr>
          <a:xfrm>
            <a:off x="1600200" y="1261872"/>
            <a:ext cx="7638222" cy="2852928"/>
          </a:xfrm>
        </p:spPr>
        <p:txBody>
          <a:bodyPr anchor="b">
            <a:normAutofit/>
          </a:bodyPr>
          <a:lstStyle>
            <a:lvl1pPr algn="l">
              <a:lnSpc>
                <a:spcPct val="130000"/>
              </a:lnSpc>
              <a:defRPr sz="3600" spc="1300" baseline="0"/>
            </a:lvl1pPr>
          </a:lstStyle>
          <a:p>
            <a:r>
              <a:rPr lang="en-US" dirty="0"/>
              <a:t>Click to edit Master title style</a:t>
            </a:r>
          </a:p>
        </p:txBody>
      </p:sp>
      <p:sp>
        <p:nvSpPr>
          <p:cNvPr id="3" name="Subtitle 2">
            <a:extLst>
              <a:ext uri="{FF2B5EF4-FFF2-40B4-BE49-F238E27FC236}">
                <a16:creationId xmlns:a16="http://schemas.microsoft.com/office/drawing/2014/main" id="{514D496A-6E7A-4923-8ED5-B4164125DEB6}"/>
              </a:ext>
            </a:extLst>
          </p:cNvPr>
          <p:cNvSpPr>
            <a:spLocks noGrp="1"/>
          </p:cNvSpPr>
          <p:nvPr>
            <p:ph type="subTitle" idx="1"/>
          </p:nvPr>
        </p:nvSpPr>
        <p:spPr>
          <a:xfrm>
            <a:off x="1600200" y="4681728"/>
            <a:ext cx="7638222" cy="929296"/>
          </a:xfrm>
          <a:prstGeom prst="rect">
            <a:avLst/>
          </a:prstGeom>
        </p:spPr>
        <p:txBody>
          <a:bodyPr>
            <a:normAutofit/>
          </a:bodyPr>
          <a:lstStyle>
            <a:lvl1pPr marL="0" indent="0" algn="l">
              <a:lnSpc>
                <a:spcPct val="130000"/>
              </a:lnSpc>
              <a:buNone/>
              <a:defRPr sz="1600" b="1" cap="all" spc="600" baseline="0"/>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3F5E3D20-43DC-4C14-8CFF-18545AED1B5B}"/>
              </a:ext>
            </a:extLst>
          </p:cNvPr>
          <p:cNvSpPr>
            <a:spLocks noGrp="1"/>
          </p:cNvSpPr>
          <p:nvPr>
            <p:ph type="dt" sz="half" idx="10"/>
          </p:nvPr>
        </p:nvSpPr>
        <p:spPr/>
        <p:txBody>
          <a:bodyPr/>
          <a:lstStyle/>
          <a:p>
            <a:fld id="{7CC70CF7-838D-41F7-9297-B5F83BDCEB13}" type="datetimeFigureOut">
              <a:rPr lang="en-US" dirty="0"/>
              <a:t>6/19/2026</a:t>
            </a:fld>
            <a:endParaRPr lang="en-US" dirty="0"/>
          </a:p>
        </p:txBody>
      </p:sp>
      <p:sp>
        <p:nvSpPr>
          <p:cNvPr id="5" name="Footer Placeholder 4">
            <a:extLst>
              <a:ext uri="{FF2B5EF4-FFF2-40B4-BE49-F238E27FC236}">
                <a16:creationId xmlns:a16="http://schemas.microsoft.com/office/drawing/2014/main" id="{E34FC300-5AFC-418B-85FD-EFA94BD7AF4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F69C7E81-ED3C-4DB0-8E74-AD2A87E6BE8A}"/>
              </a:ext>
            </a:extLst>
          </p:cNvPr>
          <p:cNvSpPr>
            <a:spLocks noGrp="1"/>
          </p:cNvSpPr>
          <p:nvPr>
            <p:ph type="sldNum" sz="quarter" idx="12"/>
          </p:nvPr>
        </p:nvSpPr>
        <p:spPr/>
        <p:txBody>
          <a:body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F0C817C9-850F-4FB6-B93B-CF3076C4A5C1}"/>
              </a:ext>
            </a:extLst>
          </p:cNvPr>
          <p:cNvGrpSpPr/>
          <p:nvPr/>
        </p:nvGrpSpPr>
        <p:grpSpPr>
          <a:xfrm flipH="1">
            <a:off x="0" y="0"/>
            <a:ext cx="567782" cy="3306479"/>
            <a:chOff x="11619770" y="-2005"/>
            <a:chExt cx="567782" cy="3306479"/>
          </a:xfrm>
        </p:grpSpPr>
        <p:sp>
          <p:nvSpPr>
            <p:cNvPr id="8" name="Freeform: Shape 7">
              <a:extLst>
                <a:ext uri="{FF2B5EF4-FFF2-40B4-BE49-F238E27FC236}">
                  <a16:creationId xmlns:a16="http://schemas.microsoft.com/office/drawing/2014/main" id="{159433A8-B67D-4675-AFDE-131069A709FC}"/>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2"/>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E1CD1C45-6A4D-4237-B39C-2D58F401A8C5}"/>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408759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25F8D-0421-4AEC-9C40-A13163EC8AF0}"/>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F2037680-115A-411F-AEF6-4AC2096B4A70}"/>
              </a:ext>
            </a:extLst>
          </p:cNvPr>
          <p:cNvSpPr>
            <a:spLocks noGrp="1"/>
          </p:cNvSpPr>
          <p:nvPr>
            <p:ph idx="1"/>
          </p:nvPr>
        </p:nvSpPr>
        <p:spPr>
          <a:xfrm>
            <a:off x="808662" y="2019299"/>
            <a:ext cx="10357666" cy="4114801"/>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0CC193-1304-4D0F-8331-14D4EC08EFE8}"/>
              </a:ext>
            </a:extLst>
          </p:cNvPr>
          <p:cNvSpPr>
            <a:spLocks noGrp="1"/>
          </p:cNvSpPr>
          <p:nvPr>
            <p:ph type="dt" sz="half" idx="10"/>
          </p:nvPr>
        </p:nvSpPr>
        <p:spPr/>
        <p:txBody>
          <a:bodyPr/>
          <a:lstStyle/>
          <a:p>
            <a:fld id="{254069DA-BCAC-469D-B81F-5CD529FD1EE6}" type="datetimeFigureOut">
              <a:rPr lang="en-US" dirty="0"/>
              <a:t>6/19/2026</a:t>
            </a:fld>
            <a:endParaRPr lang="en-US" dirty="0"/>
          </a:p>
        </p:txBody>
      </p:sp>
      <p:sp>
        <p:nvSpPr>
          <p:cNvPr id="5" name="Footer Placeholder 4">
            <a:extLst>
              <a:ext uri="{FF2B5EF4-FFF2-40B4-BE49-F238E27FC236}">
                <a16:creationId xmlns:a16="http://schemas.microsoft.com/office/drawing/2014/main" id="{0AF455C1-CD32-4050-BAFF-51CC6B62DFBB}"/>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500AF608-FF11-4CBE-B717-5D56AE67DDE1}"/>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628080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BD23A02E-6DCF-427A-8CFD-281B2185C7F0}"/>
              </a:ext>
            </a:extLst>
          </p:cNvPr>
          <p:cNvSpPr/>
          <p:nvPr/>
        </p:nvSpPr>
        <p:spPr>
          <a:xfrm>
            <a:off x="3242985" y="511814"/>
            <a:ext cx="5706031" cy="5706031"/>
          </a:xfrm>
          <a:prstGeom prst="ellipse">
            <a:avLst/>
          </a:prstGeom>
          <a:solidFill>
            <a:schemeClr val="accent1">
              <a:lumMod val="20000"/>
              <a:lumOff val="80000"/>
            </a:schemeClr>
          </a:solidFill>
          <a:ln>
            <a:noFill/>
          </a:ln>
          <a:effectLst>
            <a:outerShdw dist="165100" dir="2220000" algn="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F6B4C32-F19C-44F3-8EF8-1F506D74DD7A}"/>
              </a:ext>
            </a:extLst>
          </p:cNvPr>
          <p:cNvSpPr>
            <a:spLocks noGrp="1"/>
          </p:cNvSpPr>
          <p:nvPr>
            <p:ph type="title"/>
          </p:nvPr>
        </p:nvSpPr>
        <p:spPr>
          <a:xfrm>
            <a:off x="3649192" y="1709738"/>
            <a:ext cx="4893617" cy="2553893"/>
          </a:xfrm>
        </p:spPr>
        <p:txBody>
          <a:bodyPr anchor="b">
            <a:normAutofit/>
          </a:bodyPr>
          <a:lstStyle>
            <a:lvl1pPr algn="ctr">
              <a:defRPr sz="3600"/>
            </a:lvl1pPr>
          </a:lstStyle>
          <a:p>
            <a:r>
              <a:rPr lang="en-US" dirty="0"/>
              <a:t>Click to edit Master title style</a:t>
            </a:r>
          </a:p>
        </p:txBody>
      </p:sp>
      <p:sp>
        <p:nvSpPr>
          <p:cNvPr id="3" name="Text Placeholder 2">
            <a:extLst>
              <a:ext uri="{FF2B5EF4-FFF2-40B4-BE49-F238E27FC236}">
                <a16:creationId xmlns:a16="http://schemas.microsoft.com/office/drawing/2014/main" id="{B0889729-131C-4F78-9DAA-E9EE28EA912F}"/>
              </a:ext>
            </a:extLst>
          </p:cNvPr>
          <p:cNvSpPr>
            <a:spLocks noGrp="1"/>
          </p:cNvSpPr>
          <p:nvPr>
            <p:ph type="body" idx="1"/>
          </p:nvPr>
        </p:nvSpPr>
        <p:spPr>
          <a:xfrm>
            <a:off x="4062249" y="4540468"/>
            <a:ext cx="4067503" cy="1154037"/>
          </a:xfrm>
          <a:prstGeom prst="rect">
            <a:avLst/>
          </a:prstGeom>
        </p:spPr>
        <p:txBody>
          <a:bodyPr>
            <a:normAutofit/>
          </a:bodyPr>
          <a:lstStyle>
            <a:lvl1pPr marL="0" indent="0" algn="ctr">
              <a:buNone/>
              <a:defRPr sz="1600" b="1" cap="all" spc="600" baseline="0">
                <a:solidFill>
                  <a:schemeClr val="tx1"/>
                </a:solidFill>
                <a:latin typeface="+mn-l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924E608-AC1F-41FB-974A-BD619C6C26B5}"/>
              </a:ext>
            </a:extLst>
          </p:cNvPr>
          <p:cNvSpPr>
            <a:spLocks noGrp="1"/>
          </p:cNvSpPr>
          <p:nvPr>
            <p:ph type="dt" sz="half" idx="10"/>
          </p:nvPr>
        </p:nvSpPr>
        <p:spPr/>
        <p:txBody>
          <a:bodyPr/>
          <a:lstStyle/>
          <a:p>
            <a:fld id="{3134B3F2-5297-4D62-BDB7-590764A696AF}" type="datetimeFigureOut">
              <a:rPr lang="en-US" dirty="0"/>
              <a:t>6/19/2026</a:t>
            </a:fld>
            <a:endParaRPr lang="en-US" dirty="0"/>
          </a:p>
        </p:txBody>
      </p:sp>
      <p:sp>
        <p:nvSpPr>
          <p:cNvPr id="5" name="Footer Placeholder 4">
            <a:extLst>
              <a:ext uri="{FF2B5EF4-FFF2-40B4-BE49-F238E27FC236}">
                <a16:creationId xmlns:a16="http://schemas.microsoft.com/office/drawing/2014/main" id="{C0986158-8B03-45C3-891D-0357B198B6B4}"/>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1EC3B054-E8A2-43FD-B0FB-B1CCFA4BC0AD}"/>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6231045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64AA7-6D5A-402E-AD1A-880F2BDB7EE5}"/>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470D32B6-F9D8-4A43-B52C-336CFAB00A56}"/>
              </a:ext>
            </a:extLst>
          </p:cNvPr>
          <p:cNvSpPr>
            <a:spLocks noGrp="1"/>
          </p:cNvSpPr>
          <p:nvPr>
            <p:ph sz="half" idx="1"/>
          </p:nvPr>
        </p:nvSpPr>
        <p:spPr>
          <a:xfrm>
            <a:off x="812976" y="2019299"/>
            <a:ext cx="4995019" cy="4157663"/>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BF50CDD9-5742-4A34-BA72-7CCA72D914F4}"/>
              </a:ext>
            </a:extLst>
          </p:cNvPr>
          <p:cNvSpPr>
            <a:spLocks noGrp="1"/>
          </p:cNvSpPr>
          <p:nvPr>
            <p:ph sz="half" idx="2"/>
          </p:nvPr>
        </p:nvSpPr>
        <p:spPr>
          <a:xfrm>
            <a:off x="6293718" y="2019299"/>
            <a:ext cx="5027954" cy="4157663"/>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02783AA-D2AB-4385-A91F-870CB6564611}"/>
              </a:ext>
            </a:extLst>
          </p:cNvPr>
          <p:cNvSpPr>
            <a:spLocks noGrp="1"/>
          </p:cNvSpPr>
          <p:nvPr>
            <p:ph type="dt" sz="half" idx="10"/>
          </p:nvPr>
        </p:nvSpPr>
        <p:spPr/>
        <p:txBody>
          <a:bodyPr/>
          <a:lstStyle/>
          <a:p>
            <a:fld id="{80D0FAC0-A4F5-4A85-98AE-9E6BDD843B92}" type="datetimeFigureOut">
              <a:rPr lang="en-US" dirty="0"/>
              <a:t>6/19/2026</a:t>
            </a:fld>
            <a:endParaRPr lang="en-US" dirty="0"/>
          </a:p>
        </p:txBody>
      </p:sp>
      <p:sp>
        <p:nvSpPr>
          <p:cNvPr id="6" name="Footer Placeholder 5">
            <a:extLst>
              <a:ext uri="{FF2B5EF4-FFF2-40B4-BE49-F238E27FC236}">
                <a16:creationId xmlns:a16="http://schemas.microsoft.com/office/drawing/2014/main" id="{855AAD9C-5CA2-4DA1-84D3-B1838979F616}"/>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151AB3C7-9574-47BC-932D-782BEE9989DA}"/>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4191091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4C468-781B-4BC5-8DEA-B9EF2BF90DD2}"/>
              </a:ext>
            </a:extLst>
          </p:cNvPr>
          <p:cNvSpPr>
            <a:spLocks noGrp="1"/>
          </p:cNvSpPr>
          <p:nvPr>
            <p:ph type="title"/>
          </p:nvPr>
        </p:nvSpPr>
        <p:spPr>
          <a:xfrm>
            <a:off x="811460" y="369168"/>
            <a:ext cx="10458729" cy="1439818"/>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367223F-48E4-491D-AB5D-5FC8A0C566AF}"/>
              </a:ext>
            </a:extLst>
          </p:cNvPr>
          <p:cNvSpPr>
            <a:spLocks noGrp="1"/>
          </p:cNvSpPr>
          <p:nvPr>
            <p:ph type="body" idx="1"/>
          </p:nvPr>
        </p:nvSpPr>
        <p:spPr>
          <a:xfrm>
            <a:off x="800101" y="1843067"/>
            <a:ext cx="5007894" cy="662007"/>
          </a:xfrm>
          <a:prstGeom prst="rect">
            <a:avLst/>
          </a:prstGeo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3D6B764-4B87-42FF-ABAA-69B07B88FF40}"/>
              </a:ext>
            </a:extLst>
          </p:cNvPr>
          <p:cNvSpPr>
            <a:spLocks noGrp="1"/>
          </p:cNvSpPr>
          <p:nvPr>
            <p:ph sz="half" idx="2"/>
          </p:nvPr>
        </p:nvSpPr>
        <p:spPr>
          <a:xfrm>
            <a:off x="800101" y="2505075"/>
            <a:ext cx="5007894" cy="3684588"/>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174357B9-406F-4BF9-B8FB-C53421EEF5A6}"/>
              </a:ext>
            </a:extLst>
          </p:cNvPr>
          <p:cNvSpPr>
            <a:spLocks noGrp="1"/>
          </p:cNvSpPr>
          <p:nvPr>
            <p:ph type="body" sz="quarter" idx="3"/>
          </p:nvPr>
        </p:nvSpPr>
        <p:spPr>
          <a:xfrm>
            <a:off x="6276061" y="1843067"/>
            <a:ext cx="4994128" cy="662007"/>
          </a:xfrm>
          <a:prstGeom prst="rect">
            <a:avLst/>
          </a:prstGeo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320462B-1939-4DAA-A7DD-6BDC95054A6E}"/>
              </a:ext>
            </a:extLst>
          </p:cNvPr>
          <p:cNvSpPr>
            <a:spLocks noGrp="1"/>
          </p:cNvSpPr>
          <p:nvPr>
            <p:ph sz="quarter" idx="4"/>
          </p:nvPr>
        </p:nvSpPr>
        <p:spPr>
          <a:xfrm>
            <a:off x="6276061" y="2505075"/>
            <a:ext cx="4994128" cy="3684588"/>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076C938B-C4C2-4FA9-85CA-9CD742CD7523}"/>
              </a:ext>
            </a:extLst>
          </p:cNvPr>
          <p:cNvSpPr>
            <a:spLocks noGrp="1"/>
          </p:cNvSpPr>
          <p:nvPr>
            <p:ph type="dt" sz="half" idx="10"/>
          </p:nvPr>
        </p:nvSpPr>
        <p:spPr/>
        <p:txBody>
          <a:bodyPr/>
          <a:lstStyle/>
          <a:p>
            <a:fld id="{491F58DF-B20E-4829-8712-7D40EB90064E}" type="datetimeFigureOut">
              <a:rPr lang="en-US" dirty="0"/>
              <a:t>6/19/2026</a:t>
            </a:fld>
            <a:endParaRPr lang="en-US" dirty="0"/>
          </a:p>
        </p:txBody>
      </p:sp>
      <p:sp>
        <p:nvSpPr>
          <p:cNvPr id="8" name="Footer Placeholder 7">
            <a:extLst>
              <a:ext uri="{FF2B5EF4-FFF2-40B4-BE49-F238E27FC236}">
                <a16:creationId xmlns:a16="http://schemas.microsoft.com/office/drawing/2014/main" id="{11AD8886-0D28-4D49-8D43-151D37E948EE}"/>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172FDDE8-E9F8-4B6C-9A40-829617A7C84D}"/>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1506723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AE3D8-6C35-428B-B2F2-251FDE10BD20}"/>
              </a:ext>
            </a:extLst>
          </p:cNvPr>
          <p:cNvSpPr>
            <a:spLocks noGrp="1"/>
          </p:cNvSpPr>
          <p:nvPr>
            <p:ph type="title"/>
          </p:nvPr>
        </p:nvSpPr>
        <p:spPr>
          <a:xfrm>
            <a:off x="800100" y="983769"/>
            <a:ext cx="10094770" cy="1180574"/>
          </a:xfrm>
          <a:solidFill>
            <a:schemeClr val="accent1">
              <a:lumMod val="20000"/>
              <a:lumOff val="80000"/>
            </a:schemeClr>
          </a:solidFill>
          <a:effectLst>
            <a:outerShdw dist="165100" dir="18900000" algn="bl" rotWithShape="0">
              <a:prstClr val="black"/>
            </a:outerShdw>
          </a:effectLst>
        </p:spPr>
        <p:txBody>
          <a:bodyPr/>
          <a:lstStyle>
            <a:lvl1pPr marL="182880">
              <a:defRPr/>
            </a:lvl1pPr>
          </a:lstStyle>
          <a:p>
            <a:r>
              <a:rPr lang="en-US" dirty="0"/>
              <a:t>Click to edit Master title style</a:t>
            </a:r>
          </a:p>
        </p:txBody>
      </p:sp>
      <p:sp>
        <p:nvSpPr>
          <p:cNvPr id="3" name="Date Placeholder 2">
            <a:extLst>
              <a:ext uri="{FF2B5EF4-FFF2-40B4-BE49-F238E27FC236}">
                <a16:creationId xmlns:a16="http://schemas.microsoft.com/office/drawing/2014/main" id="{4F0B8015-E11A-42CA-AE88-7BD73F87E566}"/>
              </a:ext>
            </a:extLst>
          </p:cNvPr>
          <p:cNvSpPr>
            <a:spLocks noGrp="1"/>
          </p:cNvSpPr>
          <p:nvPr>
            <p:ph type="dt" sz="half" idx="10"/>
          </p:nvPr>
        </p:nvSpPr>
        <p:spPr/>
        <p:txBody>
          <a:bodyPr/>
          <a:lstStyle/>
          <a:p>
            <a:fld id="{4F952F2A-FD05-43F8-9927-AF9F6AA75EA1}" type="datetimeFigureOut">
              <a:rPr lang="en-US" dirty="0"/>
              <a:t>6/19/2026</a:t>
            </a:fld>
            <a:endParaRPr lang="en-US" dirty="0"/>
          </a:p>
        </p:txBody>
      </p:sp>
      <p:sp>
        <p:nvSpPr>
          <p:cNvPr id="4" name="Footer Placeholder 3">
            <a:extLst>
              <a:ext uri="{FF2B5EF4-FFF2-40B4-BE49-F238E27FC236}">
                <a16:creationId xmlns:a16="http://schemas.microsoft.com/office/drawing/2014/main" id="{07309078-34CA-45CD-B479-03906A265C6B}"/>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B0D03258-F989-47B2-A643-A60CD8A77BC8}"/>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3959595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DA2F31-48B6-40CE-A364-3CE73FD859B4}"/>
              </a:ext>
            </a:extLst>
          </p:cNvPr>
          <p:cNvSpPr>
            <a:spLocks noGrp="1"/>
          </p:cNvSpPr>
          <p:nvPr>
            <p:ph type="dt" sz="half" idx="10"/>
          </p:nvPr>
        </p:nvSpPr>
        <p:spPr/>
        <p:txBody>
          <a:bodyPr/>
          <a:lstStyle/>
          <a:p>
            <a:fld id="{8C112728-8AF2-421E-A3EE-3D32DADA7E63}" type="datetimeFigureOut">
              <a:rPr lang="en-US" dirty="0"/>
              <a:t>6/19/2026</a:t>
            </a:fld>
            <a:endParaRPr lang="en-US" dirty="0"/>
          </a:p>
        </p:txBody>
      </p:sp>
      <p:sp>
        <p:nvSpPr>
          <p:cNvPr id="3" name="Footer Placeholder 2">
            <a:extLst>
              <a:ext uri="{FF2B5EF4-FFF2-40B4-BE49-F238E27FC236}">
                <a16:creationId xmlns:a16="http://schemas.microsoft.com/office/drawing/2014/main" id="{117EEA00-F166-41EB-9331-CA99BB70F02D}"/>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63BB051F-F8FC-4FF6-9783-45F9FE7AC302}"/>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1345062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08635-A5AF-48F4-8CD2-FB0E01113904}"/>
              </a:ext>
            </a:extLst>
          </p:cNvPr>
          <p:cNvSpPr>
            <a:spLocks noGrp="1"/>
          </p:cNvSpPr>
          <p:nvPr>
            <p:ph type="title"/>
          </p:nvPr>
        </p:nvSpPr>
        <p:spPr>
          <a:xfrm>
            <a:off x="839788" y="987425"/>
            <a:ext cx="3932237" cy="1600200"/>
          </a:xfrm>
        </p:spPr>
        <p:txBody>
          <a:bodyPr anchor="t">
            <a:normAutofit/>
          </a:bodyPr>
          <a:lstStyle>
            <a:lvl1pPr>
              <a:defRPr sz="2800" b="1">
                <a:latin typeface="+mn-lt"/>
              </a:defRPr>
            </a:lvl1pPr>
          </a:lstStyle>
          <a:p>
            <a:r>
              <a:rPr lang="en-US" dirty="0"/>
              <a:t>Click to edit Master title style</a:t>
            </a:r>
          </a:p>
        </p:txBody>
      </p:sp>
      <p:sp>
        <p:nvSpPr>
          <p:cNvPr id="3" name="Content Placeholder 2">
            <a:extLst>
              <a:ext uri="{FF2B5EF4-FFF2-40B4-BE49-F238E27FC236}">
                <a16:creationId xmlns:a16="http://schemas.microsoft.com/office/drawing/2014/main" id="{E6E15E0E-DCC0-4781-A608-962B1241B5AA}"/>
              </a:ext>
            </a:extLst>
          </p:cNvPr>
          <p:cNvSpPr>
            <a:spLocks noGrp="1"/>
          </p:cNvSpPr>
          <p:nvPr>
            <p:ph idx="1"/>
          </p:nvPr>
        </p:nvSpPr>
        <p:spPr>
          <a:xfrm>
            <a:off x="5309826" y="987425"/>
            <a:ext cx="6045562"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4121F43E-3D50-4A1C-A289-B3D0DD0E710F}"/>
              </a:ext>
            </a:extLst>
          </p:cNvPr>
          <p:cNvSpPr>
            <a:spLocks noGrp="1"/>
          </p:cNvSpPr>
          <p:nvPr>
            <p:ph type="body" sz="half" idx="2"/>
          </p:nvPr>
        </p:nvSpPr>
        <p:spPr>
          <a:xfrm>
            <a:off x="839788" y="2743200"/>
            <a:ext cx="3932237" cy="3127376"/>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81E70E3A-6639-4EA0-8305-C1899DAB49EB}"/>
              </a:ext>
            </a:extLst>
          </p:cNvPr>
          <p:cNvSpPr>
            <a:spLocks noGrp="1"/>
          </p:cNvSpPr>
          <p:nvPr>
            <p:ph type="dt" sz="half" idx="10"/>
          </p:nvPr>
        </p:nvSpPr>
        <p:spPr/>
        <p:txBody>
          <a:bodyPr/>
          <a:lstStyle/>
          <a:p>
            <a:fld id="{BAF64D57-1513-4084-818F-075C9D0922CD}" type="datetimeFigureOut">
              <a:rPr lang="en-US" dirty="0"/>
              <a:t>6/19/2026</a:t>
            </a:fld>
            <a:endParaRPr lang="en-US" dirty="0"/>
          </a:p>
        </p:txBody>
      </p:sp>
      <p:sp>
        <p:nvSpPr>
          <p:cNvPr id="6" name="Footer Placeholder 5">
            <a:extLst>
              <a:ext uri="{FF2B5EF4-FFF2-40B4-BE49-F238E27FC236}">
                <a16:creationId xmlns:a16="http://schemas.microsoft.com/office/drawing/2014/main" id="{5B6AFD57-4189-42FB-B29E-96366E51B44D}"/>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1AF5E2EC-8483-4FBC-9D29-C19025FA8F97}"/>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11800621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CE581-A090-4AE9-9965-B06BDB52BD95}"/>
              </a:ext>
            </a:extLst>
          </p:cNvPr>
          <p:cNvSpPr>
            <a:spLocks noGrp="1"/>
          </p:cNvSpPr>
          <p:nvPr>
            <p:ph type="title"/>
          </p:nvPr>
        </p:nvSpPr>
        <p:spPr>
          <a:xfrm>
            <a:off x="839788" y="987425"/>
            <a:ext cx="3932237" cy="1600200"/>
          </a:xfrm>
        </p:spPr>
        <p:txBody>
          <a:bodyPr anchor="t">
            <a:normAutofit/>
          </a:bodyPr>
          <a:lstStyle>
            <a:lvl1pPr>
              <a:defRPr sz="2800" b="1">
                <a:latin typeface="+mn-lt"/>
              </a:defRPr>
            </a:lvl1pPr>
          </a:lstStyle>
          <a:p>
            <a:r>
              <a:rPr lang="en-US" dirty="0"/>
              <a:t>Click to edit Master title style</a:t>
            </a:r>
          </a:p>
        </p:txBody>
      </p:sp>
      <p:sp>
        <p:nvSpPr>
          <p:cNvPr id="3" name="Picture Placeholder 2">
            <a:extLst>
              <a:ext uri="{FF2B5EF4-FFF2-40B4-BE49-F238E27FC236}">
                <a16:creationId xmlns:a16="http://schemas.microsoft.com/office/drawing/2014/main" id="{9839DEF4-262F-4ACF-9B29-3D4B819E7065}"/>
              </a:ext>
            </a:extLst>
          </p:cNvPr>
          <p:cNvSpPr>
            <a:spLocks noGrp="1" noChangeAspect="1"/>
          </p:cNvSpPr>
          <p:nvPr>
            <p:ph type="pic" idx="1"/>
          </p:nvPr>
        </p:nvSpPr>
        <p:spPr>
          <a:xfrm>
            <a:off x="5353969" y="987425"/>
            <a:ext cx="5694503"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04ED7CBB-7A6F-441E-9072-2494B952FA8B}"/>
              </a:ext>
            </a:extLst>
          </p:cNvPr>
          <p:cNvSpPr>
            <a:spLocks noGrp="1"/>
          </p:cNvSpPr>
          <p:nvPr>
            <p:ph type="body" sz="half" idx="2"/>
          </p:nvPr>
        </p:nvSpPr>
        <p:spPr>
          <a:xfrm>
            <a:off x="839788" y="2743200"/>
            <a:ext cx="3932237" cy="3127376"/>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2159692-77BE-4A7D-AA70-635007A6E92C}"/>
              </a:ext>
            </a:extLst>
          </p:cNvPr>
          <p:cNvSpPr>
            <a:spLocks noGrp="1"/>
          </p:cNvSpPr>
          <p:nvPr>
            <p:ph type="dt" sz="half" idx="10"/>
          </p:nvPr>
        </p:nvSpPr>
        <p:spPr/>
        <p:txBody>
          <a:bodyPr/>
          <a:lstStyle/>
          <a:p>
            <a:fld id="{4B51DC6D-53F2-404B-944C-46E1F58C3149}" type="datetimeFigureOut">
              <a:rPr lang="en-US" dirty="0"/>
              <a:t>6/19/2026</a:t>
            </a:fld>
            <a:endParaRPr lang="en-US" dirty="0"/>
          </a:p>
        </p:txBody>
      </p:sp>
      <p:sp>
        <p:nvSpPr>
          <p:cNvPr id="6" name="Footer Placeholder 5">
            <a:extLst>
              <a:ext uri="{FF2B5EF4-FFF2-40B4-BE49-F238E27FC236}">
                <a16:creationId xmlns:a16="http://schemas.microsoft.com/office/drawing/2014/main" id="{FBB9A4DA-63AF-4D6A-98DB-E1D0AC741E58}"/>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A76B7958-B19B-4C23-A82F-DD4E4B912B29}"/>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1697433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958AD-1CAD-45B3-B83D-DC9D33CD613F}"/>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09153F2E-0397-4423-8A88-D0059DEAF0CE}"/>
              </a:ext>
            </a:extLst>
          </p:cNvPr>
          <p:cNvSpPr>
            <a:spLocks noGrp="1"/>
          </p:cNvSpPr>
          <p:nvPr>
            <p:ph type="body" orient="vert" idx="1"/>
          </p:nvPr>
        </p:nvSpPr>
        <p:spPr>
          <a:xfrm>
            <a:off x="808662" y="2019299"/>
            <a:ext cx="10357666" cy="4114801"/>
          </a:xfrm>
          <a:prstGeom prst="rect">
            <a:avLst/>
          </a:prstGeo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27ADDE1-7025-4FA9-822D-481685085490}"/>
              </a:ext>
            </a:extLst>
          </p:cNvPr>
          <p:cNvSpPr>
            <a:spLocks noGrp="1"/>
          </p:cNvSpPr>
          <p:nvPr>
            <p:ph type="dt" sz="half" idx="10"/>
          </p:nvPr>
        </p:nvSpPr>
        <p:spPr/>
        <p:txBody>
          <a:bodyPr/>
          <a:lstStyle/>
          <a:p>
            <a:fld id="{F836330A-4522-49F4-ACCE-A07321703478}" type="datetimeFigureOut">
              <a:rPr lang="en-US" dirty="0"/>
              <a:t>6/19/2026</a:t>
            </a:fld>
            <a:endParaRPr lang="en-US" dirty="0"/>
          </a:p>
        </p:txBody>
      </p:sp>
      <p:sp>
        <p:nvSpPr>
          <p:cNvPr id="5" name="Footer Placeholder 4">
            <a:extLst>
              <a:ext uri="{FF2B5EF4-FFF2-40B4-BE49-F238E27FC236}">
                <a16:creationId xmlns:a16="http://schemas.microsoft.com/office/drawing/2014/main" id="{6B2A73E0-F328-46DC-98BE-CA0981F75A38}"/>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24652226-010C-494F-8BE8-BF91F3553DD5}"/>
              </a:ext>
            </a:extLst>
          </p:cNvPr>
          <p:cNvSpPr>
            <a:spLocks noGrp="1"/>
          </p:cNvSpPr>
          <p:nvPr>
            <p:ph type="sldNum" sz="quarter" idx="12"/>
          </p:nvPr>
        </p:nvSpPr>
        <p:spPr/>
        <p:txBody>
          <a:body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9F89E9C4-9D18-4529-BC0C-68EAE507CDF8}"/>
              </a:ext>
            </a:extLst>
          </p:cNvPr>
          <p:cNvGrpSpPr/>
          <p:nvPr/>
        </p:nvGrpSpPr>
        <p:grpSpPr>
          <a:xfrm flipH="1" flipV="1">
            <a:off x="0" y="3551521"/>
            <a:ext cx="567782" cy="3306479"/>
            <a:chOff x="11619770" y="-2005"/>
            <a:chExt cx="567782" cy="3306479"/>
          </a:xfrm>
        </p:grpSpPr>
        <p:sp>
          <p:nvSpPr>
            <p:cNvPr id="8" name="Freeform: Shape 7">
              <a:extLst>
                <a:ext uri="{FF2B5EF4-FFF2-40B4-BE49-F238E27FC236}">
                  <a16:creationId xmlns:a16="http://schemas.microsoft.com/office/drawing/2014/main" id="{D7DF5937-0C03-4786-AB62-3CF7CECB92D6}"/>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2"/>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E9AD93DB-2DB0-4B2D-884B-6EC45344325B}"/>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1568064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C635D0-31D9-44E1-911D-F7D5D5400992}"/>
              </a:ext>
            </a:extLst>
          </p:cNvPr>
          <p:cNvSpPr>
            <a:spLocks noGrp="1"/>
          </p:cNvSpPr>
          <p:nvPr>
            <p:ph type="title" orient="vert"/>
          </p:nvPr>
        </p:nvSpPr>
        <p:spPr>
          <a:xfrm>
            <a:off x="8853914" y="624313"/>
            <a:ext cx="2537986" cy="5509787"/>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A67F9230-1FA4-439D-A800-B5F006F07C0D}"/>
              </a:ext>
            </a:extLst>
          </p:cNvPr>
          <p:cNvSpPr>
            <a:spLocks noGrp="1"/>
          </p:cNvSpPr>
          <p:nvPr>
            <p:ph type="body" orient="vert" idx="1"/>
          </p:nvPr>
        </p:nvSpPr>
        <p:spPr>
          <a:xfrm>
            <a:off x="800100" y="624313"/>
            <a:ext cx="7816542" cy="5509787"/>
          </a:xfrm>
          <a:prstGeom prst="rect">
            <a:avLst/>
          </a:prstGeo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05AB2A3-7055-43AF-8BAB-0A9B7444867A}"/>
              </a:ext>
            </a:extLst>
          </p:cNvPr>
          <p:cNvSpPr>
            <a:spLocks noGrp="1"/>
          </p:cNvSpPr>
          <p:nvPr>
            <p:ph type="dt" sz="half" idx="10"/>
          </p:nvPr>
        </p:nvSpPr>
        <p:spPr/>
        <p:txBody>
          <a:bodyPr/>
          <a:lstStyle/>
          <a:p>
            <a:fld id="{75EC5DDF-A796-4D56-9973-341789785817}" type="datetimeFigureOut">
              <a:rPr lang="en-US" dirty="0"/>
              <a:t>6/19/2026</a:t>
            </a:fld>
            <a:endParaRPr lang="en-US" dirty="0"/>
          </a:p>
        </p:txBody>
      </p:sp>
      <p:sp>
        <p:nvSpPr>
          <p:cNvPr id="5" name="Footer Placeholder 4">
            <a:extLst>
              <a:ext uri="{FF2B5EF4-FFF2-40B4-BE49-F238E27FC236}">
                <a16:creationId xmlns:a16="http://schemas.microsoft.com/office/drawing/2014/main" id="{EE9A1821-A311-49CD-BCB4-B4BC88661019}"/>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A637C6A8-813A-486A-AA90-AB28935F2B4F}"/>
              </a:ext>
            </a:extLst>
          </p:cNvPr>
          <p:cNvSpPr>
            <a:spLocks noGrp="1"/>
          </p:cNvSpPr>
          <p:nvPr>
            <p:ph type="sldNum" sz="quarter" idx="12"/>
          </p:nvPr>
        </p:nvSpPr>
        <p:spPr/>
        <p:txBody>
          <a:body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F38C7A17-06CC-442C-A876-A51B2B556508}"/>
              </a:ext>
            </a:extLst>
          </p:cNvPr>
          <p:cNvGrpSpPr/>
          <p:nvPr/>
        </p:nvGrpSpPr>
        <p:grpSpPr>
          <a:xfrm flipH="1" flipV="1">
            <a:off x="0" y="3551521"/>
            <a:ext cx="567782" cy="3306479"/>
            <a:chOff x="11619770" y="-2005"/>
            <a:chExt cx="567782" cy="3306479"/>
          </a:xfrm>
        </p:grpSpPr>
        <p:sp>
          <p:nvSpPr>
            <p:cNvPr id="8" name="Freeform: Shape 7">
              <a:extLst>
                <a:ext uri="{FF2B5EF4-FFF2-40B4-BE49-F238E27FC236}">
                  <a16:creationId xmlns:a16="http://schemas.microsoft.com/office/drawing/2014/main" id="{54C1798A-2980-4F34-8355-7BCB6B295322}"/>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2"/>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59D7542C-E4AE-488F-BC75-2E7ED83910CE}"/>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3202667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86DAE1-1F65-43B8-A400-95E6DEEDCDFC}"/>
              </a:ext>
            </a:extLst>
          </p:cNvPr>
          <p:cNvSpPr>
            <a:spLocks noGrp="1"/>
          </p:cNvSpPr>
          <p:nvPr>
            <p:ph type="title"/>
          </p:nvPr>
        </p:nvSpPr>
        <p:spPr>
          <a:xfrm>
            <a:off x="808661" y="365125"/>
            <a:ext cx="10357666" cy="1438450"/>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2D75C993-A44B-4C2D-818E-4C9000BB05C1}"/>
              </a:ext>
            </a:extLst>
          </p:cNvPr>
          <p:cNvSpPr>
            <a:spLocks noGrp="1"/>
          </p:cNvSpPr>
          <p:nvPr>
            <p:ph type="body" idx="1"/>
          </p:nvPr>
        </p:nvSpPr>
        <p:spPr>
          <a:xfrm>
            <a:off x="808662" y="2019299"/>
            <a:ext cx="10357666" cy="411480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95A21B6E-ECC6-47D0-9C14-812B746F1563}"/>
              </a:ext>
            </a:extLst>
          </p:cNvPr>
          <p:cNvSpPr>
            <a:spLocks noGrp="1"/>
          </p:cNvSpPr>
          <p:nvPr>
            <p:ph type="dt" sz="half" idx="2"/>
          </p:nvPr>
        </p:nvSpPr>
        <p:spPr>
          <a:xfrm>
            <a:off x="795014" y="6342042"/>
            <a:ext cx="2743200" cy="365125"/>
          </a:xfrm>
          <a:prstGeom prst="rect">
            <a:avLst/>
          </a:prstGeom>
        </p:spPr>
        <p:txBody>
          <a:bodyPr vert="horz" lIns="91440" tIns="45720" rIns="91440" bIns="45720" rtlCol="0" anchor="ctr"/>
          <a:lstStyle>
            <a:lvl1pPr algn="l">
              <a:defRPr sz="1000" spc="100" baseline="0">
                <a:solidFill>
                  <a:schemeClr val="tx1"/>
                </a:solidFill>
              </a:defRPr>
            </a:lvl1pPr>
          </a:lstStyle>
          <a:p>
            <a:fld id="{3716B609-2A26-46AA-B595-3671F5470576}" type="datetimeFigureOut">
              <a:rPr lang="en-US" dirty="0"/>
              <a:t>6/19/2026</a:t>
            </a:fld>
            <a:endParaRPr lang="en-US" dirty="0"/>
          </a:p>
        </p:txBody>
      </p:sp>
      <p:sp>
        <p:nvSpPr>
          <p:cNvPr id="5" name="Footer Placeholder 4">
            <a:extLst>
              <a:ext uri="{FF2B5EF4-FFF2-40B4-BE49-F238E27FC236}">
                <a16:creationId xmlns:a16="http://schemas.microsoft.com/office/drawing/2014/main" id="{5209A716-DEA9-48A9-A5BC-0F392D2B49AC}"/>
              </a:ext>
            </a:extLst>
          </p:cNvPr>
          <p:cNvSpPr>
            <a:spLocks noGrp="1"/>
          </p:cNvSpPr>
          <p:nvPr>
            <p:ph type="ftr" sz="quarter" idx="3"/>
          </p:nvPr>
        </p:nvSpPr>
        <p:spPr>
          <a:xfrm>
            <a:off x="7696200" y="6342042"/>
            <a:ext cx="3470128" cy="365125"/>
          </a:xfrm>
          <a:prstGeom prst="rect">
            <a:avLst/>
          </a:prstGeom>
        </p:spPr>
        <p:txBody>
          <a:bodyPr vert="horz" lIns="91440" tIns="45720" rIns="91440" bIns="45720" rtlCol="0" anchor="ctr"/>
          <a:lstStyle>
            <a:lvl1pPr algn="r">
              <a:defRPr sz="1000" spc="50" baseline="0">
                <a:solidFill>
                  <a:schemeClr val="tx1"/>
                </a:solidFill>
              </a:defRPr>
            </a:lvl1pPr>
          </a:lstStyle>
          <a:p>
            <a:r>
              <a:rPr lang="en-US" dirty="0"/>
              <a:t>
              </a:t>
            </a:r>
          </a:p>
        </p:txBody>
      </p:sp>
      <p:sp>
        <p:nvSpPr>
          <p:cNvPr id="6" name="Slide Number Placeholder 5">
            <a:extLst>
              <a:ext uri="{FF2B5EF4-FFF2-40B4-BE49-F238E27FC236}">
                <a16:creationId xmlns:a16="http://schemas.microsoft.com/office/drawing/2014/main" id="{C09CB69E-A0E4-4558-9C62-4CD8CDD2A501}"/>
              </a:ext>
            </a:extLst>
          </p:cNvPr>
          <p:cNvSpPr>
            <a:spLocks noGrp="1"/>
          </p:cNvSpPr>
          <p:nvPr>
            <p:ph type="sldNum" sz="quarter" idx="4"/>
          </p:nvPr>
        </p:nvSpPr>
        <p:spPr>
          <a:xfrm>
            <a:off x="11166329" y="6342042"/>
            <a:ext cx="526228" cy="365125"/>
          </a:xfrm>
          <a:prstGeom prst="rect">
            <a:avLst/>
          </a:prstGeom>
        </p:spPr>
        <p:txBody>
          <a:bodyPr vert="horz" lIns="91440" tIns="45720" rIns="91440" bIns="45720" rtlCol="0" anchor="ctr"/>
          <a:lstStyle>
            <a:lvl1pPr algn="r">
              <a:defRPr sz="1000" spc="100" baseline="0">
                <a:solidFill>
                  <a:schemeClr val="tx1"/>
                </a:solidFill>
              </a:defRPr>
            </a:lvl1p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EB6ECC43-D65E-4A7B-A76B-D278A2184166}"/>
              </a:ext>
            </a:extLst>
          </p:cNvPr>
          <p:cNvGrpSpPr/>
          <p:nvPr/>
        </p:nvGrpSpPr>
        <p:grpSpPr>
          <a:xfrm flipV="1">
            <a:off x="11626076" y="3551521"/>
            <a:ext cx="567782" cy="3306479"/>
            <a:chOff x="11619770" y="-2005"/>
            <a:chExt cx="567782" cy="3306479"/>
          </a:xfrm>
        </p:grpSpPr>
        <p:sp>
          <p:nvSpPr>
            <p:cNvPr id="8" name="Freeform: Shape 7">
              <a:extLst>
                <a:ext uri="{FF2B5EF4-FFF2-40B4-BE49-F238E27FC236}">
                  <a16:creationId xmlns:a16="http://schemas.microsoft.com/office/drawing/2014/main" id="{7EE443C5-5AB9-407B-A8C3-011BB14FEF06}"/>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13"/>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4538C9FA-DA5E-4785-8F4A-CA481A3A6526}"/>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1808897303"/>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hf hdr="0"/>
  <p:txStyles>
    <p:titleStyle>
      <a:lvl1pPr algn="l" defTabSz="914400" rtl="0" eaLnBrk="1" latinLnBrk="0" hangingPunct="1">
        <a:lnSpc>
          <a:spcPct val="120000"/>
        </a:lnSpc>
        <a:spcBef>
          <a:spcPct val="0"/>
        </a:spcBef>
        <a:buNone/>
        <a:defRPr sz="320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30000"/>
        </a:lnSpc>
        <a:spcBef>
          <a:spcPts val="1000"/>
        </a:spcBef>
        <a:buSzPct val="85000"/>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30000"/>
        </a:lnSpc>
        <a:spcBef>
          <a:spcPts val="500"/>
        </a:spcBef>
        <a:buSzPct val="100000"/>
        <a:buFont typeface="Avenir Next LT Pro Light" panose="020B03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30000"/>
        </a:lnSpc>
        <a:spcBef>
          <a:spcPts val="500"/>
        </a:spcBef>
        <a:buSzPct val="85000"/>
        <a:buFont typeface="Arial" panose="020B06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30000"/>
        </a:lnSpc>
        <a:spcBef>
          <a:spcPts val="500"/>
        </a:spcBef>
        <a:buSzPct val="100000"/>
        <a:buFont typeface="Avenir Next LT Pro Light" panose="020B0304020202020204" pitchFamily="34" charset="0"/>
        <a:buChar char="–"/>
        <a:defRPr sz="1400" kern="1200">
          <a:solidFill>
            <a:schemeClr val="tx1"/>
          </a:solidFill>
          <a:latin typeface="+mn-lt"/>
          <a:ea typeface="+mn-ea"/>
          <a:cs typeface="+mn-cs"/>
        </a:defRPr>
      </a:lvl4pPr>
      <a:lvl5pPr marL="1188720" indent="-22860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592">
          <p15:clr>
            <a:srgbClr val="F26B43"/>
          </p15:clr>
        </p15:guide>
        <p15:guide id="2" pos="504">
          <p15:clr>
            <a:srgbClr val="F26B43"/>
          </p15:clr>
        </p15:guide>
        <p15:guide id="3" pos="7176">
          <p15:clr>
            <a:srgbClr val="F26B43"/>
          </p15:clr>
        </p15:guide>
        <p15:guide id="5" orient="horz" pos="1272">
          <p15:clr>
            <a:srgbClr val="F26B43"/>
          </p15:clr>
        </p15:guide>
        <p15:guide id="6" orient="horz" pos="1728">
          <p15:clr>
            <a:srgbClr val="F26B43"/>
          </p15:clr>
        </p15:guide>
        <p15:guide id="7" orient="horz" pos="3864">
          <p15:clr>
            <a:srgbClr val="F26B43"/>
          </p15:clr>
        </p15:guide>
        <p15:guide id="8" orient="horz" pos="3432">
          <p15:clr>
            <a:srgbClr val="F26B43"/>
          </p15:clr>
        </p15:guide>
        <p15:guide id="9" pos="1008">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eur01.safelinks.protection.outlook.com/?url=https%3A%2F%2Fdoi.org%2F10.3126%2Ftutaj.v10i1.74328&amp;data=05%7C02%7C2515238%40student.uwtsd.ac.uk%7C2decb739fc4e4e50ef3b08decc94c50e%7C4e0f11f9046e45059cb8db2152311e21%7C0%7C0%7C639173136533577472%7CUnknown%7CTWFpbGZsb3d8eyJFbXB0eU1hcGkiOnRydWUsIlYiOiIwLjAuMDAwMCIsIlAiOiJXaW4zMiIsIkFOIjoiTWFpbCIsIldUIjoyfQ%3D%3D%7C0%7C%7C%7C&amp;sdata=cm%2B%2BwXvUxgEFn6tbM8io1cZB6j1iZNRcYCtFz0dCcsQ%3D&amp;reserved=0" TargetMode="External"/><Relationship Id="rId2" Type="http://schemas.openxmlformats.org/officeDocument/2006/relationships/hyperlink" Target="https://doi.org/10.2478/sjcapp-2024-0005" TargetMode="External"/><Relationship Id="rId1" Type="http://schemas.openxmlformats.org/officeDocument/2006/relationships/slideLayout" Target="../slideLayouts/slideLayout2.xml"/><Relationship Id="rId5" Type="http://schemas.openxmlformats.org/officeDocument/2006/relationships/hyperlink" Target="https://doi.org/10.1017/S0007087411000318" TargetMode="External"/><Relationship Id="rId4" Type="http://schemas.openxmlformats.org/officeDocument/2006/relationships/hyperlink" Target="https://doi.org/10.1037/a001766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64CF63-BED9-E4A5-E6B1-6D5C56399B9E}"/>
              </a:ext>
            </a:extLst>
          </p:cNvPr>
          <p:cNvSpPr>
            <a:spLocks noGrp="1"/>
          </p:cNvSpPr>
          <p:nvPr>
            <p:ph idx="1"/>
          </p:nvPr>
        </p:nvSpPr>
        <p:spPr>
          <a:xfrm flipV="1">
            <a:off x="1679050" y="6130516"/>
            <a:ext cx="9529978" cy="141886"/>
          </a:xfrm>
        </p:spPr>
        <p:txBody>
          <a:bodyPr vert="horz" lIns="91440" tIns="45720" rIns="91440" bIns="45720" rtlCol="0" anchor="t">
            <a:normAutofit fontScale="25000" lnSpcReduction="20000"/>
          </a:bodyPr>
          <a:lstStyle/>
          <a:p>
            <a:r>
              <a:rPr lang="en-US"/>
              <a:t>l</a:t>
            </a:r>
            <a:endParaRPr lang="en-US" dirty="0"/>
          </a:p>
        </p:txBody>
      </p:sp>
      <p:sp>
        <p:nvSpPr>
          <p:cNvPr id="4" name="Date Placeholder 3">
            <a:extLst>
              <a:ext uri="{FF2B5EF4-FFF2-40B4-BE49-F238E27FC236}">
                <a16:creationId xmlns:a16="http://schemas.microsoft.com/office/drawing/2014/main" id="{114241AE-EEF3-A0BA-EDC7-672079D1DB41}"/>
              </a:ext>
            </a:extLst>
          </p:cNvPr>
          <p:cNvSpPr>
            <a:spLocks noGrp="1"/>
          </p:cNvSpPr>
          <p:nvPr>
            <p:ph type="dt" sz="half" idx="10"/>
          </p:nvPr>
        </p:nvSpPr>
        <p:spPr/>
        <p:txBody>
          <a:bodyPr/>
          <a:lstStyle/>
          <a:p>
            <a:fld id="{FBC1DC1B-3757-49D3-8019-5C1AF669491A}" type="datetime1">
              <a:t>6/19/2026</a:t>
            </a:fld>
            <a:endParaRPr lang="en-US" dirty="0"/>
          </a:p>
        </p:txBody>
      </p:sp>
      <p:sp>
        <p:nvSpPr>
          <p:cNvPr id="5" name="Footer Placeholder 4">
            <a:extLst>
              <a:ext uri="{FF2B5EF4-FFF2-40B4-BE49-F238E27FC236}">
                <a16:creationId xmlns:a16="http://schemas.microsoft.com/office/drawing/2014/main" id="{17ABC666-E4A1-6B8B-ABDB-EF454FAB7E2E}"/>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318B2B6F-2A8D-58D2-689A-2C878898EB81}"/>
              </a:ext>
            </a:extLst>
          </p:cNvPr>
          <p:cNvSpPr>
            <a:spLocks noGrp="1"/>
          </p:cNvSpPr>
          <p:nvPr>
            <p:ph type="sldNum" sz="quarter" idx="12"/>
          </p:nvPr>
        </p:nvSpPr>
        <p:spPr/>
        <p:txBody>
          <a:bodyPr/>
          <a:lstStyle/>
          <a:p>
            <a:fld id="{8DFDE724-0293-4953-AE9D-4D814FA589B0}" type="slidenum">
              <a:rPr lang="en-US" dirty="0"/>
              <a:t>1</a:t>
            </a:fld>
            <a:endParaRPr lang="en-US" dirty="0"/>
          </a:p>
        </p:txBody>
      </p:sp>
      <p:sp>
        <p:nvSpPr>
          <p:cNvPr id="8" name="Title 7">
            <a:extLst>
              <a:ext uri="{FF2B5EF4-FFF2-40B4-BE49-F238E27FC236}">
                <a16:creationId xmlns:a16="http://schemas.microsoft.com/office/drawing/2014/main" id="{53F458C3-0A58-644F-AA24-74A62D28877E}"/>
              </a:ext>
            </a:extLst>
          </p:cNvPr>
          <p:cNvSpPr>
            <a:spLocks noGrp="1"/>
          </p:cNvSpPr>
          <p:nvPr>
            <p:ph type="title"/>
          </p:nvPr>
        </p:nvSpPr>
        <p:spPr>
          <a:xfrm>
            <a:off x="808661" y="1337332"/>
            <a:ext cx="10357666" cy="3803276"/>
          </a:xfrm>
        </p:spPr>
        <p:txBody>
          <a:bodyPr>
            <a:normAutofit fontScale="90000"/>
          </a:bodyPr>
          <a:lstStyle/>
          <a:p>
            <a:pPr algn="ctr"/>
            <a:r>
              <a:rPr lang="en-US" dirty="0"/>
              <a:t> NAME:EFOSA OMORUYI.</a:t>
            </a:r>
            <a:br>
              <a:rPr lang="en-US" dirty="0"/>
            </a:br>
            <a:r>
              <a:rPr lang="en-US" dirty="0"/>
              <a:t>NUMBER:2515238.</a:t>
            </a:r>
            <a:br>
              <a:rPr lang="en-US" dirty="0"/>
            </a:br>
            <a:r>
              <a:rPr lang="en-US" dirty="0"/>
              <a:t>  MODULE CODE:LCHS4010_BIRM.</a:t>
            </a:r>
            <a:br>
              <a:rPr lang="en-US" dirty="0"/>
            </a:br>
            <a:r>
              <a:rPr lang="en-US" dirty="0"/>
              <a:t>LECTURER:DR.HELEN PARSONS</a:t>
            </a:r>
            <a:br>
              <a:rPr lang="en-US" dirty="0"/>
            </a:br>
            <a:r>
              <a:rPr lang="en-US" dirty="0"/>
              <a:t>MODULE LEAD:NEALE HADDON</a:t>
            </a:r>
            <a:br>
              <a:rPr lang="en-US" dirty="0"/>
            </a:br>
            <a:r>
              <a:rPr lang="en-US" dirty="0"/>
              <a:t>DATE OF SUBMISSION: 19 </a:t>
            </a:r>
            <a:r>
              <a:rPr lang="en-US"/>
              <a:t>JUNE, 2026.</a:t>
            </a:r>
          </a:p>
        </p:txBody>
      </p:sp>
    </p:spTree>
    <p:extLst>
      <p:ext uri="{BB962C8B-B14F-4D97-AF65-F5344CB8AC3E}">
        <p14:creationId xmlns:p14="http://schemas.microsoft.com/office/powerpoint/2010/main" val="20541505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239087"/>
            <a:ext cx="9144000" cy="2387600"/>
          </a:xfrm>
        </p:spPr>
        <p:txBody>
          <a:bodyPr>
            <a:normAutofit fontScale="90000"/>
          </a:bodyPr>
          <a:lstStyle/>
          <a:p>
            <a:r>
              <a:rPr lang="en-US" b="1" dirty="0"/>
              <a:t>UNDERSTANDING ISAAC'S </a:t>
            </a:r>
            <a:r>
              <a:rPr lang="en-US" b="1"/>
              <a:t>DEVELOPMENT THROUGH BOWLBY'S ATTACHMENT THEORY</a:t>
            </a:r>
            <a:endParaRPr lang="en-US" b="1" dirty="0"/>
          </a:p>
        </p:txBody>
      </p:sp>
      <p:sp>
        <p:nvSpPr>
          <p:cNvPr id="3" name="Subtitle 2"/>
          <p:cNvSpPr>
            <a:spLocks noGrp="1"/>
          </p:cNvSpPr>
          <p:nvPr>
            <p:ph type="subTitle" idx="1"/>
          </p:nvPr>
        </p:nvSpPr>
        <p:spPr>
          <a:xfrm>
            <a:off x="1852448" y="4626797"/>
            <a:ext cx="9144000" cy="1655762"/>
          </a:xfrm>
        </p:spPr>
        <p:txBody>
          <a:bodyPr/>
          <a:lstStyle/>
          <a:p>
            <a:endParaRPr lang="en-US"/>
          </a:p>
        </p:txBody>
      </p:sp>
    </p:spTree>
    <p:extLst>
      <p:ext uri="{BB962C8B-B14F-4D97-AF65-F5344CB8AC3E}">
        <p14:creationId xmlns:p14="http://schemas.microsoft.com/office/powerpoint/2010/main" val="109857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EC51B-9395-5E9C-5126-FE7644E8015B}"/>
              </a:ext>
            </a:extLst>
          </p:cNvPr>
          <p:cNvSpPr>
            <a:spLocks noGrp="1"/>
          </p:cNvSpPr>
          <p:nvPr>
            <p:ph type="title"/>
          </p:nvPr>
        </p:nvSpPr>
        <p:spPr/>
        <p:txBody>
          <a:bodyPr/>
          <a:lstStyle/>
          <a:p>
            <a:r>
              <a:rPr lang="en-US" b="1"/>
              <a:t>BOWLBY'S ATTACHMENT THEORY</a:t>
            </a:r>
          </a:p>
        </p:txBody>
      </p:sp>
      <p:sp>
        <p:nvSpPr>
          <p:cNvPr id="3" name="Content Placeholder 2">
            <a:extLst>
              <a:ext uri="{FF2B5EF4-FFF2-40B4-BE49-F238E27FC236}">
                <a16:creationId xmlns:a16="http://schemas.microsoft.com/office/drawing/2014/main" id="{7957E4B3-7EC7-5798-C42D-52D7C058CBED}"/>
              </a:ext>
            </a:extLst>
          </p:cNvPr>
          <p:cNvSpPr>
            <a:spLocks noGrp="1"/>
          </p:cNvSpPr>
          <p:nvPr>
            <p:ph idx="1"/>
          </p:nvPr>
        </p:nvSpPr>
        <p:spPr/>
        <p:txBody>
          <a:bodyPr vert="horz" lIns="91440" tIns="45720" rIns="91440" bIns="45720" rtlCol="0" anchor="t">
            <a:normAutofit/>
          </a:bodyPr>
          <a:lstStyle/>
          <a:p>
            <a:r>
              <a:rPr lang="en-US" dirty="0"/>
              <a:t>According to Bowlby's attachment theory,  a child's relationship with their primary </a:t>
            </a:r>
            <a:r>
              <a:rPr lang="en-US"/>
              <a:t>caregiver in their first few years of life has a significant impact on their emotional, social and cognitive development.</a:t>
            </a:r>
          </a:p>
          <a:p>
            <a:r>
              <a:rPr lang="en-US" dirty="0"/>
              <a:t>Bowlby (1969) states that the attachment system is a biological </a:t>
            </a:r>
            <a:r>
              <a:rPr lang="en-US"/>
              <a:t>program.</a:t>
            </a:r>
          </a:p>
          <a:p>
            <a:r>
              <a:rPr lang="en-US" dirty="0"/>
              <a:t>The bonds created at this early stage acts as a secure base from which children explore their environment, with their caregiver providing emotional safety, support and </a:t>
            </a:r>
            <a:r>
              <a:rPr lang="en-US"/>
              <a:t>protection (Khadka 2022).</a:t>
            </a:r>
            <a:endParaRPr lang="en-US" dirty="0"/>
          </a:p>
        </p:txBody>
      </p:sp>
      <p:sp>
        <p:nvSpPr>
          <p:cNvPr id="4" name="Date Placeholder 3">
            <a:extLst>
              <a:ext uri="{FF2B5EF4-FFF2-40B4-BE49-F238E27FC236}">
                <a16:creationId xmlns:a16="http://schemas.microsoft.com/office/drawing/2014/main" id="{4C15F442-CF51-BE70-7B46-3BDA0E15737D}"/>
              </a:ext>
            </a:extLst>
          </p:cNvPr>
          <p:cNvSpPr>
            <a:spLocks noGrp="1"/>
          </p:cNvSpPr>
          <p:nvPr>
            <p:ph type="dt" sz="half" idx="10"/>
          </p:nvPr>
        </p:nvSpPr>
        <p:spPr/>
        <p:txBody>
          <a:bodyPr/>
          <a:lstStyle/>
          <a:p>
            <a:fld id="{4DC1DCBC-EFB9-4491-B688-D5312C1D6B0D}" type="datetime1">
              <a:t>6/19/2026</a:t>
            </a:fld>
            <a:endParaRPr lang="en-US" dirty="0"/>
          </a:p>
        </p:txBody>
      </p:sp>
      <p:sp>
        <p:nvSpPr>
          <p:cNvPr id="5" name="Footer Placeholder 4">
            <a:extLst>
              <a:ext uri="{FF2B5EF4-FFF2-40B4-BE49-F238E27FC236}">
                <a16:creationId xmlns:a16="http://schemas.microsoft.com/office/drawing/2014/main" id="{0D12EB9D-8AAA-21F0-038B-F06B6E8E67FF}"/>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B8831E22-8D21-042B-E7AB-9864902DD520}"/>
              </a:ext>
            </a:extLst>
          </p:cNvPr>
          <p:cNvSpPr>
            <a:spLocks noGrp="1"/>
          </p:cNvSpPr>
          <p:nvPr>
            <p:ph type="sldNum" sz="quarter" idx="12"/>
          </p:nvPr>
        </p:nvSpPr>
        <p:spPr/>
        <p:txBody>
          <a:bodyPr/>
          <a:lstStyle/>
          <a:p>
            <a:fld id="{8DFDE724-0293-4953-AE9D-4D814FA589B0}" type="slidenum">
              <a:rPr lang="en-US" dirty="0"/>
              <a:t>3</a:t>
            </a:fld>
            <a:endParaRPr lang="en-US" dirty="0"/>
          </a:p>
        </p:txBody>
      </p:sp>
    </p:spTree>
    <p:extLst>
      <p:ext uri="{BB962C8B-B14F-4D97-AF65-F5344CB8AC3E}">
        <p14:creationId xmlns:p14="http://schemas.microsoft.com/office/powerpoint/2010/main" val="6141946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0F000-E978-DF8B-8700-C6817FE1D60B}"/>
              </a:ext>
            </a:extLst>
          </p:cNvPr>
          <p:cNvSpPr>
            <a:spLocks noGrp="1"/>
          </p:cNvSpPr>
          <p:nvPr>
            <p:ph type="title"/>
          </p:nvPr>
        </p:nvSpPr>
        <p:spPr/>
        <p:txBody>
          <a:bodyPr/>
          <a:lstStyle/>
          <a:p>
            <a:r>
              <a:rPr lang="en-US" dirty="0"/>
              <a:t>Key </a:t>
            </a:r>
            <a:r>
              <a:rPr lang="en-US"/>
              <a:t>concepts</a:t>
            </a:r>
            <a:endParaRPr lang="en-US" dirty="0"/>
          </a:p>
        </p:txBody>
      </p:sp>
      <p:sp>
        <p:nvSpPr>
          <p:cNvPr id="3" name="Content Placeholder 2">
            <a:extLst>
              <a:ext uri="{FF2B5EF4-FFF2-40B4-BE49-F238E27FC236}">
                <a16:creationId xmlns:a16="http://schemas.microsoft.com/office/drawing/2014/main" id="{3829ECFE-66AA-82E8-D4E7-67721B4CC198}"/>
              </a:ext>
            </a:extLst>
          </p:cNvPr>
          <p:cNvSpPr>
            <a:spLocks noGrp="1"/>
          </p:cNvSpPr>
          <p:nvPr>
            <p:ph idx="1"/>
          </p:nvPr>
        </p:nvSpPr>
        <p:spPr>
          <a:xfrm>
            <a:off x="506490" y="2019299"/>
            <a:ext cx="10659838" cy="4482663"/>
          </a:xfrm>
        </p:spPr>
        <p:txBody>
          <a:bodyPr vert="horz" lIns="91440" tIns="45720" rIns="91440" bIns="45720" rtlCol="0" anchor="t">
            <a:normAutofit lnSpcReduction="10000"/>
          </a:bodyPr>
          <a:lstStyle/>
          <a:p>
            <a:r>
              <a:rPr lang="en-US" dirty="0"/>
              <a:t>Monotropy: Infants form one primary attachment. Bowlby called this figure the primary </a:t>
            </a:r>
            <a:r>
              <a:rPr lang="en-US"/>
              <a:t>attachment figure.</a:t>
            </a:r>
          </a:p>
          <a:p>
            <a:r>
              <a:rPr lang="en-US" dirty="0"/>
              <a:t>Social Releasers: Babies are born with a set of innate cute </a:t>
            </a:r>
            <a:r>
              <a:rPr lang="en-US" dirty="0" err="1"/>
              <a:t>behaviours</a:t>
            </a:r>
            <a:r>
              <a:rPr lang="en-US" dirty="0"/>
              <a:t> like smiling and cooing to encourage attention from their caregiver.</a:t>
            </a:r>
          </a:p>
          <a:p>
            <a:r>
              <a:rPr lang="en-US" dirty="0"/>
              <a:t>Internal Working Model: A child's model of relationship based on their relationshi</a:t>
            </a:r>
            <a:r>
              <a:rPr lang="en-US"/>
              <a:t>p with their primary attachment figure.</a:t>
            </a:r>
            <a:endParaRPr lang="en-US" dirty="0"/>
          </a:p>
          <a:p>
            <a:r>
              <a:rPr lang="en-US" dirty="0"/>
              <a:t>Secure Base: A caregiver provides a form of security, allowing the infant to confidently explore </a:t>
            </a:r>
            <a:r>
              <a:rPr lang="en-US"/>
              <a:t>their environment.</a:t>
            </a:r>
            <a:endParaRPr lang="en-US" dirty="0"/>
          </a:p>
          <a:p>
            <a:r>
              <a:rPr lang="en-US" dirty="0"/>
              <a:t>Safe Haven: A child will return to their caregiver for comfort and protection when they feel frightened or threatened.</a:t>
            </a:r>
          </a:p>
          <a:p>
            <a:endParaRPr lang="en-US"/>
          </a:p>
        </p:txBody>
      </p:sp>
      <p:sp>
        <p:nvSpPr>
          <p:cNvPr id="4" name="Date Placeholder 3">
            <a:extLst>
              <a:ext uri="{FF2B5EF4-FFF2-40B4-BE49-F238E27FC236}">
                <a16:creationId xmlns:a16="http://schemas.microsoft.com/office/drawing/2014/main" id="{3B8C26CF-303E-2D62-CF3B-9FA3B0A7BBAF}"/>
              </a:ext>
            </a:extLst>
          </p:cNvPr>
          <p:cNvSpPr>
            <a:spLocks noGrp="1"/>
          </p:cNvSpPr>
          <p:nvPr>
            <p:ph type="dt" sz="half" idx="10"/>
          </p:nvPr>
        </p:nvSpPr>
        <p:spPr/>
        <p:txBody>
          <a:bodyPr/>
          <a:lstStyle/>
          <a:p>
            <a:fld id="{6650B542-494F-4BBA-9FBD-13F511C399A2}" type="datetime1">
              <a:t>6/19/2026</a:t>
            </a:fld>
            <a:endParaRPr lang="en-US" dirty="0"/>
          </a:p>
        </p:txBody>
      </p:sp>
      <p:sp>
        <p:nvSpPr>
          <p:cNvPr id="5" name="Footer Placeholder 4">
            <a:extLst>
              <a:ext uri="{FF2B5EF4-FFF2-40B4-BE49-F238E27FC236}">
                <a16:creationId xmlns:a16="http://schemas.microsoft.com/office/drawing/2014/main" id="{C74C6C15-59B3-B712-4289-DDF3A0CD0569}"/>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B04CBEE0-1808-2535-68C1-BF545AD530BE}"/>
              </a:ext>
            </a:extLst>
          </p:cNvPr>
          <p:cNvSpPr>
            <a:spLocks noGrp="1"/>
          </p:cNvSpPr>
          <p:nvPr>
            <p:ph type="sldNum" sz="quarter" idx="12"/>
          </p:nvPr>
        </p:nvSpPr>
        <p:spPr/>
        <p:txBody>
          <a:bodyPr/>
          <a:lstStyle/>
          <a:p>
            <a:fld id="{8DFDE724-0293-4953-AE9D-4D814FA589B0}" type="slidenum">
              <a:rPr lang="en-US" dirty="0"/>
              <a:t>4</a:t>
            </a:fld>
            <a:endParaRPr lang="en-US" dirty="0"/>
          </a:p>
        </p:txBody>
      </p:sp>
    </p:spTree>
    <p:extLst>
      <p:ext uri="{BB962C8B-B14F-4D97-AF65-F5344CB8AC3E}">
        <p14:creationId xmlns:p14="http://schemas.microsoft.com/office/powerpoint/2010/main" val="3963457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38552-F8C1-EE9A-EF10-F6F7817E3433}"/>
              </a:ext>
            </a:extLst>
          </p:cNvPr>
          <p:cNvSpPr>
            <a:spLocks noGrp="1"/>
          </p:cNvSpPr>
          <p:nvPr>
            <p:ph type="title"/>
          </p:nvPr>
        </p:nvSpPr>
        <p:spPr/>
        <p:txBody>
          <a:bodyPr/>
          <a:lstStyle/>
          <a:p>
            <a:r>
              <a:rPr lang="en-US"/>
              <a:t>KEY CONCEPTS</a:t>
            </a:r>
          </a:p>
        </p:txBody>
      </p:sp>
      <p:sp>
        <p:nvSpPr>
          <p:cNvPr id="3" name="Content Placeholder 2">
            <a:extLst>
              <a:ext uri="{FF2B5EF4-FFF2-40B4-BE49-F238E27FC236}">
                <a16:creationId xmlns:a16="http://schemas.microsoft.com/office/drawing/2014/main" id="{2822757F-8CE4-9714-EFAA-D81920573A48}"/>
              </a:ext>
            </a:extLst>
          </p:cNvPr>
          <p:cNvSpPr>
            <a:spLocks noGrp="1"/>
          </p:cNvSpPr>
          <p:nvPr>
            <p:ph idx="1"/>
          </p:nvPr>
        </p:nvSpPr>
        <p:spPr/>
        <p:txBody>
          <a:bodyPr vert="horz" lIns="91440" tIns="45720" rIns="91440" bIns="45720" rtlCol="0" anchor="t">
            <a:normAutofit/>
          </a:bodyPr>
          <a:lstStyle/>
          <a:p>
            <a:endParaRPr lang="en-US" dirty="0"/>
          </a:p>
          <a:p>
            <a:r>
              <a:rPr lang="en-US"/>
              <a:t>Critical Period: Attachments must be formed within the first two years, otherwise the child will find it much harder to form one later in life.</a:t>
            </a:r>
            <a:endParaRPr lang="en-US" dirty="0"/>
          </a:p>
          <a:p>
            <a:r>
              <a:rPr lang="en-US" dirty="0"/>
              <a:t>Maternal Deprivation: Prolonged or repeated separation from the primary attachment figure during the critical period could cause severe and possibly irreversible developmental and emotional consequences which could lead to depression and reduced cognitive abili</a:t>
            </a:r>
            <a:r>
              <a:rPr lang="en-US"/>
              <a:t>ties.</a:t>
            </a:r>
            <a:endParaRPr lang="en-US" dirty="0"/>
          </a:p>
          <a:p>
            <a:endParaRPr lang="en-US" dirty="0"/>
          </a:p>
          <a:p>
            <a:endParaRPr lang="en-US" dirty="0"/>
          </a:p>
          <a:p>
            <a:endParaRPr lang="en-US" dirty="0"/>
          </a:p>
          <a:p>
            <a:endParaRPr lang="en-US" dirty="0"/>
          </a:p>
        </p:txBody>
      </p:sp>
      <p:sp>
        <p:nvSpPr>
          <p:cNvPr id="4" name="Date Placeholder 3">
            <a:extLst>
              <a:ext uri="{FF2B5EF4-FFF2-40B4-BE49-F238E27FC236}">
                <a16:creationId xmlns:a16="http://schemas.microsoft.com/office/drawing/2014/main" id="{701F5BDD-41B8-580D-BF12-FA0422C2E9AD}"/>
              </a:ext>
            </a:extLst>
          </p:cNvPr>
          <p:cNvSpPr>
            <a:spLocks noGrp="1"/>
          </p:cNvSpPr>
          <p:nvPr>
            <p:ph type="dt" sz="half" idx="10"/>
          </p:nvPr>
        </p:nvSpPr>
        <p:spPr/>
        <p:txBody>
          <a:bodyPr/>
          <a:lstStyle/>
          <a:p>
            <a:fld id="{AFF58566-1F86-4EEF-8B73-21C159FEE894}" type="datetime1">
              <a:t>6/19/2026</a:t>
            </a:fld>
            <a:endParaRPr lang="en-US" dirty="0"/>
          </a:p>
        </p:txBody>
      </p:sp>
      <p:sp>
        <p:nvSpPr>
          <p:cNvPr id="5" name="Footer Placeholder 4">
            <a:extLst>
              <a:ext uri="{FF2B5EF4-FFF2-40B4-BE49-F238E27FC236}">
                <a16:creationId xmlns:a16="http://schemas.microsoft.com/office/drawing/2014/main" id="{F588722B-F19E-1D53-F0F1-5B1060997F24}"/>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0A60275B-F276-4BD7-C0C8-6F1C44A2A823}"/>
              </a:ext>
            </a:extLst>
          </p:cNvPr>
          <p:cNvSpPr>
            <a:spLocks noGrp="1"/>
          </p:cNvSpPr>
          <p:nvPr>
            <p:ph type="sldNum" sz="quarter" idx="12"/>
          </p:nvPr>
        </p:nvSpPr>
        <p:spPr/>
        <p:txBody>
          <a:bodyPr/>
          <a:lstStyle/>
          <a:p>
            <a:fld id="{8DFDE724-0293-4953-AE9D-4D814FA589B0}" type="slidenum">
              <a:rPr lang="en-US" dirty="0"/>
              <a:t>5</a:t>
            </a:fld>
            <a:endParaRPr lang="en-US" dirty="0"/>
          </a:p>
        </p:txBody>
      </p:sp>
    </p:spTree>
    <p:extLst>
      <p:ext uri="{BB962C8B-B14F-4D97-AF65-F5344CB8AC3E}">
        <p14:creationId xmlns:p14="http://schemas.microsoft.com/office/powerpoint/2010/main" val="31386962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B08CE-936C-CF86-3D97-DBB84A581A68}"/>
              </a:ext>
            </a:extLst>
          </p:cNvPr>
          <p:cNvSpPr>
            <a:spLocks noGrp="1"/>
          </p:cNvSpPr>
          <p:nvPr>
            <p:ph type="title"/>
          </p:nvPr>
        </p:nvSpPr>
        <p:spPr/>
        <p:txBody>
          <a:bodyPr/>
          <a:lstStyle/>
          <a:p>
            <a:r>
              <a:rPr lang="en-US"/>
              <a:t>BOWLBY'S ATTACHMENT THEORY: YEARS LATER</a:t>
            </a:r>
          </a:p>
        </p:txBody>
      </p:sp>
      <p:sp>
        <p:nvSpPr>
          <p:cNvPr id="3" name="Content Placeholder 2">
            <a:extLst>
              <a:ext uri="{FF2B5EF4-FFF2-40B4-BE49-F238E27FC236}">
                <a16:creationId xmlns:a16="http://schemas.microsoft.com/office/drawing/2014/main" id="{E6EFF7A3-66E5-8FA5-6376-64DD3BDCC8DC}"/>
              </a:ext>
            </a:extLst>
          </p:cNvPr>
          <p:cNvSpPr>
            <a:spLocks noGrp="1"/>
          </p:cNvSpPr>
          <p:nvPr>
            <p:ph idx="1"/>
          </p:nvPr>
        </p:nvSpPr>
        <p:spPr/>
        <p:txBody>
          <a:bodyPr vert="horz" lIns="91440" tIns="45720" rIns="91440" bIns="45720" rtlCol="0" anchor="t">
            <a:normAutofit/>
          </a:bodyPr>
          <a:lstStyle/>
          <a:p>
            <a:r>
              <a:rPr lang="en-US" dirty="0"/>
              <a:t>Ainsworth and Main later expanded on the attachment theory using the strange situation procedure (</a:t>
            </a:r>
            <a:r>
              <a:rPr lang="en-US" dirty="0">
                <a:ea typeface="+mj-lt"/>
                <a:cs typeface="+mj-lt"/>
              </a:rPr>
              <a:t>Ainsworth 1978, Juul Darling et al. 2024</a:t>
            </a:r>
            <a:r>
              <a:rPr lang="en-US" dirty="0"/>
              <a:t>). They </a:t>
            </a:r>
            <a:r>
              <a:rPr lang="en-US" dirty="0" err="1"/>
              <a:t>categorised</a:t>
            </a:r>
            <a:r>
              <a:rPr lang="en-US" dirty="0"/>
              <a:t> attachment into four distinct styles - </a:t>
            </a:r>
          </a:p>
          <a:p>
            <a:r>
              <a:rPr lang="en-US" dirty="0"/>
              <a:t>Secure </a:t>
            </a:r>
            <a:r>
              <a:rPr lang="en-US"/>
              <a:t>Attachment</a:t>
            </a:r>
          </a:p>
          <a:p>
            <a:r>
              <a:rPr lang="en-US"/>
              <a:t>Insecure-Avoidant A</a:t>
            </a:r>
            <a:r>
              <a:rPr lang="en-US" dirty="0"/>
              <a:t>ttachment</a:t>
            </a:r>
          </a:p>
          <a:p>
            <a:r>
              <a:rPr lang="en-US" dirty="0"/>
              <a:t>Insecure-Resistant </a:t>
            </a:r>
            <a:r>
              <a:rPr lang="en-US"/>
              <a:t>Attachment</a:t>
            </a:r>
          </a:p>
          <a:p>
            <a:r>
              <a:rPr lang="en-US" dirty="0" err="1"/>
              <a:t>Disorganised</a:t>
            </a:r>
            <a:r>
              <a:rPr lang="en-US" dirty="0"/>
              <a:t> Attachment</a:t>
            </a:r>
          </a:p>
        </p:txBody>
      </p:sp>
      <p:sp>
        <p:nvSpPr>
          <p:cNvPr id="4" name="Date Placeholder 3">
            <a:extLst>
              <a:ext uri="{FF2B5EF4-FFF2-40B4-BE49-F238E27FC236}">
                <a16:creationId xmlns:a16="http://schemas.microsoft.com/office/drawing/2014/main" id="{D02BDF72-1815-2DAC-5390-3058CADA3D50}"/>
              </a:ext>
            </a:extLst>
          </p:cNvPr>
          <p:cNvSpPr>
            <a:spLocks noGrp="1"/>
          </p:cNvSpPr>
          <p:nvPr>
            <p:ph type="dt" sz="half" idx="10"/>
          </p:nvPr>
        </p:nvSpPr>
        <p:spPr/>
        <p:txBody>
          <a:bodyPr/>
          <a:lstStyle/>
          <a:p>
            <a:fld id="{CFB91AE4-E3B8-42C1-AA36-139459B78BB1}" type="datetime1">
              <a:t>6/19/2026</a:t>
            </a:fld>
            <a:endParaRPr lang="en-US" dirty="0"/>
          </a:p>
        </p:txBody>
      </p:sp>
      <p:sp>
        <p:nvSpPr>
          <p:cNvPr id="5" name="Footer Placeholder 4">
            <a:extLst>
              <a:ext uri="{FF2B5EF4-FFF2-40B4-BE49-F238E27FC236}">
                <a16:creationId xmlns:a16="http://schemas.microsoft.com/office/drawing/2014/main" id="{F98BBAA8-7BBB-B43D-03CC-2FE0893BB223}"/>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27088658-A081-C7D9-54DC-6942E296A149}"/>
              </a:ext>
            </a:extLst>
          </p:cNvPr>
          <p:cNvSpPr>
            <a:spLocks noGrp="1"/>
          </p:cNvSpPr>
          <p:nvPr>
            <p:ph type="sldNum" sz="quarter" idx="12"/>
          </p:nvPr>
        </p:nvSpPr>
        <p:spPr/>
        <p:txBody>
          <a:bodyPr/>
          <a:lstStyle/>
          <a:p>
            <a:fld id="{8DFDE724-0293-4953-AE9D-4D814FA589B0}" type="slidenum">
              <a:rPr lang="en-US" dirty="0"/>
              <a:t>6</a:t>
            </a:fld>
            <a:endParaRPr lang="en-US" dirty="0"/>
          </a:p>
        </p:txBody>
      </p:sp>
    </p:spTree>
    <p:extLst>
      <p:ext uri="{BB962C8B-B14F-4D97-AF65-F5344CB8AC3E}">
        <p14:creationId xmlns:p14="http://schemas.microsoft.com/office/powerpoint/2010/main" val="2435198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B69CF-7625-4C73-89EF-E32AADD24AB4}"/>
              </a:ext>
            </a:extLst>
          </p:cNvPr>
          <p:cNvSpPr>
            <a:spLocks noGrp="1"/>
          </p:cNvSpPr>
          <p:nvPr>
            <p:ph type="title"/>
          </p:nvPr>
        </p:nvSpPr>
        <p:spPr/>
        <p:txBody>
          <a:bodyPr/>
          <a:lstStyle/>
          <a:p>
            <a:r>
              <a:rPr lang="en-US"/>
              <a:t>ISAAC'S EXPERIENCES</a:t>
            </a:r>
          </a:p>
        </p:txBody>
      </p:sp>
      <p:sp>
        <p:nvSpPr>
          <p:cNvPr id="3" name="Content Placeholder 2">
            <a:extLst>
              <a:ext uri="{FF2B5EF4-FFF2-40B4-BE49-F238E27FC236}">
                <a16:creationId xmlns:a16="http://schemas.microsoft.com/office/drawing/2014/main" id="{30C2D0BD-CE4A-4420-ACC5-F9D77E5CE180}"/>
              </a:ext>
            </a:extLst>
          </p:cNvPr>
          <p:cNvSpPr>
            <a:spLocks noGrp="1"/>
          </p:cNvSpPr>
          <p:nvPr>
            <p:ph idx="1"/>
          </p:nvPr>
        </p:nvSpPr>
        <p:spPr/>
        <p:txBody>
          <a:bodyPr vert="horz" lIns="91440" tIns="45720" rIns="91440" bIns="45720" rtlCol="0" anchor="t">
            <a:normAutofit/>
          </a:bodyPr>
          <a:lstStyle/>
          <a:p>
            <a:r>
              <a:rPr lang="en-US" dirty="0"/>
              <a:t>Bowlby's attachment theory  </a:t>
            </a:r>
            <a:r>
              <a:rPr lang="en-US" dirty="0" err="1"/>
              <a:t>emphasises</a:t>
            </a:r>
            <a:r>
              <a:rPr lang="en-US" dirty="0"/>
              <a:t> that a child's relationship with their primary caregiver in the first few years of their life (critical period) has a significant impact on their emotional, social and cognitive development. This makes it appropriate for understanding Isaac's situation. </a:t>
            </a:r>
          </a:p>
          <a:p>
            <a:r>
              <a:rPr lang="en-US" dirty="0"/>
              <a:t>Maternal post –natal depression ,disrupted childcare ,and </a:t>
            </a:r>
            <a:r>
              <a:rPr lang="en-US" err="1"/>
              <a:t>relocatio</a:t>
            </a:r>
            <a:r>
              <a:rPr lang="en-US" dirty="0"/>
              <a:t>n may affect attachment security and emotional </a:t>
            </a:r>
            <a:r>
              <a:rPr lang="en-US"/>
              <a:t>development.</a:t>
            </a:r>
            <a:endParaRPr lang="en-US" dirty="0"/>
          </a:p>
        </p:txBody>
      </p:sp>
      <p:sp>
        <p:nvSpPr>
          <p:cNvPr id="4" name="Date Placeholder 3">
            <a:extLst>
              <a:ext uri="{FF2B5EF4-FFF2-40B4-BE49-F238E27FC236}">
                <a16:creationId xmlns:a16="http://schemas.microsoft.com/office/drawing/2014/main" id="{1FD1FE79-1103-223B-F788-9F0DC1786D92}"/>
              </a:ext>
            </a:extLst>
          </p:cNvPr>
          <p:cNvSpPr>
            <a:spLocks noGrp="1"/>
          </p:cNvSpPr>
          <p:nvPr>
            <p:ph type="dt" sz="half" idx="10"/>
          </p:nvPr>
        </p:nvSpPr>
        <p:spPr/>
        <p:txBody>
          <a:bodyPr/>
          <a:lstStyle/>
          <a:p>
            <a:fld id="{D924D40D-732D-4360-9B61-D85D9845A17A}" type="datetime1">
              <a:t>6/19/2026</a:t>
            </a:fld>
            <a:endParaRPr lang="en-US" dirty="0"/>
          </a:p>
        </p:txBody>
      </p:sp>
      <p:sp>
        <p:nvSpPr>
          <p:cNvPr id="5" name="Footer Placeholder 4">
            <a:extLst>
              <a:ext uri="{FF2B5EF4-FFF2-40B4-BE49-F238E27FC236}">
                <a16:creationId xmlns:a16="http://schemas.microsoft.com/office/drawing/2014/main" id="{35A9FE94-CA0F-2073-E249-20FA5956F970}"/>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DD4A151B-D8D1-5395-74E7-88DB45DDD15B}"/>
              </a:ext>
            </a:extLst>
          </p:cNvPr>
          <p:cNvSpPr>
            <a:spLocks noGrp="1"/>
          </p:cNvSpPr>
          <p:nvPr>
            <p:ph type="sldNum" sz="quarter" idx="12"/>
          </p:nvPr>
        </p:nvSpPr>
        <p:spPr/>
        <p:txBody>
          <a:bodyPr/>
          <a:lstStyle/>
          <a:p>
            <a:fld id="{8DFDE724-0293-4953-AE9D-4D814FA589B0}" type="slidenum">
              <a:rPr lang="en-US" dirty="0"/>
              <a:t>7</a:t>
            </a:fld>
            <a:endParaRPr lang="en-US" dirty="0"/>
          </a:p>
        </p:txBody>
      </p:sp>
    </p:spTree>
    <p:extLst>
      <p:ext uri="{BB962C8B-B14F-4D97-AF65-F5344CB8AC3E}">
        <p14:creationId xmlns:p14="http://schemas.microsoft.com/office/powerpoint/2010/main" val="25334520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FA76A-1117-A629-A7AB-BA3BFBA2E255}"/>
              </a:ext>
            </a:extLst>
          </p:cNvPr>
          <p:cNvSpPr>
            <a:spLocks noGrp="1"/>
          </p:cNvSpPr>
          <p:nvPr>
            <p:ph type="title"/>
          </p:nvPr>
        </p:nvSpPr>
        <p:spPr/>
        <p:txBody>
          <a:bodyPr/>
          <a:lstStyle/>
          <a:p>
            <a:r>
              <a:rPr lang="en-US"/>
              <a:t>APPLYING THE THEORY</a:t>
            </a:r>
          </a:p>
        </p:txBody>
      </p:sp>
      <p:sp>
        <p:nvSpPr>
          <p:cNvPr id="3" name="Content Placeholder 2">
            <a:extLst>
              <a:ext uri="{FF2B5EF4-FFF2-40B4-BE49-F238E27FC236}">
                <a16:creationId xmlns:a16="http://schemas.microsoft.com/office/drawing/2014/main" id="{8C4B238A-D41E-7CE5-3392-1C8D89FC662C}"/>
              </a:ext>
            </a:extLst>
          </p:cNvPr>
          <p:cNvSpPr>
            <a:spLocks noGrp="1"/>
          </p:cNvSpPr>
          <p:nvPr>
            <p:ph idx="1"/>
          </p:nvPr>
        </p:nvSpPr>
        <p:spPr/>
        <p:txBody>
          <a:bodyPr vert="horz" lIns="91440" tIns="45720" rIns="91440" bIns="45720" rtlCol="0" anchor="t">
            <a:normAutofit/>
          </a:bodyPr>
          <a:lstStyle/>
          <a:p>
            <a:r>
              <a:rPr lang="en-US" dirty="0"/>
              <a:t>Isaac's distress during separation ,clinginess ,withdrawal from play ,and sleep difficulties may reflect insecure attachment patt</a:t>
            </a:r>
            <a:r>
              <a:rPr lang="en-US"/>
              <a:t>ern.</a:t>
            </a:r>
            <a:endParaRPr lang="en-US" dirty="0"/>
          </a:p>
        </p:txBody>
      </p:sp>
      <p:sp>
        <p:nvSpPr>
          <p:cNvPr id="4" name="Date Placeholder 3">
            <a:extLst>
              <a:ext uri="{FF2B5EF4-FFF2-40B4-BE49-F238E27FC236}">
                <a16:creationId xmlns:a16="http://schemas.microsoft.com/office/drawing/2014/main" id="{82EA6482-A98C-C062-C169-88AC70B32ABD}"/>
              </a:ext>
            </a:extLst>
          </p:cNvPr>
          <p:cNvSpPr>
            <a:spLocks noGrp="1"/>
          </p:cNvSpPr>
          <p:nvPr>
            <p:ph type="dt" sz="half" idx="10"/>
          </p:nvPr>
        </p:nvSpPr>
        <p:spPr/>
        <p:txBody>
          <a:bodyPr/>
          <a:lstStyle/>
          <a:p>
            <a:fld id="{BF621A0D-B181-47E1-9BF1-23F4BC28A934}" type="datetime1">
              <a:t>6/19/2026</a:t>
            </a:fld>
            <a:endParaRPr lang="en-US" dirty="0"/>
          </a:p>
        </p:txBody>
      </p:sp>
      <p:sp>
        <p:nvSpPr>
          <p:cNvPr id="5" name="Footer Placeholder 4">
            <a:extLst>
              <a:ext uri="{FF2B5EF4-FFF2-40B4-BE49-F238E27FC236}">
                <a16:creationId xmlns:a16="http://schemas.microsoft.com/office/drawing/2014/main" id="{F6AB744E-7496-D39A-7223-BB37C1F8B448}"/>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7E67F4EF-BCCD-30C0-7F78-C65757F88F64}"/>
              </a:ext>
            </a:extLst>
          </p:cNvPr>
          <p:cNvSpPr>
            <a:spLocks noGrp="1"/>
          </p:cNvSpPr>
          <p:nvPr>
            <p:ph type="sldNum" sz="quarter" idx="12"/>
          </p:nvPr>
        </p:nvSpPr>
        <p:spPr/>
        <p:txBody>
          <a:bodyPr/>
          <a:lstStyle/>
          <a:p>
            <a:fld id="{8DFDE724-0293-4953-AE9D-4D814FA589B0}" type="slidenum">
              <a:rPr lang="en-US" dirty="0"/>
              <a:t>8</a:t>
            </a:fld>
            <a:endParaRPr lang="en-US" dirty="0"/>
          </a:p>
        </p:txBody>
      </p:sp>
    </p:spTree>
    <p:extLst>
      <p:ext uri="{BB962C8B-B14F-4D97-AF65-F5344CB8AC3E}">
        <p14:creationId xmlns:p14="http://schemas.microsoft.com/office/powerpoint/2010/main" val="31346299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47A5B-2866-8DF4-80CB-B6F489F54A84}"/>
              </a:ext>
            </a:extLst>
          </p:cNvPr>
          <p:cNvSpPr>
            <a:spLocks noGrp="1"/>
          </p:cNvSpPr>
          <p:nvPr>
            <p:ph type="title"/>
          </p:nvPr>
        </p:nvSpPr>
        <p:spPr/>
        <p:txBody>
          <a:bodyPr/>
          <a:lstStyle/>
          <a:p>
            <a:r>
              <a:rPr lang="en-US"/>
              <a:t>LANGUAGE AND SOCIAL DEVELOPMENT</a:t>
            </a:r>
          </a:p>
        </p:txBody>
      </p:sp>
      <p:sp>
        <p:nvSpPr>
          <p:cNvPr id="3" name="Content Placeholder 2">
            <a:extLst>
              <a:ext uri="{FF2B5EF4-FFF2-40B4-BE49-F238E27FC236}">
                <a16:creationId xmlns:a16="http://schemas.microsoft.com/office/drawing/2014/main" id="{38DCA505-B4B9-6B13-037F-A3A04CA073AB}"/>
              </a:ext>
            </a:extLst>
          </p:cNvPr>
          <p:cNvSpPr>
            <a:spLocks noGrp="1"/>
          </p:cNvSpPr>
          <p:nvPr>
            <p:ph idx="1"/>
          </p:nvPr>
        </p:nvSpPr>
        <p:spPr/>
        <p:txBody>
          <a:bodyPr vert="horz" lIns="91440" tIns="45720" rIns="91440" bIns="45720" rtlCol="0" anchor="t">
            <a:normAutofit/>
          </a:bodyPr>
          <a:lstStyle/>
          <a:p>
            <a:r>
              <a:rPr lang="en-US" dirty="0"/>
              <a:t>Attachment relationships support communication and confidence .Limited interaction insecurity may contribute to </a:t>
            </a:r>
            <a:r>
              <a:rPr lang="en-US"/>
              <a:t>language delay.</a:t>
            </a:r>
            <a:endParaRPr lang="en-US" dirty="0"/>
          </a:p>
        </p:txBody>
      </p:sp>
      <p:sp>
        <p:nvSpPr>
          <p:cNvPr id="4" name="Date Placeholder 3">
            <a:extLst>
              <a:ext uri="{FF2B5EF4-FFF2-40B4-BE49-F238E27FC236}">
                <a16:creationId xmlns:a16="http://schemas.microsoft.com/office/drawing/2014/main" id="{2D1F190C-46BC-8568-A23D-9676BC9E88C9}"/>
              </a:ext>
            </a:extLst>
          </p:cNvPr>
          <p:cNvSpPr>
            <a:spLocks noGrp="1"/>
          </p:cNvSpPr>
          <p:nvPr>
            <p:ph type="dt" sz="half" idx="10"/>
          </p:nvPr>
        </p:nvSpPr>
        <p:spPr/>
        <p:txBody>
          <a:bodyPr/>
          <a:lstStyle/>
          <a:p>
            <a:fld id="{8A9C3690-06D5-4336-A5D0-EE351C212645}" type="datetime1">
              <a:t>6/19/2026</a:t>
            </a:fld>
            <a:endParaRPr lang="en-US" dirty="0"/>
          </a:p>
        </p:txBody>
      </p:sp>
      <p:sp>
        <p:nvSpPr>
          <p:cNvPr id="5" name="Footer Placeholder 4">
            <a:extLst>
              <a:ext uri="{FF2B5EF4-FFF2-40B4-BE49-F238E27FC236}">
                <a16:creationId xmlns:a16="http://schemas.microsoft.com/office/drawing/2014/main" id="{E829ACA4-37A2-CE99-FDDC-072397DF0862}"/>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AACDCC58-09E0-477B-6F2C-BBFFFE0C650C}"/>
              </a:ext>
            </a:extLst>
          </p:cNvPr>
          <p:cNvSpPr>
            <a:spLocks noGrp="1"/>
          </p:cNvSpPr>
          <p:nvPr>
            <p:ph type="sldNum" sz="quarter" idx="12"/>
          </p:nvPr>
        </p:nvSpPr>
        <p:spPr/>
        <p:txBody>
          <a:bodyPr/>
          <a:lstStyle/>
          <a:p>
            <a:fld id="{8DFDE724-0293-4953-AE9D-4D814FA589B0}" type="slidenum">
              <a:rPr lang="en-US" dirty="0"/>
              <a:t>9</a:t>
            </a:fld>
            <a:endParaRPr lang="en-US" dirty="0"/>
          </a:p>
        </p:txBody>
      </p:sp>
    </p:spTree>
    <p:extLst>
      <p:ext uri="{BB962C8B-B14F-4D97-AF65-F5344CB8AC3E}">
        <p14:creationId xmlns:p14="http://schemas.microsoft.com/office/powerpoint/2010/main" val="999099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6373A-EED2-A92A-3C5B-5F1AE714D958}"/>
              </a:ext>
            </a:extLst>
          </p:cNvPr>
          <p:cNvSpPr>
            <a:spLocks noGrp="1"/>
          </p:cNvSpPr>
          <p:nvPr>
            <p:ph type="title"/>
          </p:nvPr>
        </p:nvSpPr>
        <p:spPr/>
        <p:txBody>
          <a:bodyPr/>
          <a:lstStyle/>
          <a:p>
            <a:r>
              <a:rPr lang="en-US"/>
              <a:t>NATURE AND NUTURE</a:t>
            </a:r>
          </a:p>
        </p:txBody>
      </p:sp>
      <p:sp>
        <p:nvSpPr>
          <p:cNvPr id="3" name="Content Placeholder 2">
            <a:extLst>
              <a:ext uri="{FF2B5EF4-FFF2-40B4-BE49-F238E27FC236}">
                <a16:creationId xmlns:a16="http://schemas.microsoft.com/office/drawing/2014/main" id="{40DBF0AE-4B8E-92F9-C864-E0D5FB0293E6}"/>
              </a:ext>
            </a:extLst>
          </p:cNvPr>
          <p:cNvSpPr>
            <a:spLocks noGrp="1"/>
          </p:cNvSpPr>
          <p:nvPr>
            <p:ph idx="1"/>
          </p:nvPr>
        </p:nvSpPr>
        <p:spPr/>
        <p:txBody>
          <a:bodyPr vert="horz" lIns="91440" tIns="45720" rIns="91440" bIns="45720" rtlCol="0" anchor="t">
            <a:normAutofit/>
          </a:bodyPr>
          <a:lstStyle/>
          <a:p>
            <a:r>
              <a:rPr lang="en-US" dirty="0"/>
              <a:t>Nature: </a:t>
            </a:r>
            <a:r>
              <a:rPr lang="en-US"/>
              <a:t>temperament ,genetics ,brain development.</a:t>
            </a:r>
          </a:p>
          <a:p>
            <a:r>
              <a:rPr lang="en-US" dirty="0"/>
              <a:t>Nurture: caregiving quality ,social interaction ,childcare disruption ,family </a:t>
            </a:r>
            <a:r>
              <a:rPr lang="en-US"/>
              <a:t>transitions.</a:t>
            </a:r>
            <a:endParaRPr lang="en-US" dirty="0"/>
          </a:p>
        </p:txBody>
      </p:sp>
      <p:sp>
        <p:nvSpPr>
          <p:cNvPr id="4" name="Date Placeholder 3">
            <a:extLst>
              <a:ext uri="{FF2B5EF4-FFF2-40B4-BE49-F238E27FC236}">
                <a16:creationId xmlns:a16="http://schemas.microsoft.com/office/drawing/2014/main" id="{48F7BF7A-9B7A-9E8A-DFA5-14351EED7AC7}"/>
              </a:ext>
            </a:extLst>
          </p:cNvPr>
          <p:cNvSpPr>
            <a:spLocks noGrp="1"/>
          </p:cNvSpPr>
          <p:nvPr>
            <p:ph type="dt" sz="half" idx="10"/>
          </p:nvPr>
        </p:nvSpPr>
        <p:spPr/>
        <p:txBody>
          <a:bodyPr/>
          <a:lstStyle/>
          <a:p>
            <a:fld id="{15595C00-5BDC-4595-AF7C-DCFC534E63BC}" type="datetime1">
              <a:t>6/19/2026</a:t>
            </a:fld>
            <a:endParaRPr lang="en-US" dirty="0"/>
          </a:p>
        </p:txBody>
      </p:sp>
      <p:sp>
        <p:nvSpPr>
          <p:cNvPr id="5" name="Footer Placeholder 4">
            <a:extLst>
              <a:ext uri="{FF2B5EF4-FFF2-40B4-BE49-F238E27FC236}">
                <a16:creationId xmlns:a16="http://schemas.microsoft.com/office/drawing/2014/main" id="{1F4831D1-7B1F-3153-E0FB-8BB84E7D25AB}"/>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30D54201-CE23-6171-CBCF-B0387B72498B}"/>
              </a:ext>
            </a:extLst>
          </p:cNvPr>
          <p:cNvSpPr>
            <a:spLocks noGrp="1"/>
          </p:cNvSpPr>
          <p:nvPr>
            <p:ph type="sldNum" sz="quarter" idx="12"/>
          </p:nvPr>
        </p:nvSpPr>
        <p:spPr/>
        <p:txBody>
          <a:bodyPr/>
          <a:lstStyle/>
          <a:p>
            <a:fld id="{8DFDE724-0293-4953-AE9D-4D814FA589B0}" type="slidenum">
              <a:rPr lang="en-US" dirty="0"/>
              <a:t>10</a:t>
            </a:fld>
            <a:endParaRPr lang="en-US" dirty="0"/>
          </a:p>
        </p:txBody>
      </p:sp>
    </p:spTree>
    <p:extLst>
      <p:ext uri="{BB962C8B-B14F-4D97-AF65-F5344CB8AC3E}">
        <p14:creationId xmlns:p14="http://schemas.microsoft.com/office/powerpoint/2010/main" val="36621192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38D57-FA5E-8859-410F-13F3F3DFD4AE}"/>
              </a:ext>
            </a:extLst>
          </p:cNvPr>
          <p:cNvSpPr>
            <a:spLocks noGrp="1"/>
          </p:cNvSpPr>
          <p:nvPr>
            <p:ph type="title"/>
          </p:nvPr>
        </p:nvSpPr>
        <p:spPr/>
        <p:txBody>
          <a:bodyPr/>
          <a:lstStyle/>
          <a:p>
            <a:r>
              <a:rPr lang="en-US"/>
              <a:t>SUPPORT PLAN</a:t>
            </a:r>
            <a:endParaRPr lang="en-US" dirty="0"/>
          </a:p>
        </p:txBody>
      </p:sp>
      <p:sp>
        <p:nvSpPr>
          <p:cNvPr id="3" name="Content Placeholder 2">
            <a:extLst>
              <a:ext uri="{FF2B5EF4-FFF2-40B4-BE49-F238E27FC236}">
                <a16:creationId xmlns:a16="http://schemas.microsoft.com/office/drawing/2014/main" id="{A7022088-9AD9-CF6F-E8B7-719DD87E11DF}"/>
              </a:ext>
            </a:extLst>
          </p:cNvPr>
          <p:cNvSpPr>
            <a:spLocks noGrp="1"/>
          </p:cNvSpPr>
          <p:nvPr>
            <p:ph idx="1"/>
          </p:nvPr>
        </p:nvSpPr>
        <p:spPr/>
        <p:txBody>
          <a:bodyPr vert="horz" lIns="91440" tIns="45720" rIns="91440" bIns="45720" rtlCol="0" anchor="t">
            <a:normAutofit/>
          </a:bodyPr>
          <a:lstStyle/>
          <a:p>
            <a:r>
              <a:rPr lang="en-US" dirty="0"/>
              <a:t>Consistent key worker, attachment-based practice ,language-rich activities ,play-based learning ,emotional regulation </a:t>
            </a:r>
            <a:r>
              <a:rPr lang="en-US"/>
              <a:t>support.</a:t>
            </a:r>
            <a:endParaRPr lang="en-US" dirty="0"/>
          </a:p>
        </p:txBody>
      </p:sp>
      <p:sp>
        <p:nvSpPr>
          <p:cNvPr id="4" name="Date Placeholder 3">
            <a:extLst>
              <a:ext uri="{FF2B5EF4-FFF2-40B4-BE49-F238E27FC236}">
                <a16:creationId xmlns:a16="http://schemas.microsoft.com/office/drawing/2014/main" id="{D58C20A5-F36F-B721-67A2-D647BB0129B1}"/>
              </a:ext>
            </a:extLst>
          </p:cNvPr>
          <p:cNvSpPr>
            <a:spLocks noGrp="1"/>
          </p:cNvSpPr>
          <p:nvPr>
            <p:ph type="dt" sz="half" idx="10"/>
          </p:nvPr>
        </p:nvSpPr>
        <p:spPr/>
        <p:txBody>
          <a:bodyPr/>
          <a:lstStyle/>
          <a:p>
            <a:fld id="{1BFF87FC-0607-44A9-A738-DC590454053A}" type="datetime1">
              <a:t>6/19/2026</a:t>
            </a:fld>
            <a:endParaRPr lang="en-US" dirty="0"/>
          </a:p>
        </p:txBody>
      </p:sp>
      <p:sp>
        <p:nvSpPr>
          <p:cNvPr id="5" name="Footer Placeholder 4">
            <a:extLst>
              <a:ext uri="{FF2B5EF4-FFF2-40B4-BE49-F238E27FC236}">
                <a16:creationId xmlns:a16="http://schemas.microsoft.com/office/drawing/2014/main" id="{CFFD886B-9F3A-1C02-DF81-792FD7EECFDB}"/>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1CCBADCB-05B5-7AF0-0702-405EF08D30F6}"/>
              </a:ext>
            </a:extLst>
          </p:cNvPr>
          <p:cNvSpPr>
            <a:spLocks noGrp="1"/>
          </p:cNvSpPr>
          <p:nvPr>
            <p:ph type="sldNum" sz="quarter" idx="12"/>
          </p:nvPr>
        </p:nvSpPr>
        <p:spPr/>
        <p:txBody>
          <a:bodyPr/>
          <a:lstStyle/>
          <a:p>
            <a:fld id="{8DFDE724-0293-4953-AE9D-4D814FA589B0}" type="slidenum">
              <a:rPr lang="en-US" dirty="0"/>
              <a:t>11</a:t>
            </a:fld>
            <a:endParaRPr lang="en-US" dirty="0"/>
          </a:p>
        </p:txBody>
      </p:sp>
    </p:spTree>
    <p:extLst>
      <p:ext uri="{BB962C8B-B14F-4D97-AF65-F5344CB8AC3E}">
        <p14:creationId xmlns:p14="http://schemas.microsoft.com/office/powerpoint/2010/main" val="127236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37297-C0AD-B0A8-D151-CEC9AAA69D4A}"/>
              </a:ext>
            </a:extLst>
          </p:cNvPr>
          <p:cNvSpPr>
            <a:spLocks noGrp="1"/>
          </p:cNvSpPr>
          <p:nvPr>
            <p:ph type="title"/>
          </p:nvPr>
        </p:nvSpPr>
        <p:spPr/>
        <p:txBody>
          <a:bodyPr/>
          <a:lstStyle/>
          <a:p>
            <a:r>
              <a:rPr lang="en-US"/>
              <a:t>MULTI-AGENCY SUPPORT</a:t>
            </a:r>
          </a:p>
        </p:txBody>
      </p:sp>
      <p:sp>
        <p:nvSpPr>
          <p:cNvPr id="3" name="Content Placeholder 2">
            <a:extLst>
              <a:ext uri="{FF2B5EF4-FFF2-40B4-BE49-F238E27FC236}">
                <a16:creationId xmlns:a16="http://schemas.microsoft.com/office/drawing/2014/main" id="{00B1F4A2-35C2-CCB1-99BD-FF99C4DE81AF}"/>
              </a:ext>
            </a:extLst>
          </p:cNvPr>
          <p:cNvSpPr>
            <a:spLocks noGrp="1"/>
          </p:cNvSpPr>
          <p:nvPr>
            <p:ph idx="1"/>
          </p:nvPr>
        </p:nvSpPr>
        <p:spPr/>
        <p:txBody>
          <a:bodyPr vert="horz" lIns="91440" tIns="45720" rIns="91440" bIns="45720" rtlCol="0" anchor="t">
            <a:normAutofit/>
          </a:bodyPr>
          <a:lstStyle/>
          <a:p>
            <a:r>
              <a:rPr lang="en-US"/>
              <a:t>Children's Centre.</a:t>
            </a:r>
          </a:p>
          <a:p>
            <a:r>
              <a:rPr lang="en-US"/>
              <a:t>Family Support Services.</a:t>
            </a:r>
          </a:p>
          <a:p>
            <a:r>
              <a:rPr lang="en-US"/>
              <a:t>Occupational therapy</a:t>
            </a:r>
          </a:p>
          <a:p>
            <a:r>
              <a:rPr lang="en-US"/>
              <a:t>Speech and language therapy</a:t>
            </a:r>
          </a:p>
          <a:p>
            <a:r>
              <a:rPr lang="en-US"/>
              <a:t>Mental Health Services.</a:t>
            </a:r>
          </a:p>
          <a:p>
            <a:r>
              <a:rPr lang="en-US"/>
              <a:t>Parenting Support Program</a:t>
            </a:r>
            <a:endParaRPr lang="en-US" dirty="0"/>
          </a:p>
        </p:txBody>
      </p:sp>
      <p:sp>
        <p:nvSpPr>
          <p:cNvPr id="4" name="Date Placeholder 3">
            <a:extLst>
              <a:ext uri="{FF2B5EF4-FFF2-40B4-BE49-F238E27FC236}">
                <a16:creationId xmlns:a16="http://schemas.microsoft.com/office/drawing/2014/main" id="{4B862A0F-2F88-8F34-697A-7C0B66E91E6A}"/>
              </a:ext>
            </a:extLst>
          </p:cNvPr>
          <p:cNvSpPr>
            <a:spLocks noGrp="1"/>
          </p:cNvSpPr>
          <p:nvPr>
            <p:ph type="dt" sz="half" idx="10"/>
          </p:nvPr>
        </p:nvSpPr>
        <p:spPr/>
        <p:txBody>
          <a:bodyPr/>
          <a:lstStyle/>
          <a:p>
            <a:fld id="{A3A9CD0A-6BA8-4F87-8027-1BAD09777491}" type="datetime1">
              <a:t>6/19/2026</a:t>
            </a:fld>
            <a:endParaRPr lang="en-US" dirty="0"/>
          </a:p>
        </p:txBody>
      </p:sp>
      <p:sp>
        <p:nvSpPr>
          <p:cNvPr id="5" name="Footer Placeholder 4">
            <a:extLst>
              <a:ext uri="{FF2B5EF4-FFF2-40B4-BE49-F238E27FC236}">
                <a16:creationId xmlns:a16="http://schemas.microsoft.com/office/drawing/2014/main" id="{BBDED214-A422-DD78-E18A-61D53C3EDE7F}"/>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ACB833BB-0CE3-1F9E-AECE-F8A8A5239AB1}"/>
              </a:ext>
            </a:extLst>
          </p:cNvPr>
          <p:cNvSpPr>
            <a:spLocks noGrp="1"/>
          </p:cNvSpPr>
          <p:nvPr>
            <p:ph type="sldNum" sz="quarter" idx="12"/>
          </p:nvPr>
        </p:nvSpPr>
        <p:spPr/>
        <p:txBody>
          <a:bodyPr/>
          <a:lstStyle/>
          <a:p>
            <a:fld id="{8DFDE724-0293-4953-AE9D-4D814FA589B0}" type="slidenum">
              <a:rPr lang="en-US" dirty="0"/>
              <a:t>12</a:t>
            </a:fld>
            <a:endParaRPr lang="en-US" dirty="0"/>
          </a:p>
        </p:txBody>
      </p:sp>
    </p:spTree>
    <p:extLst>
      <p:ext uri="{BB962C8B-B14F-4D97-AF65-F5344CB8AC3E}">
        <p14:creationId xmlns:p14="http://schemas.microsoft.com/office/powerpoint/2010/main" val="17731876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F2E48-464E-58C1-7A24-1D765C0517DB}"/>
              </a:ext>
            </a:extLst>
          </p:cNvPr>
          <p:cNvSpPr>
            <a:spLocks noGrp="1"/>
          </p:cNvSpPr>
          <p:nvPr>
            <p:ph type="title"/>
          </p:nvPr>
        </p:nvSpPr>
        <p:spPr/>
        <p:txBody>
          <a:bodyPr/>
          <a:lstStyle/>
          <a:p>
            <a:r>
              <a:rPr lang="en-US"/>
              <a:t>EVALUATION</a:t>
            </a:r>
          </a:p>
        </p:txBody>
      </p:sp>
      <p:sp>
        <p:nvSpPr>
          <p:cNvPr id="3" name="Content Placeholder 2">
            <a:extLst>
              <a:ext uri="{FF2B5EF4-FFF2-40B4-BE49-F238E27FC236}">
                <a16:creationId xmlns:a16="http://schemas.microsoft.com/office/drawing/2014/main" id="{9AF6DC19-D7A9-A1A1-C673-07D684157D57}"/>
              </a:ext>
            </a:extLst>
          </p:cNvPr>
          <p:cNvSpPr>
            <a:spLocks noGrp="1"/>
          </p:cNvSpPr>
          <p:nvPr>
            <p:ph idx="1"/>
          </p:nvPr>
        </p:nvSpPr>
        <p:spPr/>
        <p:txBody>
          <a:bodyPr vert="horz" lIns="91440" tIns="45720" rIns="91440" bIns="45720" rtlCol="0" anchor="t">
            <a:normAutofit/>
          </a:bodyPr>
          <a:lstStyle/>
          <a:p>
            <a:r>
              <a:rPr lang="en-US" dirty="0"/>
              <a:t>A limitation of Bowlby's attachment theory is that it was developed mainly from data garnered from Western families. In many cultures, children are cared for by several adults rather than one primary caregiver, yet they still develop secure attachments. Thus, Bowlby's theory lacks </a:t>
            </a:r>
            <a:r>
              <a:rPr lang="en-US" dirty="0" err="1"/>
              <a:t>generalisability</a:t>
            </a:r>
            <a:r>
              <a:rPr lang="en-US" dirty="0"/>
              <a:t>. </a:t>
            </a:r>
          </a:p>
          <a:p>
            <a:r>
              <a:rPr lang="en-US" dirty="0"/>
              <a:t>A strength of Bowlby's theory is its support from </a:t>
            </a:r>
            <a:r>
              <a:rPr lang="en-US" dirty="0" err="1"/>
              <a:t>resear</a:t>
            </a:r>
            <a:r>
              <a:rPr lang="en-US" dirty="0"/>
              <a:t>ch evidence. Mary Ainsworth provided evidence for Bowlby's theory through the Strange Situation study which supported the idea that early attachment affects children's </a:t>
            </a:r>
            <a:r>
              <a:rPr lang="en-US" dirty="0" err="1"/>
              <a:t>behaviour</a:t>
            </a:r>
            <a:r>
              <a:rPr lang="en-US" dirty="0"/>
              <a:t>.</a:t>
            </a:r>
          </a:p>
        </p:txBody>
      </p:sp>
      <p:sp>
        <p:nvSpPr>
          <p:cNvPr id="4" name="Date Placeholder 3">
            <a:extLst>
              <a:ext uri="{FF2B5EF4-FFF2-40B4-BE49-F238E27FC236}">
                <a16:creationId xmlns:a16="http://schemas.microsoft.com/office/drawing/2014/main" id="{44DDD8C2-909C-863B-1DF3-3F4E0942FFC8}"/>
              </a:ext>
            </a:extLst>
          </p:cNvPr>
          <p:cNvSpPr>
            <a:spLocks noGrp="1"/>
          </p:cNvSpPr>
          <p:nvPr>
            <p:ph type="dt" sz="half" idx="10"/>
          </p:nvPr>
        </p:nvSpPr>
        <p:spPr/>
        <p:txBody>
          <a:bodyPr/>
          <a:lstStyle/>
          <a:p>
            <a:fld id="{8E92DD34-F53C-4C7B-9D6D-528BEFCE1403}" type="datetime1">
              <a:t>6/19/2026</a:t>
            </a:fld>
            <a:endParaRPr lang="en-US" dirty="0"/>
          </a:p>
        </p:txBody>
      </p:sp>
      <p:sp>
        <p:nvSpPr>
          <p:cNvPr id="5" name="Footer Placeholder 4">
            <a:extLst>
              <a:ext uri="{FF2B5EF4-FFF2-40B4-BE49-F238E27FC236}">
                <a16:creationId xmlns:a16="http://schemas.microsoft.com/office/drawing/2014/main" id="{90215713-6F4B-283E-978C-D1D1060B1C2D}"/>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69C36378-4931-47D0-15BA-430902ECE988}"/>
              </a:ext>
            </a:extLst>
          </p:cNvPr>
          <p:cNvSpPr>
            <a:spLocks noGrp="1"/>
          </p:cNvSpPr>
          <p:nvPr>
            <p:ph type="sldNum" sz="quarter" idx="12"/>
          </p:nvPr>
        </p:nvSpPr>
        <p:spPr/>
        <p:txBody>
          <a:bodyPr/>
          <a:lstStyle/>
          <a:p>
            <a:fld id="{8DFDE724-0293-4953-AE9D-4D814FA589B0}" type="slidenum">
              <a:rPr lang="en-US" dirty="0"/>
              <a:t>13</a:t>
            </a:fld>
            <a:endParaRPr lang="en-US" dirty="0"/>
          </a:p>
        </p:txBody>
      </p:sp>
    </p:spTree>
    <p:extLst>
      <p:ext uri="{BB962C8B-B14F-4D97-AF65-F5344CB8AC3E}">
        <p14:creationId xmlns:p14="http://schemas.microsoft.com/office/powerpoint/2010/main" val="33160640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D6CD0-F2B1-2594-4E8C-85C6F70476B8}"/>
              </a:ext>
            </a:extLst>
          </p:cNvPr>
          <p:cNvSpPr>
            <a:spLocks noGrp="1"/>
          </p:cNvSpPr>
          <p:nvPr>
            <p:ph type="title"/>
          </p:nvPr>
        </p:nvSpPr>
        <p:spPr/>
        <p:txBody>
          <a:bodyPr/>
          <a:lstStyle/>
          <a:p>
            <a:r>
              <a:rPr lang="en-US"/>
              <a:t>CONCLUSION</a:t>
            </a:r>
          </a:p>
        </p:txBody>
      </p:sp>
      <p:sp>
        <p:nvSpPr>
          <p:cNvPr id="3" name="Content Placeholder 2">
            <a:extLst>
              <a:ext uri="{FF2B5EF4-FFF2-40B4-BE49-F238E27FC236}">
                <a16:creationId xmlns:a16="http://schemas.microsoft.com/office/drawing/2014/main" id="{4EC104FC-0274-F05E-553C-C5BF5154D870}"/>
              </a:ext>
            </a:extLst>
          </p:cNvPr>
          <p:cNvSpPr>
            <a:spLocks noGrp="1"/>
          </p:cNvSpPr>
          <p:nvPr>
            <p:ph idx="1"/>
          </p:nvPr>
        </p:nvSpPr>
        <p:spPr/>
        <p:txBody>
          <a:bodyPr vert="horz" lIns="91440" tIns="45720" rIns="91440" bIns="45720" rtlCol="0" anchor="t">
            <a:normAutofit/>
          </a:bodyPr>
          <a:lstStyle/>
          <a:p>
            <a:r>
              <a:rPr lang="en-US"/>
              <a:t>Bowlby's Attachment Theory remains one of the most explanatory theories of Isaac's development. It provides a strong explanation of how early caregiver relationships affect emotional and social development ,but it has limitations because it places too much emphasis on one primary caregiver and does not fully account for cultural differences, temperament ,or children's ability to recover from early difficulties.</a:t>
            </a:r>
            <a:r>
              <a:rPr lang="en-US" dirty="0"/>
              <a:t> </a:t>
            </a:r>
          </a:p>
        </p:txBody>
      </p:sp>
      <p:sp>
        <p:nvSpPr>
          <p:cNvPr id="4" name="Date Placeholder 3">
            <a:extLst>
              <a:ext uri="{FF2B5EF4-FFF2-40B4-BE49-F238E27FC236}">
                <a16:creationId xmlns:a16="http://schemas.microsoft.com/office/drawing/2014/main" id="{4A398A6C-49F3-4BCF-30E4-D3AB1611453E}"/>
              </a:ext>
            </a:extLst>
          </p:cNvPr>
          <p:cNvSpPr>
            <a:spLocks noGrp="1"/>
          </p:cNvSpPr>
          <p:nvPr>
            <p:ph type="dt" sz="half" idx="10"/>
          </p:nvPr>
        </p:nvSpPr>
        <p:spPr/>
        <p:txBody>
          <a:bodyPr/>
          <a:lstStyle/>
          <a:p>
            <a:fld id="{A4BF8234-7427-41E0-8308-7C8B6849E3B2}" type="datetime1">
              <a:t>6/19/2026</a:t>
            </a:fld>
            <a:endParaRPr lang="en-US" dirty="0"/>
          </a:p>
        </p:txBody>
      </p:sp>
      <p:sp>
        <p:nvSpPr>
          <p:cNvPr id="5" name="Footer Placeholder 4">
            <a:extLst>
              <a:ext uri="{FF2B5EF4-FFF2-40B4-BE49-F238E27FC236}">
                <a16:creationId xmlns:a16="http://schemas.microsoft.com/office/drawing/2014/main" id="{E623A7C1-57B4-8B45-044B-E8AE6726EB9A}"/>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63C966E7-130D-C52F-7644-D350CF7A5BBC}"/>
              </a:ext>
            </a:extLst>
          </p:cNvPr>
          <p:cNvSpPr>
            <a:spLocks noGrp="1"/>
          </p:cNvSpPr>
          <p:nvPr>
            <p:ph type="sldNum" sz="quarter" idx="12"/>
          </p:nvPr>
        </p:nvSpPr>
        <p:spPr/>
        <p:txBody>
          <a:bodyPr/>
          <a:lstStyle/>
          <a:p>
            <a:fld id="{8DFDE724-0293-4953-AE9D-4D814FA589B0}" type="slidenum">
              <a:rPr lang="en-US" dirty="0"/>
              <a:t>14</a:t>
            </a:fld>
            <a:endParaRPr lang="en-US" dirty="0"/>
          </a:p>
        </p:txBody>
      </p:sp>
    </p:spTree>
    <p:extLst>
      <p:ext uri="{BB962C8B-B14F-4D97-AF65-F5344CB8AC3E}">
        <p14:creationId xmlns:p14="http://schemas.microsoft.com/office/powerpoint/2010/main" val="30313786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CAC10B-1ACE-96BB-5E77-80FF9C127E3B}"/>
              </a:ext>
            </a:extLst>
          </p:cNvPr>
          <p:cNvSpPr>
            <a:spLocks noGrp="1"/>
          </p:cNvSpPr>
          <p:nvPr>
            <p:ph type="title"/>
          </p:nvPr>
        </p:nvSpPr>
        <p:spPr/>
        <p:txBody>
          <a:bodyPr/>
          <a:lstStyle/>
          <a:p>
            <a:r>
              <a:rPr lang="en-US"/>
              <a:t>REFERENCES</a:t>
            </a:r>
          </a:p>
        </p:txBody>
      </p:sp>
      <p:sp>
        <p:nvSpPr>
          <p:cNvPr id="3" name="Content Placeholder 2">
            <a:extLst>
              <a:ext uri="{FF2B5EF4-FFF2-40B4-BE49-F238E27FC236}">
                <a16:creationId xmlns:a16="http://schemas.microsoft.com/office/drawing/2014/main" id="{9ED915B2-5D7B-D08C-2AF0-D59180CA9FD2}"/>
              </a:ext>
            </a:extLst>
          </p:cNvPr>
          <p:cNvSpPr>
            <a:spLocks noGrp="1"/>
          </p:cNvSpPr>
          <p:nvPr>
            <p:ph idx="1"/>
          </p:nvPr>
        </p:nvSpPr>
        <p:spPr/>
        <p:txBody>
          <a:bodyPr vert="horz" lIns="91440" tIns="45720" rIns="91440" bIns="45720" rtlCol="0" anchor="t">
            <a:noAutofit/>
          </a:bodyPr>
          <a:lstStyle/>
          <a:p>
            <a:r>
              <a:rPr lang="en-US" sz="1200" dirty="0">
                <a:ea typeface="+mj-lt"/>
                <a:cs typeface="+mj-lt"/>
              </a:rPr>
              <a:t>Ainsworth, M.D.S., </a:t>
            </a:r>
            <a:r>
              <a:rPr lang="en-US" sz="1200" dirty="0" err="1">
                <a:ea typeface="+mj-lt"/>
                <a:cs typeface="+mj-lt"/>
              </a:rPr>
              <a:t>Blehar</a:t>
            </a:r>
            <a:r>
              <a:rPr lang="en-US" sz="1200" dirty="0">
                <a:ea typeface="+mj-lt"/>
                <a:cs typeface="+mj-lt"/>
              </a:rPr>
              <a:t>, M.C., Waters, E. and Wall, S. (1978)</a:t>
            </a:r>
            <a:r>
              <a:rPr lang="en-US" sz="1200" i="1" dirty="0">
                <a:ea typeface="+mj-lt"/>
                <a:cs typeface="+mj-lt"/>
              </a:rPr>
              <a:t> Patterns of attachment : a psychological study of the strange situation</a:t>
            </a:r>
            <a:r>
              <a:rPr lang="en-US" sz="1200" dirty="0">
                <a:ea typeface="+mj-lt"/>
                <a:cs typeface="+mj-lt"/>
              </a:rPr>
              <a:t>. Hillsdale, NJ: Lawrence Erlbaum Associates.</a:t>
            </a:r>
            <a:endParaRPr lang="en-US" sz="1200"/>
          </a:p>
          <a:p>
            <a:r>
              <a:rPr lang="en-US" sz="1200">
                <a:ea typeface="+mj-lt"/>
                <a:cs typeface="+mj-lt"/>
              </a:rPr>
              <a:t>Bronfenbrenner, U. (1979) </a:t>
            </a:r>
            <a:r>
              <a:rPr lang="en-US" sz="1200" i="1">
                <a:ea typeface="+mj-lt"/>
                <a:cs typeface="+mj-lt"/>
              </a:rPr>
              <a:t>The Ecology of Human Development: Experiments by Nature and Design</a:t>
            </a:r>
            <a:r>
              <a:rPr lang="en-US" sz="1200">
                <a:ea typeface="+mj-lt"/>
                <a:cs typeface="+mj-lt"/>
              </a:rPr>
              <a:t>. Cambridge, MA: Harvard University Press.</a:t>
            </a:r>
            <a:endParaRPr lang="en-US" sz="1200" dirty="0">
              <a:ea typeface="+mj-lt"/>
              <a:cs typeface="+mj-lt"/>
            </a:endParaRPr>
          </a:p>
          <a:p>
            <a:r>
              <a:rPr lang="en-US" sz="1200" dirty="0">
                <a:ea typeface="+mj-lt"/>
                <a:cs typeface="+mj-lt"/>
              </a:rPr>
              <a:t>Hoff, E.(2006) 'How social contexts support and </a:t>
            </a:r>
            <a:r>
              <a:rPr lang="en-US" sz="1200">
                <a:ea typeface="+mj-lt"/>
                <a:cs typeface="+mj-lt"/>
              </a:rPr>
              <a:t>shape language development', </a:t>
            </a:r>
            <a:r>
              <a:rPr lang="en-US" sz="1200" i="1">
                <a:ea typeface="+mj-lt"/>
                <a:cs typeface="+mj-lt"/>
              </a:rPr>
              <a:t>Developmental Review</a:t>
            </a:r>
            <a:r>
              <a:rPr lang="en-US" sz="1200">
                <a:ea typeface="+mj-lt"/>
                <a:cs typeface="+mj-lt"/>
              </a:rPr>
              <a:t>, 26(1), pp. 55-88. DOI: 10.1016/j.dr.2005.11.002</a:t>
            </a:r>
            <a:endParaRPr lang="en-US" sz="1200" dirty="0">
              <a:ea typeface="+mj-lt"/>
              <a:cs typeface="+mj-lt"/>
            </a:endParaRPr>
          </a:p>
          <a:p>
            <a:r>
              <a:rPr lang="en-US" sz="1200">
                <a:ea typeface="+mj-lt"/>
                <a:cs typeface="+mj-lt"/>
              </a:rPr>
              <a:t>Juul Darling, P., Bové Illum, D. and Storebø, O.J. (2024) 'The critical role of attachment theory in child and adolescent mental health care', </a:t>
            </a:r>
            <a:r>
              <a:rPr lang="en-US" sz="1200" i="1">
                <a:ea typeface="+mj-lt"/>
                <a:cs typeface="+mj-lt"/>
              </a:rPr>
              <a:t>Scandinavian Journal of Child and Adolescent Psychiatry and Psychology,</a:t>
            </a:r>
            <a:r>
              <a:rPr lang="en-US" sz="1200">
                <a:ea typeface="+mj-lt"/>
                <a:cs typeface="+mj-lt"/>
              </a:rPr>
              <a:t> 12(1), pp. 47–49. Available at: </a:t>
            </a:r>
            <a:r>
              <a:rPr lang="en-US" sz="1200" u="sng" dirty="0">
                <a:ea typeface="+mj-lt"/>
                <a:cs typeface="+mj-lt"/>
                <a:hlinkClick r:id="rId2"/>
              </a:rPr>
              <a:t>https://doi.org/10.2478/sjcapp-2024-0005</a:t>
            </a:r>
            <a:r>
              <a:rPr lang="en-US" sz="1200">
                <a:ea typeface="+mj-lt"/>
                <a:cs typeface="+mj-lt"/>
              </a:rPr>
              <a:t>.</a:t>
            </a:r>
            <a:endParaRPr lang="en-US" sz="1200" dirty="0">
              <a:ea typeface="+mj-lt"/>
              <a:cs typeface="+mj-lt"/>
            </a:endParaRPr>
          </a:p>
          <a:p>
            <a:r>
              <a:rPr lang="en-US" sz="1200">
                <a:ea typeface="+mj-lt"/>
                <a:cs typeface="+mj-lt"/>
              </a:rPr>
              <a:t>Khadka, C. (2022) 'The Evolution of Attachment Theory: From Bowlby to Modern Perspectives', </a:t>
            </a:r>
            <a:r>
              <a:rPr lang="en-US" sz="1200" i="1">
                <a:ea typeface="+mj-lt"/>
                <a:cs typeface="+mj-lt"/>
              </a:rPr>
              <a:t>TUTA Journal</a:t>
            </a:r>
            <a:r>
              <a:rPr lang="en-US" sz="1200">
                <a:ea typeface="+mj-lt"/>
                <a:cs typeface="+mj-lt"/>
              </a:rPr>
              <a:t>, 10(1), pp. 125–140. Available at: </a:t>
            </a:r>
            <a:r>
              <a:rPr lang="en-US" sz="1200" dirty="0">
                <a:ea typeface="+mj-lt"/>
                <a:cs typeface="+mj-lt"/>
                <a:hlinkClick r:id="rId3"/>
              </a:rPr>
              <a:t>https://doi.org/10.3126/tutaj.v10i1.74328</a:t>
            </a:r>
            <a:r>
              <a:rPr lang="en-US" sz="1200">
                <a:ea typeface="+mj-lt"/>
                <a:cs typeface="+mj-lt"/>
              </a:rPr>
              <a:t> (Accessed: 17 June 2026).</a:t>
            </a:r>
            <a:endParaRPr lang="en-US" sz="1200" dirty="0">
              <a:ea typeface="+mj-lt"/>
              <a:cs typeface="+mj-lt"/>
            </a:endParaRPr>
          </a:p>
          <a:p>
            <a:r>
              <a:rPr lang="en-US" sz="1200" dirty="0">
                <a:ea typeface="+mj-lt"/>
                <a:cs typeface="+mj-lt"/>
              </a:rPr>
              <a:t>Van der Horst, F.C.,P. and van der Veer, R. (2010) 'THE ONTOGENY OF AN IDEA: John </a:t>
            </a:r>
            <a:r>
              <a:rPr lang="en-US" sz="1200" dirty="0" err="1">
                <a:ea typeface="+mj-lt"/>
                <a:cs typeface="+mj-lt"/>
              </a:rPr>
              <a:t>bowlby</a:t>
            </a:r>
            <a:r>
              <a:rPr lang="en-US" sz="1200" dirty="0">
                <a:ea typeface="+mj-lt"/>
                <a:cs typeface="+mj-lt"/>
              </a:rPr>
              <a:t> and contemporaries on mother-child separation', </a:t>
            </a:r>
            <a:r>
              <a:rPr lang="en-US" sz="1200" i="1" dirty="0">
                <a:ea typeface="+mj-lt"/>
                <a:cs typeface="+mj-lt"/>
              </a:rPr>
              <a:t>History of Psychology,</a:t>
            </a:r>
            <a:r>
              <a:rPr lang="en-US" sz="1200" dirty="0">
                <a:ea typeface="+mj-lt"/>
                <a:cs typeface="+mj-lt"/>
              </a:rPr>
              <a:t> 13(1), pp. 25–45. Available at: </a:t>
            </a:r>
            <a:r>
              <a:rPr lang="en-US" sz="1200" u="sng" dirty="0">
                <a:ea typeface="+mj-lt"/>
                <a:cs typeface="+mj-lt"/>
                <a:hlinkClick r:id="rId4"/>
              </a:rPr>
              <a:t>https://doi.org/10.1037/a0017660</a:t>
            </a:r>
            <a:endParaRPr lang="en-US" sz="1200" dirty="0">
              <a:ea typeface="+mj-lt"/>
              <a:cs typeface="+mj-lt"/>
            </a:endParaRPr>
          </a:p>
          <a:p>
            <a:r>
              <a:rPr lang="en-US" sz="1200" dirty="0">
                <a:ea typeface="+mj-lt"/>
                <a:cs typeface="+mj-lt"/>
              </a:rPr>
              <a:t>VICEDO, M. (2011) 'The social nature of the mother's tie to her child: John </a:t>
            </a:r>
            <a:r>
              <a:rPr lang="en-US" sz="1200" dirty="0" err="1">
                <a:ea typeface="+mj-lt"/>
                <a:cs typeface="+mj-lt"/>
              </a:rPr>
              <a:t>bowlby's</a:t>
            </a:r>
            <a:r>
              <a:rPr lang="en-US" sz="1200" dirty="0">
                <a:ea typeface="+mj-lt"/>
                <a:cs typeface="+mj-lt"/>
              </a:rPr>
              <a:t> theory of attachment in post-war </a:t>
            </a:r>
            <a:r>
              <a:rPr lang="en-US" sz="1200" dirty="0" err="1">
                <a:ea typeface="+mj-lt"/>
                <a:cs typeface="+mj-lt"/>
              </a:rPr>
              <a:t>america</a:t>
            </a:r>
            <a:r>
              <a:rPr lang="en-US" sz="1200" dirty="0">
                <a:ea typeface="+mj-lt"/>
                <a:cs typeface="+mj-lt"/>
              </a:rPr>
              <a:t>', </a:t>
            </a:r>
            <a:r>
              <a:rPr lang="en-US" sz="1200" i="1" dirty="0">
                <a:ea typeface="+mj-lt"/>
                <a:cs typeface="+mj-lt"/>
              </a:rPr>
              <a:t>The British Journal for the History of Science,</a:t>
            </a:r>
            <a:r>
              <a:rPr lang="en-US" sz="1200" dirty="0">
                <a:ea typeface="+mj-lt"/>
                <a:cs typeface="+mj-lt"/>
              </a:rPr>
              <a:t> 44(3), pp. 401–426. Available at: </a:t>
            </a:r>
            <a:r>
              <a:rPr lang="en-US" sz="1200" u="sng" dirty="0">
                <a:ea typeface="+mj-lt"/>
                <a:cs typeface="+mj-lt"/>
                <a:hlinkClick r:id="rId5"/>
              </a:rPr>
              <a:t>https://doi.org/10.1017/S0007087411000318</a:t>
            </a:r>
            <a:br>
              <a:rPr lang="en-US" sz="1200" dirty="0"/>
            </a:br>
            <a:endParaRPr lang="en-US" sz="1200"/>
          </a:p>
        </p:txBody>
      </p:sp>
      <p:sp>
        <p:nvSpPr>
          <p:cNvPr id="4" name="Date Placeholder 3">
            <a:extLst>
              <a:ext uri="{FF2B5EF4-FFF2-40B4-BE49-F238E27FC236}">
                <a16:creationId xmlns:a16="http://schemas.microsoft.com/office/drawing/2014/main" id="{53DEC33B-F635-1B1B-DC11-F38CC62ECA58}"/>
              </a:ext>
            </a:extLst>
          </p:cNvPr>
          <p:cNvSpPr>
            <a:spLocks noGrp="1"/>
          </p:cNvSpPr>
          <p:nvPr>
            <p:ph type="dt" sz="half" idx="10"/>
          </p:nvPr>
        </p:nvSpPr>
        <p:spPr/>
        <p:txBody>
          <a:bodyPr/>
          <a:lstStyle/>
          <a:p>
            <a:fld id="{671FC62A-61DA-4494-BB24-4B690290E003}" type="datetime1">
              <a:t>6/19/2026</a:t>
            </a:fld>
            <a:endParaRPr lang="en-US" dirty="0"/>
          </a:p>
        </p:txBody>
      </p:sp>
      <p:sp>
        <p:nvSpPr>
          <p:cNvPr id="5" name="Footer Placeholder 4">
            <a:extLst>
              <a:ext uri="{FF2B5EF4-FFF2-40B4-BE49-F238E27FC236}">
                <a16:creationId xmlns:a16="http://schemas.microsoft.com/office/drawing/2014/main" id="{6A6ADD42-1CD4-DAD4-54DE-F079EC1B612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ED0BD438-36E6-44BB-2E8D-9CDC9B7AD850}"/>
              </a:ext>
            </a:extLst>
          </p:cNvPr>
          <p:cNvSpPr>
            <a:spLocks noGrp="1"/>
          </p:cNvSpPr>
          <p:nvPr>
            <p:ph type="sldNum" sz="quarter" idx="12"/>
          </p:nvPr>
        </p:nvSpPr>
        <p:spPr/>
        <p:txBody>
          <a:bodyPr/>
          <a:lstStyle/>
          <a:p>
            <a:fld id="{8DFDE724-0293-4953-AE9D-4D814FA589B0}" type="slidenum">
              <a:rPr lang="en-US" dirty="0"/>
              <a:t>15</a:t>
            </a:fld>
            <a:endParaRPr lang="en-US" dirty="0"/>
          </a:p>
        </p:txBody>
      </p:sp>
    </p:spTree>
    <p:extLst>
      <p:ext uri="{BB962C8B-B14F-4D97-AF65-F5344CB8AC3E}">
        <p14:creationId xmlns:p14="http://schemas.microsoft.com/office/powerpoint/2010/main" val="706434434"/>
      </p:ext>
    </p:extLst>
  </p:cSld>
  <p:clrMapOvr>
    <a:masterClrMapping/>
  </p:clrMapOvr>
</p:sld>
</file>

<file path=ppt/theme/theme1.xml><?xml version="1.0" encoding="utf-8"?>
<a:theme xmlns:a="http://schemas.openxmlformats.org/drawingml/2006/main" name="VeniceBeachVTI">
  <a:themeElements>
    <a:clrScheme name="VeniceBeachVTI">
      <a:dk1>
        <a:sysClr val="windowText" lastClr="000000"/>
      </a:dk1>
      <a:lt1>
        <a:sysClr val="window" lastClr="FFFFFF"/>
      </a:lt1>
      <a:dk2>
        <a:srgbClr val="2B3E3D"/>
      </a:dk2>
      <a:lt2>
        <a:srgbClr val="FEF3EB"/>
      </a:lt2>
      <a:accent1>
        <a:srgbClr val="FE8542"/>
      </a:accent1>
      <a:accent2>
        <a:srgbClr val="EC6D60"/>
      </a:accent2>
      <a:accent3>
        <a:srgbClr val="CDA32B"/>
      </a:accent3>
      <a:accent4>
        <a:srgbClr val="EE66A7"/>
      </a:accent4>
      <a:accent5>
        <a:srgbClr val="EA5F48"/>
      </a:accent5>
      <a:accent6>
        <a:srgbClr val="C8466B"/>
      </a:accent6>
      <a:hlink>
        <a:srgbClr val="E46153"/>
      </a:hlink>
      <a:folHlink>
        <a:srgbClr val="CF63B0"/>
      </a:folHlink>
    </a:clrScheme>
    <a:fontScheme name="VeniceBeachVTI">
      <a:majorFont>
        <a:latin typeface="Avenir Next LT Pro Light"/>
        <a:ea typeface=""/>
        <a:cs typeface=""/>
      </a:majorFont>
      <a:minorFont>
        <a:latin typeface="Avenir Next LT Pro"/>
        <a:ea typeface=""/>
        <a:cs typeface=""/>
      </a:minorFont>
    </a:fontScheme>
    <a:fmtScheme name="VeniceBeach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eniceBeachVTI" id="{54706E44-6516-4822-8F8F-6BA182D64AC9}" vid="{F71BAAD1-41E5-4D56-97E1-12A04B86E57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VeniceBeachVTI</vt:lpstr>
      <vt:lpstr> NAME:EFOSA OMORUYI. NUMBER:2515238.   MODULE CODE:LCHS4010_BIRM. LECTURER:DR.HELEN PARSONS MODULE LEAD:NEALE HADDON DATE OF SUBMISSION: 19 JUNE, 2026.</vt:lpstr>
      <vt:lpstr>UNDERSTANDING ISAAC'S DEVELOPMENT THROUGH BOWLBY'S ATTACHMENT THEORY</vt:lpstr>
      <vt:lpstr>BOWLBY'S ATTACHMENT THEORY</vt:lpstr>
      <vt:lpstr>Key concepts</vt:lpstr>
      <vt:lpstr>KEY CONCEPTS</vt:lpstr>
      <vt:lpstr>BOWLBY'S ATTACHMENT THEORY: YEARS LATER</vt:lpstr>
      <vt:lpstr>ISAAC'S EXPERIENCES</vt:lpstr>
      <vt:lpstr>APPLYING THE THEORY</vt:lpstr>
      <vt:lpstr>LANGUAGE AND SOCIAL DEVELOPMENT</vt:lpstr>
      <vt:lpstr>NATURE AND NUTURE</vt:lpstr>
      <vt:lpstr>SUPPORT PLAN</vt:lpstr>
      <vt:lpstr>MULTI-AGENCY SUPPORT</vt:lpstr>
      <vt:lpstr>EVALUATION</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1069</cp:revision>
  <dcterms:created xsi:type="dcterms:W3CDTF">2026-06-17T14:28:06Z</dcterms:created>
  <dcterms:modified xsi:type="dcterms:W3CDTF">2026-06-19T16:10:45Z</dcterms:modified>
</cp:coreProperties>
</file>