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4" autoAdjust="0"/>
    <p:restoredTop sz="94660"/>
  </p:normalViewPr>
  <p:slideViewPr>
    <p:cSldViewPr snapToGrid="0">
      <p:cViewPr varScale="1">
        <p:scale>
          <a:sx n="94" d="100"/>
          <a:sy n="94" d="100"/>
        </p:scale>
        <p:origin x="11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962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682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29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760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14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427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35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798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495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818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6969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101708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1241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56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5465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6568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89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3BF32BC-5253-4FB3-852E-6612B3619F1C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A666C-1A36-4204-A82F-4554541449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2471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8D0172-F2E0-4763-9C35-F02266495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"/>
            <a:ext cx="12191695" cy="4730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16">
            <a:extLst>
              <a:ext uri="{FF2B5EF4-FFF2-40B4-BE49-F238E27FC236}">
                <a16:creationId xmlns:a16="http://schemas.microsoft.com/office/drawing/2014/main" id="{9F2851FB-E841-4509-8A6D-A416376EA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3753695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F6FB2B2-CE21-407F-B22E-302DADC2C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F09302-2C4D-8261-3544-F515430E7B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5505" y="623571"/>
            <a:ext cx="10260990" cy="352388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8000"/>
              <a:t>LCLM4003 Effective Teamworking and Communication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397E65-E1C5-E2E4-79DD-B8273BD240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5505" y="4777380"/>
            <a:ext cx="10260990" cy="1209763"/>
          </a:xfrm>
        </p:spPr>
        <p:txBody>
          <a:bodyPr>
            <a:normAutofit/>
          </a:bodyPr>
          <a:lstStyle/>
          <a:p>
            <a:pPr algn="ctr"/>
            <a:r>
              <a:rPr lang="en-GB" sz="2400" b="1">
                <a:solidFill>
                  <a:schemeClr val="bg2"/>
                </a:solidFill>
              </a:rPr>
              <a:t>Name</a:t>
            </a:r>
            <a:r>
              <a:rPr lang="en-GB" sz="2400">
                <a:solidFill>
                  <a:schemeClr val="bg2"/>
                </a:solidFill>
              </a:rPr>
              <a:t>: Yonatan Eskinder </a:t>
            </a:r>
          </a:p>
          <a:p>
            <a:pPr algn="ctr"/>
            <a:r>
              <a:rPr lang="en-GB" sz="2400" b="1">
                <a:solidFill>
                  <a:schemeClr val="bg2"/>
                </a:solidFill>
              </a:rPr>
              <a:t>Student ID Number</a:t>
            </a:r>
            <a:r>
              <a:rPr lang="en-GB" sz="2400">
                <a:solidFill>
                  <a:schemeClr val="bg2"/>
                </a:solidFill>
              </a:rPr>
              <a:t>: 2509538</a:t>
            </a:r>
          </a:p>
        </p:txBody>
      </p:sp>
    </p:spTree>
    <p:extLst>
      <p:ext uri="{BB962C8B-B14F-4D97-AF65-F5344CB8AC3E}">
        <p14:creationId xmlns:p14="http://schemas.microsoft.com/office/powerpoint/2010/main" val="675525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54C8B-469F-77A8-A205-731D039EE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99A07-766A-E2F3-7027-61E7A75AB9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Introduction to Case – Study </a:t>
            </a:r>
          </a:p>
          <a:p>
            <a:endParaRPr lang="en-GB" dirty="0"/>
          </a:p>
          <a:p>
            <a:r>
              <a:rPr lang="en-GB" dirty="0"/>
              <a:t>Barrier </a:t>
            </a:r>
          </a:p>
          <a:p>
            <a:endParaRPr lang="en-GB" dirty="0"/>
          </a:p>
          <a:p>
            <a:r>
              <a:rPr lang="en-GB" dirty="0"/>
              <a:t>Solution </a:t>
            </a:r>
          </a:p>
        </p:txBody>
      </p:sp>
    </p:spTree>
    <p:extLst>
      <p:ext uri="{BB962C8B-B14F-4D97-AF65-F5344CB8AC3E}">
        <p14:creationId xmlns:p14="http://schemas.microsoft.com/office/powerpoint/2010/main" val="3109816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67D43-A8F1-9683-1082-248783638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Emotional Barrier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8EC413-AFE5-155A-B1BB-5478CDC5F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130" y="1669774"/>
            <a:ext cx="10658974" cy="4578625"/>
          </a:xfrm>
        </p:spPr>
        <p:txBody>
          <a:bodyPr/>
          <a:lstStyle/>
          <a:p>
            <a:r>
              <a:rPr lang="en-GB" b="1" dirty="0"/>
              <a:t>Manager Frustration and Stress</a:t>
            </a:r>
          </a:p>
          <a:p>
            <a:r>
              <a:rPr lang="en-GB" dirty="0"/>
              <a:t>Staff may feel anxious or intimidated by Gary's shouting in a chaotic work environment. This can create a culture of blame rather than one focused on learning and improvement. </a:t>
            </a:r>
          </a:p>
          <a:p>
            <a:r>
              <a:rPr lang="en-GB" dirty="0"/>
              <a:t>Gary sets a poor leadership example by neglecting workplace hygiene standards. </a:t>
            </a:r>
          </a:p>
          <a:p>
            <a:r>
              <a:rPr lang="en-GB" dirty="0"/>
              <a:t>Gary has been arriving late to work after staying up until 2:00 a.m. Sleep deprivation can reduce concentration, decision-making, and emotional regulation, affecting his ability to lead effectively.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3427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90BA4-E40D-759F-AF5F-313C2EE78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Emotional Barrier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DB3C2-4C15-457C-48C9-227F25D014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5201" y="1626198"/>
            <a:ext cx="8946541" cy="4195481"/>
          </a:xfrm>
        </p:spPr>
        <p:txBody>
          <a:bodyPr/>
          <a:lstStyle/>
          <a:p>
            <a:r>
              <a:rPr lang="en-GB" b="1" dirty="0"/>
              <a:t>Solutions</a:t>
            </a:r>
          </a:p>
          <a:p>
            <a:r>
              <a:rPr lang="en-GB" dirty="0"/>
              <a:t>Promote a positive leadership style that encourages respect, support, and constructive feedback. </a:t>
            </a:r>
          </a:p>
          <a:p>
            <a:r>
              <a:rPr lang="en-GB" dirty="0"/>
              <a:t>Replace the blame culture with a learning culture where mistakes are treated as opportunities for improvement. </a:t>
            </a:r>
          </a:p>
          <a:p>
            <a:r>
              <a:rPr lang="en-GB" dirty="0"/>
              <a:t>Encourage the manager to manage stress, maintain healthy routines, and model professional behaviour. </a:t>
            </a:r>
          </a:p>
          <a:p>
            <a:r>
              <a:rPr lang="en-GB" dirty="0"/>
              <a:t>Improving communication and relationships between managers and employees will enhance teamwork, product quality, and workplace hygiene.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39835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176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Century Gothic</vt:lpstr>
      <vt:lpstr>Wingdings 3</vt:lpstr>
      <vt:lpstr>Ion</vt:lpstr>
      <vt:lpstr>LCLM4003 Effective Teamworking and Communication </vt:lpstr>
      <vt:lpstr>OUTLINE </vt:lpstr>
      <vt:lpstr>Emotional Barrier</vt:lpstr>
      <vt:lpstr>Emotional Barrier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Yonatan</dc:creator>
  <cp:lastModifiedBy>Lizeta Demetriou</cp:lastModifiedBy>
  <cp:revision>1</cp:revision>
  <dcterms:created xsi:type="dcterms:W3CDTF">2026-07-29T09:31:56Z</dcterms:created>
  <dcterms:modified xsi:type="dcterms:W3CDTF">2026-07-29T09:39:52Z</dcterms:modified>
</cp:coreProperties>
</file>