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73" r:id="rId5"/>
    <p:sldId id="275" r:id="rId6"/>
    <p:sldId id="277" r:id="rId7"/>
    <p:sldId id="280" r:id="rId8"/>
    <p:sldId id="281" r:id="rId9"/>
    <p:sldId id="282" r:id="rId10"/>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2"/>
    <p:restoredTop sz="96327"/>
  </p:normalViewPr>
  <p:slideViewPr>
    <p:cSldViewPr snapToGrid="0">
      <p:cViewPr>
        <p:scale>
          <a:sx n="100" d="100"/>
          <a:sy n="100" d="100"/>
        </p:scale>
        <p:origin x="-125" y="-533"/>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384739-269E-E1F1-8ABC-69E6FF0B24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7E762C-8F56-4D66-7FDD-AEC906335A8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68699-2479-4C0A-8A94-0691180AD901}" type="datetimeFigureOut">
              <a:rPr lang="en-US" smtClean="0"/>
              <a:t>3/12/26</a:t>
            </a:fld>
            <a:endParaRPr lang="en-US"/>
          </a:p>
        </p:txBody>
      </p:sp>
      <p:sp>
        <p:nvSpPr>
          <p:cNvPr id="4" name="Footer Placeholder 3">
            <a:extLst>
              <a:ext uri="{FF2B5EF4-FFF2-40B4-BE49-F238E27FC236}">
                <a16:creationId xmlns:a16="http://schemas.microsoft.com/office/drawing/2014/main" id="{1021BBEC-2A52-4B1C-EAC4-F2506E89EF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ECE0FC2-0147-D8D1-D79B-AFEA881A33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8931F5-0986-448A-BDF9-01DB8071207B}" type="slidenum">
              <a:rPr lang="en-US" smtClean="0"/>
              <a:t>‹#›</a:t>
            </a:fld>
            <a:endParaRPr lang="en-US"/>
          </a:p>
        </p:txBody>
      </p:sp>
    </p:spTree>
    <p:extLst>
      <p:ext uri="{BB962C8B-B14F-4D97-AF65-F5344CB8AC3E}">
        <p14:creationId xmlns:p14="http://schemas.microsoft.com/office/powerpoint/2010/main" val="41100568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3/12/26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GB"/>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GB" noProof="0"/>
              <a:t>Click to edit Master text styles</a:t>
            </a:r>
          </a:p>
          <a:p>
            <a:pPr lvl="1"/>
            <a:r>
              <a:rPr lang="en-GB" noProof="0"/>
              <a:t>Second level</a:t>
            </a:r>
          </a:p>
          <a:p>
            <a:pPr lvl="2"/>
            <a:r>
              <a:rPr lang="en-GB" noProof="0"/>
              <a:t>Third level</a:t>
            </a:r>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GB"/>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GB" noProof="0"/>
              <a:t>Click to edit Master title style</a:t>
            </a:r>
            <a:endParaRPr lang="en-US" noProof="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GB" noProof="0"/>
              <a:t>Click to edit Master title style</a:t>
            </a:r>
            <a:endParaRPr lang="en-US" noProof="0"/>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a:p>
            <a:pPr lvl="1"/>
            <a:r>
              <a:rPr lang="en-GB" noProof="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noProof="0"/>
              <a:t>Presentation title</a:t>
            </a:r>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1" name="Subtitle 10">
            <a:extLst>
              <a:ext uri="{FF2B5EF4-FFF2-40B4-BE49-F238E27FC236}">
                <a16:creationId xmlns:a16="http://schemas.microsoft.com/office/drawing/2014/main" id="{EF3A7BFE-9123-98C4-791C-9A3FE773CF97}"/>
              </a:ext>
            </a:extLst>
          </p:cNvPr>
          <p:cNvSpPr>
            <a:spLocks noGrp="1"/>
          </p:cNvSpPr>
          <p:nvPr>
            <p:ph type="subTitle" idx="1"/>
          </p:nvPr>
        </p:nvSpPr>
        <p:spPr/>
        <p:txBody>
          <a:bodyPr/>
          <a:lstStyle/>
          <a:p>
            <a:r>
              <a:rPr lang="en-GB" dirty="0"/>
              <a:t>Zeba ali 2525585</a:t>
            </a:r>
          </a:p>
          <a:p>
            <a:endParaRPr lang="en-PK" dirty="0"/>
          </a:p>
        </p:txBody>
      </p:sp>
      <p:sp>
        <p:nvSpPr>
          <p:cNvPr id="4" name="Title 1">
            <a:extLst>
              <a:ext uri="{FF2B5EF4-FFF2-40B4-BE49-F238E27FC236}">
                <a16:creationId xmlns:a16="http://schemas.microsoft.com/office/drawing/2014/main" id="{DD7A278D-DA9A-4D3C-E85E-A604EB5E725E}"/>
              </a:ext>
            </a:extLst>
          </p:cNvPr>
          <p:cNvSpPr>
            <a:spLocks noGrp="1"/>
          </p:cNvSpPr>
          <p:nvPr>
            <p:ph type="ctrTitle"/>
          </p:nvPr>
        </p:nvSpPr>
        <p:spPr>
          <a:prstGeom prst="rect">
            <a:avLst/>
          </a:prstGeom>
        </p:spPr>
        <p:txBody>
          <a:bodyPr vert="horz" lIns="91440" tIns="45720" rIns="91440" bIns="45720" rtlCol="0" anchor="ctr" anchorCtr="0">
            <a:noAutofit/>
          </a:bodyPr>
          <a:lstStyle>
            <a:lvl1pPr algn="ctr" defTabSz="914400" rtl="0" eaLnBrk="1" latinLnBrk="0" hangingPunct="1">
              <a:lnSpc>
                <a:spcPct val="90000"/>
              </a:lnSpc>
              <a:spcBef>
                <a:spcPct val="0"/>
              </a:spcBef>
              <a:buNone/>
              <a:defRPr sz="5400" b="1" kern="1200">
                <a:solidFill>
                  <a:schemeClr val="tx1"/>
                </a:solidFill>
                <a:latin typeface="+mj-lt"/>
                <a:ea typeface="+mj-ea"/>
                <a:cs typeface="+mj-cs"/>
              </a:defRPr>
            </a:lvl1pPr>
          </a:lstStyle>
          <a:p>
            <a:r>
              <a:rPr lang="en-GB" b="1" i="0" dirty="0">
                <a:effectLst/>
                <a:latin typeface="UICTFontTextStyleEmphasizedBody"/>
              </a:rPr>
              <a:t>Task 2 Reflective Activity LCHS4001 Academic and Employability Skills</a:t>
            </a:r>
            <a:br>
              <a:rPr lang="en-GB" dirty="0">
                <a:effectLst/>
                <a:latin typeface=".AppleSystemUIFont"/>
              </a:rPr>
            </a:br>
            <a:endParaRPr lang="en-US" dirty="0"/>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a:xfrm>
            <a:off x="2295143" y="1463039"/>
            <a:ext cx="8750903" cy="1697193"/>
          </a:xfrm>
        </p:spPr>
        <p:txBody>
          <a:bodyPr/>
          <a:lstStyle/>
          <a:p>
            <a:r>
              <a:rPr lang="en-GB" dirty="0"/>
              <a:t>Researching the topic</a:t>
            </a:r>
            <a:endParaRPr lang="en-US" dirty="0"/>
          </a:p>
        </p:txBody>
      </p:sp>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2</a:t>
            </a:fld>
            <a:endParaRPr lang="en-US" dirty="0"/>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2628604" y="2392326"/>
            <a:ext cx="7164619" cy="3857749"/>
          </a:xfrm>
        </p:spPr>
        <p:txBody>
          <a:bodyPr/>
          <a:lstStyle/>
          <a:p>
            <a:r>
              <a:rPr lang="en-GB" b="0" i="0" dirty="0">
                <a:effectLst/>
                <a:latin typeface="UICTFontTextStyleBody"/>
              </a:rPr>
              <a:t>For my presentation, I researched the role of a care assistant. I used different sources online to find information about the duties, skills, and qualities needed for this job. I learned that care assistants support people who may be elderly, disabled, or need help with daily living. Their responsibilities can include helping with personal care, assisting with eating or moving around, and offering emotional support to individuals. I also found that communication, patience, and empathy are very important skills for this role. Researching the topic helped me understand the job better and gave me useful information to include in my presentation. It also helped me organise my ideas and decide which points were the most important to talk about.</a:t>
            </a:r>
            <a:endParaRPr lang="en-GB" dirty="0">
              <a:effectLst/>
              <a:latin typeface=".AppleSystemUIFont"/>
            </a:endParaRPr>
          </a:p>
          <a:p>
            <a:endParaRPr lang="en-US" dirty="0"/>
          </a:p>
          <a:p>
            <a:endParaRPr lang="en-US" dirty="0"/>
          </a:p>
          <a:p>
            <a:endParaRPr lang="en-US" dirty="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p:txBody>
          <a:bodyPr/>
          <a:lstStyle/>
          <a:p>
            <a:r>
              <a:rPr lang="en-GB" dirty="0"/>
              <a:t>Presenting</a:t>
            </a:r>
            <a:endParaRPr lang="en-US" dirty="0"/>
          </a:p>
        </p:txBody>
      </p:sp>
      <p:sp>
        <p:nvSpPr>
          <p:cNvPr id="12" name="Footer Placeholder 11">
            <a:extLst>
              <a:ext uri="{FF2B5EF4-FFF2-40B4-BE49-F238E27FC236}">
                <a16:creationId xmlns:a16="http://schemas.microsoft.com/office/drawing/2014/main" id="{119D6C7A-A7F7-E063-9A09-611D1FB1DBE6}"/>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3</a:t>
            </a:fld>
            <a:endParaRPr lang="en-US"/>
          </a:p>
        </p:txBody>
      </p:sp>
      <p:sp>
        <p:nvSpPr>
          <p:cNvPr id="17" name="TextBox 16">
            <a:extLst>
              <a:ext uri="{FF2B5EF4-FFF2-40B4-BE49-F238E27FC236}">
                <a16:creationId xmlns:a16="http://schemas.microsoft.com/office/drawing/2014/main" id="{21922F62-62FC-4C13-D492-D11445A3E99C}"/>
              </a:ext>
            </a:extLst>
          </p:cNvPr>
          <p:cNvSpPr txBox="1"/>
          <p:nvPr/>
        </p:nvSpPr>
        <p:spPr>
          <a:xfrm>
            <a:off x="603504" y="2925329"/>
            <a:ext cx="11192256" cy="1477328"/>
          </a:xfrm>
          <a:prstGeom prst="rect">
            <a:avLst/>
          </a:prstGeom>
          <a:noFill/>
        </p:spPr>
        <p:txBody>
          <a:bodyPr wrap="square" rtlCol="0">
            <a:spAutoFit/>
          </a:bodyPr>
          <a:lstStyle/>
          <a:p>
            <a:r>
              <a:rPr lang="en-GB" b="0" i="0" dirty="0">
                <a:effectLst/>
                <a:latin typeface="UICTFontTextStyleBody"/>
              </a:rPr>
              <a:t>During my presentation, I explained what a care assistant does and why their role is important in health and social care. I used notes and slides to guide me through the presentation. I tried to speak clearly and explain the key points so the audience could understand the information. Presenting helped me practise my communication skills and gave me experience speaking in front of others. I also tried to stay organised and follow the order of my slides so my presentation made sense.</a:t>
            </a:r>
            <a:endParaRPr lang="en-GB" dirty="0">
              <a:effectLst/>
              <a:latin typeface=".AppleSystemUIFont"/>
            </a:endParaRPr>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93CE-9363-72CB-FD40-73A65C0DCC57}"/>
              </a:ext>
            </a:extLst>
          </p:cNvPr>
          <p:cNvSpPr>
            <a:spLocks noGrp="1"/>
          </p:cNvSpPr>
          <p:nvPr>
            <p:ph type="title"/>
          </p:nvPr>
        </p:nvSpPr>
        <p:spPr>
          <a:xfrm>
            <a:off x="685800" y="797442"/>
            <a:ext cx="4828032" cy="2284339"/>
          </a:xfrm>
        </p:spPr>
        <p:txBody>
          <a:bodyPr/>
          <a:lstStyle/>
          <a:p>
            <a:r>
              <a:rPr lang="en-GB" b="1" i="0" dirty="0">
                <a:effectLst/>
                <a:latin typeface="UICTFontTextStyleEmphasizedBody"/>
              </a:rPr>
              <a:t>Challenges I Faced with My Presentation</a:t>
            </a:r>
            <a:br>
              <a:rPr lang="en-GB" dirty="0">
                <a:effectLst/>
                <a:latin typeface=".AppleSystemUIFont"/>
              </a:rPr>
            </a:br>
            <a:br>
              <a:rPr lang="en-US" dirty="0"/>
            </a:br>
            <a:endParaRPr lang="en-US" dirty="0"/>
          </a:p>
        </p:txBody>
      </p:sp>
      <p:sp>
        <p:nvSpPr>
          <p:cNvPr id="12" name="Footer Placeholder 11">
            <a:extLst>
              <a:ext uri="{FF2B5EF4-FFF2-40B4-BE49-F238E27FC236}">
                <a16:creationId xmlns:a16="http://schemas.microsoft.com/office/drawing/2014/main" id="{0D74F0DD-9277-50B0-68E1-220BA8344883}"/>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CB0BAE21-4E4A-BE6E-EE84-D535446B94CD}"/>
              </a:ext>
            </a:extLst>
          </p:cNvPr>
          <p:cNvSpPr>
            <a:spLocks noGrp="1"/>
          </p:cNvSpPr>
          <p:nvPr>
            <p:ph type="sldNum" sz="quarter" idx="12"/>
          </p:nvPr>
        </p:nvSpPr>
        <p:spPr/>
        <p:txBody>
          <a:bodyPr/>
          <a:lstStyle/>
          <a:p>
            <a:fld id="{5BFCF61C-3B18-4C03-8326-CC3B32D710C9}" type="slidenum">
              <a:rPr lang="en-US" smtClean="0"/>
              <a:pPr/>
              <a:t>4</a:t>
            </a:fld>
            <a:endParaRPr lang="en-US"/>
          </a:p>
        </p:txBody>
      </p:sp>
      <p:sp>
        <p:nvSpPr>
          <p:cNvPr id="10" name="Text Placeholder 9">
            <a:extLst>
              <a:ext uri="{FF2B5EF4-FFF2-40B4-BE49-F238E27FC236}">
                <a16:creationId xmlns:a16="http://schemas.microsoft.com/office/drawing/2014/main" id="{A1468C15-E656-CD03-2D36-56F0C3697822}"/>
              </a:ext>
            </a:extLst>
          </p:cNvPr>
          <p:cNvSpPr>
            <a:spLocks noGrp="1"/>
          </p:cNvSpPr>
          <p:nvPr>
            <p:ph type="body" sz="quarter" idx="15"/>
          </p:nvPr>
        </p:nvSpPr>
        <p:spPr>
          <a:xfrm>
            <a:off x="5513832" y="301752"/>
            <a:ext cx="5559552" cy="5758806"/>
          </a:xfrm>
        </p:spPr>
        <p:txBody>
          <a:bodyPr/>
          <a:lstStyle/>
          <a:p>
            <a:r>
              <a:rPr lang="en-GB" b="0" i="0" dirty="0">
                <a:effectLst/>
                <a:latin typeface="UICTFontTextStyleBody"/>
              </a:rPr>
              <a:t>One challenge I faced was feeling nervous when presenting in front of the camera. Because of this, I sometimes felt less confident and found it difficult to maintain eye contact. Another challenge was remembering all the information I had prepared without reading directly from my notes. I also found it slightly difficult to manage my time, as I wanted to include all the important information without rushing through parts of the presentation.</a:t>
            </a:r>
            <a:endParaRPr lang="en-GB" dirty="0">
              <a:effectLst/>
              <a:latin typeface=".AppleSystemUIFont"/>
            </a:endParaRPr>
          </a:p>
        </p:txBody>
      </p:sp>
    </p:spTree>
    <p:extLst>
      <p:ext uri="{BB962C8B-B14F-4D97-AF65-F5344CB8AC3E}">
        <p14:creationId xmlns:p14="http://schemas.microsoft.com/office/powerpoint/2010/main" val="4122396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p:txBody>
          <a:bodyPr/>
          <a:lstStyle/>
          <a:p>
            <a:r>
              <a:rPr lang="en-GB" b="1" i="0" dirty="0">
                <a:effectLst/>
                <a:latin typeface="UICTFontTextStyleEmphasizedBody"/>
              </a:rPr>
              <a:t>Actions to Improve</a:t>
            </a:r>
            <a:br>
              <a:rPr lang="en-GB" dirty="0">
                <a:effectLst/>
                <a:latin typeface=".AppleSystemUIFont"/>
              </a:rPr>
            </a:br>
            <a:br>
              <a:rPr lang="en-US" dirty="0"/>
            </a:br>
            <a:endParaRPr lang="en-US" dirty="0"/>
          </a:p>
        </p:txBody>
      </p:sp>
      <p:sp>
        <p:nvSpPr>
          <p:cNvPr id="10" name="Footer Placeholder 9">
            <a:extLst>
              <a:ext uri="{FF2B5EF4-FFF2-40B4-BE49-F238E27FC236}">
                <a16:creationId xmlns:a16="http://schemas.microsoft.com/office/drawing/2014/main" id="{15C361D4-2114-E276-681B-0EDACAD8E3D4}"/>
              </a:ext>
            </a:extLst>
          </p:cNvPr>
          <p:cNvSpPr>
            <a:spLocks noGrp="1"/>
          </p:cNvSpPr>
          <p:nvPr>
            <p:ph type="ftr" sz="quarter" idx="11"/>
          </p:nvPr>
        </p:nvSpPr>
        <p:spPr/>
        <p:txBody>
          <a:bodyPr/>
          <a:lstStyle/>
          <a:p>
            <a:r>
              <a:rPr lang="en-US"/>
              <a:t>Presentation title</a:t>
            </a:r>
          </a:p>
        </p:txBody>
      </p:sp>
      <p:sp>
        <p:nvSpPr>
          <p:cNvPr id="4" name="Text Placeholder 3">
            <a:extLst>
              <a:ext uri="{FF2B5EF4-FFF2-40B4-BE49-F238E27FC236}">
                <a16:creationId xmlns:a16="http://schemas.microsoft.com/office/drawing/2014/main" id="{C86737C8-4322-77C9-4E34-94E5EE136DBC}"/>
              </a:ext>
            </a:extLst>
          </p:cNvPr>
          <p:cNvSpPr>
            <a:spLocks noGrp="1"/>
          </p:cNvSpPr>
          <p:nvPr>
            <p:ph type="body" sz="quarter" idx="15"/>
          </p:nvPr>
        </p:nvSpPr>
        <p:spPr>
          <a:xfrm>
            <a:off x="365760" y="3931920"/>
            <a:ext cx="9380752" cy="2926080"/>
          </a:xfrm>
        </p:spPr>
        <p:txBody>
          <a:bodyPr/>
          <a:lstStyle/>
          <a:p>
            <a:r>
              <a:rPr lang="en-GB" b="0" i="0" dirty="0">
                <a:effectLst/>
                <a:latin typeface="UICTFontTextStyleBody"/>
              </a:rPr>
              <a:t>To improve my presentation skills in the future, I could practise my presentation several times before delivering it. This would help me feel more confident and remember my key points more easily. I could also use cue cards with short notes instead of reading from full sentences. This would help me speak more naturally and maintain better eye contact with the audience. Practising in front of friends, family, or even by myself could also help reduce my nervousness.</a:t>
            </a:r>
            <a:endParaRPr lang="en-GB" dirty="0">
              <a:effectLst/>
              <a:latin typeface=".AppleSystemUIFont"/>
            </a:endParaRPr>
          </a:p>
          <a:p>
            <a:endParaRPr lang="en-US" dirty="0"/>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5</a:t>
            </a:fld>
            <a:endParaRPr lang="en-US"/>
          </a:p>
        </p:txBody>
      </p:sp>
    </p:spTree>
    <p:extLst>
      <p:ext uri="{BB962C8B-B14F-4D97-AF65-F5344CB8AC3E}">
        <p14:creationId xmlns:p14="http://schemas.microsoft.com/office/powerpoint/2010/main" val="90152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E9C9137C-4C2A-3985-8399-B6159A8C5A3E}"/>
              </a:ext>
            </a:extLst>
          </p:cNvPr>
          <p:cNvSpPr>
            <a:spLocks noGrp="1"/>
          </p:cNvSpPr>
          <p:nvPr>
            <p:ph type="ftr" sz="quarter" idx="11"/>
          </p:nvPr>
        </p:nvSpPr>
        <p:spPr/>
        <p:txBody>
          <a:bodyPr/>
          <a:lstStyle/>
          <a:p>
            <a:r>
              <a:rPr lang="en-US"/>
              <a:t>Presentation title</a:t>
            </a:r>
          </a:p>
        </p:txBody>
      </p:sp>
      <p:sp>
        <p:nvSpPr>
          <p:cNvPr id="6" name="Text Placeholder 5">
            <a:extLst>
              <a:ext uri="{FF2B5EF4-FFF2-40B4-BE49-F238E27FC236}">
                <a16:creationId xmlns:a16="http://schemas.microsoft.com/office/drawing/2014/main" id="{BFE1F326-65DA-D1D2-BADE-C228E0696D1C}"/>
              </a:ext>
            </a:extLst>
          </p:cNvPr>
          <p:cNvSpPr>
            <a:spLocks noGrp="1"/>
          </p:cNvSpPr>
          <p:nvPr>
            <p:ph type="body" sz="quarter" idx="15"/>
          </p:nvPr>
        </p:nvSpPr>
        <p:spPr>
          <a:xfrm>
            <a:off x="2020824" y="3401568"/>
            <a:ext cx="8101584" cy="3154680"/>
          </a:xfrm>
        </p:spPr>
        <p:txBody>
          <a:bodyPr/>
          <a:lstStyle/>
          <a:p>
            <a:r>
              <a:rPr lang="en-GB" b="0" i="0" dirty="0">
                <a:effectLst/>
                <a:latin typeface="UICTFontTextStyleBody"/>
              </a:rPr>
              <a:t>To prepare for Task 3, I will review the feedback I received from my presentation and focus on the areas where I can improve. I will also spend more time researching and planning my work so that it is clear and well organised. Practising my communication and presentation skills will help me feel more confident and better prepared for the next task.</a:t>
            </a:r>
            <a:endParaRPr lang="en-GB" dirty="0">
              <a:effectLst/>
              <a:latin typeface=".AppleSystemUIFont"/>
            </a:endParaRPr>
          </a:p>
          <a:p>
            <a:endParaRPr lang="en-US" dirty="0"/>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6</a:t>
            </a:fld>
            <a:endParaRPr lang="en-US"/>
          </a:p>
        </p:txBody>
      </p:sp>
      <p:sp>
        <p:nvSpPr>
          <p:cNvPr id="8" name="Title 7">
            <a:extLst>
              <a:ext uri="{FF2B5EF4-FFF2-40B4-BE49-F238E27FC236}">
                <a16:creationId xmlns:a16="http://schemas.microsoft.com/office/drawing/2014/main" id="{8F375B4C-CE93-CECD-5147-E5A8D3B3B964}"/>
              </a:ext>
            </a:extLst>
          </p:cNvPr>
          <p:cNvSpPr>
            <a:spLocks noGrp="1"/>
          </p:cNvSpPr>
          <p:nvPr>
            <p:ph type="title"/>
          </p:nvPr>
        </p:nvSpPr>
        <p:spPr>
          <a:xfrm>
            <a:off x="2020824" y="576072"/>
            <a:ext cx="7772400" cy="1591056"/>
          </a:xfrm>
        </p:spPr>
        <p:txBody>
          <a:bodyPr/>
          <a:lstStyle/>
          <a:p>
            <a:r>
              <a:rPr lang="en-GB" b="1" i="0" dirty="0">
                <a:effectLst/>
                <a:latin typeface="UICTFontTextStyleEmphasizedBody"/>
              </a:rPr>
              <a:t>Further Steps Needed to Prepare for Task 3</a:t>
            </a:r>
            <a:br>
              <a:rPr lang="en-GB" dirty="0">
                <a:effectLst/>
                <a:latin typeface=".AppleSystemUIFont"/>
              </a:rPr>
            </a:br>
            <a:endParaRPr lang="en-US" dirty="0"/>
          </a:p>
        </p:txBody>
      </p:sp>
    </p:spTree>
    <p:extLst>
      <p:ext uri="{BB962C8B-B14F-4D97-AF65-F5344CB8AC3E}">
        <p14:creationId xmlns:p14="http://schemas.microsoft.com/office/powerpoint/2010/main" val="1125054511"/>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3" id="{548E155F-A436-4869-AA06-37335B2050B4}" vid="{0EDDC63E-FF1F-4E31-B8F2-45C944B9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6A1098-79A7-47E8-8A61-8CB2B72760B2}">
  <ds:schemaRefs>
    <ds:schemaRef ds:uri="http://schemas.microsoft.com/sharepoint/v3/contenttype/forms"/>
  </ds:schemaRefs>
</ds:datastoreItem>
</file>

<file path=customXml/itemProps2.xml><?xml version="1.0" encoding="utf-8"?>
<ds:datastoreItem xmlns:ds="http://schemas.openxmlformats.org/officeDocument/2006/customXml" ds:itemID="{92CF51A7-9108-45AF-AF64-7A03A8DEEF80}">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5D5FA367-1CF2-4EC2-949E-D7EB334E59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418</Words>
  <Application>Microsoft Office PowerPoint</Application>
  <PresentationFormat>Widescreen</PresentationFormat>
  <Paragraphs>92</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Task 2 Reflective Activity LCHS4001 Academic and Employability Skills </vt:lpstr>
      <vt:lpstr>Researching the topic</vt:lpstr>
      <vt:lpstr>Presenting</vt:lpstr>
      <vt:lpstr>Challenges I Faced with My Presentation  </vt:lpstr>
      <vt:lpstr>Actions to Improve  </vt:lpstr>
      <vt:lpstr>Further Steps Needed to Prepare for Task 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Izam Sheriz</dc:creator>
  <cp:lastModifiedBy>Izam Sheriz</cp:lastModifiedBy>
  <cp:revision>5</cp:revision>
  <dcterms:created xsi:type="dcterms:W3CDTF">2026-03-12T11:06:55Z</dcterms:created>
  <dcterms:modified xsi:type="dcterms:W3CDTF">2026-03-12T13:40:16Z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