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FD66C5-F430-4AC7-BE05-26DB65820ED9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EF2DE2-1675-4DEB-8EA7-0F16E44AEC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18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EF2DE2-1675-4DEB-8EA7-0F16E44AEC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812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630F3-0B05-F84A-DE28-CA84BCDA5C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F45AC8-E5B7-2F90-388D-2324206D50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BEE5E1-7E56-9306-8EE3-233C3F6E7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F7282-1CA6-87A5-E69A-E1A3D0C9B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01CB0-63B8-DFB8-F11F-4CBC90388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6807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5234A-C85C-A19E-E1A6-77D23E57F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F5D9A-9982-9EE9-61C4-4255BF76B9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7A9CC-7556-F31E-60B3-2228566BC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36AB6-1217-BF60-4774-BF461AA2F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5103B4-9FDF-5CF1-7698-C06434B9E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97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C6056-35E2-5F07-2E5F-97D6CE4B8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A6F4A-6902-C57E-6822-B66E2F3ABB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AE0578-8520-B4A0-BE78-F63C6CF26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0826A-586D-DD1F-BF68-1E6F09F9A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72607-0C47-2A05-018B-EC61D08AA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000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4361A-8988-46EE-32A8-0F7986DDB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BDEC5-2F94-DE84-B7F9-A68F8414A2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C1468-2708-4E1C-70C4-4D872E259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FE61C-A225-287A-E921-37A7A6435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F781E7-EA00-44DE-EF38-B1A50CC56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CE7E84-4A13-F2F7-AA4A-7254A44CA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584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8808E-9D03-2937-34D7-2897F1B9A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1C02A-1D94-3DBE-177D-C237116F8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A440D6-ABF6-A60E-486A-98996F073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6769B5-8AF5-EA83-B23B-0D22B7E700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0AA3DD-C6BB-9A29-4E44-E5ADA111E9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6AB49D-4E41-8F8D-171F-D15619CD5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11AA6E-D95F-66E0-EE66-6D22BE582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552481-701A-74EF-FF32-EB2C23B42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195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D97D8-92F8-215B-AEF9-DFF89D090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B3B90F-9764-ACBA-F929-6B7CA30D7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960A35-E13A-EAB0-7F26-502D0090D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0AE82A-9395-E0DA-0E66-6607DFBE5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781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28B393-1172-327A-CC32-658D3DC82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CD340E-C07E-00E6-C37A-5EE638216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82DC-A1C2-A727-E783-8A97EEDC6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137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7149F-352C-355C-ACDD-B2554A273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3AEBA-C4A8-EC23-E559-ED7C1B965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5CB3C7-71DF-9AFC-B743-8788043836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168663-B346-36B9-8E2A-B9EA2429C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B79C24-D08A-D356-765E-09BCBAE82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6EDFB1-701B-2B63-B4D3-D19997521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152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2341-FBF5-30AF-3908-ED0572C5B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D63281-AB2A-B4C7-CB77-230741D410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53AA5B-0193-983C-A929-3DF3773931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C98AAE-6E0B-C158-A8E4-0E33E9708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DD116-92E5-BC3B-9EB0-4B813B619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CEA5A7-7917-137E-A131-0952C56C4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013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9F067-D878-8559-272E-1382FC673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AEF06D-20DC-2A98-1812-7597871459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62BAA-2794-EAED-064C-E9C25D612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3D9B83-1961-94A2-6105-256CB7FF9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B166A-C226-0011-05AC-33CC18FA5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27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53DD82-2784-1165-67F7-F1A9034F2D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038C38-BF35-7151-C7C8-201E57550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6665B-101D-2D0A-83F1-47897C210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71F8A-B218-D7F0-B52E-AC9563550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27E32-2CD5-FE1D-99CD-EF719D6DD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66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F28933-65E4-62C4-1A96-18C89EE22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AA6D0-C202-64DD-C408-5C77ADD9B2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2A1BF-B2CE-02A7-3BC2-232D8C9579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C49CB0-5E9F-45BF-BD86-F2E052A75C18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A55A-CCDA-FF4B-4DF7-2FC282CF3A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E10ED-15FB-93D0-8BDA-60696A55ED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F5ED36-4395-4AFE-BB5A-9D50AAE15C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554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97E93-E47E-5377-D0ED-E491410BE9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4295" y="688113"/>
            <a:ext cx="6714699" cy="3178689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Motives for taking part in outdoor adventurous activities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783F8-ABB7-55BA-2AD3-819464CDC5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0905" y="4035889"/>
            <a:ext cx="7055893" cy="10780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Rowan Smith</a:t>
            </a:r>
          </a:p>
        </p:txBody>
      </p:sp>
    </p:spTree>
    <p:extLst>
      <p:ext uri="{BB962C8B-B14F-4D97-AF65-F5344CB8AC3E}">
        <p14:creationId xmlns:p14="http://schemas.microsoft.com/office/powerpoint/2010/main" val="25977433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F24CC-74A0-E802-D96E-17D0F24985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337708" y="308488"/>
            <a:ext cx="6714699" cy="3178689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</a:rPr>
              <a:t>Introduction</a:t>
            </a:r>
            <a:br>
              <a:rPr lang="en-GB" sz="4800" dirty="0">
                <a:solidFill>
                  <a:srgbClr val="FFFFFF"/>
                </a:solidFill>
              </a:rPr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654688-23F3-3169-52A1-2ED7291AC2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12999" y="819778"/>
            <a:ext cx="7055893" cy="1078054"/>
          </a:xfrm>
        </p:spPr>
        <p:txBody>
          <a:bodyPr>
            <a:normAutofit/>
          </a:bodyPr>
          <a:lstStyle/>
          <a:p>
            <a:pPr algn="l"/>
            <a:endParaRPr lang="en-GB" sz="2200" dirty="0">
              <a:solidFill>
                <a:srgbClr val="FFFFFF"/>
              </a:solidFill>
            </a:endParaRPr>
          </a:p>
          <a:p>
            <a:pPr algn="l"/>
            <a:endParaRPr lang="en-GB" sz="22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727946-97A5-D7A8-8C93-A1FA45E77E25}"/>
              </a:ext>
            </a:extLst>
          </p:cNvPr>
          <p:cNvSpPr txBox="1"/>
          <p:nvPr/>
        </p:nvSpPr>
        <p:spPr>
          <a:xfrm>
            <a:off x="1179871" y="3146323"/>
            <a:ext cx="962578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 Interviewed an anonymous individual regarding their experiences with their chosen cycling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Asking a variety of questions regarding their motives for the activity, how it makes them feel, possible issues surrounding it as well as their opinion on the effect it has on a variety of topics.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This will all be discussed in line with research surrounding SDT (self-determination theory) and behavioural change theories.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9925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5FA25-ED48-6FA8-4F32-EAEBD5368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435" y="1394283"/>
            <a:ext cx="4230100" cy="1152494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Interview summary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0D8456-FF9F-BE1A-3AE6-9977103C22FC}"/>
              </a:ext>
            </a:extLst>
          </p:cNvPr>
          <p:cNvSpPr txBox="1"/>
          <p:nvPr/>
        </p:nvSpPr>
        <p:spPr>
          <a:xfrm>
            <a:off x="5869372" y="835031"/>
            <a:ext cx="549623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Key points from the interview</a:t>
            </a:r>
          </a:p>
          <a:p>
            <a:endParaRPr lang="en-GB" u="sng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Cycling for them is purely recreational with the only competition being themselves.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Their motivations are almost all intrinsic; mental health, physical health, love for the outdoors, and a way to get away from the stresses of daily life.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Social motivation for cycling with their partner.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Weather and location affect motivation to do the activity and how they feel after.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positives and negatives of covid 19 on the motivation to cycle.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425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270E4-A31E-A4D3-62AF-48DA895ED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630" y="252250"/>
            <a:ext cx="4065669" cy="193357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000" dirty="0"/>
              <a:t>Behaviour change theory &amp; SDT in relation to the interview.</a:t>
            </a:r>
          </a:p>
        </p:txBody>
      </p:sp>
      <p:pic>
        <p:nvPicPr>
          <p:cNvPr id="1028" name="Picture 4" descr="A Happy PhD | Choosing not to drop out: a view from self-determination ...">
            <a:extLst>
              <a:ext uri="{FF2B5EF4-FFF2-40B4-BE49-F238E27FC236}">
                <a16:creationId xmlns:a16="http://schemas.microsoft.com/office/drawing/2014/main" id="{8B6BF18B-1A9D-1CE5-566F-15691A0797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3159" y="2611070"/>
            <a:ext cx="2682054" cy="2939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6 stages of the the transtheoretical model of behavioural change ...">
            <a:extLst>
              <a:ext uri="{FF2B5EF4-FFF2-40B4-BE49-F238E27FC236}">
                <a16:creationId xmlns:a16="http://schemas.microsoft.com/office/drawing/2014/main" id="{FE60B499-BBAC-C7FC-7A6B-7310A69E35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81829" y="2739661"/>
            <a:ext cx="2682054" cy="268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2" name="Rectangle 1041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56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749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589BFB-315A-3A4C-DB3D-86496FCAB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Areas for future research.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9820D-3327-78B1-F560-42DBC169C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1779" y="1525632"/>
            <a:ext cx="4862447" cy="4830719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The differences between intrinsic and extrinsic motivation in an outdoor activities perspective and the effect it has on improving health.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Look at the most common factors into what motivates someone to pursue an activity and how the results can be a tool for helping disadvantaged people.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3420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476C4-0C40-5EA9-AD2F-C0BB251993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56AA2-7F79-C237-7475-1ADF8513B3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9300" y="166255"/>
            <a:ext cx="6141027" cy="6431971"/>
          </a:xfrm>
        </p:spPr>
        <p:txBody>
          <a:bodyPr anchor="ctr">
            <a:normAutofit fontScale="47500" lnSpcReduction="20000"/>
          </a:bodyPr>
          <a:lstStyle/>
          <a:p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Deci, E.L.,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Olafsen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A.H. and Ryan, R.M. (2017). </a:t>
            </a:r>
            <a:r>
              <a:rPr lang="en-GB" sz="25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Self-Determination Theory in Work Organizations: The State of a Science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 Annual Review of Organizational Psychology and Organizational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4(1), pp.19–43.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://doi.org/10.1146/annurev-orgpsych-032516-113108.  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Ntoumanis, N., Ng, J.Y.Y., Prestwich, A., Quested, E.,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Hancox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J.E.,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Thøgersen-Ntoumani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C., Deci, E.L., Ryan, R.M., Lonsdale, C. and Williams, G.C. (2020</a:t>
            </a:r>
            <a:r>
              <a:rPr lang="en-GB" sz="25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). A meta-analysis of self-determination theory-informed intervention studies in the health domain: effects on motivation, health </a:t>
            </a:r>
            <a:r>
              <a:rPr lang="en-GB" sz="25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25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physical, and psychological health. 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Psychology Review, 15(2), pp.1–31.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://doi.org/10.1080/17437199.2020.1718529.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Davis, R., Campbell, R.,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Hildon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Z., Hobbs, L. and Michie, S. (2015). </a:t>
            </a:r>
            <a:r>
              <a:rPr lang="en-GB" sz="25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Theories of behaviour and behaviour change across the social and behavioural sciences: A scoping review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 Health Psychology Review, [online] 9(3), pp.323–344. </a:t>
            </a:r>
            <a:r>
              <a:rPr lang="en-GB" sz="25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://doi.org/10.1080/17437199.2014.941722.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25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5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1200"/>
              </a:spcAf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Bandhu, D., Mohan, M.M., </a:t>
            </a:r>
            <a:r>
              <a:rPr lang="en-GB" sz="25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Nittala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N.A.P., Jadhav, P., </a:t>
            </a:r>
            <a:r>
              <a:rPr lang="en-GB" sz="25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Bhadauria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and Saxena, K.K. (2024). </a:t>
            </a:r>
            <a:r>
              <a:rPr lang="en-GB" sz="25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Theories of motivation: A comprehensive analysis of human </a:t>
            </a:r>
            <a:r>
              <a:rPr lang="en-GB" sz="25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25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drivers. Acta </a:t>
            </a:r>
            <a:r>
              <a:rPr lang="en-GB" sz="25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Psychologica</a:t>
            </a:r>
            <a:r>
              <a:rPr lang="en-GB" sz="25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[online] 244(1), p.104177. </a:t>
            </a:r>
            <a:r>
              <a:rPr lang="en-GB" sz="25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://doi.org/10.1016/j.actpsy.2024.104177.</a:t>
            </a:r>
          </a:p>
          <a:p>
            <a:pPr>
              <a:spcAft>
                <a:spcPts val="1200"/>
              </a:spcAf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Ryan, R.M. and Deci, E.L. (2020). </a:t>
            </a:r>
            <a:r>
              <a:rPr lang="en-GB" sz="25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Intrinsic and Extrinsic Motivation from a self-determination Theory perspective: Definitions, theory, practices, and Future Directions.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Contemporary Educational Psychology, 61(1), pp.1–11. </a:t>
            </a:r>
            <a:r>
              <a:rPr lang="en-GB" sz="25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doi:https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://doi.org/10.1016/j.cedpsych.2020.101860.</a:t>
            </a:r>
          </a:p>
          <a:p>
            <a:pPr>
              <a:spcAft>
                <a:spcPts val="1200"/>
              </a:spcAf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Nickerson, C. (2023). </a:t>
            </a:r>
            <a:r>
              <a:rPr lang="en-GB" sz="25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Differences of Extrinsic and Intrinsic Motivation - Simply Psychology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 simply psychology. Available at: https://www.simplypsychology.org/differences-between-extrinsic-and-intrinsic-motivation.html [Accessed 9 Jul. 2024].</a:t>
            </a:r>
          </a:p>
          <a:p>
            <a:pPr>
              <a:spcAft>
                <a:spcPts val="1200"/>
              </a:spcAft>
            </a:pPr>
            <a:r>
              <a:rPr lang="en-GB" sz="25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Theodotou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E. (2014). </a:t>
            </a:r>
            <a:r>
              <a:rPr lang="en-GB" sz="25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Early years education: are young students intrinsically or extrinsically motivated towards school activities? A discussion about the effects of rewards on young children’s learning</a:t>
            </a: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RESEARCH IN TEACHER EDUCATION, [online] 4(1), pp.17–21. Available at: https://files.eric.ed.gov/fulltext/ED560161.pdf [Accessed 9 Jul. 2024].</a:t>
            </a:r>
          </a:p>
          <a:p>
            <a:pPr>
              <a:spcAft>
                <a:spcPts val="1200"/>
              </a:spcAft>
            </a:pPr>
            <a:r>
              <a:rPr lang="en-GB" sz="25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Podomatic.net. (2023). Available at: https://assets.podomatic.net/ts/ef/58/f0/psyccounting/3000x3000_12376329.jpg.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10012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1503</TotalTime>
  <Words>755</Words>
  <Application>Microsoft Office PowerPoint</Application>
  <PresentationFormat>Widescreen</PresentationFormat>
  <Paragraphs>33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Times New Roman</vt:lpstr>
      <vt:lpstr>Office Theme</vt:lpstr>
      <vt:lpstr>Motives for taking part in outdoor adventurous activities </vt:lpstr>
      <vt:lpstr>Introduction </vt:lpstr>
      <vt:lpstr>Interview summary </vt:lpstr>
      <vt:lpstr>Behaviour change theory &amp; SDT in relation to the interview.</vt:lpstr>
      <vt:lpstr>Areas for future research.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Rowan Smith (2104721)</dc:creator>
  <cp:lastModifiedBy>Rowan Smith (2104721)</cp:lastModifiedBy>
  <cp:revision>2</cp:revision>
  <dcterms:created xsi:type="dcterms:W3CDTF">2024-07-09T10:23:36Z</dcterms:created>
  <dcterms:modified xsi:type="dcterms:W3CDTF">2024-07-11T19:39:00Z</dcterms:modified>
</cp:coreProperties>
</file>