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9" r:id="rId2"/>
    <p:sldId id="257" r:id="rId3"/>
    <p:sldId id="258" r:id="rId4"/>
    <p:sldId id="259" r:id="rId5"/>
    <p:sldId id="260" r:id="rId6"/>
    <p:sldId id="264" r:id="rId7"/>
    <p:sldId id="268" r:id="rId8"/>
    <p:sldId id="261" r:id="rId9"/>
    <p:sldId id="262" r:id="rId10"/>
    <p:sldId id="270" r:id="rId11"/>
    <p:sldId id="263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9CBCAA-5353-4F0A-A58D-5791F8CBF07E}" v="110" dt="2025-06-10T11:18:50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08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CF9CBCAA-5353-4F0A-A58D-5791F8CBF07E}"/>
    <pc:docChg chg="undo custSel addSld delSld modSld sldOrd">
      <pc:chgData name="Aliyu Sambo" userId="d9766618-3e46-45d4-99f2-08120d84987f" providerId="ADAL" clId="{CF9CBCAA-5353-4F0A-A58D-5791F8CBF07E}" dt="2025-06-10T11:22:39.899" v="561" actId="404"/>
      <pc:docMkLst>
        <pc:docMk/>
      </pc:docMkLst>
      <pc:sldChg chg="del">
        <pc:chgData name="Aliyu Sambo" userId="d9766618-3e46-45d4-99f2-08120d84987f" providerId="ADAL" clId="{CF9CBCAA-5353-4F0A-A58D-5791F8CBF07E}" dt="2025-06-10T10:58:40.922" v="326" actId="2696"/>
        <pc:sldMkLst>
          <pc:docMk/>
          <pc:sldMk cId="2492541365" sldId="256"/>
        </pc:sldMkLst>
      </pc:sldChg>
      <pc:sldChg chg="addSp delSp modSp mod">
        <pc:chgData name="Aliyu Sambo" userId="d9766618-3e46-45d4-99f2-08120d84987f" providerId="ADAL" clId="{CF9CBCAA-5353-4F0A-A58D-5791F8CBF07E}" dt="2025-06-10T11:03:07.074" v="357" actId="403"/>
        <pc:sldMkLst>
          <pc:docMk/>
          <pc:sldMk cId="2305303866" sldId="257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2305303866" sldId="257"/>
            <ac:spMk id="2" creationId="{2997B0A6-997B-3F4F-ECB9-7C67EC99BAFC}"/>
          </ac:spMkLst>
        </pc:spChg>
        <pc:spChg chg="add del mod">
          <ac:chgData name="Aliyu Sambo" userId="d9766618-3e46-45d4-99f2-08120d84987f" providerId="ADAL" clId="{CF9CBCAA-5353-4F0A-A58D-5791F8CBF07E}" dt="2025-06-10T11:03:07.074" v="357" actId="403"/>
          <ac:spMkLst>
            <pc:docMk/>
            <pc:sldMk cId="2305303866" sldId="257"/>
            <ac:spMk id="3" creationId="{7C596F9D-34ED-769A-E6F9-4564FDDF2F3F}"/>
          </ac:spMkLst>
        </pc:spChg>
        <pc:spChg chg="add mod">
          <ac:chgData name="Aliyu Sambo" userId="d9766618-3e46-45d4-99f2-08120d84987f" providerId="ADAL" clId="{CF9CBCAA-5353-4F0A-A58D-5791F8CBF07E}" dt="2025-06-10T11:02:42.213" v="350"/>
          <ac:spMkLst>
            <pc:docMk/>
            <pc:sldMk cId="2305303866" sldId="257"/>
            <ac:spMk id="4" creationId="{650D3786-895A-BC2F-C917-A0975C5D58D4}"/>
          </ac:spMkLst>
        </pc:spChg>
      </pc:sldChg>
      <pc:sldChg chg="modSp mod modAnim">
        <pc:chgData name="Aliyu Sambo" userId="d9766618-3e46-45d4-99f2-08120d84987f" providerId="ADAL" clId="{CF9CBCAA-5353-4F0A-A58D-5791F8CBF07E}" dt="2025-06-10T11:06:06.480" v="389"/>
        <pc:sldMkLst>
          <pc:docMk/>
          <pc:sldMk cId="468412680" sldId="258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468412680" sldId="258"/>
            <ac:spMk id="2" creationId="{B5A9E611-382D-6C3E-6C71-DD9A9A114080}"/>
          </ac:spMkLst>
        </pc:spChg>
        <pc:spChg chg="mod">
          <ac:chgData name="Aliyu Sambo" userId="d9766618-3e46-45d4-99f2-08120d84987f" providerId="ADAL" clId="{CF9CBCAA-5353-4F0A-A58D-5791F8CBF07E}" dt="2025-06-10T11:05:55.582" v="388" actId="20577"/>
          <ac:spMkLst>
            <pc:docMk/>
            <pc:sldMk cId="468412680" sldId="258"/>
            <ac:spMk id="3" creationId="{DDE64737-C97E-5694-1194-5926203F5832}"/>
          </ac:spMkLst>
        </pc:spChg>
      </pc:sldChg>
      <pc:sldChg chg="modSp mod modAnim">
        <pc:chgData name="Aliyu Sambo" userId="d9766618-3e46-45d4-99f2-08120d84987f" providerId="ADAL" clId="{CF9CBCAA-5353-4F0A-A58D-5791F8CBF07E}" dt="2025-06-10T11:08:14.470" v="422"/>
        <pc:sldMkLst>
          <pc:docMk/>
          <pc:sldMk cId="2955510213" sldId="259"/>
        </pc:sldMkLst>
        <pc:spChg chg="mod">
          <ac:chgData name="Aliyu Sambo" userId="d9766618-3e46-45d4-99f2-08120d84987f" providerId="ADAL" clId="{CF9CBCAA-5353-4F0A-A58D-5791F8CBF07E}" dt="2025-06-10T11:06:27.335" v="406" actId="20577"/>
          <ac:spMkLst>
            <pc:docMk/>
            <pc:sldMk cId="2955510213" sldId="259"/>
            <ac:spMk id="2" creationId="{7D946E15-28EE-B828-4980-3EAF3DB4095C}"/>
          </ac:spMkLst>
        </pc:spChg>
        <pc:spChg chg="mod">
          <ac:chgData name="Aliyu Sambo" userId="d9766618-3e46-45d4-99f2-08120d84987f" providerId="ADAL" clId="{CF9CBCAA-5353-4F0A-A58D-5791F8CBF07E}" dt="2025-06-10T11:08:05.028" v="420" actId="20577"/>
          <ac:spMkLst>
            <pc:docMk/>
            <pc:sldMk cId="2955510213" sldId="259"/>
            <ac:spMk id="3" creationId="{790DFF29-3DAA-64BF-50C0-AB23983583C4}"/>
          </ac:spMkLst>
        </pc:spChg>
      </pc:sldChg>
      <pc:sldChg chg="modSp new mod modAnim">
        <pc:chgData name="Aliyu Sambo" userId="d9766618-3e46-45d4-99f2-08120d84987f" providerId="ADAL" clId="{CF9CBCAA-5353-4F0A-A58D-5791F8CBF07E}" dt="2025-06-10T11:08:50.077" v="427"/>
        <pc:sldMkLst>
          <pc:docMk/>
          <pc:sldMk cId="1442392897" sldId="260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1442392897" sldId="260"/>
            <ac:spMk id="2" creationId="{D34E0F69-1D3E-491C-7212-2C56F5A65261}"/>
          </ac:spMkLst>
        </pc:spChg>
        <pc:spChg chg="mod">
          <ac:chgData name="Aliyu Sambo" userId="d9766618-3e46-45d4-99f2-08120d84987f" providerId="ADAL" clId="{CF9CBCAA-5353-4F0A-A58D-5791F8CBF07E}" dt="2025-06-10T11:08:26.089" v="424" actId="20577"/>
          <ac:spMkLst>
            <pc:docMk/>
            <pc:sldMk cId="1442392897" sldId="260"/>
            <ac:spMk id="3" creationId="{39DE95AB-6C87-AEB6-DF35-C15B1A5DFC5E}"/>
          </ac:spMkLst>
        </pc:spChg>
      </pc:sldChg>
      <pc:sldChg chg="addSp delSp modSp new mod modAnim">
        <pc:chgData name="Aliyu Sambo" userId="d9766618-3e46-45d4-99f2-08120d84987f" providerId="ADAL" clId="{CF9CBCAA-5353-4F0A-A58D-5791F8CBF07E}" dt="2025-06-10T11:14:20.623" v="477" actId="12"/>
        <pc:sldMkLst>
          <pc:docMk/>
          <pc:sldMk cId="2852097890" sldId="261"/>
        </pc:sldMkLst>
        <pc:spChg chg="mod">
          <ac:chgData name="Aliyu Sambo" userId="d9766618-3e46-45d4-99f2-08120d84987f" providerId="ADAL" clId="{CF9CBCAA-5353-4F0A-A58D-5791F8CBF07E}" dt="2025-06-10T11:12:30.962" v="468" actId="20577"/>
          <ac:spMkLst>
            <pc:docMk/>
            <pc:sldMk cId="2852097890" sldId="261"/>
            <ac:spMk id="2" creationId="{136A590A-3809-6B1F-C234-0EB9DF98B39C}"/>
          </ac:spMkLst>
        </pc:spChg>
        <pc:spChg chg="del mod">
          <ac:chgData name="Aliyu Sambo" userId="d9766618-3e46-45d4-99f2-08120d84987f" providerId="ADAL" clId="{CF9CBCAA-5353-4F0A-A58D-5791F8CBF07E}" dt="2025-06-10T09:46:24.775" v="50"/>
          <ac:spMkLst>
            <pc:docMk/>
            <pc:sldMk cId="2852097890" sldId="261"/>
            <ac:spMk id="3" creationId="{71BBA1C9-0C02-4ECE-0502-8A57B1BEA5E1}"/>
          </ac:spMkLst>
        </pc:spChg>
        <pc:spChg chg="add mod">
          <ac:chgData name="Aliyu Sambo" userId="d9766618-3e46-45d4-99f2-08120d84987f" providerId="ADAL" clId="{CF9CBCAA-5353-4F0A-A58D-5791F8CBF07E}" dt="2025-06-10T11:14:20.623" v="477" actId="12"/>
          <ac:spMkLst>
            <pc:docMk/>
            <pc:sldMk cId="2852097890" sldId="261"/>
            <ac:spMk id="4" creationId="{205D48CE-8B39-8FE1-39BA-B34465B6DE85}"/>
          </ac:spMkLst>
        </pc:spChg>
      </pc:sldChg>
      <pc:sldChg chg="addSp delSp modSp new mod modAnim modNotesTx">
        <pc:chgData name="Aliyu Sambo" userId="d9766618-3e46-45d4-99f2-08120d84987f" providerId="ADAL" clId="{CF9CBCAA-5353-4F0A-A58D-5791F8CBF07E}" dt="2025-06-10T11:17:49.805" v="492"/>
        <pc:sldMkLst>
          <pc:docMk/>
          <pc:sldMk cId="565400620" sldId="262"/>
        </pc:sldMkLst>
        <pc:spChg chg="mod">
          <ac:chgData name="Aliyu Sambo" userId="d9766618-3e46-45d4-99f2-08120d84987f" providerId="ADAL" clId="{CF9CBCAA-5353-4F0A-A58D-5791F8CBF07E}" dt="2025-06-10T11:17:29.252" v="487" actId="20577"/>
          <ac:spMkLst>
            <pc:docMk/>
            <pc:sldMk cId="565400620" sldId="262"/>
            <ac:spMk id="2" creationId="{33CA101B-5BCB-C69D-3394-0686B84E1DA8}"/>
          </ac:spMkLst>
        </pc:spChg>
        <pc:spChg chg="del mod">
          <ac:chgData name="Aliyu Sambo" userId="d9766618-3e46-45d4-99f2-08120d84987f" providerId="ADAL" clId="{CF9CBCAA-5353-4F0A-A58D-5791F8CBF07E}" dt="2025-06-10T09:49:33.336" v="77"/>
          <ac:spMkLst>
            <pc:docMk/>
            <pc:sldMk cId="565400620" sldId="262"/>
            <ac:spMk id="3" creationId="{456F99CF-1F93-2B7B-930F-126C6F5336A7}"/>
          </ac:spMkLst>
        </pc:spChg>
        <pc:spChg chg="add mod">
          <ac:chgData name="Aliyu Sambo" userId="d9766618-3e46-45d4-99f2-08120d84987f" providerId="ADAL" clId="{CF9CBCAA-5353-4F0A-A58D-5791F8CBF07E}" dt="2025-06-10T11:17:40.829" v="490" actId="1076"/>
          <ac:spMkLst>
            <pc:docMk/>
            <pc:sldMk cId="565400620" sldId="262"/>
            <ac:spMk id="4" creationId="{C1E6DEFD-DA8E-4BF3-C893-DFC99415CE8F}"/>
          </ac:spMkLst>
        </pc:spChg>
      </pc:sldChg>
      <pc:sldChg chg="addSp delSp modSp new mod">
        <pc:chgData name="Aliyu Sambo" userId="d9766618-3e46-45d4-99f2-08120d84987f" providerId="ADAL" clId="{CF9CBCAA-5353-4F0A-A58D-5791F8CBF07E}" dt="2025-06-10T11:16:32.729" v="480" actId="1076"/>
        <pc:sldMkLst>
          <pc:docMk/>
          <pc:sldMk cId="2674462906" sldId="263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2674462906" sldId="263"/>
            <ac:spMk id="2" creationId="{B616E674-8618-25EA-2ACE-F86EEEBCE696}"/>
          </ac:spMkLst>
        </pc:spChg>
        <pc:spChg chg="del">
          <ac:chgData name="Aliyu Sambo" userId="d9766618-3e46-45d4-99f2-08120d84987f" providerId="ADAL" clId="{CF9CBCAA-5353-4F0A-A58D-5791F8CBF07E}" dt="2025-06-10T09:50:41.854" v="81"/>
          <ac:spMkLst>
            <pc:docMk/>
            <pc:sldMk cId="2674462906" sldId="263"/>
            <ac:spMk id="3" creationId="{A6CD9678-479E-B4CB-C344-57D0C28145CE}"/>
          </ac:spMkLst>
        </pc:spChg>
        <pc:spChg chg="add mod">
          <ac:chgData name="Aliyu Sambo" userId="d9766618-3e46-45d4-99f2-08120d84987f" providerId="ADAL" clId="{CF9CBCAA-5353-4F0A-A58D-5791F8CBF07E}" dt="2025-06-10T11:16:32.729" v="480" actId="1076"/>
          <ac:spMkLst>
            <pc:docMk/>
            <pc:sldMk cId="2674462906" sldId="263"/>
            <ac:spMk id="4" creationId="{B8B560DB-63B7-599A-2875-BF0CA8F731BB}"/>
          </ac:spMkLst>
        </pc:spChg>
      </pc:sldChg>
      <pc:sldChg chg="modSp add mod ord modAnim">
        <pc:chgData name="Aliyu Sambo" userId="d9766618-3e46-45d4-99f2-08120d84987f" providerId="ADAL" clId="{CF9CBCAA-5353-4F0A-A58D-5791F8CBF07E}" dt="2025-06-10T11:12:18.434" v="464" actId="20577"/>
        <pc:sldMkLst>
          <pc:docMk/>
          <pc:sldMk cId="2617563544" sldId="264"/>
        </pc:sldMkLst>
        <pc:spChg chg="mod">
          <ac:chgData name="Aliyu Sambo" userId="d9766618-3e46-45d4-99f2-08120d84987f" providerId="ADAL" clId="{CF9CBCAA-5353-4F0A-A58D-5791F8CBF07E}" dt="2025-06-10T11:12:18.434" v="464" actId="20577"/>
          <ac:spMkLst>
            <pc:docMk/>
            <pc:sldMk cId="2617563544" sldId="264"/>
            <ac:spMk id="2" creationId="{35ADF36A-2366-FCE7-7E74-CFC598C61E31}"/>
          </ac:spMkLst>
        </pc:spChg>
        <pc:spChg chg="mod">
          <ac:chgData name="Aliyu Sambo" userId="d9766618-3e46-45d4-99f2-08120d84987f" providerId="ADAL" clId="{CF9CBCAA-5353-4F0A-A58D-5791F8CBF07E}" dt="2025-06-10T11:09:58.721" v="444" actId="5793"/>
          <ac:spMkLst>
            <pc:docMk/>
            <pc:sldMk cId="2617563544" sldId="264"/>
            <ac:spMk id="4" creationId="{44AE3C17-FD02-C5DA-DFBF-728E870DD730}"/>
          </ac:spMkLst>
        </pc:spChg>
      </pc:sldChg>
      <pc:sldChg chg="addSp modSp new mod">
        <pc:chgData name="Aliyu Sambo" userId="d9766618-3e46-45d4-99f2-08120d84987f" providerId="ADAL" clId="{CF9CBCAA-5353-4F0A-A58D-5791F8CBF07E}" dt="2025-06-10T10:58:50.674" v="329" actId="27636"/>
        <pc:sldMkLst>
          <pc:docMk/>
          <pc:sldMk cId="3153373800" sldId="265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3153373800" sldId="265"/>
            <ac:spMk id="2" creationId="{FF01DBBC-8958-F53E-3299-020E8F6AC5AF}"/>
          </ac:spMkLst>
        </pc:spChg>
        <pc:spChg chg="mod">
          <ac:chgData name="Aliyu Sambo" userId="d9766618-3e46-45d4-99f2-08120d84987f" providerId="ADAL" clId="{CF9CBCAA-5353-4F0A-A58D-5791F8CBF07E}" dt="2025-06-10T10:58:50.674" v="329" actId="27636"/>
          <ac:spMkLst>
            <pc:docMk/>
            <pc:sldMk cId="3153373800" sldId="265"/>
            <ac:spMk id="3" creationId="{0A9076B6-3B1F-D9E1-A7AF-E6ECE83DC0A4}"/>
          </ac:spMkLst>
        </pc:spChg>
        <pc:spChg chg="add">
          <ac:chgData name="Aliyu Sambo" userId="d9766618-3e46-45d4-99f2-08120d84987f" providerId="ADAL" clId="{CF9CBCAA-5353-4F0A-A58D-5791F8CBF07E}" dt="2025-06-10T09:57:00.557" v="159"/>
          <ac:spMkLst>
            <pc:docMk/>
            <pc:sldMk cId="3153373800" sldId="265"/>
            <ac:spMk id="4" creationId="{9CBA9770-70FE-92E1-4B51-7650E537AE06}"/>
          </ac:spMkLst>
        </pc:spChg>
        <pc:spChg chg="add">
          <ac:chgData name="Aliyu Sambo" userId="d9766618-3e46-45d4-99f2-08120d84987f" providerId="ADAL" clId="{CF9CBCAA-5353-4F0A-A58D-5791F8CBF07E}" dt="2025-06-10T09:57:00.557" v="159"/>
          <ac:spMkLst>
            <pc:docMk/>
            <pc:sldMk cId="3153373800" sldId="265"/>
            <ac:spMk id="5" creationId="{0FE041E5-B24D-D72B-D494-945E387E64A0}"/>
          </ac:spMkLst>
        </pc:spChg>
        <pc:spChg chg="add">
          <ac:chgData name="Aliyu Sambo" userId="d9766618-3e46-45d4-99f2-08120d84987f" providerId="ADAL" clId="{CF9CBCAA-5353-4F0A-A58D-5791F8CBF07E}" dt="2025-06-10T09:57:00.557" v="159"/>
          <ac:spMkLst>
            <pc:docMk/>
            <pc:sldMk cId="3153373800" sldId="265"/>
            <ac:spMk id="6" creationId="{73B2A2ED-8F80-A7C8-1AAF-5E64546DBCF3}"/>
          </ac:spMkLst>
        </pc:spChg>
      </pc:sldChg>
      <pc:sldChg chg="modSp new mod">
        <pc:chgData name="Aliyu Sambo" userId="d9766618-3e46-45d4-99f2-08120d84987f" providerId="ADAL" clId="{CF9CBCAA-5353-4F0A-A58D-5791F8CBF07E}" dt="2025-06-10T11:20:33.015" v="557" actId="113"/>
        <pc:sldMkLst>
          <pc:docMk/>
          <pc:sldMk cId="1515020164" sldId="266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1515020164" sldId="266"/>
            <ac:spMk id="2" creationId="{BB7A5303-1B4C-30DD-2C5F-A33797A6C42D}"/>
          </ac:spMkLst>
        </pc:spChg>
        <pc:spChg chg="mod">
          <ac:chgData name="Aliyu Sambo" userId="d9766618-3e46-45d4-99f2-08120d84987f" providerId="ADAL" clId="{CF9CBCAA-5353-4F0A-A58D-5791F8CBF07E}" dt="2025-06-10T11:20:33.015" v="557" actId="113"/>
          <ac:spMkLst>
            <pc:docMk/>
            <pc:sldMk cId="1515020164" sldId="266"/>
            <ac:spMk id="3" creationId="{5AC6D0C3-FBB9-0DC6-47FC-E33C61DD8F3D}"/>
          </ac:spMkLst>
        </pc:spChg>
      </pc:sldChg>
      <pc:sldChg chg="modSp new mod">
        <pc:chgData name="Aliyu Sambo" userId="d9766618-3e46-45d4-99f2-08120d84987f" providerId="ADAL" clId="{CF9CBCAA-5353-4F0A-A58D-5791F8CBF07E}" dt="2025-06-10T11:22:39.899" v="561" actId="404"/>
        <pc:sldMkLst>
          <pc:docMk/>
          <pc:sldMk cId="136618527" sldId="267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136618527" sldId="267"/>
            <ac:spMk id="2" creationId="{6A55D973-D3EE-3271-A32F-9DC2798A3055}"/>
          </ac:spMkLst>
        </pc:spChg>
        <pc:spChg chg="mod">
          <ac:chgData name="Aliyu Sambo" userId="d9766618-3e46-45d4-99f2-08120d84987f" providerId="ADAL" clId="{CF9CBCAA-5353-4F0A-A58D-5791F8CBF07E}" dt="2025-06-10T11:22:39.899" v="561" actId="404"/>
          <ac:spMkLst>
            <pc:docMk/>
            <pc:sldMk cId="136618527" sldId="267"/>
            <ac:spMk id="3" creationId="{A3179DBF-D6B8-3DA7-F9B4-A53B9D571265}"/>
          </ac:spMkLst>
        </pc:spChg>
      </pc:sldChg>
      <pc:sldChg chg="modSp add mod">
        <pc:chgData name="Aliyu Sambo" userId="d9766618-3e46-45d4-99f2-08120d84987f" providerId="ADAL" clId="{CF9CBCAA-5353-4F0A-A58D-5791F8CBF07E}" dt="2025-06-10T11:14:40.421" v="479" actId="12"/>
        <pc:sldMkLst>
          <pc:docMk/>
          <pc:sldMk cId="171859413" sldId="268"/>
        </pc:sldMkLst>
        <pc:spChg chg="mod">
          <ac:chgData name="Aliyu Sambo" userId="d9766618-3e46-45d4-99f2-08120d84987f" providerId="ADAL" clId="{CF9CBCAA-5353-4F0A-A58D-5791F8CBF07E}" dt="2025-06-10T11:12:25" v="466" actId="20577"/>
          <ac:spMkLst>
            <pc:docMk/>
            <pc:sldMk cId="171859413" sldId="268"/>
            <ac:spMk id="2" creationId="{5A55DC72-2E43-3095-D22D-70C35078D9B0}"/>
          </ac:spMkLst>
        </pc:spChg>
        <pc:spChg chg="mod">
          <ac:chgData name="Aliyu Sambo" userId="d9766618-3e46-45d4-99f2-08120d84987f" providerId="ADAL" clId="{CF9CBCAA-5353-4F0A-A58D-5791F8CBF07E}" dt="2025-06-10T11:14:40.421" v="479" actId="12"/>
          <ac:spMkLst>
            <pc:docMk/>
            <pc:sldMk cId="171859413" sldId="268"/>
            <ac:spMk id="4" creationId="{740046E5-AA55-6144-3714-7C534D801E88}"/>
          </ac:spMkLst>
        </pc:spChg>
      </pc:sldChg>
      <pc:sldChg chg="modSp add mod">
        <pc:chgData name="Aliyu Sambo" userId="d9766618-3e46-45d4-99f2-08120d84987f" providerId="ADAL" clId="{CF9CBCAA-5353-4F0A-A58D-5791F8CBF07E}" dt="2025-06-10T10:59:36.806" v="348" actId="113"/>
        <pc:sldMkLst>
          <pc:docMk/>
          <pc:sldMk cId="0" sldId="269"/>
        </pc:sldMkLst>
        <pc:spChg chg="mod">
          <ac:chgData name="Aliyu Sambo" userId="d9766618-3e46-45d4-99f2-08120d84987f" providerId="ADAL" clId="{CF9CBCAA-5353-4F0A-A58D-5791F8CBF07E}" dt="2025-06-10T10:58:50.529" v="327"/>
          <ac:spMkLst>
            <pc:docMk/>
            <pc:sldMk cId="0" sldId="269"/>
            <ac:spMk id="2" creationId="{00000000-0000-0000-0000-000000000000}"/>
          </ac:spMkLst>
        </pc:spChg>
        <pc:spChg chg="mod">
          <ac:chgData name="Aliyu Sambo" userId="d9766618-3e46-45d4-99f2-08120d84987f" providerId="ADAL" clId="{CF9CBCAA-5353-4F0A-A58D-5791F8CBF07E}" dt="2025-06-10T10:59:36.806" v="348" actId="113"/>
          <ac:spMkLst>
            <pc:docMk/>
            <pc:sldMk cId="0" sldId="269"/>
            <ac:spMk id="3" creationId="{00000000-0000-0000-0000-000000000000}"/>
          </ac:spMkLst>
        </pc:spChg>
      </pc:sldChg>
      <pc:sldChg chg="modSp add mod modAnim">
        <pc:chgData name="Aliyu Sambo" userId="d9766618-3e46-45d4-99f2-08120d84987f" providerId="ADAL" clId="{CF9CBCAA-5353-4F0A-A58D-5791F8CBF07E}" dt="2025-06-10T11:18:50.541" v="510"/>
        <pc:sldMkLst>
          <pc:docMk/>
          <pc:sldMk cId="399383140" sldId="270"/>
        </pc:sldMkLst>
        <pc:spChg chg="mod">
          <ac:chgData name="Aliyu Sambo" userId="d9766618-3e46-45d4-99f2-08120d84987f" providerId="ADAL" clId="{CF9CBCAA-5353-4F0A-A58D-5791F8CBF07E}" dt="2025-06-10T11:17:56.260" v="498" actId="20577"/>
          <ac:spMkLst>
            <pc:docMk/>
            <pc:sldMk cId="399383140" sldId="270"/>
            <ac:spMk id="2" creationId="{34F65EA6-EAA3-A655-6392-6B5427A5DAB7}"/>
          </ac:spMkLst>
        </pc:spChg>
        <pc:spChg chg="mod">
          <ac:chgData name="Aliyu Sambo" userId="d9766618-3e46-45d4-99f2-08120d84987f" providerId="ADAL" clId="{CF9CBCAA-5353-4F0A-A58D-5791F8CBF07E}" dt="2025-06-10T11:18:42.817" v="509" actId="5793"/>
          <ac:spMkLst>
            <pc:docMk/>
            <pc:sldMk cId="399383140" sldId="270"/>
            <ac:spMk id="4" creationId="{4CF5D8D2-18CC-D282-8BAF-1E66A1A2E74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8CEE7-AA7D-4092-A8EA-5B1FFD43ED09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66BAA1-806F-4E9A-8CC1-46CB04BDE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06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F-test is used to:</a:t>
            </a:r>
          </a:p>
          <a:p>
            <a:r>
              <a:rPr lang="en-US" dirty="0"/>
              <a:t>Compare two variances (though this is rare in modern practice).</a:t>
            </a:r>
          </a:p>
          <a:p>
            <a:r>
              <a:rPr lang="en-US" dirty="0"/>
              <a:t>Most notably, </a:t>
            </a:r>
            <a:r>
              <a:rPr lang="en-US" b="1" dirty="0"/>
              <a:t>in ANOVA</a:t>
            </a:r>
            <a:r>
              <a:rPr lang="en-US" dirty="0"/>
              <a:t> to test for differences across </a:t>
            </a:r>
            <a:r>
              <a:rPr lang="en-US" b="1" dirty="0"/>
              <a:t>group means</a:t>
            </a:r>
            <a:r>
              <a:rPr lang="en-US" dirty="0"/>
              <a:t>, not variances.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6BAA1-806F-4E9A-8CC1-46CB04BDE83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192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BC4DA-48EE-27F2-73C7-B420D6782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FF60CF-065A-71C5-9966-C08E6B67F6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5C36B0-8571-7F73-59D7-D66453ED09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F-test is used to:</a:t>
            </a:r>
          </a:p>
          <a:p>
            <a:r>
              <a:rPr lang="en-US" dirty="0"/>
              <a:t>Compare two variances (though this is rare in modern practice).</a:t>
            </a:r>
          </a:p>
          <a:p>
            <a:r>
              <a:rPr lang="en-US" dirty="0"/>
              <a:t>Most notably, </a:t>
            </a:r>
            <a:r>
              <a:rPr lang="en-US" b="1" dirty="0"/>
              <a:t>in ANOVA</a:t>
            </a:r>
            <a:r>
              <a:rPr lang="en-US" dirty="0"/>
              <a:t> to test for differences across </a:t>
            </a:r>
            <a:r>
              <a:rPr lang="en-US" b="1" dirty="0"/>
              <a:t>group means</a:t>
            </a:r>
            <a:r>
              <a:rPr lang="en-US" dirty="0"/>
              <a:t>, not variances.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2965E9-6885-AA80-35AF-E4ED3274EF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6BAA1-806F-4E9A-8CC1-46CB04BDE83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628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388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114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91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34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751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21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38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49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108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77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3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9CD08EDC-B57B-4B47-8D04-43052836B01B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923DE746-FAE3-4815-8E03-E938CB26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575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Advanced Statistical Programming</a:t>
            </a:r>
            <a:r>
              <a:rPr lang="en-GB" dirty="0"/>
              <a:t> (ACCA7022)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7123" y="4027190"/>
            <a:ext cx="8265389" cy="1470025"/>
          </a:xfrm>
        </p:spPr>
        <p:txBody>
          <a:bodyPr>
            <a:normAutofit/>
          </a:bodyPr>
          <a:lstStyle/>
          <a:p>
            <a:r>
              <a:rPr sz="3600" dirty="0">
                <a:solidFill>
                  <a:srgbClr val="FFFF00"/>
                </a:solidFill>
              </a:rPr>
              <a:t>Introduction to </a:t>
            </a:r>
            <a:r>
              <a:rPr lang="en-GB" sz="3600" b="1" i="1" dirty="0">
                <a:solidFill>
                  <a:srgbClr val="FFFF00"/>
                </a:solidFill>
              </a:rPr>
              <a:t>Inferential </a:t>
            </a:r>
            <a:r>
              <a:rPr sz="3600" b="1" i="1" dirty="0">
                <a:solidFill>
                  <a:srgbClr val="FFFF00"/>
                </a:solidFill>
              </a:rPr>
              <a:t>Statistics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7B0A6-997B-3F4F-ECB9-7C67EC99B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96F9D-34ED-769A-E6F9-4564FDDF2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Define and distinguish between descriptive and inferential statistics.</a:t>
            </a:r>
          </a:p>
          <a:p>
            <a:r>
              <a:rPr lang="en-US" sz="2800" dirty="0"/>
              <a:t>Explain the key purposes of inferential statistics, including </a:t>
            </a:r>
            <a:r>
              <a:rPr lang="en-US" sz="2800" dirty="0" err="1"/>
              <a:t>generalisation</a:t>
            </a:r>
            <a:r>
              <a:rPr lang="en-US" sz="2800" dirty="0"/>
              <a:t>, estimation, and hypothesis testing.</a:t>
            </a:r>
          </a:p>
          <a:p>
            <a:r>
              <a:rPr lang="en-US" sz="2800" dirty="0"/>
              <a:t>Identify and describe common inferential methods (e.g., hypothesis testing, confidence intervals, regression, ANOVA).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05303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9E611-382D-6C3E-6C71-DD9A9A114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US" b="1" dirty="0"/>
              <a:t>Inferential statistics</a:t>
            </a:r>
            <a:r>
              <a:rPr lang="en-US" dirty="0"/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64737-C97E-5694-1194-5926203F5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b="1" dirty="0"/>
              <a:t>Inferential statistics</a:t>
            </a:r>
            <a:r>
              <a:rPr lang="en-US" sz="2800" dirty="0"/>
              <a:t> uses sample data to make </a:t>
            </a:r>
            <a:r>
              <a:rPr lang="en-US" sz="2800" i="1" dirty="0" err="1"/>
              <a:t>generalisations</a:t>
            </a:r>
            <a:r>
              <a:rPr lang="en-US" sz="2800" dirty="0"/>
              <a:t>, </a:t>
            </a:r>
            <a:r>
              <a:rPr lang="en-US" sz="2800" i="1" dirty="0"/>
              <a:t>predictions</a:t>
            </a:r>
            <a:r>
              <a:rPr lang="en-US" sz="2800" dirty="0"/>
              <a:t>, or </a:t>
            </a:r>
            <a:r>
              <a:rPr lang="en-US" sz="2800" i="1" dirty="0"/>
              <a:t>inferences</a:t>
            </a:r>
            <a:r>
              <a:rPr lang="en-US" sz="2800" dirty="0"/>
              <a:t> about a larger population. </a:t>
            </a:r>
          </a:p>
          <a:p>
            <a:endParaRPr lang="en-US" sz="2800" dirty="0"/>
          </a:p>
          <a:p>
            <a:r>
              <a:rPr lang="en-US" sz="2800" dirty="0"/>
              <a:t>While </a:t>
            </a:r>
            <a:r>
              <a:rPr lang="en-US" sz="2800" b="1" i="1" dirty="0"/>
              <a:t>descriptive statistics </a:t>
            </a:r>
            <a:r>
              <a:rPr lang="en-US" sz="2800" dirty="0" err="1"/>
              <a:t>summarises</a:t>
            </a:r>
            <a:r>
              <a:rPr lang="en-US" sz="2800" dirty="0"/>
              <a:t> data, </a:t>
            </a:r>
            <a:r>
              <a:rPr lang="en-US" sz="2800" b="1" i="1" dirty="0"/>
              <a:t>inferential statistics</a:t>
            </a:r>
            <a:r>
              <a:rPr lang="en-US" sz="2800" b="1" dirty="0"/>
              <a:t> </a:t>
            </a:r>
            <a:r>
              <a:rPr lang="en-US" sz="2800" dirty="0"/>
              <a:t>go beyond the data at hand to estimate parameters, test hypotheses, and predict future trends.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68412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46E15-28EE-B828-4980-3EAF3DB4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Key </a:t>
            </a:r>
            <a:r>
              <a:rPr lang="en-US" b="1" dirty="0" err="1"/>
              <a:t>Fetures</a:t>
            </a:r>
            <a:r>
              <a:rPr lang="en-US" b="1" dirty="0"/>
              <a:t> of Inferential Statistics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DFF29-3DAA-64BF-50C0-AB2398358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 fontAlgn="base">
              <a:buNone/>
            </a:pPr>
            <a:r>
              <a:rPr lang="en-US" sz="5000" dirty="0"/>
              <a:t>Involves </a:t>
            </a:r>
            <a:r>
              <a:rPr lang="en-US" sz="5000" b="1" i="1" dirty="0"/>
              <a:t>techniques</a:t>
            </a:r>
            <a:r>
              <a:rPr lang="en-US" sz="5000" dirty="0"/>
              <a:t> used </a:t>
            </a:r>
            <a:r>
              <a:rPr lang="en-US" sz="5000" i="1" dirty="0"/>
              <a:t>to infer characteristics </a:t>
            </a:r>
            <a:r>
              <a:rPr lang="en-US" sz="5000" dirty="0"/>
              <a:t>of a population based on sample data. It relies on </a:t>
            </a:r>
            <a:r>
              <a:rPr lang="en-US" sz="5000" b="1" i="1" dirty="0"/>
              <a:t>probability theory </a:t>
            </a:r>
            <a:r>
              <a:rPr lang="en-US" sz="5000" dirty="0"/>
              <a:t>to evaluate the reliability and generalizability of these inferences.</a:t>
            </a:r>
          </a:p>
          <a:p>
            <a:pPr marL="0" indent="0" fontAlgn="base">
              <a:buNone/>
            </a:pPr>
            <a:endParaRPr lang="en-US" sz="5000" dirty="0"/>
          </a:p>
          <a:p>
            <a:pPr marL="0" indent="0" fontAlgn="base">
              <a:buNone/>
            </a:pPr>
            <a:r>
              <a:rPr lang="en-US" sz="5000" b="1" dirty="0"/>
              <a:t>Key Characteristics of Inferential Statistics:</a:t>
            </a:r>
            <a:endParaRPr lang="en-US" sz="5000" dirty="0"/>
          </a:p>
          <a:p>
            <a:pPr fontAlgn="base"/>
            <a:r>
              <a:rPr lang="en-US" sz="5000" b="1" dirty="0" err="1"/>
              <a:t>Generalisation</a:t>
            </a:r>
            <a:r>
              <a:rPr lang="en-US" sz="5000" b="1" dirty="0"/>
              <a:t>:</a:t>
            </a:r>
            <a:r>
              <a:rPr lang="en-US" sz="5000" dirty="0"/>
              <a:t> Extends conclusions </a:t>
            </a:r>
            <a:r>
              <a:rPr lang="en-US" sz="5000" i="1" dirty="0"/>
              <a:t>from a sample to a population</a:t>
            </a:r>
            <a:r>
              <a:rPr lang="en-US" sz="5000" dirty="0"/>
              <a:t>.</a:t>
            </a:r>
          </a:p>
          <a:p>
            <a:pPr fontAlgn="base"/>
            <a:r>
              <a:rPr lang="en-US" sz="5000" b="1" dirty="0"/>
              <a:t>Hypothesis Testing:</a:t>
            </a:r>
            <a:r>
              <a:rPr lang="en-US" sz="5000" dirty="0"/>
              <a:t> Evaluates claims or predictions about a population.</a:t>
            </a:r>
          </a:p>
          <a:p>
            <a:pPr fontAlgn="base"/>
            <a:r>
              <a:rPr lang="en-US" sz="5000" b="1" dirty="0"/>
              <a:t>Estimation:</a:t>
            </a:r>
            <a:r>
              <a:rPr lang="en-US" sz="5000" dirty="0"/>
              <a:t> Provides parameter estimates (e.g., population mean, proportion) using sample statistics.</a:t>
            </a:r>
          </a:p>
          <a:p>
            <a:pPr fontAlgn="base"/>
            <a:r>
              <a:rPr lang="en-US" sz="5000" b="1" dirty="0"/>
              <a:t>Uncertainty Measurement:</a:t>
            </a:r>
            <a:r>
              <a:rPr lang="en-US" sz="5000" dirty="0"/>
              <a:t> Quantifies confidence and error margins.</a:t>
            </a:r>
          </a:p>
          <a:p>
            <a:pPr marL="0" indent="0" fontAlgn="base">
              <a:buNone/>
            </a:pPr>
            <a:endParaRPr lang="en-US" sz="5000" b="1" dirty="0"/>
          </a:p>
          <a:p>
            <a:pPr marL="0" indent="0" fontAlgn="base">
              <a:buNone/>
            </a:pPr>
            <a:r>
              <a:rPr lang="en-US" sz="5000" b="1" dirty="0"/>
              <a:t>Example:</a:t>
            </a:r>
            <a:r>
              <a:rPr lang="en-US" sz="5000" dirty="0"/>
              <a:t> Using a survey of 500 people to estimate the voting preferences of an entire city’s population.</a:t>
            </a:r>
          </a:p>
          <a:p>
            <a:pPr marL="0" indent="0">
              <a:buNone/>
            </a:pP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51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E0F69-1D3E-491C-7212-2C56F5A65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is Inferential Statistics Important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E95AB-6C87-AEB6-DF35-C15B1A5DF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sz="2800" b="1" dirty="0"/>
              <a:t>Informed Decision-Making:</a:t>
            </a:r>
            <a:r>
              <a:rPr lang="en-US" sz="2800" dirty="0"/>
              <a:t> Provides evidence-based predictions and insights.</a:t>
            </a:r>
          </a:p>
          <a:p>
            <a:pPr fontAlgn="base"/>
            <a:r>
              <a:rPr lang="en-US" sz="2800" b="1" dirty="0"/>
              <a:t>Efficient Analysis:</a:t>
            </a:r>
            <a:r>
              <a:rPr lang="en-US" sz="2800" dirty="0"/>
              <a:t> Draws conclusions without studying the entire population.</a:t>
            </a:r>
          </a:p>
          <a:p>
            <a:pPr fontAlgn="base"/>
            <a:r>
              <a:rPr lang="en-US" sz="2800" b="1" dirty="0"/>
              <a:t>Supports Research:</a:t>
            </a:r>
            <a:r>
              <a:rPr lang="en-US" sz="2800" dirty="0"/>
              <a:t> Facilitates hypothesis testing and model building.</a:t>
            </a:r>
          </a:p>
          <a:p>
            <a:pPr fontAlgn="base"/>
            <a:r>
              <a:rPr lang="en-US" sz="2800" b="1" dirty="0"/>
              <a:t>Addresses Variability:</a:t>
            </a:r>
            <a:r>
              <a:rPr lang="en-US" sz="2800" dirty="0"/>
              <a:t> Accounts for random variation and sampling errors.</a:t>
            </a:r>
          </a:p>
        </p:txBody>
      </p:sp>
    </p:spTree>
    <p:extLst>
      <p:ext uri="{BB962C8B-B14F-4D97-AF65-F5344CB8AC3E}">
        <p14:creationId xmlns:p14="http://schemas.microsoft.com/office/powerpoint/2010/main" val="144239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F9D05-F16D-FDAF-42A1-E6BF106888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DF36A-2366-FCE7-7E74-CFC598C61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Types </a:t>
            </a:r>
            <a:r>
              <a:rPr lang="en-US" altLang="en-US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of Inferential Statistics (1/3)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AE3C17-FD02-C5DA-DFBF-728E870DD7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5349" y="1366897"/>
            <a:ext cx="9521646" cy="412420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1. Estimation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Involves estimating population parameters (e.g., mean, proportion) using sample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Techniques: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lvl="1"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Point Estimation: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Provides a single value estimate (e.g., sample mean).</a:t>
            </a:r>
          </a:p>
          <a:p>
            <a:pPr lvl="1"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Interval Estimation: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Offers a range of values, often with a confidence interval.</a:t>
            </a:r>
          </a:p>
          <a:p>
            <a:pPr marL="457200" lvl="1" indent="0">
              <a:lnSpc>
                <a:spcPct val="100000"/>
              </a:lnSpc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Estimating the average income of a country based on a sample survey.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2. Hypothesis Testing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Tests assumptions or claims about a population parameter.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Techniques: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lvl="1"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Null Hypothesis (H₀):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</a:t>
            </a:r>
            <a:r>
              <a:rPr lang="en-US" sz="1600" dirty="0"/>
              <a:t>A specific claim (often of no effect or difference) to be tested statistically.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lvl="1"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Alternative Hypothesis (H₁):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Proposes a specific effect or difference.</a:t>
            </a:r>
          </a:p>
          <a:p>
            <a:pPr marL="457200" lvl="1" indent="0">
              <a:lnSpc>
                <a:spcPct val="100000"/>
              </a:lnSpc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Testing whether a new drug is more effective than an existing treatment.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756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59EC62-8A4E-10F3-A8C6-1E704A065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5DC72-2E43-3095-D22D-70C35078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Types </a:t>
            </a:r>
            <a:r>
              <a:rPr lang="en-US" altLang="en-US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of Inferential Statistics (2/3)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40046E5-AA55-6144-3714-7C534D801E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67696" y="1230906"/>
            <a:ext cx="10272251" cy="467820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lvl="0" indent="0">
              <a:lnSpc>
                <a:spcPct val="100000"/>
              </a:lnSpc>
              <a:buNone/>
            </a:pPr>
            <a:r>
              <a:rPr lang="en-US" sz="1600" dirty="0"/>
              <a:t>In addition to </a:t>
            </a:r>
            <a:r>
              <a:rPr lang="en-US" sz="1600" i="1" dirty="0"/>
              <a:t>estimation</a:t>
            </a:r>
            <a:r>
              <a:rPr lang="en-US" sz="1600" dirty="0"/>
              <a:t> and </a:t>
            </a:r>
            <a:r>
              <a:rPr lang="en-US" sz="1600" i="1" dirty="0"/>
              <a:t>hypothesis</a:t>
            </a:r>
            <a:r>
              <a:rPr lang="en-US" sz="1600" dirty="0"/>
              <a:t> testing, inferential statistics frequently uses analytical methods such as regression and correlation to understand relationships between variables.</a:t>
            </a:r>
          </a:p>
          <a:p>
            <a:pPr marL="0" lvl="0" indent="0">
              <a:lnSpc>
                <a:spcPct val="100000"/>
              </a:lnSpc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Roboto Slab" pitchFamily="2" charset="0"/>
                <a:cs typeface="Roboto Slab" pitchFamily="2" charset="0"/>
              </a:rPr>
              <a:t>3. Regression Analysis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Examines relationships between dependent and independent variables.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Techniques: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lvl="1"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Linear Regression: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Models linear relationships.</a:t>
            </a:r>
          </a:p>
          <a:p>
            <a:pPr lvl="1"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Multiple Regression: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Considers multiple predictors simultaneously.</a:t>
            </a:r>
          </a:p>
          <a:p>
            <a:pPr marL="457200" lvl="1" indent="0">
              <a:lnSpc>
                <a:spcPct val="100000"/>
              </a:lnSpc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Predicting house prices based on size, location, and number of rooms.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600" dirty="0"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altLang="en-US" sz="2400" b="1" dirty="0">
                <a:latin typeface="Roboto Slab" pitchFamily="2" charset="0"/>
                <a:cs typeface="Roboto Slab" pitchFamily="2" charset="0"/>
              </a:rPr>
              <a:t>4. Correlation Analysis</a:t>
            </a:r>
            <a:endParaRPr lang="en-US" altLang="en-US" sz="2400" dirty="0">
              <a:latin typeface="Roboto Slab" pitchFamily="2" charset="0"/>
              <a:cs typeface="Roboto Slab" pitchFamily="2" charset="0"/>
            </a:endParaRPr>
          </a:p>
          <a:p>
            <a:r>
              <a:rPr lang="en-US" altLang="en-US" sz="1600" b="1" dirty="0"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lang="en-US" altLang="en-US" sz="1600" dirty="0">
                <a:latin typeface="Open Sans" panose="020B0606030504020204" pitchFamily="34" charset="0"/>
                <a:cs typeface="Open Sans" panose="020B0606030504020204" pitchFamily="34" charset="0"/>
              </a:rPr>
              <a:t> Measures the strength and direction of relationships between variables.</a:t>
            </a:r>
          </a:p>
          <a:p>
            <a:endParaRPr lang="en-US" altLang="en-US" sz="1600" dirty="0"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US" altLang="en-US" sz="1600" b="1" dirty="0"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lang="en-US" altLang="en-US" sz="1600" dirty="0">
                <a:latin typeface="Open Sans" panose="020B0606030504020204" pitchFamily="34" charset="0"/>
                <a:cs typeface="Open Sans" panose="020B0606030504020204" pitchFamily="34" charset="0"/>
              </a:rPr>
              <a:t> Analyzing the correlation between study time and test scores.</a:t>
            </a:r>
          </a:p>
          <a:p>
            <a:pPr marL="0" lvl="0" indent="0">
              <a:lnSpc>
                <a:spcPct val="100000"/>
              </a:lnSpc>
              <a:buFontTx/>
              <a:buChar char="•"/>
            </a:pPr>
            <a:endParaRPr lang="en-US" altLang="en-US" sz="1600" dirty="0">
              <a:solidFill>
                <a:srgbClr val="444444"/>
              </a:solidFill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US" sz="1600" dirty="0"/>
              <a:t>These are </a:t>
            </a:r>
            <a:r>
              <a:rPr lang="en-US" sz="1600" b="1" dirty="0"/>
              <a:t>analytical tools</a:t>
            </a:r>
            <a:r>
              <a:rPr lang="en-US" sz="1600" dirty="0"/>
              <a:t> rather than core </a:t>
            </a:r>
            <a:r>
              <a:rPr lang="en-US" sz="1600" i="1" dirty="0"/>
              <a:t>types</a:t>
            </a:r>
            <a:r>
              <a:rPr lang="en-US" sz="1600" dirty="0"/>
              <a:t> of inferential statistics. It may be better to describe them as </a:t>
            </a:r>
            <a:r>
              <a:rPr lang="en-US" sz="1600" i="1" dirty="0"/>
              <a:t>common methods used in inferential analysis</a:t>
            </a:r>
            <a:r>
              <a:rPr lang="en-US" sz="1600" dirty="0"/>
              <a:t> rather than types alongside estimation and hypothesis testing.</a:t>
            </a:r>
            <a:endParaRPr lang="en-US" altLang="en-US" sz="1600" dirty="0">
              <a:solidFill>
                <a:srgbClr val="444444"/>
              </a:solidFill>
              <a:latin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59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A590A-3809-6B1F-C234-0EB9DF98B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Types </a:t>
            </a:r>
            <a:r>
              <a:rPr lang="en-US" altLang="en-US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of Inferential Statistics (3/3)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5D48CE-8B39-8FE1-39BA-B34465B6DE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21199" y="1782815"/>
            <a:ext cx="9795117" cy="280076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5.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Analysis of Variance (ANOVA)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Compares means across multiple groups to identify significant differences.</a:t>
            </a:r>
          </a:p>
          <a:p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Testing whether three teaching methods produce different student outcomes.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6. Chi-Square Tests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Examines relationships or associations between categorical variables.</a:t>
            </a:r>
          </a:p>
          <a:p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Testing whether gender and job preference are independent of each other.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097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101B-5BCB-C69D-3394-0686B84E1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Methods of Inferential Statistics (1/2)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1E6DEFD-DA8E-4BF3-C893-DFC99415CE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46355" y="1566952"/>
            <a:ext cx="10773697" cy="372409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1. Sampling Techniques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Simple Random Sampling: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Each individual has an equal chance of selection.</a:t>
            </a: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Stratified Sampling: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Population divided into strata, with samples taken from each.</a:t>
            </a: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Systematic Sampling: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</a:t>
            </a:r>
            <a:r>
              <a:rPr lang="en-US" altLang="en-US" sz="1400" dirty="0">
                <a:solidFill>
                  <a:srgbClr val="444444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Selects every nth individual from a list, starting from a random point to maintain randomness.</a:t>
            </a: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Sampling 100 households in a city to estimate average water consumption.</a:t>
            </a:r>
          </a:p>
          <a:p>
            <a:pPr>
              <a:lnSpc>
                <a:spcPct val="100000"/>
              </a:lnSpc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2. Probability Distributions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Normal Distribution: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Bell-shaped curve; central in statistical analyses.</a:t>
            </a: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Binomial Distribution: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Models outcomes with two possible results (e.g., success/failure).</a:t>
            </a: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Using a normal distribution to model exam scores.</a:t>
            </a:r>
          </a:p>
          <a:p>
            <a:pPr>
              <a:lnSpc>
                <a:spcPct val="100000"/>
              </a:lnSpc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3. Confidence Intervals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Description: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</a:t>
            </a:r>
            <a:r>
              <a:rPr lang="en-US" sz="1400" dirty="0"/>
              <a:t>Provides a range derived from sample data which, under repeated sampling, would contain the population parameter in a specified proportion (e.g., 95%) of cases.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Stating that the average income is $50,000 ± $2,000 at a 95% confidence level.</a:t>
            </a:r>
          </a:p>
          <a:p>
            <a:pPr>
              <a:lnSpc>
                <a:spcPct val="100000"/>
              </a:lnSpc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540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992936-F14E-1580-EDD5-81FE04B6DE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65EA6-EAA3-A655-6392-6B5427A5D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Methods of Inferential Statistics (2/2)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CF5D8D2-18CC-D282-8BAF-1E66A1A2E7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98639" y="1582340"/>
            <a:ext cx="10183761" cy="369331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4. Hypothesis Testing Procedures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Steps: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State null and alternative hypotheses.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Choose significance level (e.g., 0.05).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Perform a statistical test (e.g., t-test, z-test).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Interpret p-value and decide whether to reject H₀.</a:t>
            </a:r>
          </a:p>
          <a:p>
            <a:pPr marL="0" indent="0">
              <a:lnSpc>
                <a:spcPct val="100000"/>
              </a:lnSpc>
              <a:buNone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Example: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Testing whether students score better after implementing a new curriculum.</a:t>
            </a:r>
          </a:p>
          <a:p>
            <a:pPr marL="0" indent="0">
              <a:lnSpc>
                <a:spcPct val="100000"/>
              </a:lnSpc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5. Statistical Tests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T-Test: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Compares means between two groups.</a:t>
            </a:r>
          </a:p>
          <a:p>
            <a:pPr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F-Test: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</a:t>
            </a:r>
            <a:r>
              <a:rPr lang="en-US" altLang="en-US" sz="1600" dirty="0">
                <a:solidFill>
                  <a:srgbClr val="444444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Used primarily in ANOVA to test whether group means differ significantly by comparing between-group and within-group variance.</a:t>
            </a:r>
          </a:p>
          <a:p>
            <a:pPr>
              <a:lnSpc>
                <a:spcPct val="100000"/>
              </a:lnSpc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Chi-Square Test: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Evaluates relationships between categorical variables.</a:t>
            </a:r>
          </a:p>
        </p:txBody>
      </p:sp>
    </p:spTree>
    <p:extLst>
      <p:ext uri="{BB962C8B-B14F-4D97-AF65-F5344CB8AC3E}">
        <p14:creationId xmlns:p14="http://schemas.microsoft.com/office/powerpoint/2010/main" val="39938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6E674-8618-25EA-2ACE-F86EEEBCE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Examples </a:t>
            </a:r>
            <a:r>
              <a:rPr lang="en-US" altLang="en-US" dirty="0">
                <a:solidFill>
                  <a:srgbClr val="232323"/>
                </a:solidFill>
                <a:latin typeface="Roboto Slab" pitchFamily="2" charset="0"/>
                <a:cs typeface="Roboto Slab" pitchFamily="2" charset="0"/>
              </a:rPr>
              <a:t>of Inferential Statistics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8B560DB-63B7-599A-2875-BF0CA8F731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15641" y="1513920"/>
            <a:ext cx="6891695" cy="415498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1. Healthcare Research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Objective: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Test the effectiveness of a new vaccine.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Method: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Conduct clinical trials on a sample of patients.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Outcome: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Infer vaccine efficacy for the entire population based on sample results.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2. Marketing Analysis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Objective: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Predict customer preferences.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Method: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Use regression analysis on survey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Outcome: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Estimate the likelihood of customers buying a product based on their demographics.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3. Environmental Studies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Objective: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Assess air quality in a city.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Method: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Sample air pollution levels at specific locations.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Outcome: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Infer overall air quality trends for the city.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444444"/>
              </a:solidFill>
              <a:effectLst/>
              <a:latin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2323"/>
                </a:solidFill>
                <a:effectLst/>
                <a:latin typeface="Roboto Slab" pitchFamily="2" charset="0"/>
                <a:cs typeface="Roboto Slab" pitchFamily="2" charset="0"/>
              </a:rPr>
              <a:t>4. Educational Research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rgbClr val="232323"/>
              </a:solidFill>
              <a:effectLst/>
              <a:latin typeface="Roboto Slab" pitchFamily="2" charset="0"/>
              <a:cs typeface="Roboto Slab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Objective: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Determine the impact of a new teaching method.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Method: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Use ANOVA to compare test scores across three different classrooms.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Outcome: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444444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Identify significant differences in learning outcomes.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462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1DBBC-8958-F53E-3299-020E8F6AC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 of Inferential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076B6-3B1F-D9E1-A7AF-E6ECE83DC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fontAlgn="base">
              <a:buNone/>
            </a:pPr>
            <a:r>
              <a:rPr lang="en-US" b="1" dirty="0"/>
              <a:t>Advantages:</a:t>
            </a:r>
            <a:endParaRPr lang="en-US" dirty="0"/>
          </a:p>
          <a:p>
            <a:pPr lvl="1" fontAlgn="base"/>
            <a:r>
              <a:rPr lang="en-US" b="1" dirty="0"/>
              <a:t>Generalization:</a:t>
            </a:r>
            <a:r>
              <a:rPr lang="en-US" dirty="0"/>
              <a:t> Allows conclusions about a population based on a smaller sample.</a:t>
            </a:r>
          </a:p>
          <a:p>
            <a:pPr lvl="1" fontAlgn="base"/>
            <a:r>
              <a:rPr lang="en-US" b="1" dirty="0"/>
              <a:t>Hypothesis Testing:</a:t>
            </a:r>
            <a:r>
              <a:rPr lang="en-US" dirty="0"/>
              <a:t> Facilitates evaluation of research questions and claims.</a:t>
            </a:r>
          </a:p>
          <a:p>
            <a:pPr lvl="1" fontAlgn="base"/>
            <a:r>
              <a:rPr lang="en-US" b="1" dirty="0"/>
              <a:t>Predictive Insights:</a:t>
            </a:r>
            <a:r>
              <a:rPr lang="en-US" dirty="0"/>
              <a:t> Enables forecasting future trends or outcomes.</a:t>
            </a:r>
          </a:p>
          <a:p>
            <a:pPr lvl="1" fontAlgn="base"/>
            <a:r>
              <a:rPr lang="en-US" b="1" dirty="0"/>
              <a:t>Flexibility:</a:t>
            </a:r>
            <a:r>
              <a:rPr lang="en-US" dirty="0"/>
              <a:t> Applicable across various disciplines and research scenarios.</a:t>
            </a:r>
          </a:p>
          <a:p>
            <a:pPr lvl="1" fontAlgn="base"/>
            <a:endParaRPr lang="en-US" dirty="0"/>
          </a:p>
          <a:p>
            <a:pPr marL="0" indent="0" fontAlgn="base">
              <a:buNone/>
            </a:pPr>
            <a:r>
              <a:rPr lang="en-US" b="1" dirty="0"/>
              <a:t>Limitations:</a:t>
            </a:r>
            <a:endParaRPr lang="en-US" dirty="0"/>
          </a:p>
          <a:p>
            <a:pPr lvl="1" fontAlgn="base"/>
            <a:r>
              <a:rPr lang="en-US" b="1" dirty="0"/>
              <a:t>Sampling Errors:</a:t>
            </a:r>
            <a:r>
              <a:rPr lang="en-US" dirty="0"/>
              <a:t> Results may not be accurate if the sample is not representative.</a:t>
            </a:r>
          </a:p>
          <a:p>
            <a:pPr lvl="1" fontAlgn="base"/>
            <a:r>
              <a:rPr lang="en-US" b="1" dirty="0"/>
              <a:t>Dependence on Assumptions:</a:t>
            </a:r>
            <a:r>
              <a:rPr lang="en-US" dirty="0"/>
              <a:t> Many inferential methods (e.g., t-tests, ANOVA) assume normality and homoscedasticity, though alternatives exist for non-normal data.</a:t>
            </a:r>
          </a:p>
          <a:p>
            <a:pPr lvl="1" fontAlgn="base"/>
            <a:r>
              <a:rPr lang="en-US" b="1" dirty="0"/>
              <a:t>Complexity:</a:t>
            </a:r>
            <a:r>
              <a:rPr lang="en-US" dirty="0"/>
              <a:t> Statistical tests and models can be challenging for non-experts.</a:t>
            </a:r>
          </a:p>
          <a:p>
            <a:pPr lvl="1" fontAlgn="base"/>
            <a:r>
              <a:rPr lang="en-US" b="1" dirty="0"/>
              <a:t>Risk of Misinterpretation:</a:t>
            </a:r>
            <a:r>
              <a:rPr lang="en-US" dirty="0"/>
              <a:t> Misuse or misunderstanding of p-values or confidence intervals can lead to incorrect conclusions.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373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A5303-1B4C-30DD-2C5F-A33797A6C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Best Practices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6D0C3-FBB9-0DC6-47FC-E33C61DD8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406" y="1417638"/>
            <a:ext cx="11218606" cy="4338483"/>
          </a:xfrm>
        </p:spPr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US" sz="2000" b="1" i="1" dirty="0"/>
              <a:t>Choose the Right Test: </a:t>
            </a:r>
          </a:p>
          <a:p>
            <a:pPr fontAlgn="base"/>
            <a:r>
              <a:rPr lang="en-US" sz="2000" dirty="0"/>
              <a:t>Match the statistical method to your research question and data type.</a:t>
            </a:r>
          </a:p>
          <a:p>
            <a:pPr fontAlgn="base"/>
            <a:endParaRPr lang="en-US" sz="2000" dirty="0"/>
          </a:p>
          <a:p>
            <a:pPr marL="0" indent="0" fontAlgn="base">
              <a:buNone/>
            </a:pPr>
            <a:r>
              <a:rPr lang="en-US" sz="2000" b="1" i="1" dirty="0"/>
              <a:t>Ensure Sample Representativeness: </a:t>
            </a:r>
          </a:p>
          <a:p>
            <a:pPr fontAlgn="base"/>
            <a:r>
              <a:rPr lang="en-US" sz="2000" dirty="0"/>
              <a:t>Use proper sampling techniques to reduce bias.</a:t>
            </a:r>
          </a:p>
          <a:p>
            <a:pPr fontAlgn="base"/>
            <a:endParaRPr lang="en-US" sz="2000" dirty="0"/>
          </a:p>
          <a:p>
            <a:pPr marL="0" indent="0" fontAlgn="base">
              <a:buNone/>
            </a:pPr>
            <a:r>
              <a:rPr lang="en-US" sz="2000" b="1" i="1" dirty="0"/>
              <a:t>Understand Assumptions: </a:t>
            </a:r>
          </a:p>
          <a:p>
            <a:pPr fontAlgn="base"/>
            <a:r>
              <a:rPr lang="en-US" sz="2000" dirty="0"/>
              <a:t>Verify that data meets the assumptions of the chosen statistical method.</a:t>
            </a:r>
          </a:p>
          <a:p>
            <a:pPr fontAlgn="base"/>
            <a:endParaRPr lang="en-US" sz="2000" dirty="0"/>
          </a:p>
          <a:p>
            <a:pPr marL="0" indent="0" fontAlgn="base">
              <a:buNone/>
            </a:pPr>
            <a:r>
              <a:rPr lang="en-US" sz="2000" b="1" i="1" dirty="0"/>
              <a:t>Report Results Clearly: </a:t>
            </a:r>
          </a:p>
          <a:p>
            <a:pPr fontAlgn="base"/>
            <a:r>
              <a:rPr lang="en-US" sz="2000" dirty="0"/>
              <a:t>Include confidence intervals, p-values, and effect sizes for transparency.</a:t>
            </a:r>
          </a:p>
          <a:p>
            <a:pPr fontAlgn="base"/>
            <a:endParaRPr lang="en-US" sz="2000" dirty="0"/>
          </a:p>
          <a:p>
            <a:pPr marL="0" indent="0" fontAlgn="base">
              <a:buNone/>
            </a:pPr>
            <a:r>
              <a:rPr lang="en-US" sz="2000" b="1" i="1" dirty="0"/>
              <a:t>Combine with Context: </a:t>
            </a:r>
          </a:p>
          <a:p>
            <a:pPr fontAlgn="base"/>
            <a:r>
              <a:rPr lang="en-US" sz="2000" dirty="0"/>
              <a:t>Interpret statistical findings in the context of your research area.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0201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5D973-D3EE-3271-A32F-9DC2798A3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79DBF-D6B8-3DA7-F9B4-A53B9D571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2000" dirty="0"/>
              <a:t>Wasserman, L. (2004). </a:t>
            </a:r>
            <a:r>
              <a:rPr lang="en-US" sz="2000" i="1" dirty="0"/>
              <a:t>All of Statistics: A Concise Course in Statistical Inference</a:t>
            </a:r>
            <a:r>
              <a:rPr lang="en-US" sz="2000" dirty="0"/>
              <a:t>. Springer.</a:t>
            </a:r>
          </a:p>
          <a:p>
            <a:pPr marL="0" indent="0" fontAlgn="base">
              <a:buNone/>
            </a:pPr>
            <a:r>
              <a:rPr lang="en-US" sz="2000" dirty="0"/>
              <a:t>Trochim, W. M. K. (2021). </a:t>
            </a:r>
            <a:r>
              <a:rPr lang="en-US" sz="2000" i="1" dirty="0"/>
              <a:t>The Research Methods Knowledge Base</a:t>
            </a:r>
            <a:r>
              <a:rPr lang="en-US" sz="2000" dirty="0"/>
              <a:t>. Atomic Dog Publishing.</a:t>
            </a:r>
          </a:p>
          <a:p>
            <a:pPr marL="0" indent="0" fontAlgn="base">
              <a:buNone/>
            </a:pPr>
            <a:r>
              <a:rPr lang="en-US" sz="2000" dirty="0" err="1"/>
              <a:t>Gravetter</a:t>
            </a:r>
            <a:r>
              <a:rPr lang="en-US" sz="2000" dirty="0"/>
              <a:t>, F. J., &amp; </a:t>
            </a:r>
            <a:r>
              <a:rPr lang="en-US" sz="2000" dirty="0" err="1"/>
              <a:t>Wallnau</a:t>
            </a:r>
            <a:r>
              <a:rPr lang="en-US" sz="2000" dirty="0"/>
              <a:t>, L. B. (2020). </a:t>
            </a:r>
            <a:r>
              <a:rPr lang="en-US" sz="2000" i="1" dirty="0"/>
              <a:t>Statistics for the Behavioral Sciences</a:t>
            </a:r>
            <a:r>
              <a:rPr lang="en-US" sz="2000" dirty="0"/>
              <a:t>. Cengage Learning.</a:t>
            </a:r>
          </a:p>
          <a:p>
            <a:pPr marL="0" indent="0" fontAlgn="base">
              <a:buNone/>
            </a:pPr>
            <a:r>
              <a:rPr lang="en-US" sz="2000" dirty="0"/>
              <a:t>Field, A. (2017). </a:t>
            </a:r>
            <a:r>
              <a:rPr lang="en-US" sz="2000" i="1" dirty="0"/>
              <a:t>Discovering Statistics Using IBM SPSS Statistics</a:t>
            </a:r>
            <a:r>
              <a:rPr lang="en-US" sz="2000" dirty="0"/>
              <a:t>. Sage Publications.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1852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0</TotalTime>
  <Words>1404</Words>
  <Application>Microsoft Office PowerPoint</Application>
  <PresentationFormat>Widescreen</PresentationFormat>
  <Paragraphs>161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Myriad Pro</vt:lpstr>
      <vt:lpstr>Open Sans</vt:lpstr>
      <vt:lpstr>Roboto Slab</vt:lpstr>
      <vt:lpstr>UWTSD_Theme1</vt:lpstr>
      <vt:lpstr>Advanced Statistical Programming (ACCA7022)</vt:lpstr>
      <vt:lpstr>Learning Objectives</vt:lpstr>
      <vt:lpstr>What is Inferential statistics </vt:lpstr>
      <vt:lpstr>Key Fetures of Inferential Statistics</vt:lpstr>
      <vt:lpstr>Why is Inferential Statistics Important</vt:lpstr>
      <vt:lpstr>Types of Inferential Statistics (1/3)</vt:lpstr>
      <vt:lpstr>Types of Inferential Statistics (2/3)</vt:lpstr>
      <vt:lpstr>Types of Inferential Statistics (3/3)</vt:lpstr>
      <vt:lpstr>Methods of Inferential Statistics (1/2)</vt:lpstr>
      <vt:lpstr>Methods of Inferential Statistics (2/2)</vt:lpstr>
      <vt:lpstr>Examples of Inferential Statistics</vt:lpstr>
      <vt:lpstr>Pros and Cons of Inferential Statistics</vt:lpstr>
      <vt:lpstr>Best Practices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2025-06-10T09:38:14Z</dcterms:created>
  <dcterms:modified xsi:type="dcterms:W3CDTF">2025-06-10T11:22:48Z</dcterms:modified>
</cp:coreProperties>
</file>