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5EECAC-8A9E-4AA1-A457-476EEE60B4A4}" v="1" dt="2026-06-15T11:21:17.5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oredana-Iulia Mocanu (2412744)" userId="3ec35cb5-7d9a-497a-a4d1-98f73705f0b9" providerId="ADAL" clId="{F8C4B080-BA80-4551-A6DC-CA8BD69C1652}"/>
    <pc:docChg chg="undo custSel addSld delSld modSld">
      <pc:chgData name="Loredana-Iulia Mocanu (2412744)" userId="3ec35cb5-7d9a-497a-a4d1-98f73705f0b9" providerId="ADAL" clId="{F8C4B080-BA80-4551-A6DC-CA8BD69C1652}" dt="2026-06-15T11:36:58.843" v="103" actId="20577"/>
      <pc:docMkLst>
        <pc:docMk/>
      </pc:docMkLst>
      <pc:sldChg chg="modSp mod">
        <pc:chgData name="Loredana-Iulia Mocanu (2412744)" userId="3ec35cb5-7d9a-497a-a4d1-98f73705f0b9" providerId="ADAL" clId="{F8C4B080-BA80-4551-A6DC-CA8BD69C1652}" dt="2026-06-15T11:36:58.843" v="103" actId="20577"/>
        <pc:sldMkLst>
          <pc:docMk/>
          <pc:sldMk cId="2567833703" sldId="256"/>
        </pc:sldMkLst>
        <pc:spChg chg="mod">
          <ac:chgData name="Loredana-Iulia Mocanu (2412744)" userId="3ec35cb5-7d9a-497a-a4d1-98f73705f0b9" providerId="ADAL" clId="{F8C4B080-BA80-4551-A6DC-CA8BD69C1652}" dt="2026-06-15T11:36:58.843" v="103" actId="20577"/>
          <ac:spMkLst>
            <pc:docMk/>
            <pc:sldMk cId="2567833703" sldId="256"/>
            <ac:spMk id="3" creationId="{CA8E852F-0AE0-03DC-A57D-D026A8DDBDC3}"/>
          </ac:spMkLst>
        </pc:spChg>
      </pc:sldChg>
      <pc:sldChg chg="addSp delSp modSp mod setBg">
        <pc:chgData name="Loredana-Iulia Mocanu (2412744)" userId="3ec35cb5-7d9a-497a-a4d1-98f73705f0b9" providerId="ADAL" clId="{F8C4B080-BA80-4551-A6DC-CA8BD69C1652}" dt="2026-06-15T11:27:20.010" v="43" actId="14100"/>
        <pc:sldMkLst>
          <pc:docMk/>
          <pc:sldMk cId="1002218940" sldId="257"/>
        </pc:sldMkLst>
        <pc:spChg chg="add">
          <ac:chgData name="Loredana-Iulia Mocanu (2412744)" userId="3ec35cb5-7d9a-497a-a4d1-98f73705f0b9" providerId="ADAL" clId="{F8C4B080-BA80-4551-A6DC-CA8BD69C1652}" dt="2026-06-15T11:27:04.002" v="40" actId="26606"/>
          <ac:spMkLst>
            <pc:docMk/>
            <pc:sldMk cId="1002218940" sldId="257"/>
            <ac:spMk id="10" creationId="{32BC26D8-82FB-445E-AA49-62A77D7C1EE0}"/>
          </ac:spMkLst>
        </pc:spChg>
        <pc:spChg chg="add">
          <ac:chgData name="Loredana-Iulia Mocanu (2412744)" userId="3ec35cb5-7d9a-497a-a4d1-98f73705f0b9" providerId="ADAL" clId="{F8C4B080-BA80-4551-A6DC-CA8BD69C1652}" dt="2026-06-15T11:27:04.002" v="40" actId="26606"/>
          <ac:spMkLst>
            <pc:docMk/>
            <pc:sldMk cId="1002218940" sldId="257"/>
            <ac:spMk id="12" creationId="{CB44330D-EA18-4254-AA95-EB49948539B8}"/>
          </ac:spMkLst>
        </pc:spChg>
        <pc:picChg chg="del mod">
          <ac:chgData name="Loredana-Iulia Mocanu (2412744)" userId="3ec35cb5-7d9a-497a-a4d1-98f73705f0b9" providerId="ADAL" clId="{F8C4B080-BA80-4551-A6DC-CA8BD69C1652}" dt="2026-06-15T11:22:10.125" v="38" actId="21"/>
          <ac:picMkLst>
            <pc:docMk/>
            <pc:sldMk cId="1002218940" sldId="257"/>
            <ac:picMk id="3" creationId="{9D43409C-5F52-6A75-C6A9-71B6E79BFF0A}"/>
          </ac:picMkLst>
        </pc:picChg>
        <pc:picChg chg="add mod">
          <ac:chgData name="Loredana-Iulia Mocanu (2412744)" userId="3ec35cb5-7d9a-497a-a4d1-98f73705f0b9" providerId="ADAL" clId="{F8C4B080-BA80-4551-A6DC-CA8BD69C1652}" dt="2026-06-15T11:27:20.010" v="43" actId="14100"/>
          <ac:picMkLst>
            <pc:docMk/>
            <pc:sldMk cId="1002218940" sldId="257"/>
            <ac:picMk id="5" creationId="{9260D1FF-F00B-68D7-9E08-4A8C81C0F2A1}"/>
          </ac:picMkLst>
        </pc:picChg>
      </pc:sldChg>
      <pc:sldChg chg="delSp modSp del mod">
        <pc:chgData name="Loredana-Iulia Mocanu (2412744)" userId="3ec35cb5-7d9a-497a-a4d1-98f73705f0b9" providerId="ADAL" clId="{F8C4B080-BA80-4551-A6DC-CA8BD69C1652}" dt="2026-06-15T11:21:44.133" v="34" actId="680"/>
        <pc:sldMkLst>
          <pc:docMk/>
          <pc:sldMk cId="1934803771" sldId="258"/>
        </pc:sldMkLst>
        <pc:spChg chg="del mod">
          <ac:chgData name="Loredana-Iulia Mocanu (2412744)" userId="3ec35cb5-7d9a-497a-a4d1-98f73705f0b9" providerId="ADAL" clId="{F8C4B080-BA80-4551-A6DC-CA8BD69C1652}" dt="2026-06-15T11:21:21.930" v="29" actId="22"/>
          <ac:spMkLst>
            <pc:docMk/>
            <pc:sldMk cId="1934803771" sldId="258"/>
            <ac:spMk id="7" creationId="{06CB228A-4CC6-1FAD-5594-A3ED0041E222}"/>
          </ac:spMkLst>
        </pc:spChg>
      </pc:sldChg>
      <pc:sldChg chg="addSp delSp modSp new mod modClrScheme chgLayout">
        <pc:chgData name="Loredana-Iulia Mocanu (2412744)" userId="3ec35cb5-7d9a-497a-a4d1-98f73705f0b9" providerId="ADAL" clId="{F8C4B080-BA80-4551-A6DC-CA8BD69C1652}" dt="2026-06-15T11:36:40.381" v="94" actId="20577"/>
        <pc:sldMkLst>
          <pc:docMk/>
          <pc:sldMk cId="3844211188" sldId="258"/>
        </pc:sldMkLst>
        <pc:spChg chg="add del">
          <ac:chgData name="Loredana-Iulia Mocanu (2412744)" userId="3ec35cb5-7d9a-497a-a4d1-98f73705f0b9" providerId="ADAL" clId="{F8C4B080-BA80-4551-A6DC-CA8BD69C1652}" dt="2026-06-15T11:30:06.465" v="46" actId="22"/>
          <ac:spMkLst>
            <pc:docMk/>
            <pc:sldMk cId="3844211188" sldId="258"/>
            <ac:spMk id="3" creationId="{86500F68-AFFA-D230-31EF-6AF73345ED0E}"/>
          </ac:spMkLst>
        </pc:spChg>
        <pc:spChg chg="add mod">
          <ac:chgData name="Loredana-Iulia Mocanu (2412744)" userId="3ec35cb5-7d9a-497a-a4d1-98f73705f0b9" providerId="ADAL" clId="{F8C4B080-BA80-4551-A6DC-CA8BD69C1652}" dt="2026-06-15T11:32:46.735" v="56" actId="14100"/>
          <ac:spMkLst>
            <pc:docMk/>
            <pc:sldMk cId="3844211188" sldId="258"/>
            <ac:spMk id="5" creationId="{0D5FC23A-B4B0-AAB7-AB0F-7E46689C1F09}"/>
          </ac:spMkLst>
        </pc:spChg>
        <pc:spChg chg="add mod ord">
          <ac:chgData name="Loredana-Iulia Mocanu (2412744)" userId="3ec35cb5-7d9a-497a-a4d1-98f73705f0b9" providerId="ADAL" clId="{F8C4B080-BA80-4551-A6DC-CA8BD69C1652}" dt="2026-06-15T11:34:06.196" v="79" actId="255"/>
          <ac:spMkLst>
            <pc:docMk/>
            <pc:sldMk cId="3844211188" sldId="258"/>
            <ac:spMk id="6" creationId="{980CFDB8-9B6E-3E09-93EF-CC340121F3F6}"/>
          </ac:spMkLst>
        </pc:spChg>
        <pc:spChg chg="add mod ord">
          <ac:chgData name="Loredana-Iulia Mocanu (2412744)" userId="3ec35cb5-7d9a-497a-a4d1-98f73705f0b9" providerId="ADAL" clId="{F8C4B080-BA80-4551-A6DC-CA8BD69C1652}" dt="2026-06-15T11:36:40.381" v="94" actId="20577"/>
          <ac:spMkLst>
            <pc:docMk/>
            <pc:sldMk cId="3844211188" sldId="258"/>
            <ac:spMk id="7" creationId="{1AB2DE03-FFE4-7C84-2B73-9AE1F17673C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EBC14-380F-54EC-22A0-52BF812227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7980EB-2D30-294F-0BF7-90C0DCAAF9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990F3B-DA1A-229C-2831-22442EF8FE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4E10E-9C6C-488C-B67C-C54609B61616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23C8AF-6D67-2164-03B0-2A6E4E9B13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45FE62-9131-4254-CC27-60F95F6EF5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01682-7FC5-439E-80DE-7325EFA357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6301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A417C-1BA7-415A-BB65-F6CCBD7EFD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8DB01C-6C1A-A80D-03BE-5FE8AF4688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5A2F6B-2FA3-213D-6D6D-F945B16752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4E10E-9C6C-488C-B67C-C54609B61616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C1588F-D671-728D-E009-E10E5ECBE4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2D9E08-81D9-158E-8F14-A0283B45C7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01682-7FC5-439E-80DE-7325EFA357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1490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FA5125-50D2-DE20-415C-3C5823C420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678AD1-0B0F-0D84-541C-2B693BB4A8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50A946-44B5-743E-61D7-086B4DEAB0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4E10E-9C6C-488C-B67C-C54609B61616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F283B7-09C5-F369-5204-F980759FEC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10CD08-426D-6B8B-FF8A-BCE7D838C4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01682-7FC5-439E-80DE-7325EFA357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8596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D6476-74EF-2D00-5FD3-AEFDCEF243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7E375C-AE02-2B09-0125-CB15CD41114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459B5E-E649-E20D-470F-4F016085C2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CAD57F-EB4E-FB30-56D8-FC69B6D303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4E10E-9C6C-488C-B67C-C54609B61616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3CBDE8-FE81-CDDC-7809-C8983E158D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5E7A20-85D7-3A80-0CA0-30E82CCF40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01682-7FC5-439E-80DE-7325EFA357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4477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DF2AF9-DC3F-9E22-C289-AFED3380B9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614164-4761-0414-9C80-7DE4A36A06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198995-7A59-29CD-0604-9B3DECCE6D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5C575C3-3DD0-3FAC-6897-E498A2EF35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740781E-343A-083E-24EB-290A47DDDE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F51E5B-70F9-6A84-9CD2-E480E161FB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4E10E-9C6C-488C-B67C-C54609B61616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1A4EAD4-1AB9-24BA-EB53-B95656A58A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7E24A78-67FE-2819-5900-CFA5F8322A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01682-7FC5-439E-80DE-7325EFA357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4470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CAA99E-31FF-B41D-97E5-877F861DB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B87CA54-BB0B-9694-5DCA-0D536DA2C4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4E10E-9C6C-488C-B67C-C54609B61616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9A6CE0-91AC-ED78-0749-6265DB549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963B15F-778C-B5E9-FE5A-34F1F20E3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01682-7FC5-439E-80DE-7325EFA357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10970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EE13338-6B69-F476-E8AE-DCE3717748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4E10E-9C6C-488C-B67C-C54609B61616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9D5C429-7317-5520-B985-2FFC78641C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C27D2E-D371-2AAD-63B3-F1EFF81EFC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01682-7FC5-439E-80DE-7325EFA357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6762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9AB67D-7F98-F912-8E40-F568E6DABC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813863-4BF0-CFB5-D34D-B73DA05FD0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43EDDF-A411-FE93-8F7E-B65AD6C755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DF459A-8C5F-D4D6-F436-CE2643860B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4E10E-9C6C-488C-B67C-C54609B61616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7458FC-DA95-3FB6-51E8-5DA76FDA26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3527BA-C3A2-F711-F040-1A1715A4EB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01682-7FC5-439E-80DE-7325EFA357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5999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02C28-A5C7-8793-F135-2A1EFC1A24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6560CC5-C4D9-E050-143A-9C1328075C0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F81294-CE3D-D03F-6E1A-63D83E6505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7DCA85-8EAF-0318-5B4D-D967186F67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4E10E-9C6C-488C-B67C-C54609B61616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A6440A-208F-88F6-03DB-638EFACFD0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5104C9-D47D-C68A-61A2-54130B61C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01682-7FC5-439E-80DE-7325EFA357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08851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2FE62C-898B-55FE-1D6B-433E1EE0C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32EF58-A635-02A6-C70A-1C7D7D5F531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D20581-D7FA-86F6-5430-31A01AB80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4E10E-9C6C-488C-B67C-C54609B61616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599571-7954-4D0B-26FF-E9115CA8AC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9A7AD3-9BBF-6FF6-6882-561A15E57A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01682-7FC5-439E-80DE-7325EFA357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041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BB5592A-381A-F568-173C-958743D0240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3A1A5B-3506-1C55-A2B3-6EB3078847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668E6F-1094-DFD7-67A7-9B79DF4F73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4E10E-9C6C-488C-B67C-C54609B61616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E3FF25-5368-7F95-80FF-2A512A98C7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84021E-D035-5A4D-4983-90108E10D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01682-7FC5-439E-80DE-7325EFA357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6797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39C8F32-32A2-496E-97A4-6764B0750D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AB58C3-A058-4D81-14D7-69853FE7FB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C8D64C-B065-41DE-F25B-92D8205C73F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A74E10E-9C6C-488C-B67C-C54609B61616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B3E8E8-3FFC-0C05-DC11-9A500D830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B08F8-7A3F-064F-7AA2-66378977D2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5601682-7FC5-439E-80DE-7325EFA357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85022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30E93C-C8F9-BC59-C281-7662FE4667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530942"/>
            <a:ext cx="9144000" cy="2979021"/>
          </a:xfrm>
        </p:spPr>
        <p:txBody>
          <a:bodyPr>
            <a:normAutofit/>
          </a:bodyPr>
          <a:lstStyle/>
          <a:p>
            <a:r>
              <a:rPr lang="en-GB" dirty="0"/>
              <a:t>Leading Group Project with Emotional Intelligence</a:t>
            </a:r>
            <a:br>
              <a:rPr lang="en-GB" dirty="0"/>
            </a:br>
            <a:r>
              <a:rPr lang="en-GB" dirty="0"/>
              <a:t>C1-Poster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8E852F-0AE0-03DC-A57D-D026A8DDBDC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85383"/>
            <a:ext cx="9144000" cy="2725020"/>
          </a:xfrm>
        </p:spPr>
        <p:txBody>
          <a:bodyPr>
            <a:normAutofit/>
          </a:bodyPr>
          <a:lstStyle/>
          <a:p>
            <a:r>
              <a:rPr lang="en-GB" dirty="0"/>
              <a:t>Student name: Loredana-Iulia Mocanu </a:t>
            </a:r>
          </a:p>
          <a:p>
            <a:r>
              <a:rPr lang="en-GB" dirty="0"/>
              <a:t>Student ID number: 2412744</a:t>
            </a:r>
            <a:endParaRPr lang="en-GB" sz="2000" dirty="0"/>
          </a:p>
          <a:p>
            <a:r>
              <a:rPr lang="en-GB" dirty="0"/>
              <a:t> Developing Emotional Intelligence Skills</a:t>
            </a:r>
          </a:p>
          <a:p>
            <a:r>
              <a:rPr lang="en-GB" dirty="0"/>
              <a:t>Module code: LCLM 5006</a:t>
            </a:r>
          </a:p>
          <a:p>
            <a:r>
              <a:rPr lang="en-GB" dirty="0"/>
              <a:t>Lecturer’s name: Sujeewa Herath </a:t>
            </a:r>
            <a:r>
              <a:rPr lang="en-GB" dirty="0" err="1"/>
              <a:t>Mudiyanselage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78337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F533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260D1FF-F00B-68D7-9E08-4A8C81C0F2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820" y="643467"/>
            <a:ext cx="10621107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2189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D5FC23A-B4B0-AAB7-AB0F-7E46689C1F09}"/>
              </a:ext>
            </a:extLst>
          </p:cNvPr>
          <p:cNvSpPr txBox="1"/>
          <p:nvPr/>
        </p:nvSpPr>
        <p:spPr>
          <a:xfrm>
            <a:off x="865239" y="2487561"/>
            <a:ext cx="10736825" cy="28110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ts val="195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b="0" i="0" dirty="0" err="1">
                <a:solidFill>
                  <a:srgbClr val="979FAB"/>
                </a:solidFill>
                <a:effectLst/>
                <a:highlight>
                  <a:srgbClr val="000080"/>
                </a:highlight>
                <a:latin typeface="Outfit"/>
              </a:rPr>
              <a:t>Druskat</a:t>
            </a:r>
            <a:r>
              <a:rPr lang="en-GB" b="0" i="0" dirty="0">
                <a:solidFill>
                  <a:srgbClr val="979FAB"/>
                </a:solidFill>
                <a:effectLst/>
                <a:highlight>
                  <a:srgbClr val="000080"/>
                </a:highlight>
                <a:latin typeface="Outfit"/>
              </a:rPr>
              <a:t>, V.U. and Wolff, S.B. (2001) 'Building the emotional intelligence of groups', </a:t>
            </a:r>
            <a:r>
              <a:rPr lang="en-GB" b="0" i="1" dirty="0">
                <a:solidFill>
                  <a:srgbClr val="979FAB"/>
                </a:solidFill>
                <a:effectLst/>
                <a:highlight>
                  <a:srgbClr val="000080"/>
                </a:highlight>
                <a:latin typeface="Outfit"/>
              </a:rPr>
              <a:t>Harvard Business Review</a:t>
            </a:r>
            <a:r>
              <a:rPr lang="en-GB" b="0" i="0" dirty="0">
                <a:solidFill>
                  <a:srgbClr val="979FAB"/>
                </a:solidFill>
                <a:effectLst/>
                <a:highlight>
                  <a:srgbClr val="000080"/>
                </a:highlight>
                <a:latin typeface="Outfit"/>
              </a:rPr>
              <a:t>, 79(3), pp. 80–90.</a:t>
            </a:r>
          </a:p>
          <a:p>
            <a:pPr algn="l">
              <a:lnSpc>
                <a:spcPts val="195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b="0" i="0" dirty="0">
                <a:solidFill>
                  <a:srgbClr val="979FAB"/>
                </a:solidFill>
                <a:effectLst/>
                <a:highlight>
                  <a:srgbClr val="000080"/>
                </a:highlight>
                <a:latin typeface="Outfit"/>
              </a:rPr>
              <a:t>Goleman, D. (1995) </a:t>
            </a:r>
            <a:r>
              <a:rPr lang="en-GB" b="0" i="1" dirty="0">
                <a:solidFill>
                  <a:srgbClr val="979FAB"/>
                </a:solidFill>
                <a:effectLst/>
                <a:highlight>
                  <a:srgbClr val="000080"/>
                </a:highlight>
                <a:latin typeface="Outfit"/>
              </a:rPr>
              <a:t>Emotional Intelligence: Why It Can Matter More Than IQ</a:t>
            </a:r>
            <a:r>
              <a:rPr lang="en-GB" b="0" i="0" dirty="0">
                <a:solidFill>
                  <a:srgbClr val="979FAB"/>
                </a:solidFill>
                <a:effectLst/>
                <a:highlight>
                  <a:srgbClr val="000080"/>
                </a:highlight>
                <a:latin typeface="Outfit"/>
              </a:rPr>
              <a:t>. New York: Bantam Books.</a:t>
            </a:r>
          </a:p>
          <a:p>
            <a:pPr algn="l">
              <a:lnSpc>
                <a:spcPts val="195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b="0" i="0" dirty="0">
                <a:solidFill>
                  <a:srgbClr val="979FAB"/>
                </a:solidFill>
                <a:effectLst/>
                <a:highlight>
                  <a:srgbClr val="000080"/>
                </a:highlight>
                <a:latin typeface="Outfit"/>
              </a:rPr>
              <a:t>Mayer, J.D. and Salovey, P. (1997) 'What is emotional intelligence?', in Salovey, P. and Sluyter, D.J. (eds.) </a:t>
            </a:r>
            <a:r>
              <a:rPr lang="en-GB" b="0" i="1" dirty="0">
                <a:solidFill>
                  <a:srgbClr val="979FAB"/>
                </a:solidFill>
                <a:effectLst/>
                <a:highlight>
                  <a:srgbClr val="000080"/>
                </a:highlight>
                <a:latin typeface="Outfit"/>
              </a:rPr>
              <a:t>Emotional Development and Emotional Intelligence: Educational Implications</a:t>
            </a:r>
            <a:r>
              <a:rPr lang="en-GB" b="0" i="0" dirty="0">
                <a:solidFill>
                  <a:srgbClr val="979FAB"/>
                </a:solidFill>
                <a:effectLst/>
                <a:highlight>
                  <a:srgbClr val="000080"/>
                </a:highlight>
                <a:latin typeface="Outfit"/>
              </a:rPr>
              <a:t>. New York: Basic Books, pp. 3–31.</a:t>
            </a:r>
          </a:p>
          <a:p>
            <a:pPr algn="l">
              <a:lnSpc>
                <a:spcPts val="195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b="0" i="0" dirty="0">
                <a:solidFill>
                  <a:srgbClr val="979FAB"/>
                </a:solidFill>
                <a:effectLst/>
                <a:highlight>
                  <a:srgbClr val="000080"/>
                </a:highlight>
                <a:latin typeface="Outfit"/>
              </a:rPr>
              <a:t>Salovey, P. and Mayer, J.D. (1990) 'Emotional intelligence', </a:t>
            </a:r>
            <a:r>
              <a:rPr lang="en-GB" b="0" i="1" dirty="0">
                <a:solidFill>
                  <a:srgbClr val="979FAB"/>
                </a:solidFill>
                <a:effectLst/>
                <a:highlight>
                  <a:srgbClr val="000080"/>
                </a:highlight>
                <a:latin typeface="Outfit"/>
              </a:rPr>
              <a:t>Imagination, Cognition and Personality</a:t>
            </a:r>
            <a:r>
              <a:rPr lang="en-GB" b="0" i="0" dirty="0">
                <a:solidFill>
                  <a:srgbClr val="979FAB"/>
                </a:solidFill>
                <a:effectLst/>
                <a:highlight>
                  <a:srgbClr val="000080"/>
                </a:highlight>
                <a:latin typeface="Outfit"/>
              </a:rPr>
              <a:t>, 9(3), pp. 185–211.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980CFDB8-9B6E-3E09-93EF-CC340121F3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Reference</a:t>
            </a:r>
            <a:r>
              <a:rPr lang="en-GB" dirty="0"/>
              <a:t> </a:t>
            </a:r>
            <a:r>
              <a:rPr lang="en-GB" sz="4000" dirty="0"/>
              <a:t>List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AB2DE03-FFE4-7C84-2B73-9AE1F17673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6975" y="1690688"/>
            <a:ext cx="10736825" cy="448627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Reference</a:t>
            </a:r>
          </a:p>
        </p:txBody>
      </p:sp>
    </p:spTree>
    <p:extLst>
      <p:ext uri="{BB962C8B-B14F-4D97-AF65-F5344CB8AC3E}">
        <p14:creationId xmlns:p14="http://schemas.microsoft.com/office/powerpoint/2010/main" val="38442111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6" ma:contentTypeDescription="Create a new document." ma:contentTypeScope="" ma:versionID="ad568ec99afc6030c73e10681c500961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afd4865bb201e260eeec7f3ad769aab4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85e1a2-9cbf-4b92-866b-21f3c89040b6" xsi:nil="true"/>
  </documentManagement>
</p:properties>
</file>

<file path=customXml/itemProps1.xml><?xml version="1.0" encoding="utf-8"?>
<ds:datastoreItem xmlns:ds="http://schemas.openxmlformats.org/officeDocument/2006/customXml" ds:itemID="{5C40C1E3-7C35-435C-BEB6-72F5B6A5F8F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085e1a2-9cbf-4b92-866b-21f3c89040b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D9D18F0-426D-4A37-9B0E-90474FF6265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224C455-6D8E-49C2-9183-758739DA322E}">
  <ds:schemaRefs>
    <ds:schemaRef ds:uri="http://schemas.microsoft.com/office/2006/documentManagement/types"/>
    <ds:schemaRef ds:uri="http://www.w3.org/XML/1998/namespace"/>
    <ds:schemaRef ds:uri="http://purl.org/dc/elements/1.1/"/>
    <ds:schemaRef ds:uri="http://purl.org/dc/terms/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0085e1a2-9cbf-4b92-866b-21f3c89040b6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177</Words>
  <Application>Microsoft Office PowerPoint</Application>
  <PresentationFormat>Widescreen</PresentationFormat>
  <Paragraphs>12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Aptos</vt:lpstr>
      <vt:lpstr>Aptos Display</vt:lpstr>
      <vt:lpstr>Arial</vt:lpstr>
      <vt:lpstr>Outfit</vt:lpstr>
      <vt:lpstr>Office Theme</vt:lpstr>
      <vt:lpstr>Leading Group Project with Emotional Intelligence C1-Poster Presentation</vt:lpstr>
      <vt:lpstr>PowerPoint Presentation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Loredana-Iulia Mocanu (2412744)</dc:creator>
  <cp:lastModifiedBy>Loredana-Iulia Mocanu (2412744)</cp:lastModifiedBy>
  <cp:revision>1</cp:revision>
  <dcterms:created xsi:type="dcterms:W3CDTF">2026-06-15T10:08:43Z</dcterms:created>
  <dcterms:modified xsi:type="dcterms:W3CDTF">2026-06-15T11:37:05Z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0x01010086E4C94D3791F742BF2CEB284273B86F</vt:lpwstr>
  </property>
</Properties>
</file>