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9" d="100"/>
          <a:sy n="79" d="100"/>
        </p:scale>
        <p:origin x="821"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ita Nedelea" userId="5b5345fda16b3f20" providerId="LiveId" clId="{CED1A0D2-40F2-43F2-9833-EE4258524183}"/>
    <pc:docChg chg="undo redo custSel addSld modSld addMainMaster delMainMaster">
      <pc:chgData name="MIhaita Nedelea" userId="5b5345fda16b3f20" providerId="LiveId" clId="{CED1A0D2-40F2-43F2-9833-EE4258524183}" dt="2023-10-29T12:33:46.480" v="1422" actId="27636"/>
      <pc:docMkLst>
        <pc:docMk/>
      </pc:docMkLst>
      <pc:sldChg chg="addSp delSp modSp new mod setBg modClrScheme chgLayout">
        <pc:chgData name="MIhaita Nedelea" userId="5b5345fda16b3f20" providerId="LiveId" clId="{CED1A0D2-40F2-43F2-9833-EE4258524183}" dt="2023-10-26T16:41:06.494" v="374" actId="948"/>
        <pc:sldMkLst>
          <pc:docMk/>
          <pc:sldMk cId="1034847843" sldId="256"/>
        </pc:sldMkLst>
        <pc:spChg chg="mod">
          <ac:chgData name="MIhaita Nedelea" userId="5b5345fda16b3f20" providerId="LiveId" clId="{CED1A0D2-40F2-43F2-9833-EE4258524183}" dt="2023-10-26T16:21:32.632" v="217" actId="1076"/>
          <ac:spMkLst>
            <pc:docMk/>
            <pc:sldMk cId="1034847843" sldId="256"/>
            <ac:spMk id="2" creationId="{600D8933-7E6C-DA8C-1187-6AA779EB1552}"/>
          </ac:spMkLst>
        </pc:spChg>
        <pc:spChg chg="mod">
          <ac:chgData name="MIhaita Nedelea" userId="5b5345fda16b3f20" providerId="LiveId" clId="{CED1A0D2-40F2-43F2-9833-EE4258524183}" dt="2023-10-26T16:41:06.494" v="374" actId="948"/>
          <ac:spMkLst>
            <pc:docMk/>
            <pc:sldMk cId="1034847843" sldId="256"/>
            <ac:spMk id="3" creationId="{41007A34-D6EC-55FA-C1DB-561B23796BF5}"/>
          </ac:spMkLst>
        </pc:spChg>
        <pc:spChg chg="add del">
          <ac:chgData name="MIhaita Nedelea" userId="5b5345fda16b3f20" providerId="LiveId" clId="{CED1A0D2-40F2-43F2-9833-EE4258524183}" dt="2023-10-26T15:55:50.605" v="36" actId="26606"/>
          <ac:spMkLst>
            <pc:docMk/>
            <pc:sldMk cId="1034847843" sldId="256"/>
            <ac:spMk id="9" creationId="{F5258B98-3BD5-0A20-B0E7-944EAEB2654A}"/>
          </ac:spMkLst>
        </pc:spChg>
        <pc:spChg chg="add del">
          <ac:chgData name="MIhaita Nedelea" userId="5b5345fda16b3f20" providerId="LiveId" clId="{CED1A0D2-40F2-43F2-9833-EE4258524183}" dt="2023-10-26T15:55:50.605" v="36" actId="26606"/>
          <ac:spMkLst>
            <pc:docMk/>
            <pc:sldMk cId="1034847843" sldId="256"/>
            <ac:spMk id="11" creationId="{5669F72C-E3FB-4C48-AEBD-AF7AC0D749C7}"/>
          </ac:spMkLst>
        </pc:spChg>
        <pc:spChg chg="add del">
          <ac:chgData name="MIhaita Nedelea" userId="5b5345fda16b3f20" providerId="LiveId" clId="{CED1A0D2-40F2-43F2-9833-EE4258524183}" dt="2023-10-26T15:55:50.605" v="36" actId="26606"/>
          <ac:spMkLst>
            <pc:docMk/>
            <pc:sldMk cId="1034847843" sldId="256"/>
            <ac:spMk id="13" creationId="{35D03616-DDAC-8A04-EAA4-4B785713F00E}"/>
          </ac:spMkLst>
        </pc:spChg>
        <pc:spChg chg="add del">
          <ac:chgData name="MIhaita Nedelea" userId="5b5345fda16b3f20" providerId="LiveId" clId="{CED1A0D2-40F2-43F2-9833-EE4258524183}" dt="2023-10-26T15:55:55.699" v="38" actId="26606"/>
          <ac:spMkLst>
            <pc:docMk/>
            <pc:sldMk cId="1034847843" sldId="256"/>
            <ac:spMk id="15" creationId="{09646535-AEF6-4883-A4F9-EEC1F8B4319E}"/>
          </ac:spMkLst>
        </pc:spChg>
        <pc:spChg chg="add del">
          <ac:chgData name="MIhaita Nedelea" userId="5b5345fda16b3f20" providerId="LiveId" clId="{CED1A0D2-40F2-43F2-9833-EE4258524183}" dt="2023-10-26T15:55:55.699" v="38" actId="26606"/>
          <ac:spMkLst>
            <pc:docMk/>
            <pc:sldMk cId="1034847843" sldId="256"/>
            <ac:spMk id="16" creationId="{5ED9E2D9-EE69-4775-8CE5-9EAC35AD2F2E}"/>
          </ac:spMkLst>
        </pc:spChg>
        <pc:spChg chg="add del">
          <ac:chgData name="MIhaita Nedelea" userId="5b5345fda16b3f20" providerId="LiveId" clId="{CED1A0D2-40F2-43F2-9833-EE4258524183}" dt="2023-10-26T15:55:55.699" v="38" actId="26606"/>
          <ac:spMkLst>
            <pc:docMk/>
            <pc:sldMk cId="1034847843" sldId="256"/>
            <ac:spMk id="17" creationId="{3D75B673-1FA7-415E-8B2E-7A0550C8BDDF}"/>
          </ac:spMkLst>
        </pc:spChg>
        <pc:spChg chg="add del">
          <ac:chgData name="MIhaita Nedelea" userId="5b5345fda16b3f20" providerId="LiveId" clId="{CED1A0D2-40F2-43F2-9833-EE4258524183}" dt="2023-10-26T16:00:28.773" v="79" actId="26606"/>
          <ac:spMkLst>
            <pc:docMk/>
            <pc:sldMk cId="1034847843" sldId="256"/>
            <ac:spMk id="20" creationId="{F5258B98-3BD5-0A20-B0E7-944EAEB2654A}"/>
          </ac:spMkLst>
        </pc:spChg>
        <pc:spChg chg="add del">
          <ac:chgData name="MIhaita Nedelea" userId="5b5345fda16b3f20" providerId="LiveId" clId="{CED1A0D2-40F2-43F2-9833-EE4258524183}" dt="2023-10-26T16:00:28.773" v="79" actId="26606"/>
          <ac:spMkLst>
            <pc:docMk/>
            <pc:sldMk cId="1034847843" sldId="256"/>
            <ac:spMk id="21" creationId="{5669F72C-E3FB-4C48-AEBD-AF7AC0D749C7}"/>
          </ac:spMkLst>
        </pc:spChg>
        <pc:spChg chg="add del">
          <ac:chgData name="MIhaita Nedelea" userId="5b5345fda16b3f20" providerId="LiveId" clId="{CED1A0D2-40F2-43F2-9833-EE4258524183}" dt="2023-10-26T16:00:28.773" v="79" actId="26606"/>
          <ac:spMkLst>
            <pc:docMk/>
            <pc:sldMk cId="1034847843" sldId="256"/>
            <ac:spMk id="23" creationId="{35D03616-DDAC-8A04-EAA4-4B785713F00E}"/>
          </ac:spMkLst>
        </pc:spChg>
        <pc:spChg chg="add del">
          <ac:chgData name="MIhaita Nedelea" userId="5b5345fda16b3f20" providerId="LiveId" clId="{CED1A0D2-40F2-43F2-9833-EE4258524183}" dt="2023-10-26T16:00:28.773" v="79" actId="26606"/>
          <ac:spMkLst>
            <pc:docMk/>
            <pc:sldMk cId="1034847843" sldId="256"/>
            <ac:spMk id="28" creationId="{EA26A151-13BF-4305-A6DC-9DC7C9877195}"/>
          </ac:spMkLst>
        </pc:spChg>
        <pc:spChg chg="add del">
          <ac:chgData name="MIhaita Nedelea" userId="5b5345fda16b3f20" providerId="LiveId" clId="{CED1A0D2-40F2-43F2-9833-EE4258524183}" dt="2023-10-26T16:00:28.773" v="79" actId="26606"/>
          <ac:spMkLst>
            <pc:docMk/>
            <pc:sldMk cId="1034847843" sldId="256"/>
            <ac:spMk id="30" creationId="{6EFFDDA6-2CAE-438F-B0D6-FF4E710E24CB}"/>
          </ac:spMkLst>
        </pc:spChg>
        <pc:spChg chg="add del">
          <ac:chgData name="MIhaita Nedelea" userId="5b5345fda16b3f20" providerId="LiveId" clId="{CED1A0D2-40F2-43F2-9833-EE4258524183}" dt="2023-10-26T16:00:28.773" v="79" actId="26606"/>
          <ac:spMkLst>
            <pc:docMk/>
            <pc:sldMk cId="1034847843" sldId="256"/>
            <ac:spMk id="32" creationId="{F06B261F-632C-43DC-8DC7-7723B368270D}"/>
          </ac:spMkLst>
        </pc:spChg>
        <pc:spChg chg="add del">
          <ac:chgData name="MIhaita Nedelea" userId="5b5345fda16b3f20" providerId="LiveId" clId="{CED1A0D2-40F2-43F2-9833-EE4258524183}" dt="2023-10-26T16:00:28.773" v="79" actId="26606"/>
          <ac:spMkLst>
            <pc:docMk/>
            <pc:sldMk cId="1034847843" sldId="256"/>
            <ac:spMk id="34" creationId="{4E524C7F-EE50-42C5-9434-7C78CE04445B}"/>
          </ac:spMkLst>
        </pc:spChg>
        <pc:picChg chg="add del">
          <ac:chgData name="MIhaita Nedelea" userId="5b5345fda16b3f20" providerId="LiveId" clId="{CED1A0D2-40F2-43F2-9833-EE4258524183}" dt="2023-10-26T15:55:50.605" v="36" actId="26606"/>
          <ac:picMkLst>
            <pc:docMk/>
            <pc:sldMk cId="1034847843" sldId="256"/>
            <ac:picMk id="4" creationId="{11621DDC-9EB9-FBDC-E238-CBD132145D0F}"/>
          </ac:picMkLst>
        </pc:picChg>
        <pc:picChg chg="add del">
          <ac:chgData name="MIhaita Nedelea" userId="5b5345fda16b3f20" providerId="LiveId" clId="{CED1A0D2-40F2-43F2-9833-EE4258524183}" dt="2023-10-26T15:55:55.699" v="38" actId="26606"/>
          <ac:picMkLst>
            <pc:docMk/>
            <pc:sldMk cId="1034847843" sldId="256"/>
            <ac:picMk id="18" creationId="{87EB6115-0272-2F3B-2FCA-7BD81A411A22}"/>
          </ac:picMkLst>
        </pc:picChg>
        <pc:picChg chg="add mod ord">
          <ac:chgData name="MIhaita Nedelea" userId="5b5345fda16b3f20" providerId="LiveId" clId="{CED1A0D2-40F2-43F2-9833-EE4258524183}" dt="2023-10-26T16:00:28.773" v="79" actId="26606"/>
          <ac:picMkLst>
            <pc:docMk/>
            <pc:sldMk cId="1034847843" sldId="256"/>
            <ac:picMk id="22" creationId="{11621DDC-9EB9-FBDC-E238-CBD132145D0F}"/>
          </ac:picMkLst>
        </pc:picChg>
      </pc:sldChg>
      <pc:sldChg chg="addSp delSp modSp new mod setBg modAnim">
        <pc:chgData name="MIhaita Nedelea" userId="5b5345fda16b3f20" providerId="LiveId" clId="{CED1A0D2-40F2-43F2-9833-EE4258524183}" dt="2023-10-29T12:33:46.480" v="1422" actId="27636"/>
        <pc:sldMkLst>
          <pc:docMk/>
          <pc:sldMk cId="2866219187" sldId="257"/>
        </pc:sldMkLst>
        <pc:spChg chg="mod">
          <ac:chgData name="MIhaita Nedelea" userId="5b5345fda16b3f20" providerId="LiveId" clId="{CED1A0D2-40F2-43F2-9833-EE4258524183}" dt="2023-10-26T16:15:27.695" v="167" actId="1076"/>
          <ac:spMkLst>
            <pc:docMk/>
            <pc:sldMk cId="2866219187" sldId="257"/>
            <ac:spMk id="2" creationId="{22273398-1837-ED15-F774-1FD46D0EA025}"/>
          </ac:spMkLst>
        </pc:spChg>
        <pc:spChg chg="mod">
          <ac:chgData name="MIhaita Nedelea" userId="5b5345fda16b3f20" providerId="LiveId" clId="{CED1A0D2-40F2-43F2-9833-EE4258524183}" dt="2023-10-29T12:33:46.480" v="1422" actId="27636"/>
          <ac:spMkLst>
            <pc:docMk/>
            <pc:sldMk cId="2866219187" sldId="257"/>
            <ac:spMk id="3" creationId="{8E65C8B8-F303-9E1C-1991-947D80FF70C4}"/>
          </ac:spMkLst>
        </pc:spChg>
        <pc:spChg chg="add del">
          <ac:chgData name="MIhaita Nedelea" userId="5b5345fda16b3f20" providerId="LiveId" clId="{CED1A0D2-40F2-43F2-9833-EE4258524183}" dt="2023-10-26T16:14:26.331" v="154" actId="26606"/>
          <ac:spMkLst>
            <pc:docMk/>
            <pc:sldMk cId="2866219187" sldId="257"/>
            <ac:spMk id="9" creationId="{5669F72C-E3FB-4C48-AEBD-AF7AC0D749C7}"/>
          </ac:spMkLst>
        </pc:spChg>
        <pc:spChg chg="add del">
          <ac:chgData name="MIhaita Nedelea" userId="5b5345fda16b3f20" providerId="LiveId" clId="{CED1A0D2-40F2-43F2-9833-EE4258524183}" dt="2023-10-26T16:14:26.331" v="154" actId="26606"/>
          <ac:spMkLst>
            <pc:docMk/>
            <pc:sldMk cId="2866219187" sldId="257"/>
            <ac:spMk id="11" creationId="{35D03616-DDAC-8A04-EAA4-4B785713F00E}"/>
          </ac:spMkLst>
        </pc:spChg>
        <pc:spChg chg="add del">
          <ac:chgData name="MIhaita Nedelea" userId="5b5345fda16b3f20" providerId="LiveId" clId="{CED1A0D2-40F2-43F2-9833-EE4258524183}" dt="2023-10-26T16:14:32.316" v="156" actId="26606"/>
          <ac:spMkLst>
            <pc:docMk/>
            <pc:sldMk cId="2866219187" sldId="257"/>
            <ac:spMk id="13" creationId="{73F74279-E694-CEB1-ED9A-ADBEBAEB7B76}"/>
          </ac:spMkLst>
        </pc:spChg>
        <pc:spChg chg="add del">
          <ac:chgData name="MIhaita Nedelea" userId="5b5345fda16b3f20" providerId="LiveId" clId="{CED1A0D2-40F2-43F2-9833-EE4258524183}" dt="2023-10-26T16:14:32.316" v="156" actId="26606"/>
          <ac:spMkLst>
            <pc:docMk/>
            <pc:sldMk cId="2866219187" sldId="257"/>
            <ac:spMk id="14" creationId="{3DAD064D-86F0-42ED-B520-99689857918E}"/>
          </ac:spMkLst>
        </pc:spChg>
        <pc:spChg chg="add del">
          <ac:chgData name="MIhaita Nedelea" userId="5b5345fda16b3f20" providerId="LiveId" clId="{CED1A0D2-40F2-43F2-9833-EE4258524183}" dt="2023-10-26T16:14:32.316" v="156" actId="26606"/>
          <ac:spMkLst>
            <pc:docMk/>
            <pc:sldMk cId="2866219187" sldId="257"/>
            <ac:spMk id="16" creationId="{AE56140E-8EE1-BE31-745D-450AF05FBF15}"/>
          </ac:spMkLst>
        </pc:spChg>
        <pc:spChg chg="add">
          <ac:chgData name="MIhaita Nedelea" userId="5b5345fda16b3f20" providerId="LiveId" clId="{CED1A0D2-40F2-43F2-9833-EE4258524183}" dt="2023-10-26T16:14:32.324" v="157" actId="26606"/>
          <ac:spMkLst>
            <pc:docMk/>
            <pc:sldMk cId="2866219187" sldId="257"/>
            <ac:spMk id="18" creationId="{3DAD064D-86F0-42ED-B520-99689857918E}"/>
          </ac:spMkLst>
        </pc:spChg>
        <pc:spChg chg="add">
          <ac:chgData name="MIhaita Nedelea" userId="5b5345fda16b3f20" providerId="LiveId" clId="{CED1A0D2-40F2-43F2-9833-EE4258524183}" dt="2023-10-26T16:14:32.324" v="157" actId="26606"/>
          <ac:spMkLst>
            <pc:docMk/>
            <pc:sldMk cId="2866219187" sldId="257"/>
            <ac:spMk id="19" creationId="{17A4D85E-F98A-F670-16C3-7B2B0DA3A0DA}"/>
          </ac:spMkLst>
        </pc:spChg>
        <pc:picChg chg="add del mod">
          <ac:chgData name="MIhaita Nedelea" userId="5b5345fda16b3f20" providerId="LiveId" clId="{CED1A0D2-40F2-43F2-9833-EE4258524183}" dt="2023-10-29T10:40:48.129" v="1124" actId="478"/>
          <ac:picMkLst>
            <pc:docMk/>
            <pc:sldMk cId="2866219187" sldId="257"/>
            <ac:picMk id="4" creationId="{4FDDC878-7E35-5E96-2B3B-7B1D556B7CBE}"/>
          </ac:picMkLst>
        </pc:picChg>
        <pc:picChg chg="add mod">
          <ac:chgData name="MIhaita Nedelea" userId="5b5345fda16b3f20" providerId="LiveId" clId="{CED1A0D2-40F2-43F2-9833-EE4258524183}" dt="2023-10-29T10:42:09.359" v="1136" actId="1076"/>
          <ac:picMkLst>
            <pc:docMk/>
            <pc:sldMk cId="2866219187" sldId="257"/>
            <ac:picMk id="5" creationId="{49720CC0-7116-3791-F49F-D0E8F0A332A9}"/>
          </ac:picMkLst>
        </pc:picChg>
        <pc:picChg chg="add del">
          <ac:chgData name="MIhaita Nedelea" userId="5b5345fda16b3f20" providerId="LiveId" clId="{CED1A0D2-40F2-43F2-9833-EE4258524183}" dt="2023-10-26T16:14:26.331" v="154" actId="26606"/>
          <ac:picMkLst>
            <pc:docMk/>
            <pc:sldMk cId="2866219187" sldId="257"/>
            <ac:picMk id="5" creationId="{5790B2FD-EF46-BC9A-AE9E-B272E640434C}"/>
          </ac:picMkLst>
        </pc:picChg>
        <pc:picChg chg="add del">
          <ac:chgData name="MIhaita Nedelea" userId="5b5345fda16b3f20" providerId="LiveId" clId="{CED1A0D2-40F2-43F2-9833-EE4258524183}" dt="2023-10-26T16:14:32.316" v="156" actId="26606"/>
          <ac:picMkLst>
            <pc:docMk/>
            <pc:sldMk cId="2866219187" sldId="257"/>
            <ac:picMk id="15" creationId="{D9B8984C-DBA5-C2CB-F6EF-E6EC53C1A846}"/>
          </ac:picMkLst>
        </pc:picChg>
        <pc:picChg chg="add del mod">
          <ac:chgData name="MIhaita Nedelea" userId="5b5345fda16b3f20" providerId="LiveId" clId="{CED1A0D2-40F2-43F2-9833-EE4258524183}" dt="2023-10-29T10:38:35.462" v="1119" actId="478"/>
          <ac:picMkLst>
            <pc:docMk/>
            <pc:sldMk cId="2866219187" sldId="257"/>
            <ac:picMk id="20" creationId="{DAA66676-2E96-D1A2-3C2D-849D073936AA}"/>
          </ac:picMkLst>
        </pc:picChg>
        <pc:picChg chg="add del mod">
          <ac:chgData name="MIhaita Nedelea" userId="5b5345fda16b3f20" providerId="LiveId" clId="{CED1A0D2-40F2-43F2-9833-EE4258524183}" dt="2023-10-29T10:41:50.763" v="1132" actId="478"/>
          <ac:picMkLst>
            <pc:docMk/>
            <pc:sldMk cId="2866219187" sldId="257"/>
            <ac:picMk id="1026" creationId="{B09772D3-6759-F8C5-39BD-94A598788B95}"/>
          </ac:picMkLst>
        </pc:picChg>
      </pc:sldChg>
      <pc:sldChg chg="addSp delSp modSp new mod setBg">
        <pc:chgData name="MIhaita Nedelea" userId="5b5345fda16b3f20" providerId="LiveId" clId="{CED1A0D2-40F2-43F2-9833-EE4258524183}" dt="2023-10-29T12:09:26.347" v="1367" actId="20577"/>
        <pc:sldMkLst>
          <pc:docMk/>
          <pc:sldMk cId="1114812423" sldId="258"/>
        </pc:sldMkLst>
        <pc:spChg chg="mod">
          <ac:chgData name="MIhaita Nedelea" userId="5b5345fda16b3f20" providerId="LiveId" clId="{CED1A0D2-40F2-43F2-9833-EE4258524183}" dt="2023-10-29T10:44:00.840" v="1153" actId="20577"/>
          <ac:spMkLst>
            <pc:docMk/>
            <pc:sldMk cId="1114812423" sldId="258"/>
            <ac:spMk id="2" creationId="{8C103FD9-F477-3DB4-3D57-4072B5DE98ED}"/>
          </ac:spMkLst>
        </pc:spChg>
        <pc:spChg chg="mod">
          <ac:chgData name="MIhaita Nedelea" userId="5b5345fda16b3f20" providerId="LiveId" clId="{CED1A0D2-40F2-43F2-9833-EE4258524183}" dt="2023-10-29T12:09:26.347" v="1367" actId="20577"/>
          <ac:spMkLst>
            <pc:docMk/>
            <pc:sldMk cId="1114812423" sldId="258"/>
            <ac:spMk id="3" creationId="{751D1BC3-AB85-51B4-DCBC-B33C9F964F59}"/>
          </ac:spMkLst>
        </pc:spChg>
        <pc:spChg chg="add del">
          <ac:chgData name="MIhaita Nedelea" userId="5b5345fda16b3f20" providerId="LiveId" clId="{CED1A0D2-40F2-43F2-9833-EE4258524183}" dt="2023-10-26T16:11:33.973" v="138" actId="26606"/>
          <ac:spMkLst>
            <pc:docMk/>
            <pc:sldMk cId="1114812423" sldId="258"/>
            <ac:spMk id="8" creationId="{20DB4423-716D-4B40-9498-69F5F3E5E077}"/>
          </ac:spMkLst>
        </pc:spChg>
        <pc:spChg chg="add del">
          <ac:chgData name="MIhaita Nedelea" userId="5b5345fda16b3f20" providerId="LiveId" clId="{CED1A0D2-40F2-43F2-9833-EE4258524183}" dt="2023-10-26T16:11:33.973" v="138" actId="26606"/>
          <ac:spMkLst>
            <pc:docMk/>
            <pc:sldMk cId="1114812423" sldId="258"/>
            <ac:spMk id="10" creationId="{76BCBC0B-8296-56C5-38CB-8138FF84D464}"/>
          </ac:spMkLst>
        </pc:spChg>
        <pc:spChg chg="add">
          <ac:chgData name="MIhaita Nedelea" userId="5b5345fda16b3f20" providerId="LiveId" clId="{CED1A0D2-40F2-43F2-9833-EE4258524183}" dt="2023-10-26T16:11:33.981" v="139" actId="26606"/>
          <ac:spMkLst>
            <pc:docMk/>
            <pc:sldMk cId="1114812423" sldId="258"/>
            <ac:spMk id="12" creationId="{76BCBC0B-8296-56C5-38CB-8138FF84D464}"/>
          </ac:spMkLst>
        </pc:spChg>
        <pc:spChg chg="add">
          <ac:chgData name="MIhaita Nedelea" userId="5b5345fda16b3f20" providerId="LiveId" clId="{CED1A0D2-40F2-43F2-9833-EE4258524183}" dt="2023-10-26T16:11:33.981" v="139" actId="26606"/>
          <ac:spMkLst>
            <pc:docMk/>
            <pc:sldMk cId="1114812423" sldId="258"/>
            <ac:spMk id="13" creationId="{20DB4423-716D-4B40-9498-69F5F3E5E077}"/>
          </ac:spMkLst>
        </pc:spChg>
        <pc:spChg chg="add">
          <ac:chgData name="MIhaita Nedelea" userId="5b5345fda16b3f20" providerId="LiveId" clId="{CED1A0D2-40F2-43F2-9833-EE4258524183}" dt="2023-10-26T16:11:33.981" v="139" actId="26606"/>
          <ac:spMkLst>
            <pc:docMk/>
            <pc:sldMk cId="1114812423" sldId="258"/>
            <ac:spMk id="14" creationId="{671BC198-08D0-820F-FBC4-2BA38BB6A6F5}"/>
          </ac:spMkLst>
        </pc:spChg>
      </pc:sldChg>
      <pc:sldChg chg="addSp modSp new mod setBg">
        <pc:chgData name="MIhaita Nedelea" userId="5b5345fda16b3f20" providerId="LiveId" clId="{CED1A0D2-40F2-43F2-9833-EE4258524183}" dt="2023-10-29T11:42:38.977" v="1237"/>
        <pc:sldMkLst>
          <pc:docMk/>
          <pc:sldMk cId="705150789" sldId="259"/>
        </pc:sldMkLst>
        <pc:spChg chg="mod">
          <ac:chgData name="MIhaita Nedelea" userId="5b5345fda16b3f20" providerId="LiveId" clId="{CED1A0D2-40F2-43F2-9833-EE4258524183}" dt="2023-10-29T10:45:11.837" v="1159" actId="13926"/>
          <ac:spMkLst>
            <pc:docMk/>
            <pc:sldMk cId="705150789" sldId="259"/>
            <ac:spMk id="2" creationId="{AB1D3D66-24ED-64CA-2352-A4B804E3F655}"/>
          </ac:spMkLst>
        </pc:spChg>
        <pc:spChg chg="mod">
          <ac:chgData name="MIhaita Nedelea" userId="5b5345fda16b3f20" providerId="LiveId" clId="{CED1A0D2-40F2-43F2-9833-EE4258524183}" dt="2023-10-29T11:42:38.977" v="1237"/>
          <ac:spMkLst>
            <pc:docMk/>
            <pc:sldMk cId="705150789" sldId="259"/>
            <ac:spMk id="3" creationId="{991AFE26-5114-2311-3C23-11513C3323F1}"/>
          </ac:spMkLst>
        </pc:spChg>
        <pc:spChg chg="add">
          <ac:chgData name="MIhaita Nedelea" userId="5b5345fda16b3f20" providerId="LiveId" clId="{CED1A0D2-40F2-43F2-9833-EE4258524183}" dt="2023-10-26T16:23:17.458" v="223" actId="26606"/>
          <ac:spMkLst>
            <pc:docMk/>
            <pc:sldMk cId="705150789" sldId="259"/>
            <ac:spMk id="8" creationId="{20DB4423-716D-4B40-9498-69F5F3E5E077}"/>
          </ac:spMkLst>
        </pc:spChg>
        <pc:spChg chg="add">
          <ac:chgData name="MIhaita Nedelea" userId="5b5345fda16b3f20" providerId="LiveId" clId="{CED1A0D2-40F2-43F2-9833-EE4258524183}" dt="2023-10-26T16:23:17.458" v="223" actId="26606"/>
          <ac:spMkLst>
            <pc:docMk/>
            <pc:sldMk cId="705150789" sldId="259"/>
            <ac:spMk id="10" creationId="{76BCBC0B-8296-56C5-38CB-8138FF84D464}"/>
          </ac:spMkLst>
        </pc:spChg>
      </pc:sldChg>
      <pc:sldChg chg="addSp modSp new mod setBg">
        <pc:chgData name="MIhaita Nedelea" userId="5b5345fda16b3f20" providerId="LiveId" clId="{CED1A0D2-40F2-43F2-9833-EE4258524183}" dt="2023-10-29T12:05:43.462" v="1331" actId="20577"/>
        <pc:sldMkLst>
          <pc:docMk/>
          <pc:sldMk cId="3094252332" sldId="260"/>
        </pc:sldMkLst>
        <pc:spChg chg="mod">
          <ac:chgData name="MIhaita Nedelea" userId="5b5345fda16b3f20" providerId="LiveId" clId="{CED1A0D2-40F2-43F2-9833-EE4258524183}" dt="2023-10-29T11:36:08.817" v="1184" actId="20577"/>
          <ac:spMkLst>
            <pc:docMk/>
            <pc:sldMk cId="3094252332" sldId="260"/>
            <ac:spMk id="2" creationId="{FE71E464-8D18-8EF7-42BB-CBB6B4669A33}"/>
          </ac:spMkLst>
        </pc:spChg>
        <pc:spChg chg="mod">
          <ac:chgData name="MIhaita Nedelea" userId="5b5345fda16b3f20" providerId="LiveId" clId="{CED1A0D2-40F2-43F2-9833-EE4258524183}" dt="2023-10-29T12:05:43.462" v="1331" actId="20577"/>
          <ac:spMkLst>
            <pc:docMk/>
            <pc:sldMk cId="3094252332" sldId="260"/>
            <ac:spMk id="3" creationId="{3D5297DE-D27F-6292-B311-2D935AC28557}"/>
          </ac:spMkLst>
        </pc:spChg>
        <pc:spChg chg="add">
          <ac:chgData name="MIhaita Nedelea" userId="5b5345fda16b3f20" providerId="LiveId" clId="{CED1A0D2-40F2-43F2-9833-EE4258524183}" dt="2023-10-26T17:50:16.964" v="672" actId="26606"/>
          <ac:spMkLst>
            <pc:docMk/>
            <pc:sldMk cId="3094252332" sldId="260"/>
            <ac:spMk id="10" creationId="{5669F72C-E3FB-4C48-AEBD-AF7AC0D749C7}"/>
          </ac:spMkLst>
        </pc:spChg>
        <pc:spChg chg="add">
          <ac:chgData name="MIhaita Nedelea" userId="5b5345fda16b3f20" providerId="LiveId" clId="{CED1A0D2-40F2-43F2-9833-EE4258524183}" dt="2023-10-26T17:50:16.964" v="672" actId="26606"/>
          <ac:spMkLst>
            <pc:docMk/>
            <pc:sldMk cId="3094252332" sldId="260"/>
            <ac:spMk id="12" creationId="{0273E372-AAE1-7E3A-D35A-832630F6DB6C}"/>
          </ac:spMkLst>
        </pc:spChg>
        <pc:spChg chg="add">
          <ac:chgData name="MIhaita Nedelea" userId="5b5345fda16b3f20" providerId="LiveId" clId="{CED1A0D2-40F2-43F2-9833-EE4258524183}" dt="2023-10-26T17:50:16.964" v="672" actId="26606"/>
          <ac:spMkLst>
            <pc:docMk/>
            <pc:sldMk cId="3094252332" sldId="260"/>
            <ac:spMk id="14" creationId="{F9F3AB66-42CF-94B3-7050-9DDAFC451FAB}"/>
          </ac:spMkLst>
        </pc:spChg>
        <pc:picChg chg="add">
          <ac:chgData name="MIhaita Nedelea" userId="5b5345fda16b3f20" providerId="LiveId" clId="{CED1A0D2-40F2-43F2-9833-EE4258524183}" dt="2023-10-26T17:50:16.964" v="672" actId="26606"/>
          <ac:picMkLst>
            <pc:docMk/>
            <pc:sldMk cId="3094252332" sldId="260"/>
            <ac:picMk id="7" creationId="{C6D1F5C8-1E64-89F5-23C1-4B1A0D10CA29}"/>
          </ac:picMkLst>
        </pc:picChg>
      </pc:sldChg>
      <pc:sldChg chg="addSp modSp new mod setBg">
        <pc:chgData name="MIhaita Nedelea" userId="5b5345fda16b3f20" providerId="LiveId" clId="{CED1A0D2-40F2-43F2-9833-EE4258524183}" dt="2023-10-29T12:07:10.711" v="1350" actId="20577"/>
        <pc:sldMkLst>
          <pc:docMk/>
          <pc:sldMk cId="1607248567" sldId="261"/>
        </pc:sldMkLst>
        <pc:spChg chg="mod">
          <ac:chgData name="MIhaita Nedelea" userId="5b5345fda16b3f20" providerId="LiveId" clId="{CED1A0D2-40F2-43F2-9833-EE4258524183}" dt="2023-10-29T11:36:42.122" v="1209" actId="14100"/>
          <ac:spMkLst>
            <pc:docMk/>
            <pc:sldMk cId="1607248567" sldId="261"/>
            <ac:spMk id="2" creationId="{4B526378-17CB-864A-44C6-A0B3F765A2CE}"/>
          </ac:spMkLst>
        </pc:spChg>
        <pc:spChg chg="mod">
          <ac:chgData name="MIhaita Nedelea" userId="5b5345fda16b3f20" providerId="LiveId" clId="{CED1A0D2-40F2-43F2-9833-EE4258524183}" dt="2023-10-29T12:07:10.711" v="1350" actId="20577"/>
          <ac:spMkLst>
            <pc:docMk/>
            <pc:sldMk cId="1607248567" sldId="261"/>
            <ac:spMk id="3" creationId="{B3F1C26B-ADA0-4180-CFFF-C0DAB807E9B9}"/>
          </ac:spMkLst>
        </pc:spChg>
        <pc:spChg chg="add">
          <ac:chgData name="MIhaita Nedelea" userId="5b5345fda16b3f20" providerId="LiveId" clId="{CED1A0D2-40F2-43F2-9833-EE4258524183}" dt="2023-10-26T17:51:36.074" v="683" actId="26606"/>
          <ac:spMkLst>
            <pc:docMk/>
            <pc:sldMk cId="1607248567" sldId="261"/>
            <ac:spMk id="9" creationId="{3DAD064D-86F0-42ED-B520-99689857918E}"/>
          </ac:spMkLst>
        </pc:spChg>
        <pc:spChg chg="add">
          <ac:chgData name="MIhaita Nedelea" userId="5b5345fda16b3f20" providerId="LiveId" clId="{CED1A0D2-40F2-43F2-9833-EE4258524183}" dt="2023-10-26T17:51:36.074" v="683" actId="26606"/>
          <ac:spMkLst>
            <pc:docMk/>
            <pc:sldMk cId="1607248567" sldId="261"/>
            <ac:spMk id="11" creationId="{AE56140E-8EE1-BE31-745D-450AF05FBF15}"/>
          </ac:spMkLst>
        </pc:spChg>
        <pc:spChg chg="add">
          <ac:chgData name="MIhaita Nedelea" userId="5b5345fda16b3f20" providerId="LiveId" clId="{CED1A0D2-40F2-43F2-9833-EE4258524183}" dt="2023-10-26T17:51:36.074" v="683" actId="26606"/>
          <ac:spMkLst>
            <pc:docMk/>
            <pc:sldMk cId="1607248567" sldId="261"/>
            <ac:spMk id="13" creationId="{73F74279-E694-CEB1-ED9A-ADBEBAEB7B76}"/>
          </ac:spMkLst>
        </pc:spChg>
        <pc:picChg chg="add">
          <ac:chgData name="MIhaita Nedelea" userId="5b5345fda16b3f20" providerId="LiveId" clId="{CED1A0D2-40F2-43F2-9833-EE4258524183}" dt="2023-10-26T17:51:36.074" v="683" actId="26606"/>
          <ac:picMkLst>
            <pc:docMk/>
            <pc:sldMk cId="1607248567" sldId="261"/>
            <ac:picMk id="5" creationId="{EC91520C-B83F-AA66-FE14-6A0E58CDE8D4}"/>
          </ac:picMkLst>
        </pc:picChg>
      </pc:sldChg>
      <pc:sldChg chg="addSp delSp modSp new mod setBg">
        <pc:chgData name="MIhaita Nedelea" userId="5b5345fda16b3f20" providerId="LiveId" clId="{CED1A0D2-40F2-43F2-9833-EE4258524183}" dt="2023-10-29T12:22:32.774" v="1397" actId="20577"/>
        <pc:sldMkLst>
          <pc:docMk/>
          <pc:sldMk cId="745354295" sldId="262"/>
        </pc:sldMkLst>
        <pc:spChg chg="mod">
          <ac:chgData name="MIhaita Nedelea" userId="5b5345fda16b3f20" providerId="LiveId" clId="{CED1A0D2-40F2-43F2-9833-EE4258524183}" dt="2023-10-26T18:00:50.006" v="749" actId="26606"/>
          <ac:spMkLst>
            <pc:docMk/>
            <pc:sldMk cId="745354295" sldId="262"/>
            <ac:spMk id="2" creationId="{23C3AD6E-4D96-1066-71FD-142557F3D202}"/>
          </ac:spMkLst>
        </pc:spChg>
        <pc:spChg chg="mod">
          <ac:chgData name="MIhaita Nedelea" userId="5b5345fda16b3f20" providerId="LiveId" clId="{CED1A0D2-40F2-43F2-9833-EE4258524183}" dt="2023-10-29T12:22:32.774" v="1397" actId="20577"/>
          <ac:spMkLst>
            <pc:docMk/>
            <pc:sldMk cId="745354295" sldId="262"/>
            <ac:spMk id="3" creationId="{E9E49BCD-5A8B-3F58-120D-0D7AD5881840}"/>
          </ac:spMkLst>
        </pc:spChg>
        <pc:spChg chg="add del">
          <ac:chgData name="MIhaita Nedelea" userId="5b5345fda16b3f20" providerId="LiveId" clId="{CED1A0D2-40F2-43F2-9833-EE4258524183}" dt="2023-10-26T18:00:50.006" v="749" actId="26606"/>
          <ac:spMkLst>
            <pc:docMk/>
            <pc:sldMk cId="745354295" sldId="262"/>
            <ac:spMk id="8" creationId="{5669F72C-E3FB-4C48-AEBD-AF7AC0D749C7}"/>
          </ac:spMkLst>
        </pc:spChg>
        <pc:spChg chg="add del">
          <ac:chgData name="MIhaita Nedelea" userId="5b5345fda16b3f20" providerId="LiveId" clId="{CED1A0D2-40F2-43F2-9833-EE4258524183}" dt="2023-10-26T18:00:50.006" v="749" actId="26606"/>
          <ac:spMkLst>
            <pc:docMk/>
            <pc:sldMk cId="745354295" sldId="262"/>
            <ac:spMk id="10" creationId="{FD877653-0A80-F357-F790-A6DE740F3F50}"/>
          </ac:spMkLst>
        </pc:spChg>
        <pc:spChg chg="add del">
          <ac:chgData name="MIhaita Nedelea" userId="5b5345fda16b3f20" providerId="LiveId" clId="{CED1A0D2-40F2-43F2-9833-EE4258524183}" dt="2023-10-26T18:00:50.006" v="749" actId="26606"/>
          <ac:spMkLst>
            <pc:docMk/>
            <pc:sldMk cId="745354295" sldId="262"/>
            <ac:spMk id="12" creationId="{ABDC7C8F-E46D-AB52-E17C-ABF516A901FA}"/>
          </ac:spMkLst>
        </pc:spChg>
        <pc:spChg chg="add del">
          <ac:chgData name="MIhaita Nedelea" userId="5b5345fda16b3f20" providerId="LiveId" clId="{CED1A0D2-40F2-43F2-9833-EE4258524183}" dt="2023-10-26T18:00:35.322" v="746" actId="26606"/>
          <ac:spMkLst>
            <pc:docMk/>
            <pc:sldMk cId="745354295" sldId="262"/>
            <ac:spMk id="18" creationId="{5669F72C-E3FB-4C48-AEBD-AF7AC0D749C7}"/>
          </ac:spMkLst>
        </pc:spChg>
        <pc:spChg chg="add">
          <ac:chgData name="MIhaita Nedelea" userId="5b5345fda16b3f20" providerId="LiveId" clId="{CED1A0D2-40F2-43F2-9833-EE4258524183}" dt="2023-10-26T18:00:50.006" v="749" actId="26606"/>
          <ac:spMkLst>
            <pc:docMk/>
            <pc:sldMk cId="745354295" sldId="262"/>
            <ac:spMk id="19" creationId="{5669F72C-E3FB-4C48-AEBD-AF7AC0D749C7}"/>
          </ac:spMkLst>
        </pc:spChg>
        <pc:spChg chg="add del">
          <ac:chgData name="MIhaita Nedelea" userId="5b5345fda16b3f20" providerId="LiveId" clId="{CED1A0D2-40F2-43F2-9833-EE4258524183}" dt="2023-10-26T18:00:35.322" v="746" actId="26606"/>
          <ac:spMkLst>
            <pc:docMk/>
            <pc:sldMk cId="745354295" sldId="262"/>
            <ac:spMk id="20" creationId="{35D03616-DDAC-8A04-EAA4-4B785713F00E}"/>
          </ac:spMkLst>
        </pc:spChg>
        <pc:spChg chg="add">
          <ac:chgData name="MIhaita Nedelea" userId="5b5345fda16b3f20" providerId="LiveId" clId="{CED1A0D2-40F2-43F2-9833-EE4258524183}" dt="2023-10-26T18:00:50.006" v="749" actId="26606"/>
          <ac:spMkLst>
            <pc:docMk/>
            <pc:sldMk cId="745354295" sldId="262"/>
            <ac:spMk id="21" creationId="{0273E372-AAE1-7E3A-D35A-832630F6DB6C}"/>
          </ac:spMkLst>
        </pc:spChg>
        <pc:spChg chg="add del">
          <ac:chgData name="MIhaita Nedelea" userId="5b5345fda16b3f20" providerId="LiveId" clId="{CED1A0D2-40F2-43F2-9833-EE4258524183}" dt="2023-10-26T18:00:49.997" v="748" actId="26606"/>
          <ac:spMkLst>
            <pc:docMk/>
            <pc:sldMk cId="745354295" sldId="262"/>
            <ac:spMk id="22" creationId="{3DAD064D-86F0-42ED-B520-99689857918E}"/>
          </ac:spMkLst>
        </pc:spChg>
        <pc:spChg chg="add del">
          <ac:chgData name="MIhaita Nedelea" userId="5b5345fda16b3f20" providerId="LiveId" clId="{CED1A0D2-40F2-43F2-9833-EE4258524183}" dt="2023-10-26T18:00:49.997" v="748" actId="26606"/>
          <ac:spMkLst>
            <pc:docMk/>
            <pc:sldMk cId="745354295" sldId="262"/>
            <ac:spMk id="23" creationId="{17A4D85E-F98A-F670-16C3-7B2B0DA3A0DA}"/>
          </ac:spMkLst>
        </pc:spChg>
        <pc:spChg chg="add">
          <ac:chgData name="MIhaita Nedelea" userId="5b5345fda16b3f20" providerId="LiveId" clId="{CED1A0D2-40F2-43F2-9833-EE4258524183}" dt="2023-10-26T18:00:50.006" v="749" actId="26606"/>
          <ac:spMkLst>
            <pc:docMk/>
            <pc:sldMk cId="745354295" sldId="262"/>
            <ac:spMk id="26" creationId="{F9F3AB66-42CF-94B3-7050-9DDAFC451FAB}"/>
          </ac:spMkLst>
        </pc:spChg>
        <pc:picChg chg="add del">
          <ac:chgData name="MIhaita Nedelea" userId="5b5345fda16b3f20" providerId="LiveId" clId="{CED1A0D2-40F2-43F2-9833-EE4258524183}" dt="2023-10-26T18:00:35.322" v="746" actId="26606"/>
          <ac:picMkLst>
            <pc:docMk/>
            <pc:sldMk cId="745354295" sldId="262"/>
            <ac:picMk id="14" creationId="{CE92BE9D-5BE9-B6C5-D05E-C931E536FED4}"/>
          </ac:picMkLst>
        </pc:picChg>
        <pc:picChg chg="add">
          <ac:chgData name="MIhaita Nedelea" userId="5b5345fda16b3f20" providerId="LiveId" clId="{CED1A0D2-40F2-43F2-9833-EE4258524183}" dt="2023-10-26T18:00:50.006" v="749" actId="26606"/>
          <ac:picMkLst>
            <pc:docMk/>
            <pc:sldMk cId="745354295" sldId="262"/>
            <ac:picMk id="16" creationId="{8D216A84-BAB3-7A52-3B48-38F87A979D33}"/>
          </ac:picMkLst>
        </pc:picChg>
        <pc:picChg chg="add del">
          <ac:chgData name="MIhaita Nedelea" userId="5b5345fda16b3f20" providerId="LiveId" clId="{CED1A0D2-40F2-43F2-9833-EE4258524183}" dt="2023-10-26T18:00:49.997" v="748" actId="26606"/>
          <ac:picMkLst>
            <pc:docMk/>
            <pc:sldMk cId="745354295" sldId="262"/>
            <ac:picMk id="24" creationId="{85349B28-0F3E-3030-9E46-E5509FB1D9CD}"/>
          </ac:picMkLst>
        </pc:picChg>
      </pc:sldChg>
      <pc:sldChg chg="addSp delSp modSp new mod setBg">
        <pc:chgData name="MIhaita Nedelea" userId="5b5345fda16b3f20" providerId="LiveId" clId="{CED1A0D2-40F2-43F2-9833-EE4258524183}" dt="2023-10-28T08:34:57.400" v="1067" actId="20577"/>
        <pc:sldMkLst>
          <pc:docMk/>
          <pc:sldMk cId="4108560323" sldId="263"/>
        </pc:sldMkLst>
        <pc:spChg chg="mod">
          <ac:chgData name="MIhaita Nedelea" userId="5b5345fda16b3f20" providerId="LiveId" clId="{CED1A0D2-40F2-43F2-9833-EE4258524183}" dt="2023-10-26T17:59:52.409" v="733" actId="1076"/>
          <ac:spMkLst>
            <pc:docMk/>
            <pc:sldMk cId="4108560323" sldId="263"/>
            <ac:spMk id="2" creationId="{113A7A54-D72D-1132-FE57-5E8E26AE0DFF}"/>
          </ac:spMkLst>
        </pc:spChg>
        <pc:spChg chg="mod">
          <ac:chgData name="MIhaita Nedelea" userId="5b5345fda16b3f20" providerId="LiveId" clId="{CED1A0D2-40F2-43F2-9833-EE4258524183}" dt="2023-10-28T08:34:57.400" v="1067" actId="20577"/>
          <ac:spMkLst>
            <pc:docMk/>
            <pc:sldMk cId="4108560323" sldId="263"/>
            <ac:spMk id="3" creationId="{25EE60F4-5877-6A0C-3584-8B1989E5A63E}"/>
          </ac:spMkLst>
        </pc:spChg>
        <pc:spChg chg="add del">
          <ac:chgData name="MIhaita Nedelea" userId="5b5345fda16b3f20" providerId="LiveId" clId="{CED1A0D2-40F2-43F2-9833-EE4258524183}" dt="2023-10-26T17:59:28.542" v="731" actId="26606"/>
          <ac:spMkLst>
            <pc:docMk/>
            <pc:sldMk cId="4108560323" sldId="263"/>
            <ac:spMk id="8" creationId="{A4E9F8B3-8282-4A93-BBF8-3342538A70FB}"/>
          </ac:spMkLst>
        </pc:spChg>
        <pc:spChg chg="add del">
          <ac:chgData name="MIhaita Nedelea" userId="5b5345fda16b3f20" providerId="LiveId" clId="{CED1A0D2-40F2-43F2-9833-EE4258524183}" dt="2023-10-26T17:59:28.542" v="731" actId="26606"/>
          <ac:spMkLst>
            <pc:docMk/>
            <pc:sldMk cId="4108560323" sldId="263"/>
            <ac:spMk id="10" creationId="{FAD0C187-3AFD-0C5E-AE37-8EFD0920173A}"/>
          </ac:spMkLst>
        </pc:spChg>
        <pc:spChg chg="add">
          <ac:chgData name="MIhaita Nedelea" userId="5b5345fda16b3f20" providerId="LiveId" clId="{CED1A0D2-40F2-43F2-9833-EE4258524183}" dt="2023-10-26T17:59:28.542" v="731" actId="26606"/>
          <ac:spMkLst>
            <pc:docMk/>
            <pc:sldMk cId="4108560323" sldId="263"/>
            <ac:spMk id="16" creationId="{3DAD064D-86F0-42ED-B520-99689857918E}"/>
          </ac:spMkLst>
        </pc:spChg>
        <pc:spChg chg="add">
          <ac:chgData name="MIhaita Nedelea" userId="5b5345fda16b3f20" providerId="LiveId" clId="{CED1A0D2-40F2-43F2-9833-EE4258524183}" dt="2023-10-26T17:59:28.542" v="731" actId="26606"/>
          <ac:spMkLst>
            <pc:docMk/>
            <pc:sldMk cId="4108560323" sldId="263"/>
            <ac:spMk id="18" creationId="{AE56140E-8EE1-BE31-745D-450AF05FBF15}"/>
          </ac:spMkLst>
        </pc:spChg>
        <pc:spChg chg="add">
          <ac:chgData name="MIhaita Nedelea" userId="5b5345fda16b3f20" providerId="LiveId" clId="{CED1A0D2-40F2-43F2-9833-EE4258524183}" dt="2023-10-26T17:59:28.542" v="731" actId="26606"/>
          <ac:spMkLst>
            <pc:docMk/>
            <pc:sldMk cId="4108560323" sldId="263"/>
            <ac:spMk id="20" creationId="{73F74279-E694-CEB1-ED9A-ADBEBAEB7B76}"/>
          </ac:spMkLst>
        </pc:spChg>
        <pc:picChg chg="add">
          <ac:chgData name="MIhaita Nedelea" userId="5b5345fda16b3f20" providerId="LiveId" clId="{CED1A0D2-40F2-43F2-9833-EE4258524183}" dt="2023-10-26T17:59:28.542" v="731" actId="26606"/>
          <ac:picMkLst>
            <pc:docMk/>
            <pc:sldMk cId="4108560323" sldId="263"/>
            <ac:picMk id="12" creationId="{E797276B-2AAB-0A36-0AA8-2599BB41EB92}"/>
          </ac:picMkLst>
        </pc:picChg>
      </pc:sldChg>
      <pc:sldChg chg="addSp delSp modSp new mod setBg">
        <pc:chgData name="MIhaita Nedelea" userId="5b5345fda16b3f20" providerId="LiveId" clId="{CED1A0D2-40F2-43F2-9833-EE4258524183}" dt="2023-10-29T12:30:26.594" v="1400"/>
        <pc:sldMkLst>
          <pc:docMk/>
          <pc:sldMk cId="3975699814" sldId="264"/>
        </pc:sldMkLst>
        <pc:spChg chg="mod">
          <ac:chgData name="MIhaita Nedelea" userId="5b5345fda16b3f20" providerId="LiveId" clId="{CED1A0D2-40F2-43F2-9833-EE4258524183}" dt="2023-10-26T17:48:36.868" v="666" actId="1076"/>
          <ac:spMkLst>
            <pc:docMk/>
            <pc:sldMk cId="3975699814" sldId="264"/>
            <ac:spMk id="2" creationId="{9B11D3C2-CA9B-F5ED-6FFF-28135B048320}"/>
          </ac:spMkLst>
        </pc:spChg>
        <pc:spChg chg="mod">
          <ac:chgData name="MIhaita Nedelea" userId="5b5345fda16b3f20" providerId="LiveId" clId="{CED1A0D2-40F2-43F2-9833-EE4258524183}" dt="2023-10-29T12:30:26.594" v="1400"/>
          <ac:spMkLst>
            <pc:docMk/>
            <pc:sldMk cId="3975699814" sldId="264"/>
            <ac:spMk id="3" creationId="{AACFF0E9-A44F-9267-4C34-DAB2BD929231}"/>
          </ac:spMkLst>
        </pc:spChg>
        <pc:spChg chg="add del">
          <ac:chgData name="MIhaita Nedelea" userId="5b5345fda16b3f20" providerId="LiveId" clId="{CED1A0D2-40F2-43F2-9833-EE4258524183}" dt="2023-10-26T17:47:35.985" v="655" actId="26606"/>
          <ac:spMkLst>
            <pc:docMk/>
            <pc:sldMk cId="3975699814" sldId="264"/>
            <ac:spMk id="9" creationId="{3DAD064D-86F0-42ED-B520-99689857918E}"/>
          </ac:spMkLst>
        </pc:spChg>
        <pc:spChg chg="add del">
          <ac:chgData name="MIhaita Nedelea" userId="5b5345fda16b3f20" providerId="LiveId" clId="{CED1A0D2-40F2-43F2-9833-EE4258524183}" dt="2023-10-26T17:47:35.985" v="655" actId="26606"/>
          <ac:spMkLst>
            <pc:docMk/>
            <pc:sldMk cId="3975699814" sldId="264"/>
            <ac:spMk id="11" creationId="{AE56140E-8EE1-BE31-745D-450AF05FBF15}"/>
          </ac:spMkLst>
        </pc:spChg>
        <pc:spChg chg="add del">
          <ac:chgData name="MIhaita Nedelea" userId="5b5345fda16b3f20" providerId="LiveId" clId="{CED1A0D2-40F2-43F2-9833-EE4258524183}" dt="2023-10-26T17:47:35.985" v="655" actId="26606"/>
          <ac:spMkLst>
            <pc:docMk/>
            <pc:sldMk cId="3975699814" sldId="264"/>
            <ac:spMk id="13" creationId="{73F74279-E694-CEB1-ED9A-ADBEBAEB7B76}"/>
          </ac:spMkLst>
        </pc:spChg>
        <pc:spChg chg="add">
          <ac:chgData name="MIhaita Nedelea" userId="5b5345fda16b3f20" providerId="LiveId" clId="{CED1A0D2-40F2-43F2-9833-EE4258524183}" dt="2023-10-26T17:47:36.001" v="656" actId="26606"/>
          <ac:spMkLst>
            <pc:docMk/>
            <pc:sldMk cId="3975699814" sldId="264"/>
            <ac:spMk id="15" creationId="{3DAD064D-86F0-42ED-B520-99689857918E}"/>
          </ac:spMkLst>
        </pc:spChg>
        <pc:spChg chg="add">
          <ac:chgData name="MIhaita Nedelea" userId="5b5345fda16b3f20" providerId="LiveId" clId="{CED1A0D2-40F2-43F2-9833-EE4258524183}" dt="2023-10-26T17:47:36.001" v="656" actId="26606"/>
          <ac:spMkLst>
            <pc:docMk/>
            <pc:sldMk cId="3975699814" sldId="264"/>
            <ac:spMk id="16" creationId="{17A4D85E-F98A-F670-16C3-7B2B0DA3A0DA}"/>
          </ac:spMkLst>
        </pc:spChg>
        <pc:picChg chg="add del">
          <ac:chgData name="MIhaita Nedelea" userId="5b5345fda16b3f20" providerId="LiveId" clId="{CED1A0D2-40F2-43F2-9833-EE4258524183}" dt="2023-10-26T17:47:35.985" v="655" actId="26606"/>
          <ac:picMkLst>
            <pc:docMk/>
            <pc:sldMk cId="3975699814" sldId="264"/>
            <ac:picMk id="5" creationId="{511012CE-3BBC-7388-E6B2-5F5DBBA5F2CF}"/>
          </ac:picMkLst>
        </pc:picChg>
        <pc:picChg chg="add mod">
          <ac:chgData name="MIhaita Nedelea" userId="5b5345fda16b3f20" providerId="LiveId" clId="{CED1A0D2-40F2-43F2-9833-EE4258524183}" dt="2023-10-26T18:22:02.403" v="850" actId="14100"/>
          <ac:picMkLst>
            <pc:docMk/>
            <pc:sldMk cId="3975699814" sldId="264"/>
            <ac:picMk id="17" creationId="{EC6C6AAE-EF1A-7DA8-B369-8A418235A605}"/>
          </ac:picMkLst>
        </pc:picChg>
      </pc:sldChg>
      <pc:sldChg chg="addSp modSp new mod setBg">
        <pc:chgData name="MIhaita Nedelea" userId="5b5345fda16b3f20" providerId="LiveId" clId="{CED1A0D2-40F2-43F2-9833-EE4258524183}" dt="2023-10-29T12:31:02.403" v="1418" actId="20577"/>
        <pc:sldMkLst>
          <pc:docMk/>
          <pc:sldMk cId="4146503726" sldId="265"/>
        </pc:sldMkLst>
        <pc:spChg chg="mod">
          <ac:chgData name="MIhaita Nedelea" userId="5b5345fda16b3f20" providerId="LiveId" clId="{CED1A0D2-40F2-43F2-9833-EE4258524183}" dt="2023-10-26T17:57:12.645" v="723" actId="1076"/>
          <ac:spMkLst>
            <pc:docMk/>
            <pc:sldMk cId="4146503726" sldId="265"/>
            <ac:spMk id="2" creationId="{BC115DB6-F179-0517-7620-AA5A3906B512}"/>
          </ac:spMkLst>
        </pc:spChg>
        <pc:spChg chg="mod">
          <ac:chgData name="MIhaita Nedelea" userId="5b5345fda16b3f20" providerId="LiveId" clId="{CED1A0D2-40F2-43F2-9833-EE4258524183}" dt="2023-10-29T12:31:02.403" v="1418" actId="20577"/>
          <ac:spMkLst>
            <pc:docMk/>
            <pc:sldMk cId="4146503726" sldId="265"/>
            <ac:spMk id="3" creationId="{F4205755-0E83-3EB6-A07F-5B10DBBF40D8}"/>
          </ac:spMkLst>
        </pc:spChg>
        <pc:spChg chg="add">
          <ac:chgData name="MIhaita Nedelea" userId="5b5345fda16b3f20" providerId="LiveId" clId="{CED1A0D2-40F2-43F2-9833-EE4258524183}" dt="2023-10-26T17:56:46.392" v="719" actId="26606"/>
          <ac:spMkLst>
            <pc:docMk/>
            <pc:sldMk cId="4146503726" sldId="265"/>
            <ac:spMk id="9" creationId="{3DAD064D-86F0-42ED-B520-99689857918E}"/>
          </ac:spMkLst>
        </pc:spChg>
        <pc:spChg chg="add">
          <ac:chgData name="MIhaita Nedelea" userId="5b5345fda16b3f20" providerId="LiveId" clId="{CED1A0D2-40F2-43F2-9833-EE4258524183}" dt="2023-10-26T17:56:46.392" v="719" actId="26606"/>
          <ac:spMkLst>
            <pc:docMk/>
            <pc:sldMk cId="4146503726" sldId="265"/>
            <ac:spMk id="11" creationId="{AE56140E-8EE1-BE31-745D-450AF05FBF15}"/>
          </ac:spMkLst>
        </pc:spChg>
        <pc:spChg chg="add">
          <ac:chgData name="MIhaita Nedelea" userId="5b5345fda16b3f20" providerId="LiveId" clId="{CED1A0D2-40F2-43F2-9833-EE4258524183}" dt="2023-10-26T17:56:46.392" v="719" actId="26606"/>
          <ac:spMkLst>
            <pc:docMk/>
            <pc:sldMk cId="4146503726" sldId="265"/>
            <ac:spMk id="13" creationId="{73F74279-E694-CEB1-ED9A-ADBEBAEB7B76}"/>
          </ac:spMkLst>
        </pc:spChg>
        <pc:picChg chg="add">
          <ac:chgData name="MIhaita Nedelea" userId="5b5345fda16b3f20" providerId="LiveId" clId="{CED1A0D2-40F2-43F2-9833-EE4258524183}" dt="2023-10-26T17:56:46.392" v="719" actId="26606"/>
          <ac:picMkLst>
            <pc:docMk/>
            <pc:sldMk cId="4146503726" sldId="265"/>
            <ac:picMk id="5" creationId="{BBA79091-E772-5B72-E432-6CC10F0E2562}"/>
          </ac:picMkLst>
        </pc:picChg>
      </pc:sldChg>
      <pc:sldChg chg="addSp delSp modSp new mod setBg">
        <pc:chgData name="MIhaita Nedelea" userId="5b5345fda16b3f20" providerId="LiveId" clId="{CED1A0D2-40F2-43F2-9833-EE4258524183}" dt="2023-10-27T20:05:16.153" v="1039" actId="5793"/>
        <pc:sldMkLst>
          <pc:docMk/>
          <pc:sldMk cId="4261224615" sldId="266"/>
        </pc:sldMkLst>
        <pc:spChg chg="mod">
          <ac:chgData name="MIhaita Nedelea" userId="5b5345fda16b3f20" providerId="LiveId" clId="{CED1A0D2-40F2-43F2-9833-EE4258524183}" dt="2023-10-26T17:46:01.658" v="647" actId="255"/>
          <ac:spMkLst>
            <pc:docMk/>
            <pc:sldMk cId="4261224615" sldId="266"/>
            <ac:spMk id="2" creationId="{A295384D-3490-AAB9-01AB-DAB1A876E609}"/>
          </ac:spMkLst>
        </pc:spChg>
        <pc:spChg chg="mod">
          <ac:chgData name="MIhaita Nedelea" userId="5b5345fda16b3f20" providerId="LiveId" clId="{CED1A0D2-40F2-43F2-9833-EE4258524183}" dt="2023-10-27T20:05:16.153" v="1039" actId="5793"/>
          <ac:spMkLst>
            <pc:docMk/>
            <pc:sldMk cId="4261224615" sldId="266"/>
            <ac:spMk id="3" creationId="{0E3C45B2-55FE-4CB4-B216-E6567DDF245C}"/>
          </ac:spMkLst>
        </pc:spChg>
        <pc:spChg chg="add del">
          <ac:chgData name="MIhaita Nedelea" userId="5b5345fda16b3f20" providerId="LiveId" clId="{CED1A0D2-40F2-43F2-9833-EE4258524183}" dt="2023-10-26T17:45:48.998" v="644" actId="26606"/>
          <ac:spMkLst>
            <pc:docMk/>
            <pc:sldMk cId="4261224615" sldId="266"/>
            <ac:spMk id="10" creationId="{5669F72C-E3FB-4C48-AEBD-AF7AC0D749C7}"/>
          </ac:spMkLst>
        </pc:spChg>
        <pc:spChg chg="add del">
          <ac:chgData name="MIhaita Nedelea" userId="5b5345fda16b3f20" providerId="LiveId" clId="{CED1A0D2-40F2-43F2-9833-EE4258524183}" dt="2023-10-26T17:45:48.998" v="644" actId="26606"/>
          <ac:spMkLst>
            <pc:docMk/>
            <pc:sldMk cId="4261224615" sldId="266"/>
            <ac:spMk id="12" creationId="{0273E372-AAE1-7E3A-D35A-832630F6DB6C}"/>
          </ac:spMkLst>
        </pc:spChg>
        <pc:spChg chg="add del">
          <ac:chgData name="MIhaita Nedelea" userId="5b5345fda16b3f20" providerId="LiveId" clId="{CED1A0D2-40F2-43F2-9833-EE4258524183}" dt="2023-10-26T17:45:48.998" v="644" actId="26606"/>
          <ac:spMkLst>
            <pc:docMk/>
            <pc:sldMk cId="4261224615" sldId="266"/>
            <ac:spMk id="14" creationId="{F9F3AB66-42CF-94B3-7050-9DDAFC451FAB}"/>
          </ac:spMkLst>
        </pc:spChg>
        <pc:spChg chg="add">
          <ac:chgData name="MIhaita Nedelea" userId="5b5345fda16b3f20" providerId="LiveId" clId="{CED1A0D2-40F2-43F2-9833-EE4258524183}" dt="2023-10-26T17:45:49.008" v="645" actId="26606"/>
          <ac:spMkLst>
            <pc:docMk/>
            <pc:sldMk cId="4261224615" sldId="266"/>
            <ac:spMk id="16" creationId="{5669F72C-E3FB-4C48-AEBD-AF7AC0D749C7}"/>
          </ac:spMkLst>
        </pc:spChg>
        <pc:spChg chg="add">
          <ac:chgData name="MIhaita Nedelea" userId="5b5345fda16b3f20" providerId="LiveId" clId="{CED1A0D2-40F2-43F2-9833-EE4258524183}" dt="2023-10-26T17:45:49.008" v="645" actId="26606"/>
          <ac:spMkLst>
            <pc:docMk/>
            <pc:sldMk cId="4261224615" sldId="266"/>
            <ac:spMk id="17" creationId="{0273E372-AAE1-7E3A-D35A-832630F6DB6C}"/>
          </ac:spMkLst>
        </pc:spChg>
        <pc:spChg chg="add">
          <ac:chgData name="MIhaita Nedelea" userId="5b5345fda16b3f20" providerId="LiveId" clId="{CED1A0D2-40F2-43F2-9833-EE4258524183}" dt="2023-10-26T17:45:49.008" v="645" actId="26606"/>
          <ac:spMkLst>
            <pc:docMk/>
            <pc:sldMk cId="4261224615" sldId="266"/>
            <ac:spMk id="19" creationId="{F9F3AB66-42CF-94B3-7050-9DDAFC451FAB}"/>
          </ac:spMkLst>
        </pc:spChg>
        <pc:picChg chg="add del">
          <ac:chgData name="MIhaita Nedelea" userId="5b5345fda16b3f20" providerId="LiveId" clId="{CED1A0D2-40F2-43F2-9833-EE4258524183}" dt="2023-10-26T17:45:48.998" v="644" actId="26606"/>
          <ac:picMkLst>
            <pc:docMk/>
            <pc:sldMk cId="4261224615" sldId="266"/>
            <ac:picMk id="7" creationId="{D2E9FE99-9223-9CB0-7FAB-E9F0EE3A7A87}"/>
          </ac:picMkLst>
        </pc:picChg>
        <pc:picChg chg="add">
          <ac:chgData name="MIhaita Nedelea" userId="5b5345fda16b3f20" providerId="LiveId" clId="{CED1A0D2-40F2-43F2-9833-EE4258524183}" dt="2023-10-26T17:45:49.008" v="645" actId="26606"/>
          <ac:picMkLst>
            <pc:docMk/>
            <pc:sldMk cId="4261224615" sldId="266"/>
            <ac:picMk id="18" creationId="{548A8A41-A311-C9B8-8941-45EAF22B9579}"/>
          </ac:picMkLst>
        </pc:picChg>
      </pc:sldChg>
      <pc:sldChg chg="modSp new mod">
        <pc:chgData name="MIhaita Nedelea" userId="5b5345fda16b3f20" providerId="LiveId" clId="{CED1A0D2-40F2-43F2-9833-EE4258524183}" dt="2023-10-29T12:31:21.926" v="1420" actId="27636"/>
        <pc:sldMkLst>
          <pc:docMk/>
          <pc:sldMk cId="1138711323" sldId="267"/>
        </pc:sldMkLst>
        <pc:spChg chg="mod">
          <ac:chgData name="MIhaita Nedelea" userId="5b5345fda16b3f20" providerId="LiveId" clId="{CED1A0D2-40F2-43F2-9833-EE4258524183}" dt="2023-10-27T18:58:08.477" v="855" actId="1076"/>
          <ac:spMkLst>
            <pc:docMk/>
            <pc:sldMk cId="1138711323" sldId="267"/>
            <ac:spMk id="2" creationId="{0A59BF7C-4394-19E7-AEC2-11A73F9AF45B}"/>
          </ac:spMkLst>
        </pc:spChg>
        <pc:spChg chg="mod">
          <ac:chgData name="MIhaita Nedelea" userId="5b5345fda16b3f20" providerId="LiveId" clId="{CED1A0D2-40F2-43F2-9833-EE4258524183}" dt="2023-10-29T12:31:21.926" v="1420" actId="27636"/>
          <ac:spMkLst>
            <pc:docMk/>
            <pc:sldMk cId="1138711323" sldId="267"/>
            <ac:spMk id="3" creationId="{F1D068A7-16E2-CA54-0B5F-B02951DE010A}"/>
          </ac:spMkLst>
        </pc:spChg>
      </pc:sldChg>
      <pc:sldMasterChg chg="add del addSldLayout delSldLayout">
        <pc:chgData name="MIhaita Nedelea" userId="5b5345fda16b3f20" providerId="LiveId" clId="{CED1A0D2-40F2-43F2-9833-EE4258524183}" dt="2023-10-26T15:55:55.763" v="39" actId="26606"/>
        <pc:sldMasterMkLst>
          <pc:docMk/>
          <pc:sldMasterMk cId="2926705451" sldId="2147483648"/>
        </pc:sldMasterMkLst>
        <pc:sldLayoutChg chg="add del">
          <pc:chgData name="MIhaita Nedelea" userId="5b5345fda16b3f20" providerId="LiveId" clId="{CED1A0D2-40F2-43F2-9833-EE4258524183}" dt="2023-10-26T15:55:55.763" v="39" actId="26606"/>
          <pc:sldLayoutMkLst>
            <pc:docMk/>
            <pc:sldMasterMk cId="2926705451" sldId="2147483648"/>
            <pc:sldLayoutMk cId="458868468" sldId="2147483649"/>
          </pc:sldLayoutMkLst>
        </pc:sldLayoutChg>
        <pc:sldLayoutChg chg="add del">
          <pc:chgData name="MIhaita Nedelea" userId="5b5345fda16b3f20" providerId="LiveId" clId="{CED1A0D2-40F2-43F2-9833-EE4258524183}" dt="2023-10-26T15:55:55.763" v="39" actId="26606"/>
          <pc:sldLayoutMkLst>
            <pc:docMk/>
            <pc:sldMasterMk cId="2926705451" sldId="2147483648"/>
            <pc:sldLayoutMk cId="1950441750" sldId="2147483650"/>
          </pc:sldLayoutMkLst>
        </pc:sldLayoutChg>
        <pc:sldLayoutChg chg="add del">
          <pc:chgData name="MIhaita Nedelea" userId="5b5345fda16b3f20" providerId="LiveId" clId="{CED1A0D2-40F2-43F2-9833-EE4258524183}" dt="2023-10-26T15:55:55.763" v="39" actId="26606"/>
          <pc:sldLayoutMkLst>
            <pc:docMk/>
            <pc:sldMasterMk cId="2926705451" sldId="2147483648"/>
            <pc:sldLayoutMk cId="1617691792" sldId="2147483651"/>
          </pc:sldLayoutMkLst>
        </pc:sldLayoutChg>
        <pc:sldLayoutChg chg="add del">
          <pc:chgData name="MIhaita Nedelea" userId="5b5345fda16b3f20" providerId="LiveId" clId="{CED1A0D2-40F2-43F2-9833-EE4258524183}" dt="2023-10-26T15:55:55.763" v="39" actId="26606"/>
          <pc:sldLayoutMkLst>
            <pc:docMk/>
            <pc:sldMasterMk cId="2926705451" sldId="2147483648"/>
            <pc:sldLayoutMk cId="2682193538" sldId="2147483652"/>
          </pc:sldLayoutMkLst>
        </pc:sldLayoutChg>
        <pc:sldLayoutChg chg="add del">
          <pc:chgData name="MIhaita Nedelea" userId="5b5345fda16b3f20" providerId="LiveId" clId="{CED1A0D2-40F2-43F2-9833-EE4258524183}" dt="2023-10-26T15:55:55.763" v="39" actId="26606"/>
          <pc:sldLayoutMkLst>
            <pc:docMk/>
            <pc:sldMasterMk cId="2926705451" sldId="2147483648"/>
            <pc:sldLayoutMk cId="3944812791" sldId="2147483653"/>
          </pc:sldLayoutMkLst>
        </pc:sldLayoutChg>
        <pc:sldLayoutChg chg="add del">
          <pc:chgData name="MIhaita Nedelea" userId="5b5345fda16b3f20" providerId="LiveId" clId="{CED1A0D2-40F2-43F2-9833-EE4258524183}" dt="2023-10-26T15:55:55.763" v="39" actId="26606"/>
          <pc:sldLayoutMkLst>
            <pc:docMk/>
            <pc:sldMasterMk cId="2926705451" sldId="2147483648"/>
            <pc:sldLayoutMk cId="112867355" sldId="2147483654"/>
          </pc:sldLayoutMkLst>
        </pc:sldLayoutChg>
        <pc:sldLayoutChg chg="add del">
          <pc:chgData name="MIhaita Nedelea" userId="5b5345fda16b3f20" providerId="LiveId" clId="{CED1A0D2-40F2-43F2-9833-EE4258524183}" dt="2023-10-26T15:55:55.763" v="39" actId="26606"/>
          <pc:sldLayoutMkLst>
            <pc:docMk/>
            <pc:sldMasterMk cId="2926705451" sldId="2147483648"/>
            <pc:sldLayoutMk cId="2060137264" sldId="2147483655"/>
          </pc:sldLayoutMkLst>
        </pc:sldLayoutChg>
        <pc:sldLayoutChg chg="add del">
          <pc:chgData name="MIhaita Nedelea" userId="5b5345fda16b3f20" providerId="LiveId" clId="{CED1A0D2-40F2-43F2-9833-EE4258524183}" dt="2023-10-26T15:55:55.763" v="39" actId="26606"/>
          <pc:sldLayoutMkLst>
            <pc:docMk/>
            <pc:sldMasterMk cId="2926705451" sldId="2147483648"/>
            <pc:sldLayoutMk cId="1204961237" sldId="2147483656"/>
          </pc:sldLayoutMkLst>
        </pc:sldLayoutChg>
        <pc:sldLayoutChg chg="add del">
          <pc:chgData name="MIhaita Nedelea" userId="5b5345fda16b3f20" providerId="LiveId" clId="{CED1A0D2-40F2-43F2-9833-EE4258524183}" dt="2023-10-26T15:55:55.763" v="39" actId="26606"/>
          <pc:sldLayoutMkLst>
            <pc:docMk/>
            <pc:sldMasterMk cId="2926705451" sldId="2147483648"/>
            <pc:sldLayoutMk cId="2460288542" sldId="2147483657"/>
          </pc:sldLayoutMkLst>
        </pc:sldLayoutChg>
        <pc:sldLayoutChg chg="add del">
          <pc:chgData name="MIhaita Nedelea" userId="5b5345fda16b3f20" providerId="LiveId" clId="{CED1A0D2-40F2-43F2-9833-EE4258524183}" dt="2023-10-26T15:55:55.763" v="39" actId="26606"/>
          <pc:sldLayoutMkLst>
            <pc:docMk/>
            <pc:sldMasterMk cId="2926705451" sldId="2147483648"/>
            <pc:sldLayoutMk cId="2717429045" sldId="2147483658"/>
          </pc:sldLayoutMkLst>
        </pc:sldLayoutChg>
        <pc:sldLayoutChg chg="add del">
          <pc:chgData name="MIhaita Nedelea" userId="5b5345fda16b3f20" providerId="LiveId" clId="{CED1A0D2-40F2-43F2-9833-EE4258524183}" dt="2023-10-26T15:55:55.763" v="39" actId="26606"/>
          <pc:sldLayoutMkLst>
            <pc:docMk/>
            <pc:sldMasterMk cId="2926705451" sldId="2147483648"/>
            <pc:sldLayoutMk cId="4073363755" sldId="2147483659"/>
          </pc:sldLayoutMkLst>
        </pc:sldLayoutChg>
      </pc:sldMasterChg>
      <pc:sldMasterChg chg="add del addSldLayout delSldLayout">
        <pc:chgData name="MIhaita Nedelea" userId="5b5345fda16b3f20" providerId="LiveId" clId="{CED1A0D2-40F2-43F2-9833-EE4258524183}" dt="2023-10-26T16:00:28.773" v="79" actId="26606"/>
        <pc:sldMasterMkLst>
          <pc:docMk/>
          <pc:sldMasterMk cId="560176401" sldId="2147483699"/>
        </pc:sldMasterMkLst>
        <pc:sldLayoutChg chg="add del">
          <pc:chgData name="MIhaita Nedelea" userId="5b5345fda16b3f20" providerId="LiveId" clId="{CED1A0D2-40F2-43F2-9833-EE4258524183}" dt="2023-10-26T16:00:28.773" v="79" actId="26606"/>
          <pc:sldLayoutMkLst>
            <pc:docMk/>
            <pc:sldMasterMk cId="560176401" sldId="2147483699"/>
            <pc:sldLayoutMk cId="1513207562" sldId="2147483688"/>
          </pc:sldLayoutMkLst>
        </pc:sldLayoutChg>
        <pc:sldLayoutChg chg="add del">
          <pc:chgData name="MIhaita Nedelea" userId="5b5345fda16b3f20" providerId="LiveId" clId="{CED1A0D2-40F2-43F2-9833-EE4258524183}" dt="2023-10-26T16:00:28.773" v="79" actId="26606"/>
          <pc:sldLayoutMkLst>
            <pc:docMk/>
            <pc:sldMasterMk cId="560176401" sldId="2147483699"/>
            <pc:sldLayoutMk cId="1739306687" sldId="2147483689"/>
          </pc:sldLayoutMkLst>
        </pc:sldLayoutChg>
        <pc:sldLayoutChg chg="add del">
          <pc:chgData name="MIhaita Nedelea" userId="5b5345fda16b3f20" providerId="LiveId" clId="{CED1A0D2-40F2-43F2-9833-EE4258524183}" dt="2023-10-26T16:00:28.773" v="79" actId="26606"/>
          <pc:sldLayoutMkLst>
            <pc:docMk/>
            <pc:sldMasterMk cId="560176401" sldId="2147483699"/>
            <pc:sldLayoutMk cId="1316943966" sldId="2147483690"/>
          </pc:sldLayoutMkLst>
        </pc:sldLayoutChg>
        <pc:sldLayoutChg chg="add del">
          <pc:chgData name="MIhaita Nedelea" userId="5b5345fda16b3f20" providerId="LiveId" clId="{CED1A0D2-40F2-43F2-9833-EE4258524183}" dt="2023-10-26T16:00:28.773" v="79" actId="26606"/>
          <pc:sldLayoutMkLst>
            <pc:docMk/>
            <pc:sldMasterMk cId="560176401" sldId="2147483699"/>
            <pc:sldLayoutMk cId="3145525340" sldId="2147483691"/>
          </pc:sldLayoutMkLst>
        </pc:sldLayoutChg>
        <pc:sldLayoutChg chg="add del">
          <pc:chgData name="MIhaita Nedelea" userId="5b5345fda16b3f20" providerId="LiveId" clId="{CED1A0D2-40F2-43F2-9833-EE4258524183}" dt="2023-10-26T16:00:28.773" v="79" actId="26606"/>
          <pc:sldLayoutMkLst>
            <pc:docMk/>
            <pc:sldMasterMk cId="560176401" sldId="2147483699"/>
            <pc:sldLayoutMk cId="1507824948" sldId="2147483692"/>
          </pc:sldLayoutMkLst>
        </pc:sldLayoutChg>
        <pc:sldLayoutChg chg="add del">
          <pc:chgData name="MIhaita Nedelea" userId="5b5345fda16b3f20" providerId="LiveId" clId="{CED1A0D2-40F2-43F2-9833-EE4258524183}" dt="2023-10-26T16:00:28.773" v="79" actId="26606"/>
          <pc:sldLayoutMkLst>
            <pc:docMk/>
            <pc:sldMasterMk cId="560176401" sldId="2147483699"/>
            <pc:sldLayoutMk cId="4065414958" sldId="2147483693"/>
          </pc:sldLayoutMkLst>
        </pc:sldLayoutChg>
        <pc:sldLayoutChg chg="add del">
          <pc:chgData name="MIhaita Nedelea" userId="5b5345fda16b3f20" providerId="LiveId" clId="{CED1A0D2-40F2-43F2-9833-EE4258524183}" dt="2023-10-26T16:00:28.773" v="79" actId="26606"/>
          <pc:sldLayoutMkLst>
            <pc:docMk/>
            <pc:sldMasterMk cId="560176401" sldId="2147483699"/>
            <pc:sldLayoutMk cId="2806705252" sldId="2147483694"/>
          </pc:sldLayoutMkLst>
        </pc:sldLayoutChg>
        <pc:sldLayoutChg chg="add del">
          <pc:chgData name="MIhaita Nedelea" userId="5b5345fda16b3f20" providerId="LiveId" clId="{CED1A0D2-40F2-43F2-9833-EE4258524183}" dt="2023-10-26T16:00:28.773" v="79" actId="26606"/>
          <pc:sldLayoutMkLst>
            <pc:docMk/>
            <pc:sldMasterMk cId="560176401" sldId="2147483699"/>
            <pc:sldLayoutMk cId="2528566483" sldId="2147483695"/>
          </pc:sldLayoutMkLst>
        </pc:sldLayoutChg>
        <pc:sldLayoutChg chg="add del">
          <pc:chgData name="MIhaita Nedelea" userId="5b5345fda16b3f20" providerId="LiveId" clId="{CED1A0D2-40F2-43F2-9833-EE4258524183}" dt="2023-10-26T16:00:28.773" v="79" actId="26606"/>
          <pc:sldLayoutMkLst>
            <pc:docMk/>
            <pc:sldMasterMk cId="560176401" sldId="2147483699"/>
            <pc:sldLayoutMk cId="3175614724" sldId="2147483696"/>
          </pc:sldLayoutMkLst>
        </pc:sldLayoutChg>
        <pc:sldLayoutChg chg="add del">
          <pc:chgData name="MIhaita Nedelea" userId="5b5345fda16b3f20" providerId="LiveId" clId="{CED1A0D2-40F2-43F2-9833-EE4258524183}" dt="2023-10-26T16:00:28.773" v="79" actId="26606"/>
          <pc:sldLayoutMkLst>
            <pc:docMk/>
            <pc:sldMasterMk cId="560176401" sldId="2147483699"/>
            <pc:sldLayoutMk cId="2420640220" sldId="2147483697"/>
          </pc:sldLayoutMkLst>
        </pc:sldLayoutChg>
        <pc:sldLayoutChg chg="add del">
          <pc:chgData name="MIhaita Nedelea" userId="5b5345fda16b3f20" providerId="LiveId" clId="{CED1A0D2-40F2-43F2-9833-EE4258524183}" dt="2023-10-26T16:00:28.773" v="79" actId="26606"/>
          <pc:sldLayoutMkLst>
            <pc:docMk/>
            <pc:sldMasterMk cId="560176401" sldId="2147483699"/>
            <pc:sldLayoutMk cId="580604320" sldId="2147483698"/>
          </pc:sldLayoutMkLst>
        </pc:sldLayoutChg>
      </pc:sldMasterChg>
      <pc:sldMasterChg chg="add del addSldLayout delSldLayout">
        <pc:chgData name="MIhaita Nedelea" userId="5b5345fda16b3f20" providerId="LiveId" clId="{CED1A0D2-40F2-43F2-9833-EE4258524183}" dt="2023-10-26T16:00:28.773" v="79" actId="26606"/>
        <pc:sldMasterMkLst>
          <pc:docMk/>
          <pc:sldMasterMk cId="2718171756" sldId="2147483723"/>
        </pc:sldMasterMkLst>
        <pc:sldLayoutChg chg="add del">
          <pc:chgData name="MIhaita Nedelea" userId="5b5345fda16b3f20" providerId="LiveId" clId="{CED1A0D2-40F2-43F2-9833-EE4258524183}" dt="2023-10-26T16:00:28.773" v="79" actId="26606"/>
          <pc:sldLayoutMkLst>
            <pc:docMk/>
            <pc:sldMasterMk cId="2718171756" sldId="2147483723"/>
            <pc:sldLayoutMk cId="2478121051" sldId="2147483712"/>
          </pc:sldLayoutMkLst>
        </pc:sldLayoutChg>
        <pc:sldLayoutChg chg="add del">
          <pc:chgData name="MIhaita Nedelea" userId="5b5345fda16b3f20" providerId="LiveId" clId="{CED1A0D2-40F2-43F2-9833-EE4258524183}" dt="2023-10-26T16:00:28.773" v="79" actId="26606"/>
          <pc:sldLayoutMkLst>
            <pc:docMk/>
            <pc:sldMasterMk cId="2718171756" sldId="2147483723"/>
            <pc:sldLayoutMk cId="882745492" sldId="2147483713"/>
          </pc:sldLayoutMkLst>
        </pc:sldLayoutChg>
        <pc:sldLayoutChg chg="add del">
          <pc:chgData name="MIhaita Nedelea" userId="5b5345fda16b3f20" providerId="LiveId" clId="{CED1A0D2-40F2-43F2-9833-EE4258524183}" dt="2023-10-26T16:00:28.773" v="79" actId="26606"/>
          <pc:sldLayoutMkLst>
            <pc:docMk/>
            <pc:sldMasterMk cId="2718171756" sldId="2147483723"/>
            <pc:sldLayoutMk cId="277749126" sldId="2147483714"/>
          </pc:sldLayoutMkLst>
        </pc:sldLayoutChg>
        <pc:sldLayoutChg chg="add del">
          <pc:chgData name="MIhaita Nedelea" userId="5b5345fda16b3f20" providerId="LiveId" clId="{CED1A0D2-40F2-43F2-9833-EE4258524183}" dt="2023-10-26T16:00:28.773" v="79" actId="26606"/>
          <pc:sldLayoutMkLst>
            <pc:docMk/>
            <pc:sldMasterMk cId="2718171756" sldId="2147483723"/>
            <pc:sldLayoutMk cId="1223632468" sldId="2147483715"/>
          </pc:sldLayoutMkLst>
        </pc:sldLayoutChg>
        <pc:sldLayoutChg chg="add del">
          <pc:chgData name="MIhaita Nedelea" userId="5b5345fda16b3f20" providerId="LiveId" clId="{CED1A0D2-40F2-43F2-9833-EE4258524183}" dt="2023-10-26T16:00:28.773" v="79" actId="26606"/>
          <pc:sldLayoutMkLst>
            <pc:docMk/>
            <pc:sldMasterMk cId="2718171756" sldId="2147483723"/>
            <pc:sldLayoutMk cId="1899062234" sldId="2147483716"/>
          </pc:sldLayoutMkLst>
        </pc:sldLayoutChg>
        <pc:sldLayoutChg chg="add del">
          <pc:chgData name="MIhaita Nedelea" userId="5b5345fda16b3f20" providerId="LiveId" clId="{CED1A0D2-40F2-43F2-9833-EE4258524183}" dt="2023-10-26T16:00:28.773" v="79" actId="26606"/>
          <pc:sldLayoutMkLst>
            <pc:docMk/>
            <pc:sldMasterMk cId="2718171756" sldId="2147483723"/>
            <pc:sldLayoutMk cId="2644109928" sldId="2147483717"/>
          </pc:sldLayoutMkLst>
        </pc:sldLayoutChg>
        <pc:sldLayoutChg chg="add del">
          <pc:chgData name="MIhaita Nedelea" userId="5b5345fda16b3f20" providerId="LiveId" clId="{CED1A0D2-40F2-43F2-9833-EE4258524183}" dt="2023-10-26T16:00:28.773" v="79" actId="26606"/>
          <pc:sldLayoutMkLst>
            <pc:docMk/>
            <pc:sldMasterMk cId="2718171756" sldId="2147483723"/>
            <pc:sldLayoutMk cId="165048726" sldId="2147483718"/>
          </pc:sldLayoutMkLst>
        </pc:sldLayoutChg>
        <pc:sldLayoutChg chg="add del">
          <pc:chgData name="MIhaita Nedelea" userId="5b5345fda16b3f20" providerId="LiveId" clId="{CED1A0D2-40F2-43F2-9833-EE4258524183}" dt="2023-10-26T16:00:28.773" v="79" actId="26606"/>
          <pc:sldLayoutMkLst>
            <pc:docMk/>
            <pc:sldMasterMk cId="2718171756" sldId="2147483723"/>
            <pc:sldLayoutMk cId="1283437156" sldId="2147483719"/>
          </pc:sldLayoutMkLst>
        </pc:sldLayoutChg>
        <pc:sldLayoutChg chg="add del">
          <pc:chgData name="MIhaita Nedelea" userId="5b5345fda16b3f20" providerId="LiveId" clId="{CED1A0D2-40F2-43F2-9833-EE4258524183}" dt="2023-10-26T16:00:28.773" v="79" actId="26606"/>
          <pc:sldLayoutMkLst>
            <pc:docMk/>
            <pc:sldMasterMk cId="2718171756" sldId="2147483723"/>
            <pc:sldLayoutMk cId="1350834852" sldId="2147483720"/>
          </pc:sldLayoutMkLst>
        </pc:sldLayoutChg>
        <pc:sldLayoutChg chg="add del">
          <pc:chgData name="MIhaita Nedelea" userId="5b5345fda16b3f20" providerId="LiveId" clId="{CED1A0D2-40F2-43F2-9833-EE4258524183}" dt="2023-10-26T16:00:28.773" v="79" actId="26606"/>
          <pc:sldLayoutMkLst>
            <pc:docMk/>
            <pc:sldMasterMk cId="2718171756" sldId="2147483723"/>
            <pc:sldLayoutMk cId="801612466" sldId="2147483721"/>
          </pc:sldLayoutMkLst>
        </pc:sldLayoutChg>
        <pc:sldLayoutChg chg="add del">
          <pc:chgData name="MIhaita Nedelea" userId="5b5345fda16b3f20" providerId="LiveId" clId="{CED1A0D2-40F2-43F2-9833-EE4258524183}" dt="2023-10-26T16:00:28.773" v="79" actId="26606"/>
          <pc:sldLayoutMkLst>
            <pc:docMk/>
            <pc:sldMasterMk cId="2718171756" sldId="2147483723"/>
            <pc:sldLayoutMk cId="910308495" sldId="2147483722"/>
          </pc:sldLayoutMkLst>
        </pc:sldLayoutChg>
      </pc:sldMasterChg>
      <pc:sldMasterChg chg="add del addSldLayout delSldLayout">
        <pc:chgData name="MIhaita Nedelea" userId="5b5345fda16b3f20" providerId="LiveId" clId="{CED1A0D2-40F2-43F2-9833-EE4258524183}" dt="2023-10-26T15:55:55.699" v="38" actId="26606"/>
        <pc:sldMasterMkLst>
          <pc:docMk/>
          <pc:sldMasterMk cId="3981042535" sldId="2147483725"/>
        </pc:sldMasterMkLst>
        <pc:sldLayoutChg chg="add del">
          <pc:chgData name="MIhaita Nedelea" userId="5b5345fda16b3f20" providerId="LiveId" clId="{CED1A0D2-40F2-43F2-9833-EE4258524183}" dt="2023-10-26T15:55:55.699" v="38" actId="26606"/>
          <pc:sldLayoutMkLst>
            <pc:docMk/>
            <pc:sldMasterMk cId="3981042535" sldId="2147483725"/>
            <pc:sldLayoutMk cId="2684414988" sldId="2147483714"/>
          </pc:sldLayoutMkLst>
        </pc:sldLayoutChg>
        <pc:sldLayoutChg chg="add del">
          <pc:chgData name="MIhaita Nedelea" userId="5b5345fda16b3f20" providerId="LiveId" clId="{CED1A0D2-40F2-43F2-9833-EE4258524183}" dt="2023-10-26T15:55:55.699" v="38" actId="26606"/>
          <pc:sldLayoutMkLst>
            <pc:docMk/>
            <pc:sldMasterMk cId="3981042535" sldId="2147483725"/>
            <pc:sldLayoutMk cId="3793871595" sldId="2147483715"/>
          </pc:sldLayoutMkLst>
        </pc:sldLayoutChg>
        <pc:sldLayoutChg chg="add del">
          <pc:chgData name="MIhaita Nedelea" userId="5b5345fda16b3f20" providerId="LiveId" clId="{CED1A0D2-40F2-43F2-9833-EE4258524183}" dt="2023-10-26T15:55:55.699" v="38" actId="26606"/>
          <pc:sldLayoutMkLst>
            <pc:docMk/>
            <pc:sldMasterMk cId="3981042535" sldId="2147483725"/>
            <pc:sldLayoutMk cId="3094063481" sldId="2147483716"/>
          </pc:sldLayoutMkLst>
        </pc:sldLayoutChg>
        <pc:sldLayoutChg chg="add del">
          <pc:chgData name="MIhaita Nedelea" userId="5b5345fda16b3f20" providerId="LiveId" clId="{CED1A0D2-40F2-43F2-9833-EE4258524183}" dt="2023-10-26T15:55:55.699" v="38" actId="26606"/>
          <pc:sldLayoutMkLst>
            <pc:docMk/>
            <pc:sldMasterMk cId="3981042535" sldId="2147483725"/>
            <pc:sldLayoutMk cId="31653208" sldId="2147483717"/>
          </pc:sldLayoutMkLst>
        </pc:sldLayoutChg>
        <pc:sldLayoutChg chg="add del">
          <pc:chgData name="MIhaita Nedelea" userId="5b5345fda16b3f20" providerId="LiveId" clId="{CED1A0D2-40F2-43F2-9833-EE4258524183}" dt="2023-10-26T15:55:55.699" v="38" actId="26606"/>
          <pc:sldLayoutMkLst>
            <pc:docMk/>
            <pc:sldMasterMk cId="3981042535" sldId="2147483725"/>
            <pc:sldLayoutMk cId="1228928482" sldId="2147483718"/>
          </pc:sldLayoutMkLst>
        </pc:sldLayoutChg>
        <pc:sldLayoutChg chg="add del">
          <pc:chgData name="MIhaita Nedelea" userId="5b5345fda16b3f20" providerId="LiveId" clId="{CED1A0D2-40F2-43F2-9833-EE4258524183}" dt="2023-10-26T15:55:55.699" v="38" actId="26606"/>
          <pc:sldLayoutMkLst>
            <pc:docMk/>
            <pc:sldMasterMk cId="3981042535" sldId="2147483725"/>
            <pc:sldLayoutMk cId="943282326" sldId="2147483719"/>
          </pc:sldLayoutMkLst>
        </pc:sldLayoutChg>
        <pc:sldLayoutChg chg="add del">
          <pc:chgData name="MIhaita Nedelea" userId="5b5345fda16b3f20" providerId="LiveId" clId="{CED1A0D2-40F2-43F2-9833-EE4258524183}" dt="2023-10-26T15:55:55.699" v="38" actId="26606"/>
          <pc:sldLayoutMkLst>
            <pc:docMk/>
            <pc:sldMasterMk cId="3981042535" sldId="2147483725"/>
            <pc:sldLayoutMk cId="3306663963" sldId="2147483720"/>
          </pc:sldLayoutMkLst>
        </pc:sldLayoutChg>
        <pc:sldLayoutChg chg="add del">
          <pc:chgData name="MIhaita Nedelea" userId="5b5345fda16b3f20" providerId="LiveId" clId="{CED1A0D2-40F2-43F2-9833-EE4258524183}" dt="2023-10-26T15:55:55.699" v="38" actId="26606"/>
          <pc:sldLayoutMkLst>
            <pc:docMk/>
            <pc:sldMasterMk cId="3981042535" sldId="2147483725"/>
            <pc:sldLayoutMk cId="2306824538" sldId="2147483721"/>
          </pc:sldLayoutMkLst>
        </pc:sldLayoutChg>
        <pc:sldLayoutChg chg="add del">
          <pc:chgData name="MIhaita Nedelea" userId="5b5345fda16b3f20" providerId="LiveId" clId="{CED1A0D2-40F2-43F2-9833-EE4258524183}" dt="2023-10-26T15:55:55.699" v="38" actId="26606"/>
          <pc:sldLayoutMkLst>
            <pc:docMk/>
            <pc:sldMasterMk cId="3981042535" sldId="2147483725"/>
            <pc:sldLayoutMk cId="1751413169" sldId="2147483722"/>
          </pc:sldLayoutMkLst>
        </pc:sldLayoutChg>
        <pc:sldLayoutChg chg="add del">
          <pc:chgData name="MIhaita Nedelea" userId="5b5345fda16b3f20" providerId="LiveId" clId="{CED1A0D2-40F2-43F2-9833-EE4258524183}" dt="2023-10-26T15:55:55.699" v="38" actId="26606"/>
          <pc:sldLayoutMkLst>
            <pc:docMk/>
            <pc:sldMasterMk cId="3981042535" sldId="2147483725"/>
            <pc:sldLayoutMk cId="299524204" sldId="2147483723"/>
          </pc:sldLayoutMkLst>
        </pc:sldLayoutChg>
        <pc:sldLayoutChg chg="add del">
          <pc:chgData name="MIhaita Nedelea" userId="5b5345fda16b3f20" providerId="LiveId" clId="{CED1A0D2-40F2-43F2-9833-EE4258524183}" dt="2023-10-26T15:55:55.699" v="38" actId="26606"/>
          <pc:sldLayoutMkLst>
            <pc:docMk/>
            <pc:sldMasterMk cId="3981042535" sldId="2147483725"/>
            <pc:sldLayoutMk cId="1935101502" sldId="2147483724"/>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55AB98-6E0C-42CD-B860-C5F0109AAF9F}" type="datetimeFigureOut">
              <a:rPr lang="en-GB" smtClean="0"/>
              <a:t>29/10/2023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F7FE9C-6B6C-4FA6-BA6A-534AB57969D3}" type="slidenum">
              <a:rPr lang="en-GB" smtClean="0"/>
              <a:t>‹#›</a:t>
            </a:fld>
            <a:endParaRPr lang="en-GB"/>
          </a:p>
        </p:txBody>
      </p:sp>
    </p:spTree>
    <p:extLst>
      <p:ext uri="{BB962C8B-B14F-4D97-AF65-F5344CB8AC3E}">
        <p14:creationId xmlns:p14="http://schemas.microsoft.com/office/powerpoint/2010/main" val="6802460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F7FE9C-6B6C-4FA6-BA6A-534AB57969D3}" type="slidenum">
              <a:rPr lang="en-GB" smtClean="0"/>
              <a:t>2</a:t>
            </a:fld>
            <a:endParaRPr lang="en-GB"/>
          </a:p>
        </p:txBody>
      </p:sp>
    </p:spTree>
    <p:extLst>
      <p:ext uri="{BB962C8B-B14F-4D97-AF65-F5344CB8AC3E}">
        <p14:creationId xmlns:p14="http://schemas.microsoft.com/office/powerpoint/2010/main" val="42217782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D96F2-02BD-E71F-EFBD-14FECCF2D331}"/>
              </a:ext>
            </a:extLst>
          </p:cNvPr>
          <p:cNvSpPr>
            <a:spLocks noGrp="1"/>
          </p:cNvSpPr>
          <p:nvPr>
            <p:ph type="ctrTitle"/>
          </p:nvPr>
        </p:nvSpPr>
        <p:spPr>
          <a:xfrm>
            <a:off x="1524000" y="1122362"/>
            <a:ext cx="7172325" cy="3152251"/>
          </a:xfrm>
        </p:spPr>
        <p:txBody>
          <a:bodyPr anchor="b">
            <a:normAutofit/>
          </a:bodyPr>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BBE90113-E8E1-4E48-41BC-583802BFC956}"/>
              </a:ext>
            </a:extLst>
          </p:cNvPr>
          <p:cNvSpPr>
            <a:spLocks noGrp="1"/>
          </p:cNvSpPr>
          <p:nvPr>
            <p:ph type="subTitle" idx="1"/>
          </p:nvPr>
        </p:nvSpPr>
        <p:spPr>
          <a:xfrm>
            <a:off x="1524000" y="4920137"/>
            <a:ext cx="7172325" cy="1122363"/>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FFAC7EE5-BFF0-D779-4261-E239DB450A69}"/>
              </a:ext>
            </a:extLst>
          </p:cNvPr>
          <p:cNvSpPr>
            <a:spLocks noGrp="1"/>
          </p:cNvSpPr>
          <p:nvPr>
            <p:ph type="dt" sz="half" idx="10"/>
          </p:nvPr>
        </p:nvSpPr>
        <p:spPr/>
        <p:txBody>
          <a:bodyPr/>
          <a:lstStyle/>
          <a:p>
            <a:fld id="{9D0D92BC-42A9-434B-8530-ADBF4485E407}" type="datetimeFigureOut">
              <a:rPr lang="en-US" smtClean="0"/>
              <a:t>10/29/2023</a:t>
            </a:fld>
            <a:endParaRPr lang="en-US"/>
          </a:p>
        </p:txBody>
      </p:sp>
      <p:sp>
        <p:nvSpPr>
          <p:cNvPr id="5" name="Footer Placeholder 4">
            <a:extLst>
              <a:ext uri="{FF2B5EF4-FFF2-40B4-BE49-F238E27FC236}">
                <a16:creationId xmlns:a16="http://schemas.microsoft.com/office/drawing/2014/main" id="{63789492-34ED-FE24-4F29-E4C8F5497B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B0C886-7F1E-7BC1-9A9E-B24C2AC2F0F5}"/>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8" name="Straight Connector 7">
            <a:extLst>
              <a:ext uri="{FF2B5EF4-FFF2-40B4-BE49-F238E27FC236}">
                <a16:creationId xmlns:a16="http://schemas.microsoft.com/office/drawing/2014/main" id="{1C74AEE6-9CA7-5247-DC34-99634247DF50}"/>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67052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532FD-157B-437C-E9D5-B66E8B3B195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1790A51-A7E8-7A6A-5FD0-F9B250BE41A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578C8B8-F999-7D95-435D-17CE6ACCDC87}"/>
              </a:ext>
            </a:extLst>
          </p:cNvPr>
          <p:cNvSpPr>
            <a:spLocks noGrp="1"/>
          </p:cNvSpPr>
          <p:nvPr>
            <p:ph type="dt" sz="half" idx="10"/>
          </p:nvPr>
        </p:nvSpPr>
        <p:spPr/>
        <p:txBody>
          <a:bodyPr/>
          <a:lstStyle/>
          <a:p>
            <a:fld id="{9D0D92BC-42A9-434B-8530-ADBF4485E407}" type="datetimeFigureOut">
              <a:rPr lang="en-US" smtClean="0"/>
              <a:t>10/29/2023</a:t>
            </a:fld>
            <a:endParaRPr lang="en-US"/>
          </a:p>
        </p:txBody>
      </p:sp>
      <p:sp>
        <p:nvSpPr>
          <p:cNvPr id="5" name="Footer Placeholder 4">
            <a:extLst>
              <a:ext uri="{FF2B5EF4-FFF2-40B4-BE49-F238E27FC236}">
                <a16:creationId xmlns:a16="http://schemas.microsoft.com/office/drawing/2014/main" id="{6E427265-C89C-937F-1DA3-F377F68770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6EB89E-4530-3632-3485-F481DB042ED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5285664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8056A-761D-1DBC-276A-2A46D153C03F}"/>
              </a:ext>
            </a:extLst>
          </p:cNvPr>
          <p:cNvSpPr>
            <a:spLocks noGrp="1"/>
          </p:cNvSpPr>
          <p:nvPr>
            <p:ph type="title"/>
          </p:nvPr>
        </p:nvSpPr>
        <p:spPr>
          <a:xfrm>
            <a:off x="1471613" y="1355763"/>
            <a:ext cx="6972300" cy="2255794"/>
          </a:xfrm>
        </p:spPr>
        <p:txBody>
          <a:bodyPr anchor="t">
            <a:normAutofit/>
          </a:bodyPr>
          <a:lstStyle>
            <a:lvl1pPr>
              <a:lnSpc>
                <a:spcPct val="110000"/>
              </a:lnSpc>
              <a:defRPr sz="3600"/>
            </a:lvl1pPr>
          </a:lstStyle>
          <a:p>
            <a:r>
              <a:rPr lang="en-US" dirty="0"/>
              <a:t>Click to edit Master title style</a:t>
            </a:r>
          </a:p>
        </p:txBody>
      </p:sp>
      <p:sp>
        <p:nvSpPr>
          <p:cNvPr id="3" name="Text Placeholder 2">
            <a:extLst>
              <a:ext uri="{FF2B5EF4-FFF2-40B4-BE49-F238E27FC236}">
                <a16:creationId xmlns:a16="http://schemas.microsoft.com/office/drawing/2014/main" id="{193904B3-6AC1-19D5-3EAE-2009A3B4CE65}"/>
              </a:ext>
            </a:extLst>
          </p:cNvPr>
          <p:cNvSpPr>
            <a:spLocks noGrp="1"/>
          </p:cNvSpPr>
          <p:nvPr>
            <p:ph type="body" idx="1"/>
          </p:nvPr>
        </p:nvSpPr>
        <p:spPr>
          <a:xfrm>
            <a:off x="1524000" y="4921820"/>
            <a:ext cx="5524500" cy="1150934"/>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9FA2A86D-493D-5BF6-8AA6-F1231E3BAE7D}"/>
              </a:ext>
            </a:extLst>
          </p:cNvPr>
          <p:cNvSpPr>
            <a:spLocks noGrp="1"/>
          </p:cNvSpPr>
          <p:nvPr>
            <p:ph type="dt" sz="half" idx="10"/>
          </p:nvPr>
        </p:nvSpPr>
        <p:spPr/>
        <p:txBody>
          <a:bodyPr/>
          <a:lstStyle/>
          <a:p>
            <a:fld id="{9D0D92BC-42A9-434B-8530-ADBF4485E407}" type="datetimeFigureOut">
              <a:rPr lang="en-US" smtClean="0"/>
              <a:t>10/29/2023</a:t>
            </a:fld>
            <a:endParaRPr lang="en-US"/>
          </a:p>
        </p:txBody>
      </p:sp>
      <p:sp>
        <p:nvSpPr>
          <p:cNvPr id="5" name="Footer Placeholder 4">
            <a:extLst>
              <a:ext uri="{FF2B5EF4-FFF2-40B4-BE49-F238E27FC236}">
                <a16:creationId xmlns:a16="http://schemas.microsoft.com/office/drawing/2014/main" id="{79CCCD76-6623-164A-7BFA-207AFA0576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A64312-1F20-5486-62B0-A8BB8829D6CA}"/>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14" name="Straight Connector 13">
            <a:extLst>
              <a:ext uri="{FF2B5EF4-FFF2-40B4-BE49-F238E27FC236}">
                <a16:creationId xmlns:a16="http://schemas.microsoft.com/office/drawing/2014/main" id="{4703F1C9-9114-4426-6F07-F7FF9CCD5FC4}"/>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56147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CFC4C-4D16-E5A8-F934-8B158F6F273C}"/>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779BDE54-F935-945D-3E4F-B659695E84DA}"/>
              </a:ext>
            </a:extLst>
          </p:cNvPr>
          <p:cNvSpPr>
            <a:spLocks noGrp="1"/>
          </p:cNvSpPr>
          <p:nvPr>
            <p:ph sz="half" idx="1"/>
          </p:nvPr>
        </p:nvSpPr>
        <p:spPr>
          <a:xfrm>
            <a:off x="952500" y="2286002"/>
            <a:ext cx="5067300" cy="389096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28F3710-E06B-05DE-937A-C92E52569E34}"/>
              </a:ext>
            </a:extLst>
          </p:cNvPr>
          <p:cNvSpPr>
            <a:spLocks noGrp="1"/>
          </p:cNvSpPr>
          <p:nvPr>
            <p:ph sz="half" idx="2"/>
          </p:nvPr>
        </p:nvSpPr>
        <p:spPr>
          <a:xfrm>
            <a:off x="6172200" y="2286001"/>
            <a:ext cx="5067300" cy="38909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F7302EFD-42D3-11C1-677E-0E478B93F7B2}"/>
              </a:ext>
            </a:extLst>
          </p:cNvPr>
          <p:cNvSpPr>
            <a:spLocks noGrp="1"/>
          </p:cNvSpPr>
          <p:nvPr>
            <p:ph type="dt" sz="half" idx="10"/>
          </p:nvPr>
        </p:nvSpPr>
        <p:spPr/>
        <p:txBody>
          <a:bodyPr/>
          <a:lstStyle/>
          <a:p>
            <a:fld id="{9D0D92BC-42A9-434B-8530-ADBF4485E407}" type="datetimeFigureOut">
              <a:rPr lang="en-US" smtClean="0"/>
              <a:t>10/29/2023</a:t>
            </a:fld>
            <a:endParaRPr lang="en-US"/>
          </a:p>
        </p:txBody>
      </p:sp>
      <p:sp>
        <p:nvSpPr>
          <p:cNvPr id="6" name="Footer Placeholder 5">
            <a:extLst>
              <a:ext uri="{FF2B5EF4-FFF2-40B4-BE49-F238E27FC236}">
                <a16:creationId xmlns:a16="http://schemas.microsoft.com/office/drawing/2014/main" id="{224C2F08-0D93-B14B-6106-2925DF3E16B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A5DE81-F2AB-CCB9-8B68-5E4F31011FF8}"/>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4206402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2D81B-4E36-1511-E9A7-8FB931B41FCF}"/>
              </a:ext>
            </a:extLst>
          </p:cNvPr>
          <p:cNvSpPr>
            <a:spLocks noGrp="1"/>
          </p:cNvSpPr>
          <p:nvPr>
            <p:ph type="title"/>
          </p:nvPr>
        </p:nvSpPr>
        <p:spPr>
          <a:xfrm>
            <a:off x="952500" y="1004888"/>
            <a:ext cx="10287000" cy="90011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87FA73DE-183B-9473-20AD-2D3BFED8439F}"/>
              </a:ext>
            </a:extLst>
          </p:cNvPr>
          <p:cNvSpPr>
            <a:spLocks noGrp="1"/>
          </p:cNvSpPr>
          <p:nvPr>
            <p:ph type="body" idx="1"/>
          </p:nvPr>
        </p:nvSpPr>
        <p:spPr>
          <a:xfrm>
            <a:off x="952501" y="2085959"/>
            <a:ext cx="4886325" cy="590566"/>
          </a:xfrm>
        </p:spPr>
        <p:txBody>
          <a:bodyPr anchor="b">
            <a:normAutofit/>
          </a:bodyPr>
          <a:lstStyle>
            <a:lvl1pPr marL="0" indent="0">
              <a:buNone/>
              <a:defRPr sz="18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ED70FB3D-60AC-DEF2-4472-31B4E076CBCC}"/>
              </a:ext>
            </a:extLst>
          </p:cNvPr>
          <p:cNvSpPr>
            <a:spLocks noGrp="1"/>
          </p:cNvSpPr>
          <p:nvPr>
            <p:ph sz="half" idx="2"/>
          </p:nvPr>
        </p:nvSpPr>
        <p:spPr>
          <a:xfrm>
            <a:off x="952501" y="3048001"/>
            <a:ext cx="4886325" cy="3222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16E5BDB-B29C-788F-E2FB-6C154E8FE82E}"/>
              </a:ext>
            </a:extLst>
          </p:cNvPr>
          <p:cNvSpPr>
            <a:spLocks noGrp="1"/>
          </p:cNvSpPr>
          <p:nvPr>
            <p:ph type="body" sz="quarter" idx="3"/>
          </p:nvPr>
        </p:nvSpPr>
        <p:spPr>
          <a:xfrm>
            <a:off x="6353174" y="2085959"/>
            <a:ext cx="4886325" cy="590566"/>
          </a:xfrm>
        </p:spPr>
        <p:txBody>
          <a:bodyPr anchor="b">
            <a:normAutofit/>
          </a:bodyPr>
          <a:lstStyle>
            <a:lvl1pPr marL="0" indent="0">
              <a:buNone/>
              <a:defRPr sz="18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513FF49-3276-24CA-BC81-FA92C0A9309A}"/>
              </a:ext>
            </a:extLst>
          </p:cNvPr>
          <p:cNvSpPr>
            <a:spLocks noGrp="1"/>
          </p:cNvSpPr>
          <p:nvPr>
            <p:ph sz="quarter" idx="4"/>
          </p:nvPr>
        </p:nvSpPr>
        <p:spPr>
          <a:xfrm>
            <a:off x="6353174" y="3048000"/>
            <a:ext cx="4886325" cy="3222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9E8FA1C8-C196-9BE1-F603-3FC17EDD91F8}"/>
              </a:ext>
            </a:extLst>
          </p:cNvPr>
          <p:cNvSpPr>
            <a:spLocks noGrp="1"/>
          </p:cNvSpPr>
          <p:nvPr>
            <p:ph type="dt" sz="half" idx="10"/>
          </p:nvPr>
        </p:nvSpPr>
        <p:spPr/>
        <p:txBody>
          <a:bodyPr/>
          <a:lstStyle/>
          <a:p>
            <a:fld id="{9D0D92BC-42A9-434B-8530-ADBF4485E407}" type="datetimeFigureOut">
              <a:rPr lang="en-US" smtClean="0"/>
              <a:t>10/29/2023</a:t>
            </a:fld>
            <a:endParaRPr lang="en-US"/>
          </a:p>
        </p:txBody>
      </p:sp>
      <p:sp>
        <p:nvSpPr>
          <p:cNvPr id="8" name="Footer Placeholder 7">
            <a:extLst>
              <a:ext uri="{FF2B5EF4-FFF2-40B4-BE49-F238E27FC236}">
                <a16:creationId xmlns:a16="http://schemas.microsoft.com/office/drawing/2014/main" id="{CFB79692-E142-E1D7-AD17-30C5F13657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C90FCF2-7B78-2A2A-F878-58335FEA390C}"/>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11" name="Straight Connector 10">
            <a:extLst>
              <a:ext uri="{FF2B5EF4-FFF2-40B4-BE49-F238E27FC236}">
                <a16:creationId xmlns:a16="http://schemas.microsoft.com/office/drawing/2014/main" id="{BC2D0356-1ECF-682B-F87A-811BDD28B2CB}"/>
              </a:ext>
            </a:extLst>
          </p:cNvPr>
          <p:cNvCxnSpPr>
            <a:cxnSpLocks/>
          </p:cNvCxnSpPr>
          <p:nvPr/>
        </p:nvCxnSpPr>
        <p:spPr>
          <a:xfrm>
            <a:off x="1052513" y="287681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906CA06-9701-E645-C0A5-594B227B288F}"/>
              </a:ext>
            </a:extLst>
          </p:cNvPr>
          <p:cNvCxnSpPr>
            <a:cxnSpLocks/>
          </p:cNvCxnSpPr>
          <p:nvPr/>
        </p:nvCxnSpPr>
        <p:spPr>
          <a:xfrm>
            <a:off x="6435725" y="287681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06043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214DA-C0D4-E152-7F42-F6352C961E82}"/>
              </a:ext>
            </a:extLst>
          </p:cNvPr>
          <p:cNvSpPr>
            <a:spLocks noGrp="1"/>
          </p:cNvSpPr>
          <p:nvPr>
            <p:ph type="title"/>
          </p:nvPr>
        </p:nvSpPr>
        <p:spPr>
          <a:xfrm>
            <a:off x="1524000" y="914400"/>
            <a:ext cx="9715500" cy="9906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4EC2AA04-1E84-460C-F560-A228F930F0AF}"/>
              </a:ext>
            </a:extLst>
          </p:cNvPr>
          <p:cNvSpPr>
            <a:spLocks noGrp="1"/>
          </p:cNvSpPr>
          <p:nvPr>
            <p:ph type="dt" sz="half" idx="10"/>
          </p:nvPr>
        </p:nvSpPr>
        <p:spPr/>
        <p:txBody>
          <a:bodyPr/>
          <a:lstStyle/>
          <a:p>
            <a:fld id="{9D0D92BC-42A9-434B-8530-ADBF4485E407}" type="datetimeFigureOut">
              <a:rPr lang="en-US" smtClean="0"/>
              <a:t>10/29/2023</a:t>
            </a:fld>
            <a:endParaRPr lang="en-US"/>
          </a:p>
        </p:txBody>
      </p:sp>
      <p:sp>
        <p:nvSpPr>
          <p:cNvPr id="4" name="Footer Placeholder 3">
            <a:extLst>
              <a:ext uri="{FF2B5EF4-FFF2-40B4-BE49-F238E27FC236}">
                <a16:creationId xmlns:a16="http://schemas.microsoft.com/office/drawing/2014/main" id="{24AB260E-3910-7D1B-5074-24F5F0AB531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C2020F1-A878-9B80-6B4F-7D71406BBF38}"/>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5078249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7652D6-7AE9-3E3B-5C1B-2B4399B150D5}"/>
              </a:ext>
            </a:extLst>
          </p:cNvPr>
          <p:cNvSpPr>
            <a:spLocks noGrp="1"/>
          </p:cNvSpPr>
          <p:nvPr>
            <p:ph type="dt" sz="half" idx="10"/>
          </p:nvPr>
        </p:nvSpPr>
        <p:spPr/>
        <p:txBody>
          <a:bodyPr/>
          <a:lstStyle/>
          <a:p>
            <a:fld id="{9D0D92BC-42A9-434B-8530-ADBF4485E407}" type="datetimeFigureOut">
              <a:rPr lang="en-US" smtClean="0"/>
              <a:t>10/29/2023</a:t>
            </a:fld>
            <a:endParaRPr lang="en-US"/>
          </a:p>
        </p:txBody>
      </p:sp>
      <p:sp>
        <p:nvSpPr>
          <p:cNvPr id="3" name="Footer Placeholder 2">
            <a:extLst>
              <a:ext uri="{FF2B5EF4-FFF2-40B4-BE49-F238E27FC236}">
                <a16:creationId xmlns:a16="http://schemas.microsoft.com/office/drawing/2014/main" id="{A9A7127E-2A63-6F45-4C40-83584363073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56FB79-D9D1-5381-0019-E24F8B4DAAB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5132075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C23B5-7DA9-0E4F-DA39-4624DB8A252E}"/>
              </a:ext>
            </a:extLst>
          </p:cNvPr>
          <p:cNvSpPr>
            <a:spLocks noGrp="1"/>
          </p:cNvSpPr>
          <p:nvPr>
            <p:ph type="title"/>
          </p:nvPr>
        </p:nvSpPr>
        <p:spPr>
          <a:xfrm>
            <a:off x="1524000" y="1369065"/>
            <a:ext cx="3266536" cy="2312979"/>
          </a:xfrm>
        </p:spPr>
        <p:txBody>
          <a:bodyPr anchor="b">
            <a:no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B94A5E77-518A-1FB9-B473-E19CADE04669}"/>
              </a:ext>
            </a:extLst>
          </p:cNvPr>
          <p:cNvSpPr>
            <a:spLocks noGrp="1"/>
          </p:cNvSpPr>
          <p:nvPr>
            <p:ph idx="1"/>
          </p:nvPr>
        </p:nvSpPr>
        <p:spPr>
          <a:xfrm>
            <a:off x="5624423" y="987425"/>
            <a:ext cx="5615077" cy="4873625"/>
          </a:xfrm>
        </p:spPr>
        <p:txBody>
          <a:bodyPr anchor="ct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365344F-7D06-2406-D113-D24587835D69}"/>
              </a:ext>
            </a:extLst>
          </p:cNvPr>
          <p:cNvSpPr>
            <a:spLocks noGrp="1"/>
          </p:cNvSpPr>
          <p:nvPr>
            <p:ph type="body" sz="half" idx="2"/>
          </p:nvPr>
        </p:nvSpPr>
        <p:spPr>
          <a:xfrm>
            <a:off x="1524000" y="3947801"/>
            <a:ext cx="3266536" cy="2382838"/>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22BE708-BAD0-A0A6-9332-9D2179E673FB}"/>
              </a:ext>
            </a:extLst>
          </p:cNvPr>
          <p:cNvSpPr>
            <a:spLocks noGrp="1"/>
          </p:cNvSpPr>
          <p:nvPr>
            <p:ph type="dt" sz="half" idx="10"/>
          </p:nvPr>
        </p:nvSpPr>
        <p:spPr/>
        <p:txBody>
          <a:bodyPr/>
          <a:lstStyle/>
          <a:p>
            <a:fld id="{9D0D92BC-42A9-434B-8530-ADBF4485E407}" type="datetimeFigureOut">
              <a:rPr lang="en-US" smtClean="0"/>
              <a:t>10/29/2023</a:t>
            </a:fld>
            <a:endParaRPr lang="en-US"/>
          </a:p>
        </p:txBody>
      </p:sp>
      <p:sp>
        <p:nvSpPr>
          <p:cNvPr id="6" name="Footer Placeholder 5">
            <a:extLst>
              <a:ext uri="{FF2B5EF4-FFF2-40B4-BE49-F238E27FC236}">
                <a16:creationId xmlns:a16="http://schemas.microsoft.com/office/drawing/2014/main" id="{F8A70050-9362-4EC4-6B73-3A38445B71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CDA991-8608-CAB4-33FA-03D380D2F060}"/>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7393066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7B837-332D-9100-E007-7DE279481410}"/>
              </a:ext>
            </a:extLst>
          </p:cNvPr>
          <p:cNvSpPr>
            <a:spLocks noGrp="1"/>
          </p:cNvSpPr>
          <p:nvPr>
            <p:ph type="title"/>
          </p:nvPr>
        </p:nvSpPr>
        <p:spPr>
          <a:xfrm>
            <a:off x="1523999" y="1385457"/>
            <a:ext cx="3312543" cy="2304288"/>
          </a:xfrm>
        </p:spPr>
        <p:txBody>
          <a:bodyPr anchor="b">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3E0DE983-0B0E-07CC-8C57-4EA529E27D19}"/>
              </a:ext>
            </a:extLst>
          </p:cNvPr>
          <p:cNvSpPr>
            <a:spLocks noGrp="1"/>
          </p:cNvSpPr>
          <p:nvPr>
            <p:ph type="pic" idx="1"/>
          </p:nvPr>
        </p:nvSpPr>
        <p:spPr>
          <a:xfrm>
            <a:off x="5624423" y="957263"/>
            <a:ext cx="5372189" cy="4962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4CAB867-3FC6-5007-61B0-D9B7E5B0CED6}"/>
              </a:ext>
            </a:extLst>
          </p:cNvPr>
          <p:cNvSpPr>
            <a:spLocks noGrp="1"/>
          </p:cNvSpPr>
          <p:nvPr>
            <p:ph type="body" sz="half" idx="2"/>
          </p:nvPr>
        </p:nvSpPr>
        <p:spPr>
          <a:xfrm>
            <a:off x="1524000" y="3958315"/>
            <a:ext cx="3312542" cy="1961473"/>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6FC7E0F-BFE1-7134-163B-B777970B762A}"/>
              </a:ext>
            </a:extLst>
          </p:cNvPr>
          <p:cNvSpPr>
            <a:spLocks noGrp="1"/>
          </p:cNvSpPr>
          <p:nvPr>
            <p:ph type="dt" sz="half" idx="10"/>
          </p:nvPr>
        </p:nvSpPr>
        <p:spPr/>
        <p:txBody>
          <a:bodyPr/>
          <a:lstStyle/>
          <a:p>
            <a:fld id="{9D0D92BC-42A9-434B-8530-ADBF4485E407}" type="datetimeFigureOut">
              <a:rPr lang="en-US" smtClean="0"/>
              <a:t>10/29/2023</a:t>
            </a:fld>
            <a:endParaRPr lang="en-US"/>
          </a:p>
        </p:txBody>
      </p:sp>
      <p:sp>
        <p:nvSpPr>
          <p:cNvPr id="6" name="Footer Placeholder 5">
            <a:extLst>
              <a:ext uri="{FF2B5EF4-FFF2-40B4-BE49-F238E27FC236}">
                <a16:creationId xmlns:a16="http://schemas.microsoft.com/office/drawing/2014/main" id="{AD395D0B-4F98-F3BE-FB23-22D8C5D41F1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2FB2E3D-2188-B7A9-0ECE-978147358479}"/>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3169439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F4143-3C41-D626-8F64-36A9C9F1A606}"/>
              </a:ext>
            </a:extLst>
          </p:cNvPr>
          <p:cNvSpPr>
            <a:spLocks noGrp="1"/>
          </p:cNvSpPr>
          <p:nvPr>
            <p:ph type="title"/>
          </p:nvPr>
        </p:nvSpPr>
        <p:spPr>
          <a:xfrm>
            <a:off x="952500" y="914400"/>
            <a:ext cx="9962791" cy="990600"/>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452C4FB-B560-A0FC-6435-952981BC9A1D}"/>
              </a:ext>
            </a:extLst>
          </p:cNvPr>
          <p:cNvSpPr>
            <a:spLocks noGrp="1"/>
          </p:cNvSpPr>
          <p:nvPr>
            <p:ph type="body" orient="vert" idx="1"/>
          </p:nvPr>
        </p:nvSpPr>
        <p:spPr>
          <a:xfrm>
            <a:off x="952500" y="2285997"/>
            <a:ext cx="9962791" cy="38909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87CEC4F-0A90-11E2-E43E-B9E765AFBD3A}"/>
              </a:ext>
            </a:extLst>
          </p:cNvPr>
          <p:cNvSpPr>
            <a:spLocks noGrp="1"/>
          </p:cNvSpPr>
          <p:nvPr>
            <p:ph type="dt" sz="half" idx="10"/>
          </p:nvPr>
        </p:nvSpPr>
        <p:spPr/>
        <p:txBody>
          <a:bodyPr/>
          <a:lstStyle/>
          <a:p>
            <a:fld id="{9D0D92BC-42A9-434B-8530-ADBF4485E407}" type="datetimeFigureOut">
              <a:rPr lang="en-US" smtClean="0"/>
              <a:t>10/29/2023</a:t>
            </a:fld>
            <a:endParaRPr lang="en-US"/>
          </a:p>
        </p:txBody>
      </p:sp>
      <p:sp>
        <p:nvSpPr>
          <p:cNvPr id="5" name="Footer Placeholder 4">
            <a:extLst>
              <a:ext uri="{FF2B5EF4-FFF2-40B4-BE49-F238E27FC236}">
                <a16:creationId xmlns:a16="http://schemas.microsoft.com/office/drawing/2014/main" id="{51B2A5B4-1D77-B0AC-49E7-CAE9556B1C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396EF9-2FDA-8E87-D546-8840CEBF038C}"/>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1455253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085AB7-38B3-7F80-0B2D-7960F5637521}"/>
              </a:ext>
            </a:extLst>
          </p:cNvPr>
          <p:cNvSpPr>
            <a:spLocks noGrp="1"/>
          </p:cNvSpPr>
          <p:nvPr>
            <p:ph type="title" orient="vert"/>
          </p:nvPr>
        </p:nvSpPr>
        <p:spPr>
          <a:xfrm>
            <a:off x="9224513" y="1052423"/>
            <a:ext cx="1771292" cy="49170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B5ADBDC3-E9EA-8699-B2E4-4C7784455BA8}"/>
              </a:ext>
            </a:extLst>
          </p:cNvPr>
          <p:cNvSpPr>
            <a:spLocks noGrp="1"/>
          </p:cNvSpPr>
          <p:nvPr>
            <p:ph type="body" orient="vert" idx="1"/>
          </p:nvPr>
        </p:nvSpPr>
        <p:spPr>
          <a:xfrm>
            <a:off x="1006414" y="1052424"/>
            <a:ext cx="7873043" cy="49170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E1DBEDE-3A67-6FCA-25F3-B91F7C82ED89}"/>
              </a:ext>
            </a:extLst>
          </p:cNvPr>
          <p:cNvSpPr>
            <a:spLocks noGrp="1"/>
          </p:cNvSpPr>
          <p:nvPr>
            <p:ph type="dt" sz="half" idx="10"/>
          </p:nvPr>
        </p:nvSpPr>
        <p:spPr/>
        <p:txBody>
          <a:bodyPr/>
          <a:lstStyle/>
          <a:p>
            <a:fld id="{9D0D92BC-42A9-434B-8530-ADBF4485E407}" type="datetimeFigureOut">
              <a:rPr lang="en-US" smtClean="0"/>
              <a:t>10/29/2023</a:t>
            </a:fld>
            <a:endParaRPr lang="en-US"/>
          </a:p>
        </p:txBody>
      </p:sp>
      <p:sp>
        <p:nvSpPr>
          <p:cNvPr id="5" name="Footer Placeholder 4">
            <a:extLst>
              <a:ext uri="{FF2B5EF4-FFF2-40B4-BE49-F238E27FC236}">
                <a16:creationId xmlns:a16="http://schemas.microsoft.com/office/drawing/2014/main" id="{BB9EFF51-4318-20EA-3A3A-8FE203B1A7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CD9703-5BAD-DE95-98D9-0F30E7C0937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40654149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258B98-3BD5-0A20-B0E7-944EAEB2654A}"/>
              </a:ext>
            </a:extLst>
          </p:cNvPr>
          <p:cNvSpPr/>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C0D404C1-E8A5-65FC-C068-21EA0397ED63}"/>
              </a:ext>
            </a:extLst>
          </p:cNvPr>
          <p:cNvSpPr>
            <a:spLocks noGrp="1"/>
          </p:cNvSpPr>
          <p:nvPr>
            <p:ph type="title"/>
          </p:nvPr>
        </p:nvSpPr>
        <p:spPr>
          <a:xfrm>
            <a:off x="952500" y="757238"/>
            <a:ext cx="10287000" cy="1147762"/>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6DCFD78-F171-BA47-AAF3-C6EB75F94C78}"/>
              </a:ext>
            </a:extLst>
          </p:cNvPr>
          <p:cNvSpPr>
            <a:spLocks noGrp="1"/>
          </p:cNvSpPr>
          <p:nvPr>
            <p:ph type="body" idx="1"/>
          </p:nvPr>
        </p:nvSpPr>
        <p:spPr>
          <a:xfrm>
            <a:off x="952500" y="2285997"/>
            <a:ext cx="10287000" cy="389096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5965A77-B1AB-D608-A6C5-F0F99B6913D8}"/>
              </a:ext>
            </a:extLst>
          </p:cNvPr>
          <p:cNvSpPr>
            <a:spLocks noGrp="1"/>
          </p:cNvSpPr>
          <p:nvPr>
            <p:ph type="dt" sz="half" idx="2"/>
          </p:nvPr>
        </p:nvSpPr>
        <p:spPr>
          <a:xfrm rot="5400000">
            <a:off x="10568087" y="4756249"/>
            <a:ext cx="2476307"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9D0D92BC-42A9-434B-8530-ADBF4485E407}" type="datetimeFigureOut">
              <a:rPr lang="en-US" smtClean="0"/>
              <a:pPr/>
              <a:t>10/29/2023</a:t>
            </a:fld>
            <a:endParaRPr lang="en-US" dirty="0"/>
          </a:p>
        </p:txBody>
      </p:sp>
      <p:sp>
        <p:nvSpPr>
          <p:cNvPr id="5" name="Footer Placeholder 4">
            <a:extLst>
              <a:ext uri="{FF2B5EF4-FFF2-40B4-BE49-F238E27FC236}">
                <a16:creationId xmlns:a16="http://schemas.microsoft.com/office/drawing/2014/main" id="{05DE34E5-5E9B-7786-05B5-B93241EE2F42}"/>
              </a:ext>
            </a:extLst>
          </p:cNvPr>
          <p:cNvSpPr>
            <a:spLocks noGrp="1"/>
          </p:cNvSpPr>
          <p:nvPr>
            <p:ph type="ftr" sz="quarter" idx="3"/>
          </p:nvPr>
        </p:nvSpPr>
        <p:spPr>
          <a:xfrm rot="5400000">
            <a:off x="10589519" y="1758059"/>
            <a:ext cx="2433442"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525CD4B-611E-32FA-419D-326099EEF340}"/>
              </a:ext>
            </a:extLst>
          </p:cNvPr>
          <p:cNvSpPr>
            <a:spLocks noGrp="1"/>
          </p:cNvSpPr>
          <p:nvPr>
            <p:ph type="sldNum" sz="quarter" idx="4"/>
          </p:nvPr>
        </p:nvSpPr>
        <p:spPr>
          <a:xfrm>
            <a:off x="11539542" y="3246437"/>
            <a:ext cx="533399" cy="365125"/>
          </a:xfrm>
          <a:prstGeom prst="rect">
            <a:avLst/>
          </a:prstGeom>
        </p:spPr>
        <p:txBody>
          <a:bodyPr vert="horz" lIns="91440" tIns="45720" rIns="91440" bIns="45720" rtlCol="0" anchor="ctr"/>
          <a:lstStyle>
            <a:lvl1pPr algn="ctr">
              <a:defRPr sz="1600" b="1" cap="all" baseline="0">
                <a:solidFill>
                  <a:schemeClr val="tx1"/>
                </a:solidFill>
                <a:latin typeface="+mj-lt"/>
              </a:defRPr>
            </a:lvl1p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560176401"/>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56032"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21208"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39496"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3210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5669F72C-E3FB-4C48-AEBD-AF7AC0D74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a:extLst>
              <a:ext uri="{FF2B5EF4-FFF2-40B4-BE49-F238E27FC236}">
                <a16:creationId xmlns:a16="http://schemas.microsoft.com/office/drawing/2014/main" id="{11621DDC-9EB9-FBDC-E238-CBD132145D0F}"/>
              </a:ext>
            </a:extLst>
          </p:cNvPr>
          <p:cNvPicPr>
            <a:picLocks noChangeAspect="1"/>
          </p:cNvPicPr>
          <p:nvPr/>
        </p:nvPicPr>
        <p:blipFill rotWithShape="1">
          <a:blip r:embed="rId2"/>
          <a:srcRect l="27202" r="22798"/>
          <a:stretch/>
        </p:blipFill>
        <p:spPr>
          <a:xfrm>
            <a:off x="1" y="10"/>
            <a:ext cx="6096000" cy="6857990"/>
          </a:xfrm>
          <a:prstGeom prst="rect">
            <a:avLst/>
          </a:prstGeom>
        </p:spPr>
      </p:pic>
      <p:sp>
        <p:nvSpPr>
          <p:cNvPr id="23" name="Rectangle 22">
            <a:extLst>
              <a:ext uri="{FF2B5EF4-FFF2-40B4-BE49-F238E27FC236}">
                <a16:creationId xmlns:a16="http://schemas.microsoft.com/office/drawing/2014/main" id="{35D03616-DDAC-8A04-EAA4-4B785713F0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74117"/>
            <a:ext cx="6096001" cy="3689633"/>
          </a:xfrm>
          <a:prstGeom prst="rect">
            <a:avLst/>
          </a:prstGeom>
          <a:gradFill>
            <a:gsLst>
              <a:gs pos="57000">
                <a:schemeClr val="accent1">
                  <a:lumMod val="60000"/>
                  <a:lumOff val="40000"/>
                  <a:alpha val="91000"/>
                </a:schemeClr>
              </a:gs>
              <a:gs pos="2000">
                <a:schemeClr val="accent1">
                  <a:lumMod val="60000"/>
                  <a:lumOff val="40000"/>
                  <a:alpha val="0"/>
                </a:schemeClr>
              </a:gs>
              <a:gs pos="10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0D8933-7E6C-DA8C-1187-6AA779EB1552}"/>
              </a:ext>
            </a:extLst>
          </p:cNvPr>
          <p:cNvSpPr>
            <a:spLocks noGrp="1"/>
          </p:cNvSpPr>
          <p:nvPr>
            <p:ph type="ctrTitle"/>
          </p:nvPr>
        </p:nvSpPr>
        <p:spPr>
          <a:xfrm>
            <a:off x="6877423" y="858935"/>
            <a:ext cx="4533153" cy="2986396"/>
          </a:xfrm>
        </p:spPr>
        <p:txBody>
          <a:bodyPr vert="horz" lIns="91440" tIns="45720" rIns="91440" bIns="45720" rtlCol="0" anchor="b">
            <a:noAutofit/>
          </a:bodyPr>
          <a:lstStyle/>
          <a:p>
            <a:pPr algn="ctr">
              <a:lnSpc>
                <a:spcPct val="150000"/>
              </a:lnSpc>
            </a:pPr>
            <a:r>
              <a:rPr lang="en-US" dirty="0">
                <a:latin typeface="Arial" panose="020B0604020202020204" pitchFamily="34" charset="0"/>
                <a:cs typeface="Arial" panose="020B0604020202020204" pitchFamily="34" charset="0"/>
              </a:rPr>
              <a:t>The importance and benefits</a:t>
            </a:r>
            <a:br>
              <a:rPr lang="ro-RO"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of </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360-degree feedback</a:t>
            </a:r>
          </a:p>
        </p:txBody>
      </p:sp>
      <p:sp>
        <p:nvSpPr>
          <p:cNvPr id="3" name="Subtitle 2">
            <a:extLst>
              <a:ext uri="{FF2B5EF4-FFF2-40B4-BE49-F238E27FC236}">
                <a16:creationId xmlns:a16="http://schemas.microsoft.com/office/drawing/2014/main" id="{41007A34-D6EC-55FA-C1DB-561B23796BF5}"/>
              </a:ext>
            </a:extLst>
          </p:cNvPr>
          <p:cNvSpPr>
            <a:spLocks noGrp="1"/>
          </p:cNvSpPr>
          <p:nvPr>
            <p:ph type="subTitle" idx="1"/>
          </p:nvPr>
        </p:nvSpPr>
        <p:spPr>
          <a:xfrm>
            <a:off x="165370" y="4231532"/>
            <a:ext cx="5758775" cy="2519464"/>
          </a:xfrm>
        </p:spPr>
        <p:txBody>
          <a:bodyPr vert="horz" lIns="91440" tIns="45720" rIns="91440" bIns="45720" rtlCol="0" anchor="ctr">
            <a:normAutofit fontScale="25000" lnSpcReduction="20000"/>
          </a:bodyPr>
          <a:lstStyle/>
          <a:p>
            <a:pPr>
              <a:spcBef>
                <a:spcPts val="0"/>
              </a:spcBef>
              <a:spcAft>
                <a:spcPts val="800"/>
              </a:spcAft>
            </a:pPr>
            <a:endParaRPr lang="ro-RO" sz="6400" b="1" dirty="0">
              <a:effectLst/>
              <a:latin typeface="Arial" panose="020B0604020202020204" pitchFamily="34" charset="0"/>
              <a:cs typeface="Arial" panose="020B0604020202020204" pitchFamily="34" charset="0"/>
            </a:endParaRPr>
          </a:p>
          <a:p>
            <a:pPr>
              <a:lnSpc>
                <a:spcPct val="170000"/>
              </a:lnSpc>
              <a:spcBef>
                <a:spcPts val="0"/>
              </a:spcBef>
            </a:pPr>
            <a:r>
              <a:rPr lang="en-US" sz="6400" b="1" dirty="0">
                <a:effectLst/>
                <a:latin typeface="Arial" panose="020B0604020202020204" pitchFamily="34" charset="0"/>
                <a:cs typeface="Arial" panose="020B0604020202020204" pitchFamily="34" charset="0"/>
              </a:rPr>
              <a:t>Student: Violeta Lavinia Nedelea</a:t>
            </a:r>
          </a:p>
          <a:p>
            <a:pPr>
              <a:lnSpc>
                <a:spcPct val="170000"/>
              </a:lnSpc>
              <a:spcBef>
                <a:spcPts val="0"/>
              </a:spcBef>
            </a:pPr>
            <a:r>
              <a:rPr lang="en-US" sz="6400" b="1" dirty="0">
                <a:effectLst/>
                <a:latin typeface="Arial" panose="020B0604020202020204" pitchFamily="34" charset="0"/>
                <a:cs typeface="Arial" panose="020B0604020202020204" pitchFamily="34" charset="0"/>
              </a:rPr>
              <a:t>Student Number: 2129062</a:t>
            </a:r>
          </a:p>
          <a:p>
            <a:pPr>
              <a:lnSpc>
                <a:spcPct val="170000"/>
              </a:lnSpc>
              <a:spcBef>
                <a:spcPts val="0"/>
              </a:spcBef>
            </a:pPr>
            <a:r>
              <a:rPr lang="en-US" sz="6400" b="1" dirty="0">
                <a:effectLst/>
                <a:latin typeface="Arial" panose="020B0604020202020204" pitchFamily="34" charset="0"/>
                <a:cs typeface="Arial" panose="020B0604020202020204" pitchFamily="34" charset="0"/>
              </a:rPr>
              <a:t>Module: Developing Relationships and Workplace Achievement </a:t>
            </a:r>
          </a:p>
          <a:p>
            <a:pPr>
              <a:lnSpc>
                <a:spcPct val="170000"/>
              </a:lnSpc>
              <a:spcBef>
                <a:spcPts val="0"/>
              </a:spcBef>
            </a:pPr>
            <a:r>
              <a:rPr lang="en-US" sz="6400" b="1" dirty="0">
                <a:effectLst/>
                <a:latin typeface="Arial" panose="020B0604020202020204" pitchFamily="34" charset="0"/>
                <a:cs typeface="Arial" panose="020B0604020202020204" pitchFamily="34" charset="0"/>
              </a:rPr>
              <a:t>Module Code: BMSW5102</a:t>
            </a:r>
          </a:p>
          <a:p>
            <a:pPr>
              <a:lnSpc>
                <a:spcPct val="170000"/>
              </a:lnSpc>
              <a:spcBef>
                <a:spcPts val="0"/>
              </a:spcBef>
            </a:pPr>
            <a:r>
              <a:rPr lang="en-US" sz="6400" b="1" dirty="0">
                <a:effectLst/>
                <a:latin typeface="Arial" panose="020B0604020202020204" pitchFamily="34" charset="0"/>
                <a:cs typeface="Arial" panose="020B0604020202020204" pitchFamily="34" charset="0"/>
              </a:rPr>
              <a:t>Lecturer Name: Ehsan </a:t>
            </a:r>
            <a:r>
              <a:rPr lang="en-US" sz="6400" b="1" dirty="0" err="1">
                <a:effectLst/>
                <a:latin typeface="Arial" panose="020B0604020202020204" pitchFamily="34" charset="0"/>
                <a:cs typeface="Arial" panose="020B0604020202020204" pitchFamily="34" charset="0"/>
              </a:rPr>
              <a:t>Khajeh</a:t>
            </a:r>
            <a:endParaRPr lang="en-US" sz="6400" b="1" dirty="0">
              <a:effectLst/>
              <a:latin typeface="Arial" panose="020B0604020202020204" pitchFamily="34" charset="0"/>
              <a:cs typeface="Arial" panose="020B0604020202020204" pitchFamily="34" charset="0"/>
            </a:endParaRPr>
          </a:p>
          <a:p>
            <a:pPr>
              <a:lnSpc>
                <a:spcPct val="170000"/>
              </a:lnSpc>
              <a:spcBef>
                <a:spcPts val="0"/>
              </a:spcBef>
            </a:pPr>
            <a:br>
              <a:rPr lang="en-US" b="1" dirty="0">
                <a:effectLst/>
              </a:rPr>
            </a:br>
            <a:endParaRPr lang="en-US" dirty="0"/>
          </a:p>
        </p:txBody>
      </p:sp>
    </p:spTree>
    <p:extLst>
      <p:ext uri="{BB962C8B-B14F-4D97-AF65-F5344CB8AC3E}">
        <p14:creationId xmlns:p14="http://schemas.microsoft.com/office/powerpoint/2010/main" val="1034847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DAD064D-86F0-42ED-B520-996898579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273398-1837-ED15-F774-1FD46D0EA025}"/>
              </a:ext>
            </a:extLst>
          </p:cNvPr>
          <p:cNvSpPr>
            <a:spLocks noGrp="1"/>
          </p:cNvSpPr>
          <p:nvPr>
            <p:ph type="title"/>
          </p:nvPr>
        </p:nvSpPr>
        <p:spPr>
          <a:xfrm>
            <a:off x="1001138" y="393753"/>
            <a:ext cx="4264686" cy="1092958"/>
          </a:xfrm>
        </p:spPr>
        <p:txBody>
          <a:bodyPr>
            <a:normAutofit/>
          </a:bodyPr>
          <a:lstStyle/>
          <a:p>
            <a:pPr algn="ctr">
              <a:lnSpc>
                <a:spcPct val="110000"/>
              </a:lnSpc>
            </a:pPr>
            <a:r>
              <a:rPr lang="en-GB" sz="2000" b="1" i="0" dirty="0">
                <a:effectLst/>
                <a:latin typeface="Arial" panose="020B0604020202020204" pitchFamily="34" charset="0"/>
                <a:cs typeface="Arial" panose="020B0604020202020204" pitchFamily="34" charset="0"/>
              </a:rPr>
              <a:t>Introduction to 360-Degree Feedback</a:t>
            </a:r>
            <a:endParaRPr lang="en-GB" sz="2000" dirty="0">
              <a:latin typeface="Arial" panose="020B0604020202020204" pitchFamily="34" charset="0"/>
              <a:cs typeface="Arial" panose="020B0604020202020204" pitchFamily="34" charset="0"/>
            </a:endParaRPr>
          </a:p>
        </p:txBody>
      </p:sp>
      <p:sp>
        <p:nvSpPr>
          <p:cNvPr id="19" name="Rectangle 18">
            <a:extLst>
              <a:ext uri="{FF2B5EF4-FFF2-40B4-BE49-F238E27FC236}">
                <a16:creationId xmlns:a16="http://schemas.microsoft.com/office/drawing/2014/main" id="{17A4D85E-F98A-F670-16C3-7B2B0DA3A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17781"/>
            <a:ext cx="6096000" cy="3640219"/>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E65C8B8-F303-9E1C-1991-947D80FF70C4}"/>
              </a:ext>
            </a:extLst>
          </p:cNvPr>
          <p:cNvSpPr>
            <a:spLocks noGrp="1"/>
          </p:cNvSpPr>
          <p:nvPr>
            <p:ph idx="1"/>
          </p:nvPr>
        </p:nvSpPr>
        <p:spPr>
          <a:xfrm>
            <a:off x="194552" y="1595336"/>
            <a:ext cx="5807413" cy="5126477"/>
          </a:xfrm>
        </p:spPr>
        <p:txBody>
          <a:bodyPr>
            <a:normAutofit/>
          </a:bodyPr>
          <a:lstStyle/>
          <a:p>
            <a:pPr marL="0" indent="0" algn="just">
              <a:lnSpc>
                <a:spcPct val="110000"/>
              </a:lnSpc>
              <a:spcBef>
                <a:spcPts val="0"/>
              </a:spcBef>
              <a:buNone/>
            </a:pPr>
            <a:r>
              <a:rPr lang="en-GB" sz="1400" b="1" kern="100" dirty="0">
                <a:effectLst/>
                <a:latin typeface="Arial" panose="020B0604020202020204" pitchFamily="34" charset="0"/>
                <a:ea typeface="Calibri" panose="020F0502020204030204" pitchFamily="34" charset="0"/>
                <a:cs typeface="Arial" panose="020B0604020202020204" pitchFamily="34" charset="0"/>
              </a:rPr>
              <a:t>Definition of 360-Degree Feedback</a:t>
            </a:r>
            <a:endParaRPr lang="ro-RO" sz="1400" b="1"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10000"/>
              </a:lnSpc>
              <a:spcBef>
                <a:spcPts val="0"/>
              </a:spcBef>
              <a:buNone/>
            </a:pPr>
            <a:endParaRPr lang="en-GB" sz="1400" b="1"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10000"/>
              </a:lnSpc>
              <a:spcBef>
                <a:spcPts val="0"/>
              </a:spcBef>
              <a:buNone/>
            </a:pPr>
            <a:r>
              <a:rPr lang="en-GB" sz="1400" kern="100" dirty="0">
                <a:effectLst/>
                <a:latin typeface="Arial" panose="020B0604020202020204" pitchFamily="34" charset="0"/>
                <a:ea typeface="Calibri" panose="020F0502020204030204" pitchFamily="34" charset="0"/>
                <a:cs typeface="Arial" panose="020B0604020202020204" pitchFamily="34" charset="0"/>
              </a:rPr>
              <a:t>360-Degree feedback, also known as multi-rater feedback, is a comprehensive performance appraisal method that gathers input from various sources within and outside an organization. It entails asking for feedback from colleagues, superiors, subordinates, and occasionally even outside stakeholders like consumers. Moreover, the employee must evaluate themselves</a:t>
            </a:r>
            <a:r>
              <a:rPr lang="ro-RO" sz="1400" kern="100" dirty="0">
                <a:effectLst/>
                <a:latin typeface="Arial" panose="020B0604020202020204" pitchFamily="34" charset="0"/>
                <a:ea typeface="Calibri" panose="020F0502020204030204" pitchFamily="34" charset="0"/>
                <a:cs typeface="Arial" panose="020B0604020202020204" pitchFamily="34" charset="0"/>
              </a:rPr>
              <a:t> (Beehr, 2001).</a:t>
            </a:r>
          </a:p>
          <a:p>
            <a:pPr marL="0" indent="0" algn="just">
              <a:lnSpc>
                <a:spcPct val="110000"/>
              </a:lnSpc>
              <a:spcBef>
                <a:spcPts val="0"/>
              </a:spcBef>
              <a:buNone/>
            </a:pPr>
            <a:endParaRPr lang="ro-RO" sz="1400" b="1"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10000"/>
              </a:lnSpc>
              <a:spcBef>
                <a:spcPts val="0"/>
              </a:spcBef>
              <a:buNone/>
            </a:pPr>
            <a:r>
              <a:rPr lang="en-GB" sz="1400" b="1" kern="100" dirty="0">
                <a:effectLst/>
                <a:latin typeface="Arial" panose="020B0604020202020204" pitchFamily="34" charset="0"/>
                <a:ea typeface="Calibri" panose="020F0502020204030204" pitchFamily="34" charset="0"/>
                <a:cs typeface="Arial" panose="020B0604020202020204" pitchFamily="34" charset="0"/>
              </a:rPr>
              <a:t>How it </a:t>
            </a:r>
            <a:r>
              <a:rPr lang="ro-RO" sz="1400" b="1" kern="100" dirty="0">
                <a:effectLst/>
                <a:latin typeface="Arial" panose="020B0604020202020204" pitchFamily="34" charset="0"/>
                <a:ea typeface="Calibri" panose="020F0502020204030204" pitchFamily="34" charset="0"/>
                <a:cs typeface="Arial" panose="020B0604020202020204" pitchFamily="34" charset="0"/>
              </a:rPr>
              <a:t>w</a:t>
            </a:r>
            <a:r>
              <a:rPr lang="en-GB" sz="1400" b="1" kern="100" dirty="0" err="1">
                <a:effectLst/>
                <a:latin typeface="Arial" panose="020B0604020202020204" pitchFamily="34" charset="0"/>
                <a:ea typeface="Calibri" panose="020F0502020204030204" pitchFamily="34" charset="0"/>
                <a:cs typeface="Arial" panose="020B0604020202020204" pitchFamily="34" charset="0"/>
              </a:rPr>
              <a:t>orks</a:t>
            </a:r>
            <a:endParaRPr lang="ro-RO" sz="1400" b="1"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10000"/>
              </a:lnSpc>
              <a:spcBef>
                <a:spcPts val="0"/>
              </a:spcBef>
              <a:buNone/>
            </a:pPr>
            <a:endParaRPr lang="en-GB" sz="1400" b="1"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10000"/>
              </a:lnSpc>
              <a:spcBef>
                <a:spcPts val="0"/>
              </a:spcBef>
              <a:buNone/>
            </a:pPr>
            <a:r>
              <a:rPr lang="en-GB" sz="1400" kern="100" dirty="0">
                <a:effectLst/>
                <a:latin typeface="Arial" panose="020B0604020202020204" pitchFamily="34" charset="0"/>
                <a:ea typeface="Calibri" panose="020F0502020204030204" pitchFamily="34" charset="0"/>
                <a:cs typeface="Arial" panose="020B0604020202020204" pitchFamily="34" charset="0"/>
              </a:rPr>
              <a:t>Multiple points of view are provided to employees in their feedback, giving them a comprehensive understanding of their overall performance, opportunities for growth, and strengths. Maintaining anonymity promotes a culture of continual growth by ensuring candid and helpful criticism.</a:t>
            </a:r>
          </a:p>
          <a:p>
            <a:pPr marL="0" indent="0" algn="just">
              <a:lnSpc>
                <a:spcPct val="110000"/>
              </a:lnSpc>
              <a:spcBef>
                <a:spcPts val="0"/>
              </a:spcBef>
              <a:buNone/>
            </a:pPr>
            <a:r>
              <a:rPr lang="en-GB" sz="1400" kern="100" dirty="0">
                <a:effectLst/>
                <a:latin typeface="Arial" panose="020B0604020202020204" pitchFamily="34" charset="0"/>
                <a:ea typeface="Calibri" panose="020F0502020204030204" pitchFamily="34" charset="0"/>
                <a:cs typeface="Arial" panose="020B0604020202020204" pitchFamily="34" charset="0"/>
              </a:rPr>
              <a:t>Both the individual and the organisation gain from the process, which places an emphasis on skill development, personal growth, and enhanced performance</a:t>
            </a:r>
            <a:r>
              <a:rPr lang="ro-RO" sz="1400" kern="100" dirty="0">
                <a:effectLst/>
                <a:latin typeface="Arial" panose="020B0604020202020204" pitchFamily="34" charset="0"/>
                <a:ea typeface="Calibri" panose="020F0502020204030204" pitchFamily="34" charset="0"/>
                <a:cs typeface="Arial" panose="020B0604020202020204" pitchFamily="34" charset="0"/>
              </a:rPr>
              <a:t> (Beehr, 2001).</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2" descr="fggggrImage result for 360 degree feedback">
            <a:extLst>
              <a:ext uri="{FF2B5EF4-FFF2-40B4-BE49-F238E27FC236}">
                <a16:creationId xmlns:a16="http://schemas.microsoft.com/office/drawing/2014/main" id="{49720CC0-7116-3791-F49F-D0E8F0A332A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46707" y="1595336"/>
            <a:ext cx="4812476" cy="42109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6219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0DB4423-716D-4B40-9498-69F5F3E5E0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71BC198-08D0-820F-FBC4-2BA38BB6A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333742"/>
            <a:ext cx="12192000" cy="5529633"/>
          </a:xfrm>
          <a:prstGeom prst="rect">
            <a:avLst/>
          </a:prstGeom>
          <a:gradFill>
            <a:gsLst>
              <a:gs pos="20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76BCBC0B-8296-56C5-38CB-8138FF84D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340" y="125034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C103FD9-F477-3DB4-3D57-4072B5DE98ED}"/>
              </a:ext>
            </a:extLst>
          </p:cNvPr>
          <p:cNvSpPr>
            <a:spLocks noGrp="1"/>
          </p:cNvSpPr>
          <p:nvPr>
            <p:ph type="title"/>
          </p:nvPr>
        </p:nvSpPr>
        <p:spPr>
          <a:xfrm>
            <a:off x="1044054" y="2286000"/>
            <a:ext cx="3965456" cy="2286000"/>
          </a:xfrm>
        </p:spPr>
        <p:txBody>
          <a:bodyPr anchor="ctr">
            <a:normAutofit/>
          </a:bodyPr>
          <a:lstStyle/>
          <a:p>
            <a:pPr algn="ctr"/>
            <a:r>
              <a:rPr lang="en-GB" sz="1800" dirty="0">
                <a:effectLst/>
                <a:latin typeface="Arial" panose="020B0604020202020204" pitchFamily="34" charset="0"/>
                <a:ea typeface="Times New Roman" panose="02020603050405020304" pitchFamily="18" charset="0"/>
              </a:rPr>
              <a:t>T</a:t>
            </a:r>
            <a:r>
              <a:rPr lang="ro-RO" sz="1800" dirty="0">
                <a:latin typeface="Arial" panose="020B0604020202020204" pitchFamily="34" charset="0"/>
                <a:ea typeface="Times New Roman" panose="02020603050405020304" pitchFamily="18" charset="0"/>
              </a:rPr>
              <a:t>he</a:t>
            </a:r>
            <a:r>
              <a:rPr lang="en-GB" sz="1800" dirty="0">
                <a:effectLst/>
                <a:latin typeface="Arial" panose="020B0604020202020204" pitchFamily="34" charset="0"/>
                <a:ea typeface="Times New Roman" panose="02020603050405020304" pitchFamily="18" charset="0"/>
              </a:rPr>
              <a:t> importance of the concept</a:t>
            </a:r>
            <a:r>
              <a:rPr lang="ro-RO" sz="1800" dirty="0">
                <a:effectLst/>
                <a:latin typeface="Arial" panose="020B0604020202020204" pitchFamily="34" charset="0"/>
                <a:ea typeface="Times New Roman" panose="02020603050405020304" pitchFamily="18" charset="0"/>
              </a:rPr>
              <a:t> of </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360-degree</a:t>
            </a:r>
            <a:r>
              <a:rPr lang="ro-RO" sz="1800" kern="100" dirty="0">
                <a:latin typeface="Arial" panose="020B0604020202020204" pitchFamily="34" charset="0"/>
                <a:ea typeface="Calibri" panose="020F0502020204030204" pitchFamily="34" charset="0"/>
                <a:cs typeface="Times New Roman" panose="02020603050405020304" pitchFamily="18" charset="0"/>
              </a:rPr>
              <a:t> feedbacK </a:t>
            </a:r>
            <a:r>
              <a:rPr lang="en-GB" sz="1800" dirty="0">
                <a:effectLst/>
                <a:latin typeface="Arial" panose="020B0604020202020204" pitchFamily="34" charset="0"/>
                <a:ea typeface="Times New Roman" panose="02020603050405020304" pitchFamily="18" charset="0"/>
              </a:rPr>
              <a:t>to employees </a:t>
            </a:r>
            <a:endParaRPr lang="en-GB" dirty="0"/>
          </a:p>
        </p:txBody>
      </p:sp>
      <p:sp>
        <p:nvSpPr>
          <p:cNvPr id="3" name="Content Placeholder 2">
            <a:extLst>
              <a:ext uri="{FF2B5EF4-FFF2-40B4-BE49-F238E27FC236}">
                <a16:creationId xmlns:a16="http://schemas.microsoft.com/office/drawing/2014/main" id="{751D1BC3-AB85-51B4-DCBC-B33C9F964F59}"/>
              </a:ext>
            </a:extLst>
          </p:cNvPr>
          <p:cNvSpPr>
            <a:spLocks noGrp="1"/>
          </p:cNvSpPr>
          <p:nvPr>
            <p:ph idx="1"/>
          </p:nvPr>
        </p:nvSpPr>
        <p:spPr>
          <a:xfrm>
            <a:off x="5632316" y="732817"/>
            <a:ext cx="6371616" cy="5823626"/>
          </a:xfrm>
        </p:spPr>
        <p:txBody>
          <a:bodyPr anchor="ctr">
            <a:normAutofit/>
          </a:bodyPr>
          <a:lstStyle/>
          <a:p>
            <a:pPr marL="0" indent="0" algn="just">
              <a:lnSpc>
                <a:spcPct val="150000"/>
              </a:lnSpc>
              <a:spcBef>
                <a:spcPts val="0"/>
              </a:spcBef>
              <a:buNone/>
            </a:pPr>
            <a:r>
              <a:rPr lang="en-GB" sz="1800" b="1" kern="100" dirty="0">
                <a:effectLst/>
                <a:latin typeface="Arial" panose="020B0604020202020204" pitchFamily="34" charset="0"/>
                <a:ea typeface="Calibri" panose="020F0502020204030204" pitchFamily="34" charset="0"/>
                <a:cs typeface="Times New Roman" panose="02020603050405020304" pitchFamily="18" charset="0"/>
              </a:rPr>
              <a:t>Personal </a:t>
            </a:r>
            <a:r>
              <a:rPr lang="ro-RO" sz="1800" b="1" kern="100" dirty="0">
                <a:effectLst/>
                <a:latin typeface="Arial" panose="020B0604020202020204" pitchFamily="34" charset="0"/>
                <a:ea typeface="Calibri" panose="020F0502020204030204" pitchFamily="34" charset="0"/>
                <a:cs typeface="Times New Roman" panose="02020603050405020304" pitchFamily="18" charset="0"/>
              </a:rPr>
              <a:t>g</a:t>
            </a:r>
            <a:r>
              <a:rPr lang="en-GB" sz="1800" b="1" kern="100" dirty="0" err="1">
                <a:effectLst/>
                <a:latin typeface="Arial" panose="020B0604020202020204" pitchFamily="34" charset="0"/>
                <a:ea typeface="Calibri" panose="020F0502020204030204" pitchFamily="34" charset="0"/>
                <a:cs typeface="Times New Roman" panose="02020603050405020304" pitchFamily="18" charset="0"/>
              </a:rPr>
              <a:t>rowth</a:t>
            </a:r>
            <a:endParaRPr lang="ro-RO" sz="1800" b="1" kern="100" dirty="0">
              <a:effectLst/>
              <a:latin typeface="Arial" panose="020B0604020202020204" pitchFamily="34" charset="0"/>
              <a:ea typeface="Calibri" panose="020F0502020204030204" pitchFamily="34" charset="0"/>
              <a:cs typeface="Times New Roman" panose="02020603050405020304" pitchFamily="18" charset="0"/>
            </a:endParaRPr>
          </a:p>
          <a:p>
            <a:pPr marL="0" indent="0" algn="just">
              <a:lnSpc>
                <a:spcPct val="150000"/>
              </a:lnSpc>
              <a:spcBef>
                <a:spcPts val="0"/>
              </a:spcBef>
              <a:buNone/>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360-degree feedback helps employees grow both personally and professionally by giving them insightful information about their areas of strength and growth.</a:t>
            </a:r>
            <a:endParaRPr lang="ro-RO" sz="1800" kern="100" dirty="0">
              <a:effectLst/>
              <a:latin typeface="Arial" panose="020B0604020202020204" pitchFamily="34" charset="0"/>
              <a:ea typeface="Calibri" panose="020F0502020204030204" pitchFamily="34" charset="0"/>
              <a:cs typeface="Times New Roman" panose="02020603050405020304" pitchFamily="18" charset="0"/>
            </a:endParaRPr>
          </a:p>
          <a:p>
            <a:pPr marL="0" indent="0" algn="just">
              <a:lnSpc>
                <a:spcPct val="150000"/>
              </a:lnSpc>
              <a:spcBef>
                <a:spcPts val="0"/>
              </a:spcBef>
              <a:buNone/>
            </a:pPr>
            <a:r>
              <a:rPr lang="en-GB" sz="1800" b="1" kern="100" dirty="0">
                <a:effectLst/>
                <a:latin typeface="Arial" panose="020B0604020202020204" pitchFamily="34" charset="0"/>
                <a:ea typeface="Calibri" panose="020F0502020204030204" pitchFamily="34" charset="0"/>
                <a:cs typeface="Times New Roman" panose="02020603050405020304" pitchFamily="18" charset="0"/>
              </a:rPr>
              <a:t>Skill </a:t>
            </a:r>
            <a:r>
              <a:rPr lang="ro-RO" sz="1800" b="1" kern="100" dirty="0">
                <a:effectLst/>
                <a:latin typeface="Arial" panose="020B0604020202020204" pitchFamily="34" charset="0"/>
                <a:ea typeface="Calibri" panose="020F0502020204030204" pitchFamily="34" charset="0"/>
                <a:cs typeface="Times New Roman" panose="02020603050405020304" pitchFamily="18" charset="0"/>
              </a:rPr>
              <a:t>d</a:t>
            </a:r>
            <a:r>
              <a:rPr lang="en-GB" sz="1800" b="1" kern="100" dirty="0" err="1">
                <a:effectLst/>
                <a:latin typeface="Arial" panose="020B0604020202020204" pitchFamily="34" charset="0"/>
                <a:ea typeface="Calibri" panose="020F0502020204030204" pitchFamily="34" charset="0"/>
                <a:cs typeface="Times New Roman" panose="02020603050405020304" pitchFamily="18" charset="0"/>
              </a:rPr>
              <a:t>evelopment</a:t>
            </a:r>
            <a:endParaRPr lang="ro-RO" sz="1800" b="1" kern="100" dirty="0">
              <a:effectLst/>
              <a:latin typeface="Arial" panose="020B0604020202020204" pitchFamily="34" charset="0"/>
              <a:ea typeface="Calibri" panose="020F0502020204030204" pitchFamily="34" charset="0"/>
              <a:cs typeface="Times New Roman" panose="02020603050405020304" pitchFamily="18" charset="0"/>
            </a:endParaRPr>
          </a:p>
          <a:p>
            <a:pPr marL="0" indent="0" algn="just">
              <a:lnSpc>
                <a:spcPct val="150000"/>
              </a:lnSpc>
              <a:spcBef>
                <a:spcPts val="0"/>
              </a:spcBef>
              <a:buNone/>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Employees can concentrate on developing particular abilities that are essential for their roles and career growth through constructive criticism.</a:t>
            </a:r>
          </a:p>
          <a:p>
            <a:pPr marL="0" indent="0" algn="just">
              <a:lnSpc>
                <a:spcPct val="150000"/>
              </a:lnSpc>
              <a:spcBef>
                <a:spcPts val="0"/>
              </a:spcBef>
              <a:buNone/>
            </a:pPr>
            <a:r>
              <a:rPr lang="en-GB" sz="1800" b="1" kern="100" dirty="0">
                <a:effectLst/>
                <a:latin typeface="Arial" panose="020B0604020202020204" pitchFamily="34" charset="0"/>
                <a:ea typeface="Calibri" panose="020F0502020204030204" pitchFamily="34" charset="0"/>
                <a:cs typeface="Times New Roman" panose="02020603050405020304" pitchFamily="18" charset="0"/>
              </a:rPr>
              <a:t>Increased </a:t>
            </a:r>
            <a:r>
              <a:rPr lang="ro-RO" sz="1800" b="1" kern="100" dirty="0">
                <a:effectLst/>
                <a:latin typeface="Arial" panose="020B0604020202020204" pitchFamily="34" charset="0"/>
                <a:ea typeface="Calibri" panose="020F0502020204030204" pitchFamily="34" charset="0"/>
                <a:cs typeface="Times New Roman" panose="02020603050405020304" pitchFamily="18" charset="0"/>
              </a:rPr>
              <a:t>e</a:t>
            </a:r>
            <a:r>
              <a:rPr lang="en-GB" sz="1800" b="1" kern="100" dirty="0" err="1">
                <a:effectLst/>
                <a:latin typeface="Arial" panose="020B0604020202020204" pitchFamily="34" charset="0"/>
                <a:ea typeface="Calibri" panose="020F0502020204030204" pitchFamily="34" charset="0"/>
                <a:cs typeface="Times New Roman" panose="02020603050405020304" pitchFamily="18" charset="0"/>
              </a:rPr>
              <a:t>ngagement</a:t>
            </a:r>
            <a:endParaRPr lang="ro-RO" sz="1800" b="1" kern="100" dirty="0">
              <a:effectLst/>
              <a:latin typeface="Arial" panose="020B0604020202020204" pitchFamily="34" charset="0"/>
              <a:ea typeface="Calibri" panose="020F0502020204030204" pitchFamily="34" charset="0"/>
              <a:cs typeface="Times New Roman" panose="02020603050405020304" pitchFamily="18" charset="0"/>
            </a:endParaRPr>
          </a:p>
          <a:p>
            <a:pPr marL="0" indent="0" algn="just">
              <a:lnSpc>
                <a:spcPct val="150000"/>
              </a:lnSpc>
              <a:spcBef>
                <a:spcPts val="0"/>
              </a:spcBef>
              <a:buNone/>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A sense of ownership and participation is fostered when people know their thoughts are respected, and this increases commitment and job satisfaction</a:t>
            </a:r>
            <a:r>
              <a:rPr lang="ro-RO" kern="100" dirty="0">
                <a:latin typeface="Arial" panose="020B0604020202020204" pitchFamily="34" charset="0"/>
                <a:ea typeface="Calibri" panose="020F0502020204030204" pitchFamily="34" charset="0"/>
                <a:cs typeface="Times New Roman" panose="02020603050405020304" pitchFamily="18" charset="0"/>
              </a:rPr>
              <a:t> (</a:t>
            </a:r>
            <a:r>
              <a:rPr lang="en-GB" kern="100" dirty="0" err="1">
                <a:latin typeface="Arial" panose="020B0604020202020204" pitchFamily="34" charset="0"/>
                <a:ea typeface="Calibri" panose="020F0502020204030204" pitchFamily="34" charset="0"/>
                <a:cs typeface="Arial" panose="020B0604020202020204" pitchFamily="34" charset="0"/>
              </a:rPr>
              <a:t>Garavan</a:t>
            </a:r>
            <a:r>
              <a:rPr lang="ro-RO" sz="1800" b="0" i="0" dirty="0">
                <a:effectLst/>
                <a:latin typeface="Arial" panose="020B0604020202020204" pitchFamily="34" charset="0"/>
                <a:cs typeface="Arial" panose="020B0604020202020204" pitchFamily="34" charset="0"/>
              </a:rPr>
              <a:t>,199</a:t>
            </a:r>
            <a:r>
              <a:rPr lang="en-GB" sz="1800" b="0" i="0" dirty="0">
                <a:effectLst/>
                <a:latin typeface="Arial" panose="020B0604020202020204" pitchFamily="34" charset="0"/>
                <a:cs typeface="Arial" panose="020B0604020202020204" pitchFamily="34" charset="0"/>
              </a:rPr>
              <a:t>7</a:t>
            </a:r>
            <a:r>
              <a:rPr lang="ro-RO" kern="100" dirty="0">
                <a:latin typeface="Arial" panose="020B0604020202020204" pitchFamily="34" charset="0"/>
                <a:ea typeface="Calibri" panose="020F0502020204030204" pitchFamily="34" charset="0"/>
                <a:cs typeface="Times New Roman" panose="02020603050405020304" pitchFamily="18" charset="0"/>
              </a:rPr>
              <a:t>).</a:t>
            </a:r>
            <a:endParaRPr lang="ro-RO" sz="1800" kern="10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148124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DB4423-716D-4B40-9498-69F5F3E5E0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76BCBC0B-8296-56C5-38CB-8138FF84D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65344" y="125034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gradFill>
            <a:gsLst>
              <a:gs pos="0">
                <a:schemeClr val="accent1">
                  <a:lumMod val="60000"/>
                  <a:lumOff val="40000"/>
                  <a:alpha val="0"/>
                </a:schemeClr>
              </a:gs>
              <a:gs pos="9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B1D3D66-24ED-64CA-2352-A4B804E3F655}"/>
              </a:ext>
            </a:extLst>
          </p:cNvPr>
          <p:cNvSpPr>
            <a:spLocks noGrp="1"/>
          </p:cNvSpPr>
          <p:nvPr>
            <p:ph type="title"/>
          </p:nvPr>
        </p:nvSpPr>
        <p:spPr>
          <a:xfrm>
            <a:off x="7305543" y="2286000"/>
            <a:ext cx="3676918" cy="2286000"/>
          </a:xfrm>
        </p:spPr>
        <p:txBody>
          <a:bodyPr anchor="ctr">
            <a:normAutofit fontScale="90000"/>
          </a:bodyPr>
          <a:lstStyle/>
          <a:p>
            <a:pPr algn="ctr">
              <a:lnSpc>
                <a:spcPct val="150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The importance of the concept</a:t>
            </a:r>
            <a:r>
              <a:rPr lang="ro-RO" sz="1800" dirty="0">
                <a:effectLst/>
                <a:latin typeface="Arial" panose="020B0604020202020204" pitchFamily="34" charset="0"/>
                <a:ea typeface="Times New Roman" panose="02020603050405020304" pitchFamily="18" charset="0"/>
                <a:cs typeface="Arial" panose="020B0604020202020204" pitchFamily="34" charset="0"/>
              </a:rPr>
              <a:t> of </a:t>
            </a:r>
            <a:r>
              <a:rPr lang="en-GB" sz="1800" kern="100" dirty="0">
                <a:effectLst/>
                <a:latin typeface="Arial" panose="020B0604020202020204" pitchFamily="34" charset="0"/>
                <a:ea typeface="Calibri" panose="020F0502020204030204" pitchFamily="34" charset="0"/>
                <a:cs typeface="Arial" panose="020B0604020202020204" pitchFamily="34" charset="0"/>
              </a:rPr>
              <a:t>360-degree</a:t>
            </a:r>
            <a:r>
              <a:rPr lang="ro-RO" sz="1800" kern="100" dirty="0">
                <a:latin typeface="Arial" panose="020B0604020202020204" pitchFamily="34" charset="0"/>
                <a:ea typeface="Calibri" panose="020F0502020204030204" pitchFamily="34" charset="0"/>
                <a:cs typeface="Arial" panose="020B0604020202020204" pitchFamily="34" charset="0"/>
              </a:rPr>
              <a:t> feedbacK</a:t>
            </a:r>
            <a:r>
              <a:rPr lang="en-GB" sz="1800" dirty="0">
                <a:effectLst/>
                <a:latin typeface="Arial" panose="020B0604020202020204" pitchFamily="34" charset="0"/>
                <a:ea typeface="Times New Roman" panose="02020603050405020304" pitchFamily="18" charset="0"/>
                <a:cs typeface="Arial" panose="020B0604020202020204" pitchFamily="34" charset="0"/>
              </a:rPr>
              <a:t> t</a:t>
            </a:r>
            <a:r>
              <a:rPr lang="ro-RO" sz="1800" dirty="0">
                <a:effectLst/>
                <a:latin typeface="Arial" panose="020B0604020202020204" pitchFamily="34" charset="0"/>
                <a:ea typeface="Times New Roman" panose="02020603050405020304" pitchFamily="18" charset="0"/>
                <a:cs typeface="Arial" panose="020B0604020202020204" pitchFamily="34" charset="0"/>
              </a:rPr>
              <a:t>o </a:t>
            </a:r>
            <a:r>
              <a:rPr lang="en-GB" sz="1800" dirty="0">
                <a:effectLst/>
                <a:latin typeface="Arial" panose="020B0604020202020204" pitchFamily="34" charset="0"/>
                <a:ea typeface="Times New Roman" panose="02020603050405020304" pitchFamily="18" charset="0"/>
                <a:cs typeface="Arial" panose="020B0604020202020204" pitchFamily="34" charset="0"/>
              </a:rPr>
              <a:t>employers</a:t>
            </a:r>
            <a:br>
              <a:rPr lang="en-GB" sz="1800" dirty="0">
                <a:effectLst/>
                <a:latin typeface="Arial" panose="020B0604020202020204" pitchFamily="34" charset="0"/>
                <a:ea typeface="Times New Roman" panose="02020603050405020304" pitchFamily="18" charset="0"/>
                <a:cs typeface="Arial" panose="020B0604020202020204" pitchFamily="34" charset="0"/>
              </a:rPr>
            </a:br>
            <a:endParaRPr lang="en-GB" dirty="0">
              <a:solidFill>
                <a:srgbClr val="0000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91AFE26-5114-2311-3C23-11513C3323F1}"/>
              </a:ext>
            </a:extLst>
          </p:cNvPr>
          <p:cNvSpPr>
            <a:spLocks noGrp="1"/>
          </p:cNvSpPr>
          <p:nvPr>
            <p:ph idx="1"/>
          </p:nvPr>
        </p:nvSpPr>
        <p:spPr>
          <a:xfrm>
            <a:off x="262647" y="496111"/>
            <a:ext cx="6614808" cy="5914417"/>
          </a:xfrm>
        </p:spPr>
        <p:txBody>
          <a:bodyPr anchor="ctr">
            <a:normAutofit/>
          </a:bodyPr>
          <a:lstStyle/>
          <a:p>
            <a:pPr marL="0" indent="0" algn="just">
              <a:lnSpc>
                <a:spcPct val="107000"/>
              </a:lnSpc>
              <a:spcAft>
                <a:spcPts val="800"/>
              </a:spcAft>
              <a:buNone/>
            </a:pPr>
            <a:r>
              <a:rPr lang="en-GB" sz="1800" b="1" kern="100" dirty="0">
                <a:effectLst/>
                <a:latin typeface="Arial" panose="020B0604020202020204" pitchFamily="34" charset="0"/>
                <a:ea typeface="Calibri" panose="020F0502020204030204" pitchFamily="34" charset="0"/>
                <a:cs typeface="Times New Roman" panose="02020603050405020304" pitchFamily="18" charset="0"/>
              </a:rPr>
              <a:t>Improved </a:t>
            </a:r>
            <a:r>
              <a:rPr lang="ro-RO" sz="1800" b="1" kern="100" dirty="0">
                <a:effectLst/>
                <a:latin typeface="Arial" panose="020B0604020202020204" pitchFamily="34" charset="0"/>
                <a:ea typeface="Calibri" panose="020F0502020204030204" pitchFamily="34" charset="0"/>
                <a:cs typeface="Times New Roman" panose="02020603050405020304" pitchFamily="18" charset="0"/>
              </a:rPr>
              <a:t>t</a:t>
            </a:r>
            <a:r>
              <a:rPr lang="en-GB" sz="1800" b="1" kern="100" dirty="0" err="1">
                <a:effectLst/>
                <a:latin typeface="Arial" panose="020B0604020202020204" pitchFamily="34" charset="0"/>
                <a:ea typeface="Calibri" panose="020F0502020204030204" pitchFamily="34" charset="0"/>
                <a:cs typeface="Times New Roman" panose="02020603050405020304" pitchFamily="18" charset="0"/>
              </a:rPr>
              <a:t>eam</a:t>
            </a:r>
            <a:r>
              <a:rPr lang="en-GB" sz="1800" b="1" kern="100" dirty="0">
                <a:effectLst/>
                <a:latin typeface="Arial" panose="020B0604020202020204" pitchFamily="34" charset="0"/>
                <a:ea typeface="Calibri" panose="020F0502020204030204" pitchFamily="34" charset="0"/>
                <a:cs typeface="Times New Roman" panose="02020603050405020304" pitchFamily="18" charset="0"/>
              </a:rPr>
              <a:t> </a:t>
            </a:r>
            <a:r>
              <a:rPr lang="ro-RO" sz="1800" b="1" kern="100" dirty="0">
                <a:effectLst/>
                <a:latin typeface="Arial" panose="020B0604020202020204" pitchFamily="34" charset="0"/>
                <a:ea typeface="Calibri" panose="020F0502020204030204" pitchFamily="34" charset="0"/>
                <a:cs typeface="Times New Roman" panose="02020603050405020304" pitchFamily="18" charset="0"/>
              </a:rPr>
              <a:t>d</a:t>
            </a:r>
            <a:r>
              <a:rPr lang="en-GB" sz="1800" b="1" kern="100" dirty="0" err="1">
                <a:effectLst/>
                <a:latin typeface="Arial" panose="020B0604020202020204" pitchFamily="34" charset="0"/>
                <a:ea typeface="Calibri" panose="020F0502020204030204" pitchFamily="34" charset="0"/>
                <a:cs typeface="Times New Roman" panose="02020603050405020304" pitchFamily="18" charset="0"/>
              </a:rPr>
              <a:t>ynamics</a:t>
            </a:r>
            <a:endParaRPr lang="ro-RO" sz="1800" b="1" kern="100" dirty="0">
              <a:effectLst/>
              <a:latin typeface="Arial" panose="020B060402020202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Teams become more cohesive, cooperative, and effective by focusing on each member's areas of strength and growth.</a:t>
            </a:r>
            <a:endParaRPr lang="ro-RO" sz="1800" kern="100" dirty="0">
              <a:effectLst/>
              <a:latin typeface="Arial" panose="020B060402020202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b="1" kern="100" dirty="0">
                <a:effectLst/>
                <a:latin typeface="Arial" panose="020B0604020202020204" pitchFamily="34" charset="0"/>
                <a:ea typeface="Calibri" panose="020F0502020204030204" pitchFamily="34" charset="0"/>
                <a:cs typeface="Times New Roman" panose="02020603050405020304" pitchFamily="18" charset="0"/>
              </a:rPr>
              <a:t>Enhanced capacity for leadership</a:t>
            </a:r>
          </a:p>
          <a:p>
            <a:pPr marL="0" indent="0" algn="just">
              <a:lnSpc>
                <a:spcPct val="107000"/>
              </a:lnSpc>
              <a:spcAft>
                <a:spcPts val="800"/>
              </a:spcAft>
              <a:buNone/>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Feedback on their management styles is given to leaders, enabling more focused development and improved leadership.</a:t>
            </a:r>
            <a:endParaRPr lang="ro-RO" sz="1800" kern="100" dirty="0">
              <a:effectLst/>
              <a:latin typeface="Arial" panose="020B060402020202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b="1" kern="100" dirty="0">
                <a:effectLst/>
                <a:latin typeface="Arial" panose="020B0604020202020204" pitchFamily="34" charset="0"/>
                <a:ea typeface="Calibri" panose="020F0502020204030204" pitchFamily="34" charset="0"/>
                <a:cs typeface="Times New Roman" panose="02020603050405020304" pitchFamily="18" charset="0"/>
              </a:rPr>
              <a:t>Increased </a:t>
            </a:r>
            <a:r>
              <a:rPr lang="ro-RO" sz="1800" b="1" kern="100" dirty="0">
                <a:effectLst/>
                <a:latin typeface="Arial" panose="020B0604020202020204" pitchFamily="34" charset="0"/>
                <a:ea typeface="Calibri" panose="020F0502020204030204" pitchFamily="34" charset="0"/>
                <a:cs typeface="Times New Roman" panose="02020603050405020304" pitchFamily="18" charset="0"/>
              </a:rPr>
              <a:t>p</a:t>
            </a:r>
            <a:r>
              <a:rPr lang="en-GB" sz="1800" b="1" kern="100" dirty="0" err="1">
                <a:effectLst/>
                <a:latin typeface="Arial" panose="020B0604020202020204" pitchFamily="34" charset="0"/>
                <a:ea typeface="Calibri" panose="020F0502020204030204" pitchFamily="34" charset="0"/>
                <a:cs typeface="Times New Roman" panose="02020603050405020304" pitchFamily="18" charset="0"/>
              </a:rPr>
              <a:t>roductivity</a:t>
            </a:r>
            <a:endParaRPr lang="ro-RO" sz="1800" b="1" kern="100" dirty="0">
              <a:effectLst/>
              <a:latin typeface="Arial" panose="020B060402020202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An engaged and driven workforce boosts output, which improves the performance of the company as a whole</a:t>
            </a:r>
            <a:r>
              <a:rPr lang="ro-RO" kern="100" dirty="0">
                <a:latin typeface="Arial" panose="020B0604020202020204" pitchFamily="34" charset="0"/>
                <a:ea typeface="Calibri" panose="020F0502020204030204" pitchFamily="34" charset="0"/>
                <a:cs typeface="Times New Roman" panose="02020603050405020304" pitchFamily="18" charset="0"/>
              </a:rPr>
              <a:t> (</a:t>
            </a:r>
            <a:r>
              <a:rPr lang="en-GB" sz="1800" b="0" i="0" dirty="0">
                <a:effectLst/>
                <a:latin typeface="Arial" panose="020B0604020202020204" pitchFamily="34" charset="0"/>
                <a:cs typeface="Arial" panose="020B0604020202020204" pitchFamily="34" charset="0"/>
              </a:rPr>
              <a:t>Atwater</a:t>
            </a:r>
            <a:r>
              <a:rPr lang="ro-RO" sz="1800" b="0" i="0" dirty="0">
                <a:effectLst/>
                <a:latin typeface="Arial" panose="020B0604020202020204" pitchFamily="34" charset="0"/>
                <a:cs typeface="Arial" panose="020B0604020202020204" pitchFamily="34" charset="0"/>
              </a:rPr>
              <a:t>, 1998</a:t>
            </a:r>
            <a:r>
              <a:rPr lang="ro-RO" kern="100" dirty="0">
                <a:latin typeface="Arial" panose="020B0604020202020204" pitchFamily="34" charset="0"/>
                <a:ea typeface="Calibri" panose="020F0502020204030204" pitchFamily="34" charset="0"/>
                <a:cs typeface="Times New Roman" panose="02020603050405020304" pitchFamily="18" charset="0"/>
              </a:rPr>
              <a:t>).</a:t>
            </a:r>
            <a:endParaRPr lang="en-GB" dirty="0"/>
          </a:p>
        </p:txBody>
      </p:sp>
    </p:spTree>
    <p:extLst>
      <p:ext uri="{BB962C8B-B14F-4D97-AF65-F5344CB8AC3E}">
        <p14:creationId xmlns:p14="http://schemas.microsoft.com/office/powerpoint/2010/main" val="7051507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669F72C-E3FB-4C48-AEBD-AF7AC0D74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273E372-AAE1-7E3A-D35A-832630F6D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71E464-8D18-8EF7-42BB-CBB6B4669A33}"/>
              </a:ext>
            </a:extLst>
          </p:cNvPr>
          <p:cNvSpPr>
            <a:spLocks noGrp="1"/>
          </p:cNvSpPr>
          <p:nvPr>
            <p:ph type="title"/>
          </p:nvPr>
        </p:nvSpPr>
        <p:spPr>
          <a:xfrm>
            <a:off x="1050771" y="1757896"/>
            <a:ext cx="4009639" cy="2527760"/>
          </a:xfrm>
        </p:spPr>
        <p:txBody>
          <a:bodyPr anchor="ctr">
            <a:normAutofit/>
          </a:bodyPr>
          <a:lstStyle/>
          <a:p>
            <a:pPr algn="ctr">
              <a:lnSpc>
                <a:spcPct val="110000"/>
              </a:lnSpc>
            </a:pPr>
            <a:r>
              <a:rPr lang="en-GB" sz="2400" dirty="0">
                <a:effectLst/>
                <a:latin typeface="Arial" panose="020B0604020202020204" pitchFamily="34" charset="0"/>
                <a:ea typeface="Times New Roman" panose="02020603050405020304" pitchFamily="18" charset="0"/>
              </a:rPr>
              <a:t>The benefits of </a:t>
            </a:r>
            <a:r>
              <a:rPr lang="ro-RO" sz="2400" dirty="0">
                <a:latin typeface="Arial" panose="020B0604020202020204" pitchFamily="34" charset="0"/>
                <a:ea typeface="Times New Roman" panose="02020603050405020304" pitchFamily="18" charset="0"/>
              </a:rPr>
              <a:t>360-degree feedback</a:t>
            </a:r>
            <a:r>
              <a:rPr lang="en-GB" sz="2400" dirty="0">
                <a:effectLst/>
                <a:latin typeface="Arial" panose="020B0604020202020204" pitchFamily="34" charset="0"/>
                <a:ea typeface="Times New Roman" panose="02020603050405020304" pitchFamily="18" charset="0"/>
              </a:rPr>
              <a:t> implementation to employees </a:t>
            </a:r>
            <a:endParaRPr lang="en-GB" sz="2400" dirty="0"/>
          </a:p>
        </p:txBody>
      </p:sp>
      <p:pic>
        <p:nvPicPr>
          <p:cNvPr id="7" name="Graphic 6" descr="Business Growth">
            <a:extLst>
              <a:ext uri="{FF2B5EF4-FFF2-40B4-BE49-F238E27FC236}">
                <a16:creationId xmlns:a16="http://schemas.microsoft.com/office/drawing/2014/main" id="{C6D1F5C8-1E64-89F5-23C1-4B1A0D10CA2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253312" y="4438996"/>
            <a:ext cx="1604556" cy="1604556"/>
          </a:xfrm>
          <a:prstGeom prst="rect">
            <a:avLst/>
          </a:prstGeom>
        </p:spPr>
      </p:pic>
      <p:sp>
        <p:nvSpPr>
          <p:cNvPr id="14" name="Rectangle 13">
            <a:extLst>
              <a:ext uri="{FF2B5EF4-FFF2-40B4-BE49-F238E27FC236}">
                <a16:creationId xmlns:a16="http://schemas.microsoft.com/office/drawing/2014/main" id="{F9F3AB66-42CF-94B3-7050-9DDAFC451F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0"/>
            <a:ext cx="6095999" cy="6858000"/>
          </a:xfrm>
          <a:prstGeom prst="rect">
            <a:avLst/>
          </a:prstGeom>
          <a:gradFill>
            <a:gsLst>
              <a:gs pos="20000">
                <a:schemeClr val="accent1">
                  <a:lumMod val="60000"/>
                  <a:lumOff val="40000"/>
                  <a:alpha val="0"/>
                </a:schemeClr>
              </a:gs>
              <a:gs pos="9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D5297DE-D27F-6292-B311-2D935AC28557}"/>
              </a:ext>
            </a:extLst>
          </p:cNvPr>
          <p:cNvSpPr>
            <a:spLocks noGrp="1"/>
          </p:cNvSpPr>
          <p:nvPr>
            <p:ph idx="1"/>
          </p:nvPr>
        </p:nvSpPr>
        <p:spPr>
          <a:xfrm>
            <a:off x="6313251" y="330740"/>
            <a:ext cx="5710136" cy="6284069"/>
          </a:xfrm>
        </p:spPr>
        <p:txBody>
          <a:bodyPr anchor="ctr">
            <a:normAutofit/>
          </a:bodyPr>
          <a:lstStyle/>
          <a:p>
            <a:pPr marL="0" indent="0" algn="just">
              <a:lnSpc>
                <a:spcPct val="107000"/>
              </a:lnSpc>
              <a:spcAft>
                <a:spcPts val="800"/>
              </a:spcAft>
              <a:buNone/>
            </a:pPr>
            <a:endParaRPr lang="en-GB" sz="1600" b="1"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07000"/>
              </a:lnSpc>
              <a:spcAft>
                <a:spcPts val="800"/>
              </a:spcAft>
              <a:buNone/>
            </a:pPr>
            <a:r>
              <a:rPr lang="en-GB" sz="1600" b="1" kern="100" dirty="0">
                <a:effectLst/>
                <a:latin typeface="Arial" panose="020B0604020202020204" pitchFamily="34" charset="0"/>
                <a:ea typeface="Calibri" panose="020F0502020204030204" pitchFamily="34" charset="0"/>
                <a:cs typeface="Arial" panose="020B0604020202020204" pitchFamily="34" charset="0"/>
              </a:rPr>
              <a:t>Personal development opportunities</a:t>
            </a:r>
          </a:p>
          <a:p>
            <a:pPr marL="0" indent="0" algn="just">
              <a:lnSpc>
                <a:spcPct val="107000"/>
              </a:lnSpc>
              <a:spcAft>
                <a:spcPts val="800"/>
              </a:spcAft>
              <a:buNone/>
            </a:pPr>
            <a:r>
              <a:rPr lang="en-GB" sz="1600" kern="100" dirty="0">
                <a:effectLst/>
                <a:latin typeface="Arial" panose="020B0604020202020204" pitchFamily="34" charset="0"/>
                <a:ea typeface="Calibri" panose="020F0502020204030204" pitchFamily="34" charset="0"/>
                <a:cs typeface="Arial" panose="020B0604020202020204" pitchFamily="34" charset="0"/>
              </a:rPr>
              <a:t>From a variety of angles, it assists staff members in identifying their areas of strength and growth. This may result in opportunities for skill improvement and focused development plans</a:t>
            </a:r>
            <a:r>
              <a:rPr lang="en-GB" sz="1600" kern="100" dirty="0">
                <a:latin typeface="Arial" panose="020B0604020202020204" pitchFamily="34" charset="0"/>
                <a:ea typeface="Calibri" panose="020F0502020204030204" pitchFamily="34" charset="0"/>
                <a:cs typeface="Arial" panose="020B0604020202020204" pitchFamily="34" charset="0"/>
              </a:rPr>
              <a:t>.</a:t>
            </a:r>
          </a:p>
          <a:p>
            <a:pPr marL="0" indent="0" algn="just">
              <a:lnSpc>
                <a:spcPct val="107000"/>
              </a:lnSpc>
              <a:spcAft>
                <a:spcPts val="800"/>
              </a:spcAft>
              <a:buNone/>
            </a:pPr>
            <a:r>
              <a:rPr lang="en-GB" sz="1600" b="1" kern="100" dirty="0">
                <a:effectLst/>
                <a:latin typeface="Arial" panose="020B0604020202020204" pitchFamily="34" charset="0"/>
                <a:ea typeface="Calibri" panose="020F0502020204030204" pitchFamily="34" charset="0"/>
                <a:cs typeface="Arial" panose="020B0604020202020204" pitchFamily="34" charset="0"/>
              </a:rPr>
              <a:t>Increased self-awareness</a:t>
            </a:r>
          </a:p>
          <a:p>
            <a:pPr marL="0" indent="0" algn="just">
              <a:lnSpc>
                <a:spcPct val="107000"/>
              </a:lnSpc>
              <a:spcAft>
                <a:spcPts val="800"/>
              </a:spcAft>
              <a:buNone/>
            </a:pPr>
            <a:r>
              <a:rPr lang="en-GB" sz="1600" kern="100" dirty="0">
                <a:effectLst/>
                <a:latin typeface="Arial" panose="020B0604020202020204" pitchFamily="34" charset="0"/>
                <a:ea typeface="Calibri" panose="020F0502020204030204" pitchFamily="34" charset="0"/>
                <a:cs typeface="Arial" panose="020B0604020202020204" pitchFamily="34" charset="0"/>
              </a:rPr>
              <a:t>Receiving feedback from various sources can help an employee become more self-aware. They can comprehend their communication style, how they affect other people, and the areas in which they are strong or still need improvement</a:t>
            </a:r>
            <a:r>
              <a:rPr lang="ro-RO" sz="1600" kern="100" dirty="0">
                <a:effectLst/>
                <a:latin typeface="Arial" panose="020B0604020202020204" pitchFamily="34" charset="0"/>
                <a:ea typeface="Calibri" panose="020F0502020204030204" pitchFamily="34" charset="0"/>
                <a:cs typeface="Arial" panose="020B0604020202020204" pitchFamily="34" charset="0"/>
              </a:rPr>
              <a:t> </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07000"/>
              </a:lnSpc>
              <a:spcAft>
                <a:spcPts val="800"/>
              </a:spcAft>
              <a:buNone/>
            </a:pPr>
            <a:r>
              <a:rPr lang="en-GB" sz="1600" b="1" kern="100" dirty="0">
                <a:effectLst/>
                <a:latin typeface="Arial" panose="020B0604020202020204" pitchFamily="34" charset="0"/>
                <a:ea typeface="Calibri" panose="020F0502020204030204" pitchFamily="34" charset="0"/>
                <a:cs typeface="Arial" panose="020B0604020202020204" pitchFamily="34" charset="0"/>
              </a:rPr>
              <a:t>Career advancement opportunities</a:t>
            </a:r>
          </a:p>
          <a:p>
            <a:pPr marL="0" indent="0" algn="just">
              <a:lnSpc>
                <a:spcPct val="107000"/>
              </a:lnSpc>
              <a:spcAft>
                <a:spcPts val="800"/>
              </a:spcAft>
              <a:buNone/>
            </a:pPr>
            <a:r>
              <a:rPr lang="en-GB" sz="1600" kern="100" dirty="0">
                <a:effectLst/>
                <a:latin typeface="Arial" panose="020B0604020202020204" pitchFamily="34" charset="0"/>
                <a:ea typeface="Calibri" panose="020F0502020204030204" pitchFamily="34" charset="0"/>
                <a:cs typeface="Arial" panose="020B0604020202020204" pitchFamily="34" charset="0"/>
              </a:rPr>
              <a:t>Employees that receive clear feedback are better able to understand the behaviours and skill sets that the company values. Their prospects of progress can be enhanced</a:t>
            </a:r>
            <a:r>
              <a:rPr lang="ro-RO" sz="1600" kern="100" dirty="0">
                <a:latin typeface="Arial" panose="020B0604020202020204" pitchFamily="34" charset="0"/>
                <a:ea typeface="Calibri" panose="020F0502020204030204" pitchFamily="34" charset="0"/>
                <a:cs typeface="Arial" panose="020B0604020202020204" pitchFamily="34" charset="0"/>
              </a:rPr>
              <a:t> </a:t>
            </a:r>
            <a:r>
              <a:rPr lang="en-GB" sz="1600" kern="100" dirty="0">
                <a:effectLst/>
                <a:latin typeface="Arial" panose="020B0604020202020204" pitchFamily="34" charset="0"/>
                <a:ea typeface="Calibri" panose="020F0502020204030204" pitchFamily="34" charset="0"/>
                <a:cs typeface="Arial" panose="020B0604020202020204" pitchFamily="34" charset="0"/>
              </a:rPr>
              <a:t>and their professional growth guided by this knowledge</a:t>
            </a:r>
            <a:r>
              <a:rPr lang="ro-RO" sz="1600" kern="100" dirty="0">
                <a:effectLst/>
                <a:latin typeface="Arial" panose="020B0604020202020204" pitchFamily="34" charset="0"/>
                <a:ea typeface="Calibri" panose="020F0502020204030204" pitchFamily="34" charset="0"/>
                <a:cs typeface="Arial" panose="020B0604020202020204" pitchFamily="34" charset="0"/>
              </a:rPr>
              <a:t> (Garavan, 1997).</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60000"/>
              </a:lnSpc>
              <a:spcBef>
                <a:spcPts val="0"/>
              </a:spcBef>
              <a:buNone/>
            </a:pPr>
            <a:endParaRPr lang="ro-RO" sz="1600" b="1" kern="1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10000"/>
              </a:lnSpc>
              <a:buNone/>
            </a:pPr>
            <a:endParaRPr lang="en-GB" sz="1400" dirty="0"/>
          </a:p>
        </p:txBody>
      </p:sp>
    </p:spTree>
    <p:extLst>
      <p:ext uri="{BB962C8B-B14F-4D97-AF65-F5344CB8AC3E}">
        <p14:creationId xmlns:p14="http://schemas.microsoft.com/office/powerpoint/2010/main" val="30942523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AD064D-86F0-42ED-B520-996898579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526378-17CB-864A-44C6-A0B3F765A2CE}"/>
              </a:ext>
            </a:extLst>
          </p:cNvPr>
          <p:cNvSpPr>
            <a:spLocks noGrp="1"/>
          </p:cNvSpPr>
          <p:nvPr>
            <p:ph type="title"/>
          </p:nvPr>
        </p:nvSpPr>
        <p:spPr>
          <a:xfrm>
            <a:off x="6332705" y="272373"/>
            <a:ext cx="5476673" cy="1157593"/>
          </a:xfrm>
        </p:spPr>
        <p:txBody>
          <a:bodyPr>
            <a:normAutofit/>
          </a:bodyPr>
          <a:lstStyle/>
          <a:p>
            <a:pPr algn="ctr">
              <a:lnSpc>
                <a:spcPct val="110000"/>
              </a:lnSpc>
            </a:pPr>
            <a:r>
              <a:rPr lang="en-GB" sz="1600" dirty="0">
                <a:effectLst/>
                <a:latin typeface="Arial" panose="020B0604020202020204" pitchFamily="34" charset="0"/>
                <a:ea typeface="Times New Roman" panose="02020603050405020304" pitchFamily="18" charset="0"/>
                <a:cs typeface="Arial" panose="020B0604020202020204" pitchFamily="34" charset="0"/>
              </a:rPr>
              <a:t>The benefits of </a:t>
            </a:r>
            <a:r>
              <a:rPr lang="ro-RO" sz="1600" dirty="0">
                <a:latin typeface="Arial" panose="020B0604020202020204" pitchFamily="34" charset="0"/>
                <a:ea typeface="Times New Roman" panose="02020603050405020304" pitchFamily="18" charset="0"/>
                <a:cs typeface="Arial" panose="020B0604020202020204" pitchFamily="34" charset="0"/>
              </a:rPr>
              <a:t>360-degree feedback </a:t>
            </a:r>
            <a:r>
              <a:rPr lang="en-GB" sz="1600" dirty="0">
                <a:effectLst/>
                <a:latin typeface="Arial" panose="020B0604020202020204" pitchFamily="34" charset="0"/>
                <a:ea typeface="Times New Roman" panose="02020603050405020304" pitchFamily="18" charset="0"/>
                <a:cs typeface="Arial" panose="020B0604020202020204" pitchFamily="34" charset="0"/>
              </a:rPr>
              <a:t>implementation t</a:t>
            </a:r>
            <a:r>
              <a:rPr lang="ro-RO" sz="1600" dirty="0">
                <a:effectLst/>
                <a:latin typeface="Arial" panose="020B0604020202020204" pitchFamily="34" charset="0"/>
                <a:ea typeface="Times New Roman" panose="02020603050405020304" pitchFamily="18" charset="0"/>
                <a:cs typeface="Arial" panose="020B0604020202020204" pitchFamily="34" charset="0"/>
              </a:rPr>
              <a:t>o </a:t>
            </a:r>
            <a:r>
              <a:rPr lang="en-GB" sz="1600" dirty="0">
                <a:effectLst/>
                <a:latin typeface="Arial" panose="020B0604020202020204" pitchFamily="34" charset="0"/>
                <a:ea typeface="Times New Roman" panose="02020603050405020304" pitchFamily="18" charset="0"/>
                <a:cs typeface="Arial" panose="020B0604020202020204" pitchFamily="34" charset="0"/>
              </a:rPr>
              <a:t>employers</a:t>
            </a:r>
            <a:br>
              <a:rPr lang="en-GB" sz="1600" dirty="0">
                <a:effectLst/>
                <a:latin typeface="Arial" panose="020B0604020202020204" pitchFamily="34" charset="0"/>
                <a:ea typeface="Times New Roman" panose="02020603050405020304" pitchFamily="18" charset="0"/>
                <a:cs typeface="Arial" panose="020B0604020202020204" pitchFamily="34" charset="0"/>
              </a:rPr>
            </a:br>
            <a:endParaRPr lang="en-GB" sz="1600" dirty="0">
              <a:latin typeface="Arial" panose="020B0604020202020204" pitchFamily="34" charset="0"/>
              <a:cs typeface="Arial" panose="020B0604020202020204" pitchFamily="34" charset="0"/>
            </a:endParaRPr>
          </a:p>
        </p:txBody>
      </p:sp>
      <p:pic>
        <p:nvPicPr>
          <p:cNvPr id="5" name="Picture 4" descr="Top shot of a representation of networks with stick figures.">
            <a:extLst>
              <a:ext uri="{FF2B5EF4-FFF2-40B4-BE49-F238E27FC236}">
                <a16:creationId xmlns:a16="http://schemas.microsoft.com/office/drawing/2014/main" id="{EC91520C-B83F-AA66-FE14-6A0E58CDE8D4}"/>
              </a:ext>
            </a:extLst>
          </p:cNvPr>
          <p:cNvPicPr>
            <a:picLocks noChangeAspect="1"/>
          </p:cNvPicPr>
          <p:nvPr/>
        </p:nvPicPr>
        <p:blipFill rotWithShape="1">
          <a:blip r:embed="rId2"/>
          <a:srcRect l="32361" r="8528"/>
          <a:stretch/>
        </p:blipFill>
        <p:spPr>
          <a:xfrm>
            <a:off x="-1" y="10"/>
            <a:ext cx="6096001" cy="6857990"/>
          </a:xfrm>
          <a:prstGeom prst="rect">
            <a:avLst/>
          </a:prstGeom>
        </p:spPr>
      </p:pic>
      <p:sp>
        <p:nvSpPr>
          <p:cNvPr id="11" name="Rectangle 10">
            <a:extLst>
              <a:ext uri="{FF2B5EF4-FFF2-40B4-BE49-F238E27FC236}">
                <a16:creationId xmlns:a16="http://schemas.microsoft.com/office/drawing/2014/main" id="{AE56140E-8EE1-BE31-745D-450AF05FB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74117"/>
            <a:ext cx="6095999" cy="3689633"/>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F1C26B-ADA0-4180-CFFF-C0DAB807E9B9}"/>
              </a:ext>
            </a:extLst>
          </p:cNvPr>
          <p:cNvSpPr>
            <a:spLocks noGrp="1"/>
          </p:cNvSpPr>
          <p:nvPr>
            <p:ph idx="1"/>
          </p:nvPr>
        </p:nvSpPr>
        <p:spPr>
          <a:xfrm>
            <a:off x="6332706" y="1352145"/>
            <a:ext cx="5607996" cy="5408578"/>
          </a:xfrm>
        </p:spPr>
        <p:txBody>
          <a:bodyPr>
            <a:normAutofit fontScale="25000" lnSpcReduction="20000"/>
          </a:bodyPr>
          <a:lstStyle/>
          <a:p>
            <a:pPr marL="0" indent="0" algn="just">
              <a:lnSpc>
                <a:spcPct val="170000"/>
              </a:lnSpc>
              <a:spcBef>
                <a:spcPts val="0"/>
              </a:spcBef>
              <a:buNone/>
            </a:pPr>
            <a:r>
              <a:rPr lang="en-GB" sz="5600" b="1" kern="100" dirty="0">
                <a:effectLst/>
                <a:latin typeface="Arial" panose="020B0604020202020204" pitchFamily="34" charset="0"/>
                <a:ea typeface="Calibri" panose="020F0502020204030204" pitchFamily="34" charset="0"/>
                <a:cs typeface="Arial" panose="020B0604020202020204" pitchFamily="34" charset="0"/>
              </a:rPr>
              <a:t>Improved </a:t>
            </a:r>
            <a:r>
              <a:rPr lang="ro-RO" sz="5600" b="1" kern="100" dirty="0">
                <a:effectLst/>
                <a:latin typeface="Arial" panose="020B0604020202020204" pitchFamily="34" charset="0"/>
                <a:ea typeface="Calibri" panose="020F0502020204030204" pitchFamily="34" charset="0"/>
                <a:cs typeface="Arial" panose="020B0604020202020204" pitchFamily="34" charset="0"/>
              </a:rPr>
              <a:t>c</a:t>
            </a:r>
            <a:r>
              <a:rPr lang="en-GB" sz="5600" b="1" kern="100" dirty="0" err="1">
                <a:effectLst/>
                <a:latin typeface="Arial" panose="020B0604020202020204" pitchFamily="34" charset="0"/>
                <a:ea typeface="Calibri" panose="020F0502020204030204" pitchFamily="34" charset="0"/>
                <a:cs typeface="Arial" panose="020B0604020202020204" pitchFamily="34" charset="0"/>
              </a:rPr>
              <a:t>ommunication</a:t>
            </a:r>
            <a:endParaRPr lang="ro-RO" sz="5600"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70000"/>
              </a:lnSpc>
              <a:spcBef>
                <a:spcPts val="0"/>
              </a:spcBef>
              <a:buNone/>
            </a:pPr>
            <a:r>
              <a:rPr lang="en-GB" sz="5600" kern="100" dirty="0">
                <a:effectLst/>
                <a:latin typeface="Arial" panose="020B0604020202020204" pitchFamily="34" charset="0"/>
                <a:ea typeface="Calibri" panose="020F0502020204030204" pitchFamily="34" charset="0"/>
                <a:cs typeface="Arial" panose="020B0604020202020204" pitchFamily="34" charset="0"/>
              </a:rPr>
              <a:t>Organisational communication channels are encouraged to be open and constructive by 360-degree feedback. Improved dialogue between teams and departments promotes greater comprehension, fewer disputes, and more productive teamwork.</a:t>
            </a:r>
            <a:endParaRPr lang="ro-RO" sz="5600"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70000"/>
              </a:lnSpc>
              <a:spcBef>
                <a:spcPts val="0"/>
              </a:spcBef>
              <a:buNone/>
            </a:pPr>
            <a:endParaRPr lang="ro-RO" sz="5600"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70000"/>
              </a:lnSpc>
              <a:spcBef>
                <a:spcPts val="0"/>
              </a:spcBef>
              <a:buNone/>
            </a:pPr>
            <a:r>
              <a:rPr lang="en-GB" sz="5600" b="1" kern="100" dirty="0">
                <a:effectLst/>
                <a:latin typeface="Arial" panose="020B0604020202020204" pitchFamily="34" charset="0"/>
                <a:ea typeface="Calibri" panose="020F0502020204030204" pitchFamily="34" charset="0"/>
                <a:cs typeface="Arial" panose="020B0604020202020204" pitchFamily="34" charset="0"/>
              </a:rPr>
              <a:t>Enhanced </a:t>
            </a:r>
            <a:r>
              <a:rPr lang="ro-RO" sz="5600" b="1" kern="100" dirty="0">
                <a:effectLst/>
                <a:latin typeface="Arial" panose="020B0604020202020204" pitchFamily="34" charset="0"/>
                <a:ea typeface="Calibri" panose="020F0502020204030204" pitchFamily="34" charset="0"/>
                <a:cs typeface="Arial" panose="020B0604020202020204" pitchFamily="34" charset="0"/>
              </a:rPr>
              <a:t>l</a:t>
            </a:r>
            <a:r>
              <a:rPr lang="en-GB" sz="5600" b="1" kern="100" dirty="0" err="1">
                <a:effectLst/>
                <a:latin typeface="Arial" panose="020B0604020202020204" pitchFamily="34" charset="0"/>
                <a:ea typeface="Calibri" panose="020F0502020204030204" pitchFamily="34" charset="0"/>
                <a:cs typeface="Arial" panose="020B0604020202020204" pitchFamily="34" charset="0"/>
              </a:rPr>
              <a:t>eadership</a:t>
            </a:r>
            <a:endParaRPr lang="en-GB" sz="5600" b="1"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70000"/>
              </a:lnSpc>
              <a:spcBef>
                <a:spcPts val="0"/>
              </a:spcBef>
              <a:buNone/>
            </a:pPr>
            <a:r>
              <a:rPr lang="en-GB" sz="5600" kern="100" dirty="0">
                <a:effectLst/>
                <a:latin typeface="Arial" panose="020B0604020202020204" pitchFamily="34" charset="0"/>
                <a:ea typeface="Calibri" panose="020F0502020204030204" pitchFamily="34" charset="0"/>
                <a:cs typeface="Arial" panose="020B0604020202020204" pitchFamily="34" charset="0"/>
              </a:rPr>
              <a:t>Leaders are able to hone their leadership styles by gaining insightful knowledge about their areas of strength and weakness. A more driven and effective staff is a result of stronger leadership.</a:t>
            </a:r>
            <a:endParaRPr lang="ro-RO" sz="5600" b="1"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70000"/>
              </a:lnSpc>
              <a:spcBef>
                <a:spcPts val="0"/>
              </a:spcBef>
              <a:buNone/>
            </a:pPr>
            <a:endParaRPr lang="ro-RO" sz="5600" b="1"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70000"/>
              </a:lnSpc>
              <a:spcBef>
                <a:spcPts val="0"/>
              </a:spcBef>
              <a:buNone/>
            </a:pPr>
            <a:r>
              <a:rPr lang="en-GB" sz="5600" b="1" kern="100" dirty="0">
                <a:effectLst/>
                <a:latin typeface="Arial" panose="020B0604020202020204" pitchFamily="34" charset="0"/>
                <a:ea typeface="Calibri" panose="020F0502020204030204" pitchFamily="34" charset="0"/>
                <a:cs typeface="Arial" panose="020B0604020202020204" pitchFamily="34" charset="0"/>
              </a:rPr>
              <a:t>Aligning </a:t>
            </a:r>
            <a:r>
              <a:rPr lang="ro-RO" sz="5600" b="1" kern="100" dirty="0">
                <a:effectLst/>
                <a:latin typeface="Arial" panose="020B0604020202020204" pitchFamily="34" charset="0"/>
                <a:ea typeface="Calibri" panose="020F0502020204030204" pitchFamily="34" charset="0"/>
                <a:cs typeface="Arial" panose="020B0604020202020204" pitchFamily="34" charset="0"/>
              </a:rPr>
              <a:t>g</a:t>
            </a:r>
            <a:r>
              <a:rPr lang="en-GB" sz="5600" b="1" kern="100" dirty="0" err="1">
                <a:effectLst/>
                <a:latin typeface="Arial" panose="020B0604020202020204" pitchFamily="34" charset="0"/>
                <a:ea typeface="Calibri" panose="020F0502020204030204" pitchFamily="34" charset="0"/>
                <a:cs typeface="Arial" panose="020B0604020202020204" pitchFamily="34" charset="0"/>
              </a:rPr>
              <a:t>oals</a:t>
            </a:r>
            <a:r>
              <a:rPr lang="en-GB" sz="5600" b="1" kern="100" dirty="0">
                <a:effectLst/>
                <a:latin typeface="Arial" panose="020B0604020202020204" pitchFamily="34" charset="0"/>
                <a:ea typeface="Calibri" panose="020F0502020204030204" pitchFamily="34" charset="0"/>
                <a:cs typeface="Arial" panose="020B0604020202020204" pitchFamily="34" charset="0"/>
              </a:rPr>
              <a:t> and </a:t>
            </a:r>
            <a:r>
              <a:rPr lang="ro-RO" sz="5600" b="1" kern="100" dirty="0">
                <a:effectLst/>
                <a:latin typeface="Arial" panose="020B0604020202020204" pitchFamily="34" charset="0"/>
                <a:ea typeface="Calibri" panose="020F0502020204030204" pitchFamily="34" charset="0"/>
                <a:cs typeface="Arial" panose="020B0604020202020204" pitchFamily="34" charset="0"/>
              </a:rPr>
              <a:t>e</a:t>
            </a:r>
            <a:r>
              <a:rPr lang="en-GB" sz="5600" b="1" kern="100" dirty="0" err="1">
                <a:effectLst/>
                <a:latin typeface="Arial" panose="020B0604020202020204" pitchFamily="34" charset="0"/>
                <a:ea typeface="Calibri" panose="020F0502020204030204" pitchFamily="34" charset="0"/>
                <a:cs typeface="Arial" panose="020B0604020202020204" pitchFamily="34" charset="0"/>
              </a:rPr>
              <a:t>xpectations</a:t>
            </a:r>
            <a:endParaRPr lang="ro-RO" sz="5600" b="1"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70000"/>
              </a:lnSpc>
              <a:spcBef>
                <a:spcPts val="0"/>
              </a:spcBef>
              <a:buNone/>
            </a:pPr>
            <a:r>
              <a:rPr lang="en-GB" sz="5600" kern="100" dirty="0">
                <a:effectLst/>
                <a:latin typeface="Arial" panose="020B0604020202020204" pitchFamily="34" charset="0"/>
                <a:ea typeface="Calibri" panose="020F0502020204030204" pitchFamily="34" charset="0"/>
                <a:cs typeface="Arial" panose="020B0604020202020204" pitchFamily="34" charset="0"/>
              </a:rPr>
              <a:t>360-Degree feedback helps match individual goals with the overarching objectives of the organisation by giving a clear picture of performance expectations. By ensuring that everyone is working towards the same goal, this alignment promotes an accountability culture (Atwater, 1998). </a:t>
            </a:r>
          </a:p>
          <a:p>
            <a:pPr marL="0" indent="0" algn="just">
              <a:lnSpc>
                <a:spcPct val="170000"/>
              </a:lnSpc>
              <a:spcBef>
                <a:spcPts val="0"/>
              </a:spcBef>
              <a:buNone/>
            </a:pPr>
            <a:r>
              <a:rPr lang="en-GB" sz="4800" kern="100" dirty="0">
                <a:effectLst/>
                <a:latin typeface="Arial" panose="020B0604020202020204" pitchFamily="34" charset="0"/>
                <a:ea typeface="Calibri" panose="020F0502020204030204" pitchFamily="34" charset="0"/>
                <a:cs typeface="Arial" panose="020B0604020202020204" pitchFamily="34" charset="0"/>
              </a:rPr>
              <a:t> </a:t>
            </a:r>
          </a:p>
          <a:p>
            <a:pPr marL="0" indent="0">
              <a:lnSpc>
                <a:spcPct val="110000"/>
              </a:lnSpc>
              <a:buNone/>
            </a:pPr>
            <a:endParaRPr lang="en-GB" sz="11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73F74279-E694-CEB1-ED9A-ADBEBAEB7B76}"/>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000" y="3245771"/>
            <a:ext cx="60960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b="0" dirty="0">
              <a:solidFill>
                <a:srgbClr val="000000"/>
              </a:solidFill>
              <a:effectLst/>
              <a:latin typeface="Calibri" panose="020F0502020204030204" pitchFamily="34" charset="0"/>
            </a:endParaRPr>
          </a:p>
        </p:txBody>
      </p:sp>
    </p:spTree>
    <p:extLst>
      <p:ext uri="{BB962C8B-B14F-4D97-AF65-F5344CB8AC3E}">
        <p14:creationId xmlns:p14="http://schemas.microsoft.com/office/powerpoint/2010/main" val="16072485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669F72C-E3FB-4C48-AEBD-AF7AC0D74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273E372-AAE1-7E3A-D35A-832630F6D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C3AD6E-4D96-1066-71FD-142557F3D202}"/>
              </a:ext>
            </a:extLst>
          </p:cNvPr>
          <p:cNvSpPr>
            <a:spLocks noGrp="1"/>
          </p:cNvSpPr>
          <p:nvPr>
            <p:ph type="title"/>
          </p:nvPr>
        </p:nvSpPr>
        <p:spPr>
          <a:xfrm>
            <a:off x="1050771" y="1757896"/>
            <a:ext cx="4009639" cy="2527760"/>
          </a:xfrm>
        </p:spPr>
        <p:txBody>
          <a:bodyPr anchor="ctr">
            <a:normAutofit/>
          </a:bodyPr>
          <a:lstStyle/>
          <a:p>
            <a:pPr algn="ctr">
              <a:lnSpc>
                <a:spcPct val="110000"/>
              </a:lnSpc>
            </a:pPr>
            <a:r>
              <a:rPr lang="en-GB" dirty="0">
                <a:effectLst/>
                <a:latin typeface="Arial" panose="020B0604020202020204" pitchFamily="34" charset="0"/>
                <a:ea typeface="Times New Roman" panose="02020603050405020304" pitchFamily="18" charset="0"/>
              </a:rPr>
              <a:t>Key issues involve whilst implementing the concept </a:t>
            </a:r>
            <a:endParaRPr lang="en-GB" dirty="0"/>
          </a:p>
        </p:txBody>
      </p:sp>
      <p:pic>
        <p:nvPicPr>
          <p:cNvPr id="16" name="Graphic 15" descr="Head with Gears">
            <a:extLst>
              <a:ext uri="{FF2B5EF4-FFF2-40B4-BE49-F238E27FC236}">
                <a16:creationId xmlns:a16="http://schemas.microsoft.com/office/drawing/2014/main" id="{8D216A84-BAB3-7A52-3B48-38F87A979D3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253312" y="4438996"/>
            <a:ext cx="1604556" cy="1604556"/>
          </a:xfrm>
          <a:prstGeom prst="rect">
            <a:avLst/>
          </a:prstGeom>
        </p:spPr>
      </p:pic>
      <p:sp>
        <p:nvSpPr>
          <p:cNvPr id="26" name="Rectangle 25">
            <a:extLst>
              <a:ext uri="{FF2B5EF4-FFF2-40B4-BE49-F238E27FC236}">
                <a16:creationId xmlns:a16="http://schemas.microsoft.com/office/drawing/2014/main" id="{F9F3AB66-42CF-94B3-7050-9DDAFC451F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0"/>
            <a:ext cx="6095999" cy="6858000"/>
          </a:xfrm>
          <a:prstGeom prst="rect">
            <a:avLst/>
          </a:prstGeom>
          <a:gradFill>
            <a:gsLst>
              <a:gs pos="20000">
                <a:schemeClr val="accent1">
                  <a:lumMod val="60000"/>
                  <a:lumOff val="40000"/>
                  <a:alpha val="0"/>
                </a:schemeClr>
              </a:gs>
              <a:gs pos="9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9E49BCD-5A8B-3F58-120D-0D7AD5881840}"/>
              </a:ext>
            </a:extLst>
          </p:cNvPr>
          <p:cNvSpPr>
            <a:spLocks noGrp="1"/>
          </p:cNvSpPr>
          <p:nvPr>
            <p:ph idx="1"/>
          </p:nvPr>
        </p:nvSpPr>
        <p:spPr>
          <a:xfrm>
            <a:off x="6342433" y="761999"/>
            <a:ext cx="5632315" cy="5843082"/>
          </a:xfrm>
        </p:spPr>
        <p:txBody>
          <a:bodyPr anchor="ctr">
            <a:normAutofit lnSpcReduction="10000"/>
          </a:bodyPr>
          <a:lstStyle/>
          <a:p>
            <a:pPr marL="0" indent="0" algn="just">
              <a:lnSpc>
                <a:spcPct val="110000"/>
              </a:lnSpc>
              <a:spcBef>
                <a:spcPts val="0"/>
              </a:spcBef>
              <a:buNone/>
            </a:pPr>
            <a:endParaRPr lang="en-GB" sz="1600" b="1"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10000"/>
              </a:lnSpc>
              <a:spcBef>
                <a:spcPts val="0"/>
              </a:spcBef>
              <a:buNone/>
            </a:pPr>
            <a:endParaRPr lang="ro-RO" sz="1600" b="1" kern="100" dirty="0">
              <a:latin typeface="Arial" panose="020B0604020202020204" pitchFamily="34" charset="0"/>
              <a:ea typeface="Calibri" panose="020F0502020204030204" pitchFamily="34" charset="0"/>
              <a:cs typeface="Arial" panose="020B0604020202020204" pitchFamily="34" charset="0"/>
            </a:endParaRPr>
          </a:p>
          <a:p>
            <a:pPr marL="0" indent="0" algn="just">
              <a:lnSpc>
                <a:spcPct val="110000"/>
              </a:lnSpc>
              <a:spcBef>
                <a:spcPts val="0"/>
              </a:spcBef>
              <a:buNone/>
            </a:pPr>
            <a:r>
              <a:rPr lang="en-GB" sz="1600" b="1" kern="100" dirty="0">
                <a:effectLst/>
                <a:latin typeface="Arial" panose="020B0604020202020204" pitchFamily="34" charset="0"/>
                <a:ea typeface="Calibri" panose="020F0502020204030204" pitchFamily="34" charset="0"/>
                <a:cs typeface="Arial" panose="020B0604020202020204" pitchFamily="34" charset="0"/>
              </a:rPr>
              <a:t>Establishing </a:t>
            </a:r>
            <a:r>
              <a:rPr lang="ro-RO" sz="1600" b="1" kern="100" dirty="0">
                <a:effectLst/>
                <a:latin typeface="Arial" panose="020B0604020202020204" pitchFamily="34" charset="0"/>
                <a:ea typeface="Calibri" panose="020F0502020204030204" pitchFamily="34" charset="0"/>
                <a:cs typeface="Arial" panose="020B0604020202020204" pitchFamily="34" charset="0"/>
              </a:rPr>
              <a:t>c</a:t>
            </a:r>
            <a:r>
              <a:rPr lang="en-GB" sz="1600" b="1" kern="100" dirty="0" err="1">
                <a:effectLst/>
                <a:latin typeface="Arial" panose="020B0604020202020204" pitchFamily="34" charset="0"/>
                <a:ea typeface="Calibri" panose="020F0502020204030204" pitchFamily="34" charset="0"/>
                <a:cs typeface="Arial" panose="020B0604020202020204" pitchFamily="34" charset="0"/>
              </a:rPr>
              <a:t>lear</a:t>
            </a:r>
            <a:r>
              <a:rPr lang="en-GB" sz="1600" b="1" kern="100" dirty="0">
                <a:effectLst/>
                <a:latin typeface="Arial" panose="020B0604020202020204" pitchFamily="34" charset="0"/>
                <a:ea typeface="Calibri" panose="020F0502020204030204" pitchFamily="34" charset="0"/>
                <a:cs typeface="Arial" panose="020B0604020202020204" pitchFamily="34" charset="0"/>
              </a:rPr>
              <a:t> </a:t>
            </a:r>
            <a:r>
              <a:rPr lang="ro-RO" sz="1600" b="1" kern="100" dirty="0">
                <a:effectLst/>
                <a:latin typeface="Arial" panose="020B0604020202020204" pitchFamily="34" charset="0"/>
                <a:ea typeface="Calibri" panose="020F0502020204030204" pitchFamily="34" charset="0"/>
                <a:cs typeface="Arial" panose="020B0604020202020204" pitchFamily="34" charset="0"/>
              </a:rPr>
              <a:t>c</a:t>
            </a:r>
            <a:r>
              <a:rPr lang="en-GB" sz="1600" b="1" kern="100" dirty="0" err="1">
                <a:effectLst/>
                <a:latin typeface="Arial" panose="020B0604020202020204" pitchFamily="34" charset="0"/>
                <a:ea typeface="Calibri" panose="020F0502020204030204" pitchFamily="34" charset="0"/>
                <a:cs typeface="Arial" panose="020B0604020202020204" pitchFamily="34" charset="0"/>
              </a:rPr>
              <a:t>ommunication</a:t>
            </a:r>
            <a:r>
              <a:rPr lang="en-GB" sz="1600" b="1" kern="100" dirty="0">
                <a:effectLst/>
                <a:latin typeface="Arial" panose="020B0604020202020204" pitchFamily="34" charset="0"/>
                <a:ea typeface="Calibri" panose="020F0502020204030204" pitchFamily="34" charset="0"/>
                <a:cs typeface="Arial" panose="020B0604020202020204" pitchFamily="34" charset="0"/>
              </a:rPr>
              <a:t> </a:t>
            </a:r>
            <a:r>
              <a:rPr lang="ro-RO" sz="1600" b="1" kern="100" dirty="0">
                <a:effectLst/>
                <a:latin typeface="Arial" panose="020B0604020202020204" pitchFamily="34" charset="0"/>
                <a:ea typeface="Calibri" panose="020F0502020204030204" pitchFamily="34" charset="0"/>
                <a:cs typeface="Arial" panose="020B0604020202020204" pitchFamily="34" charset="0"/>
              </a:rPr>
              <a:t>c</a:t>
            </a:r>
            <a:r>
              <a:rPr lang="en-GB" sz="1600" b="1" kern="100" dirty="0" err="1">
                <a:effectLst/>
                <a:latin typeface="Arial" panose="020B0604020202020204" pitchFamily="34" charset="0"/>
                <a:ea typeface="Calibri" panose="020F0502020204030204" pitchFamily="34" charset="0"/>
                <a:cs typeface="Arial" panose="020B0604020202020204" pitchFamily="34" charset="0"/>
              </a:rPr>
              <a:t>hannels</a:t>
            </a:r>
            <a:endParaRPr lang="ro-RO" sz="1600" b="1"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10000"/>
              </a:lnSpc>
              <a:spcBef>
                <a:spcPts val="0"/>
              </a:spcBef>
              <a:buNone/>
            </a:pPr>
            <a:endParaRPr lang="en-GB" sz="1600" b="1"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10000"/>
              </a:lnSpc>
              <a:spcBef>
                <a:spcPts val="0"/>
              </a:spcBef>
              <a:buNone/>
            </a:pPr>
            <a:r>
              <a:rPr lang="en-GB" sz="1600" kern="100" dirty="0">
                <a:effectLst/>
                <a:latin typeface="Arial" panose="020B0604020202020204" pitchFamily="34" charset="0"/>
                <a:ea typeface="Calibri" panose="020F0502020204030204" pitchFamily="34" charset="0"/>
                <a:cs typeface="Arial" panose="020B0604020202020204" pitchFamily="34" charset="0"/>
              </a:rPr>
              <a:t>Building employee trust and buy-in throughout the feedback process depends on open and honest communication. Participants' perceptions can be man</a:t>
            </a:r>
            <a:r>
              <a:rPr lang="ro-RO" sz="1600" kern="100" dirty="0">
                <a:effectLst/>
                <a:latin typeface="Arial" panose="020B0604020202020204" pitchFamily="34" charset="0"/>
                <a:ea typeface="Calibri" panose="020F0502020204030204" pitchFamily="34" charset="0"/>
                <a:cs typeface="Arial" panose="020B0604020202020204" pitchFamily="34" charset="0"/>
              </a:rPr>
              <a:t>n</a:t>
            </a:r>
            <a:r>
              <a:rPr lang="en-GB" sz="1600" kern="100" dirty="0">
                <a:effectLst/>
                <a:latin typeface="Arial" panose="020B0604020202020204" pitchFamily="34" charset="0"/>
                <a:ea typeface="Calibri" panose="020F0502020204030204" pitchFamily="34" charset="0"/>
                <a:cs typeface="Arial" panose="020B0604020202020204" pitchFamily="34" charset="0"/>
              </a:rPr>
              <a:t>aged and worries allayed with the support of well-defined objectives and guidelines.</a:t>
            </a:r>
          </a:p>
          <a:p>
            <a:pPr marL="0" indent="0" algn="just">
              <a:lnSpc>
                <a:spcPct val="110000"/>
              </a:lnSpc>
              <a:spcBef>
                <a:spcPts val="0"/>
              </a:spcBef>
              <a:buNone/>
            </a:pPr>
            <a:endParaRPr lang="ro-RO" sz="1600" b="1"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10000"/>
              </a:lnSpc>
              <a:spcBef>
                <a:spcPts val="0"/>
              </a:spcBef>
              <a:buNone/>
            </a:pPr>
            <a:r>
              <a:rPr lang="en-GB" sz="1600" b="1" kern="100" dirty="0">
                <a:effectLst/>
                <a:latin typeface="Arial" panose="020B0604020202020204" pitchFamily="34" charset="0"/>
                <a:ea typeface="Calibri" panose="020F0502020204030204" pitchFamily="34" charset="0"/>
                <a:cs typeface="Arial" panose="020B0604020202020204" pitchFamily="34" charset="0"/>
              </a:rPr>
              <a:t>Providing </a:t>
            </a:r>
            <a:r>
              <a:rPr lang="ro-RO" sz="1600" b="1" kern="100" dirty="0">
                <a:effectLst/>
                <a:latin typeface="Arial" panose="020B0604020202020204" pitchFamily="34" charset="0"/>
                <a:ea typeface="Calibri" panose="020F0502020204030204" pitchFamily="34" charset="0"/>
                <a:cs typeface="Arial" panose="020B0604020202020204" pitchFamily="34" charset="0"/>
              </a:rPr>
              <a:t>a</a:t>
            </a:r>
            <a:r>
              <a:rPr lang="en-GB" sz="1600" b="1" kern="100" dirty="0" err="1">
                <a:effectLst/>
                <a:latin typeface="Arial" panose="020B0604020202020204" pitchFamily="34" charset="0"/>
                <a:ea typeface="Calibri" panose="020F0502020204030204" pitchFamily="34" charset="0"/>
                <a:cs typeface="Arial" panose="020B0604020202020204" pitchFamily="34" charset="0"/>
              </a:rPr>
              <a:t>dequate</a:t>
            </a:r>
            <a:r>
              <a:rPr lang="en-GB" sz="1600" b="1" kern="100" dirty="0">
                <a:effectLst/>
                <a:latin typeface="Arial" panose="020B0604020202020204" pitchFamily="34" charset="0"/>
                <a:ea typeface="Calibri" panose="020F0502020204030204" pitchFamily="34" charset="0"/>
                <a:cs typeface="Arial" panose="020B0604020202020204" pitchFamily="34" charset="0"/>
              </a:rPr>
              <a:t> </a:t>
            </a:r>
            <a:r>
              <a:rPr lang="ro-RO" sz="1600" b="1" kern="100" dirty="0">
                <a:effectLst/>
                <a:latin typeface="Arial" panose="020B0604020202020204" pitchFamily="34" charset="0"/>
                <a:ea typeface="Calibri" panose="020F0502020204030204" pitchFamily="34" charset="0"/>
                <a:cs typeface="Arial" panose="020B0604020202020204" pitchFamily="34" charset="0"/>
              </a:rPr>
              <a:t>t</a:t>
            </a:r>
            <a:r>
              <a:rPr lang="en-GB" sz="1600" b="1" kern="100" dirty="0">
                <a:effectLst/>
                <a:latin typeface="Arial" panose="020B0604020202020204" pitchFamily="34" charset="0"/>
                <a:ea typeface="Calibri" panose="020F0502020204030204" pitchFamily="34" charset="0"/>
                <a:cs typeface="Arial" panose="020B0604020202020204" pitchFamily="34" charset="0"/>
              </a:rPr>
              <a:t>raining and </a:t>
            </a:r>
            <a:r>
              <a:rPr lang="ro-RO" sz="1600" b="1" kern="100" dirty="0">
                <a:effectLst/>
                <a:latin typeface="Arial" panose="020B0604020202020204" pitchFamily="34" charset="0"/>
                <a:ea typeface="Calibri" panose="020F0502020204030204" pitchFamily="34" charset="0"/>
                <a:cs typeface="Arial" panose="020B0604020202020204" pitchFamily="34" charset="0"/>
              </a:rPr>
              <a:t>s</a:t>
            </a:r>
            <a:r>
              <a:rPr lang="en-GB" sz="1600" b="1" kern="100" dirty="0" err="1">
                <a:effectLst/>
                <a:latin typeface="Arial" panose="020B0604020202020204" pitchFamily="34" charset="0"/>
                <a:ea typeface="Calibri" panose="020F0502020204030204" pitchFamily="34" charset="0"/>
                <a:cs typeface="Arial" panose="020B0604020202020204" pitchFamily="34" charset="0"/>
              </a:rPr>
              <a:t>upport</a:t>
            </a:r>
            <a:endParaRPr lang="ro-RO" sz="1600" b="1"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10000"/>
              </a:lnSpc>
              <a:spcBef>
                <a:spcPts val="0"/>
              </a:spcBef>
              <a:buNone/>
            </a:pPr>
            <a:endParaRPr lang="en-GB" sz="1600" b="1"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10000"/>
              </a:lnSpc>
              <a:spcBef>
                <a:spcPts val="0"/>
              </a:spcBef>
              <a:buNone/>
            </a:pPr>
            <a:r>
              <a:rPr lang="en-GB" sz="1600" kern="100" dirty="0">
                <a:effectLst/>
                <a:latin typeface="Arial" panose="020B0604020202020204" pitchFamily="34" charset="0"/>
                <a:ea typeface="Calibri" panose="020F0502020204030204" pitchFamily="34" charset="0"/>
                <a:cs typeface="Arial" panose="020B0604020202020204" pitchFamily="34" charset="0"/>
              </a:rPr>
              <a:t>The effectiveness of the feedback process depends on participants and evaluators receiving proper training on it. Encouraging people to feel competent and confident is ensured by providing resources and continuing support.</a:t>
            </a:r>
            <a:endParaRPr lang="ro-RO" sz="1600"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10000"/>
              </a:lnSpc>
              <a:spcBef>
                <a:spcPts val="0"/>
              </a:spcBef>
              <a:buNone/>
            </a:pPr>
            <a:endParaRPr lang="en-GB" sz="1800" kern="100" dirty="0">
              <a:effectLst/>
              <a:latin typeface="Arial" panose="020B0604020202020204" pitchFamily="34" charset="0"/>
              <a:ea typeface="Calibri" panose="020F0502020204030204" pitchFamily="34" charset="0"/>
              <a:cs typeface="Times New Roman" panose="02020603050405020304" pitchFamily="18" charset="0"/>
            </a:endParaRPr>
          </a:p>
          <a:p>
            <a:pPr marL="0" indent="0" algn="just">
              <a:lnSpc>
                <a:spcPct val="110000"/>
              </a:lnSpc>
              <a:spcBef>
                <a:spcPts val="0"/>
              </a:spcBef>
              <a:buNone/>
            </a:pPr>
            <a:r>
              <a:rPr lang="en-GB" sz="1600" b="1" kern="100" dirty="0">
                <a:effectLst/>
                <a:latin typeface="Arial" panose="020B0604020202020204" pitchFamily="34" charset="0"/>
                <a:ea typeface="Calibri" panose="020F0502020204030204" pitchFamily="34" charset="0"/>
                <a:cs typeface="Arial" panose="020B0604020202020204" pitchFamily="34" charset="0"/>
              </a:rPr>
              <a:t>Confidentiality and trust</a:t>
            </a:r>
          </a:p>
          <a:p>
            <a:pPr marL="0" indent="0" algn="just">
              <a:lnSpc>
                <a:spcPct val="110000"/>
              </a:lnSpc>
              <a:spcBef>
                <a:spcPts val="0"/>
              </a:spcBef>
              <a:buNone/>
            </a:pPr>
            <a:endParaRPr lang="ro-RO" sz="1600" kern="100" dirty="0">
              <a:latin typeface="Arial" panose="020B0604020202020204" pitchFamily="34" charset="0"/>
              <a:ea typeface="Calibri" panose="020F0502020204030204" pitchFamily="34" charset="0"/>
              <a:cs typeface="Arial" panose="020B0604020202020204" pitchFamily="34" charset="0"/>
            </a:endParaRPr>
          </a:p>
          <a:p>
            <a:pPr marL="0" indent="0" algn="just">
              <a:lnSpc>
                <a:spcPct val="110000"/>
              </a:lnSpc>
              <a:spcBef>
                <a:spcPts val="0"/>
              </a:spcBef>
              <a:buNone/>
            </a:pPr>
            <a:r>
              <a:rPr lang="en-GB" sz="1600" kern="100" dirty="0">
                <a:effectLst/>
                <a:latin typeface="Arial" panose="020B0604020202020204" pitchFamily="34" charset="0"/>
                <a:ea typeface="Calibri" panose="020F0502020204030204" pitchFamily="34" charset="0"/>
                <a:cs typeface="Arial" panose="020B0604020202020204" pitchFamily="34" charset="0"/>
              </a:rPr>
              <a:t>Provide safeguards to ensure that feedback providers' identities remain private. Should participants perceive that their feedback will not be kept confidential, they might not offer candid feedback (Lawrence, 2015).</a:t>
            </a:r>
          </a:p>
          <a:p>
            <a:pPr marL="0" indent="0">
              <a:lnSpc>
                <a:spcPct val="110000"/>
              </a:lnSpc>
              <a:buNone/>
            </a:pPr>
            <a:endParaRPr lang="en-GB" sz="1500" dirty="0"/>
          </a:p>
        </p:txBody>
      </p:sp>
    </p:spTree>
    <p:extLst>
      <p:ext uri="{BB962C8B-B14F-4D97-AF65-F5344CB8AC3E}">
        <p14:creationId xmlns:p14="http://schemas.microsoft.com/office/powerpoint/2010/main" val="7453542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DAD064D-86F0-42ED-B520-996898579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3A7A54-D72D-1132-FE57-5E8E26AE0DFF}"/>
              </a:ext>
            </a:extLst>
          </p:cNvPr>
          <p:cNvSpPr>
            <a:spLocks noGrp="1"/>
          </p:cNvSpPr>
          <p:nvPr>
            <p:ph type="title"/>
          </p:nvPr>
        </p:nvSpPr>
        <p:spPr>
          <a:xfrm>
            <a:off x="7029450" y="382996"/>
            <a:ext cx="4229100" cy="1141004"/>
          </a:xfrm>
        </p:spPr>
        <p:txBody>
          <a:bodyPr>
            <a:normAutofit/>
          </a:bodyPr>
          <a:lstStyle/>
          <a:p>
            <a:pPr algn="ctr">
              <a:lnSpc>
                <a:spcPct val="110000"/>
              </a:lnSpc>
            </a:pPr>
            <a:r>
              <a:rPr lang="en-GB" sz="1800" kern="100" dirty="0">
                <a:effectLst/>
                <a:latin typeface="Arial" panose="020B0604020202020204" pitchFamily="34" charset="0"/>
                <a:ea typeface="Calibri" panose="020F0502020204030204" pitchFamily="34" charset="0"/>
                <a:cs typeface="Arial" panose="020B0604020202020204" pitchFamily="34" charset="0"/>
              </a:rPr>
              <a:t>Key Considerations for Success</a:t>
            </a:r>
            <a:br>
              <a:rPr lang="en-GB" sz="1800" kern="100" dirty="0">
                <a:effectLst/>
                <a:latin typeface="Arial" panose="020B0604020202020204" pitchFamily="34" charset="0"/>
                <a:ea typeface="Calibri" panose="020F050202020403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pic>
        <p:nvPicPr>
          <p:cNvPr id="12" name="Picture 11" descr="Large skydiving group mid-air">
            <a:extLst>
              <a:ext uri="{FF2B5EF4-FFF2-40B4-BE49-F238E27FC236}">
                <a16:creationId xmlns:a16="http://schemas.microsoft.com/office/drawing/2014/main" id="{E797276B-2AAB-0A36-0AA8-2599BB41EB92}"/>
              </a:ext>
            </a:extLst>
          </p:cNvPr>
          <p:cNvPicPr>
            <a:picLocks noChangeAspect="1"/>
          </p:cNvPicPr>
          <p:nvPr/>
        </p:nvPicPr>
        <p:blipFill rotWithShape="1">
          <a:blip r:embed="rId2"/>
          <a:srcRect l="21028" r="19861"/>
          <a:stretch/>
        </p:blipFill>
        <p:spPr>
          <a:xfrm>
            <a:off x="-1" y="10"/>
            <a:ext cx="6096001" cy="6857990"/>
          </a:xfrm>
          <a:prstGeom prst="rect">
            <a:avLst/>
          </a:prstGeom>
        </p:spPr>
      </p:pic>
      <p:sp>
        <p:nvSpPr>
          <p:cNvPr id="18" name="Rectangle 17">
            <a:extLst>
              <a:ext uri="{FF2B5EF4-FFF2-40B4-BE49-F238E27FC236}">
                <a16:creationId xmlns:a16="http://schemas.microsoft.com/office/drawing/2014/main" id="{AE56140E-8EE1-BE31-745D-450AF05FB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74117"/>
            <a:ext cx="6095999" cy="3689633"/>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5EE60F4-5877-6A0C-3584-8B1989E5A63E}"/>
              </a:ext>
            </a:extLst>
          </p:cNvPr>
          <p:cNvSpPr>
            <a:spLocks noGrp="1"/>
          </p:cNvSpPr>
          <p:nvPr>
            <p:ph idx="1"/>
          </p:nvPr>
        </p:nvSpPr>
        <p:spPr>
          <a:xfrm>
            <a:off x="6439711" y="1429966"/>
            <a:ext cx="5447489" cy="5045038"/>
          </a:xfrm>
        </p:spPr>
        <p:txBody>
          <a:bodyPr>
            <a:normAutofit fontScale="92500" lnSpcReduction="10000"/>
          </a:bodyPr>
          <a:lstStyle/>
          <a:p>
            <a:pPr marL="0" indent="0" algn="just">
              <a:lnSpc>
                <a:spcPct val="110000"/>
              </a:lnSpc>
              <a:spcBef>
                <a:spcPts val="0"/>
              </a:spcBef>
              <a:buNone/>
            </a:pPr>
            <a:r>
              <a:rPr lang="en-GB" sz="1600" b="1" kern="100" dirty="0">
                <a:effectLst/>
                <a:latin typeface="Arial" panose="020B0604020202020204" pitchFamily="34" charset="0"/>
                <a:ea typeface="Calibri" panose="020F0502020204030204" pitchFamily="34" charset="0"/>
                <a:cs typeface="Arial" panose="020B0604020202020204" pitchFamily="34" charset="0"/>
              </a:rPr>
              <a:t>Selection of </a:t>
            </a:r>
            <a:r>
              <a:rPr lang="ro-RO" sz="1600" b="1" kern="100" dirty="0">
                <a:effectLst/>
                <a:latin typeface="Arial" panose="020B0604020202020204" pitchFamily="34" charset="0"/>
                <a:ea typeface="Calibri" panose="020F0502020204030204" pitchFamily="34" charset="0"/>
                <a:cs typeface="Arial" panose="020B0604020202020204" pitchFamily="34" charset="0"/>
              </a:rPr>
              <a:t>a</a:t>
            </a:r>
            <a:r>
              <a:rPr lang="en-GB" sz="1600" b="1" kern="100" dirty="0" err="1">
                <a:effectLst/>
                <a:latin typeface="Arial" panose="020B0604020202020204" pitchFamily="34" charset="0"/>
                <a:ea typeface="Calibri" panose="020F0502020204030204" pitchFamily="34" charset="0"/>
                <a:cs typeface="Arial" panose="020B0604020202020204" pitchFamily="34" charset="0"/>
              </a:rPr>
              <a:t>ppropriate</a:t>
            </a:r>
            <a:r>
              <a:rPr lang="en-GB" sz="1600" b="1" kern="100" dirty="0">
                <a:effectLst/>
                <a:latin typeface="Arial" panose="020B0604020202020204" pitchFamily="34" charset="0"/>
                <a:ea typeface="Calibri" panose="020F0502020204030204" pitchFamily="34" charset="0"/>
                <a:cs typeface="Arial" panose="020B0604020202020204" pitchFamily="34" charset="0"/>
              </a:rPr>
              <a:t> </a:t>
            </a:r>
            <a:r>
              <a:rPr lang="ro-RO" sz="1600" b="1" kern="100" dirty="0">
                <a:effectLst/>
                <a:latin typeface="Arial" panose="020B0604020202020204" pitchFamily="34" charset="0"/>
                <a:ea typeface="Calibri" panose="020F0502020204030204" pitchFamily="34" charset="0"/>
                <a:cs typeface="Arial" panose="020B0604020202020204" pitchFamily="34" charset="0"/>
              </a:rPr>
              <a:t>e</a:t>
            </a:r>
            <a:r>
              <a:rPr lang="en-GB" sz="1600" b="1" kern="100" dirty="0">
                <a:effectLst/>
                <a:latin typeface="Arial" panose="020B0604020202020204" pitchFamily="34" charset="0"/>
                <a:ea typeface="Calibri" panose="020F0502020204030204" pitchFamily="34" charset="0"/>
                <a:cs typeface="Arial" panose="020B0604020202020204" pitchFamily="34" charset="0"/>
              </a:rPr>
              <a:t>valuators</a:t>
            </a:r>
            <a:endParaRPr lang="ro-RO" sz="1600" b="1"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10000"/>
              </a:lnSpc>
              <a:spcBef>
                <a:spcPts val="0"/>
              </a:spcBef>
              <a:buNone/>
            </a:pPr>
            <a:endParaRPr lang="en-GB" sz="1600" b="1"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10000"/>
              </a:lnSpc>
              <a:spcBef>
                <a:spcPts val="0"/>
              </a:spcBef>
              <a:buNone/>
            </a:pPr>
            <a:r>
              <a:rPr lang="en-GB" sz="1600" kern="100" dirty="0">
                <a:effectLst/>
                <a:latin typeface="Arial" panose="020B0604020202020204" pitchFamily="34" charset="0"/>
                <a:ea typeface="Calibri" panose="020F0502020204030204" pitchFamily="34" charset="0"/>
                <a:cs typeface="Arial" panose="020B0604020202020204" pitchFamily="34" charset="0"/>
              </a:rPr>
              <a:t>To get fair and insightful feedback, selecting the appropriate assessors is </a:t>
            </a:r>
            <a:r>
              <a:rPr lang="en-GB" sz="1600" kern="100" dirty="0" err="1">
                <a:effectLst/>
                <a:latin typeface="Arial" panose="020B0604020202020204" pitchFamily="34" charset="0"/>
                <a:ea typeface="Calibri" panose="020F0502020204030204" pitchFamily="34" charset="0"/>
                <a:cs typeface="Arial" panose="020B0604020202020204" pitchFamily="34" charset="0"/>
              </a:rPr>
              <a:t>essential.Make</a:t>
            </a:r>
            <a:r>
              <a:rPr lang="en-GB" sz="1600" kern="100" dirty="0">
                <a:effectLst/>
                <a:latin typeface="Arial" panose="020B0604020202020204" pitchFamily="34" charset="0"/>
                <a:ea typeface="Calibri" panose="020F0502020204030204" pitchFamily="34" charset="0"/>
                <a:cs typeface="Arial" panose="020B0604020202020204" pitchFamily="34" charset="0"/>
              </a:rPr>
              <a:t> certain the evaluators can offer unbiased opinions and have a thorough understanding of the employee's role.</a:t>
            </a:r>
            <a:endParaRPr lang="ro-RO" sz="1600"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10000"/>
              </a:lnSpc>
              <a:spcBef>
                <a:spcPts val="0"/>
              </a:spcBef>
              <a:buNone/>
            </a:pP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10000"/>
              </a:lnSpc>
              <a:spcBef>
                <a:spcPts val="0"/>
              </a:spcBef>
              <a:buNone/>
            </a:pPr>
            <a:r>
              <a:rPr lang="en-GB" sz="1600" b="1" kern="100" dirty="0">
                <a:effectLst/>
                <a:latin typeface="Arial" panose="020B0604020202020204" pitchFamily="34" charset="0"/>
                <a:ea typeface="Calibri" panose="020F0502020204030204" pitchFamily="34" charset="0"/>
                <a:cs typeface="Arial" panose="020B0604020202020204" pitchFamily="34" charset="0"/>
              </a:rPr>
              <a:t>Ensuring </a:t>
            </a:r>
            <a:r>
              <a:rPr lang="ro-RO" sz="1600" b="1" kern="100" dirty="0">
                <a:effectLst/>
                <a:latin typeface="Arial" panose="020B0604020202020204" pitchFamily="34" charset="0"/>
                <a:ea typeface="Calibri" panose="020F0502020204030204" pitchFamily="34" charset="0"/>
                <a:cs typeface="Arial" panose="020B0604020202020204" pitchFamily="34" charset="0"/>
              </a:rPr>
              <a:t>c</a:t>
            </a:r>
            <a:r>
              <a:rPr lang="en-GB" sz="1600" b="1" kern="100" dirty="0" err="1">
                <a:effectLst/>
                <a:latin typeface="Arial" panose="020B0604020202020204" pitchFamily="34" charset="0"/>
                <a:ea typeface="Calibri" panose="020F0502020204030204" pitchFamily="34" charset="0"/>
                <a:cs typeface="Arial" panose="020B0604020202020204" pitchFamily="34" charset="0"/>
              </a:rPr>
              <a:t>onfidentiality</a:t>
            </a:r>
            <a:r>
              <a:rPr lang="en-GB" sz="1600" b="1" kern="100" dirty="0">
                <a:effectLst/>
                <a:latin typeface="Arial" panose="020B0604020202020204" pitchFamily="34" charset="0"/>
                <a:ea typeface="Calibri" panose="020F0502020204030204" pitchFamily="34" charset="0"/>
                <a:cs typeface="Arial" panose="020B0604020202020204" pitchFamily="34" charset="0"/>
              </a:rPr>
              <a:t> and </a:t>
            </a:r>
            <a:r>
              <a:rPr lang="ro-RO" sz="1600" b="1" kern="100" dirty="0">
                <a:effectLst/>
                <a:latin typeface="Arial" panose="020B0604020202020204" pitchFamily="34" charset="0"/>
                <a:ea typeface="Calibri" panose="020F0502020204030204" pitchFamily="34" charset="0"/>
                <a:cs typeface="Arial" panose="020B0604020202020204" pitchFamily="34" charset="0"/>
              </a:rPr>
              <a:t>t</a:t>
            </a:r>
            <a:r>
              <a:rPr lang="en-GB" sz="1600" b="1" kern="100" dirty="0">
                <a:effectLst/>
                <a:latin typeface="Arial" panose="020B0604020202020204" pitchFamily="34" charset="0"/>
                <a:ea typeface="Calibri" panose="020F0502020204030204" pitchFamily="34" charset="0"/>
                <a:cs typeface="Arial" panose="020B0604020202020204" pitchFamily="34" charset="0"/>
              </a:rPr>
              <a:t>rust</a:t>
            </a:r>
            <a:endParaRPr lang="ro-RO" sz="1600" b="1"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10000"/>
              </a:lnSpc>
              <a:spcBef>
                <a:spcPts val="0"/>
              </a:spcBef>
              <a:buNone/>
            </a:pPr>
            <a:endParaRPr lang="en-GB" sz="1600" b="1"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10000"/>
              </a:lnSpc>
              <a:spcBef>
                <a:spcPts val="0"/>
              </a:spcBef>
              <a:buNone/>
            </a:pPr>
            <a:r>
              <a:rPr lang="en-GB" sz="1600" kern="100" dirty="0">
                <a:effectLst/>
                <a:latin typeface="Arial" panose="020B0604020202020204" pitchFamily="34" charset="0"/>
                <a:ea typeface="Calibri" panose="020F0502020204030204" pitchFamily="34" charset="0"/>
                <a:cs typeface="Arial" panose="020B0604020202020204" pitchFamily="34" charset="0"/>
              </a:rPr>
              <a:t>Establish a reliable system to ensure the privacy and confidentiality of participant feedback, helping to build trust. Honesty and open communication are encouraged when people know their feedback will be kept private.</a:t>
            </a:r>
            <a:endParaRPr lang="ro-RO" sz="1600"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10000"/>
              </a:lnSpc>
              <a:spcBef>
                <a:spcPts val="0"/>
              </a:spcBef>
              <a:buNone/>
            </a:pP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10000"/>
              </a:lnSpc>
              <a:spcBef>
                <a:spcPts val="0"/>
              </a:spcBef>
              <a:buNone/>
            </a:pPr>
            <a:r>
              <a:rPr lang="en-GB" sz="1600" b="1" kern="100" dirty="0">
                <a:effectLst/>
                <a:latin typeface="Arial" panose="020B0604020202020204" pitchFamily="34" charset="0"/>
                <a:ea typeface="Calibri" panose="020F0502020204030204" pitchFamily="34" charset="0"/>
                <a:cs typeface="Arial" panose="020B0604020202020204" pitchFamily="34" charset="0"/>
              </a:rPr>
              <a:t>Setting </a:t>
            </a:r>
            <a:r>
              <a:rPr lang="ro-RO" sz="1600" b="1" kern="100" dirty="0">
                <a:effectLst/>
                <a:latin typeface="Arial" panose="020B0604020202020204" pitchFamily="34" charset="0"/>
                <a:ea typeface="Calibri" panose="020F0502020204030204" pitchFamily="34" charset="0"/>
                <a:cs typeface="Arial" panose="020B0604020202020204" pitchFamily="34" charset="0"/>
              </a:rPr>
              <a:t>c</a:t>
            </a:r>
            <a:r>
              <a:rPr lang="en-GB" sz="1600" b="1" kern="100" dirty="0" err="1">
                <a:effectLst/>
                <a:latin typeface="Arial" panose="020B0604020202020204" pitchFamily="34" charset="0"/>
                <a:ea typeface="Calibri" panose="020F0502020204030204" pitchFamily="34" charset="0"/>
                <a:cs typeface="Arial" panose="020B0604020202020204" pitchFamily="34" charset="0"/>
              </a:rPr>
              <a:t>lear</a:t>
            </a:r>
            <a:r>
              <a:rPr lang="en-GB" sz="1600" b="1" kern="100" dirty="0">
                <a:effectLst/>
                <a:latin typeface="Arial" panose="020B0604020202020204" pitchFamily="34" charset="0"/>
                <a:ea typeface="Calibri" panose="020F0502020204030204" pitchFamily="34" charset="0"/>
                <a:cs typeface="Arial" panose="020B0604020202020204" pitchFamily="34" charset="0"/>
              </a:rPr>
              <a:t> </a:t>
            </a:r>
            <a:r>
              <a:rPr lang="ro-RO" sz="1600" b="1" kern="100" dirty="0">
                <a:effectLst/>
                <a:latin typeface="Arial" panose="020B0604020202020204" pitchFamily="34" charset="0"/>
                <a:ea typeface="Calibri" panose="020F0502020204030204" pitchFamily="34" charset="0"/>
                <a:cs typeface="Arial" panose="020B0604020202020204" pitchFamily="34" charset="0"/>
              </a:rPr>
              <a:t>e</a:t>
            </a:r>
            <a:r>
              <a:rPr lang="en-GB" sz="1600" b="1" kern="100" dirty="0" err="1">
                <a:effectLst/>
                <a:latin typeface="Arial" panose="020B0604020202020204" pitchFamily="34" charset="0"/>
                <a:ea typeface="Calibri" panose="020F0502020204030204" pitchFamily="34" charset="0"/>
                <a:cs typeface="Arial" panose="020B0604020202020204" pitchFamily="34" charset="0"/>
              </a:rPr>
              <a:t>xpectations</a:t>
            </a:r>
            <a:endParaRPr lang="ro-RO" sz="1600" b="1"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10000"/>
              </a:lnSpc>
              <a:spcBef>
                <a:spcPts val="0"/>
              </a:spcBef>
              <a:buNone/>
            </a:pPr>
            <a:endParaRPr lang="en-GB" sz="1600" b="1"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10000"/>
              </a:lnSpc>
              <a:spcBef>
                <a:spcPts val="0"/>
              </a:spcBef>
              <a:buNone/>
            </a:pPr>
            <a:r>
              <a:rPr lang="en-GB" sz="1600" kern="100" dirty="0">
                <a:effectLst/>
                <a:latin typeface="Arial" panose="020B0604020202020204" pitchFamily="34" charset="0"/>
                <a:ea typeface="Calibri" panose="020F0502020204030204" pitchFamily="34" charset="0"/>
                <a:cs typeface="Arial" panose="020B0604020202020204" pitchFamily="34" charset="0"/>
              </a:rPr>
              <a:t>Make sure that everyone involved in the 360-Degree feedback initiative understands the goal, methodology, and anticipated results. Giving them a clear framework makes it easier for them to understand their role and the importance of their contributions</a:t>
            </a:r>
            <a:r>
              <a:rPr lang="ro-RO" sz="1600" kern="100" dirty="0">
                <a:effectLst/>
                <a:latin typeface="Arial" panose="020B0604020202020204" pitchFamily="34" charset="0"/>
                <a:ea typeface="Calibri" panose="020F0502020204030204" pitchFamily="34" charset="0"/>
                <a:cs typeface="Arial" panose="020B0604020202020204" pitchFamily="34" charset="0"/>
              </a:rPr>
              <a:t> (</a:t>
            </a:r>
            <a:r>
              <a:rPr lang="en-GB" sz="1600" b="0" i="0" dirty="0">
                <a:solidFill>
                  <a:srgbClr val="3A3A3A"/>
                </a:solidFill>
                <a:effectLst/>
                <a:latin typeface="Arial" panose="020B0604020202020204" pitchFamily="34" charset="0"/>
                <a:cs typeface="Arial" panose="020B0604020202020204" pitchFamily="34" charset="0"/>
              </a:rPr>
              <a:t>Atwater</a:t>
            </a:r>
            <a:r>
              <a:rPr lang="ro-RO" sz="1600" b="0" i="0" dirty="0">
                <a:solidFill>
                  <a:srgbClr val="3A3A3A"/>
                </a:solidFill>
                <a:effectLst/>
                <a:latin typeface="Arial" panose="020B0604020202020204" pitchFamily="34" charset="0"/>
                <a:cs typeface="Arial" panose="020B0604020202020204" pitchFamily="34" charset="0"/>
              </a:rPr>
              <a:t>, 1998</a:t>
            </a:r>
            <a:r>
              <a:rPr lang="ro-RO" sz="1600" kern="100" dirty="0">
                <a:effectLst/>
                <a:latin typeface="Arial" panose="020B0604020202020204" pitchFamily="34" charset="0"/>
                <a:ea typeface="Calibri" panose="020F0502020204030204" pitchFamily="34" charset="0"/>
                <a:cs typeface="Arial" panose="020B0604020202020204" pitchFamily="34" charset="0"/>
              </a:rPr>
              <a:t>).</a:t>
            </a:r>
            <a:endParaRPr lang="en-GB" sz="1300" dirty="0"/>
          </a:p>
        </p:txBody>
      </p:sp>
      <p:sp>
        <p:nvSpPr>
          <p:cNvPr id="20" name="TextBox 19">
            <a:extLst>
              <a:ext uri="{FF2B5EF4-FFF2-40B4-BE49-F238E27FC236}">
                <a16:creationId xmlns:a16="http://schemas.microsoft.com/office/drawing/2014/main" id="{73F74279-E694-CEB1-ED9A-ADBEBAEB7B76}"/>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000" y="3245771"/>
            <a:ext cx="60960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b="0" dirty="0">
              <a:solidFill>
                <a:srgbClr val="000000"/>
              </a:solidFill>
              <a:effectLst/>
              <a:latin typeface="Calibri" panose="020F0502020204030204" pitchFamily="34" charset="0"/>
            </a:endParaRPr>
          </a:p>
        </p:txBody>
      </p:sp>
    </p:spTree>
    <p:extLst>
      <p:ext uri="{BB962C8B-B14F-4D97-AF65-F5344CB8AC3E}">
        <p14:creationId xmlns:p14="http://schemas.microsoft.com/office/powerpoint/2010/main" val="41085603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DAD064D-86F0-42ED-B520-996898579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11D3C2-CA9B-F5ED-6FFF-28135B048320}"/>
              </a:ext>
            </a:extLst>
          </p:cNvPr>
          <p:cNvSpPr>
            <a:spLocks noGrp="1"/>
          </p:cNvSpPr>
          <p:nvPr>
            <p:ph type="title"/>
          </p:nvPr>
        </p:nvSpPr>
        <p:spPr>
          <a:xfrm>
            <a:off x="915657" y="418289"/>
            <a:ext cx="4264686" cy="1092958"/>
          </a:xfrm>
        </p:spPr>
        <p:txBody>
          <a:bodyPr>
            <a:normAutofit/>
          </a:bodyPr>
          <a:lstStyle/>
          <a:p>
            <a:pPr algn="ctr">
              <a:lnSpc>
                <a:spcPct val="110000"/>
              </a:lnSpc>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Strategies for success</a:t>
            </a:r>
            <a:br>
              <a:rPr lang="en-GB" sz="20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sz="2000" dirty="0"/>
          </a:p>
        </p:txBody>
      </p:sp>
      <p:sp>
        <p:nvSpPr>
          <p:cNvPr id="16" name="Rectangle 15">
            <a:extLst>
              <a:ext uri="{FF2B5EF4-FFF2-40B4-BE49-F238E27FC236}">
                <a16:creationId xmlns:a16="http://schemas.microsoft.com/office/drawing/2014/main" id="{17A4D85E-F98A-F670-16C3-7B2B0DA3A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17781"/>
            <a:ext cx="6096000" cy="3640219"/>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ACFF0E9-A44F-9267-4C34-DAB2BD929231}"/>
              </a:ext>
            </a:extLst>
          </p:cNvPr>
          <p:cNvSpPr>
            <a:spLocks noGrp="1"/>
          </p:cNvSpPr>
          <p:nvPr>
            <p:ph idx="1"/>
          </p:nvPr>
        </p:nvSpPr>
        <p:spPr>
          <a:xfrm>
            <a:off x="163749" y="1254867"/>
            <a:ext cx="5768502" cy="5515583"/>
          </a:xfrm>
        </p:spPr>
        <p:txBody>
          <a:bodyPr>
            <a:noAutofit/>
          </a:bodyPr>
          <a:lstStyle/>
          <a:p>
            <a:pPr marL="0" indent="0" algn="just">
              <a:lnSpc>
                <a:spcPct val="150000"/>
              </a:lnSpc>
              <a:spcBef>
                <a:spcPts val="0"/>
              </a:spcBef>
              <a:buNone/>
            </a:pPr>
            <a:r>
              <a:rPr lang="en-GB" sz="1400" b="1" kern="100" dirty="0">
                <a:effectLst/>
                <a:latin typeface="Arial" panose="020B0604020202020204" pitchFamily="34" charset="0"/>
                <a:ea typeface="Calibri" panose="020F0502020204030204" pitchFamily="34" charset="0"/>
                <a:cs typeface="Arial" panose="020B0604020202020204" pitchFamily="34" charset="0"/>
              </a:rPr>
              <a:t>Regular </a:t>
            </a:r>
            <a:r>
              <a:rPr lang="ro-RO" sz="1400" b="1" kern="100" dirty="0">
                <a:effectLst/>
                <a:latin typeface="Arial" panose="020B0604020202020204" pitchFamily="34" charset="0"/>
                <a:ea typeface="Calibri" panose="020F0502020204030204" pitchFamily="34" charset="0"/>
                <a:cs typeface="Arial" panose="020B0604020202020204" pitchFamily="34" charset="0"/>
              </a:rPr>
              <a:t>f</a:t>
            </a:r>
            <a:r>
              <a:rPr lang="en-GB" sz="1400" b="1" kern="100" dirty="0" err="1">
                <a:effectLst/>
                <a:latin typeface="Arial" panose="020B0604020202020204" pitchFamily="34" charset="0"/>
                <a:ea typeface="Calibri" panose="020F0502020204030204" pitchFamily="34" charset="0"/>
                <a:cs typeface="Arial" panose="020B0604020202020204" pitchFamily="34" charset="0"/>
              </a:rPr>
              <a:t>eedback</a:t>
            </a:r>
            <a:r>
              <a:rPr lang="en-GB" sz="1400" b="1" kern="100" dirty="0">
                <a:effectLst/>
                <a:latin typeface="Arial" panose="020B0604020202020204" pitchFamily="34" charset="0"/>
                <a:ea typeface="Calibri" panose="020F0502020204030204" pitchFamily="34" charset="0"/>
                <a:cs typeface="Arial" panose="020B0604020202020204" pitchFamily="34" charset="0"/>
              </a:rPr>
              <a:t> </a:t>
            </a:r>
            <a:r>
              <a:rPr lang="ro-RO" sz="1400" b="1" kern="100" dirty="0">
                <a:effectLst/>
                <a:latin typeface="Arial" panose="020B0604020202020204" pitchFamily="34" charset="0"/>
                <a:ea typeface="Calibri" panose="020F0502020204030204" pitchFamily="34" charset="0"/>
                <a:cs typeface="Arial" panose="020B0604020202020204" pitchFamily="34" charset="0"/>
              </a:rPr>
              <a:t>c</a:t>
            </a:r>
            <a:r>
              <a:rPr lang="en-GB" sz="1400" b="1" kern="100" dirty="0" err="1">
                <a:effectLst/>
                <a:latin typeface="Arial" panose="020B0604020202020204" pitchFamily="34" charset="0"/>
                <a:ea typeface="Calibri" panose="020F0502020204030204" pitchFamily="34" charset="0"/>
                <a:cs typeface="Arial" panose="020B0604020202020204" pitchFamily="34" charset="0"/>
              </a:rPr>
              <a:t>ycles</a:t>
            </a:r>
            <a:endParaRPr lang="ro-RO" sz="1400" b="1"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50000"/>
              </a:lnSpc>
              <a:spcBef>
                <a:spcPts val="0"/>
              </a:spcBef>
              <a:buNone/>
            </a:pPr>
            <a:r>
              <a:rPr lang="en-GB" sz="1400" kern="100" dirty="0">
                <a:effectLst/>
                <a:latin typeface="Arial" panose="020B0604020202020204" pitchFamily="34" charset="0"/>
                <a:ea typeface="Calibri" panose="020F0502020204030204" pitchFamily="34" charset="0"/>
                <a:cs typeface="Arial" panose="020B0604020202020204" pitchFamily="34" charset="0"/>
              </a:rPr>
              <a:t>It is ensured that employees receive timely and pertinent feedback on their performance by implementing consistent feedback cycles. Frequent feedback sessions encourage ongoing development and enable prompt course adjustments.</a:t>
            </a:r>
            <a:endParaRPr lang="ro-RO" sz="1400"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50000"/>
              </a:lnSpc>
              <a:spcBef>
                <a:spcPts val="0"/>
              </a:spcBef>
              <a:buNone/>
            </a:pPr>
            <a:endParaRPr lang="ro-RO" sz="1400" b="1"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50000"/>
              </a:lnSpc>
              <a:spcBef>
                <a:spcPts val="0"/>
              </a:spcBef>
              <a:buNone/>
            </a:pPr>
            <a:r>
              <a:rPr lang="en-GB" sz="1400" b="1" kern="100" dirty="0">
                <a:effectLst/>
                <a:latin typeface="Arial" panose="020B0604020202020204" pitchFamily="34" charset="0"/>
                <a:ea typeface="Calibri" panose="020F0502020204030204" pitchFamily="34" charset="0"/>
                <a:cs typeface="Arial" panose="020B0604020202020204" pitchFamily="34" charset="0"/>
              </a:rPr>
              <a:t>Constructive and </a:t>
            </a:r>
            <a:r>
              <a:rPr lang="ro-RO" sz="1400" b="1" kern="100" dirty="0">
                <a:effectLst/>
                <a:latin typeface="Arial" panose="020B0604020202020204" pitchFamily="34" charset="0"/>
                <a:ea typeface="Calibri" panose="020F0502020204030204" pitchFamily="34" charset="0"/>
                <a:cs typeface="Arial" panose="020B0604020202020204" pitchFamily="34" charset="0"/>
              </a:rPr>
              <a:t>s</a:t>
            </a:r>
            <a:r>
              <a:rPr lang="en-GB" sz="1400" b="1" kern="100" dirty="0" err="1">
                <a:effectLst/>
                <a:latin typeface="Arial" panose="020B0604020202020204" pitchFamily="34" charset="0"/>
                <a:ea typeface="Calibri" panose="020F0502020204030204" pitchFamily="34" charset="0"/>
                <a:cs typeface="Arial" panose="020B0604020202020204" pitchFamily="34" charset="0"/>
              </a:rPr>
              <a:t>pecific</a:t>
            </a:r>
            <a:r>
              <a:rPr lang="en-GB" sz="1400" b="1" kern="100" dirty="0">
                <a:effectLst/>
                <a:latin typeface="Arial" panose="020B0604020202020204" pitchFamily="34" charset="0"/>
                <a:ea typeface="Calibri" panose="020F0502020204030204" pitchFamily="34" charset="0"/>
                <a:cs typeface="Arial" panose="020B0604020202020204" pitchFamily="34" charset="0"/>
              </a:rPr>
              <a:t> </a:t>
            </a:r>
            <a:r>
              <a:rPr lang="ro-RO" sz="1400" b="1" kern="100" dirty="0">
                <a:effectLst/>
                <a:latin typeface="Arial" panose="020B0604020202020204" pitchFamily="34" charset="0"/>
                <a:ea typeface="Calibri" panose="020F0502020204030204" pitchFamily="34" charset="0"/>
                <a:cs typeface="Arial" panose="020B0604020202020204" pitchFamily="34" charset="0"/>
              </a:rPr>
              <a:t>f</a:t>
            </a:r>
            <a:r>
              <a:rPr lang="en-GB" sz="1400" b="1" kern="100" dirty="0" err="1">
                <a:effectLst/>
                <a:latin typeface="Arial" panose="020B0604020202020204" pitchFamily="34" charset="0"/>
                <a:ea typeface="Calibri" panose="020F0502020204030204" pitchFamily="34" charset="0"/>
                <a:cs typeface="Arial" panose="020B0604020202020204" pitchFamily="34" charset="0"/>
              </a:rPr>
              <a:t>eedback</a:t>
            </a:r>
            <a:endParaRPr lang="ro-RO" sz="1400" b="1"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50000"/>
              </a:lnSpc>
              <a:spcBef>
                <a:spcPts val="0"/>
              </a:spcBef>
              <a:buNone/>
            </a:pPr>
            <a:r>
              <a:rPr lang="en-GB" sz="1400" kern="100" dirty="0">
                <a:effectLst/>
                <a:latin typeface="Arial" panose="020B0604020202020204" pitchFamily="34" charset="0"/>
                <a:ea typeface="Calibri" panose="020F0502020204030204" pitchFamily="34" charset="0"/>
                <a:cs typeface="Arial" panose="020B0604020202020204" pitchFamily="34" charset="0"/>
              </a:rPr>
              <a:t>Specific criticism should be given, emphasising both areas of strength and room for development while offering doable solutions. Employees who receive constructive feedback are better able to make noticeable performance improvements.</a:t>
            </a:r>
            <a:endParaRPr lang="ro-RO" sz="1400"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50000"/>
              </a:lnSpc>
              <a:spcBef>
                <a:spcPts val="0"/>
              </a:spcBef>
              <a:buNone/>
            </a:pPr>
            <a:endParaRPr lang="en-GB" sz="1400"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50000"/>
              </a:lnSpc>
              <a:spcBef>
                <a:spcPts val="0"/>
              </a:spcBef>
              <a:buNone/>
            </a:pPr>
            <a:r>
              <a:rPr lang="en-GB" sz="1400" b="1" kern="100" dirty="0">
                <a:effectLst/>
                <a:latin typeface="Arial" panose="020B0604020202020204" pitchFamily="34" charset="0"/>
                <a:ea typeface="Calibri" panose="020F0502020204030204" pitchFamily="34" charset="0"/>
                <a:cs typeface="Arial" panose="020B0604020202020204" pitchFamily="34" charset="0"/>
              </a:rPr>
              <a:t>Practical suggestions</a:t>
            </a:r>
          </a:p>
          <a:p>
            <a:pPr marL="0" indent="0" algn="just">
              <a:lnSpc>
                <a:spcPct val="150000"/>
              </a:lnSpc>
              <a:spcBef>
                <a:spcPts val="0"/>
              </a:spcBef>
              <a:buNone/>
            </a:pPr>
            <a:r>
              <a:rPr lang="en-GB" sz="1400" kern="100" dirty="0">
                <a:effectLst/>
                <a:latin typeface="Arial" panose="020B0604020202020204" pitchFamily="34" charset="0"/>
                <a:ea typeface="Calibri" panose="020F0502020204030204" pitchFamily="34" charset="0"/>
                <a:cs typeface="Arial" panose="020B0604020202020204" pitchFamily="34" charset="0"/>
              </a:rPr>
              <a:t>Feedback ought to contain specific, doable suggestions for enhancement. Employees are empowered to make significant progress in improving their abilities and contributions when they receive concrete suggestions</a:t>
            </a:r>
            <a:r>
              <a:rPr lang="ro-RO" sz="1400" kern="100" dirty="0">
                <a:effectLst/>
                <a:latin typeface="Arial" panose="020B0604020202020204" pitchFamily="34" charset="0"/>
                <a:ea typeface="Calibri" panose="020F0502020204030204" pitchFamily="34" charset="0"/>
                <a:cs typeface="Arial" panose="020B0604020202020204" pitchFamily="34" charset="0"/>
              </a:rPr>
              <a:t> </a:t>
            </a:r>
            <a:r>
              <a:rPr lang="en-GB" sz="1400" kern="100" dirty="0">
                <a:effectLst/>
                <a:latin typeface="Arial" panose="020B0604020202020204" pitchFamily="34" charset="0"/>
                <a:ea typeface="Calibri" panose="020F0502020204030204" pitchFamily="34" charset="0"/>
                <a:cs typeface="Arial" panose="020B0604020202020204" pitchFamily="34" charset="0"/>
              </a:rPr>
              <a:t>(Lawrence, 2015).</a:t>
            </a:r>
            <a:endParaRPr lang="en-GB" sz="1400" dirty="0">
              <a:latin typeface="Arial" panose="020B0604020202020204" pitchFamily="34" charset="0"/>
              <a:cs typeface="Arial" panose="020B0604020202020204" pitchFamily="34" charset="0"/>
            </a:endParaRPr>
          </a:p>
        </p:txBody>
      </p:sp>
      <p:pic>
        <p:nvPicPr>
          <p:cNvPr id="17" name="Picture 16" descr="Three arrows on bullseye">
            <a:extLst>
              <a:ext uri="{FF2B5EF4-FFF2-40B4-BE49-F238E27FC236}">
                <a16:creationId xmlns:a16="http://schemas.microsoft.com/office/drawing/2014/main" id="{EC6C6AAE-EF1A-7DA8-B369-8A418235A605}"/>
              </a:ext>
            </a:extLst>
          </p:cNvPr>
          <p:cNvPicPr>
            <a:picLocks noChangeAspect="1"/>
          </p:cNvPicPr>
          <p:nvPr/>
        </p:nvPicPr>
        <p:blipFill rotWithShape="1">
          <a:blip r:embed="rId2"/>
          <a:srcRect l="4215" r="37564" b="2"/>
          <a:stretch/>
        </p:blipFill>
        <p:spPr>
          <a:xfrm>
            <a:off x="6096000" y="10"/>
            <a:ext cx="6095999" cy="6857990"/>
          </a:xfrm>
          <a:prstGeom prst="rect">
            <a:avLst/>
          </a:prstGeom>
        </p:spPr>
      </p:pic>
    </p:spTree>
    <p:extLst>
      <p:ext uri="{BB962C8B-B14F-4D97-AF65-F5344CB8AC3E}">
        <p14:creationId xmlns:p14="http://schemas.microsoft.com/office/powerpoint/2010/main" val="39756998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AD064D-86F0-42ED-B520-996898579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115DB6-F179-0517-7620-AA5A3906B512}"/>
              </a:ext>
            </a:extLst>
          </p:cNvPr>
          <p:cNvSpPr>
            <a:spLocks noGrp="1"/>
          </p:cNvSpPr>
          <p:nvPr>
            <p:ph type="title"/>
          </p:nvPr>
        </p:nvSpPr>
        <p:spPr>
          <a:xfrm>
            <a:off x="7029450" y="441175"/>
            <a:ext cx="4229100" cy="1141004"/>
          </a:xfrm>
        </p:spPr>
        <p:txBody>
          <a:bodyPr>
            <a:normAutofit/>
          </a:bodyPr>
          <a:lstStyle/>
          <a:p>
            <a:pPr algn="ctr">
              <a:lnSpc>
                <a:spcPct val="110000"/>
              </a:lnSpc>
            </a:pPr>
            <a:r>
              <a:rPr lang="en-GB" sz="1500" dirty="0">
                <a:effectLst/>
                <a:latin typeface="Arial" panose="020B0604020202020204" pitchFamily="34" charset="0"/>
                <a:ea typeface="Times New Roman" panose="02020603050405020304" pitchFamily="18" charset="0"/>
              </a:rPr>
              <a:t>the active participation of employees in the process</a:t>
            </a:r>
            <a:endParaRPr lang="en-GB" sz="1500" dirty="0"/>
          </a:p>
        </p:txBody>
      </p:sp>
      <p:pic>
        <p:nvPicPr>
          <p:cNvPr id="5" name="Picture 4" descr="White puzzle with one red piece">
            <a:extLst>
              <a:ext uri="{FF2B5EF4-FFF2-40B4-BE49-F238E27FC236}">
                <a16:creationId xmlns:a16="http://schemas.microsoft.com/office/drawing/2014/main" id="{BBA79091-E772-5B72-E432-6CC10F0E2562}"/>
              </a:ext>
            </a:extLst>
          </p:cNvPr>
          <p:cNvPicPr>
            <a:picLocks noChangeAspect="1"/>
          </p:cNvPicPr>
          <p:nvPr/>
        </p:nvPicPr>
        <p:blipFill rotWithShape="1">
          <a:blip r:embed="rId2"/>
          <a:srcRect l="25802" r="24198"/>
          <a:stretch/>
        </p:blipFill>
        <p:spPr>
          <a:xfrm>
            <a:off x="-1" y="10"/>
            <a:ext cx="6096001" cy="6857990"/>
          </a:xfrm>
          <a:prstGeom prst="rect">
            <a:avLst/>
          </a:prstGeom>
        </p:spPr>
      </p:pic>
      <p:sp>
        <p:nvSpPr>
          <p:cNvPr id="11" name="Rectangle 10">
            <a:extLst>
              <a:ext uri="{FF2B5EF4-FFF2-40B4-BE49-F238E27FC236}">
                <a16:creationId xmlns:a16="http://schemas.microsoft.com/office/drawing/2014/main" id="{AE56140E-8EE1-BE31-745D-450AF05FB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74117"/>
            <a:ext cx="6095999" cy="3689633"/>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205755-0E83-3EB6-A07F-5B10DBBF40D8}"/>
              </a:ext>
            </a:extLst>
          </p:cNvPr>
          <p:cNvSpPr>
            <a:spLocks noGrp="1"/>
          </p:cNvSpPr>
          <p:nvPr>
            <p:ph idx="1"/>
          </p:nvPr>
        </p:nvSpPr>
        <p:spPr>
          <a:xfrm>
            <a:off x="6575898" y="1712069"/>
            <a:ext cx="5252936" cy="4704756"/>
          </a:xfrm>
        </p:spPr>
        <p:txBody>
          <a:bodyPr>
            <a:normAutofit lnSpcReduction="10000"/>
          </a:bodyPr>
          <a:lstStyle/>
          <a:p>
            <a:pPr marL="0" indent="0" algn="just">
              <a:lnSpc>
                <a:spcPct val="110000"/>
              </a:lnSpc>
              <a:spcBef>
                <a:spcPts val="0"/>
              </a:spcBef>
              <a:buNone/>
            </a:pPr>
            <a:r>
              <a:rPr lang="en-GB" sz="1400" b="1" kern="100" dirty="0">
                <a:effectLst/>
                <a:latin typeface="Arial" panose="020B0604020202020204" pitchFamily="34" charset="0"/>
                <a:ea typeface="Calibri" panose="020F0502020204030204" pitchFamily="34" charset="0"/>
                <a:cs typeface="Arial" panose="020B0604020202020204" pitchFamily="34" charset="0"/>
              </a:rPr>
              <a:t>Building </a:t>
            </a:r>
            <a:r>
              <a:rPr lang="ro-RO" sz="1400" b="1" kern="100" dirty="0">
                <a:effectLst/>
                <a:latin typeface="Arial" panose="020B0604020202020204" pitchFamily="34" charset="0"/>
                <a:ea typeface="Calibri" panose="020F0502020204030204" pitchFamily="34" charset="0"/>
                <a:cs typeface="Arial" panose="020B0604020202020204" pitchFamily="34" charset="0"/>
              </a:rPr>
              <a:t>t</a:t>
            </a:r>
            <a:r>
              <a:rPr lang="en-GB" sz="1400" b="1" kern="100" dirty="0">
                <a:effectLst/>
                <a:latin typeface="Arial" panose="020B0604020202020204" pitchFamily="34" charset="0"/>
                <a:ea typeface="Calibri" panose="020F0502020204030204" pitchFamily="34" charset="0"/>
                <a:cs typeface="Arial" panose="020B0604020202020204" pitchFamily="34" charset="0"/>
              </a:rPr>
              <a:t>rust and </a:t>
            </a:r>
            <a:r>
              <a:rPr lang="ro-RO" sz="1400" b="1" kern="100" dirty="0">
                <a:effectLst/>
                <a:latin typeface="Arial" panose="020B0604020202020204" pitchFamily="34" charset="0"/>
                <a:ea typeface="Calibri" panose="020F0502020204030204" pitchFamily="34" charset="0"/>
                <a:cs typeface="Arial" panose="020B0604020202020204" pitchFamily="34" charset="0"/>
              </a:rPr>
              <a:t>t</a:t>
            </a:r>
            <a:r>
              <a:rPr lang="en-GB" sz="1400" b="1" kern="100" dirty="0" err="1">
                <a:effectLst/>
                <a:latin typeface="Arial" panose="020B0604020202020204" pitchFamily="34" charset="0"/>
                <a:ea typeface="Calibri" panose="020F0502020204030204" pitchFamily="34" charset="0"/>
                <a:cs typeface="Arial" panose="020B0604020202020204" pitchFamily="34" charset="0"/>
              </a:rPr>
              <a:t>ransparency</a:t>
            </a:r>
            <a:endParaRPr lang="ro-RO" sz="1400" b="1"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60000"/>
              </a:lnSpc>
              <a:spcBef>
                <a:spcPts val="0"/>
              </a:spcBef>
              <a:buNone/>
            </a:pPr>
            <a:endParaRPr lang="en-GB" sz="1400" b="1"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10000"/>
              </a:lnSpc>
              <a:spcBef>
                <a:spcPts val="0"/>
              </a:spcBef>
              <a:buNone/>
            </a:pPr>
            <a:r>
              <a:rPr lang="en-GB" sz="1400" kern="100" dirty="0">
                <a:effectLst/>
                <a:latin typeface="Arial" panose="020B0604020202020204" pitchFamily="34" charset="0"/>
                <a:ea typeface="Calibri" panose="020F0502020204030204" pitchFamily="34" charset="0"/>
                <a:cs typeface="Arial" panose="020B0604020202020204" pitchFamily="34" charset="0"/>
              </a:rPr>
              <a:t>The 360-Degree feedback process cannot succeed unless an atmosphere of openness and trust is fostered. Employee participation is higher when they have confidence that their feedback will be valued and applied constructively.</a:t>
            </a:r>
            <a:endParaRPr lang="ro-RO" sz="1400"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10000"/>
              </a:lnSpc>
              <a:spcBef>
                <a:spcPts val="0"/>
              </a:spcBef>
              <a:buNone/>
            </a:pPr>
            <a:endParaRPr lang="ro-RO" sz="1400" b="1"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10000"/>
              </a:lnSpc>
              <a:spcBef>
                <a:spcPts val="0"/>
              </a:spcBef>
              <a:buNone/>
            </a:pPr>
            <a:r>
              <a:rPr lang="en-GB" sz="1400" b="1" kern="100" dirty="0">
                <a:effectLst/>
                <a:latin typeface="Arial" panose="020B0604020202020204" pitchFamily="34" charset="0"/>
                <a:ea typeface="Calibri" panose="020F0502020204030204" pitchFamily="34" charset="0"/>
                <a:cs typeface="Arial" panose="020B0604020202020204" pitchFamily="34" charset="0"/>
              </a:rPr>
              <a:t>Encouraging </a:t>
            </a:r>
            <a:r>
              <a:rPr lang="ro-RO" sz="1400" b="1" kern="100" dirty="0">
                <a:effectLst/>
                <a:latin typeface="Arial" panose="020B0604020202020204" pitchFamily="34" charset="0"/>
                <a:ea typeface="Calibri" panose="020F0502020204030204" pitchFamily="34" charset="0"/>
                <a:cs typeface="Arial" panose="020B0604020202020204" pitchFamily="34" charset="0"/>
              </a:rPr>
              <a:t>o</a:t>
            </a:r>
            <a:r>
              <a:rPr lang="en-GB" sz="1400" b="1" kern="100" dirty="0">
                <a:effectLst/>
                <a:latin typeface="Arial" panose="020B0604020202020204" pitchFamily="34" charset="0"/>
                <a:ea typeface="Calibri" panose="020F0502020204030204" pitchFamily="34" charset="0"/>
                <a:cs typeface="Arial" panose="020B0604020202020204" pitchFamily="34" charset="0"/>
              </a:rPr>
              <a:t>pen </a:t>
            </a:r>
            <a:r>
              <a:rPr lang="ro-RO" sz="1400" b="1" kern="100" dirty="0">
                <a:latin typeface="Arial" panose="020B0604020202020204" pitchFamily="34" charset="0"/>
                <a:ea typeface="Calibri" panose="020F0502020204030204" pitchFamily="34" charset="0"/>
                <a:cs typeface="Arial" panose="020B0604020202020204" pitchFamily="34" charset="0"/>
              </a:rPr>
              <a:t>d</a:t>
            </a:r>
            <a:r>
              <a:rPr lang="en-GB" sz="1400" b="1" kern="100" dirty="0" err="1">
                <a:effectLst/>
                <a:latin typeface="Arial" panose="020B0604020202020204" pitchFamily="34" charset="0"/>
                <a:ea typeface="Calibri" panose="020F0502020204030204" pitchFamily="34" charset="0"/>
                <a:cs typeface="Arial" panose="020B0604020202020204" pitchFamily="34" charset="0"/>
              </a:rPr>
              <a:t>ialogue</a:t>
            </a:r>
            <a:endParaRPr lang="ro-RO" sz="1400" b="1"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10000"/>
              </a:lnSpc>
              <a:spcBef>
                <a:spcPts val="0"/>
              </a:spcBef>
              <a:buNone/>
            </a:pPr>
            <a:endParaRPr lang="en-GB" sz="1400" b="1"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10000"/>
              </a:lnSpc>
              <a:spcBef>
                <a:spcPts val="0"/>
              </a:spcBef>
              <a:buNone/>
            </a:pPr>
            <a:r>
              <a:rPr lang="en-GB" sz="1400" kern="100" dirty="0">
                <a:effectLst/>
                <a:latin typeface="Arial" panose="020B0604020202020204" pitchFamily="34" charset="0"/>
                <a:ea typeface="Calibri" panose="020F0502020204030204" pitchFamily="34" charset="0"/>
                <a:cs typeface="Arial" panose="020B0604020202020204" pitchFamily="34" charset="0"/>
              </a:rPr>
              <a:t>Encouraging open lines of communication among staff members motivates them to express their opinions. Employee engagement in the feedback process is higher when they feel their opinions are valued.</a:t>
            </a:r>
            <a:endParaRPr lang="ro-RO" sz="1400"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10000"/>
              </a:lnSpc>
              <a:spcBef>
                <a:spcPts val="0"/>
              </a:spcBef>
              <a:buNone/>
            </a:pPr>
            <a:endParaRPr lang="ro-RO" sz="1400" b="1"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10000"/>
              </a:lnSpc>
              <a:spcBef>
                <a:spcPts val="0"/>
              </a:spcBef>
              <a:buNone/>
            </a:pPr>
            <a:r>
              <a:rPr lang="en-GB" sz="1400" b="1" kern="100" dirty="0">
                <a:effectLst/>
                <a:latin typeface="Arial" panose="020B0604020202020204" pitchFamily="34" charset="0"/>
                <a:ea typeface="Calibri" panose="020F0502020204030204" pitchFamily="34" charset="0"/>
                <a:cs typeface="Arial" panose="020B0604020202020204" pitchFamily="34" charset="0"/>
              </a:rPr>
              <a:t>Recognizing and </a:t>
            </a:r>
            <a:r>
              <a:rPr lang="ro-RO" sz="1400" b="1" kern="100" dirty="0">
                <a:effectLst/>
                <a:latin typeface="Arial" panose="020B0604020202020204" pitchFamily="34" charset="0"/>
                <a:ea typeface="Calibri" panose="020F0502020204030204" pitchFamily="34" charset="0"/>
                <a:cs typeface="Arial" panose="020B0604020202020204" pitchFamily="34" charset="0"/>
              </a:rPr>
              <a:t>c</a:t>
            </a:r>
            <a:r>
              <a:rPr lang="en-GB" sz="1400" b="1" kern="100" dirty="0" err="1">
                <a:effectLst/>
                <a:latin typeface="Arial" panose="020B0604020202020204" pitchFamily="34" charset="0"/>
                <a:ea typeface="Calibri" panose="020F0502020204030204" pitchFamily="34" charset="0"/>
                <a:cs typeface="Arial" panose="020B0604020202020204" pitchFamily="34" charset="0"/>
              </a:rPr>
              <a:t>elebrating</a:t>
            </a:r>
            <a:r>
              <a:rPr lang="en-GB" sz="1400" b="1" kern="100" dirty="0">
                <a:effectLst/>
                <a:latin typeface="Arial" panose="020B0604020202020204" pitchFamily="34" charset="0"/>
                <a:ea typeface="Calibri" panose="020F0502020204030204" pitchFamily="34" charset="0"/>
                <a:cs typeface="Arial" panose="020B0604020202020204" pitchFamily="34" charset="0"/>
              </a:rPr>
              <a:t> </a:t>
            </a:r>
            <a:r>
              <a:rPr lang="ro-RO" sz="1400" b="1" kern="100" dirty="0">
                <a:effectLst/>
                <a:latin typeface="Arial" panose="020B0604020202020204" pitchFamily="34" charset="0"/>
                <a:ea typeface="Calibri" panose="020F0502020204030204" pitchFamily="34" charset="0"/>
                <a:cs typeface="Arial" panose="020B0604020202020204" pitchFamily="34" charset="0"/>
              </a:rPr>
              <a:t>p</a:t>
            </a:r>
            <a:r>
              <a:rPr lang="en-GB" sz="1400" b="1" kern="100" dirty="0" err="1">
                <a:effectLst/>
                <a:latin typeface="Arial" panose="020B0604020202020204" pitchFamily="34" charset="0"/>
                <a:ea typeface="Calibri" panose="020F0502020204030204" pitchFamily="34" charset="0"/>
                <a:cs typeface="Arial" panose="020B0604020202020204" pitchFamily="34" charset="0"/>
              </a:rPr>
              <a:t>rogress</a:t>
            </a:r>
            <a:endParaRPr lang="ro-RO" sz="1400" b="1"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10000"/>
              </a:lnSpc>
              <a:spcBef>
                <a:spcPts val="0"/>
              </a:spcBef>
              <a:buNone/>
            </a:pPr>
            <a:endParaRPr lang="en-GB" sz="1400" b="1"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10000"/>
              </a:lnSpc>
              <a:spcBef>
                <a:spcPts val="0"/>
              </a:spcBef>
              <a:buNone/>
            </a:pPr>
            <a:r>
              <a:rPr lang="en-GB" sz="1400" kern="100" dirty="0">
                <a:effectLst/>
                <a:latin typeface="Arial" panose="020B0604020202020204" pitchFamily="34" charset="0"/>
                <a:ea typeface="Calibri" panose="020F0502020204030204" pitchFamily="34" charset="0"/>
                <a:cs typeface="Arial" panose="020B0604020202020204" pitchFamily="34" charset="0"/>
              </a:rPr>
              <a:t>Recognising advancements and commemorating successes serves to uphold the importance of the feedback process. Acknowledging accomplishments encourages a continuous improvement culture and encourages workers to make personal investments in their own growth (</a:t>
            </a:r>
            <a:r>
              <a:rPr lang="en-GB" sz="1400" kern="100" dirty="0" err="1">
                <a:effectLst/>
                <a:latin typeface="Arial" panose="020B0604020202020204" pitchFamily="34" charset="0"/>
                <a:ea typeface="Calibri" panose="020F0502020204030204" pitchFamily="34" charset="0"/>
                <a:cs typeface="Arial" panose="020B0604020202020204" pitchFamily="34" charset="0"/>
              </a:rPr>
              <a:t>Garavan</a:t>
            </a:r>
            <a:r>
              <a:rPr lang="en-GB" sz="1400" kern="100" dirty="0">
                <a:effectLst/>
                <a:latin typeface="Arial" panose="020B0604020202020204" pitchFamily="34" charset="0"/>
                <a:ea typeface="Calibri" panose="020F0502020204030204" pitchFamily="34" charset="0"/>
                <a:cs typeface="Arial" panose="020B0604020202020204" pitchFamily="34" charset="0"/>
              </a:rPr>
              <a:t>, 1997).</a:t>
            </a:r>
            <a:endParaRPr lang="en-GB" sz="1100" dirty="0"/>
          </a:p>
        </p:txBody>
      </p:sp>
      <p:sp>
        <p:nvSpPr>
          <p:cNvPr id="13" name="TextBox 12">
            <a:extLst>
              <a:ext uri="{FF2B5EF4-FFF2-40B4-BE49-F238E27FC236}">
                <a16:creationId xmlns:a16="http://schemas.microsoft.com/office/drawing/2014/main" id="{73F74279-E694-CEB1-ED9A-ADBEBAEB7B76}"/>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000" y="3245771"/>
            <a:ext cx="60960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b="0" dirty="0">
              <a:solidFill>
                <a:srgbClr val="000000"/>
              </a:solidFill>
              <a:effectLst/>
              <a:latin typeface="Calibri" panose="020F0502020204030204" pitchFamily="34" charset="0"/>
            </a:endParaRPr>
          </a:p>
        </p:txBody>
      </p:sp>
    </p:spTree>
    <p:extLst>
      <p:ext uri="{BB962C8B-B14F-4D97-AF65-F5344CB8AC3E}">
        <p14:creationId xmlns:p14="http://schemas.microsoft.com/office/powerpoint/2010/main" val="41465037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669F72C-E3FB-4C48-AEBD-AF7AC0D74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273E372-AAE1-7E3A-D35A-832630F6D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95384D-3490-AAB9-01AB-DAB1A876E609}"/>
              </a:ext>
            </a:extLst>
          </p:cNvPr>
          <p:cNvSpPr>
            <a:spLocks noGrp="1"/>
          </p:cNvSpPr>
          <p:nvPr>
            <p:ph type="title"/>
          </p:nvPr>
        </p:nvSpPr>
        <p:spPr>
          <a:xfrm>
            <a:off x="1050771" y="1757896"/>
            <a:ext cx="4009639" cy="2527760"/>
          </a:xfrm>
        </p:spPr>
        <p:txBody>
          <a:bodyPr anchor="ctr">
            <a:normAutofit/>
          </a:bodyPr>
          <a:lstStyle/>
          <a:p>
            <a:pPr algn="ctr"/>
            <a:r>
              <a:rPr lang="ro-RO" sz="2000" dirty="0">
                <a:latin typeface="Arial" panose="020B0604020202020204" pitchFamily="34" charset="0"/>
                <a:cs typeface="Arial" panose="020B0604020202020204" pitchFamily="34" charset="0"/>
              </a:rPr>
              <a:t>Conclusion</a:t>
            </a:r>
            <a:endParaRPr lang="en-GB" sz="2000" dirty="0">
              <a:latin typeface="Arial" panose="020B0604020202020204" pitchFamily="34" charset="0"/>
              <a:cs typeface="Arial" panose="020B0604020202020204" pitchFamily="34" charset="0"/>
            </a:endParaRPr>
          </a:p>
        </p:txBody>
      </p:sp>
      <p:pic>
        <p:nvPicPr>
          <p:cNvPr id="18" name="Graphic 17" descr="Gavel">
            <a:extLst>
              <a:ext uri="{FF2B5EF4-FFF2-40B4-BE49-F238E27FC236}">
                <a16:creationId xmlns:a16="http://schemas.microsoft.com/office/drawing/2014/main" id="{548A8A41-A311-C9B8-8941-45EAF22B957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253312" y="4438996"/>
            <a:ext cx="1604556" cy="1604556"/>
          </a:xfrm>
          <a:prstGeom prst="rect">
            <a:avLst/>
          </a:prstGeom>
        </p:spPr>
      </p:pic>
      <p:sp>
        <p:nvSpPr>
          <p:cNvPr id="19" name="Rectangle 18">
            <a:extLst>
              <a:ext uri="{FF2B5EF4-FFF2-40B4-BE49-F238E27FC236}">
                <a16:creationId xmlns:a16="http://schemas.microsoft.com/office/drawing/2014/main" id="{F9F3AB66-42CF-94B3-7050-9DDAFC451F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0"/>
            <a:ext cx="6095999" cy="6858000"/>
          </a:xfrm>
          <a:prstGeom prst="rect">
            <a:avLst/>
          </a:prstGeom>
          <a:gradFill>
            <a:gsLst>
              <a:gs pos="20000">
                <a:schemeClr val="accent1">
                  <a:lumMod val="60000"/>
                  <a:lumOff val="40000"/>
                  <a:alpha val="0"/>
                </a:schemeClr>
              </a:gs>
              <a:gs pos="9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E3C45B2-55FE-4CB4-B216-E6567DDF245C}"/>
              </a:ext>
            </a:extLst>
          </p:cNvPr>
          <p:cNvSpPr>
            <a:spLocks noGrp="1"/>
          </p:cNvSpPr>
          <p:nvPr>
            <p:ph idx="1"/>
          </p:nvPr>
        </p:nvSpPr>
        <p:spPr>
          <a:xfrm>
            <a:off x="7048500" y="761999"/>
            <a:ext cx="4200098" cy="5342721"/>
          </a:xfrm>
        </p:spPr>
        <p:txBody>
          <a:bodyPr anchor="ctr">
            <a:normAutofit lnSpcReduction="10000"/>
          </a:bodyPr>
          <a:lstStyle/>
          <a:p>
            <a:pPr marL="0" indent="0" algn="just">
              <a:lnSpc>
                <a:spcPct val="150000"/>
              </a:lnSpc>
              <a:spcBef>
                <a:spcPts val="0"/>
              </a:spcBef>
              <a:buNone/>
            </a:pPr>
            <a:r>
              <a:rPr lang="en-GB" sz="1800" kern="100" dirty="0">
                <a:effectLst/>
                <a:latin typeface="Arial" panose="020B0604020202020204" pitchFamily="34" charset="0"/>
                <a:ea typeface="Calibri" panose="020F0502020204030204" pitchFamily="34" charset="0"/>
                <a:cs typeface="Arial" panose="020B0604020202020204" pitchFamily="34" charset="0"/>
              </a:rPr>
              <a:t>Integrating 360-degree feedback into the performance management process is a calculated step towards the development of both the individual and the company. We seek to </a:t>
            </a:r>
            <a:r>
              <a:rPr lang="en-GB" sz="1800" kern="100" dirty="0" err="1">
                <a:effectLst/>
                <a:latin typeface="Arial" panose="020B0604020202020204" pitchFamily="34" charset="0"/>
                <a:ea typeface="Calibri" panose="020F0502020204030204" pitchFamily="34" charset="0"/>
                <a:cs typeface="Arial" panose="020B0604020202020204" pitchFamily="34" charset="0"/>
              </a:rPr>
              <a:t>instill</a:t>
            </a:r>
            <a:r>
              <a:rPr lang="en-GB" sz="1800" kern="100" dirty="0">
                <a:effectLst/>
                <a:latin typeface="Arial" panose="020B0604020202020204" pitchFamily="34" charset="0"/>
                <a:ea typeface="Calibri" panose="020F0502020204030204" pitchFamily="34" charset="0"/>
                <a:cs typeface="Arial" panose="020B0604020202020204" pitchFamily="34" charset="0"/>
              </a:rPr>
              <a:t> a culture of ongoing development and improvement within our company by responding to concerns, offering thorough training, and highlighting the advantages. This programme will improve worker engagement and result in a more productive and cohesive workforce.</a:t>
            </a:r>
          </a:p>
          <a:p>
            <a:pPr marL="0" indent="0">
              <a:buNone/>
            </a:pPr>
            <a:endParaRPr lang="en-GB" dirty="0"/>
          </a:p>
        </p:txBody>
      </p:sp>
    </p:spTree>
    <p:extLst>
      <p:ext uri="{BB962C8B-B14F-4D97-AF65-F5344CB8AC3E}">
        <p14:creationId xmlns:p14="http://schemas.microsoft.com/office/powerpoint/2010/main" val="42612246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9BF7C-4394-19E7-AEC2-11A73F9AF45B}"/>
              </a:ext>
            </a:extLst>
          </p:cNvPr>
          <p:cNvSpPr>
            <a:spLocks noGrp="1"/>
          </p:cNvSpPr>
          <p:nvPr>
            <p:ph type="title"/>
          </p:nvPr>
        </p:nvSpPr>
        <p:spPr>
          <a:xfrm>
            <a:off x="835768" y="321013"/>
            <a:ext cx="10287000" cy="585179"/>
          </a:xfrm>
        </p:spPr>
        <p:txBody>
          <a:bodyPr>
            <a:normAutofit/>
          </a:bodyPr>
          <a:lstStyle/>
          <a:p>
            <a:pPr algn="ctr"/>
            <a:r>
              <a:rPr lang="ro-RO" sz="2000" dirty="0">
                <a:latin typeface="Arial" panose="020B0604020202020204" pitchFamily="34" charset="0"/>
                <a:cs typeface="Arial" panose="020B0604020202020204" pitchFamily="34" charset="0"/>
              </a:rPr>
              <a:t>references</a:t>
            </a:r>
            <a:endParaRPr lang="en-GB" sz="2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1D068A7-16E2-CA54-0B5F-B02951DE010A}"/>
              </a:ext>
            </a:extLst>
          </p:cNvPr>
          <p:cNvSpPr>
            <a:spLocks noGrp="1"/>
          </p:cNvSpPr>
          <p:nvPr>
            <p:ph idx="1"/>
          </p:nvPr>
        </p:nvSpPr>
        <p:spPr>
          <a:xfrm>
            <a:off x="1128409" y="1147864"/>
            <a:ext cx="9776297" cy="5389123"/>
          </a:xfrm>
        </p:spPr>
        <p:txBody>
          <a:bodyPr>
            <a:normAutofit lnSpcReduction="10000"/>
          </a:bodyPr>
          <a:lstStyle/>
          <a:p>
            <a:pPr marL="0" indent="0" algn="just">
              <a:buNone/>
            </a:pPr>
            <a:r>
              <a:rPr lang="en-GB" sz="1700" b="0" i="0" dirty="0">
                <a:solidFill>
                  <a:srgbClr val="3A3A3A"/>
                </a:solidFill>
                <a:effectLst/>
                <a:latin typeface="Arial" panose="020B0604020202020204" pitchFamily="34" charset="0"/>
                <a:cs typeface="Arial" panose="020B0604020202020204" pitchFamily="34" charset="0"/>
              </a:rPr>
              <a:t>Atwater, L. and Waldman, D. (1998) ‘360 Degree feedback and leadership development’, </a:t>
            </a:r>
            <a:r>
              <a:rPr lang="en-GB" sz="1700" b="0" i="1" dirty="0">
                <a:solidFill>
                  <a:srgbClr val="3A3A3A"/>
                </a:solidFill>
                <a:effectLst/>
                <a:latin typeface="Arial" panose="020B0604020202020204" pitchFamily="34" charset="0"/>
                <a:cs typeface="Arial" panose="020B0604020202020204" pitchFamily="34" charset="0"/>
              </a:rPr>
              <a:t>The Leadership quarterly</a:t>
            </a:r>
            <a:r>
              <a:rPr lang="en-GB" sz="1700" b="0" i="0" dirty="0">
                <a:solidFill>
                  <a:srgbClr val="3A3A3A"/>
                </a:solidFill>
                <a:effectLst/>
                <a:latin typeface="Arial" panose="020B0604020202020204" pitchFamily="34" charset="0"/>
                <a:cs typeface="Arial" panose="020B0604020202020204" pitchFamily="34" charset="0"/>
              </a:rPr>
              <a:t>, 9(4), pp. 423–426. </a:t>
            </a:r>
            <a:endParaRPr lang="ro-RO" sz="1700" b="0" i="0" dirty="0">
              <a:solidFill>
                <a:srgbClr val="3A3A3A"/>
              </a:solidFill>
              <a:effectLst/>
              <a:latin typeface="Arial" panose="020B0604020202020204" pitchFamily="34" charset="0"/>
              <a:cs typeface="Arial" panose="020B0604020202020204" pitchFamily="34" charset="0"/>
            </a:endParaRPr>
          </a:p>
          <a:p>
            <a:pPr marL="0" indent="0" algn="just">
              <a:buNone/>
            </a:pPr>
            <a:r>
              <a:rPr lang="en-GB" sz="1700" b="0" i="0" dirty="0" err="1">
                <a:solidFill>
                  <a:srgbClr val="3A3A3A"/>
                </a:solidFill>
                <a:effectLst/>
                <a:latin typeface="Arial" panose="020B0604020202020204" pitchFamily="34" charset="0"/>
                <a:cs typeface="Arial" panose="020B0604020202020204" pitchFamily="34" charset="0"/>
              </a:rPr>
              <a:t>Beehr</a:t>
            </a:r>
            <a:r>
              <a:rPr lang="en-GB" sz="1700" b="0" i="0" dirty="0">
                <a:solidFill>
                  <a:srgbClr val="3A3A3A"/>
                </a:solidFill>
                <a:effectLst/>
                <a:latin typeface="Arial" panose="020B0604020202020204" pitchFamily="34" charset="0"/>
                <a:cs typeface="Arial" panose="020B0604020202020204" pitchFamily="34" charset="0"/>
              </a:rPr>
              <a:t>, T.A. </a:t>
            </a:r>
            <a:r>
              <a:rPr lang="en-GB" sz="1700" b="0" i="1" dirty="0">
                <a:solidFill>
                  <a:srgbClr val="3A3A3A"/>
                </a:solidFill>
                <a:effectLst/>
                <a:latin typeface="Arial" panose="020B0604020202020204" pitchFamily="34" charset="0"/>
                <a:cs typeface="Arial" panose="020B0604020202020204" pitchFamily="34" charset="0"/>
              </a:rPr>
              <a:t>et al.</a:t>
            </a:r>
            <a:r>
              <a:rPr lang="en-GB" sz="1700" b="0" i="0" dirty="0">
                <a:solidFill>
                  <a:srgbClr val="3A3A3A"/>
                </a:solidFill>
                <a:effectLst/>
                <a:latin typeface="Arial" panose="020B0604020202020204" pitchFamily="34" charset="0"/>
                <a:cs typeface="Arial" panose="020B0604020202020204" pitchFamily="34" charset="0"/>
              </a:rPr>
              <a:t> (2001) ‘Evaluation of 360 degree feedback ratings: relationships with each other and with performance and selection predictors’, </a:t>
            </a:r>
            <a:r>
              <a:rPr lang="en-GB" sz="1700" b="0" i="1" dirty="0">
                <a:solidFill>
                  <a:srgbClr val="3A3A3A"/>
                </a:solidFill>
                <a:effectLst/>
                <a:latin typeface="Arial" panose="020B0604020202020204" pitchFamily="34" charset="0"/>
                <a:cs typeface="Arial" panose="020B0604020202020204" pitchFamily="34" charset="0"/>
              </a:rPr>
              <a:t>Journal of organizational </a:t>
            </a:r>
            <a:r>
              <a:rPr lang="en-GB" sz="1700" b="0" i="1" dirty="0" err="1">
                <a:solidFill>
                  <a:srgbClr val="3A3A3A"/>
                </a:solidFill>
                <a:effectLst/>
                <a:latin typeface="Arial" panose="020B0604020202020204" pitchFamily="34" charset="0"/>
                <a:cs typeface="Arial" panose="020B0604020202020204" pitchFamily="34" charset="0"/>
              </a:rPr>
              <a:t>behavior</a:t>
            </a:r>
            <a:r>
              <a:rPr lang="en-GB" sz="1700" b="0" i="0" dirty="0">
                <a:solidFill>
                  <a:srgbClr val="3A3A3A"/>
                </a:solidFill>
                <a:effectLst/>
                <a:latin typeface="Arial" panose="020B0604020202020204" pitchFamily="34" charset="0"/>
                <a:cs typeface="Arial" panose="020B0604020202020204" pitchFamily="34" charset="0"/>
              </a:rPr>
              <a:t>, 22(7), pp. 775–788. </a:t>
            </a:r>
            <a:endParaRPr lang="ro-RO" sz="1700" b="0" i="0" dirty="0">
              <a:solidFill>
                <a:srgbClr val="3A3A3A"/>
              </a:solidFill>
              <a:effectLst/>
              <a:latin typeface="Arial" panose="020B0604020202020204" pitchFamily="34" charset="0"/>
              <a:cs typeface="Arial" panose="020B0604020202020204" pitchFamily="34" charset="0"/>
            </a:endParaRPr>
          </a:p>
          <a:p>
            <a:pPr marL="0" indent="0" algn="just">
              <a:buNone/>
            </a:pPr>
            <a:r>
              <a:rPr lang="en-GB" sz="1700" b="0" i="0" dirty="0">
                <a:solidFill>
                  <a:srgbClr val="3A3A3A"/>
                </a:solidFill>
                <a:effectLst/>
                <a:latin typeface="Arial" panose="020B0604020202020204" pitchFamily="34" charset="0"/>
                <a:cs typeface="Arial" panose="020B0604020202020204" pitchFamily="34" charset="0"/>
              </a:rPr>
              <a:t>Brett, J.F. and Atwater, L.E. (2001) ‘360 degree feedback: accuracy, reactions, and perceptions of usefulness’, </a:t>
            </a:r>
            <a:r>
              <a:rPr lang="en-GB" sz="1700" b="0" i="1" dirty="0">
                <a:solidFill>
                  <a:srgbClr val="3A3A3A"/>
                </a:solidFill>
                <a:effectLst/>
                <a:latin typeface="Arial" panose="020B0604020202020204" pitchFamily="34" charset="0"/>
                <a:cs typeface="Arial" panose="020B0604020202020204" pitchFamily="34" charset="0"/>
              </a:rPr>
              <a:t>Journal of applied psychology</a:t>
            </a:r>
            <a:r>
              <a:rPr lang="en-GB" sz="1700" b="0" i="0" dirty="0">
                <a:solidFill>
                  <a:srgbClr val="3A3A3A"/>
                </a:solidFill>
                <a:effectLst/>
                <a:latin typeface="Arial" panose="020B0604020202020204" pitchFamily="34" charset="0"/>
                <a:cs typeface="Arial" panose="020B0604020202020204" pitchFamily="34" charset="0"/>
              </a:rPr>
              <a:t>, 86(5), pp. 930–942.</a:t>
            </a:r>
            <a:endParaRPr lang="ro-RO" sz="1700" dirty="0">
              <a:solidFill>
                <a:srgbClr val="3A3A3A"/>
              </a:solidFill>
              <a:latin typeface="Arial" panose="020B0604020202020204" pitchFamily="34" charset="0"/>
              <a:cs typeface="Arial" panose="020B0604020202020204" pitchFamily="34" charset="0"/>
            </a:endParaRPr>
          </a:p>
          <a:p>
            <a:pPr marL="0" indent="0" algn="just">
              <a:buNone/>
            </a:pPr>
            <a:r>
              <a:rPr lang="en-GB" sz="1700" b="0" i="0" dirty="0" err="1">
                <a:solidFill>
                  <a:srgbClr val="3A3A3A"/>
                </a:solidFill>
                <a:effectLst/>
                <a:latin typeface="Arial" panose="020B0604020202020204" pitchFamily="34" charset="0"/>
                <a:cs typeface="Arial" panose="020B0604020202020204" pitchFamily="34" charset="0"/>
              </a:rPr>
              <a:t>Garavan</a:t>
            </a:r>
            <a:r>
              <a:rPr lang="en-GB" sz="1700" b="0" i="0" dirty="0">
                <a:solidFill>
                  <a:srgbClr val="3A3A3A"/>
                </a:solidFill>
                <a:effectLst/>
                <a:latin typeface="Arial" panose="020B0604020202020204" pitchFamily="34" charset="0"/>
                <a:cs typeface="Arial" panose="020B0604020202020204" pitchFamily="34" charset="0"/>
              </a:rPr>
              <a:t>, T.N., Morley, M. and Flynn, M. (1997) ‘360 degree feedback: its role in employee development’, </a:t>
            </a:r>
            <a:r>
              <a:rPr lang="en-GB" sz="1700" b="0" i="1" dirty="0">
                <a:solidFill>
                  <a:srgbClr val="3A3A3A"/>
                </a:solidFill>
                <a:effectLst/>
                <a:latin typeface="Arial" panose="020B0604020202020204" pitchFamily="34" charset="0"/>
                <a:cs typeface="Arial" panose="020B0604020202020204" pitchFamily="34" charset="0"/>
              </a:rPr>
              <a:t>The Journal of management development</a:t>
            </a:r>
            <a:r>
              <a:rPr lang="en-GB" sz="1700" b="0" i="0" dirty="0">
                <a:solidFill>
                  <a:srgbClr val="3A3A3A"/>
                </a:solidFill>
                <a:effectLst/>
                <a:latin typeface="Arial" panose="020B0604020202020204" pitchFamily="34" charset="0"/>
                <a:cs typeface="Arial" panose="020B0604020202020204" pitchFamily="34" charset="0"/>
              </a:rPr>
              <a:t>, 16(2), pp. 134–147. </a:t>
            </a:r>
            <a:endParaRPr lang="ro-RO" sz="1700" b="0" i="0" dirty="0">
              <a:solidFill>
                <a:srgbClr val="3A3A3A"/>
              </a:solidFill>
              <a:effectLst/>
              <a:latin typeface="Arial" panose="020B0604020202020204" pitchFamily="34" charset="0"/>
              <a:cs typeface="Arial" panose="020B0604020202020204" pitchFamily="34" charset="0"/>
            </a:endParaRPr>
          </a:p>
          <a:p>
            <a:pPr marL="0" indent="0" algn="just">
              <a:buNone/>
            </a:pPr>
            <a:r>
              <a:rPr lang="en-GB" sz="1700" b="0" i="0" dirty="0">
                <a:solidFill>
                  <a:srgbClr val="3A3A3A"/>
                </a:solidFill>
                <a:effectLst/>
                <a:latin typeface="Arial" panose="020B0604020202020204" pitchFamily="34" charset="0"/>
                <a:cs typeface="Arial" panose="020B0604020202020204" pitchFamily="34" charset="0"/>
              </a:rPr>
              <a:t>Lawrence, P. (2015) ‘A best practice model for the effective deployment of 360 degree feedback’, </a:t>
            </a:r>
            <a:r>
              <a:rPr lang="en-GB" sz="1700" b="0" i="1" dirty="0">
                <a:solidFill>
                  <a:srgbClr val="3A3A3A"/>
                </a:solidFill>
                <a:effectLst/>
                <a:latin typeface="Arial" panose="020B0604020202020204" pitchFamily="34" charset="0"/>
                <a:cs typeface="Arial" panose="020B0604020202020204" pitchFamily="34" charset="0"/>
              </a:rPr>
              <a:t>Development and learning in organizations</a:t>
            </a:r>
            <a:r>
              <a:rPr lang="en-GB" sz="1700" b="0" i="0" dirty="0">
                <a:solidFill>
                  <a:srgbClr val="3A3A3A"/>
                </a:solidFill>
                <a:effectLst/>
                <a:latin typeface="Arial" panose="020B0604020202020204" pitchFamily="34" charset="0"/>
                <a:cs typeface="Arial" panose="020B0604020202020204" pitchFamily="34" charset="0"/>
              </a:rPr>
              <a:t>, 29(6), pp. 13–16.</a:t>
            </a:r>
            <a:endParaRPr lang="ro-RO" sz="1700" b="0" i="0" dirty="0">
              <a:solidFill>
                <a:srgbClr val="3A3A3A"/>
              </a:solidFill>
              <a:effectLst/>
              <a:latin typeface="Arial" panose="020B0604020202020204" pitchFamily="34" charset="0"/>
              <a:cs typeface="Arial" panose="020B0604020202020204" pitchFamily="34" charset="0"/>
            </a:endParaRPr>
          </a:p>
          <a:p>
            <a:pPr marL="0" indent="0" algn="just">
              <a:buNone/>
            </a:pPr>
            <a:r>
              <a:rPr lang="en-GB" sz="1700" b="0" i="0" dirty="0">
                <a:solidFill>
                  <a:srgbClr val="3A3A3A"/>
                </a:solidFill>
                <a:effectLst/>
                <a:latin typeface="Arial" panose="020B0604020202020204" pitchFamily="34" charset="0"/>
                <a:cs typeface="Arial" panose="020B0604020202020204" pitchFamily="34" charset="0"/>
              </a:rPr>
              <a:t>Sikes, D. </a:t>
            </a:r>
            <a:r>
              <a:rPr lang="en-GB" sz="1700" b="0" i="1" dirty="0">
                <a:solidFill>
                  <a:srgbClr val="3A3A3A"/>
                </a:solidFill>
                <a:effectLst/>
                <a:latin typeface="Arial" panose="020B0604020202020204" pitchFamily="34" charset="0"/>
                <a:cs typeface="Arial" panose="020B0604020202020204" pitchFamily="34" charset="0"/>
              </a:rPr>
              <a:t>et al.</a:t>
            </a:r>
            <a:r>
              <a:rPr lang="en-GB" sz="1700" b="0" i="0" dirty="0">
                <a:solidFill>
                  <a:srgbClr val="3A3A3A"/>
                </a:solidFill>
                <a:effectLst/>
                <a:latin typeface="Arial" panose="020B0604020202020204" pitchFamily="34" charset="0"/>
                <a:cs typeface="Arial" panose="020B0604020202020204" pitchFamily="34" charset="0"/>
              </a:rPr>
              <a:t> (2015) ‘Using a 360° Feedback Evaluation to Enhance Interprofessional Collaboration’, </a:t>
            </a:r>
            <a:r>
              <a:rPr lang="en-GB" sz="1700" b="0" i="1" dirty="0">
                <a:solidFill>
                  <a:srgbClr val="3A3A3A"/>
                </a:solidFill>
                <a:effectLst/>
                <a:latin typeface="Arial" panose="020B0604020202020204" pitchFamily="34" charset="0"/>
                <a:cs typeface="Arial" panose="020B0604020202020204" pitchFamily="34" charset="0"/>
              </a:rPr>
              <a:t>Nurse leader</a:t>
            </a:r>
            <a:r>
              <a:rPr lang="en-GB" sz="1700" b="0" i="0" dirty="0">
                <a:solidFill>
                  <a:srgbClr val="3A3A3A"/>
                </a:solidFill>
                <a:effectLst/>
                <a:latin typeface="Arial" panose="020B0604020202020204" pitchFamily="34" charset="0"/>
                <a:cs typeface="Arial" panose="020B0604020202020204" pitchFamily="34" charset="0"/>
              </a:rPr>
              <a:t>, 13(4), pp. 64–69. </a:t>
            </a:r>
            <a:endParaRPr lang="ro-RO" sz="1700" b="0" i="0" dirty="0">
              <a:solidFill>
                <a:srgbClr val="3A3A3A"/>
              </a:solidFill>
              <a:effectLst/>
              <a:latin typeface="Arial" panose="020B0604020202020204" pitchFamily="34" charset="0"/>
              <a:cs typeface="Arial" panose="020B0604020202020204" pitchFamily="34" charset="0"/>
            </a:endParaRPr>
          </a:p>
          <a:p>
            <a:pPr marL="0" indent="0" algn="just">
              <a:buNone/>
            </a:pPr>
            <a:r>
              <a:rPr lang="en-GB" sz="1700" b="0" i="0" dirty="0">
                <a:solidFill>
                  <a:srgbClr val="3A3A3A"/>
                </a:solidFill>
                <a:effectLst/>
                <a:latin typeface="Arial" panose="020B0604020202020204" pitchFamily="34" charset="0"/>
                <a:cs typeface="Arial" panose="020B0604020202020204" pitchFamily="34" charset="0"/>
              </a:rPr>
              <a:t>Tee, D.D. and Ahmed, P.K. (2014) ‘360 degree feedback: an integrative framework for learning and assessment’, </a:t>
            </a:r>
            <a:r>
              <a:rPr lang="en-GB" sz="1700" b="0" i="1" dirty="0">
                <a:solidFill>
                  <a:srgbClr val="3A3A3A"/>
                </a:solidFill>
                <a:effectLst/>
                <a:latin typeface="Arial" panose="020B0604020202020204" pitchFamily="34" charset="0"/>
                <a:cs typeface="Arial" panose="020B0604020202020204" pitchFamily="34" charset="0"/>
              </a:rPr>
              <a:t>Teaching in higher education</a:t>
            </a:r>
            <a:r>
              <a:rPr lang="en-GB" sz="1700" b="0" i="0" dirty="0">
                <a:solidFill>
                  <a:srgbClr val="3A3A3A"/>
                </a:solidFill>
                <a:effectLst/>
                <a:latin typeface="Arial" panose="020B0604020202020204" pitchFamily="34" charset="0"/>
                <a:cs typeface="Arial" panose="020B0604020202020204" pitchFamily="34" charset="0"/>
              </a:rPr>
              <a:t>, 19(6), pp. 579–591. </a:t>
            </a:r>
            <a:endParaRPr lang="ro-RO" sz="1700" b="0" i="0" dirty="0">
              <a:solidFill>
                <a:srgbClr val="3A3A3A"/>
              </a:solidFill>
              <a:effectLst/>
              <a:latin typeface="Arial" panose="020B0604020202020204" pitchFamily="34" charset="0"/>
              <a:cs typeface="Arial" panose="020B0604020202020204" pitchFamily="34" charset="0"/>
            </a:endParaRPr>
          </a:p>
          <a:p>
            <a:pPr marL="0" indent="0" algn="just">
              <a:buNone/>
            </a:pPr>
            <a:endParaRPr lang="ro-RO" b="0" i="0" dirty="0">
              <a:solidFill>
                <a:srgbClr val="3A3A3A"/>
              </a:solidFill>
              <a:effectLst/>
              <a:latin typeface="Source Sans Pro" panose="020B0503030403020204" pitchFamily="34" charset="0"/>
            </a:endParaRPr>
          </a:p>
          <a:p>
            <a:pPr marL="0" indent="0" algn="just">
              <a:buNone/>
            </a:pPr>
            <a:endParaRPr lang="ro-RO" b="0" i="0" dirty="0">
              <a:solidFill>
                <a:srgbClr val="3A3A3A"/>
              </a:solidFill>
              <a:effectLst/>
              <a:latin typeface="Source Sans Pro" panose="020B0503030403020204" pitchFamily="34" charset="0"/>
            </a:endParaRPr>
          </a:p>
          <a:p>
            <a:pPr marL="0" indent="0">
              <a:buNone/>
            </a:pPr>
            <a:endParaRPr lang="en-GB" dirty="0"/>
          </a:p>
        </p:txBody>
      </p:sp>
    </p:spTree>
    <p:extLst>
      <p:ext uri="{BB962C8B-B14F-4D97-AF65-F5344CB8AC3E}">
        <p14:creationId xmlns:p14="http://schemas.microsoft.com/office/powerpoint/2010/main" val="1138711323"/>
      </p:ext>
    </p:extLst>
  </p:cSld>
  <p:clrMapOvr>
    <a:masterClrMapping/>
  </p:clrMapOvr>
</p:sld>
</file>

<file path=ppt/theme/theme1.xml><?xml version="1.0" encoding="utf-8"?>
<a:theme xmlns:a="http://schemas.openxmlformats.org/drawingml/2006/main" name="AfterglowVTI">
  <a:themeElements>
    <a:clrScheme name="AnalogousFromDarkSeedLeftStep">
      <a:dk1>
        <a:srgbClr val="000000"/>
      </a:dk1>
      <a:lt1>
        <a:srgbClr val="FFFFFF"/>
      </a:lt1>
      <a:dk2>
        <a:srgbClr val="1B2430"/>
      </a:dk2>
      <a:lt2>
        <a:srgbClr val="F0F3F0"/>
      </a:lt2>
      <a:accent1>
        <a:srgbClr val="E729DD"/>
      </a:accent1>
      <a:accent2>
        <a:srgbClr val="9017D5"/>
      </a:accent2>
      <a:accent3>
        <a:srgbClr val="5329E7"/>
      </a:accent3>
      <a:accent4>
        <a:srgbClr val="1A3FD5"/>
      </a:accent4>
      <a:accent5>
        <a:srgbClr val="299EE7"/>
      </a:accent5>
      <a:accent6>
        <a:srgbClr val="15C0BA"/>
      </a:accent6>
      <a:hlink>
        <a:srgbClr val="3F78BF"/>
      </a:hlink>
      <a:folHlink>
        <a:srgbClr val="7F7F7F"/>
      </a:folHlink>
    </a:clrScheme>
    <a:fontScheme name="Trade Gothic">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fterglowVTI" id="{804DBEB7-1920-4C72-A0CB-091339F1875F}" vid="{D4C59F5A-9ECA-4C96-BDFD-0606A75324E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455</TotalTime>
  <Words>1449</Words>
  <Application>Microsoft Office PowerPoint</Application>
  <PresentationFormat>Widescreen</PresentationFormat>
  <Paragraphs>108</Paragraphs>
  <Slides>12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Source Sans Pro</vt:lpstr>
      <vt:lpstr>Trade Gothic Next Cond</vt:lpstr>
      <vt:lpstr>Trade Gothic Next Light</vt:lpstr>
      <vt:lpstr>AfterglowVTI</vt:lpstr>
      <vt:lpstr>The importance and benefits of  360-degree feedback</vt:lpstr>
      <vt:lpstr>Introduction to 360-Degree Feedback</vt:lpstr>
      <vt:lpstr>The importance of the concept of 360-degree feedbacK to employees </vt:lpstr>
      <vt:lpstr>The importance of the concept of 360-degree feedbacK to employers </vt:lpstr>
      <vt:lpstr>The benefits of 360-degree feedback implementation to employees </vt:lpstr>
      <vt:lpstr>The benefits of 360-degree feedback implementation to employers </vt:lpstr>
      <vt:lpstr>Key issues involve whilst implementing the concept </vt:lpstr>
      <vt:lpstr>Key Considerations for Success </vt:lpstr>
      <vt:lpstr>Strategies for success </vt:lpstr>
      <vt:lpstr>the active participation of employees in the process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importance and benefits of  360-degree feedback</dc:title>
  <dc:creator>MIhaita Nedelea</dc:creator>
  <cp:lastModifiedBy>MIhaita Nedelea</cp:lastModifiedBy>
  <cp:revision>1</cp:revision>
  <dcterms:created xsi:type="dcterms:W3CDTF">2023-10-26T15:49:16Z</dcterms:created>
  <dcterms:modified xsi:type="dcterms:W3CDTF">2023-10-29T12:33:56Z</dcterms:modified>
</cp:coreProperties>
</file>