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handoutMasterIdLst>
    <p:handoutMasterId r:id="rId8"/>
  </p:handoutMasterIdLst>
  <p:sldIdLst>
    <p:sldId id="257" r:id="rId2"/>
    <p:sldId id="258" r:id="rId3"/>
    <p:sldId id="259" r:id="rId4"/>
    <p:sldId id="261" r:id="rId5"/>
    <p:sldId id="264" r:id="rId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6BCD84-BF21-408C-985A-24193CC19417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2E8AAD-22F9-430F-B3E9-9840DDA98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746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A05A3C-3FEB-404D-8134-75B8F19EA511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FF2901-08A2-430A-B285-3C1AA22C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576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875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634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782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935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879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628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72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901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834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936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636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476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Coaching and Mentoring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- Relationships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630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38184"/>
            <a:ext cx="10972800" cy="3596486"/>
          </a:xfrm>
        </p:spPr>
        <p:txBody>
          <a:bodyPr>
            <a:normAutofit/>
          </a:bodyPr>
          <a:lstStyle/>
          <a:p>
            <a:r>
              <a:rPr lang="en-GB" dirty="0" smtClean="0"/>
              <a:t>Coaching where the coach </a:t>
            </a:r>
            <a:r>
              <a:rPr lang="en-GB" dirty="0"/>
              <a:t>is the line </a:t>
            </a:r>
            <a:r>
              <a:rPr lang="en-GB" dirty="0" smtClean="0"/>
              <a:t>manager</a:t>
            </a:r>
          </a:p>
          <a:p>
            <a:r>
              <a:rPr lang="en-GB" dirty="0"/>
              <a:t>Internal v external coaching and mentoring relationships </a:t>
            </a:r>
          </a:p>
          <a:p>
            <a:r>
              <a:rPr lang="en-GB" dirty="0" smtClean="0"/>
              <a:t>Mentoring </a:t>
            </a:r>
            <a:r>
              <a:rPr lang="en-GB" dirty="0"/>
              <a:t>evolving from coaching</a:t>
            </a:r>
          </a:p>
          <a:p>
            <a:r>
              <a:rPr lang="en-GB" dirty="0" smtClean="0"/>
              <a:t>Classic </a:t>
            </a:r>
            <a:r>
              <a:rPr lang="en-GB" dirty="0"/>
              <a:t>mentoring relationships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7626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The four pillars of </a:t>
            </a:r>
            <a:r>
              <a:rPr lang="en-GB" altLang="en-US" sz="4000" dirty="0" smtClean="0"/>
              <a:t>effective relationships </a:t>
            </a:r>
            <a:endParaRPr lang="en-US" altLang="en-US" sz="4000" dirty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Trust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/>
              <a:t> </a:t>
            </a:r>
          </a:p>
          <a:p>
            <a:r>
              <a:rPr lang="en-GB" altLang="en-US"/>
              <a:t>Honesty </a:t>
            </a:r>
          </a:p>
          <a:p>
            <a:endParaRPr lang="en-GB" altLang="en-US"/>
          </a:p>
          <a:p>
            <a:r>
              <a:rPr lang="en-GB" altLang="en-US"/>
              <a:t>Openness </a:t>
            </a:r>
          </a:p>
          <a:p>
            <a:endParaRPr lang="en-GB" altLang="en-US"/>
          </a:p>
          <a:p>
            <a:r>
              <a:rPr lang="en-GB" altLang="en-US"/>
              <a:t>Transparency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394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9469"/>
            <a:ext cx="10972800" cy="955591"/>
          </a:xfrm>
        </p:spPr>
        <p:txBody>
          <a:bodyPr>
            <a:no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Key issues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5060"/>
            <a:ext cx="10972800" cy="4372174"/>
          </a:xfrm>
        </p:spPr>
        <p:txBody>
          <a:bodyPr>
            <a:normAutofit/>
          </a:bodyPr>
          <a:lstStyle/>
          <a:p>
            <a:r>
              <a:rPr lang="en-GB" dirty="0" smtClean="0"/>
              <a:t>Managing expectations and conflicting objectives (individual and organisational)</a:t>
            </a:r>
          </a:p>
          <a:p>
            <a:r>
              <a:rPr lang="en-GB" dirty="0" smtClean="0"/>
              <a:t>Learning styles and coaching styles/approaches</a:t>
            </a:r>
          </a:p>
          <a:p>
            <a:r>
              <a:rPr lang="en-GB" dirty="0" smtClean="0"/>
              <a:t>Equality and diversity </a:t>
            </a:r>
          </a:p>
          <a:p>
            <a:r>
              <a:rPr lang="en-GB" dirty="0" smtClean="0"/>
              <a:t>Attitudes and values</a:t>
            </a:r>
          </a:p>
          <a:p>
            <a:r>
              <a:rPr lang="en-GB" dirty="0" smtClean="0"/>
              <a:t>Behaviour</a:t>
            </a:r>
          </a:p>
          <a:p>
            <a:r>
              <a:rPr lang="en-GB" dirty="0" smtClean="0"/>
              <a:t>Ethics</a:t>
            </a:r>
          </a:p>
        </p:txBody>
      </p:sp>
    </p:spTree>
    <p:extLst>
      <p:ext uri="{BB962C8B-B14F-4D97-AF65-F5344CB8AC3E}">
        <p14:creationId xmlns:p14="http://schemas.microsoft.com/office/powerpoint/2010/main" val="8431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Positive </a:t>
            </a:r>
            <a:r>
              <a:rPr lang="en-GB" altLang="en-US" dirty="0" smtClean="0"/>
              <a:t>attitudes</a:t>
            </a:r>
            <a:endParaRPr lang="en-US" altLang="en-US" dirty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r>
              <a:rPr lang="en-GB" altLang="en-US" dirty="0"/>
              <a:t>Pro-active – plans ahead</a:t>
            </a:r>
          </a:p>
          <a:p>
            <a:r>
              <a:rPr lang="en-GB" altLang="en-US" dirty="0"/>
              <a:t>Practical – focuses on the achievable</a:t>
            </a:r>
          </a:p>
          <a:p>
            <a:r>
              <a:rPr lang="en-GB" altLang="en-US" dirty="0"/>
              <a:t>Solution focused – looks for options</a:t>
            </a:r>
          </a:p>
          <a:p>
            <a:r>
              <a:rPr lang="en-GB" altLang="en-US" dirty="0"/>
              <a:t>Self-starting – strong motivation</a:t>
            </a:r>
          </a:p>
          <a:p>
            <a:r>
              <a:rPr lang="en-GB" altLang="en-US" dirty="0"/>
              <a:t>Responsible – sees the job through to the end</a:t>
            </a:r>
          </a:p>
          <a:p>
            <a:r>
              <a:rPr lang="en-GB" altLang="en-US" dirty="0"/>
              <a:t>Takes initiative – makes decisions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7372121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98</Words>
  <Application>Microsoft Office PowerPoint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Myriad Pro</vt:lpstr>
      <vt:lpstr>Wingdings</vt:lpstr>
      <vt:lpstr>20140311PresentationUWTSDTemplate</vt:lpstr>
      <vt:lpstr>Coaching and Mentoring  - Relationships</vt:lpstr>
      <vt:lpstr>Relationships</vt:lpstr>
      <vt:lpstr>The four pillars of effective relationships </vt:lpstr>
      <vt:lpstr>Key issues </vt:lpstr>
      <vt:lpstr>Positive attitudes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and Mentoring  - Relationships</dc:title>
  <dc:creator>Mair O'connor</dc:creator>
  <cp:lastModifiedBy>Mair O'connor</cp:lastModifiedBy>
  <cp:revision>2</cp:revision>
  <cp:lastPrinted>2019-04-29T07:16:41Z</cp:lastPrinted>
  <dcterms:created xsi:type="dcterms:W3CDTF">2019-04-29T07:16:23Z</dcterms:created>
  <dcterms:modified xsi:type="dcterms:W3CDTF">2019-05-24T08:38:39Z</dcterms:modified>
</cp:coreProperties>
</file>