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4"/>
  </p:notesMasterIdLst>
  <p:sldIdLst>
    <p:sldId id="256" r:id="rId3"/>
    <p:sldId id="392" r:id="rId5"/>
    <p:sldId id="3198" r:id="rId6"/>
    <p:sldId id="3200" r:id="rId7"/>
    <p:sldId id="3201" r:id="rId8"/>
    <p:sldId id="3194" r:id="rId9"/>
  </p:sldIdLst>
  <p:sldSz cx="9144000" cy="5143500" type="screen16x9"/>
  <p:notesSz cx="6858000" cy="9144000"/>
  <p:custDataLst>
    <p:tags r:id="rId13"/>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guide id="3" orient="horz" pos="3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4B4B"/>
    <a:srgbClr val="F12344"/>
    <a:srgbClr val="FFB3B9"/>
    <a:srgbClr val="BC0E57"/>
    <a:srgbClr val="F8156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109"/>
    <p:restoredTop sz="94695"/>
  </p:normalViewPr>
  <p:slideViewPr>
    <p:cSldViewPr snapToGrid="0" showGuides="1">
      <p:cViewPr varScale="1">
        <p:scale>
          <a:sx n="191" d="100"/>
          <a:sy n="191" d="100"/>
        </p:scale>
        <p:origin x="1848" y="176"/>
      </p:cViewPr>
      <p:guideLst>
        <p:guide orient="horz" pos="1620"/>
        <p:guide pos="2880"/>
        <p:guide orient="horz" pos="31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gs" Target="tags/tag16.xml"/><Relationship Id="rId12" Type="http://schemas.openxmlformats.org/officeDocument/2006/relationships/tableStyles" Target="tableStyles.xml"/><Relationship Id="rId11" Type="http://schemas.openxmlformats.org/officeDocument/2006/relationships/viewProps" Target="viewProps.xml"/><Relationship Id="rId10" Type="http://schemas.openxmlformats.org/officeDocument/2006/relationships/presProps" Target="presProps.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matchingName="Title slide">
  <p:cSld name="TITLE">
    <p:spTree>
      <p:nvGrpSpPr>
        <p:cNvPr id="1" name="Shape 9"/>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Profile_4_Photos">
    <p:spTree>
      <p:nvGrpSpPr>
        <p:cNvPr id="1" name=""/>
        <p:cNvGrpSpPr/>
        <p:nvPr/>
      </p:nvGrpSpPr>
      <p:grpSpPr>
        <a:xfrm>
          <a:off x="0" y="0"/>
          <a:ext cx="0" cy="0"/>
          <a:chOff x="0" y="0"/>
          <a:chExt cx="0" cy="0"/>
        </a:xfrm>
      </p:grpSpPr>
      <p:sp>
        <p:nvSpPr>
          <p:cNvPr id="31" name="Picture Placeholder 2"/>
          <p:cNvSpPr>
            <a:spLocks noGrp="1"/>
          </p:cNvSpPr>
          <p:nvPr>
            <p:ph type="pic" sz="quarter" idx="23" hasCustomPrompt="1"/>
          </p:nvPr>
        </p:nvSpPr>
        <p:spPr>
          <a:xfrm>
            <a:off x="937261" y="1423035"/>
            <a:ext cx="1554480" cy="1554480"/>
          </a:xfrm>
          <a:prstGeom prst="diamond">
            <a:avLst/>
          </a:prstGeom>
          <a:solidFill>
            <a:srgbClr val="D9D9D9"/>
          </a:solidFill>
          <a:ln w="25400">
            <a:noFill/>
          </a:ln>
        </p:spPr>
        <p:txBody>
          <a:bodyPr anchor="ctr">
            <a:normAutofit/>
          </a:bodyPr>
          <a:lstStyle>
            <a:lvl1pPr marL="0" indent="0" algn="ctr">
              <a:buNone/>
              <a:defRPr sz="900"/>
            </a:lvl1pPr>
          </a:lstStyle>
          <a:p>
            <a:r>
              <a:rPr lang="en-US" dirty="0"/>
              <a:t>Click or drag to add photo</a:t>
            </a:r>
            <a:endParaRPr lang="id-ID" dirty="0"/>
          </a:p>
        </p:txBody>
      </p:sp>
      <p:sp>
        <p:nvSpPr>
          <p:cNvPr id="32" name="Text Placeholder 48"/>
          <p:cNvSpPr>
            <a:spLocks noGrp="1"/>
          </p:cNvSpPr>
          <p:nvPr>
            <p:ph type="body" sz="quarter" idx="26" hasCustomPrompt="1"/>
          </p:nvPr>
        </p:nvSpPr>
        <p:spPr>
          <a:xfrm>
            <a:off x="885373" y="3434715"/>
            <a:ext cx="1658257" cy="173736"/>
          </a:xfrm>
          <a:prstGeom prst="rect">
            <a:avLst/>
          </a:prstGeom>
        </p:spPr>
        <p:txBody>
          <a:bodyPr lIns="0" rIns="0" anchor="ctr">
            <a:noAutofit/>
          </a:bodyPr>
          <a:lstStyle>
            <a:lvl1pPr marL="0" indent="0" algn="ctr">
              <a:buNone/>
              <a:defRPr sz="900" b="1">
                <a:solidFill>
                  <a:schemeClr val="tx2"/>
                </a:solidFill>
              </a:defRPr>
            </a:lvl1pPr>
          </a:lstStyle>
          <a:p>
            <a:pPr lvl="0"/>
            <a:r>
              <a:rPr lang="en-US" dirty="0"/>
              <a:t>Add Name</a:t>
            </a:r>
            <a:endParaRPr lang="en-US" dirty="0"/>
          </a:p>
        </p:txBody>
      </p:sp>
      <p:sp>
        <p:nvSpPr>
          <p:cNvPr id="42" name="Text Placeholder 48"/>
          <p:cNvSpPr>
            <a:spLocks noGrp="1"/>
          </p:cNvSpPr>
          <p:nvPr>
            <p:ph type="body" sz="quarter" idx="33" hasCustomPrompt="1"/>
          </p:nvPr>
        </p:nvSpPr>
        <p:spPr>
          <a:xfrm>
            <a:off x="885373" y="3607929"/>
            <a:ext cx="1658257" cy="164592"/>
          </a:xfrm>
          <a:prstGeom prst="rect">
            <a:avLst/>
          </a:prstGeom>
        </p:spPr>
        <p:txBody>
          <a:bodyPr lIns="0" rIns="0" anchor="ctr">
            <a:normAutofit/>
          </a:bodyPr>
          <a:lstStyle>
            <a:lvl1pPr marL="0" indent="0" algn="ctr">
              <a:buNone/>
              <a:defRPr sz="700" b="0">
                <a:solidFill>
                  <a:schemeClr val="tx2">
                    <a:lumMod val="60000"/>
                    <a:lumOff val="40000"/>
                  </a:schemeClr>
                </a:solidFill>
              </a:defRPr>
            </a:lvl1pPr>
          </a:lstStyle>
          <a:p>
            <a:pPr lvl="0"/>
            <a:r>
              <a:rPr lang="en-US" dirty="0"/>
              <a:t>Support Team</a:t>
            </a:r>
            <a:endParaRPr lang="en-US" dirty="0"/>
          </a:p>
        </p:txBody>
      </p:sp>
      <p:sp>
        <p:nvSpPr>
          <p:cNvPr id="40" name="Title 1"/>
          <p:cNvSpPr>
            <a:spLocks noGrp="1"/>
          </p:cNvSpPr>
          <p:nvPr>
            <p:ph type="ctrTitle" hasCustomPrompt="1"/>
          </p:nvPr>
        </p:nvSpPr>
        <p:spPr>
          <a:xfrm>
            <a:off x="800100" y="617220"/>
            <a:ext cx="7543800" cy="411480"/>
          </a:xfrm>
          <a:prstGeom prst="rect">
            <a:avLst/>
          </a:prstGeom>
        </p:spPr>
        <p:txBody>
          <a:bodyPr lIns="0" anchor="ctr">
            <a:noAutofit/>
          </a:bodyPr>
          <a:lstStyle>
            <a:lvl1pPr algn="ctr">
              <a:defRPr sz="2400" spc="225" baseline="0">
                <a:solidFill>
                  <a:schemeClr val="tx1"/>
                </a:solidFill>
                <a:latin typeface="+mj-lt"/>
              </a:defRPr>
            </a:lvl1pPr>
          </a:lstStyle>
          <a:p>
            <a:r>
              <a:rPr lang="en-US" dirty="0"/>
              <a:t>Click to add title</a:t>
            </a:r>
            <a:endParaRPr lang="en-US" dirty="0"/>
          </a:p>
        </p:txBody>
      </p:sp>
      <p:sp>
        <p:nvSpPr>
          <p:cNvPr id="100" name="Text Placeholder 48"/>
          <p:cNvSpPr>
            <a:spLocks noGrp="1"/>
          </p:cNvSpPr>
          <p:nvPr>
            <p:ph type="body" sz="quarter" idx="45" hasCustomPrompt="1"/>
          </p:nvPr>
        </p:nvSpPr>
        <p:spPr>
          <a:xfrm>
            <a:off x="2790372" y="3427413"/>
            <a:ext cx="1658257" cy="173736"/>
          </a:xfrm>
          <a:prstGeom prst="rect">
            <a:avLst/>
          </a:prstGeom>
        </p:spPr>
        <p:txBody>
          <a:bodyPr lIns="0" rIns="0" anchor="ctr">
            <a:noAutofit/>
          </a:bodyPr>
          <a:lstStyle>
            <a:lvl1pPr marL="0" indent="0" algn="ctr">
              <a:buNone/>
              <a:defRPr sz="900" b="1">
                <a:solidFill>
                  <a:schemeClr val="tx2"/>
                </a:solidFill>
              </a:defRPr>
            </a:lvl1pPr>
          </a:lstStyle>
          <a:p>
            <a:pPr lvl="0"/>
            <a:r>
              <a:rPr lang="en-US" dirty="0"/>
              <a:t>Add Name</a:t>
            </a:r>
            <a:endParaRPr lang="en-US" dirty="0"/>
          </a:p>
        </p:txBody>
      </p:sp>
      <p:sp>
        <p:nvSpPr>
          <p:cNvPr id="101" name="Text Placeholder 48"/>
          <p:cNvSpPr>
            <a:spLocks noGrp="1"/>
          </p:cNvSpPr>
          <p:nvPr>
            <p:ph type="body" sz="quarter" idx="46" hasCustomPrompt="1"/>
          </p:nvPr>
        </p:nvSpPr>
        <p:spPr>
          <a:xfrm>
            <a:off x="2790372" y="3600627"/>
            <a:ext cx="1658257" cy="164592"/>
          </a:xfrm>
          <a:prstGeom prst="rect">
            <a:avLst/>
          </a:prstGeom>
        </p:spPr>
        <p:txBody>
          <a:bodyPr lIns="0" rIns="0" anchor="ctr">
            <a:normAutofit/>
          </a:bodyPr>
          <a:lstStyle>
            <a:lvl1pPr marL="0" indent="0" algn="ctr">
              <a:buNone/>
              <a:defRPr sz="700" b="0">
                <a:solidFill>
                  <a:schemeClr val="tx2">
                    <a:lumMod val="60000"/>
                    <a:lumOff val="40000"/>
                  </a:schemeClr>
                </a:solidFill>
              </a:defRPr>
            </a:lvl1pPr>
          </a:lstStyle>
          <a:p>
            <a:pPr lvl="0"/>
            <a:r>
              <a:rPr lang="en-US" dirty="0"/>
              <a:t>Support Team</a:t>
            </a:r>
            <a:endParaRPr lang="en-US" dirty="0"/>
          </a:p>
        </p:txBody>
      </p:sp>
      <p:sp>
        <p:nvSpPr>
          <p:cNvPr id="114" name="Text Placeholder 48"/>
          <p:cNvSpPr>
            <a:spLocks noGrp="1"/>
          </p:cNvSpPr>
          <p:nvPr>
            <p:ph type="body" sz="quarter" idx="51" hasCustomPrompt="1"/>
          </p:nvPr>
        </p:nvSpPr>
        <p:spPr>
          <a:xfrm>
            <a:off x="4695372" y="3427413"/>
            <a:ext cx="1658257" cy="173736"/>
          </a:xfrm>
          <a:prstGeom prst="rect">
            <a:avLst/>
          </a:prstGeom>
        </p:spPr>
        <p:txBody>
          <a:bodyPr lIns="0" rIns="0" anchor="ctr">
            <a:noAutofit/>
          </a:bodyPr>
          <a:lstStyle>
            <a:lvl1pPr marL="0" indent="0" algn="ctr">
              <a:buNone/>
              <a:defRPr sz="900" b="1">
                <a:solidFill>
                  <a:schemeClr val="tx2"/>
                </a:solidFill>
              </a:defRPr>
            </a:lvl1pPr>
          </a:lstStyle>
          <a:p>
            <a:pPr lvl="0"/>
            <a:r>
              <a:rPr lang="en-US" dirty="0"/>
              <a:t>Add Name</a:t>
            </a:r>
            <a:endParaRPr lang="en-US" dirty="0"/>
          </a:p>
        </p:txBody>
      </p:sp>
      <p:sp>
        <p:nvSpPr>
          <p:cNvPr id="115" name="Text Placeholder 48"/>
          <p:cNvSpPr>
            <a:spLocks noGrp="1"/>
          </p:cNvSpPr>
          <p:nvPr>
            <p:ph type="body" sz="quarter" idx="52" hasCustomPrompt="1"/>
          </p:nvPr>
        </p:nvSpPr>
        <p:spPr>
          <a:xfrm>
            <a:off x="4695372" y="3600627"/>
            <a:ext cx="1658257" cy="164592"/>
          </a:xfrm>
          <a:prstGeom prst="rect">
            <a:avLst/>
          </a:prstGeom>
        </p:spPr>
        <p:txBody>
          <a:bodyPr lIns="0" rIns="0" anchor="ctr">
            <a:normAutofit/>
          </a:bodyPr>
          <a:lstStyle>
            <a:lvl1pPr marL="0" indent="0" algn="ctr">
              <a:buNone/>
              <a:defRPr sz="700" b="0">
                <a:solidFill>
                  <a:schemeClr val="tx2">
                    <a:lumMod val="60000"/>
                    <a:lumOff val="40000"/>
                  </a:schemeClr>
                </a:solidFill>
              </a:defRPr>
            </a:lvl1pPr>
          </a:lstStyle>
          <a:p>
            <a:pPr lvl="0"/>
            <a:r>
              <a:rPr lang="en-US" dirty="0"/>
              <a:t>Support Team</a:t>
            </a:r>
            <a:endParaRPr lang="en-US" dirty="0"/>
          </a:p>
        </p:txBody>
      </p:sp>
      <p:sp>
        <p:nvSpPr>
          <p:cNvPr id="78" name="Picture Placeholder 2"/>
          <p:cNvSpPr>
            <a:spLocks noGrp="1"/>
          </p:cNvSpPr>
          <p:nvPr>
            <p:ph type="pic" sz="quarter" idx="57" hasCustomPrompt="1"/>
          </p:nvPr>
        </p:nvSpPr>
        <p:spPr>
          <a:xfrm>
            <a:off x="2842260" y="1423035"/>
            <a:ext cx="1554480" cy="1554480"/>
          </a:xfrm>
          <a:prstGeom prst="diamond">
            <a:avLst/>
          </a:prstGeom>
          <a:solidFill>
            <a:srgbClr val="D9D9D9"/>
          </a:solidFill>
          <a:ln w="25400">
            <a:noFill/>
          </a:ln>
        </p:spPr>
        <p:txBody>
          <a:bodyPr anchor="ctr">
            <a:normAutofit/>
          </a:bodyPr>
          <a:lstStyle>
            <a:lvl1pPr marL="0" indent="0" algn="ctr">
              <a:buNone/>
              <a:defRPr sz="900"/>
            </a:lvl1pPr>
          </a:lstStyle>
          <a:p>
            <a:r>
              <a:rPr lang="en-US" dirty="0"/>
              <a:t>Click or drag to add photo</a:t>
            </a:r>
            <a:endParaRPr lang="id-ID" dirty="0"/>
          </a:p>
        </p:txBody>
      </p:sp>
      <p:sp>
        <p:nvSpPr>
          <p:cNvPr id="80" name="Picture Placeholder 2"/>
          <p:cNvSpPr>
            <a:spLocks noGrp="1"/>
          </p:cNvSpPr>
          <p:nvPr>
            <p:ph type="pic" sz="quarter" idx="59" hasCustomPrompt="1"/>
          </p:nvPr>
        </p:nvSpPr>
        <p:spPr>
          <a:xfrm>
            <a:off x="4747260" y="1423035"/>
            <a:ext cx="1554480" cy="1554480"/>
          </a:xfrm>
          <a:prstGeom prst="diamond">
            <a:avLst/>
          </a:prstGeom>
          <a:solidFill>
            <a:srgbClr val="D9D9D9"/>
          </a:solidFill>
          <a:ln w="25400">
            <a:noFill/>
          </a:ln>
        </p:spPr>
        <p:txBody>
          <a:bodyPr anchor="ctr">
            <a:normAutofit/>
          </a:bodyPr>
          <a:lstStyle>
            <a:lvl1pPr marL="0" indent="0" algn="ctr">
              <a:buNone/>
              <a:defRPr sz="900"/>
            </a:lvl1pPr>
          </a:lstStyle>
          <a:p>
            <a:r>
              <a:rPr lang="en-US" dirty="0"/>
              <a:t>Click or drag to add photo</a:t>
            </a:r>
            <a:endParaRPr lang="id-ID" dirty="0"/>
          </a:p>
        </p:txBody>
      </p:sp>
      <p:sp>
        <p:nvSpPr>
          <p:cNvPr id="50" name="Text Placeholder 48"/>
          <p:cNvSpPr>
            <a:spLocks noGrp="1"/>
          </p:cNvSpPr>
          <p:nvPr>
            <p:ph type="body" sz="quarter" idx="14" hasCustomPrompt="1"/>
          </p:nvPr>
        </p:nvSpPr>
        <p:spPr>
          <a:xfrm>
            <a:off x="885372" y="3977437"/>
            <a:ext cx="1658256" cy="391710"/>
          </a:xfrm>
          <a:prstGeom prst="rect">
            <a:avLst/>
          </a:prstGeom>
        </p:spPr>
        <p:txBody>
          <a:bodyPr lIns="0" rIns="0">
            <a:normAutofit/>
          </a:bodyPr>
          <a:lstStyle>
            <a:lvl1pPr marL="0" indent="0" algn="ctr">
              <a:lnSpc>
                <a:spcPct val="150000"/>
              </a:lnSpc>
              <a:buNone/>
              <a:defRPr sz="700" baseline="0">
                <a:solidFill>
                  <a:schemeClr val="tx2"/>
                </a:solidFill>
              </a:defRPr>
            </a:lvl1pPr>
          </a:lstStyle>
          <a:p>
            <a:pPr lvl="0"/>
            <a:r>
              <a:rPr lang="en-US" dirty="0"/>
              <a:t>[Click to edit] </a:t>
            </a:r>
            <a:r>
              <a:rPr lang="en-US" dirty="0" err="1"/>
              <a:t>Curabitur</a:t>
            </a:r>
            <a:r>
              <a:rPr lang="en-US" dirty="0"/>
              <a:t> </a:t>
            </a:r>
            <a:r>
              <a:rPr lang="en-US" dirty="0" err="1"/>
              <a:t>tortor</a:t>
            </a:r>
            <a:r>
              <a:rPr lang="en-US" dirty="0"/>
              <a:t>. </a:t>
            </a:r>
            <a:r>
              <a:rPr lang="en-US" dirty="0" err="1"/>
              <a:t>Pellentesque</a:t>
            </a:r>
            <a:r>
              <a:rPr lang="en-US" dirty="0"/>
              <a:t> </a:t>
            </a:r>
            <a:r>
              <a:rPr lang="en-US" dirty="0" err="1"/>
              <a:t>nibh</a:t>
            </a:r>
            <a:r>
              <a:rPr lang="en-US" dirty="0"/>
              <a:t>. </a:t>
            </a:r>
            <a:r>
              <a:rPr lang="en-US" dirty="0" err="1"/>
              <a:t>Aenean</a:t>
            </a:r>
            <a:r>
              <a:rPr lang="en-US" dirty="0"/>
              <a:t> quam.</a:t>
            </a:r>
            <a:endParaRPr lang="en-US" dirty="0"/>
          </a:p>
        </p:txBody>
      </p:sp>
      <p:sp>
        <p:nvSpPr>
          <p:cNvPr id="51" name="Text Placeholder 48"/>
          <p:cNvSpPr>
            <a:spLocks noGrp="1"/>
          </p:cNvSpPr>
          <p:nvPr>
            <p:ph type="body" sz="quarter" idx="60" hasCustomPrompt="1"/>
          </p:nvPr>
        </p:nvSpPr>
        <p:spPr>
          <a:xfrm>
            <a:off x="2792469" y="3977437"/>
            <a:ext cx="1656262" cy="391710"/>
          </a:xfrm>
          <a:prstGeom prst="rect">
            <a:avLst/>
          </a:prstGeom>
        </p:spPr>
        <p:txBody>
          <a:bodyPr lIns="0" rIns="0">
            <a:normAutofit/>
          </a:bodyPr>
          <a:lstStyle>
            <a:lvl1pPr marL="0" indent="0" algn="ctr">
              <a:lnSpc>
                <a:spcPct val="150000"/>
              </a:lnSpc>
              <a:buNone/>
              <a:defRPr sz="700" baseline="0">
                <a:solidFill>
                  <a:schemeClr val="tx2"/>
                </a:solidFill>
              </a:defRPr>
            </a:lvl1pPr>
          </a:lstStyle>
          <a:p>
            <a:pPr lvl="0"/>
            <a:r>
              <a:rPr lang="en-US" dirty="0"/>
              <a:t>[Click to edit] </a:t>
            </a:r>
            <a:r>
              <a:rPr lang="en-US" dirty="0" err="1"/>
              <a:t>Curabitur</a:t>
            </a:r>
            <a:r>
              <a:rPr lang="en-US" dirty="0"/>
              <a:t> </a:t>
            </a:r>
            <a:r>
              <a:rPr lang="en-US" dirty="0" err="1"/>
              <a:t>tortor</a:t>
            </a:r>
            <a:r>
              <a:rPr lang="en-US" dirty="0"/>
              <a:t>. </a:t>
            </a:r>
            <a:r>
              <a:rPr lang="en-US" dirty="0" err="1"/>
              <a:t>Pellentesque</a:t>
            </a:r>
            <a:r>
              <a:rPr lang="en-US" dirty="0"/>
              <a:t> </a:t>
            </a:r>
            <a:r>
              <a:rPr lang="en-US" dirty="0" err="1"/>
              <a:t>nibh</a:t>
            </a:r>
            <a:r>
              <a:rPr lang="en-US" dirty="0"/>
              <a:t>. </a:t>
            </a:r>
            <a:r>
              <a:rPr lang="en-US" dirty="0" err="1"/>
              <a:t>Aenean</a:t>
            </a:r>
            <a:r>
              <a:rPr lang="en-US" dirty="0"/>
              <a:t> quam.</a:t>
            </a:r>
            <a:endParaRPr lang="en-US" dirty="0"/>
          </a:p>
        </p:txBody>
      </p:sp>
      <p:sp>
        <p:nvSpPr>
          <p:cNvPr id="52" name="Text Placeholder 48"/>
          <p:cNvSpPr>
            <a:spLocks noGrp="1"/>
          </p:cNvSpPr>
          <p:nvPr>
            <p:ph type="body" sz="quarter" idx="61" hasCustomPrompt="1"/>
          </p:nvPr>
        </p:nvSpPr>
        <p:spPr>
          <a:xfrm>
            <a:off x="4697469" y="3977437"/>
            <a:ext cx="1656262" cy="391710"/>
          </a:xfrm>
          <a:prstGeom prst="rect">
            <a:avLst/>
          </a:prstGeom>
        </p:spPr>
        <p:txBody>
          <a:bodyPr lIns="0" rIns="0">
            <a:normAutofit/>
          </a:bodyPr>
          <a:lstStyle>
            <a:lvl1pPr marL="0" indent="0" algn="ctr">
              <a:lnSpc>
                <a:spcPct val="150000"/>
              </a:lnSpc>
              <a:buNone/>
              <a:defRPr sz="700" baseline="0">
                <a:solidFill>
                  <a:schemeClr val="tx2"/>
                </a:solidFill>
              </a:defRPr>
            </a:lvl1pPr>
          </a:lstStyle>
          <a:p>
            <a:pPr lvl="0"/>
            <a:r>
              <a:rPr lang="en-US" dirty="0"/>
              <a:t>[Click to edit] </a:t>
            </a:r>
            <a:r>
              <a:rPr lang="en-US" dirty="0" err="1"/>
              <a:t>Curabitur</a:t>
            </a:r>
            <a:r>
              <a:rPr lang="en-US" dirty="0"/>
              <a:t> </a:t>
            </a:r>
            <a:r>
              <a:rPr lang="en-US" dirty="0" err="1"/>
              <a:t>tortor</a:t>
            </a:r>
            <a:r>
              <a:rPr lang="en-US" dirty="0"/>
              <a:t>. </a:t>
            </a:r>
            <a:r>
              <a:rPr lang="en-US" dirty="0" err="1"/>
              <a:t>Pellentesque</a:t>
            </a:r>
            <a:r>
              <a:rPr lang="en-US" dirty="0"/>
              <a:t> </a:t>
            </a:r>
            <a:r>
              <a:rPr lang="en-US" dirty="0" err="1"/>
              <a:t>nibh</a:t>
            </a:r>
            <a:r>
              <a:rPr lang="en-US" dirty="0"/>
              <a:t>. </a:t>
            </a:r>
            <a:r>
              <a:rPr lang="en-US" dirty="0" err="1"/>
              <a:t>Aenean</a:t>
            </a:r>
            <a:r>
              <a:rPr lang="en-US" dirty="0"/>
              <a:t> quam.</a:t>
            </a:r>
            <a:endParaRPr lang="en-US" dirty="0"/>
          </a:p>
        </p:txBody>
      </p:sp>
      <p:sp>
        <p:nvSpPr>
          <p:cNvPr id="41" name="Text Placeholder 48"/>
          <p:cNvSpPr>
            <a:spLocks noGrp="1"/>
          </p:cNvSpPr>
          <p:nvPr>
            <p:ph type="body" sz="quarter" idx="62" hasCustomPrompt="1"/>
          </p:nvPr>
        </p:nvSpPr>
        <p:spPr>
          <a:xfrm>
            <a:off x="6600372" y="3427413"/>
            <a:ext cx="1658257" cy="173736"/>
          </a:xfrm>
          <a:prstGeom prst="rect">
            <a:avLst/>
          </a:prstGeom>
        </p:spPr>
        <p:txBody>
          <a:bodyPr lIns="0" rIns="0" anchor="ctr">
            <a:noAutofit/>
          </a:bodyPr>
          <a:lstStyle>
            <a:lvl1pPr marL="0" indent="0" algn="ctr">
              <a:buNone/>
              <a:defRPr sz="900" b="1">
                <a:solidFill>
                  <a:schemeClr val="tx2"/>
                </a:solidFill>
              </a:defRPr>
            </a:lvl1pPr>
          </a:lstStyle>
          <a:p>
            <a:pPr lvl="0"/>
            <a:r>
              <a:rPr lang="en-US" dirty="0"/>
              <a:t>Add Name</a:t>
            </a:r>
            <a:endParaRPr lang="en-US" dirty="0"/>
          </a:p>
        </p:txBody>
      </p:sp>
      <p:sp>
        <p:nvSpPr>
          <p:cNvPr id="43" name="Text Placeholder 48"/>
          <p:cNvSpPr>
            <a:spLocks noGrp="1"/>
          </p:cNvSpPr>
          <p:nvPr>
            <p:ph type="body" sz="quarter" idx="63" hasCustomPrompt="1"/>
          </p:nvPr>
        </p:nvSpPr>
        <p:spPr>
          <a:xfrm>
            <a:off x="6600372" y="3600627"/>
            <a:ext cx="1658257" cy="164592"/>
          </a:xfrm>
          <a:prstGeom prst="rect">
            <a:avLst/>
          </a:prstGeom>
        </p:spPr>
        <p:txBody>
          <a:bodyPr lIns="0" rIns="0" anchor="ctr">
            <a:normAutofit/>
          </a:bodyPr>
          <a:lstStyle>
            <a:lvl1pPr marL="0" indent="0" algn="ctr">
              <a:buNone/>
              <a:defRPr sz="700" b="0">
                <a:solidFill>
                  <a:schemeClr val="tx2">
                    <a:lumMod val="60000"/>
                    <a:lumOff val="40000"/>
                  </a:schemeClr>
                </a:solidFill>
              </a:defRPr>
            </a:lvl1pPr>
          </a:lstStyle>
          <a:p>
            <a:pPr lvl="0"/>
            <a:r>
              <a:rPr lang="en-US" dirty="0"/>
              <a:t>Support Team</a:t>
            </a:r>
            <a:endParaRPr lang="en-US" dirty="0"/>
          </a:p>
        </p:txBody>
      </p:sp>
      <p:sp>
        <p:nvSpPr>
          <p:cNvPr id="44" name="Picture Placeholder 2"/>
          <p:cNvSpPr>
            <a:spLocks noGrp="1"/>
          </p:cNvSpPr>
          <p:nvPr>
            <p:ph type="pic" sz="quarter" idx="64" hasCustomPrompt="1"/>
          </p:nvPr>
        </p:nvSpPr>
        <p:spPr>
          <a:xfrm>
            <a:off x="6652260" y="1423035"/>
            <a:ext cx="1554480" cy="1554480"/>
          </a:xfrm>
          <a:prstGeom prst="diamond">
            <a:avLst/>
          </a:prstGeom>
          <a:solidFill>
            <a:srgbClr val="D9D9D9"/>
          </a:solidFill>
          <a:ln w="25400">
            <a:noFill/>
          </a:ln>
        </p:spPr>
        <p:txBody>
          <a:bodyPr anchor="ctr">
            <a:normAutofit/>
          </a:bodyPr>
          <a:lstStyle>
            <a:lvl1pPr marL="0" indent="0" algn="ctr">
              <a:buNone/>
              <a:defRPr sz="900"/>
            </a:lvl1pPr>
          </a:lstStyle>
          <a:p>
            <a:r>
              <a:rPr lang="en-US" dirty="0"/>
              <a:t>Click or drag to add photo</a:t>
            </a:r>
            <a:endParaRPr lang="id-ID" dirty="0"/>
          </a:p>
        </p:txBody>
      </p:sp>
      <p:sp>
        <p:nvSpPr>
          <p:cNvPr id="49" name="Text Placeholder 48"/>
          <p:cNvSpPr>
            <a:spLocks noGrp="1"/>
          </p:cNvSpPr>
          <p:nvPr>
            <p:ph type="body" sz="quarter" idx="65" hasCustomPrompt="1"/>
          </p:nvPr>
        </p:nvSpPr>
        <p:spPr>
          <a:xfrm>
            <a:off x="6602470" y="3977437"/>
            <a:ext cx="1656262" cy="391710"/>
          </a:xfrm>
          <a:prstGeom prst="rect">
            <a:avLst/>
          </a:prstGeom>
        </p:spPr>
        <p:txBody>
          <a:bodyPr lIns="0" rIns="0">
            <a:normAutofit/>
          </a:bodyPr>
          <a:lstStyle>
            <a:lvl1pPr marL="0" indent="0" algn="ctr">
              <a:lnSpc>
                <a:spcPct val="150000"/>
              </a:lnSpc>
              <a:buNone/>
              <a:defRPr sz="700" baseline="0">
                <a:solidFill>
                  <a:schemeClr val="tx2"/>
                </a:solidFill>
              </a:defRPr>
            </a:lvl1pPr>
          </a:lstStyle>
          <a:p>
            <a:pPr lvl="0"/>
            <a:r>
              <a:rPr lang="en-US" dirty="0"/>
              <a:t>[Click to edit] </a:t>
            </a:r>
            <a:r>
              <a:rPr lang="en-US" dirty="0" err="1"/>
              <a:t>Curabitur</a:t>
            </a:r>
            <a:r>
              <a:rPr lang="en-US" dirty="0"/>
              <a:t> </a:t>
            </a:r>
            <a:r>
              <a:rPr lang="en-US" dirty="0" err="1"/>
              <a:t>tortor</a:t>
            </a:r>
            <a:r>
              <a:rPr lang="en-US" dirty="0"/>
              <a:t>. </a:t>
            </a:r>
            <a:r>
              <a:rPr lang="en-US" dirty="0" err="1"/>
              <a:t>Pellentesque</a:t>
            </a:r>
            <a:r>
              <a:rPr lang="en-US" dirty="0"/>
              <a:t> </a:t>
            </a:r>
            <a:r>
              <a:rPr lang="en-US" dirty="0" err="1"/>
              <a:t>nibh</a:t>
            </a:r>
            <a:r>
              <a:rPr lang="en-US" dirty="0"/>
              <a:t>. </a:t>
            </a:r>
            <a:r>
              <a:rPr lang="en-US" dirty="0" err="1"/>
              <a:t>Aenean</a:t>
            </a:r>
            <a:r>
              <a:rPr lang="en-US" dirty="0"/>
              <a:t> quam.</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Infographic_P00003">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5_Пользовательский макет">
    <p:spTree>
      <p:nvGrpSpPr>
        <p:cNvPr id="1" name=""/>
        <p:cNvGrpSpPr/>
        <p:nvPr/>
      </p:nvGrpSpPr>
      <p:grpSpPr>
        <a:xfrm>
          <a:off x="0" y="0"/>
          <a:ext cx="0" cy="0"/>
          <a:chOff x="0" y="0"/>
          <a:chExt cx="0" cy="0"/>
        </a:xfrm>
      </p:grpSpPr>
      <p:sp>
        <p:nvSpPr>
          <p:cNvPr id="10" name="Picture Placeholder 2"/>
          <p:cNvSpPr>
            <a:spLocks noGrp="1"/>
          </p:cNvSpPr>
          <p:nvPr>
            <p:ph type="pic" sz="quarter" idx="44"/>
          </p:nvPr>
        </p:nvSpPr>
        <p:spPr>
          <a:xfrm>
            <a:off x="0" y="0"/>
            <a:ext cx="9144000" cy="5143500"/>
          </a:xfrm>
          <a:prstGeom prst="rect">
            <a:avLst/>
          </a:prstGeom>
          <a:pattFill prst="lgCheck">
            <a:fgClr>
              <a:schemeClr val="bg1"/>
            </a:fgClr>
            <a:bgClr>
              <a:schemeClr val="bg1">
                <a:lumMod val="75000"/>
              </a:schemeClr>
            </a:bgClr>
          </a:pattFill>
          <a:ln>
            <a:noFill/>
          </a:ln>
          <a:effectLst/>
        </p:spPr>
        <p:style>
          <a:lnRef idx="1">
            <a:schemeClr val="accent1"/>
          </a:lnRef>
          <a:fillRef idx="3">
            <a:schemeClr val="accent1"/>
          </a:fillRef>
          <a:effectRef idx="2">
            <a:schemeClr val="accent1"/>
          </a:effectRef>
          <a:fontRef idx="minor">
            <a:schemeClr val="lt1"/>
          </a:fontRef>
        </p:style>
        <p:txBody>
          <a:bodyPr rtlCol="0" anchor="ctr"/>
          <a:lstStyle>
            <a:lvl1pPr>
              <a:defRPr lang="en-US" sz="300" b="1">
                <a:solidFill>
                  <a:schemeClr val="lt1"/>
                </a:solidFill>
              </a:defRPr>
            </a:lvl1pPr>
          </a:lstStyle>
          <a:p>
            <a:pPr lvl="0" algn="ctr"/>
            <a:endParaRPr lang="en-US"/>
          </a:p>
        </p:txBody>
      </p:sp>
      <p:sp>
        <p:nvSpPr>
          <p:cNvPr id="881" name="Текст 3"/>
          <p:cNvSpPr>
            <a:spLocks noGrp="1"/>
          </p:cNvSpPr>
          <p:nvPr userDrawn="1">
            <p:ph type="body" sz="quarter" idx="12" hasCustomPrompt="1"/>
          </p:nvPr>
        </p:nvSpPr>
        <p:spPr>
          <a:xfrm>
            <a:off x="494813" y="1464755"/>
            <a:ext cx="8121043" cy="2448141"/>
          </a:xfrm>
          <a:prstGeom prst="rect">
            <a:avLst/>
          </a:prstGeom>
        </p:spPr>
        <p:txBody>
          <a:bodyPr>
            <a:normAutofit/>
          </a:bodyPr>
          <a:lstStyle>
            <a:lvl1pPr marL="0" indent="0">
              <a:lnSpc>
                <a:spcPct val="150000"/>
              </a:lnSpc>
              <a:buNone/>
              <a:defRPr lang="en-US" sz="900" b="0" i="0" kern="1200" baseline="0" dirty="0">
                <a:solidFill>
                  <a:srgbClr val="4C5561"/>
                </a:solidFill>
                <a:latin typeface="Tahoma" panose="020B0604030504040204" pitchFamily="34" charset="0"/>
                <a:ea typeface="Tahoma" panose="020B0604030504040204" pitchFamily="34" charset="0"/>
                <a:cs typeface="Tahoma" panose="020B0604030504040204" pitchFamily="34" charset="0"/>
              </a:defRPr>
            </a:lvl1pPr>
            <a:lvl2pPr>
              <a:defRPr sz="900">
                <a:solidFill>
                  <a:schemeClr val="tx2"/>
                </a:solidFill>
                <a:latin typeface="Aller Light" panose="02000503000000020004" pitchFamily="2" charset="0"/>
              </a:defRPr>
            </a:lvl2pPr>
            <a:lvl3pPr>
              <a:defRPr sz="900">
                <a:solidFill>
                  <a:schemeClr val="tx2"/>
                </a:solidFill>
                <a:latin typeface="Aller Light" panose="02000503000000020004" pitchFamily="2" charset="0"/>
              </a:defRPr>
            </a:lvl3pPr>
            <a:lvl4pPr>
              <a:defRPr sz="900">
                <a:solidFill>
                  <a:schemeClr val="tx2"/>
                </a:solidFill>
                <a:latin typeface="Aller Light" panose="02000503000000020004" pitchFamily="2" charset="0"/>
              </a:defRPr>
            </a:lvl4pPr>
            <a:lvl5pPr>
              <a:defRPr sz="900">
                <a:solidFill>
                  <a:schemeClr val="tx2"/>
                </a:solidFill>
                <a:latin typeface="Aller Light" panose="02000503000000020004" pitchFamily="2" charset="0"/>
              </a:defRPr>
            </a:lvl5pPr>
          </a:lstStyle>
          <a:p>
            <a:pPr lvl="0"/>
            <a:r>
              <a:rPr lang="en-US" dirty="0"/>
              <a:t>Example text</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Main_46">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43_Main_2">
    <p:spTree>
      <p:nvGrpSpPr>
        <p:cNvPr id="1" name=""/>
        <p:cNvGrpSpPr/>
        <p:nvPr/>
      </p:nvGrpSpPr>
      <p:grpSpPr>
        <a:xfrm>
          <a:off x="0" y="0"/>
          <a:ext cx="0" cy="0"/>
          <a:chOff x="0" y="0"/>
          <a:chExt cx="0" cy="0"/>
        </a:xfrm>
      </p:grpSpPr>
      <p:sp>
        <p:nvSpPr>
          <p:cNvPr id="14" name="Заголовок 1"/>
          <p:cNvSpPr>
            <a:spLocks noGrp="1"/>
          </p:cNvSpPr>
          <p:nvPr>
            <p:ph type="title" hasCustomPrompt="1"/>
          </p:nvPr>
        </p:nvSpPr>
        <p:spPr>
          <a:xfrm>
            <a:off x="600642" y="627760"/>
            <a:ext cx="2405388" cy="998995"/>
          </a:xfrm>
          <a:prstGeom prst="rect">
            <a:avLst/>
          </a:prstGeom>
        </p:spPr>
        <p:txBody>
          <a:bodyPr>
            <a:noAutofit/>
          </a:bodyPr>
          <a:lstStyle>
            <a:lvl1pPr marL="0" marR="0" indent="0" algn="l" defTabSz="914400" rtl="0" eaLnBrk="1" fontAlgn="auto" latinLnBrk="0" hangingPunct="1">
              <a:lnSpc>
                <a:spcPct val="100000"/>
              </a:lnSpc>
              <a:spcBef>
                <a:spcPct val="0"/>
              </a:spcBef>
              <a:spcAft>
                <a:spcPts val="0"/>
              </a:spcAft>
              <a:buClrTx/>
              <a:buSzTx/>
              <a:buFontTx/>
              <a:buNone/>
              <a:tabLst>
                <a:tab pos="1364615" algn="l"/>
              </a:tabLst>
              <a:defRPr lang="ru-RU" sz="3300" b="1" i="0" kern="1200" spc="0" baseline="0" dirty="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r>
              <a:rPr lang="en-US" dirty="0"/>
              <a:t>NAME TOP SLIDE</a:t>
            </a:r>
            <a:endParaRPr lang="ru-RU" dirty="0"/>
          </a:p>
        </p:txBody>
      </p:sp>
      <p:sp>
        <p:nvSpPr>
          <p:cNvPr id="15" name="Текст 3"/>
          <p:cNvSpPr>
            <a:spLocks noGrp="1"/>
          </p:cNvSpPr>
          <p:nvPr>
            <p:ph type="body" sz="quarter" idx="21" hasCustomPrompt="1"/>
          </p:nvPr>
        </p:nvSpPr>
        <p:spPr>
          <a:xfrm>
            <a:off x="600642" y="1950753"/>
            <a:ext cx="2405388" cy="2213990"/>
          </a:xfrm>
          <a:prstGeom prst="rect">
            <a:avLst/>
          </a:prstGeom>
        </p:spPr>
        <p:txBody>
          <a:bodyPr/>
          <a:lstStyle>
            <a:lvl1pPr algn="l">
              <a:lnSpc>
                <a:spcPct val="120000"/>
              </a:lnSpc>
              <a:spcBef>
                <a:spcPts val="475"/>
              </a:spcBef>
              <a:defRPr lang="en-US" sz="1050" b="0" i="0" baseline="0" dirty="0">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pPr marL="0" lvl="0" indent="0">
              <a:lnSpc>
                <a:spcPct val="150000"/>
              </a:lnSpc>
              <a:buNone/>
            </a:pPr>
            <a:r>
              <a:rPr lang="en-US" dirty="0"/>
              <a:t>Example text</a:t>
            </a:r>
            <a:endParaRPr lang="en-US" dirty="0"/>
          </a:p>
        </p:txBody>
      </p:sp>
      <p:pic>
        <p:nvPicPr>
          <p:cNvPr id="18" name="Изображение 2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6523744" y="222761"/>
            <a:ext cx="2194975" cy="4720418"/>
          </a:xfrm>
          <a:prstGeom prst="rect">
            <a:avLst/>
          </a:prstGeom>
          <a:effectLst>
            <a:outerShdw blurRad="762000" dist="355600" dir="8340000" algn="ctr" rotWithShape="0">
              <a:schemeClr val="tx1">
                <a:alpha val="30000"/>
              </a:schemeClr>
            </a:outerShdw>
          </a:effectLst>
        </p:spPr>
      </p:pic>
      <p:sp>
        <p:nvSpPr>
          <p:cNvPr id="19" name="Рисунок 13"/>
          <p:cNvSpPr>
            <a:spLocks noGrp="1"/>
          </p:cNvSpPr>
          <p:nvPr>
            <p:ph type="pic" sz="quarter" idx="25"/>
          </p:nvPr>
        </p:nvSpPr>
        <p:spPr>
          <a:xfrm>
            <a:off x="6515963" y="384760"/>
            <a:ext cx="1955766" cy="4385879"/>
          </a:xfrm>
          <a:custGeom>
            <a:avLst/>
            <a:gdLst>
              <a:gd name="connsiteX0" fmla="*/ 466924 w 4408266"/>
              <a:gd name="connsiteY0" fmla="*/ 0 h 9420405"/>
              <a:gd name="connsiteX1" fmla="*/ 1057794 w 4408266"/>
              <a:gd name="connsiteY1" fmla="*/ 0 h 9420405"/>
              <a:gd name="connsiteX2" fmla="*/ 1057794 w 4408266"/>
              <a:gd name="connsiteY2" fmla="*/ 111037 h 9420405"/>
              <a:gd name="connsiteX3" fmla="*/ 1248692 w 4408266"/>
              <a:gd name="connsiteY3" fmla="*/ 301936 h 9420405"/>
              <a:gd name="connsiteX4" fmla="*/ 3161000 w 4408266"/>
              <a:gd name="connsiteY4" fmla="*/ 301936 h 9420405"/>
              <a:gd name="connsiteX5" fmla="*/ 3351900 w 4408266"/>
              <a:gd name="connsiteY5" fmla="*/ 111037 h 9420405"/>
              <a:gd name="connsiteX6" fmla="*/ 3351900 w 4408266"/>
              <a:gd name="connsiteY6" fmla="*/ 0 h 9420405"/>
              <a:gd name="connsiteX7" fmla="*/ 3941342 w 4408266"/>
              <a:gd name="connsiteY7" fmla="*/ 0 h 9420405"/>
              <a:gd name="connsiteX8" fmla="*/ 4408266 w 4408266"/>
              <a:gd name="connsiteY8" fmla="*/ 466923 h 9420405"/>
              <a:gd name="connsiteX9" fmla="*/ 4408266 w 4408266"/>
              <a:gd name="connsiteY9" fmla="*/ 8953482 h 9420405"/>
              <a:gd name="connsiteX10" fmla="*/ 3941342 w 4408266"/>
              <a:gd name="connsiteY10" fmla="*/ 9420405 h 9420405"/>
              <a:gd name="connsiteX11" fmla="*/ 466924 w 4408266"/>
              <a:gd name="connsiteY11" fmla="*/ 9420405 h 9420405"/>
              <a:gd name="connsiteX12" fmla="*/ 0 w 4408266"/>
              <a:gd name="connsiteY12" fmla="*/ 8953482 h 9420405"/>
              <a:gd name="connsiteX13" fmla="*/ 0 w 4408266"/>
              <a:gd name="connsiteY13" fmla="*/ 466923 h 9420405"/>
              <a:gd name="connsiteX14" fmla="*/ 466924 w 4408266"/>
              <a:gd name="connsiteY14" fmla="*/ 0 h 9420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08266" h="9420405">
                <a:moveTo>
                  <a:pt x="466924" y="0"/>
                </a:moveTo>
                <a:lnTo>
                  <a:pt x="1057794" y="0"/>
                </a:lnTo>
                <a:lnTo>
                  <a:pt x="1057794" y="111037"/>
                </a:lnTo>
                <a:cubicBezTo>
                  <a:pt x="1057794" y="216468"/>
                  <a:pt x="1143262" y="301936"/>
                  <a:pt x="1248692" y="301936"/>
                </a:cubicBezTo>
                <a:lnTo>
                  <a:pt x="3161000" y="301936"/>
                </a:lnTo>
                <a:cubicBezTo>
                  <a:pt x="3266430" y="301936"/>
                  <a:pt x="3351900" y="216468"/>
                  <a:pt x="3351900" y="111037"/>
                </a:cubicBezTo>
                <a:lnTo>
                  <a:pt x="3351900" y="0"/>
                </a:lnTo>
                <a:lnTo>
                  <a:pt x="3941342" y="0"/>
                </a:lnTo>
                <a:cubicBezTo>
                  <a:pt x="4199216" y="0"/>
                  <a:pt x="4408266" y="209049"/>
                  <a:pt x="4408266" y="466923"/>
                </a:cubicBezTo>
                <a:lnTo>
                  <a:pt x="4408266" y="8953482"/>
                </a:lnTo>
                <a:cubicBezTo>
                  <a:pt x="4408266" y="9211356"/>
                  <a:pt x="4199216" y="9420405"/>
                  <a:pt x="3941342" y="9420405"/>
                </a:cubicBezTo>
                <a:lnTo>
                  <a:pt x="466924" y="9420405"/>
                </a:lnTo>
                <a:cubicBezTo>
                  <a:pt x="209050" y="9420405"/>
                  <a:pt x="0" y="9211356"/>
                  <a:pt x="0" y="8953482"/>
                </a:cubicBezTo>
                <a:lnTo>
                  <a:pt x="0" y="466923"/>
                </a:lnTo>
                <a:cubicBezTo>
                  <a:pt x="0" y="209049"/>
                  <a:pt x="209050" y="0"/>
                  <a:pt x="466924" y="0"/>
                </a:cubicBezTo>
                <a:close/>
              </a:path>
            </a:pathLst>
          </a:custGeom>
          <a:pattFill prst="lgCheck">
            <a:fgClr>
              <a:schemeClr val="bg1"/>
            </a:fgClr>
            <a:bgClr>
              <a:schemeClr val="bg1">
                <a:lumMod val="75000"/>
              </a:schemeClr>
            </a:bgClr>
          </a:pattFill>
          <a:ln>
            <a:noFill/>
          </a:ln>
          <a:effectLst/>
          <a:scene3d>
            <a:camera prst="perspectiveFront">
              <a:rot lat="0" lon="899971" rev="0"/>
            </a:camera>
            <a:lightRig rig="threePt" dir="t"/>
          </a:scene3d>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150" b="1">
                <a:solidFill>
                  <a:schemeClr val="lt1"/>
                </a:solidFill>
              </a:defRPr>
            </a:lvl1pPr>
          </a:lstStyle>
          <a:p>
            <a:pPr lvl="0" algn="ctr"/>
            <a:endParaRPr lang="en-US"/>
          </a:p>
        </p:txBody>
      </p:sp>
      <p:pic>
        <p:nvPicPr>
          <p:cNvPr id="20" name="Изображение 2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3816014" y="222761"/>
            <a:ext cx="2194975" cy="4720418"/>
          </a:xfrm>
          <a:prstGeom prst="rect">
            <a:avLst/>
          </a:prstGeom>
          <a:effectLst>
            <a:outerShdw blurRad="762000" dist="355600" dir="8340000" algn="ctr" rotWithShape="0">
              <a:schemeClr val="tx1">
                <a:alpha val="30000"/>
              </a:schemeClr>
            </a:outerShdw>
          </a:effectLst>
        </p:spPr>
      </p:pic>
      <p:sp>
        <p:nvSpPr>
          <p:cNvPr id="21" name="Рисунок 13"/>
          <p:cNvSpPr>
            <a:spLocks noGrp="1"/>
          </p:cNvSpPr>
          <p:nvPr>
            <p:ph type="pic" sz="quarter" idx="26"/>
          </p:nvPr>
        </p:nvSpPr>
        <p:spPr>
          <a:xfrm>
            <a:off x="3808233" y="384760"/>
            <a:ext cx="1955766" cy="4385879"/>
          </a:xfrm>
          <a:custGeom>
            <a:avLst/>
            <a:gdLst>
              <a:gd name="connsiteX0" fmla="*/ 466924 w 4408266"/>
              <a:gd name="connsiteY0" fmla="*/ 0 h 9420405"/>
              <a:gd name="connsiteX1" fmla="*/ 1057794 w 4408266"/>
              <a:gd name="connsiteY1" fmla="*/ 0 h 9420405"/>
              <a:gd name="connsiteX2" fmla="*/ 1057794 w 4408266"/>
              <a:gd name="connsiteY2" fmla="*/ 111037 h 9420405"/>
              <a:gd name="connsiteX3" fmla="*/ 1248692 w 4408266"/>
              <a:gd name="connsiteY3" fmla="*/ 301936 h 9420405"/>
              <a:gd name="connsiteX4" fmla="*/ 3161000 w 4408266"/>
              <a:gd name="connsiteY4" fmla="*/ 301936 h 9420405"/>
              <a:gd name="connsiteX5" fmla="*/ 3351900 w 4408266"/>
              <a:gd name="connsiteY5" fmla="*/ 111037 h 9420405"/>
              <a:gd name="connsiteX6" fmla="*/ 3351900 w 4408266"/>
              <a:gd name="connsiteY6" fmla="*/ 0 h 9420405"/>
              <a:gd name="connsiteX7" fmla="*/ 3941342 w 4408266"/>
              <a:gd name="connsiteY7" fmla="*/ 0 h 9420405"/>
              <a:gd name="connsiteX8" fmla="*/ 4408266 w 4408266"/>
              <a:gd name="connsiteY8" fmla="*/ 466923 h 9420405"/>
              <a:gd name="connsiteX9" fmla="*/ 4408266 w 4408266"/>
              <a:gd name="connsiteY9" fmla="*/ 8953482 h 9420405"/>
              <a:gd name="connsiteX10" fmla="*/ 3941342 w 4408266"/>
              <a:gd name="connsiteY10" fmla="*/ 9420405 h 9420405"/>
              <a:gd name="connsiteX11" fmla="*/ 466924 w 4408266"/>
              <a:gd name="connsiteY11" fmla="*/ 9420405 h 9420405"/>
              <a:gd name="connsiteX12" fmla="*/ 0 w 4408266"/>
              <a:gd name="connsiteY12" fmla="*/ 8953482 h 9420405"/>
              <a:gd name="connsiteX13" fmla="*/ 0 w 4408266"/>
              <a:gd name="connsiteY13" fmla="*/ 466923 h 9420405"/>
              <a:gd name="connsiteX14" fmla="*/ 466924 w 4408266"/>
              <a:gd name="connsiteY14" fmla="*/ 0 h 9420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08266" h="9420405">
                <a:moveTo>
                  <a:pt x="466924" y="0"/>
                </a:moveTo>
                <a:lnTo>
                  <a:pt x="1057794" y="0"/>
                </a:lnTo>
                <a:lnTo>
                  <a:pt x="1057794" y="111037"/>
                </a:lnTo>
                <a:cubicBezTo>
                  <a:pt x="1057794" y="216468"/>
                  <a:pt x="1143262" y="301936"/>
                  <a:pt x="1248692" y="301936"/>
                </a:cubicBezTo>
                <a:lnTo>
                  <a:pt x="3161000" y="301936"/>
                </a:lnTo>
                <a:cubicBezTo>
                  <a:pt x="3266430" y="301936"/>
                  <a:pt x="3351900" y="216468"/>
                  <a:pt x="3351900" y="111037"/>
                </a:cubicBezTo>
                <a:lnTo>
                  <a:pt x="3351900" y="0"/>
                </a:lnTo>
                <a:lnTo>
                  <a:pt x="3941342" y="0"/>
                </a:lnTo>
                <a:cubicBezTo>
                  <a:pt x="4199216" y="0"/>
                  <a:pt x="4408266" y="209049"/>
                  <a:pt x="4408266" y="466923"/>
                </a:cubicBezTo>
                <a:lnTo>
                  <a:pt x="4408266" y="8953482"/>
                </a:lnTo>
                <a:cubicBezTo>
                  <a:pt x="4408266" y="9211356"/>
                  <a:pt x="4199216" y="9420405"/>
                  <a:pt x="3941342" y="9420405"/>
                </a:cubicBezTo>
                <a:lnTo>
                  <a:pt x="466924" y="9420405"/>
                </a:lnTo>
                <a:cubicBezTo>
                  <a:pt x="209050" y="9420405"/>
                  <a:pt x="0" y="9211356"/>
                  <a:pt x="0" y="8953482"/>
                </a:cubicBezTo>
                <a:lnTo>
                  <a:pt x="0" y="466923"/>
                </a:lnTo>
                <a:cubicBezTo>
                  <a:pt x="0" y="209049"/>
                  <a:pt x="209050" y="0"/>
                  <a:pt x="466924" y="0"/>
                </a:cubicBezTo>
                <a:close/>
              </a:path>
            </a:pathLst>
          </a:custGeom>
          <a:pattFill prst="lgCheck">
            <a:fgClr>
              <a:schemeClr val="bg1"/>
            </a:fgClr>
            <a:bgClr>
              <a:schemeClr val="bg1">
                <a:lumMod val="75000"/>
              </a:schemeClr>
            </a:bgClr>
          </a:pattFill>
          <a:ln>
            <a:noFill/>
          </a:ln>
          <a:effectLst/>
          <a:scene3d>
            <a:camera prst="perspectiveFront">
              <a:rot lat="0" lon="899971" rev="0"/>
            </a:camera>
            <a:lightRig rig="threePt" dir="t"/>
          </a:scene3d>
        </p:spPr>
        <p:style>
          <a:lnRef idx="1">
            <a:schemeClr val="accent1"/>
          </a:lnRef>
          <a:fillRef idx="3">
            <a:schemeClr val="accent1"/>
          </a:fillRef>
          <a:effectRef idx="2">
            <a:schemeClr val="accent1"/>
          </a:effectRef>
          <a:fontRef idx="minor">
            <a:schemeClr val="lt1"/>
          </a:fontRef>
        </p:style>
        <p:txBody>
          <a:bodyPr wrap="square" rtlCol="0" anchor="ctr">
            <a:noAutofit/>
          </a:bodyPr>
          <a:lstStyle>
            <a:lvl1pPr>
              <a:defRPr lang="en-US" sz="150" b="1">
                <a:solidFill>
                  <a:schemeClr val="lt1"/>
                </a:solidFill>
              </a:defRPr>
            </a:lvl1pPr>
          </a:lstStyle>
          <a:p>
            <a:pPr lvl="0" algn="ct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Marketing_Plan_00014">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theme" Target="../theme/theme1.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5" name="Google Shape;57;p13"/>
          <p:cNvSpPr/>
          <p:nvPr userDrawn="1"/>
        </p:nvSpPr>
        <p:spPr>
          <a:xfrm>
            <a:off x="0" y="2500"/>
            <a:ext cx="9144000" cy="5141100"/>
          </a:xfrm>
          <a:prstGeom prst="rect">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xml"/><Relationship Id="rId2" Type="http://schemas.openxmlformats.org/officeDocument/2006/relationships/themeOverride" Target="../theme/themeOverride1.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7.png"/><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7" Type="http://schemas.openxmlformats.org/officeDocument/2006/relationships/notesSlide" Target="../notesSlides/notesSlide2.xml"/><Relationship Id="rId6" Type="http://schemas.openxmlformats.org/officeDocument/2006/relationships/slideLayout" Target="../slideLayouts/slideLayout1.xml"/><Relationship Id="rId5" Type="http://schemas.openxmlformats.org/officeDocument/2006/relationships/themeOverride" Target="../theme/themeOverride2.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image" Target="../media/image2.jpeg"/></Relationships>
</file>

<file path=ppt/slides/_rels/slide5.xml.rels><?xml version="1.0" encoding="UTF-8" standalone="yes"?>
<Relationships xmlns="http://schemas.openxmlformats.org/package/2006/relationships"><Relationship Id="rId9" Type="http://schemas.openxmlformats.org/officeDocument/2006/relationships/tags" Target="../tags/tag11.xml"/><Relationship Id="rId8" Type="http://schemas.openxmlformats.org/officeDocument/2006/relationships/tags" Target="../tags/tag10.xml"/><Relationship Id="rId7" Type="http://schemas.openxmlformats.org/officeDocument/2006/relationships/tags" Target="../tags/tag9.xml"/><Relationship Id="rId6" Type="http://schemas.openxmlformats.org/officeDocument/2006/relationships/tags" Target="../tags/tag8.xml"/><Relationship Id="rId5" Type="http://schemas.openxmlformats.org/officeDocument/2006/relationships/tags" Target="../tags/tag7.xml"/><Relationship Id="rId4" Type="http://schemas.openxmlformats.org/officeDocument/2006/relationships/tags" Target="../tags/tag6.xml"/><Relationship Id="rId3" Type="http://schemas.openxmlformats.org/officeDocument/2006/relationships/tags" Target="../tags/tag5.xml"/><Relationship Id="rId2" Type="http://schemas.openxmlformats.org/officeDocument/2006/relationships/tags" Target="../tags/tag4.xml"/><Relationship Id="rId16" Type="http://schemas.openxmlformats.org/officeDocument/2006/relationships/notesSlide" Target="../notesSlides/notesSlide3.xml"/><Relationship Id="rId15" Type="http://schemas.openxmlformats.org/officeDocument/2006/relationships/slideLayout" Target="../slideLayouts/slideLayout1.xml"/><Relationship Id="rId14" Type="http://schemas.openxmlformats.org/officeDocument/2006/relationships/themeOverride" Target="../theme/themeOverride3.xml"/><Relationship Id="rId13" Type="http://schemas.openxmlformats.org/officeDocument/2006/relationships/tags" Target="../tags/tag15.xml"/><Relationship Id="rId12" Type="http://schemas.openxmlformats.org/officeDocument/2006/relationships/tags" Target="../tags/tag14.xml"/><Relationship Id="rId11" Type="http://schemas.openxmlformats.org/officeDocument/2006/relationships/tags" Target="../tags/tag13.xml"/><Relationship Id="rId10" Type="http://schemas.openxmlformats.org/officeDocument/2006/relationships/tags" Target="../tags/tag12.xml"/><Relationship Id="rId1" Type="http://schemas.openxmlformats.org/officeDocument/2006/relationships/image" Target="../media/image2.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idx="4294967295"/>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p>
        </p:txBody>
      </p:sp>
      <p:sp>
        <p:nvSpPr>
          <p:cNvPr id="55" name="Google Shape;55;p13"/>
          <p:cNvSpPr txBox="1">
            <a:spLocks noGrp="1"/>
          </p:cNvSpPr>
          <p:nvPr>
            <p:ph type="subTitle" idx="4294967295"/>
          </p:nvPr>
        </p:nvSpPr>
        <p:spPr>
          <a:xfrm>
            <a:off x="311700" y="283412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p>
        </p:txBody>
      </p:sp>
      <p:pic>
        <p:nvPicPr>
          <p:cNvPr id="56" name="Google Shape;56;p13"/>
          <p:cNvPicPr preferRelativeResize="0"/>
          <p:nvPr/>
        </p:nvPicPr>
        <p:blipFill>
          <a:blip r:embed="rId1"/>
          <a:stretch>
            <a:fillRect/>
          </a:stretch>
        </p:blipFill>
        <p:spPr>
          <a:xfrm>
            <a:off x="0" y="5"/>
            <a:ext cx="9144001" cy="5140990"/>
          </a:xfrm>
          <a:prstGeom prst="rect">
            <a:avLst/>
          </a:prstGeom>
          <a:noFill/>
          <a:ln>
            <a:noFill/>
          </a:ln>
        </p:spPr>
      </p:pic>
      <p:sp>
        <p:nvSpPr>
          <p:cNvPr id="57" name="Google Shape;57;p13"/>
          <p:cNvSpPr/>
          <p:nvPr/>
        </p:nvSpPr>
        <p:spPr>
          <a:xfrm>
            <a:off x="0" y="2500"/>
            <a:ext cx="5952600" cy="5141100"/>
          </a:xfrm>
          <a:prstGeom prst="rect">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8" name="Google Shape;58;p13"/>
          <p:cNvSpPr/>
          <p:nvPr/>
        </p:nvSpPr>
        <p:spPr>
          <a:xfrm>
            <a:off x="5952475" y="-25"/>
            <a:ext cx="663900" cy="51435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9" name="Google Shape;59;p13"/>
          <p:cNvSpPr txBox="1"/>
          <p:nvPr/>
        </p:nvSpPr>
        <p:spPr>
          <a:xfrm>
            <a:off x="483273" y="1500863"/>
            <a:ext cx="4931700" cy="1437005"/>
          </a:xfrm>
          <a:prstGeom prst="rect">
            <a:avLst/>
          </a:prstGeom>
          <a:noFill/>
          <a:ln>
            <a:noFill/>
          </a:ln>
        </p:spPr>
        <p:txBody>
          <a:bodyPr spcFirstLastPara="1" wrap="square" lIns="91425" tIns="91425" rIns="91425" bIns="91425" anchor="t" anchorCtr="0">
            <a:spAutoFit/>
          </a:bodyPr>
          <a:lstStyle/>
          <a:p>
            <a:pPr marL="139700" marR="139700" lvl="0" indent="0" algn="l" rtl="0">
              <a:lnSpc>
                <a:spcPct val="115000"/>
              </a:lnSpc>
              <a:spcBef>
                <a:spcPts val="2600"/>
              </a:spcBef>
              <a:spcAft>
                <a:spcPts val="400"/>
              </a:spcAft>
              <a:buNone/>
            </a:pPr>
            <a:r>
              <a:rPr sz="3550" dirty="0">
                <a:solidFill>
                  <a:schemeClr val="dk1"/>
                </a:solidFill>
                <a:latin typeface="Arial" panose="020B0604020202020204" pitchFamily="34" charset="0"/>
                <a:cs typeface="Arial" panose="020B0604020202020204" pitchFamily="34" charset="0"/>
              </a:rPr>
              <a:t>Netflix's battle to protect its </a:t>
            </a:r>
            <a:r>
              <a:rPr lang="en-US" sz="3550" dirty="0">
                <a:solidFill>
                  <a:schemeClr val="dk1"/>
                </a:solidFill>
                <a:latin typeface="Arial" panose="020B0604020202020204" pitchFamily="34" charset="0"/>
                <a:cs typeface="Arial" panose="020B0604020202020204" pitchFamily="34" charset="0"/>
              </a:rPr>
              <a:t>VIP</a:t>
            </a:r>
            <a:endParaRPr lang="en-US" sz="3550" dirty="0">
              <a:solidFill>
                <a:schemeClr val="dk1"/>
              </a:solidFill>
              <a:latin typeface="Arial" panose="020B0604020202020204" pitchFamily="34" charset="0"/>
              <a:cs typeface="Arial" panose="020B0604020202020204" pitchFamily="34" charset="0"/>
            </a:endParaRPr>
          </a:p>
        </p:txBody>
      </p:sp>
      <p:sp>
        <p:nvSpPr>
          <p:cNvPr id="60" name="Google Shape;60;p13"/>
          <p:cNvSpPr txBox="1"/>
          <p:nvPr/>
        </p:nvSpPr>
        <p:spPr>
          <a:xfrm>
            <a:off x="593879" y="3539250"/>
            <a:ext cx="4184100" cy="36576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200" dirty="0">
                <a:solidFill>
                  <a:srgbClr val="F5F5F5"/>
                </a:solidFill>
                <a:latin typeface="Arial" panose="020B0604020202020204" pitchFamily="34" charset="0"/>
                <a:cs typeface="Arial" panose="020B0604020202020204" pitchFamily="34" charset="0"/>
              </a:rPr>
              <a:t>                               MBA Lingjiao Li </a:t>
            </a:r>
            <a:endParaRPr lang="en-US" sz="1200" dirty="0">
              <a:solidFill>
                <a:srgbClr val="F5F5F5"/>
              </a:solidFill>
              <a:latin typeface="Arial" panose="020B0604020202020204" pitchFamily="34" charset="0"/>
              <a:cs typeface="Arial" panose="020B0604020202020204" pitchFamily="34" charset="0"/>
            </a:endParaRPr>
          </a:p>
        </p:txBody>
      </p:sp>
      <p:sp>
        <p:nvSpPr>
          <p:cNvPr id="61" name="Google Shape;61;p13"/>
          <p:cNvSpPr/>
          <p:nvPr/>
        </p:nvSpPr>
        <p:spPr>
          <a:xfrm>
            <a:off x="593725" y="1073150"/>
            <a:ext cx="3683000" cy="427990"/>
          </a:xfrm>
          <a:prstGeom prst="roundRect">
            <a:avLst>
              <a:gd name="adj" fmla="val 16667"/>
            </a:avLst>
          </a:prstGeom>
          <a:solidFill>
            <a:srgbClr val="99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a:solidFill>
                  <a:schemeClr val="dk1"/>
                </a:solidFill>
                <a:latin typeface="Microsoft JhengHei UI" panose="020B0604030504040204" charset="-120"/>
                <a:ea typeface="Microsoft JhengHei UI" panose="020B0604030504040204" charset="-120"/>
                <a:cs typeface="Lobster"/>
                <a:sym typeface="Lobster"/>
              </a:rPr>
              <a:t>CHANGE AND STABILITY MANAGEMENT</a:t>
            </a:r>
            <a:endParaRPr>
              <a:solidFill>
                <a:schemeClr val="dk1"/>
              </a:solidFill>
              <a:latin typeface="Microsoft JhengHei UI" panose="020B0604030504040204" charset="-120"/>
              <a:ea typeface="Microsoft JhengHei UI" panose="020B0604030504040204" charset="-120"/>
              <a:cs typeface="Lobster"/>
              <a:sym typeface="Lobster"/>
            </a:endParaRPr>
          </a:p>
        </p:txBody>
      </p:sp>
    </p:spTree>
  </p:cSld>
  <p:clrMapOvr>
    <a:overrideClrMapping bg1="lt1" tx1="dk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圓角矩形 1"/>
          <p:cNvSpPr/>
          <p:nvPr/>
        </p:nvSpPr>
        <p:spPr>
          <a:xfrm>
            <a:off x="1082040" y="1381760"/>
            <a:ext cx="6979920" cy="2484755"/>
          </a:xfrm>
          <a:prstGeom prst="roundRect">
            <a:avLst>
              <a:gd name="adj" fmla="val 6911"/>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TW" altLang="en-US"/>
          </a:p>
        </p:txBody>
      </p:sp>
      <p:sp>
        <p:nvSpPr>
          <p:cNvPr id="3" name="文字方塊 2"/>
          <p:cNvSpPr txBox="1"/>
          <p:nvPr/>
        </p:nvSpPr>
        <p:spPr>
          <a:xfrm>
            <a:off x="1548765" y="1535430"/>
            <a:ext cx="6192520" cy="2138680"/>
          </a:xfrm>
          <a:prstGeom prst="rect">
            <a:avLst/>
          </a:prstGeom>
          <a:noFill/>
        </p:spPr>
        <p:txBody>
          <a:bodyPr wrap="square" rtlCol="0">
            <a:noAutofit/>
          </a:bodyPr>
          <a:lstStyle/>
          <a:p>
            <a:pPr algn="ctr">
              <a:lnSpc>
                <a:spcPct val="150000"/>
              </a:lnSpc>
            </a:pPr>
            <a:r>
              <a:rPr kumimoji="1" lang="en-US" altLang="zh-CN" dirty="0">
                <a:solidFill>
                  <a:srgbClr val="C00000"/>
                </a:solidFill>
                <a:latin typeface="Arial" panose="020B0604020202020204" pitchFamily="34" charset="0"/>
                <a:cs typeface="Arial" panose="020B0604020202020204" pitchFamily="34" charset="0"/>
              </a:rPr>
              <a:t>Change management </a:t>
            </a:r>
            <a:r>
              <a:rPr kumimoji="1" lang="en-US" altLang="zh-CN" dirty="0">
                <a:solidFill>
                  <a:schemeClr val="bg1">
                    <a:lumMod val="10000"/>
                    <a:lumOff val="90000"/>
                  </a:schemeClr>
                </a:solidFill>
                <a:latin typeface="Arial" panose="020B0604020202020204" pitchFamily="34" charset="0"/>
                <a:cs typeface="Arial" panose="020B0604020202020204" pitchFamily="34" charset="0"/>
              </a:rPr>
              <a:t>means that when the organization grows slowly and internal adverse problems occur, it is no longer able to cope with the changes in the business environment. The enterprise must make organizational change strategies and make necessary adjustments and management improvements to the internal hierarchy, work process and corporate culture, so as to achieve smooth transformation of the enterprise.</a:t>
            </a:r>
            <a:endParaRPr kumimoji="1" lang="en-US" altLang="zh-CN" dirty="0">
              <a:solidFill>
                <a:schemeClr val="bg1">
                  <a:lumMod val="10000"/>
                  <a:lumOff val="90000"/>
                </a:schemeClr>
              </a:solidFill>
              <a:latin typeface="Arial" panose="020B0604020202020204" pitchFamily="34" charset="0"/>
              <a:cs typeface="Arial" panose="020B0604020202020204" pitchFamily="34" charset="0"/>
            </a:endParaRPr>
          </a:p>
        </p:txBody>
      </p:sp>
      <p:sp>
        <p:nvSpPr>
          <p:cNvPr id="6" name="文字方塊 5"/>
          <p:cNvSpPr txBox="1"/>
          <p:nvPr/>
        </p:nvSpPr>
        <p:spPr>
          <a:xfrm rot="10800000">
            <a:off x="6747509" y="2064441"/>
            <a:ext cx="1463040" cy="2646878"/>
          </a:xfrm>
          <a:prstGeom prst="rect">
            <a:avLst/>
          </a:prstGeom>
          <a:noFill/>
        </p:spPr>
        <p:txBody>
          <a:bodyPr wrap="square" rtlCol="0">
            <a:spAutoFit/>
          </a:bodyPr>
          <a:lstStyle/>
          <a:p>
            <a:r>
              <a:rPr kumimoji="1" lang="en-US" altLang="zh-CN" sz="16600" dirty="0">
                <a:solidFill>
                  <a:srgbClr val="E54B4B"/>
                </a:solidFill>
              </a:rPr>
              <a:t>“</a:t>
            </a:r>
            <a:endParaRPr kumimoji="1" lang="zh-TW" altLang="en-US" sz="16600" dirty="0">
              <a:solidFill>
                <a:srgbClr val="E54B4B"/>
              </a:solidFill>
            </a:endParaRPr>
          </a:p>
        </p:txBody>
      </p:sp>
      <p:pic>
        <p:nvPicPr>
          <p:cNvPr id="7" name="圖片 6"/>
          <p:cNvPicPr>
            <a:picLocks noChangeAspect="1"/>
          </p:cNvPicPr>
          <p:nvPr/>
        </p:nvPicPr>
        <p:blipFill rotWithShape="1">
          <a:blip r:embed="rId1"/>
          <a:srcRect l="34377" t="59920" r="35883" b="23163"/>
          <a:stretch>
            <a:fillRect/>
          </a:stretch>
        </p:blipFill>
        <p:spPr>
          <a:xfrm flipH="1">
            <a:off x="854710" y="1102360"/>
            <a:ext cx="963168" cy="74980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9" name="图片 8" descr="b3b7d0a20cf431adaaab5b9d542169a62edd983d"/>
          <p:cNvPicPr>
            <a:picLocks noChangeAspect="1"/>
          </p:cNvPicPr>
          <p:nvPr/>
        </p:nvPicPr>
        <p:blipFill>
          <a:blip r:embed="rId1"/>
          <a:stretch>
            <a:fillRect/>
          </a:stretch>
        </p:blipFill>
        <p:spPr>
          <a:xfrm>
            <a:off x="0" y="-635"/>
            <a:ext cx="9144635" cy="5144135"/>
          </a:xfrm>
          <a:prstGeom prst="rect">
            <a:avLst/>
          </a:prstGeom>
        </p:spPr>
      </p:pic>
      <p:pic>
        <p:nvPicPr>
          <p:cNvPr id="10" name="图片 9" descr="图片4"/>
          <p:cNvPicPr>
            <a:picLocks noChangeAspect="1"/>
          </p:cNvPicPr>
          <p:nvPr/>
        </p:nvPicPr>
        <p:blipFill>
          <a:blip r:embed="rId2"/>
          <a:stretch>
            <a:fillRect/>
          </a:stretch>
        </p:blipFill>
        <p:spPr>
          <a:xfrm>
            <a:off x="0" y="0"/>
            <a:ext cx="5951220" cy="5198110"/>
          </a:xfrm>
          <a:prstGeom prst="rect">
            <a:avLst/>
          </a:prstGeom>
        </p:spPr>
      </p:pic>
      <p:pic>
        <p:nvPicPr>
          <p:cNvPr id="8" name="图片 7" descr="ymflz2wrlhn"/>
          <p:cNvPicPr>
            <a:picLocks noChangeAspect="1"/>
          </p:cNvPicPr>
          <p:nvPr/>
        </p:nvPicPr>
        <p:blipFill>
          <a:blip r:embed="rId3"/>
          <a:srcRect l="25118" t="42668" r="26038" b="44712"/>
          <a:stretch>
            <a:fillRect/>
          </a:stretch>
        </p:blipFill>
        <p:spPr>
          <a:xfrm>
            <a:off x="0" y="54610"/>
            <a:ext cx="1991995" cy="901065"/>
          </a:xfrm>
          <a:prstGeom prst="rect">
            <a:avLst/>
          </a:prstGeom>
        </p:spPr>
      </p:pic>
      <p:pic>
        <p:nvPicPr>
          <p:cNvPr id="11" name="图片 10" descr="图片3"/>
          <p:cNvPicPr>
            <a:picLocks noChangeAspect="1"/>
          </p:cNvPicPr>
          <p:nvPr/>
        </p:nvPicPr>
        <p:blipFill>
          <a:blip r:embed="rId4"/>
          <a:stretch>
            <a:fillRect/>
          </a:stretch>
        </p:blipFill>
        <p:spPr>
          <a:xfrm>
            <a:off x="5896610" y="0"/>
            <a:ext cx="742315" cy="5143500"/>
          </a:xfrm>
          <a:prstGeom prst="rect">
            <a:avLst/>
          </a:prstGeom>
        </p:spPr>
      </p:pic>
      <p:sp>
        <p:nvSpPr>
          <p:cNvPr id="12" name="文本框 11"/>
          <p:cNvSpPr txBox="1"/>
          <p:nvPr/>
        </p:nvSpPr>
        <p:spPr>
          <a:xfrm>
            <a:off x="167640" y="1167765"/>
            <a:ext cx="5473065" cy="3256915"/>
          </a:xfrm>
          <a:prstGeom prst="rect">
            <a:avLst/>
          </a:prstGeom>
          <a:noFill/>
        </p:spPr>
        <p:txBody>
          <a:bodyPr wrap="square" rtlCol="0">
            <a:noAutofit/>
          </a:bodyPr>
          <a:p>
            <a:pPr marL="0" indent="0" eaLnBrk="1" fontAlgn="auto" latinLnBrk="0" hangingPunct="1">
              <a:lnSpc>
                <a:spcPct val="150000"/>
              </a:lnSpc>
            </a:pPr>
            <a:r>
              <a:rPr lang="en-US" altLang="zh-CN">
                <a:solidFill>
                  <a:srgbClr val="C00000"/>
                </a:solidFill>
              </a:rPr>
              <a:t>Netflix</a:t>
            </a:r>
            <a:r>
              <a:rPr lang="en-US" altLang="zh-CN">
                <a:solidFill>
                  <a:schemeClr val="tx1"/>
                </a:solidFill>
              </a:rPr>
              <a:t> i</a:t>
            </a:r>
            <a:r>
              <a:rPr lang="zh-CN" altLang="en-US">
                <a:solidFill>
                  <a:schemeClr val="tx1"/>
                </a:solidFill>
              </a:rPr>
              <a:t>s a member subscription streaming media platform , headquartered in Los Gatu, California, USA. Founded in 1997</a:t>
            </a:r>
            <a:r>
              <a:rPr lang="en-US" altLang="zh-CN">
                <a:solidFill>
                  <a:schemeClr val="tx1"/>
                </a:solidFill>
              </a:rPr>
              <a:t>.</a:t>
            </a:r>
            <a:endParaRPr lang="en-US" altLang="zh-CN">
              <a:solidFill>
                <a:schemeClr val="tx1"/>
              </a:solidFill>
            </a:endParaRPr>
          </a:p>
          <a:p>
            <a:pPr marL="0" indent="0" eaLnBrk="1" fontAlgn="auto" latinLnBrk="0" hangingPunct="1">
              <a:lnSpc>
                <a:spcPct val="150000"/>
              </a:lnSpc>
            </a:pPr>
            <a:r>
              <a:rPr lang="en-US" altLang="zh-CN">
                <a:solidFill>
                  <a:schemeClr val="tx1"/>
                </a:solidFill>
              </a:rPr>
              <a:t>Since its full shift to streaming in 2011, Netflix has built a growth story that is the envy of tech companies around the world. The company ended 2021 with 221.84 million subscribers worldwide, a net increase of 8.28 million during the quarter.</a:t>
            </a:r>
            <a:endParaRPr lang="en-US" altLang="zh-CN">
              <a:solidFill>
                <a:schemeClr val="tx1"/>
              </a:solidFill>
            </a:endParaRPr>
          </a:p>
          <a:p>
            <a:pPr marL="0" indent="0" eaLnBrk="1" fontAlgn="auto" latinLnBrk="0" hangingPunct="1">
              <a:lnSpc>
                <a:spcPct val="150000"/>
              </a:lnSpc>
            </a:pPr>
            <a:r>
              <a:rPr lang="en-US" altLang="zh-CN">
                <a:solidFill>
                  <a:schemeClr val="tx1"/>
                </a:solidFill>
              </a:rPr>
              <a:t>Netflix reported a net increase of 7.66 million paid subscribers worldwide in Q4 2022, well above the company's forecast of 4.5 million and more than triple the growth in Q3.</a:t>
            </a:r>
            <a:endParaRPr lang="en-US" altLang="zh-CN">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idx="4294967295"/>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p>
        </p:txBody>
      </p:sp>
      <p:sp>
        <p:nvSpPr>
          <p:cNvPr id="55" name="Google Shape;55;p13"/>
          <p:cNvSpPr txBox="1">
            <a:spLocks noGrp="1"/>
          </p:cNvSpPr>
          <p:nvPr>
            <p:ph type="subTitle" idx="4294967295"/>
          </p:nvPr>
        </p:nvSpPr>
        <p:spPr>
          <a:xfrm>
            <a:off x="311700" y="283412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p>
        </p:txBody>
      </p:sp>
      <p:pic>
        <p:nvPicPr>
          <p:cNvPr id="56" name="Google Shape;56;p13"/>
          <p:cNvPicPr preferRelativeResize="0"/>
          <p:nvPr/>
        </p:nvPicPr>
        <p:blipFill>
          <a:blip r:embed="rId1"/>
          <a:stretch>
            <a:fillRect/>
          </a:stretch>
        </p:blipFill>
        <p:spPr>
          <a:xfrm>
            <a:off x="0" y="5"/>
            <a:ext cx="9144001" cy="5140990"/>
          </a:xfrm>
          <a:prstGeom prst="rect">
            <a:avLst/>
          </a:prstGeom>
          <a:noFill/>
          <a:ln>
            <a:noFill/>
          </a:ln>
        </p:spPr>
      </p:pic>
      <p:sp>
        <p:nvSpPr>
          <p:cNvPr id="57" name="Google Shape;57;p13"/>
          <p:cNvSpPr/>
          <p:nvPr/>
        </p:nvSpPr>
        <p:spPr>
          <a:xfrm>
            <a:off x="0" y="2500"/>
            <a:ext cx="5952600" cy="5141100"/>
          </a:xfrm>
          <a:prstGeom prst="rect">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8" name="Google Shape;58;p13"/>
          <p:cNvSpPr/>
          <p:nvPr/>
        </p:nvSpPr>
        <p:spPr>
          <a:xfrm>
            <a:off x="5952475" y="-25"/>
            <a:ext cx="663900" cy="51435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 name="Google Shape;61;p13"/>
          <p:cNvSpPr/>
          <p:nvPr>
            <p:custDataLst>
              <p:tags r:id="rId2"/>
            </p:custDataLst>
          </p:nvPr>
        </p:nvSpPr>
        <p:spPr>
          <a:xfrm>
            <a:off x="721360" y="208280"/>
            <a:ext cx="4338320" cy="427990"/>
          </a:xfrm>
          <a:prstGeom prst="roundRect">
            <a:avLst>
              <a:gd name="adj" fmla="val 16667"/>
            </a:avLst>
          </a:prstGeom>
          <a:solidFill>
            <a:srgbClr val="99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p>
            <a:pPr marL="0" lvl="0" indent="0" algn="ctr" rtl="0">
              <a:spcBef>
                <a:spcPts val="0"/>
              </a:spcBef>
              <a:spcAft>
                <a:spcPts val="0"/>
              </a:spcAft>
              <a:buNone/>
            </a:pPr>
            <a:r>
              <a:rPr lang="en-US" sz="2800">
                <a:solidFill>
                  <a:schemeClr val="dk1"/>
                </a:solidFill>
                <a:latin typeface="+mj-lt"/>
                <a:ea typeface="Microsoft JhengHei UI" panose="020B0604030504040204" charset="-120"/>
                <a:cs typeface="+mj-lt"/>
                <a:sym typeface="Lobster"/>
              </a:rPr>
              <a:t>Netflix‘s change</a:t>
            </a:r>
            <a:endParaRPr lang="en-US" sz="2800">
              <a:solidFill>
                <a:schemeClr val="dk1"/>
              </a:solidFill>
              <a:latin typeface="+mj-lt"/>
              <a:ea typeface="Microsoft JhengHei UI" panose="020B0604030504040204" charset="-120"/>
              <a:cs typeface="+mj-lt"/>
              <a:sym typeface="Lobster"/>
            </a:endParaRPr>
          </a:p>
        </p:txBody>
      </p:sp>
      <p:sp>
        <p:nvSpPr>
          <p:cNvPr id="4" name="文本框 3"/>
          <p:cNvSpPr txBox="1"/>
          <p:nvPr/>
        </p:nvSpPr>
        <p:spPr>
          <a:xfrm>
            <a:off x="311785" y="1856740"/>
            <a:ext cx="1522095" cy="2110740"/>
          </a:xfrm>
          <a:prstGeom prst="rect">
            <a:avLst/>
          </a:prstGeom>
          <a:noFill/>
        </p:spPr>
        <p:txBody>
          <a:bodyPr wrap="square" rtlCol="0">
            <a:noAutofit/>
          </a:bodyPr>
          <a:p>
            <a:pPr marL="0" indent="0" eaLnBrk="1" fontAlgn="auto" latinLnBrk="0" hangingPunct="1">
              <a:lnSpc>
                <a:spcPct val="200000"/>
              </a:lnSpc>
            </a:pPr>
            <a:r>
              <a:rPr lang="zh-CN" altLang="en-US" sz="1800" b="1">
                <a:solidFill>
                  <a:schemeClr val="tx1"/>
                </a:solidFill>
              </a:rPr>
              <a:t>Subscription</a:t>
            </a:r>
            <a:r>
              <a:rPr lang="en-US" altLang="zh-CN" sz="1800" b="1">
                <a:solidFill>
                  <a:schemeClr val="tx1"/>
                </a:solidFill>
              </a:rPr>
              <a:t> </a:t>
            </a:r>
            <a:r>
              <a:rPr lang="zh-CN" altLang="en-US" sz="1800" b="1">
                <a:solidFill>
                  <a:schemeClr val="tx1"/>
                </a:solidFill>
              </a:rPr>
              <a:t>Video</a:t>
            </a:r>
            <a:r>
              <a:rPr lang="en-US" altLang="zh-CN" sz="1800" b="1">
                <a:solidFill>
                  <a:schemeClr val="tx1"/>
                </a:solidFill>
              </a:rPr>
              <a:t> </a:t>
            </a:r>
            <a:r>
              <a:rPr lang="zh-CN" altLang="en-US" sz="1800" b="1">
                <a:solidFill>
                  <a:schemeClr val="tx1"/>
                </a:solidFill>
              </a:rPr>
              <a:t>on Demand</a:t>
            </a:r>
            <a:endParaRPr lang="zh-CN" altLang="en-US" sz="1800" b="1">
              <a:solidFill>
                <a:schemeClr val="tx1"/>
              </a:solidFill>
            </a:endParaRPr>
          </a:p>
        </p:txBody>
      </p:sp>
      <p:sp>
        <p:nvSpPr>
          <p:cNvPr id="6" name="文本框 5"/>
          <p:cNvSpPr txBox="1"/>
          <p:nvPr/>
        </p:nvSpPr>
        <p:spPr>
          <a:xfrm>
            <a:off x="3462020" y="1997075"/>
            <a:ext cx="2375535" cy="1730375"/>
          </a:xfrm>
          <a:prstGeom prst="rect">
            <a:avLst/>
          </a:prstGeom>
          <a:noFill/>
        </p:spPr>
        <p:txBody>
          <a:bodyPr wrap="square" rtlCol="0">
            <a:noAutofit/>
          </a:bodyPr>
          <a:p>
            <a:pPr algn="ctr"/>
            <a:r>
              <a:rPr lang="zh-CN" altLang="en-US" sz="1800" b="1">
                <a:solidFill>
                  <a:schemeClr val="tx1"/>
                </a:solidFill>
                <a:sym typeface="+mn-ea"/>
              </a:rPr>
              <a:t>Subscription Video </a:t>
            </a:r>
            <a:r>
              <a:rPr lang="en-US" altLang="zh-CN" sz="1800" b="1">
                <a:solidFill>
                  <a:schemeClr val="tx1"/>
                </a:solidFill>
                <a:sym typeface="+mn-ea"/>
              </a:rPr>
              <a:t>  </a:t>
            </a:r>
            <a:r>
              <a:rPr lang="zh-CN" altLang="en-US" sz="1800" b="1">
                <a:solidFill>
                  <a:schemeClr val="tx1"/>
                </a:solidFill>
                <a:sym typeface="+mn-ea"/>
              </a:rPr>
              <a:t>on Demand</a:t>
            </a:r>
            <a:endParaRPr lang="zh-CN" altLang="en-US" sz="1800" b="1">
              <a:solidFill>
                <a:schemeClr val="tx1"/>
              </a:solidFill>
              <a:sym typeface="+mn-ea"/>
            </a:endParaRPr>
          </a:p>
          <a:p>
            <a:pPr algn="ctr"/>
            <a:r>
              <a:rPr lang="en-US" altLang="zh-CN" sz="2800" b="1">
                <a:solidFill>
                  <a:schemeClr val="tx1"/>
                </a:solidFill>
                <a:sym typeface="+mn-ea"/>
              </a:rPr>
              <a:t> +</a:t>
            </a:r>
            <a:endParaRPr lang="zh-CN" altLang="en-US" sz="2800" b="1">
              <a:solidFill>
                <a:schemeClr val="tx1"/>
              </a:solidFill>
              <a:sym typeface="+mn-ea"/>
            </a:endParaRPr>
          </a:p>
          <a:p>
            <a:pPr algn="ctr"/>
            <a:r>
              <a:rPr lang="zh-CN" altLang="en-US" sz="1800" b="1">
                <a:solidFill>
                  <a:schemeClr val="tx1"/>
                </a:solidFill>
                <a:sym typeface="+mn-ea"/>
              </a:rPr>
              <a:t>Advertising-based Video on Demand</a:t>
            </a:r>
            <a:endParaRPr lang="zh-CN" altLang="en-US" sz="1800" b="1">
              <a:solidFill>
                <a:schemeClr val="tx1"/>
              </a:solidFill>
            </a:endParaRPr>
          </a:p>
          <a:p>
            <a:endParaRPr lang="zh-CN" altLang="en-US" sz="1600" b="1">
              <a:solidFill>
                <a:srgbClr val="C00000"/>
              </a:solidFill>
            </a:endParaRPr>
          </a:p>
          <a:p>
            <a:endParaRPr lang="zh-CN" altLang="en-US" sz="1600" b="1">
              <a:solidFill>
                <a:srgbClr val="C00000"/>
              </a:solidFill>
            </a:endParaRPr>
          </a:p>
        </p:txBody>
      </p:sp>
      <p:sp>
        <p:nvSpPr>
          <p:cNvPr id="7" name="圓角矩形 1"/>
          <p:cNvSpPr/>
          <p:nvPr>
            <p:custDataLst>
              <p:tags r:id="rId3"/>
            </p:custDataLst>
          </p:nvPr>
        </p:nvSpPr>
        <p:spPr>
          <a:xfrm>
            <a:off x="311785" y="1856740"/>
            <a:ext cx="1594485" cy="1938655"/>
          </a:xfrm>
          <a:prstGeom prst="roundRect">
            <a:avLst>
              <a:gd name="adj" fmla="val 6911"/>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TW" altLang="en-US"/>
          </a:p>
        </p:txBody>
      </p:sp>
      <p:sp>
        <p:nvSpPr>
          <p:cNvPr id="9" name="圓角矩形 1"/>
          <p:cNvSpPr/>
          <p:nvPr>
            <p:custDataLst>
              <p:tags r:id="rId4"/>
            </p:custDataLst>
          </p:nvPr>
        </p:nvSpPr>
        <p:spPr>
          <a:xfrm>
            <a:off x="3347085" y="1856740"/>
            <a:ext cx="2605405" cy="1938655"/>
          </a:xfrm>
          <a:prstGeom prst="roundRect">
            <a:avLst>
              <a:gd name="adj" fmla="val 6911"/>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kumimoji="1" lang="zh-TW" altLang="en-US"/>
          </a:p>
        </p:txBody>
      </p:sp>
      <p:sp>
        <p:nvSpPr>
          <p:cNvPr id="11" name="右箭头 10"/>
          <p:cNvSpPr/>
          <p:nvPr/>
        </p:nvSpPr>
        <p:spPr>
          <a:xfrm>
            <a:off x="2189480" y="2642870"/>
            <a:ext cx="918845" cy="257810"/>
          </a:xfrm>
          <a:prstGeom prst="righ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overrideClrMapping bg1="lt1" tx1="dk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p:bldP spid="6" grpId="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idx="4294967295"/>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p>
        </p:txBody>
      </p:sp>
      <p:sp>
        <p:nvSpPr>
          <p:cNvPr id="55" name="Google Shape;55;p13"/>
          <p:cNvSpPr txBox="1">
            <a:spLocks noGrp="1"/>
          </p:cNvSpPr>
          <p:nvPr>
            <p:ph type="subTitle" idx="4294967295"/>
          </p:nvPr>
        </p:nvSpPr>
        <p:spPr>
          <a:xfrm>
            <a:off x="311700" y="2834125"/>
            <a:ext cx="8520600" cy="792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p>
        </p:txBody>
      </p:sp>
      <p:pic>
        <p:nvPicPr>
          <p:cNvPr id="56" name="Google Shape;56;p13"/>
          <p:cNvPicPr preferRelativeResize="0"/>
          <p:nvPr/>
        </p:nvPicPr>
        <p:blipFill>
          <a:blip r:embed="rId1"/>
          <a:stretch>
            <a:fillRect/>
          </a:stretch>
        </p:blipFill>
        <p:spPr>
          <a:xfrm>
            <a:off x="0" y="5"/>
            <a:ext cx="9144001" cy="5140990"/>
          </a:xfrm>
          <a:prstGeom prst="rect">
            <a:avLst/>
          </a:prstGeom>
          <a:noFill/>
          <a:ln>
            <a:noFill/>
          </a:ln>
        </p:spPr>
      </p:pic>
      <p:sp>
        <p:nvSpPr>
          <p:cNvPr id="57" name="Google Shape;57;p13"/>
          <p:cNvSpPr/>
          <p:nvPr/>
        </p:nvSpPr>
        <p:spPr>
          <a:xfrm>
            <a:off x="0" y="2540"/>
            <a:ext cx="7691755" cy="5140960"/>
          </a:xfrm>
          <a:prstGeom prst="rect">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58" name="Google Shape;58;p13"/>
          <p:cNvSpPr/>
          <p:nvPr/>
        </p:nvSpPr>
        <p:spPr>
          <a:xfrm>
            <a:off x="7692375" y="-2565"/>
            <a:ext cx="663900" cy="51435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3" name="Google Shape;61;p13"/>
          <p:cNvSpPr/>
          <p:nvPr>
            <p:custDataLst>
              <p:tags r:id="rId2"/>
            </p:custDataLst>
          </p:nvPr>
        </p:nvSpPr>
        <p:spPr>
          <a:xfrm>
            <a:off x="1412875" y="208280"/>
            <a:ext cx="4338320" cy="427990"/>
          </a:xfrm>
          <a:prstGeom prst="roundRect">
            <a:avLst>
              <a:gd name="adj" fmla="val 16667"/>
            </a:avLst>
          </a:prstGeom>
          <a:solidFill>
            <a:srgbClr val="99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p>
            <a:pPr marL="0" lvl="0" indent="0" algn="ctr" rtl="0">
              <a:spcBef>
                <a:spcPts val="0"/>
              </a:spcBef>
              <a:spcAft>
                <a:spcPts val="0"/>
              </a:spcAft>
              <a:buNone/>
            </a:pPr>
            <a:r>
              <a:rPr lang="en-US" sz="2800">
                <a:solidFill>
                  <a:schemeClr val="dk1"/>
                </a:solidFill>
                <a:latin typeface="+mj-lt"/>
                <a:ea typeface="Microsoft JhengHei UI" panose="020B0604030504040204" charset="-120"/>
                <a:cs typeface="+mj-lt"/>
                <a:sym typeface="Lobster"/>
              </a:rPr>
              <a:t>Force Field Analysis </a:t>
            </a:r>
            <a:endParaRPr lang="en-US" sz="2800">
              <a:solidFill>
                <a:schemeClr val="dk1"/>
              </a:solidFill>
              <a:latin typeface="+mj-lt"/>
              <a:ea typeface="Microsoft JhengHei UI" panose="020B0604030504040204" charset="-120"/>
              <a:cs typeface="+mj-lt"/>
              <a:sym typeface="Lobster"/>
            </a:endParaRPr>
          </a:p>
        </p:txBody>
      </p:sp>
      <p:sp>
        <p:nvSpPr>
          <p:cNvPr id="5" name="Google Shape;61;p13"/>
          <p:cNvSpPr/>
          <p:nvPr>
            <p:custDataLst>
              <p:tags r:id="rId3"/>
            </p:custDataLst>
          </p:nvPr>
        </p:nvSpPr>
        <p:spPr>
          <a:xfrm>
            <a:off x="3444875" y="1570355"/>
            <a:ext cx="1277620" cy="2660650"/>
          </a:xfrm>
          <a:prstGeom prst="roundRect">
            <a:avLst>
              <a:gd name="adj" fmla="val 16667"/>
            </a:avLst>
          </a:prstGeom>
          <a:solidFill>
            <a:srgbClr val="9900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p>
            <a:pPr marL="0" lvl="0" indent="0" algn="ctr" rtl="0">
              <a:spcBef>
                <a:spcPts val="0"/>
              </a:spcBef>
              <a:spcAft>
                <a:spcPts val="0"/>
              </a:spcAft>
              <a:buNone/>
            </a:pPr>
            <a:r>
              <a:rPr lang="en-US" sz="2000" b="1">
                <a:solidFill>
                  <a:schemeClr val="dk1"/>
                </a:solidFill>
                <a:latin typeface="+mj-lt"/>
                <a:ea typeface="Microsoft JhengHei UI" panose="020B0604030504040204" charset="-120"/>
                <a:cs typeface="+mj-lt"/>
                <a:sym typeface="Lobster"/>
              </a:rPr>
              <a:t>CHANGE</a:t>
            </a:r>
            <a:endParaRPr lang="en-US" sz="1200" b="1">
              <a:solidFill>
                <a:schemeClr val="dk1"/>
              </a:solidFill>
              <a:latin typeface="+mj-lt"/>
              <a:ea typeface="Microsoft JhengHei UI" panose="020B0604030504040204" charset="-120"/>
              <a:cs typeface="+mj-lt"/>
              <a:sym typeface="Lobster"/>
            </a:endParaRPr>
          </a:p>
          <a:p>
            <a:pPr marL="0" lvl="0" indent="0" algn="ctr" rtl="0">
              <a:spcBef>
                <a:spcPts val="0"/>
              </a:spcBef>
              <a:spcAft>
                <a:spcPts val="0"/>
              </a:spcAft>
              <a:buNone/>
            </a:pPr>
            <a:endParaRPr lang="en-US" sz="2800">
              <a:solidFill>
                <a:schemeClr val="dk1"/>
              </a:solidFill>
              <a:latin typeface="+mj-lt"/>
              <a:ea typeface="Microsoft JhengHei UI" panose="020B0604030504040204" charset="-120"/>
              <a:cs typeface="+mj-lt"/>
              <a:sym typeface="Lobster"/>
            </a:endParaRPr>
          </a:p>
        </p:txBody>
      </p:sp>
      <p:sp>
        <p:nvSpPr>
          <p:cNvPr id="8" name="文本框 7"/>
          <p:cNvSpPr txBox="1"/>
          <p:nvPr/>
        </p:nvSpPr>
        <p:spPr>
          <a:xfrm>
            <a:off x="654050" y="1386205"/>
            <a:ext cx="1812290" cy="306705"/>
          </a:xfrm>
          <a:prstGeom prst="rect">
            <a:avLst/>
          </a:prstGeom>
          <a:noFill/>
        </p:spPr>
        <p:txBody>
          <a:bodyPr wrap="square" rtlCol="0">
            <a:spAutoFit/>
          </a:bodyPr>
          <a:p>
            <a:r>
              <a:rPr lang="zh-CN" altLang="en-US">
                <a:solidFill>
                  <a:schemeClr val="tx1"/>
                </a:solidFill>
              </a:rPr>
              <a:t>Shared account</a:t>
            </a:r>
            <a:endParaRPr lang="zh-CN" altLang="en-US">
              <a:solidFill>
                <a:schemeClr val="tx1"/>
              </a:solidFill>
            </a:endParaRPr>
          </a:p>
        </p:txBody>
      </p:sp>
      <p:sp>
        <p:nvSpPr>
          <p:cNvPr id="10" name="文本框 9"/>
          <p:cNvSpPr txBox="1"/>
          <p:nvPr>
            <p:custDataLst>
              <p:tags r:id="rId4"/>
            </p:custDataLst>
          </p:nvPr>
        </p:nvSpPr>
        <p:spPr>
          <a:xfrm>
            <a:off x="654050" y="2562860"/>
            <a:ext cx="1812290" cy="306705"/>
          </a:xfrm>
          <a:prstGeom prst="rect">
            <a:avLst/>
          </a:prstGeom>
          <a:noFill/>
        </p:spPr>
        <p:txBody>
          <a:bodyPr wrap="square" rtlCol="0">
            <a:spAutoFit/>
          </a:bodyPr>
          <a:p>
            <a:r>
              <a:rPr lang="zh-CN" altLang="en-US">
                <a:solidFill>
                  <a:schemeClr val="tx1"/>
                </a:solidFill>
              </a:rPr>
              <a:t>Fierce competition</a:t>
            </a:r>
            <a:endParaRPr lang="zh-CN" altLang="en-US">
              <a:solidFill>
                <a:schemeClr val="tx1"/>
              </a:solidFill>
            </a:endParaRPr>
          </a:p>
        </p:txBody>
      </p:sp>
      <p:sp>
        <p:nvSpPr>
          <p:cNvPr id="12" name="文本框 11"/>
          <p:cNvSpPr txBox="1"/>
          <p:nvPr>
            <p:custDataLst>
              <p:tags r:id="rId5"/>
            </p:custDataLst>
          </p:nvPr>
        </p:nvSpPr>
        <p:spPr>
          <a:xfrm>
            <a:off x="532130" y="3990975"/>
            <a:ext cx="1812290" cy="384810"/>
          </a:xfrm>
          <a:prstGeom prst="rect">
            <a:avLst/>
          </a:prstGeom>
          <a:noFill/>
        </p:spPr>
        <p:txBody>
          <a:bodyPr wrap="square" rtlCol="0">
            <a:noAutofit/>
          </a:bodyPr>
          <a:p>
            <a:r>
              <a:rPr lang="zh-CN" altLang="en-US">
                <a:solidFill>
                  <a:schemeClr val="tx1"/>
                </a:solidFill>
              </a:rPr>
              <a:t>Economic recession</a:t>
            </a:r>
            <a:endParaRPr lang="zh-CN" altLang="en-US">
              <a:solidFill>
                <a:schemeClr val="tx1"/>
              </a:solidFill>
            </a:endParaRPr>
          </a:p>
          <a:p>
            <a:endParaRPr lang="zh-CN" altLang="en-US">
              <a:solidFill>
                <a:schemeClr val="tx1"/>
              </a:solidFill>
            </a:endParaRPr>
          </a:p>
        </p:txBody>
      </p:sp>
      <p:sp>
        <p:nvSpPr>
          <p:cNvPr id="13" name="文本框 12"/>
          <p:cNvSpPr txBox="1"/>
          <p:nvPr/>
        </p:nvSpPr>
        <p:spPr>
          <a:xfrm>
            <a:off x="311785" y="3215005"/>
            <a:ext cx="2496820" cy="521970"/>
          </a:xfrm>
          <a:prstGeom prst="rect">
            <a:avLst/>
          </a:prstGeom>
          <a:noFill/>
        </p:spPr>
        <p:txBody>
          <a:bodyPr wrap="square" rtlCol="0">
            <a:spAutoFit/>
          </a:bodyPr>
          <a:p>
            <a:pPr algn="ctr"/>
            <a:r>
              <a:rPr lang="zh-CN" altLang="en-US">
                <a:solidFill>
                  <a:schemeClr val="tx1"/>
                </a:solidFill>
              </a:rPr>
              <a:t>Film and television copyright fees are rising</a:t>
            </a:r>
            <a:endParaRPr lang="zh-CN" altLang="en-US">
              <a:solidFill>
                <a:schemeClr val="tx1"/>
              </a:solidFill>
            </a:endParaRPr>
          </a:p>
        </p:txBody>
      </p:sp>
      <p:sp>
        <p:nvSpPr>
          <p:cNvPr id="14" name="文本框 13"/>
          <p:cNvSpPr txBox="1"/>
          <p:nvPr>
            <p:custDataLst>
              <p:tags r:id="rId6"/>
            </p:custDataLst>
          </p:nvPr>
        </p:nvSpPr>
        <p:spPr>
          <a:xfrm>
            <a:off x="654050" y="1938020"/>
            <a:ext cx="1812290" cy="306705"/>
          </a:xfrm>
          <a:prstGeom prst="rect">
            <a:avLst/>
          </a:prstGeom>
          <a:noFill/>
        </p:spPr>
        <p:txBody>
          <a:bodyPr wrap="square" rtlCol="0">
            <a:spAutoFit/>
          </a:bodyPr>
          <a:p>
            <a:r>
              <a:rPr lang="zh-CN" altLang="en-US">
                <a:solidFill>
                  <a:schemeClr val="tx1"/>
                </a:solidFill>
              </a:rPr>
              <a:t>Peer competition</a:t>
            </a:r>
            <a:endParaRPr lang="zh-CN" altLang="en-US">
              <a:solidFill>
                <a:schemeClr val="tx1"/>
              </a:solidFill>
            </a:endParaRPr>
          </a:p>
        </p:txBody>
      </p:sp>
      <p:sp>
        <p:nvSpPr>
          <p:cNvPr id="15" name="右箭头 14"/>
          <p:cNvSpPr/>
          <p:nvPr/>
        </p:nvSpPr>
        <p:spPr>
          <a:xfrm>
            <a:off x="2466340" y="1570355"/>
            <a:ext cx="791845" cy="75565"/>
          </a:xfrm>
          <a:prstGeom prst="righ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右箭头 15"/>
          <p:cNvSpPr/>
          <p:nvPr>
            <p:custDataLst>
              <p:tags r:id="rId7"/>
            </p:custDataLst>
          </p:nvPr>
        </p:nvSpPr>
        <p:spPr>
          <a:xfrm>
            <a:off x="2466340" y="2721610"/>
            <a:ext cx="791845" cy="75565"/>
          </a:xfrm>
          <a:prstGeom prst="righ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7" name="右箭头 16"/>
          <p:cNvSpPr/>
          <p:nvPr>
            <p:custDataLst>
              <p:tags r:id="rId8"/>
            </p:custDataLst>
          </p:nvPr>
        </p:nvSpPr>
        <p:spPr>
          <a:xfrm>
            <a:off x="2466340" y="4154805"/>
            <a:ext cx="791845" cy="75565"/>
          </a:xfrm>
          <a:prstGeom prst="righ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9" name="下箭头 18"/>
          <p:cNvSpPr/>
          <p:nvPr/>
        </p:nvSpPr>
        <p:spPr>
          <a:xfrm>
            <a:off x="1397000" y="2235200"/>
            <a:ext cx="75565" cy="281940"/>
          </a:xfrm>
          <a:prstGeom prst="down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0" name="上箭头 19"/>
          <p:cNvSpPr/>
          <p:nvPr/>
        </p:nvSpPr>
        <p:spPr>
          <a:xfrm>
            <a:off x="1397000" y="2905760"/>
            <a:ext cx="75565" cy="273050"/>
          </a:xfrm>
          <a:prstGeom prst="up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2" name="文本框 21"/>
          <p:cNvSpPr txBox="1"/>
          <p:nvPr>
            <p:custDataLst>
              <p:tags r:id="rId9"/>
            </p:custDataLst>
          </p:nvPr>
        </p:nvSpPr>
        <p:spPr>
          <a:xfrm>
            <a:off x="5853430" y="1513205"/>
            <a:ext cx="2158365" cy="521970"/>
          </a:xfrm>
          <a:prstGeom prst="rect">
            <a:avLst/>
          </a:prstGeom>
          <a:noFill/>
        </p:spPr>
        <p:txBody>
          <a:bodyPr wrap="square" rtlCol="0">
            <a:spAutoFit/>
          </a:bodyPr>
          <a:p>
            <a:r>
              <a:rPr lang="en-US" altLang="zh-CN">
                <a:solidFill>
                  <a:schemeClr val="tx1"/>
                </a:solidFill>
              </a:rPr>
              <a:t>The loss of customer</a:t>
            </a:r>
            <a:endParaRPr lang="en-US" altLang="zh-CN">
              <a:solidFill>
                <a:schemeClr val="tx1"/>
              </a:solidFill>
            </a:endParaRPr>
          </a:p>
          <a:p>
            <a:r>
              <a:rPr lang="en-US" altLang="zh-CN">
                <a:solidFill>
                  <a:schemeClr val="tx1"/>
                </a:solidFill>
              </a:rPr>
              <a:t>(Subscriber decline)</a:t>
            </a:r>
            <a:endParaRPr lang="en-US" altLang="zh-CN">
              <a:solidFill>
                <a:schemeClr val="tx1"/>
              </a:solidFill>
            </a:endParaRPr>
          </a:p>
        </p:txBody>
      </p:sp>
      <p:sp>
        <p:nvSpPr>
          <p:cNvPr id="23" name="文本框 22"/>
          <p:cNvSpPr txBox="1"/>
          <p:nvPr>
            <p:custDataLst>
              <p:tags r:id="rId10"/>
            </p:custDataLst>
          </p:nvPr>
        </p:nvSpPr>
        <p:spPr>
          <a:xfrm>
            <a:off x="5853430" y="2788285"/>
            <a:ext cx="2628900" cy="306705"/>
          </a:xfrm>
          <a:prstGeom prst="rect">
            <a:avLst/>
          </a:prstGeom>
          <a:noFill/>
        </p:spPr>
        <p:txBody>
          <a:bodyPr wrap="square" rtlCol="0">
            <a:spAutoFit/>
          </a:bodyPr>
          <a:p>
            <a:r>
              <a:rPr lang="zh-CN" altLang="en-US">
                <a:solidFill>
                  <a:schemeClr val="tx1"/>
                </a:solidFill>
              </a:rPr>
              <a:t>User experience decline</a:t>
            </a:r>
            <a:endParaRPr lang="zh-CN" altLang="en-US">
              <a:solidFill>
                <a:schemeClr val="tx1"/>
              </a:solidFill>
            </a:endParaRPr>
          </a:p>
        </p:txBody>
      </p:sp>
      <p:sp>
        <p:nvSpPr>
          <p:cNvPr id="24" name="文本框 23"/>
          <p:cNvSpPr txBox="1"/>
          <p:nvPr>
            <p:custDataLst>
              <p:tags r:id="rId11"/>
            </p:custDataLst>
          </p:nvPr>
        </p:nvSpPr>
        <p:spPr>
          <a:xfrm>
            <a:off x="5853430" y="3848100"/>
            <a:ext cx="2741295" cy="306705"/>
          </a:xfrm>
          <a:prstGeom prst="rect">
            <a:avLst/>
          </a:prstGeom>
          <a:noFill/>
        </p:spPr>
        <p:txBody>
          <a:bodyPr wrap="square" rtlCol="0">
            <a:spAutoFit/>
          </a:bodyPr>
          <a:p>
            <a:r>
              <a:rPr lang="zh-CN" altLang="en-US">
                <a:solidFill>
                  <a:schemeClr val="tx1"/>
                </a:solidFill>
              </a:rPr>
              <a:t>Data security controversy</a:t>
            </a:r>
            <a:endParaRPr lang="zh-CN" altLang="en-US">
              <a:solidFill>
                <a:schemeClr val="tx1"/>
              </a:solidFill>
            </a:endParaRPr>
          </a:p>
        </p:txBody>
      </p:sp>
      <p:sp>
        <p:nvSpPr>
          <p:cNvPr id="28" name="左箭头 27"/>
          <p:cNvSpPr/>
          <p:nvPr/>
        </p:nvSpPr>
        <p:spPr>
          <a:xfrm>
            <a:off x="4936490" y="1666875"/>
            <a:ext cx="736600" cy="76200"/>
          </a:xfrm>
          <a:prstGeom prst="lef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9" name="左箭头 28"/>
          <p:cNvSpPr/>
          <p:nvPr>
            <p:custDataLst>
              <p:tags r:id="rId12"/>
            </p:custDataLst>
          </p:nvPr>
        </p:nvSpPr>
        <p:spPr>
          <a:xfrm>
            <a:off x="4930140" y="2905760"/>
            <a:ext cx="736600" cy="76200"/>
          </a:xfrm>
          <a:prstGeom prst="lef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0" name="左箭头 29"/>
          <p:cNvSpPr/>
          <p:nvPr>
            <p:custDataLst>
              <p:tags r:id="rId13"/>
            </p:custDataLst>
          </p:nvPr>
        </p:nvSpPr>
        <p:spPr>
          <a:xfrm>
            <a:off x="5014595" y="4017645"/>
            <a:ext cx="736600" cy="76200"/>
          </a:xfrm>
          <a:prstGeom prst="lef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overrideClrMapping bg1="lt1" tx1="dk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Google Shape;56;p13"/>
          <p:cNvPicPr preferRelativeResize="0"/>
          <p:nvPr/>
        </p:nvPicPr>
        <p:blipFill>
          <a:blip r:embed="rId1"/>
          <a:stretch>
            <a:fillRect/>
          </a:stretch>
        </p:blipFill>
        <p:spPr>
          <a:xfrm>
            <a:off x="0" y="2510"/>
            <a:ext cx="9144001" cy="5140990"/>
          </a:xfrm>
          <a:prstGeom prst="rect">
            <a:avLst/>
          </a:prstGeom>
          <a:noFill/>
          <a:ln>
            <a:noFill/>
          </a:ln>
        </p:spPr>
      </p:pic>
      <p:sp>
        <p:nvSpPr>
          <p:cNvPr id="13" name="Google Shape;57;p13"/>
          <p:cNvSpPr/>
          <p:nvPr/>
        </p:nvSpPr>
        <p:spPr>
          <a:xfrm>
            <a:off x="0" y="2500"/>
            <a:ext cx="5952600" cy="5141100"/>
          </a:xfrm>
          <a:prstGeom prst="rect">
            <a:avLst/>
          </a:pr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 name="Google Shape;58;p13"/>
          <p:cNvSpPr/>
          <p:nvPr/>
        </p:nvSpPr>
        <p:spPr>
          <a:xfrm>
            <a:off x="5952475" y="-25"/>
            <a:ext cx="663900" cy="51435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 name="Google Shape;59;p13"/>
          <p:cNvSpPr txBox="1"/>
          <p:nvPr/>
        </p:nvSpPr>
        <p:spPr>
          <a:xfrm>
            <a:off x="482638" y="1299568"/>
            <a:ext cx="5884790" cy="1861248"/>
          </a:xfrm>
          <a:prstGeom prst="rect">
            <a:avLst/>
          </a:prstGeom>
          <a:noFill/>
          <a:ln>
            <a:noFill/>
          </a:ln>
        </p:spPr>
        <p:txBody>
          <a:bodyPr spcFirstLastPara="1" wrap="square" lIns="91425" tIns="91425" rIns="91425" bIns="91425" anchor="t" anchorCtr="0">
            <a:spAutoFit/>
          </a:bodyPr>
          <a:lstStyle/>
          <a:p>
            <a:pPr marL="139700" marR="139700">
              <a:lnSpc>
                <a:spcPct val="115000"/>
              </a:lnSpc>
              <a:spcBef>
                <a:spcPts val="2600"/>
              </a:spcBef>
              <a:spcAft>
                <a:spcPts val="400"/>
              </a:spcAft>
            </a:pPr>
            <a:r>
              <a:rPr lang="en-US" altLang="zh-TW" sz="3650" b="1" dirty="0">
                <a:solidFill>
                  <a:schemeClr val="dk1"/>
                </a:solidFill>
                <a:latin typeface="Arial" panose="020B0604020202020204" pitchFamily="34" charset="0"/>
                <a:cs typeface="Arial" panose="020B0604020202020204" pitchFamily="34" charset="0"/>
              </a:rPr>
              <a:t>Thank You For Watching</a:t>
            </a:r>
            <a:endParaRPr lang="en-US" altLang="zh-TW" sz="3650" b="1" dirty="0">
              <a:solidFill>
                <a:schemeClr val="dk1"/>
              </a:solidFill>
              <a:latin typeface="Arial" panose="020B0604020202020204" pitchFamily="34" charset="0"/>
              <a:cs typeface="Arial" panose="020B0604020202020204" pitchFamily="34" charset="0"/>
            </a:endParaRPr>
          </a:p>
        </p:txBody>
      </p:sp>
      <p:sp>
        <p:nvSpPr>
          <p:cNvPr id="7" name="TextBox 26"/>
          <p:cNvSpPr txBox="1"/>
          <p:nvPr/>
        </p:nvSpPr>
        <p:spPr>
          <a:xfrm>
            <a:off x="3098571" y="3291019"/>
            <a:ext cx="127000" cy="322580"/>
          </a:xfrm>
          <a:prstGeom prst="rect">
            <a:avLst/>
          </a:prstGeom>
          <a:noFill/>
        </p:spPr>
        <p:txBody>
          <a:bodyPr wrap="none" lIns="0" tIns="0" rIns="0" bIns="0" rtlCol="0">
            <a:spAutoFit/>
          </a:bodyPr>
          <a:lstStyle/>
          <a:p>
            <a:pPr>
              <a:lnSpc>
                <a:spcPct val="150000"/>
              </a:lnSpc>
            </a:pPr>
            <a:endParaRPr lang="en-US" dirty="0">
              <a:solidFill>
                <a:schemeClr val="tx1"/>
              </a:solidFill>
            </a:endParaRPr>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PP_MARK_KEY" val="e24557eb-c1e6-4692-b3f6-616eb8cf3130"/>
  <p:tag name="COMMONDATA" val="eyJoZGlkIjoiZmM5MDlkNzM4NTJjMTg1N2Y2ZWQ0YmQ4ZTcyNTkxZjgifQ=="/>
</p:tagLst>
</file>

<file path=ppt/theme/theme1.xml><?xml version="1.0" encoding="utf-8"?>
<a:theme xmlns:a="http://schemas.openxmlformats.org/drawingml/2006/main"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themeOverride>
</file>

<file path=ppt/theme/themeOverride2.xml><?xml version="1.0" encoding="utf-8"?>
<a:themeOverride xmlns:a="http://schemas.openxmlformats.org/drawingml/2006/main">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themeOverride>
</file>

<file path=ppt/theme/themeOverride3.xml><?xml version="1.0" encoding="utf-8"?>
<a:themeOverride xmlns:a="http://schemas.openxmlformats.org/drawingml/2006/main">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themeOverride>
</file>

<file path=docProps/app.xml><?xml version="1.0" encoding="utf-8"?>
<Properties xmlns="http://schemas.openxmlformats.org/officeDocument/2006/extended-properties" xmlns:vt="http://schemas.openxmlformats.org/officeDocument/2006/docPropsVTypes">
  <TotalTime>0</TotalTime>
  <Words>1423</Words>
  <Application>WPS 演示</Application>
  <PresentationFormat>如螢幕大小 (16:9)</PresentationFormat>
  <Paragraphs>49</Paragraphs>
  <Slides>6</Slides>
  <Notes>4</Notes>
  <HiddenSlides>0</HiddenSlides>
  <MMClips>0</MMClips>
  <ScaleCrop>false</ScaleCrop>
  <HeadingPairs>
    <vt:vector size="6" baseType="variant">
      <vt:variant>
        <vt:lpstr>已用的字体</vt:lpstr>
      </vt:variant>
      <vt:variant>
        <vt:i4>25</vt:i4>
      </vt:variant>
      <vt:variant>
        <vt:lpstr>主题</vt:lpstr>
      </vt:variant>
      <vt:variant>
        <vt:i4>1</vt:i4>
      </vt:variant>
      <vt:variant>
        <vt:lpstr>幻灯片标题</vt:lpstr>
      </vt:variant>
      <vt:variant>
        <vt:i4>6</vt:i4>
      </vt:variant>
    </vt:vector>
  </HeadingPairs>
  <TitlesOfParts>
    <vt:vector size="32" baseType="lpstr">
      <vt:lpstr>Arial</vt:lpstr>
      <vt:lpstr>宋体</vt:lpstr>
      <vt:lpstr>Wingdings</vt:lpstr>
      <vt:lpstr>Arial</vt:lpstr>
      <vt:lpstr>Tahoma</vt:lpstr>
      <vt:lpstr>Aller Light</vt:lpstr>
      <vt:lpstr>DejaVu Math TeX Gyre</vt:lpstr>
      <vt:lpstr>Lobster</vt:lpstr>
      <vt:lpstr>Segoe Print</vt:lpstr>
      <vt:lpstr>Calibri</vt:lpstr>
      <vt:lpstr>Calibri Light</vt:lpstr>
      <vt:lpstr>Symbol</vt:lpstr>
      <vt:lpstr>Roboto</vt:lpstr>
      <vt:lpstr>Times New Roman</vt:lpstr>
      <vt:lpstr>微软雅黑</vt:lpstr>
      <vt:lpstr>Arial Unicode MS</vt:lpstr>
      <vt:lpstr>PMingLiU</vt:lpstr>
      <vt:lpstr>Malgun Gothic</vt:lpstr>
      <vt:lpstr>Microsoft JhengHei</vt:lpstr>
      <vt:lpstr>Microsoft JhengHei UI Light</vt:lpstr>
      <vt:lpstr>MingLiU-ExtB</vt:lpstr>
      <vt:lpstr>Microsoft JhengHei UI</vt:lpstr>
      <vt:lpstr>PMingLiU</vt:lpstr>
      <vt:lpstr>Microsoft YaHei UI</vt:lpstr>
      <vt:lpstr>Microsoft YaHei UI Light</vt:lpstr>
      <vt:lpstr>Simple Dark</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
  <cp:lastModifiedBy>李</cp:lastModifiedBy>
  <cp:revision>20</cp:revision>
  <dcterms:created xsi:type="dcterms:W3CDTF">2023-02-27T08:55:51Z</dcterms:created>
  <dcterms:modified xsi:type="dcterms:W3CDTF">2023-02-27T10:47:38Z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3E3FD3AD13724EFCA21E3CA55DAB2D17</vt:lpwstr>
  </property>
  <property fmtid="{D5CDD505-2E9C-101B-9397-08002B2CF9AE}" pid="3" name="KSOProductBuildVer">
    <vt:lpwstr>2052-11.1.0.13703</vt:lpwstr>
  </property>
</Properties>
</file>