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13"/>
    <p:restoredTop sz="94710"/>
  </p:normalViewPr>
  <p:slideViewPr>
    <p:cSldViewPr snapToGrid="0" snapToObjects="1">
      <p:cViewPr varScale="1">
        <p:scale>
          <a:sx n="150" d="100"/>
          <a:sy n="150" d="100"/>
        </p:scale>
        <p:origin x="296" y="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7EB875-119B-4868-BCCD-C4129E5049E7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DD9D1FB-8BA6-482F-9B36-D380C5647818}">
      <dgm:prSet/>
      <dgm:spPr/>
      <dgm:t>
        <a:bodyPr/>
        <a:lstStyle/>
        <a:p>
          <a:r>
            <a:rPr lang="en-US" baseline="0"/>
            <a:t>- Improves academic performance</a:t>
          </a:r>
          <a:endParaRPr lang="en-US"/>
        </a:p>
      </dgm:t>
    </dgm:pt>
    <dgm:pt modelId="{C9EA189D-7769-405A-AA71-A33AB7EC85B9}" type="parTrans" cxnId="{DF178AAB-27A5-40BA-972E-9F913DFE4C96}">
      <dgm:prSet/>
      <dgm:spPr/>
      <dgm:t>
        <a:bodyPr/>
        <a:lstStyle/>
        <a:p>
          <a:endParaRPr lang="en-US"/>
        </a:p>
      </dgm:t>
    </dgm:pt>
    <dgm:pt modelId="{373888B9-86D6-4462-8C2D-63B6EAC0EE00}" type="sibTrans" cxnId="{DF178AAB-27A5-40BA-972E-9F913DFE4C96}">
      <dgm:prSet/>
      <dgm:spPr/>
      <dgm:t>
        <a:bodyPr/>
        <a:lstStyle/>
        <a:p>
          <a:endParaRPr lang="en-US"/>
        </a:p>
      </dgm:t>
    </dgm:pt>
    <dgm:pt modelId="{BF2E73C1-EF46-40FD-9392-A1AFFF04DBDA}">
      <dgm:prSet/>
      <dgm:spPr/>
      <dgm:t>
        <a:bodyPr/>
        <a:lstStyle/>
        <a:p>
          <a:r>
            <a:rPr lang="en-US" baseline="0"/>
            <a:t>- Reduces stress and anxiety</a:t>
          </a:r>
          <a:endParaRPr lang="en-US"/>
        </a:p>
      </dgm:t>
    </dgm:pt>
    <dgm:pt modelId="{8713E5F8-A786-45B7-B605-C4D23C3A307B}" type="parTrans" cxnId="{88ABEF61-1FFA-424E-B833-545C6118F79F}">
      <dgm:prSet/>
      <dgm:spPr/>
      <dgm:t>
        <a:bodyPr/>
        <a:lstStyle/>
        <a:p>
          <a:endParaRPr lang="en-US"/>
        </a:p>
      </dgm:t>
    </dgm:pt>
    <dgm:pt modelId="{473C7100-B76A-4268-9E37-8D347342F1F5}" type="sibTrans" cxnId="{88ABEF61-1FFA-424E-B833-545C6118F79F}">
      <dgm:prSet/>
      <dgm:spPr/>
      <dgm:t>
        <a:bodyPr/>
        <a:lstStyle/>
        <a:p>
          <a:endParaRPr lang="en-US"/>
        </a:p>
      </dgm:t>
    </dgm:pt>
    <dgm:pt modelId="{60409F2D-1186-465C-BA43-BF437B711427}">
      <dgm:prSet/>
      <dgm:spPr/>
      <dgm:t>
        <a:bodyPr/>
        <a:lstStyle/>
        <a:p>
          <a:r>
            <a:rPr lang="en-US" baseline="0"/>
            <a:t>- Increases productivity and efficiency</a:t>
          </a:r>
          <a:endParaRPr lang="en-US"/>
        </a:p>
      </dgm:t>
    </dgm:pt>
    <dgm:pt modelId="{A84C5121-81DD-4942-8D51-DD59AA6DDE93}" type="parTrans" cxnId="{E897DE63-5AE0-48E9-967A-472434D66856}">
      <dgm:prSet/>
      <dgm:spPr/>
      <dgm:t>
        <a:bodyPr/>
        <a:lstStyle/>
        <a:p>
          <a:endParaRPr lang="en-US"/>
        </a:p>
      </dgm:t>
    </dgm:pt>
    <dgm:pt modelId="{077710F0-2E6D-4D43-A9E1-DB7B47E818CB}" type="sibTrans" cxnId="{E897DE63-5AE0-48E9-967A-472434D66856}">
      <dgm:prSet/>
      <dgm:spPr/>
      <dgm:t>
        <a:bodyPr/>
        <a:lstStyle/>
        <a:p>
          <a:endParaRPr lang="en-US"/>
        </a:p>
      </dgm:t>
    </dgm:pt>
    <dgm:pt modelId="{BC34BCAF-D183-4A89-B299-7D971293CE25}">
      <dgm:prSet/>
      <dgm:spPr/>
      <dgm:t>
        <a:bodyPr/>
        <a:lstStyle/>
        <a:p>
          <a:r>
            <a:rPr lang="en-US" baseline="0"/>
            <a:t>- Helps maintain a healthy work-life balance</a:t>
          </a:r>
          <a:endParaRPr lang="en-US"/>
        </a:p>
      </dgm:t>
    </dgm:pt>
    <dgm:pt modelId="{882089EE-7AFF-4E02-A88E-7B434D3F91E9}" type="parTrans" cxnId="{73669E8D-4CBA-4951-B2D0-730B6B7841A4}">
      <dgm:prSet/>
      <dgm:spPr/>
      <dgm:t>
        <a:bodyPr/>
        <a:lstStyle/>
        <a:p>
          <a:endParaRPr lang="en-US"/>
        </a:p>
      </dgm:t>
    </dgm:pt>
    <dgm:pt modelId="{B4A4D8CB-C6E3-440F-8B9B-D1288BD9C0B0}" type="sibTrans" cxnId="{73669E8D-4CBA-4951-B2D0-730B6B7841A4}">
      <dgm:prSet/>
      <dgm:spPr/>
      <dgm:t>
        <a:bodyPr/>
        <a:lstStyle/>
        <a:p>
          <a:endParaRPr lang="en-US"/>
        </a:p>
      </dgm:t>
    </dgm:pt>
    <dgm:pt modelId="{3A909F00-0E74-443C-A6FF-8766C4CFC441}">
      <dgm:prSet/>
      <dgm:spPr/>
      <dgm:t>
        <a:bodyPr/>
        <a:lstStyle/>
        <a:p>
          <a:r>
            <a:rPr lang="en-US" baseline="0"/>
            <a:t>- Encourages self-discipline and responsibility</a:t>
          </a:r>
          <a:endParaRPr lang="en-US"/>
        </a:p>
      </dgm:t>
    </dgm:pt>
    <dgm:pt modelId="{25C60C6B-5AFB-4375-9246-34A3B9BB1131}" type="parTrans" cxnId="{34E404BC-4008-4F82-B14F-41489B9E7835}">
      <dgm:prSet/>
      <dgm:spPr/>
      <dgm:t>
        <a:bodyPr/>
        <a:lstStyle/>
        <a:p>
          <a:endParaRPr lang="en-US"/>
        </a:p>
      </dgm:t>
    </dgm:pt>
    <dgm:pt modelId="{50A48939-A1DF-47BD-8173-2472B74AF155}" type="sibTrans" cxnId="{34E404BC-4008-4F82-B14F-41489B9E7835}">
      <dgm:prSet/>
      <dgm:spPr/>
      <dgm:t>
        <a:bodyPr/>
        <a:lstStyle/>
        <a:p>
          <a:endParaRPr lang="en-US"/>
        </a:p>
      </dgm:t>
    </dgm:pt>
    <dgm:pt modelId="{8C2AEC84-719D-4343-8107-697858D05232}" type="pres">
      <dgm:prSet presAssocID="{A27EB875-119B-4868-BCCD-C4129E5049E7}" presName="outerComposite" presStyleCnt="0">
        <dgm:presLayoutVars>
          <dgm:chMax val="5"/>
          <dgm:dir/>
          <dgm:resizeHandles val="exact"/>
        </dgm:presLayoutVars>
      </dgm:prSet>
      <dgm:spPr/>
    </dgm:pt>
    <dgm:pt modelId="{32F9B5BF-7F26-9445-9B9C-93AA3581B3F1}" type="pres">
      <dgm:prSet presAssocID="{A27EB875-119B-4868-BCCD-C4129E5049E7}" presName="dummyMaxCanvas" presStyleCnt="0">
        <dgm:presLayoutVars/>
      </dgm:prSet>
      <dgm:spPr/>
    </dgm:pt>
    <dgm:pt modelId="{ED597F06-5E02-E445-B9D4-80FD0E0D4DC1}" type="pres">
      <dgm:prSet presAssocID="{A27EB875-119B-4868-BCCD-C4129E5049E7}" presName="FiveNodes_1" presStyleLbl="node1" presStyleIdx="0" presStyleCnt="5">
        <dgm:presLayoutVars>
          <dgm:bulletEnabled val="1"/>
        </dgm:presLayoutVars>
      </dgm:prSet>
      <dgm:spPr/>
    </dgm:pt>
    <dgm:pt modelId="{787355A4-5DC3-5C40-B557-BBAF613157AB}" type="pres">
      <dgm:prSet presAssocID="{A27EB875-119B-4868-BCCD-C4129E5049E7}" presName="FiveNodes_2" presStyleLbl="node1" presStyleIdx="1" presStyleCnt="5">
        <dgm:presLayoutVars>
          <dgm:bulletEnabled val="1"/>
        </dgm:presLayoutVars>
      </dgm:prSet>
      <dgm:spPr/>
    </dgm:pt>
    <dgm:pt modelId="{699FDEC6-29AE-9C4A-95C2-8F10BC11FF36}" type="pres">
      <dgm:prSet presAssocID="{A27EB875-119B-4868-BCCD-C4129E5049E7}" presName="FiveNodes_3" presStyleLbl="node1" presStyleIdx="2" presStyleCnt="5">
        <dgm:presLayoutVars>
          <dgm:bulletEnabled val="1"/>
        </dgm:presLayoutVars>
      </dgm:prSet>
      <dgm:spPr/>
    </dgm:pt>
    <dgm:pt modelId="{A53BBD28-F389-5840-84E8-A9B1A1E11721}" type="pres">
      <dgm:prSet presAssocID="{A27EB875-119B-4868-BCCD-C4129E5049E7}" presName="FiveNodes_4" presStyleLbl="node1" presStyleIdx="3" presStyleCnt="5">
        <dgm:presLayoutVars>
          <dgm:bulletEnabled val="1"/>
        </dgm:presLayoutVars>
      </dgm:prSet>
      <dgm:spPr/>
    </dgm:pt>
    <dgm:pt modelId="{0C71EA98-1FB2-6846-BB63-94C73F5564F1}" type="pres">
      <dgm:prSet presAssocID="{A27EB875-119B-4868-BCCD-C4129E5049E7}" presName="FiveNodes_5" presStyleLbl="node1" presStyleIdx="4" presStyleCnt="5">
        <dgm:presLayoutVars>
          <dgm:bulletEnabled val="1"/>
        </dgm:presLayoutVars>
      </dgm:prSet>
      <dgm:spPr/>
    </dgm:pt>
    <dgm:pt modelId="{3770713F-6A6D-C14C-9D82-DDB04314E651}" type="pres">
      <dgm:prSet presAssocID="{A27EB875-119B-4868-BCCD-C4129E5049E7}" presName="FiveConn_1-2" presStyleLbl="fgAccFollowNode1" presStyleIdx="0" presStyleCnt="4">
        <dgm:presLayoutVars>
          <dgm:bulletEnabled val="1"/>
        </dgm:presLayoutVars>
      </dgm:prSet>
      <dgm:spPr/>
    </dgm:pt>
    <dgm:pt modelId="{53ED9A1E-2862-D94D-BF14-4B32E49D1606}" type="pres">
      <dgm:prSet presAssocID="{A27EB875-119B-4868-BCCD-C4129E5049E7}" presName="FiveConn_2-3" presStyleLbl="fgAccFollowNode1" presStyleIdx="1" presStyleCnt="4">
        <dgm:presLayoutVars>
          <dgm:bulletEnabled val="1"/>
        </dgm:presLayoutVars>
      </dgm:prSet>
      <dgm:spPr/>
    </dgm:pt>
    <dgm:pt modelId="{05FD450B-C0F6-B94C-8229-CA6302CA337D}" type="pres">
      <dgm:prSet presAssocID="{A27EB875-119B-4868-BCCD-C4129E5049E7}" presName="FiveConn_3-4" presStyleLbl="fgAccFollowNode1" presStyleIdx="2" presStyleCnt="4">
        <dgm:presLayoutVars>
          <dgm:bulletEnabled val="1"/>
        </dgm:presLayoutVars>
      </dgm:prSet>
      <dgm:spPr/>
    </dgm:pt>
    <dgm:pt modelId="{5AB486B1-3863-F24D-B370-7FF97D256C12}" type="pres">
      <dgm:prSet presAssocID="{A27EB875-119B-4868-BCCD-C4129E5049E7}" presName="FiveConn_4-5" presStyleLbl="fgAccFollowNode1" presStyleIdx="3" presStyleCnt="4">
        <dgm:presLayoutVars>
          <dgm:bulletEnabled val="1"/>
        </dgm:presLayoutVars>
      </dgm:prSet>
      <dgm:spPr/>
    </dgm:pt>
    <dgm:pt modelId="{E1EE9F66-D65B-B742-9347-31AFED856356}" type="pres">
      <dgm:prSet presAssocID="{A27EB875-119B-4868-BCCD-C4129E5049E7}" presName="FiveNodes_1_text" presStyleLbl="node1" presStyleIdx="4" presStyleCnt="5">
        <dgm:presLayoutVars>
          <dgm:bulletEnabled val="1"/>
        </dgm:presLayoutVars>
      </dgm:prSet>
      <dgm:spPr/>
    </dgm:pt>
    <dgm:pt modelId="{EC669B13-1BFB-D542-8C0A-BAF0AAC21001}" type="pres">
      <dgm:prSet presAssocID="{A27EB875-119B-4868-BCCD-C4129E5049E7}" presName="FiveNodes_2_text" presStyleLbl="node1" presStyleIdx="4" presStyleCnt="5">
        <dgm:presLayoutVars>
          <dgm:bulletEnabled val="1"/>
        </dgm:presLayoutVars>
      </dgm:prSet>
      <dgm:spPr/>
    </dgm:pt>
    <dgm:pt modelId="{321C70ED-640F-8E4E-BA1F-590A6F38164C}" type="pres">
      <dgm:prSet presAssocID="{A27EB875-119B-4868-BCCD-C4129E5049E7}" presName="FiveNodes_3_text" presStyleLbl="node1" presStyleIdx="4" presStyleCnt="5">
        <dgm:presLayoutVars>
          <dgm:bulletEnabled val="1"/>
        </dgm:presLayoutVars>
      </dgm:prSet>
      <dgm:spPr/>
    </dgm:pt>
    <dgm:pt modelId="{0DA7E984-A8B0-4C4B-8088-7B7F5A2ADFB4}" type="pres">
      <dgm:prSet presAssocID="{A27EB875-119B-4868-BCCD-C4129E5049E7}" presName="FiveNodes_4_text" presStyleLbl="node1" presStyleIdx="4" presStyleCnt="5">
        <dgm:presLayoutVars>
          <dgm:bulletEnabled val="1"/>
        </dgm:presLayoutVars>
      </dgm:prSet>
      <dgm:spPr/>
    </dgm:pt>
    <dgm:pt modelId="{095313E0-53F4-7C49-8FDB-EADC7A5B0557}" type="pres">
      <dgm:prSet presAssocID="{A27EB875-119B-4868-BCCD-C4129E5049E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BC6AF1E-C79D-964B-83BD-DDD1058AAD57}" type="presOf" srcId="{60409F2D-1186-465C-BA43-BF437B711427}" destId="{699FDEC6-29AE-9C4A-95C2-8F10BC11FF36}" srcOrd="0" destOrd="0" presId="urn:microsoft.com/office/officeart/2005/8/layout/vProcess5"/>
    <dgm:cxn modelId="{F11CCE39-55A7-A04F-87E4-F87101361DD7}" type="presOf" srcId="{A27EB875-119B-4868-BCCD-C4129E5049E7}" destId="{8C2AEC84-719D-4343-8107-697858D05232}" srcOrd="0" destOrd="0" presId="urn:microsoft.com/office/officeart/2005/8/layout/vProcess5"/>
    <dgm:cxn modelId="{D2B6554C-3A57-A14F-8E9C-19B98E2F22B5}" type="presOf" srcId="{3A909F00-0E74-443C-A6FF-8766C4CFC441}" destId="{095313E0-53F4-7C49-8FDB-EADC7A5B0557}" srcOrd="1" destOrd="0" presId="urn:microsoft.com/office/officeart/2005/8/layout/vProcess5"/>
    <dgm:cxn modelId="{2CC73454-4112-C742-AD85-AD54E994D21A}" type="presOf" srcId="{473C7100-B76A-4268-9E37-8D347342F1F5}" destId="{53ED9A1E-2862-D94D-BF14-4B32E49D1606}" srcOrd="0" destOrd="0" presId="urn:microsoft.com/office/officeart/2005/8/layout/vProcess5"/>
    <dgm:cxn modelId="{4E0E0355-A0C3-EC40-85A1-5AE6BBDBDC28}" type="presOf" srcId="{373888B9-86D6-4462-8C2D-63B6EAC0EE00}" destId="{3770713F-6A6D-C14C-9D82-DDB04314E651}" srcOrd="0" destOrd="0" presId="urn:microsoft.com/office/officeart/2005/8/layout/vProcess5"/>
    <dgm:cxn modelId="{D61BC958-C1F7-3143-98EC-2766EC29AE26}" type="presOf" srcId="{BF2E73C1-EF46-40FD-9392-A1AFFF04DBDA}" destId="{EC669B13-1BFB-D542-8C0A-BAF0AAC21001}" srcOrd="1" destOrd="0" presId="urn:microsoft.com/office/officeart/2005/8/layout/vProcess5"/>
    <dgm:cxn modelId="{88ABEF61-1FFA-424E-B833-545C6118F79F}" srcId="{A27EB875-119B-4868-BCCD-C4129E5049E7}" destId="{BF2E73C1-EF46-40FD-9392-A1AFFF04DBDA}" srcOrd="1" destOrd="0" parTransId="{8713E5F8-A786-45B7-B605-C4D23C3A307B}" sibTransId="{473C7100-B76A-4268-9E37-8D347342F1F5}"/>
    <dgm:cxn modelId="{3D2C9D62-8274-F148-9B6D-5935E341E82D}" type="presOf" srcId="{BC34BCAF-D183-4A89-B299-7D971293CE25}" destId="{0DA7E984-A8B0-4C4B-8088-7B7F5A2ADFB4}" srcOrd="1" destOrd="0" presId="urn:microsoft.com/office/officeart/2005/8/layout/vProcess5"/>
    <dgm:cxn modelId="{E897DE63-5AE0-48E9-967A-472434D66856}" srcId="{A27EB875-119B-4868-BCCD-C4129E5049E7}" destId="{60409F2D-1186-465C-BA43-BF437B711427}" srcOrd="2" destOrd="0" parTransId="{A84C5121-81DD-4942-8D51-DD59AA6DDE93}" sibTransId="{077710F0-2E6D-4D43-A9E1-DB7B47E818CB}"/>
    <dgm:cxn modelId="{97A1A265-E2CC-E945-8354-E1E565F27026}" type="presOf" srcId="{BC34BCAF-D183-4A89-B299-7D971293CE25}" destId="{A53BBD28-F389-5840-84E8-A9B1A1E11721}" srcOrd="0" destOrd="0" presId="urn:microsoft.com/office/officeart/2005/8/layout/vProcess5"/>
    <dgm:cxn modelId="{1FD22671-7436-0E4A-B001-081C992E5F60}" type="presOf" srcId="{3DD9D1FB-8BA6-482F-9B36-D380C5647818}" destId="{ED597F06-5E02-E445-B9D4-80FD0E0D4DC1}" srcOrd="0" destOrd="0" presId="urn:microsoft.com/office/officeart/2005/8/layout/vProcess5"/>
    <dgm:cxn modelId="{463AB377-E503-7043-9766-70D9CF696457}" type="presOf" srcId="{3A909F00-0E74-443C-A6FF-8766C4CFC441}" destId="{0C71EA98-1FB2-6846-BB63-94C73F5564F1}" srcOrd="0" destOrd="0" presId="urn:microsoft.com/office/officeart/2005/8/layout/vProcess5"/>
    <dgm:cxn modelId="{73669E8D-4CBA-4951-B2D0-730B6B7841A4}" srcId="{A27EB875-119B-4868-BCCD-C4129E5049E7}" destId="{BC34BCAF-D183-4A89-B299-7D971293CE25}" srcOrd="3" destOrd="0" parTransId="{882089EE-7AFF-4E02-A88E-7B434D3F91E9}" sibTransId="{B4A4D8CB-C6E3-440F-8B9B-D1288BD9C0B0}"/>
    <dgm:cxn modelId="{3F230199-EDB2-3846-8B07-35FB8F752FE4}" type="presOf" srcId="{077710F0-2E6D-4D43-A9E1-DB7B47E818CB}" destId="{05FD450B-C0F6-B94C-8229-CA6302CA337D}" srcOrd="0" destOrd="0" presId="urn:microsoft.com/office/officeart/2005/8/layout/vProcess5"/>
    <dgm:cxn modelId="{DF178AAB-27A5-40BA-972E-9F913DFE4C96}" srcId="{A27EB875-119B-4868-BCCD-C4129E5049E7}" destId="{3DD9D1FB-8BA6-482F-9B36-D380C5647818}" srcOrd="0" destOrd="0" parTransId="{C9EA189D-7769-405A-AA71-A33AB7EC85B9}" sibTransId="{373888B9-86D6-4462-8C2D-63B6EAC0EE00}"/>
    <dgm:cxn modelId="{96D183BA-F551-FE48-B074-D26AEAD79A16}" type="presOf" srcId="{60409F2D-1186-465C-BA43-BF437B711427}" destId="{321C70ED-640F-8E4E-BA1F-590A6F38164C}" srcOrd="1" destOrd="0" presId="urn:microsoft.com/office/officeart/2005/8/layout/vProcess5"/>
    <dgm:cxn modelId="{34E404BC-4008-4F82-B14F-41489B9E7835}" srcId="{A27EB875-119B-4868-BCCD-C4129E5049E7}" destId="{3A909F00-0E74-443C-A6FF-8766C4CFC441}" srcOrd="4" destOrd="0" parTransId="{25C60C6B-5AFB-4375-9246-34A3B9BB1131}" sibTransId="{50A48939-A1DF-47BD-8173-2472B74AF155}"/>
    <dgm:cxn modelId="{0107D1C9-4BCF-B543-BBFE-65D44E8B4092}" type="presOf" srcId="{BF2E73C1-EF46-40FD-9392-A1AFFF04DBDA}" destId="{787355A4-5DC3-5C40-B557-BBAF613157AB}" srcOrd="0" destOrd="0" presId="urn:microsoft.com/office/officeart/2005/8/layout/vProcess5"/>
    <dgm:cxn modelId="{CD40F2DE-1EF1-D74E-8305-97A7A12B334E}" type="presOf" srcId="{3DD9D1FB-8BA6-482F-9B36-D380C5647818}" destId="{E1EE9F66-D65B-B742-9347-31AFED856356}" srcOrd="1" destOrd="0" presId="urn:microsoft.com/office/officeart/2005/8/layout/vProcess5"/>
    <dgm:cxn modelId="{35FEF5E7-9BCB-2E45-B041-7D51C9B6D7E6}" type="presOf" srcId="{B4A4D8CB-C6E3-440F-8B9B-D1288BD9C0B0}" destId="{5AB486B1-3863-F24D-B370-7FF97D256C12}" srcOrd="0" destOrd="0" presId="urn:microsoft.com/office/officeart/2005/8/layout/vProcess5"/>
    <dgm:cxn modelId="{0D3D2DD8-D4A0-3C47-BA57-412DBF420ACC}" type="presParOf" srcId="{8C2AEC84-719D-4343-8107-697858D05232}" destId="{32F9B5BF-7F26-9445-9B9C-93AA3581B3F1}" srcOrd="0" destOrd="0" presId="urn:microsoft.com/office/officeart/2005/8/layout/vProcess5"/>
    <dgm:cxn modelId="{E20A7076-E410-B240-BCF2-7C3B63614A69}" type="presParOf" srcId="{8C2AEC84-719D-4343-8107-697858D05232}" destId="{ED597F06-5E02-E445-B9D4-80FD0E0D4DC1}" srcOrd="1" destOrd="0" presId="urn:microsoft.com/office/officeart/2005/8/layout/vProcess5"/>
    <dgm:cxn modelId="{45747729-9E42-2A47-881B-11C3609A24C2}" type="presParOf" srcId="{8C2AEC84-719D-4343-8107-697858D05232}" destId="{787355A4-5DC3-5C40-B557-BBAF613157AB}" srcOrd="2" destOrd="0" presId="urn:microsoft.com/office/officeart/2005/8/layout/vProcess5"/>
    <dgm:cxn modelId="{A624E5B1-3F37-2745-B175-19E05D99265C}" type="presParOf" srcId="{8C2AEC84-719D-4343-8107-697858D05232}" destId="{699FDEC6-29AE-9C4A-95C2-8F10BC11FF36}" srcOrd="3" destOrd="0" presId="urn:microsoft.com/office/officeart/2005/8/layout/vProcess5"/>
    <dgm:cxn modelId="{EB11AF7C-CBBF-1149-B59F-829295CCD503}" type="presParOf" srcId="{8C2AEC84-719D-4343-8107-697858D05232}" destId="{A53BBD28-F389-5840-84E8-A9B1A1E11721}" srcOrd="4" destOrd="0" presId="urn:microsoft.com/office/officeart/2005/8/layout/vProcess5"/>
    <dgm:cxn modelId="{FA72B7E6-B3B1-1C48-966A-C52971109161}" type="presParOf" srcId="{8C2AEC84-719D-4343-8107-697858D05232}" destId="{0C71EA98-1FB2-6846-BB63-94C73F5564F1}" srcOrd="5" destOrd="0" presId="urn:microsoft.com/office/officeart/2005/8/layout/vProcess5"/>
    <dgm:cxn modelId="{5BAE94D5-7057-D64C-8A61-5899B99F734B}" type="presParOf" srcId="{8C2AEC84-719D-4343-8107-697858D05232}" destId="{3770713F-6A6D-C14C-9D82-DDB04314E651}" srcOrd="6" destOrd="0" presId="urn:microsoft.com/office/officeart/2005/8/layout/vProcess5"/>
    <dgm:cxn modelId="{F3EAEE08-6EE8-2F42-8361-0A0DA9C797D1}" type="presParOf" srcId="{8C2AEC84-719D-4343-8107-697858D05232}" destId="{53ED9A1E-2862-D94D-BF14-4B32E49D1606}" srcOrd="7" destOrd="0" presId="urn:microsoft.com/office/officeart/2005/8/layout/vProcess5"/>
    <dgm:cxn modelId="{7A3D34DF-8722-9A46-9E60-076C60931DF2}" type="presParOf" srcId="{8C2AEC84-719D-4343-8107-697858D05232}" destId="{05FD450B-C0F6-B94C-8229-CA6302CA337D}" srcOrd="8" destOrd="0" presId="urn:microsoft.com/office/officeart/2005/8/layout/vProcess5"/>
    <dgm:cxn modelId="{14311572-2803-7A46-930D-A302A16CCA89}" type="presParOf" srcId="{8C2AEC84-719D-4343-8107-697858D05232}" destId="{5AB486B1-3863-F24D-B370-7FF97D256C12}" srcOrd="9" destOrd="0" presId="urn:microsoft.com/office/officeart/2005/8/layout/vProcess5"/>
    <dgm:cxn modelId="{187FCE86-B6A4-DB44-837B-E8A3661FC7C6}" type="presParOf" srcId="{8C2AEC84-719D-4343-8107-697858D05232}" destId="{E1EE9F66-D65B-B742-9347-31AFED856356}" srcOrd="10" destOrd="0" presId="urn:microsoft.com/office/officeart/2005/8/layout/vProcess5"/>
    <dgm:cxn modelId="{43908077-3044-4744-AD0C-EBECA61B008E}" type="presParOf" srcId="{8C2AEC84-719D-4343-8107-697858D05232}" destId="{EC669B13-1BFB-D542-8C0A-BAF0AAC21001}" srcOrd="11" destOrd="0" presId="urn:microsoft.com/office/officeart/2005/8/layout/vProcess5"/>
    <dgm:cxn modelId="{8196AF76-F57F-EE4B-A6E3-E420485D4905}" type="presParOf" srcId="{8C2AEC84-719D-4343-8107-697858D05232}" destId="{321C70ED-640F-8E4E-BA1F-590A6F38164C}" srcOrd="12" destOrd="0" presId="urn:microsoft.com/office/officeart/2005/8/layout/vProcess5"/>
    <dgm:cxn modelId="{82E6EA8E-BDC7-CA48-B043-3A742B399F21}" type="presParOf" srcId="{8C2AEC84-719D-4343-8107-697858D05232}" destId="{0DA7E984-A8B0-4C4B-8088-7B7F5A2ADFB4}" srcOrd="13" destOrd="0" presId="urn:microsoft.com/office/officeart/2005/8/layout/vProcess5"/>
    <dgm:cxn modelId="{BF07C8E5-0888-464C-A27D-B5B161EB389B}" type="presParOf" srcId="{8C2AEC84-719D-4343-8107-697858D05232}" destId="{095313E0-53F4-7C49-8FDB-EADC7A5B0557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27B89D-E421-4030-9D35-1B20E90BE1A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5C0BFB1-4ACF-460C-BDCC-6802B1C73B3A}">
      <dgm:prSet/>
      <dgm:spPr/>
      <dgm:t>
        <a:bodyPr/>
        <a:lstStyle/>
        <a:p>
          <a:r>
            <a:rPr lang="en-US" baseline="0"/>
            <a:t>- Procrastination</a:t>
          </a:r>
          <a:endParaRPr lang="en-US"/>
        </a:p>
      </dgm:t>
    </dgm:pt>
    <dgm:pt modelId="{7FB9C34D-4CED-4463-A0C1-B0BAD262E443}" type="parTrans" cxnId="{F9C13A91-2B63-46AB-BC88-9B25B321D50A}">
      <dgm:prSet/>
      <dgm:spPr/>
      <dgm:t>
        <a:bodyPr/>
        <a:lstStyle/>
        <a:p>
          <a:endParaRPr lang="en-US"/>
        </a:p>
      </dgm:t>
    </dgm:pt>
    <dgm:pt modelId="{368417CE-A5C9-4225-852B-913216B252B5}" type="sibTrans" cxnId="{F9C13A91-2B63-46AB-BC88-9B25B321D50A}">
      <dgm:prSet/>
      <dgm:spPr/>
      <dgm:t>
        <a:bodyPr/>
        <a:lstStyle/>
        <a:p>
          <a:endParaRPr lang="en-US"/>
        </a:p>
      </dgm:t>
    </dgm:pt>
    <dgm:pt modelId="{1FBC1AAB-0B7C-4048-B9B6-8C8C1520D941}">
      <dgm:prSet/>
      <dgm:spPr/>
      <dgm:t>
        <a:bodyPr/>
        <a:lstStyle/>
        <a:p>
          <a:r>
            <a:rPr lang="en-US" baseline="0"/>
            <a:t>- Lack of clear goals or priorities</a:t>
          </a:r>
          <a:endParaRPr lang="en-US"/>
        </a:p>
      </dgm:t>
    </dgm:pt>
    <dgm:pt modelId="{171878FA-C7B6-4CD2-A5AB-FC1A241C059C}" type="parTrans" cxnId="{9E80D560-7D91-496D-86CF-27B67A46BE5E}">
      <dgm:prSet/>
      <dgm:spPr/>
      <dgm:t>
        <a:bodyPr/>
        <a:lstStyle/>
        <a:p>
          <a:endParaRPr lang="en-US"/>
        </a:p>
      </dgm:t>
    </dgm:pt>
    <dgm:pt modelId="{6CB39CA7-A839-4FA4-9BD4-60755C08DC57}" type="sibTrans" cxnId="{9E80D560-7D91-496D-86CF-27B67A46BE5E}">
      <dgm:prSet/>
      <dgm:spPr/>
      <dgm:t>
        <a:bodyPr/>
        <a:lstStyle/>
        <a:p>
          <a:endParaRPr lang="en-US"/>
        </a:p>
      </dgm:t>
    </dgm:pt>
    <dgm:pt modelId="{57A66F79-97F5-46BD-9213-5580A549E033}">
      <dgm:prSet/>
      <dgm:spPr/>
      <dgm:t>
        <a:bodyPr/>
        <a:lstStyle/>
        <a:p>
          <a:r>
            <a:rPr lang="en-US" baseline="0"/>
            <a:t>- Distractions (social media, phone, friends)</a:t>
          </a:r>
          <a:endParaRPr lang="en-US"/>
        </a:p>
      </dgm:t>
    </dgm:pt>
    <dgm:pt modelId="{5E3707B7-8C9A-407E-A543-B9F048AA48CC}" type="parTrans" cxnId="{749C574E-A542-4BE7-BDDF-316D9041BEBC}">
      <dgm:prSet/>
      <dgm:spPr/>
      <dgm:t>
        <a:bodyPr/>
        <a:lstStyle/>
        <a:p>
          <a:endParaRPr lang="en-US"/>
        </a:p>
      </dgm:t>
    </dgm:pt>
    <dgm:pt modelId="{672C4BA8-5B9C-4F47-932F-5E2F2125D0C5}" type="sibTrans" cxnId="{749C574E-A542-4BE7-BDDF-316D9041BEBC}">
      <dgm:prSet/>
      <dgm:spPr/>
      <dgm:t>
        <a:bodyPr/>
        <a:lstStyle/>
        <a:p>
          <a:endParaRPr lang="en-US"/>
        </a:p>
      </dgm:t>
    </dgm:pt>
    <dgm:pt modelId="{A054799D-0A5A-41F4-B58F-757293BCA893}">
      <dgm:prSet/>
      <dgm:spPr/>
      <dgm:t>
        <a:bodyPr/>
        <a:lstStyle/>
        <a:p>
          <a:r>
            <a:rPr lang="en-US" baseline="0"/>
            <a:t>- Overcommitment to activities</a:t>
          </a:r>
          <a:endParaRPr lang="en-US"/>
        </a:p>
      </dgm:t>
    </dgm:pt>
    <dgm:pt modelId="{1384472E-AC73-44E9-8EC3-6FED7D573662}" type="parTrans" cxnId="{E727AD1E-17BC-4A09-9CBE-C3BE0DB9F82A}">
      <dgm:prSet/>
      <dgm:spPr/>
      <dgm:t>
        <a:bodyPr/>
        <a:lstStyle/>
        <a:p>
          <a:endParaRPr lang="en-US"/>
        </a:p>
      </dgm:t>
    </dgm:pt>
    <dgm:pt modelId="{FD68EAAF-58F0-47F3-AB9B-C4643B34DC84}" type="sibTrans" cxnId="{E727AD1E-17BC-4A09-9CBE-C3BE0DB9F82A}">
      <dgm:prSet/>
      <dgm:spPr/>
      <dgm:t>
        <a:bodyPr/>
        <a:lstStyle/>
        <a:p>
          <a:endParaRPr lang="en-US"/>
        </a:p>
      </dgm:t>
    </dgm:pt>
    <dgm:pt modelId="{F1B8C621-97A2-4BDF-AD0E-4768C433882D}">
      <dgm:prSet/>
      <dgm:spPr/>
      <dgm:t>
        <a:bodyPr/>
        <a:lstStyle/>
        <a:p>
          <a:r>
            <a:rPr lang="en-US" baseline="0"/>
            <a:t>- Poor planning and scheduling</a:t>
          </a:r>
          <a:endParaRPr lang="en-US"/>
        </a:p>
      </dgm:t>
    </dgm:pt>
    <dgm:pt modelId="{D4A4B1AA-4409-46B7-842F-7AFD6E6FAB41}" type="parTrans" cxnId="{8DE16091-64EA-4D8D-A526-B4A2501860D3}">
      <dgm:prSet/>
      <dgm:spPr/>
      <dgm:t>
        <a:bodyPr/>
        <a:lstStyle/>
        <a:p>
          <a:endParaRPr lang="en-US"/>
        </a:p>
      </dgm:t>
    </dgm:pt>
    <dgm:pt modelId="{7DA144E6-74C4-4581-B518-889AE2E63D87}" type="sibTrans" cxnId="{8DE16091-64EA-4D8D-A526-B4A2501860D3}">
      <dgm:prSet/>
      <dgm:spPr/>
      <dgm:t>
        <a:bodyPr/>
        <a:lstStyle/>
        <a:p>
          <a:endParaRPr lang="en-US"/>
        </a:p>
      </dgm:t>
    </dgm:pt>
    <dgm:pt modelId="{5BF7D343-0F49-E64D-A0F7-C725FF5A72C1}" type="pres">
      <dgm:prSet presAssocID="{0427B89D-E421-4030-9D35-1B20E90BE1A2}" presName="outerComposite" presStyleCnt="0">
        <dgm:presLayoutVars>
          <dgm:chMax val="5"/>
          <dgm:dir/>
          <dgm:resizeHandles val="exact"/>
        </dgm:presLayoutVars>
      </dgm:prSet>
      <dgm:spPr/>
    </dgm:pt>
    <dgm:pt modelId="{59E2F981-4463-1C47-913C-2B03972161D1}" type="pres">
      <dgm:prSet presAssocID="{0427B89D-E421-4030-9D35-1B20E90BE1A2}" presName="dummyMaxCanvas" presStyleCnt="0">
        <dgm:presLayoutVars/>
      </dgm:prSet>
      <dgm:spPr/>
    </dgm:pt>
    <dgm:pt modelId="{80BD308D-903F-874F-A2E0-EA9F55EA30E7}" type="pres">
      <dgm:prSet presAssocID="{0427B89D-E421-4030-9D35-1B20E90BE1A2}" presName="FiveNodes_1" presStyleLbl="node1" presStyleIdx="0" presStyleCnt="5">
        <dgm:presLayoutVars>
          <dgm:bulletEnabled val="1"/>
        </dgm:presLayoutVars>
      </dgm:prSet>
      <dgm:spPr/>
    </dgm:pt>
    <dgm:pt modelId="{55DF31C7-B2B5-F749-A2C2-9EA4E6B51134}" type="pres">
      <dgm:prSet presAssocID="{0427B89D-E421-4030-9D35-1B20E90BE1A2}" presName="FiveNodes_2" presStyleLbl="node1" presStyleIdx="1" presStyleCnt="5">
        <dgm:presLayoutVars>
          <dgm:bulletEnabled val="1"/>
        </dgm:presLayoutVars>
      </dgm:prSet>
      <dgm:spPr/>
    </dgm:pt>
    <dgm:pt modelId="{44CA929D-F64A-9D41-8A81-F282FDDA811A}" type="pres">
      <dgm:prSet presAssocID="{0427B89D-E421-4030-9D35-1B20E90BE1A2}" presName="FiveNodes_3" presStyleLbl="node1" presStyleIdx="2" presStyleCnt="5">
        <dgm:presLayoutVars>
          <dgm:bulletEnabled val="1"/>
        </dgm:presLayoutVars>
      </dgm:prSet>
      <dgm:spPr/>
    </dgm:pt>
    <dgm:pt modelId="{8578FC9B-32B8-8F4A-9542-39254F77B3F7}" type="pres">
      <dgm:prSet presAssocID="{0427B89D-E421-4030-9D35-1B20E90BE1A2}" presName="FiveNodes_4" presStyleLbl="node1" presStyleIdx="3" presStyleCnt="5">
        <dgm:presLayoutVars>
          <dgm:bulletEnabled val="1"/>
        </dgm:presLayoutVars>
      </dgm:prSet>
      <dgm:spPr/>
    </dgm:pt>
    <dgm:pt modelId="{DDAB6E97-919A-934F-B862-8A464E6CE36A}" type="pres">
      <dgm:prSet presAssocID="{0427B89D-E421-4030-9D35-1B20E90BE1A2}" presName="FiveNodes_5" presStyleLbl="node1" presStyleIdx="4" presStyleCnt="5">
        <dgm:presLayoutVars>
          <dgm:bulletEnabled val="1"/>
        </dgm:presLayoutVars>
      </dgm:prSet>
      <dgm:spPr/>
    </dgm:pt>
    <dgm:pt modelId="{9B72A3FE-8631-404B-BDA2-8061A6957768}" type="pres">
      <dgm:prSet presAssocID="{0427B89D-E421-4030-9D35-1B20E90BE1A2}" presName="FiveConn_1-2" presStyleLbl="fgAccFollowNode1" presStyleIdx="0" presStyleCnt="4">
        <dgm:presLayoutVars>
          <dgm:bulletEnabled val="1"/>
        </dgm:presLayoutVars>
      </dgm:prSet>
      <dgm:spPr/>
    </dgm:pt>
    <dgm:pt modelId="{3507910D-2FAF-AC42-BD9B-049AAEC10DAC}" type="pres">
      <dgm:prSet presAssocID="{0427B89D-E421-4030-9D35-1B20E90BE1A2}" presName="FiveConn_2-3" presStyleLbl="fgAccFollowNode1" presStyleIdx="1" presStyleCnt="4">
        <dgm:presLayoutVars>
          <dgm:bulletEnabled val="1"/>
        </dgm:presLayoutVars>
      </dgm:prSet>
      <dgm:spPr/>
    </dgm:pt>
    <dgm:pt modelId="{1B85BAB2-4840-D241-8D09-DACEDFAF460E}" type="pres">
      <dgm:prSet presAssocID="{0427B89D-E421-4030-9D35-1B20E90BE1A2}" presName="FiveConn_3-4" presStyleLbl="fgAccFollowNode1" presStyleIdx="2" presStyleCnt="4">
        <dgm:presLayoutVars>
          <dgm:bulletEnabled val="1"/>
        </dgm:presLayoutVars>
      </dgm:prSet>
      <dgm:spPr/>
    </dgm:pt>
    <dgm:pt modelId="{502DB1FC-96E9-9F42-9E1D-979F326E04FE}" type="pres">
      <dgm:prSet presAssocID="{0427B89D-E421-4030-9D35-1B20E90BE1A2}" presName="FiveConn_4-5" presStyleLbl="fgAccFollowNode1" presStyleIdx="3" presStyleCnt="4">
        <dgm:presLayoutVars>
          <dgm:bulletEnabled val="1"/>
        </dgm:presLayoutVars>
      </dgm:prSet>
      <dgm:spPr/>
    </dgm:pt>
    <dgm:pt modelId="{4769A1DF-B43E-3941-91F4-AFC40CDF8D83}" type="pres">
      <dgm:prSet presAssocID="{0427B89D-E421-4030-9D35-1B20E90BE1A2}" presName="FiveNodes_1_text" presStyleLbl="node1" presStyleIdx="4" presStyleCnt="5">
        <dgm:presLayoutVars>
          <dgm:bulletEnabled val="1"/>
        </dgm:presLayoutVars>
      </dgm:prSet>
      <dgm:spPr/>
    </dgm:pt>
    <dgm:pt modelId="{203EBA47-B3DC-8245-8A6B-06B7304E0189}" type="pres">
      <dgm:prSet presAssocID="{0427B89D-E421-4030-9D35-1B20E90BE1A2}" presName="FiveNodes_2_text" presStyleLbl="node1" presStyleIdx="4" presStyleCnt="5">
        <dgm:presLayoutVars>
          <dgm:bulletEnabled val="1"/>
        </dgm:presLayoutVars>
      </dgm:prSet>
      <dgm:spPr/>
    </dgm:pt>
    <dgm:pt modelId="{ADA3B243-75B7-0446-8BF6-1593A21F5EC3}" type="pres">
      <dgm:prSet presAssocID="{0427B89D-E421-4030-9D35-1B20E90BE1A2}" presName="FiveNodes_3_text" presStyleLbl="node1" presStyleIdx="4" presStyleCnt="5">
        <dgm:presLayoutVars>
          <dgm:bulletEnabled val="1"/>
        </dgm:presLayoutVars>
      </dgm:prSet>
      <dgm:spPr/>
    </dgm:pt>
    <dgm:pt modelId="{726CF558-5042-0D4B-AD63-C22B14FB3240}" type="pres">
      <dgm:prSet presAssocID="{0427B89D-E421-4030-9D35-1B20E90BE1A2}" presName="FiveNodes_4_text" presStyleLbl="node1" presStyleIdx="4" presStyleCnt="5">
        <dgm:presLayoutVars>
          <dgm:bulletEnabled val="1"/>
        </dgm:presLayoutVars>
      </dgm:prSet>
      <dgm:spPr/>
    </dgm:pt>
    <dgm:pt modelId="{3D249BBD-D153-694F-A0D8-165442249B12}" type="pres">
      <dgm:prSet presAssocID="{0427B89D-E421-4030-9D35-1B20E90BE1A2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231B105-977B-114D-8227-00604B30F039}" type="presOf" srcId="{0427B89D-E421-4030-9D35-1B20E90BE1A2}" destId="{5BF7D343-0F49-E64D-A0F7-C725FF5A72C1}" srcOrd="0" destOrd="0" presId="urn:microsoft.com/office/officeart/2005/8/layout/vProcess5"/>
    <dgm:cxn modelId="{E9DF6A0B-7B9A-7B4C-89C4-FA38118B4BA3}" type="presOf" srcId="{A5C0BFB1-4ACF-460C-BDCC-6802B1C73B3A}" destId="{4769A1DF-B43E-3941-91F4-AFC40CDF8D83}" srcOrd="1" destOrd="0" presId="urn:microsoft.com/office/officeart/2005/8/layout/vProcess5"/>
    <dgm:cxn modelId="{E727AD1E-17BC-4A09-9CBE-C3BE0DB9F82A}" srcId="{0427B89D-E421-4030-9D35-1B20E90BE1A2}" destId="{A054799D-0A5A-41F4-B58F-757293BCA893}" srcOrd="3" destOrd="0" parTransId="{1384472E-AC73-44E9-8EC3-6FED7D573662}" sibTransId="{FD68EAAF-58F0-47F3-AB9B-C4643B34DC84}"/>
    <dgm:cxn modelId="{B1F76B27-1862-8148-BF6E-A816A6D06B31}" type="presOf" srcId="{A054799D-0A5A-41F4-B58F-757293BCA893}" destId="{8578FC9B-32B8-8F4A-9542-39254F77B3F7}" srcOrd="0" destOrd="0" presId="urn:microsoft.com/office/officeart/2005/8/layout/vProcess5"/>
    <dgm:cxn modelId="{2448633F-6C8D-564B-841D-7D10A8EC7D54}" type="presOf" srcId="{1FBC1AAB-0B7C-4048-B9B6-8C8C1520D941}" destId="{203EBA47-B3DC-8245-8A6B-06B7304E0189}" srcOrd="1" destOrd="0" presId="urn:microsoft.com/office/officeart/2005/8/layout/vProcess5"/>
    <dgm:cxn modelId="{FF19DA49-3AC7-0940-86C1-46C280632044}" type="presOf" srcId="{F1B8C621-97A2-4BDF-AD0E-4768C433882D}" destId="{DDAB6E97-919A-934F-B862-8A464E6CE36A}" srcOrd="0" destOrd="0" presId="urn:microsoft.com/office/officeart/2005/8/layout/vProcess5"/>
    <dgm:cxn modelId="{749C574E-A542-4BE7-BDDF-316D9041BEBC}" srcId="{0427B89D-E421-4030-9D35-1B20E90BE1A2}" destId="{57A66F79-97F5-46BD-9213-5580A549E033}" srcOrd="2" destOrd="0" parTransId="{5E3707B7-8C9A-407E-A543-B9F048AA48CC}" sibTransId="{672C4BA8-5B9C-4F47-932F-5E2F2125D0C5}"/>
    <dgm:cxn modelId="{9E80D560-7D91-496D-86CF-27B67A46BE5E}" srcId="{0427B89D-E421-4030-9D35-1B20E90BE1A2}" destId="{1FBC1AAB-0B7C-4048-B9B6-8C8C1520D941}" srcOrd="1" destOrd="0" parTransId="{171878FA-C7B6-4CD2-A5AB-FC1A241C059C}" sibTransId="{6CB39CA7-A839-4FA4-9BD4-60755C08DC57}"/>
    <dgm:cxn modelId="{CD1A9D67-6367-0348-83D0-E0E13E63F89C}" type="presOf" srcId="{672C4BA8-5B9C-4F47-932F-5E2F2125D0C5}" destId="{1B85BAB2-4840-D241-8D09-DACEDFAF460E}" srcOrd="0" destOrd="0" presId="urn:microsoft.com/office/officeart/2005/8/layout/vProcess5"/>
    <dgm:cxn modelId="{F7D27882-5FC4-3B4C-92FF-F79C2B9009BC}" type="presOf" srcId="{57A66F79-97F5-46BD-9213-5580A549E033}" destId="{44CA929D-F64A-9D41-8A81-F282FDDA811A}" srcOrd="0" destOrd="0" presId="urn:microsoft.com/office/officeart/2005/8/layout/vProcess5"/>
    <dgm:cxn modelId="{B7474E85-6A5D-8248-9230-C4E8DEA7646F}" type="presOf" srcId="{6CB39CA7-A839-4FA4-9BD4-60755C08DC57}" destId="{3507910D-2FAF-AC42-BD9B-049AAEC10DAC}" srcOrd="0" destOrd="0" presId="urn:microsoft.com/office/officeart/2005/8/layout/vProcess5"/>
    <dgm:cxn modelId="{9DD57E8E-9640-C14C-B8CD-34412F248CC7}" type="presOf" srcId="{F1B8C621-97A2-4BDF-AD0E-4768C433882D}" destId="{3D249BBD-D153-694F-A0D8-165442249B12}" srcOrd="1" destOrd="0" presId="urn:microsoft.com/office/officeart/2005/8/layout/vProcess5"/>
    <dgm:cxn modelId="{F9C13A91-2B63-46AB-BC88-9B25B321D50A}" srcId="{0427B89D-E421-4030-9D35-1B20E90BE1A2}" destId="{A5C0BFB1-4ACF-460C-BDCC-6802B1C73B3A}" srcOrd="0" destOrd="0" parTransId="{7FB9C34D-4CED-4463-A0C1-B0BAD262E443}" sibTransId="{368417CE-A5C9-4225-852B-913216B252B5}"/>
    <dgm:cxn modelId="{8DE16091-64EA-4D8D-A526-B4A2501860D3}" srcId="{0427B89D-E421-4030-9D35-1B20E90BE1A2}" destId="{F1B8C621-97A2-4BDF-AD0E-4768C433882D}" srcOrd="4" destOrd="0" parTransId="{D4A4B1AA-4409-46B7-842F-7AFD6E6FAB41}" sibTransId="{7DA144E6-74C4-4581-B518-889AE2E63D87}"/>
    <dgm:cxn modelId="{1B447C98-5497-C546-A010-4BEB80C433F9}" type="presOf" srcId="{1FBC1AAB-0B7C-4048-B9B6-8C8C1520D941}" destId="{55DF31C7-B2B5-F749-A2C2-9EA4E6B51134}" srcOrd="0" destOrd="0" presId="urn:microsoft.com/office/officeart/2005/8/layout/vProcess5"/>
    <dgm:cxn modelId="{A30E6BBE-961B-2D46-9223-1D9B6249597A}" type="presOf" srcId="{368417CE-A5C9-4225-852B-913216B252B5}" destId="{9B72A3FE-8631-404B-BDA2-8061A6957768}" srcOrd="0" destOrd="0" presId="urn:microsoft.com/office/officeart/2005/8/layout/vProcess5"/>
    <dgm:cxn modelId="{96F467C5-DF35-FB4D-AEB1-150D91D39DBF}" type="presOf" srcId="{A5C0BFB1-4ACF-460C-BDCC-6802B1C73B3A}" destId="{80BD308D-903F-874F-A2E0-EA9F55EA30E7}" srcOrd="0" destOrd="0" presId="urn:microsoft.com/office/officeart/2005/8/layout/vProcess5"/>
    <dgm:cxn modelId="{F65C53CB-B497-DB47-B980-BE891C47B676}" type="presOf" srcId="{57A66F79-97F5-46BD-9213-5580A549E033}" destId="{ADA3B243-75B7-0446-8BF6-1593A21F5EC3}" srcOrd="1" destOrd="0" presId="urn:microsoft.com/office/officeart/2005/8/layout/vProcess5"/>
    <dgm:cxn modelId="{15E0F7E0-ABAA-6245-B31C-96DFF6496CF1}" type="presOf" srcId="{A054799D-0A5A-41F4-B58F-757293BCA893}" destId="{726CF558-5042-0D4B-AD63-C22B14FB3240}" srcOrd="1" destOrd="0" presId="urn:microsoft.com/office/officeart/2005/8/layout/vProcess5"/>
    <dgm:cxn modelId="{001AC0E8-277E-894A-A639-8727B4B787AC}" type="presOf" srcId="{FD68EAAF-58F0-47F3-AB9B-C4643B34DC84}" destId="{502DB1FC-96E9-9F42-9E1D-979F326E04FE}" srcOrd="0" destOrd="0" presId="urn:microsoft.com/office/officeart/2005/8/layout/vProcess5"/>
    <dgm:cxn modelId="{F234939F-C04F-B148-8E4B-E58A7B8D1986}" type="presParOf" srcId="{5BF7D343-0F49-E64D-A0F7-C725FF5A72C1}" destId="{59E2F981-4463-1C47-913C-2B03972161D1}" srcOrd="0" destOrd="0" presId="urn:microsoft.com/office/officeart/2005/8/layout/vProcess5"/>
    <dgm:cxn modelId="{2BCFC981-201F-D94C-BABF-6E85AA578A9B}" type="presParOf" srcId="{5BF7D343-0F49-E64D-A0F7-C725FF5A72C1}" destId="{80BD308D-903F-874F-A2E0-EA9F55EA30E7}" srcOrd="1" destOrd="0" presId="urn:microsoft.com/office/officeart/2005/8/layout/vProcess5"/>
    <dgm:cxn modelId="{D32EAC9C-86B3-6B4D-8D49-83DDDBEFF5AD}" type="presParOf" srcId="{5BF7D343-0F49-E64D-A0F7-C725FF5A72C1}" destId="{55DF31C7-B2B5-F749-A2C2-9EA4E6B51134}" srcOrd="2" destOrd="0" presId="urn:microsoft.com/office/officeart/2005/8/layout/vProcess5"/>
    <dgm:cxn modelId="{FE614E1B-13C2-4F4F-80BF-EAAB5C2D7FAD}" type="presParOf" srcId="{5BF7D343-0F49-E64D-A0F7-C725FF5A72C1}" destId="{44CA929D-F64A-9D41-8A81-F282FDDA811A}" srcOrd="3" destOrd="0" presId="urn:microsoft.com/office/officeart/2005/8/layout/vProcess5"/>
    <dgm:cxn modelId="{7BA11DCB-3102-894E-AFA5-D362CB3C55E6}" type="presParOf" srcId="{5BF7D343-0F49-E64D-A0F7-C725FF5A72C1}" destId="{8578FC9B-32B8-8F4A-9542-39254F77B3F7}" srcOrd="4" destOrd="0" presId="urn:microsoft.com/office/officeart/2005/8/layout/vProcess5"/>
    <dgm:cxn modelId="{BCA1C52E-F780-9747-8A03-4C0A5DBE1D90}" type="presParOf" srcId="{5BF7D343-0F49-E64D-A0F7-C725FF5A72C1}" destId="{DDAB6E97-919A-934F-B862-8A464E6CE36A}" srcOrd="5" destOrd="0" presId="urn:microsoft.com/office/officeart/2005/8/layout/vProcess5"/>
    <dgm:cxn modelId="{36F84704-EB04-1D47-8E92-7067C842F4CC}" type="presParOf" srcId="{5BF7D343-0F49-E64D-A0F7-C725FF5A72C1}" destId="{9B72A3FE-8631-404B-BDA2-8061A6957768}" srcOrd="6" destOrd="0" presId="urn:microsoft.com/office/officeart/2005/8/layout/vProcess5"/>
    <dgm:cxn modelId="{16E2460C-DDFA-3747-9E72-24F8EF485989}" type="presParOf" srcId="{5BF7D343-0F49-E64D-A0F7-C725FF5A72C1}" destId="{3507910D-2FAF-AC42-BD9B-049AAEC10DAC}" srcOrd="7" destOrd="0" presId="urn:microsoft.com/office/officeart/2005/8/layout/vProcess5"/>
    <dgm:cxn modelId="{16745D5C-AF4E-8D41-9375-121F7B193AC4}" type="presParOf" srcId="{5BF7D343-0F49-E64D-A0F7-C725FF5A72C1}" destId="{1B85BAB2-4840-D241-8D09-DACEDFAF460E}" srcOrd="8" destOrd="0" presId="urn:microsoft.com/office/officeart/2005/8/layout/vProcess5"/>
    <dgm:cxn modelId="{7DF58B62-C52B-7743-A665-67A60D60FC3F}" type="presParOf" srcId="{5BF7D343-0F49-E64D-A0F7-C725FF5A72C1}" destId="{502DB1FC-96E9-9F42-9E1D-979F326E04FE}" srcOrd="9" destOrd="0" presId="urn:microsoft.com/office/officeart/2005/8/layout/vProcess5"/>
    <dgm:cxn modelId="{0A409A2F-B937-9145-89CF-A4F675537466}" type="presParOf" srcId="{5BF7D343-0F49-E64D-A0F7-C725FF5A72C1}" destId="{4769A1DF-B43E-3941-91F4-AFC40CDF8D83}" srcOrd="10" destOrd="0" presId="urn:microsoft.com/office/officeart/2005/8/layout/vProcess5"/>
    <dgm:cxn modelId="{ED430170-655B-9845-9C8C-AC01480C817C}" type="presParOf" srcId="{5BF7D343-0F49-E64D-A0F7-C725FF5A72C1}" destId="{203EBA47-B3DC-8245-8A6B-06B7304E0189}" srcOrd="11" destOrd="0" presId="urn:microsoft.com/office/officeart/2005/8/layout/vProcess5"/>
    <dgm:cxn modelId="{E5CE9CDF-39CA-CE4E-B6F1-4C6C87E8D15F}" type="presParOf" srcId="{5BF7D343-0F49-E64D-A0F7-C725FF5A72C1}" destId="{ADA3B243-75B7-0446-8BF6-1593A21F5EC3}" srcOrd="12" destOrd="0" presId="urn:microsoft.com/office/officeart/2005/8/layout/vProcess5"/>
    <dgm:cxn modelId="{D70D72E4-2A1D-2049-9E78-09DC05C2998C}" type="presParOf" srcId="{5BF7D343-0F49-E64D-A0F7-C725FF5A72C1}" destId="{726CF558-5042-0D4B-AD63-C22B14FB3240}" srcOrd="13" destOrd="0" presId="urn:microsoft.com/office/officeart/2005/8/layout/vProcess5"/>
    <dgm:cxn modelId="{FDCEE722-2E61-6146-ACD7-9A5C29B87983}" type="presParOf" srcId="{5BF7D343-0F49-E64D-A0F7-C725FF5A72C1}" destId="{3D249BBD-D153-694F-A0D8-165442249B1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19C826-9711-430A-9FCB-5D8E2E5EE1D4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FFE9B32-9206-4F98-97E3-D4508B822796}">
      <dgm:prSet/>
      <dgm:spPr/>
      <dgm:t>
        <a:bodyPr/>
        <a:lstStyle/>
        <a:p>
          <a:r>
            <a:rPr lang="en-US"/>
            <a:t>Set</a:t>
          </a:r>
        </a:p>
      </dgm:t>
    </dgm:pt>
    <dgm:pt modelId="{723F97B9-FB8B-48C0-850C-BAF2B7159733}" type="parTrans" cxnId="{7028C008-4D11-4B27-9E7C-6DBE4BBE5ACF}">
      <dgm:prSet/>
      <dgm:spPr/>
      <dgm:t>
        <a:bodyPr/>
        <a:lstStyle/>
        <a:p>
          <a:endParaRPr lang="en-US"/>
        </a:p>
      </dgm:t>
    </dgm:pt>
    <dgm:pt modelId="{5BD07AE8-8BFA-4708-B001-FEFDE2E18BCC}" type="sibTrans" cxnId="{7028C008-4D11-4B27-9E7C-6DBE4BBE5ACF}">
      <dgm:prSet/>
      <dgm:spPr/>
      <dgm:t>
        <a:bodyPr/>
        <a:lstStyle/>
        <a:p>
          <a:endParaRPr lang="en-US"/>
        </a:p>
      </dgm:t>
    </dgm:pt>
    <dgm:pt modelId="{694FB8F2-34FB-4CDE-899A-49B98FAC35CA}">
      <dgm:prSet/>
      <dgm:spPr/>
      <dgm:t>
        <a:bodyPr/>
        <a:lstStyle/>
        <a:p>
          <a:r>
            <a:rPr lang="en-US"/>
            <a:t>- Set SMART goals (Specific, Measurable, Achievable, Relevant, Time-bound)</a:t>
          </a:r>
        </a:p>
      </dgm:t>
    </dgm:pt>
    <dgm:pt modelId="{E2EA5031-4995-405E-8FEE-58A9873D4AAB}" type="parTrans" cxnId="{864FF820-1282-488A-99D5-AC8AF77DB348}">
      <dgm:prSet/>
      <dgm:spPr/>
      <dgm:t>
        <a:bodyPr/>
        <a:lstStyle/>
        <a:p>
          <a:endParaRPr lang="en-US"/>
        </a:p>
      </dgm:t>
    </dgm:pt>
    <dgm:pt modelId="{7147A6BA-C549-426B-B404-9BC16BFBA7B4}" type="sibTrans" cxnId="{864FF820-1282-488A-99D5-AC8AF77DB348}">
      <dgm:prSet/>
      <dgm:spPr/>
      <dgm:t>
        <a:bodyPr/>
        <a:lstStyle/>
        <a:p>
          <a:endParaRPr lang="en-US"/>
        </a:p>
      </dgm:t>
    </dgm:pt>
    <dgm:pt modelId="{4A22434E-1CA1-4936-94F4-65A6ADE5A9CC}">
      <dgm:prSet/>
      <dgm:spPr/>
      <dgm:t>
        <a:bodyPr/>
        <a:lstStyle/>
        <a:p>
          <a:r>
            <a:rPr lang="en-US"/>
            <a:t>Use</a:t>
          </a:r>
        </a:p>
      </dgm:t>
    </dgm:pt>
    <dgm:pt modelId="{5E40F5E8-B1F1-4283-B659-BAAE1E6F0065}" type="parTrans" cxnId="{BBAF6F84-81FF-4F1A-AA04-D5F404C04AA9}">
      <dgm:prSet/>
      <dgm:spPr/>
      <dgm:t>
        <a:bodyPr/>
        <a:lstStyle/>
        <a:p>
          <a:endParaRPr lang="en-US"/>
        </a:p>
      </dgm:t>
    </dgm:pt>
    <dgm:pt modelId="{F5562AFD-0793-4C88-AA9A-21DF77200164}" type="sibTrans" cxnId="{BBAF6F84-81FF-4F1A-AA04-D5F404C04AA9}">
      <dgm:prSet/>
      <dgm:spPr/>
      <dgm:t>
        <a:bodyPr/>
        <a:lstStyle/>
        <a:p>
          <a:endParaRPr lang="en-US"/>
        </a:p>
      </dgm:t>
    </dgm:pt>
    <dgm:pt modelId="{84158E07-DC58-4073-A6A2-F6AD7F80C313}">
      <dgm:prSet/>
      <dgm:spPr/>
      <dgm:t>
        <a:bodyPr/>
        <a:lstStyle/>
        <a:p>
          <a:r>
            <a:rPr lang="en-US"/>
            <a:t>- Use planners, calendars, or digital tools</a:t>
          </a:r>
        </a:p>
      </dgm:t>
    </dgm:pt>
    <dgm:pt modelId="{C50DC36B-026C-493D-B6C0-7B5B810159CC}" type="parTrans" cxnId="{797C421C-3E23-415A-BA7B-6E14E4EACEF9}">
      <dgm:prSet/>
      <dgm:spPr/>
      <dgm:t>
        <a:bodyPr/>
        <a:lstStyle/>
        <a:p>
          <a:endParaRPr lang="en-US"/>
        </a:p>
      </dgm:t>
    </dgm:pt>
    <dgm:pt modelId="{24938B39-8375-47A9-A488-EEFAE4A7A75C}" type="sibTrans" cxnId="{797C421C-3E23-415A-BA7B-6E14E4EACEF9}">
      <dgm:prSet/>
      <dgm:spPr/>
      <dgm:t>
        <a:bodyPr/>
        <a:lstStyle/>
        <a:p>
          <a:endParaRPr lang="en-US"/>
        </a:p>
      </dgm:t>
    </dgm:pt>
    <dgm:pt modelId="{FA4DBFB4-8281-491A-8F36-BB69875BB208}">
      <dgm:prSet/>
      <dgm:spPr/>
      <dgm:t>
        <a:bodyPr/>
        <a:lstStyle/>
        <a:p>
          <a:r>
            <a:rPr lang="en-US"/>
            <a:t>Break</a:t>
          </a:r>
        </a:p>
      </dgm:t>
    </dgm:pt>
    <dgm:pt modelId="{83DF8828-36A6-45E6-84A4-515CDE63EFC6}" type="parTrans" cxnId="{01049530-E226-4D2B-B542-914CF4EF53CB}">
      <dgm:prSet/>
      <dgm:spPr/>
      <dgm:t>
        <a:bodyPr/>
        <a:lstStyle/>
        <a:p>
          <a:endParaRPr lang="en-US"/>
        </a:p>
      </dgm:t>
    </dgm:pt>
    <dgm:pt modelId="{993572C2-EB24-4A10-88E5-3E2FDCD879C5}" type="sibTrans" cxnId="{01049530-E226-4D2B-B542-914CF4EF53CB}">
      <dgm:prSet/>
      <dgm:spPr/>
      <dgm:t>
        <a:bodyPr/>
        <a:lstStyle/>
        <a:p>
          <a:endParaRPr lang="en-US"/>
        </a:p>
      </dgm:t>
    </dgm:pt>
    <dgm:pt modelId="{E243ADA8-C6B5-4C02-BC97-5B225FF2C676}">
      <dgm:prSet/>
      <dgm:spPr/>
      <dgm:t>
        <a:bodyPr/>
        <a:lstStyle/>
        <a:p>
          <a:r>
            <a:rPr lang="en-US"/>
            <a:t>- Break tasks into smaller steps</a:t>
          </a:r>
        </a:p>
      </dgm:t>
    </dgm:pt>
    <dgm:pt modelId="{4755E2C6-673B-4C54-94FB-368111E42FAE}" type="parTrans" cxnId="{6DCFE771-4407-4F02-89AA-3B79D2AB4117}">
      <dgm:prSet/>
      <dgm:spPr/>
      <dgm:t>
        <a:bodyPr/>
        <a:lstStyle/>
        <a:p>
          <a:endParaRPr lang="en-US"/>
        </a:p>
      </dgm:t>
    </dgm:pt>
    <dgm:pt modelId="{7116CB17-5CE7-49E9-83CD-95717F2F1043}" type="sibTrans" cxnId="{6DCFE771-4407-4F02-89AA-3B79D2AB4117}">
      <dgm:prSet/>
      <dgm:spPr/>
      <dgm:t>
        <a:bodyPr/>
        <a:lstStyle/>
        <a:p>
          <a:endParaRPr lang="en-US"/>
        </a:p>
      </dgm:t>
    </dgm:pt>
    <dgm:pt modelId="{0038DA31-8170-4252-82DA-97002FCC11A5}">
      <dgm:prSet/>
      <dgm:spPr/>
      <dgm:t>
        <a:bodyPr/>
        <a:lstStyle/>
        <a:p>
          <a:r>
            <a:rPr lang="en-US"/>
            <a:t>Prioritize</a:t>
          </a:r>
        </a:p>
      </dgm:t>
    </dgm:pt>
    <dgm:pt modelId="{F1B2A1D1-FDD0-4DA4-8EFA-416501561C16}" type="parTrans" cxnId="{69FAD408-DF53-4058-8F7C-8DF06D07F728}">
      <dgm:prSet/>
      <dgm:spPr/>
      <dgm:t>
        <a:bodyPr/>
        <a:lstStyle/>
        <a:p>
          <a:endParaRPr lang="en-US"/>
        </a:p>
      </dgm:t>
    </dgm:pt>
    <dgm:pt modelId="{DB30E380-7D11-4CE2-8895-D314A6DEEC94}" type="sibTrans" cxnId="{69FAD408-DF53-4058-8F7C-8DF06D07F728}">
      <dgm:prSet/>
      <dgm:spPr/>
      <dgm:t>
        <a:bodyPr/>
        <a:lstStyle/>
        <a:p>
          <a:endParaRPr lang="en-US"/>
        </a:p>
      </dgm:t>
    </dgm:pt>
    <dgm:pt modelId="{DD13DC1E-B9E1-4132-B4BE-01947CFF4488}">
      <dgm:prSet/>
      <dgm:spPr/>
      <dgm:t>
        <a:bodyPr/>
        <a:lstStyle/>
        <a:p>
          <a:r>
            <a:rPr lang="en-US"/>
            <a:t>- Prioritize tasks using the Eisenhower Matrix</a:t>
          </a:r>
        </a:p>
      </dgm:t>
    </dgm:pt>
    <dgm:pt modelId="{C9777DA2-883C-48BF-BC7E-2215DBEF5AAF}" type="parTrans" cxnId="{4E3F86B9-2594-4E7E-8FB8-0CACE65B222C}">
      <dgm:prSet/>
      <dgm:spPr/>
      <dgm:t>
        <a:bodyPr/>
        <a:lstStyle/>
        <a:p>
          <a:endParaRPr lang="en-US"/>
        </a:p>
      </dgm:t>
    </dgm:pt>
    <dgm:pt modelId="{AA972A52-F028-42BC-B06E-F3BBBC5BE2D6}" type="sibTrans" cxnId="{4E3F86B9-2594-4E7E-8FB8-0CACE65B222C}">
      <dgm:prSet/>
      <dgm:spPr/>
      <dgm:t>
        <a:bodyPr/>
        <a:lstStyle/>
        <a:p>
          <a:endParaRPr lang="en-US"/>
        </a:p>
      </dgm:t>
    </dgm:pt>
    <dgm:pt modelId="{D30AF749-3658-4739-9E9B-B40A15C05EE5}">
      <dgm:prSet/>
      <dgm:spPr/>
      <dgm:t>
        <a:bodyPr/>
        <a:lstStyle/>
        <a:p>
          <a:r>
            <a:rPr lang="en-US"/>
            <a:t>Establish</a:t>
          </a:r>
        </a:p>
      </dgm:t>
    </dgm:pt>
    <dgm:pt modelId="{EB7CC06C-DCF9-42F1-BAA0-192AC647AD40}" type="parTrans" cxnId="{C206CB20-02D9-421E-9943-66FFED2987B0}">
      <dgm:prSet/>
      <dgm:spPr/>
      <dgm:t>
        <a:bodyPr/>
        <a:lstStyle/>
        <a:p>
          <a:endParaRPr lang="en-US"/>
        </a:p>
      </dgm:t>
    </dgm:pt>
    <dgm:pt modelId="{5BF70A13-F57D-4142-9FD8-08426FE6C070}" type="sibTrans" cxnId="{C206CB20-02D9-421E-9943-66FFED2987B0}">
      <dgm:prSet/>
      <dgm:spPr/>
      <dgm:t>
        <a:bodyPr/>
        <a:lstStyle/>
        <a:p>
          <a:endParaRPr lang="en-US"/>
        </a:p>
      </dgm:t>
    </dgm:pt>
    <dgm:pt modelId="{AA85CE9D-8203-49C0-9962-E7FFB875923A}">
      <dgm:prSet/>
      <dgm:spPr/>
      <dgm:t>
        <a:bodyPr/>
        <a:lstStyle/>
        <a:p>
          <a:r>
            <a:rPr lang="en-US"/>
            <a:t>- Establish routines and avoid multitasking</a:t>
          </a:r>
        </a:p>
      </dgm:t>
    </dgm:pt>
    <dgm:pt modelId="{C09F1C3C-C7E6-4485-A444-5E4CF53CB796}" type="parTrans" cxnId="{607E6BBA-A9A4-4F77-A910-BDA3539DF2F1}">
      <dgm:prSet/>
      <dgm:spPr/>
      <dgm:t>
        <a:bodyPr/>
        <a:lstStyle/>
        <a:p>
          <a:endParaRPr lang="en-US"/>
        </a:p>
      </dgm:t>
    </dgm:pt>
    <dgm:pt modelId="{4567DD44-8CB8-48D2-A15E-EF6567C7B683}" type="sibTrans" cxnId="{607E6BBA-A9A4-4F77-A910-BDA3539DF2F1}">
      <dgm:prSet/>
      <dgm:spPr/>
      <dgm:t>
        <a:bodyPr/>
        <a:lstStyle/>
        <a:p>
          <a:endParaRPr lang="en-US"/>
        </a:p>
      </dgm:t>
    </dgm:pt>
    <dgm:pt modelId="{29D961B5-A22D-4968-8C35-7EC3BA1A2902}">
      <dgm:prSet/>
      <dgm:spPr/>
      <dgm:t>
        <a:bodyPr/>
        <a:lstStyle/>
        <a:p>
          <a:r>
            <a:rPr lang="en-US"/>
            <a:t>Take</a:t>
          </a:r>
        </a:p>
      </dgm:t>
    </dgm:pt>
    <dgm:pt modelId="{CB98CC38-74A3-4E90-B50F-B095F626870B}" type="parTrans" cxnId="{BD39033F-AA5D-492B-A0CF-0F141A9C91F3}">
      <dgm:prSet/>
      <dgm:spPr/>
      <dgm:t>
        <a:bodyPr/>
        <a:lstStyle/>
        <a:p>
          <a:endParaRPr lang="en-US"/>
        </a:p>
      </dgm:t>
    </dgm:pt>
    <dgm:pt modelId="{7F0085B3-7EC0-42E6-A67B-3460F1342C35}" type="sibTrans" cxnId="{BD39033F-AA5D-492B-A0CF-0F141A9C91F3}">
      <dgm:prSet/>
      <dgm:spPr/>
      <dgm:t>
        <a:bodyPr/>
        <a:lstStyle/>
        <a:p>
          <a:endParaRPr lang="en-US"/>
        </a:p>
      </dgm:t>
    </dgm:pt>
    <dgm:pt modelId="{1267B34F-043B-4852-8C6E-9FF1456E7AAA}">
      <dgm:prSet/>
      <dgm:spPr/>
      <dgm:t>
        <a:bodyPr/>
        <a:lstStyle/>
        <a:p>
          <a:r>
            <a:rPr lang="en-US"/>
            <a:t>- Take regular breaks to maintain focus</a:t>
          </a:r>
        </a:p>
      </dgm:t>
    </dgm:pt>
    <dgm:pt modelId="{FB651471-6587-4BD1-9C73-69FC9336EE6D}" type="parTrans" cxnId="{A403F5AF-3554-465A-8F32-96F5181257C7}">
      <dgm:prSet/>
      <dgm:spPr/>
      <dgm:t>
        <a:bodyPr/>
        <a:lstStyle/>
        <a:p>
          <a:endParaRPr lang="en-US"/>
        </a:p>
      </dgm:t>
    </dgm:pt>
    <dgm:pt modelId="{14BFE0CB-3E46-4516-A203-1F8FD39F8363}" type="sibTrans" cxnId="{A403F5AF-3554-465A-8F32-96F5181257C7}">
      <dgm:prSet/>
      <dgm:spPr/>
      <dgm:t>
        <a:bodyPr/>
        <a:lstStyle/>
        <a:p>
          <a:endParaRPr lang="en-US"/>
        </a:p>
      </dgm:t>
    </dgm:pt>
    <dgm:pt modelId="{00F510B5-2416-7348-9E2B-16DC1CB6C230}" type="pres">
      <dgm:prSet presAssocID="{0D19C826-9711-430A-9FCB-5D8E2E5EE1D4}" presName="Name0" presStyleCnt="0">
        <dgm:presLayoutVars>
          <dgm:dir/>
          <dgm:animLvl val="lvl"/>
          <dgm:resizeHandles val="exact"/>
        </dgm:presLayoutVars>
      </dgm:prSet>
      <dgm:spPr/>
    </dgm:pt>
    <dgm:pt modelId="{79D08C52-1FC0-E74A-8889-C79D3BE3FAB1}" type="pres">
      <dgm:prSet presAssocID="{3FFE9B32-9206-4F98-97E3-D4508B822796}" presName="linNode" presStyleCnt="0"/>
      <dgm:spPr/>
    </dgm:pt>
    <dgm:pt modelId="{A18D4FC5-6106-CE49-99BF-D0A98C9ECD22}" type="pres">
      <dgm:prSet presAssocID="{3FFE9B32-9206-4F98-97E3-D4508B822796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3EEA07E5-F62B-9841-BA2A-4179E8FEFFC4}" type="pres">
      <dgm:prSet presAssocID="{3FFE9B32-9206-4F98-97E3-D4508B822796}" presName="descendantText" presStyleLbl="alignAccFollowNode1" presStyleIdx="0" presStyleCnt="6">
        <dgm:presLayoutVars>
          <dgm:bulletEnabled/>
        </dgm:presLayoutVars>
      </dgm:prSet>
      <dgm:spPr/>
    </dgm:pt>
    <dgm:pt modelId="{33BF00F4-787E-6143-B488-8A607F7CFB90}" type="pres">
      <dgm:prSet presAssocID="{5BD07AE8-8BFA-4708-B001-FEFDE2E18BCC}" presName="sp" presStyleCnt="0"/>
      <dgm:spPr/>
    </dgm:pt>
    <dgm:pt modelId="{5AFFD581-C241-0F42-99F1-8E1882A85C98}" type="pres">
      <dgm:prSet presAssocID="{4A22434E-1CA1-4936-94F4-65A6ADE5A9CC}" presName="linNode" presStyleCnt="0"/>
      <dgm:spPr/>
    </dgm:pt>
    <dgm:pt modelId="{F8E744D2-B4B1-D748-9B33-AC3999E9666B}" type="pres">
      <dgm:prSet presAssocID="{4A22434E-1CA1-4936-94F4-65A6ADE5A9CC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EE59D1F1-78D3-334B-9340-A82871CDEF6A}" type="pres">
      <dgm:prSet presAssocID="{4A22434E-1CA1-4936-94F4-65A6ADE5A9CC}" presName="descendantText" presStyleLbl="alignAccFollowNode1" presStyleIdx="1" presStyleCnt="6">
        <dgm:presLayoutVars>
          <dgm:bulletEnabled/>
        </dgm:presLayoutVars>
      </dgm:prSet>
      <dgm:spPr/>
    </dgm:pt>
    <dgm:pt modelId="{4B6F41C8-B910-AE45-BAA5-570E280FBC49}" type="pres">
      <dgm:prSet presAssocID="{F5562AFD-0793-4C88-AA9A-21DF77200164}" presName="sp" presStyleCnt="0"/>
      <dgm:spPr/>
    </dgm:pt>
    <dgm:pt modelId="{B599F8C0-1841-A148-9F1A-415358B6A199}" type="pres">
      <dgm:prSet presAssocID="{FA4DBFB4-8281-491A-8F36-BB69875BB208}" presName="linNode" presStyleCnt="0"/>
      <dgm:spPr/>
    </dgm:pt>
    <dgm:pt modelId="{C50D8520-92A9-A549-B9EA-7C7941F79B1B}" type="pres">
      <dgm:prSet presAssocID="{FA4DBFB4-8281-491A-8F36-BB69875BB208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6E5C7923-CEDA-8F47-AF5F-403E94AD96A2}" type="pres">
      <dgm:prSet presAssocID="{FA4DBFB4-8281-491A-8F36-BB69875BB208}" presName="descendantText" presStyleLbl="alignAccFollowNode1" presStyleIdx="2" presStyleCnt="6">
        <dgm:presLayoutVars>
          <dgm:bulletEnabled/>
        </dgm:presLayoutVars>
      </dgm:prSet>
      <dgm:spPr/>
    </dgm:pt>
    <dgm:pt modelId="{C77DBE35-BA11-5249-91A8-0E4EBFD1683D}" type="pres">
      <dgm:prSet presAssocID="{993572C2-EB24-4A10-88E5-3E2FDCD879C5}" presName="sp" presStyleCnt="0"/>
      <dgm:spPr/>
    </dgm:pt>
    <dgm:pt modelId="{1F3A1EB9-3922-A44E-BE93-010F2DEC7EA9}" type="pres">
      <dgm:prSet presAssocID="{0038DA31-8170-4252-82DA-97002FCC11A5}" presName="linNode" presStyleCnt="0"/>
      <dgm:spPr/>
    </dgm:pt>
    <dgm:pt modelId="{25D90FBE-518E-1643-B337-06F4449C094B}" type="pres">
      <dgm:prSet presAssocID="{0038DA31-8170-4252-82DA-97002FCC11A5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66355644-4720-F44B-8632-1003D56650A4}" type="pres">
      <dgm:prSet presAssocID="{0038DA31-8170-4252-82DA-97002FCC11A5}" presName="descendantText" presStyleLbl="alignAccFollowNode1" presStyleIdx="3" presStyleCnt="6">
        <dgm:presLayoutVars>
          <dgm:bulletEnabled/>
        </dgm:presLayoutVars>
      </dgm:prSet>
      <dgm:spPr/>
    </dgm:pt>
    <dgm:pt modelId="{0C58A66F-B6D5-224C-9680-6294E66FE7E6}" type="pres">
      <dgm:prSet presAssocID="{DB30E380-7D11-4CE2-8895-D314A6DEEC94}" presName="sp" presStyleCnt="0"/>
      <dgm:spPr/>
    </dgm:pt>
    <dgm:pt modelId="{899297EC-2644-C041-AAF6-2E1E9BBB9DF1}" type="pres">
      <dgm:prSet presAssocID="{D30AF749-3658-4739-9E9B-B40A15C05EE5}" presName="linNode" presStyleCnt="0"/>
      <dgm:spPr/>
    </dgm:pt>
    <dgm:pt modelId="{4CE0F2BB-8CD5-5A4F-9A01-B749BDDA2A84}" type="pres">
      <dgm:prSet presAssocID="{D30AF749-3658-4739-9E9B-B40A15C05EE5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0A522701-00CB-1F4C-A816-59381C272C95}" type="pres">
      <dgm:prSet presAssocID="{D30AF749-3658-4739-9E9B-B40A15C05EE5}" presName="descendantText" presStyleLbl="alignAccFollowNode1" presStyleIdx="4" presStyleCnt="6">
        <dgm:presLayoutVars>
          <dgm:bulletEnabled/>
        </dgm:presLayoutVars>
      </dgm:prSet>
      <dgm:spPr/>
    </dgm:pt>
    <dgm:pt modelId="{0DDF18CE-7549-384C-961D-CDC0778AF961}" type="pres">
      <dgm:prSet presAssocID="{5BF70A13-F57D-4142-9FD8-08426FE6C070}" presName="sp" presStyleCnt="0"/>
      <dgm:spPr/>
    </dgm:pt>
    <dgm:pt modelId="{7022B70E-0C74-8E44-B289-EC94BE41A641}" type="pres">
      <dgm:prSet presAssocID="{29D961B5-A22D-4968-8C35-7EC3BA1A2902}" presName="linNode" presStyleCnt="0"/>
      <dgm:spPr/>
    </dgm:pt>
    <dgm:pt modelId="{7E1BB8EA-6C14-F048-BDC1-55229232D27B}" type="pres">
      <dgm:prSet presAssocID="{29D961B5-A22D-4968-8C35-7EC3BA1A2902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7099E7E4-BABA-BE4F-B465-210D7F4395B7}" type="pres">
      <dgm:prSet presAssocID="{29D961B5-A22D-4968-8C35-7EC3BA1A2902}" presName="descendantText" presStyleLbl="alignAccFollowNode1" presStyleIdx="5" presStyleCnt="6">
        <dgm:presLayoutVars>
          <dgm:bulletEnabled/>
        </dgm:presLayoutVars>
      </dgm:prSet>
      <dgm:spPr/>
    </dgm:pt>
  </dgm:ptLst>
  <dgm:cxnLst>
    <dgm:cxn modelId="{7028C008-4D11-4B27-9E7C-6DBE4BBE5ACF}" srcId="{0D19C826-9711-430A-9FCB-5D8E2E5EE1D4}" destId="{3FFE9B32-9206-4F98-97E3-D4508B822796}" srcOrd="0" destOrd="0" parTransId="{723F97B9-FB8B-48C0-850C-BAF2B7159733}" sibTransId="{5BD07AE8-8BFA-4708-B001-FEFDE2E18BCC}"/>
    <dgm:cxn modelId="{69FAD408-DF53-4058-8F7C-8DF06D07F728}" srcId="{0D19C826-9711-430A-9FCB-5D8E2E5EE1D4}" destId="{0038DA31-8170-4252-82DA-97002FCC11A5}" srcOrd="3" destOrd="0" parTransId="{F1B2A1D1-FDD0-4DA4-8EFA-416501561C16}" sibTransId="{DB30E380-7D11-4CE2-8895-D314A6DEEC94}"/>
    <dgm:cxn modelId="{66C7C813-601E-324E-B737-7742F2D35095}" type="presOf" srcId="{4A22434E-1CA1-4936-94F4-65A6ADE5A9CC}" destId="{F8E744D2-B4B1-D748-9B33-AC3999E9666B}" srcOrd="0" destOrd="0" presId="urn:microsoft.com/office/officeart/2016/7/layout/VerticalSolidActionList"/>
    <dgm:cxn modelId="{59E06619-DC1C-D143-A684-267A68BE27DA}" type="presOf" srcId="{0D19C826-9711-430A-9FCB-5D8E2E5EE1D4}" destId="{00F510B5-2416-7348-9E2B-16DC1CB6C230}" srcOrd="0" destOrd="0" presId="urn:microsoft.com/office/officeart/2016/7/layout/VerticalSolidActionList"/>
    <dgm:cxn modelId="{126C6B19-937F-BD40-8D45-FDFE0E3B3B98}" type="presOf" srcId="{E243ADA8-C6B5-4C02-BC97-5B225FF2C676}" destId="{6E5C7923-CEDA-8F47-AF5F-403E94AD96A2}" srcOrd="0" destOrd="0" presId="urn:microsoft.com/office/officeart/2016/7/layout/VerticalSolidActionList"/>
    <dgm:cxn modelId="{1C09D71A-B626-0943-A99C-B7D4305660EC}" type="presOf" srcId="{FA4DBFB4-8281-491A-8F36-BB69875BB208}" destId="{C50D8520-92A9-A549-B9EA-7C7941F79B1B}" srcOrd="0" destOrd="0" presId="urn:microsoft.com/office/officeart/2016/7/layout/VerticalSolidActionList"/>
    <dgm:cxn modelId="{797C421C-3E23-415A-BA7B-6E14E4EACEF9}" srcId="{4A22434E-1CA1-4936-94F4-65A6ADE5A9CC}" destId="{84158E07-DC58-4073-A6A2-F6AD7F80C313}" srcOrd="0" destOrd="0" parTransId="{C50DC36B-026C-493D-B6C0-7B5B810159CC}" sibTransId="{24938B39-8375-47A9-A488-EEFAE4A7A75C}"/>
    <dgm:cxn modelId="{C206CB20-02D9-421E-9943-66FFED2987B0}" srcId="{0D19C826-9711-430A-9FCB-5D8E2E5EE1D4}" destId="{D30AF749-3658-4739-9E9B-B40A15C05EE5}" srcOrd="4" destOrd="0" parTransId="{EB7CC06C-DCF9-42F1-BAA0-192AC647AD40}" sibTransId="{5BF70A13-F57D-4142-9FD8-08426FE6C070}"/>
    <dgm:cxn modelId="{864FF820-1282-488A-99D5-AC8AF77DB348}" srcId="{3FFE9B32-9206-4F98-97E3-D4508B822796}" destId="{694FB8F2-34FB-4CDE-899A-49B98FAC35CA}" srcOrd="0" destOrd="0" parTransId="{E2EA5031-4995-405E-8FEE-58A9873D4AAB}" sibTransId="{7147A6BA-C549-426B-B404-9BC16BFBA7B4}"/>
    <dgm:cxn modelId="{F6E19D22-1A39-6243-BA3B-B64F5C1241DF}" type="presOf" srcId="{3FFE9B32-9206-4F98-97E3-D4508B822796}" destId="{A18D4FC5-6106-CE49-99BF-D0A98C9ECD22}" srcOrd="0" destOrd="0" presId="urn:microsoft.com/office/officeart/2016/7/layout/VerticalSolidActionList"/>
    <dgm:cxn modelId="{96D95D2C-B933-744A-99BE-78226D376B03}" type="presOf" srcId="{29D961B5-A22D-4968-8C35-7EC3BA1A2902}" destId="{7E1BB8EA-6C14-F048-BDC1-55229232D27B}" srcOrd="0" destOrd="0" presId="urn:microsoft.com/office/officeart/2016/7/layout/VerticalSolidActionList"/>
    <dgm:cxn modelId="{01049530-E226-4D2B-B542-914CF4EF53CB}" srcId="{0D19C826-9711-430A-9FCB-5D8E2E5EE1D4}" destId="{FA4DBFB4-8281-491A-8F36-BB69875BB208}" srcOrd="2" destOrd="0" parTransId="{83DF8828-36A6-45E6-84A4-515CDE63EFC6}" sibTransId="{993572C2-EB24-4A10-88E5-3E2FDCD879C5}"/>
    <dgm:cxn modelId="{BD39033F-AA5D-492B-A0CF-0F141A9C91F3}" srcId="{0D19C826-9711-430A-9FCB-5D8E2E5EE1D4}" destId="{29D961B5-A22D-4968-8C35-7EC3BA1A2902}" srcOrd="5" destOrd="0" parTransId="{CB98CC38-74A3-4E90-B50F-B095F626870B}" sibTransId="{7F0085B3-7EC0-42E6-A67B-3460F1342C35}"/>
    <dgm:cxn modelId="{6DCFE771-4407-4F02-89AA-3B79D2AB4117}" srcId="{FA4DBFB4-8281-491A-8F36-BB69875BB208}" destId="{E243ADA8-C6B5-4C02-BC97-5B225FF2C676}" srcOrd="0" destOrd="0" parTransId="{4755E2C6-673B-4C54-94FB-368111E42FAE}" sibTransId="{7116CB17-5CE7-49E9-83CD-95717F2F1043}"/>
    <dgm:cxn modelId="{BBAF6F84-81FF-4F1A-AA04-D5F404C04AA9}" srcId="{0D19C826-9711-430A-9FCB-5D8E2E5EE1D4}" destId="{4A22434E-1CA1-4936-94F4-65A6ADE5A9CC}" srcOrd="1" destOrd="0" parTransId="{5E40F5E8-B1F1-4283-B659-BAAE1E6F0065}" sibTransId="{F5562AFD-0793-4C88-AA9A-21DF77200164}"/>
    <dgm:cxn modelId="{86B99091-3786-5C4F-A943-A3CF368A2F10}" type="presOf" srcId="{0038DA31-8170-4252-82DA-97002FCC11A5}" destId="{25D90FBE-518E-1643-B337-06F4449C094B}" srcOrd="0" destOrd="0" presId="urn:microsoft.com/office/officeart/2016/7/layout/VerticalSolidActionList"/>
    <dgm:cxn modelId="{A403F5AF-3554-465A-8F32-96F5181257C7}" srcId="{29D961B5-A22D-4968-8C35-7EC3BA1A2902}" destId="{1267B34F-043B-4852-8C6E-9FF1456E7AAA}" srcOrd="0" destOrd="0" parTransId="{FB651471-6587-4BD1-9C73-69FC9336EE6D}" sibTransId="{14BFE0CB-3E46-4516-A203-1F8FD39F8363}"/>
    <dgm:cxn modelId="{4E3F86B9-2594-4E7E-8FB8-0CACE65B222C}" srcId="{0038DA31-8170-4252-82DA-97002FCC11A5}" destId="{DD13DC1E-B9E1-4132-B4BE-01947CFF4488}" srcOrd="0" destOrd="0" parTransId="{C9777DA2-883C-48BF-BC7E-2215DBEF5AAF}" sibTransId="{AA972A52-F028-42BC-B06E-F3BBBC5BE2D6}"/>
    <dgm:cxn modelId="{1102E0B9-0756-814F-88E5-62EBDB5ADEE8}" type="presOf" srcId="{694FB8F2-34FB-4CDE-899A-49B98FAC35CA}" destId="{3EEA07E5-F62B-9841-BA2A-4179E8FEFFC4}" srcOrd="0" destOrd="0" presId="urn:microsoft.com/office/officeart/2016/7/layout/VerticalSolidActionList"/>
    <dgm:cxn modelId="{607E6BBA-A9A4-4F77-A910-BDA3539DF2F1}" srcId="{D30AF749-3658-4739-9E9B-B40A15C05EE5}" destId="{AA85CE9D-8203-49C0-9962-E7FFB875923A}" srcOrd="0" destOrd="0" parTransId="{C09F1C3C-C7E6-4485-A444-5E4CF53CB796}" sibTransId="{4567DD44-8CB8-48D2-A15E-EF6567C7B683}"/>
    <dgm:cxn modelId="{49D59BBC-CD5F-3E43-AAAC-D9108C9920C1}" type="presOf" srcId="{AA85CE9D-8203-49C0-9962-E7FFB875923A}" destId="{0A522701-00CB-1F4C-A816-59381C272C95}" srcOrd="0" destOrd="0" presId="urn:microsoft.com/office/officeart/2016/7/layout/VerticalSolidActionList"/>
    <dgm:cxn modelId="{DD4F32C6-FEFD-3E47-BED0-A35625469F2E}" type="presOf" srcId="{D30AF749-3658-4739-9E9B-B40A15C05EE5}" destId="{4CE0F2BB-8CD5-5A4F-9A01-B749BDDA2A84}" srcOrd="0" destOrd="0" presId="urn:microsoft.com/office/officeart/2016/7/layout/VerticalSolidActionList"/>
    <dgm:cxn modelId="{B1DBFFCA-3D60-9640-A0AB-5F35CF1EBB66}" type="presOf" srcId="{84158E07-DC58-4073-A6A2-F6AD7F80C313}" destId="{EE59D1F1-78D3-334B-9340-A82871CDEF6A}" srcOrd="0" destOrd="0" presId="urn:microsoft.com/office/officeart/2016/7/layout/VerticalSolidActionList"/>
    <dgm:cxn modelId="{CC1CF6DC-5A11-FC40-A554-7159F64D551D}" type="presOf" srcId="{1267B34F-043B-4852-8C6E-9FF1456E7AAA}" destId="{7099E7E4-BABA-BE4F-B465-210D7F4395B7}" srcOrd="0" destOrd="0" presId="urn:microsoft.com/office/officeart/2016/7/layout/VerticalSolidActionList"/>
    <dgm:cxn modelId="{0E2BE1ED-75FC-EC47-BDDE-B25714AE9D45}" type="presOf" srcId="{DD13DC1E-B9E1-4132-B4BE-01947CFF4488}" destId="{66355644-4720-F44B-8632-1003D56650A4}" srcOrd="0" destOrd="0" presId="urn:microsoft.com/office/officeart/2016/7/layout/VerticalSolidActionList"/>
    <dgm:cxn modelId="{9D47702A-0712-754E-A3C7-8C404589B10C}" type="presParOf" srcId="{00F510B5-2416-7348-9E2B-16DC1CB6C230}" destId="{79D08C52-1FC0-E74A-8889-C79D3BE3FAB1}" srcOrd="0" destOrd="0" presId="urn:microsoft.com/office/officeart/2016/7/layout/VerticalSolidActionList"/>
    <dgm:cxn modelId="{4AF1709E-36BE-7046-941C-9FBEFF6C9948}" type="presParOf" srcId="{79D08C52-1FC0-E74A-8889-C79D3BE3FAB1}" destId="{A18D4FC5-6106-CE49-99BF-D0A98C9ECD22}" srcOrd="0" destOrd="0" presId="urn:microsoft.com/office/officeart/2016/7/layout/VerticalSolidActionList"/>
    <dgm:cxn modelId="{A0E9E017-1B61-7C46-AF2B-E7AB2BEEAF1F}" type="presParOf" srcId="{79D08C52-1FC0-E74A-8889-C79D3BE3FAB1}" destId="{3EEA07E5-F62B-9841-BA2A-4179E8FEFFC4}" srcOrd="1" destOrd="0" presId="urn:microsoft.com/office/officeart/2016/7/layout/VerticalSolidActionList"/>
    <dgm:cxn modelId="{B8BDAFC1-8DD9-C340-8B54-A4BC1F80152F}" type="presParOf" srcId="{00F510B5-2416-7348-9E2B-16DC1CB6C230}" destId="{33BF00F4-787E-6143-B488-8A607F7CFB90}" srcOrd="1" destOrd="0" presId="urn:microsoft.com/office/officeart/2016/7/layout/VerticalSolidActionList"/>
    <dgm:cxn modelId="{7D638EFF-C45F-8247-88E3-45D8434672AF}" type="presParOf" srcId="{00F510B5-2416-7348-9E2B-16DC1CB6C230}" destId="{5AFFD581-C241-0F42-99F1-8E1882A85C98}" srcOrd="2" destOrd="0" presId="urn:microsoft.com/office/officeart/2016/7/layout/VerticalSolidActionList"/>
    <dgm:cxn modelId="{B6873CAD-9697-3942-92A0-BBF3A15B3E60}" type="presParOf" srcId="{5AFFD581-C241-0F42-99F1-8E1882A85C98}" destId="{F8E744D2-B4B1-D748-9B33-AC3999E9666B}" srcOrd="0" destOrd="0" presId="urn:microsoft.com/office/officeart/2016/7/layout/VerticalSolidActionList"/>
    <dgm:cxn modelId="{5A707630-C154-7941-894B-614CD49C19B8}" type="presParOf" srcId="{5AFFD581-C241-0F42-99F1-8E1882A85C98}" destId="{EE59D1F1-78D3-334B-9340-A82871CDEF6A}" srcOrd="1" destOrd="0" presId="urn:microsoft.com/office/officeart/2016/7/layout/VerticalSolidActionList"/>
    <dgm:cxn modelId="{BF00779A-0BEA-D444-8A8C-58D6FF4E358E}" type="presParOf" srcId="{00F510B5-2416-7348-9E2B-16DC1CB6C230}" destId="{4B6F41C8-B910-AE45-BAA5-570E280FBC49}" srcOrd="3" destOrd="0" presId="urn:microsoft.com/office/officeart/2016/7/layout/VerticalSolidActionList"/>
    <dgm:cxn modelId="{3E308608-F2F6-824B-BCB5-F2D913D5AE88}" type="presParOf" srcId="{00F510B5-2416-7348-9E2B-16DC1CB6C230}" destId="{B599F8C0-1841-A148-9F1A-415358B6A199}" srcOrd="4" destOrd="0" presId="urn:microsoft.com/office/officeart/2016/7/layout/VerticalSolidActionList"/>
    <dgm:cxn modelId="{3B8B5AA5-1025-544A-8AFB-9FF1F1557802}" type="presParOf" srcId="{B599F8C0-1841-A148-9F1A-415358B6A199}" destId="{C50D8520-92A9-A549-B9EA-7C7941F79B1B}" srcOrd="0" destOrd="0" presId="urn:microsoft.com/office/officeart/2016/7/layout/VerticalSolidActionList"/>
    <dgm:cxn modelId="{7F317D62-E1AA-A347-9CCF-95DF15284BA1}" type="presParOf" srcId="{B599F8C0-1841-A148-9F1A-415358B6A199}" destId="{6E5C7923-CEDA-8F47-AF5F-403E94AD96A2}" srcOrd="1" destOrd="0" presId="urn:microsoft.com/office/officeart/2016/7/layout/VerticalSolidActionList"/>
    <dgm:cxn modelId="{B98063B7-06F1-FF42-A3F5-D3C1EE0D6EC7}" type="presParOf" srcId="{00F510B5-2416-7348-9E2B-16DC1CB6C230}" destId="{C77DBE35-BA11-5249-91A8-0E4EBFD1683D}" srcOrd="5" destOrd="0" presId="urn:microsoft.com/office/officeart/2016/7/layout/VerticalSolidActionList"/>
    <dgm:cxn modelId="{AC5B3297-9855-DA40-8E2E-F9C43752F558}" type="presParOf" srcId="{00F510B5-2416-7348-9E2B-16DC1CB6C230}" destId="{1F3A1EB9-3922-A44E-BE93-010F2DEC7EA9}" srcOrd="6" destOrd="0" presId="urn:microsoft.com/office/officeart/2016/7/layout/VerticalSolidActionList"/>
    <dgm:cxn modelId="{8C3642E4-0A77-134A-9C11-7D347DC9CDD6}" type="presParOf" srcId="{1F3A1EB9-3922-A44E-BE93-010F2DEC7EA9}" destId="{25D90FBE-518E-1643-B337-06F4449C094B}" srcOrd="0" destOrd="0" presId="urn:microsoft.com/office/officeart/2016/7/layout/VerticalSolidActionList"/>
    <dgm:cxn modelId="{7312FE32-3BEC-7645-9BF1-2A3DC91F2B71}" type="presParOf" srcId="{1F3A1EB9-3922-A44E-BE93-010F2DEC7EA9}" destId="{66355644-4720-F44B-8632-1003D56650A4}" srcOrd="1" destOrd="0" presId="urn:microsoft.com/office/officeart/2016/7/layout/VerticalSolidActionList"/>
    <dgm:cxn modelId="{A96F1295-0339-DD4F-A269-914B642E35B4}" type="presParOf" srcId="{00F510B5-2416-7348-9E2B-16DC1CB6C230}" destId="{0C58A66F-B6D5-224C-9680-6294E66FE7E6}" srcOrd="7" destOrd="0" presId="urn:microsoft.com/office/officeart/2016/7/layout/VerticalSolidActionList"/>
    <dgm:cxn modelId="{DB3DA445-47C8-F443-A067-27E3FCE71451}" type="presParOf" srcId="{00F510B5-2416-7348-9E2B-16DC1CB6C230}" destId="{899297EC-2644-C041-AAF6-2E1E9BBB9DF1}" srcOrd="8" destOrd="0" presId="urn:microsoft.com/office/officeart/2016/7/layout/VerticalSolidActionList"/>
    <dgm:cxn modelId="{03CCBCCB-67FF-B348-B0B7-1A61E05DF862}" type="presParOf" srcId="{899297EC-2644-C041-AAF6-2E1E9BBB9DF1}" destId="{4CE0F2BB-8CD5-5A4F-9A01-B749BDDA2A84}" srcOrd="0" destOrd="0" presId="urn:microsoft.com/office/officeart/2016/7/layout/VerticalSolidActionList"/>
    <dgm:cxn modelId="{36E204ED-A3E9-504C-A33F-F83D02CBBBC0}" type="presParOf" srcId="{899297EC-2644-C041-AAF6-2E1E9BBB9DF1}" destId="{0A522701-00CB-1F4C-A816-59381C272C95}" srcOrd="1" destOrd="0" presId="urn:microsoft.com/office/officeart/2016/7/layout/VerticalSolidActionList"/>
    <dgm:cxn modelId="{095D2A18-EF0C-3246-833F-179D0E5C5EC5}" type="presParOf" srcId="{00F510B5-2416-7348-9E2B-16DC1CB6C230}" destId="{0DDF18CE-7549-384C-961D-CDC0778AF961}" srcOrd="9" destOrd="0" presId="urn:microsoft.com/office/officeart/2016/7/layout/VerticalSolidActionList"/>
    <dgm:cxn modelId="{5249BED7-013F-BB45-B93C-71BB36300D65}" type="presParOf" srcId="{00F510B5-2416-7348-9E2B-16DC1CB6C230}" destId="{7022B70E-0C74-8E44-B289-EC94BE41A641}" srcOrd="10" destOrd="0" presId="urn:microsoft.com/office/officeart/2016/7/layout/VerticalSolidActionList"/>
    <dgm:cxn modelId="{94FA7FEF-DB2D-1343-A3D8-70BA89E283EC}" type="presParOf" srcId="{7022B70E-0C74-8E44-B289-EC94BE41A641}" destId="{7E1BB8EA-6C14-F048-BDC1-55229232D27B}" srcOrd="0" destOrd="0" presId="urn:microsoft.com/office/officeart/2016/7/layout/VerticalSolidActionList"/>
    <dgm:cxn modelId="{49D30D51-C8EB-1F44-8649-3FF119AD0054}" type="presParOf" srcId="{7022B70E-0C74-8E44-B289-EC94BE41A641}" destId="{7099E7E4-BABA-BE4F-B465-210D7F4395B7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906ADD6-C664-476E-A66C-4B1FEBE606B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ACE5AD37-C598-45F4-9C02-9EAF71D9DF39}">
      <dgm:prSet/>
      <dgm:spPr/>
      <dgm:t>
        <a:bodyPr/>
        <a:lstStyle/>
        <a:p>
          <a:r>
            <a:rPr lang="en-US"/>
            <a:t>Time management is a key skill for university success.</a:t>
          </a:r>
        </a:p>
      </dgm:t>
    </dgm:pt>
    <dgm:pt modelId="{62E2F423-7F22-4C3B-BA55-D7C69B72329E}" type="parTrans" cxnId="{94DB0FEF-BD40-46AF-8527-74205E0CF2A4}">
      <dgm:prSet/>
      <dgm:spPr/>
      <dgm:t>
        <a:bodyPr/>
        <a:lstStyle/>
        <a:p>
          <a:endParaRPr lang="en-US"/>
        </a:p>
      </dgm:t>
    </dgm:pt>
    <dgm:pt modelId="{50489080-D0EB-4115-8507-EA4F68A9B33C}" type="sibTrans" cxnId="{94DB0FEF-BD40-46AF-8527-74205E0CF2A4}">
      <dgm:prSet/>
      <dgm:spPr/>
      <dgm:t>
        <a:bodyPr/>
        <a:lstStyle/>
        <a:p>
          <a:endParaRPr lang="en-US"/>
        </a:p>
      </dgm:t>
    </dgm:pt>
    <dgm:pt modelId="{743B44EF-6E4D-43AD-8F68-0E50BD77C63D}">
      <dgm:prSet/>
      <dgm:spPr/>
      <dgm:t>
        <a:bodyPr/>
        <a:lstStyle/>
        <a:p>
          <a:r>
            <a:rPr lang="en-US"/>
            <a:t>- Helps achieve academic and personal goals</a:t>
          </a:r>
        </a:p>
      </dgm:t>
    </dgm:pt>
    <dgm:pt modelId="{A23E9D03-D173-47BA-AE99-5913FF3DB19E}" type="parTrans" cxnId="{8A786139-B01D-47BA-A613-E17780C43E72}">
      <dgm:prSet/>
      <dgm:spPr/>
      <dgm:t>
        <a:bodyPr/>
        <a:lstStyle/>
        <a:p>
          <a:endParaRPr lang="en-US"/>
        </a:p>
      </dgm:t>
    </dgm:pt>
    <dgm:pt modelId="{68FA8671-DC89-4BEF-BDC7-F94F5537C471}" type="sibTrans" cxnId="{8A786139-B01D-47BA-A613-E17780C43E72}">
      <dgm:prSet/>
      <dgm:spPr/>
      <dgm:t>
        <a:bodyPr/>
        <a:lstStyle/>
        <a:p>
          <a:endParaRPr lang="en-US"/>
        </a:p>
      </dgm:t>
    </dgm:pt>
    <dgm:pt modelId="{6813CEB4-CCB7-49B5-92D4-5D12B95DB2B0}">
      <dgm:prSet/>
      <dgm:spPr/>
      <dgm:t>
        <a:bodyPr/>
        <a:lstStyle/>
        <a:p>
          <a:r>
            <a:rPr lang="en-US"/>
            <a:t>- Minimizes stress and maximizes productivity</a:t>
          </a:r>
        </a:p>
      </dgm:t>
    </dgm:pt>
    <dgm:pt modelId="{F40CEDD8-370C-47D5-8451-2F0B6F41B8B2}" type="parTrans" cxnId="{44BB40B8-8B6F-4BAC-8EDB-49EEF65F5279}">
      <dgm:prSet/>
      <dgm:spPr/>
      <dgm:t>
        <a:bodyPr/>
        <a:lstStyle/>
        <a:p>
          <a:endParaRPr lang="en-US"/>
        </a:p>
      </dgm:t>
    </dgm:pt>
    <dgm:pt modelId="{7C338C5C-164E-4265-A2D7-A4020D255454}" type="sibTrans" cxnId="{44BB40B8-8B6F-4BAC-8EDB-49EEF65F5279}">
      <dgm:prSet/>
      <dgm:spPr/>
      <dgm:t>
        <a:bodyPr/>
        <a:lstStyle/>
        <a:p>
          <a:endParaRPr lang="en-US"/>
        </a:p>
      </dgm:t>
    </dgm:pt>
    <dgm:pt modelId="{204140BD-3D58-4E8D-AEE6-3B3E22E0E7C4}">
      <dgm:prSet/>
      <dgm:spPr/>
      <dgm:t>
        <a:bodyPr/>
        <a:lstStyle/>
        <a:p>
          <a:r>
            <a:rPr lang="en-US"/>
            <a:t>- Builds habits that are valuable beyond university</a:t>
          </a:r>
        </a:p>
      </dgm:t>
    </dgm:pt>
    <dgm:pt modelId="{169E6A92-702A-4219-BCAE-F7FA3BED93E5}" type="parTrans" cxnId="{C444F1BF-66D6-47FE-A8A5-453799080731}">
      <dgm:prSet/>
      <dgm:spPr/>
      <dgm:t>
        <a:bodyPr/>
        <a:lstStyle/>
        <a:p>
          <a:endParaRPr lang="en-US"/>
        </a:p>
      </dgm:t>
    </dgm:pt>
    <dgm:pt modelId="{50AB9AE5-978A-467C-9233-5ED97472FCD9}" type="sibTrans" cxnId="{C444F1BF-66D6-47FE-A8A5-453799080731}">
      <dgm:prSet/>
      <dgm:spPr/>
      <dgm:t>
        <a:bodyPr/>
        <a:lstStyle/>
        <a:p>
          <a:endParaRPr lang="en-US"/>
        </a:p>
      </dgm:t>
    </dgm:pt>
    <dgm:pt modelId="{94A16AA5-4DB1-4CC7-84FC-80F492F66FF4}" type="pres">
      <dgm:prSet presAssocID="{1906ADD6-C664-476E-A66C-4B1FEBE606B2}" presName="root" presStyleCnt="0">
        <dgm:presLayoutVars>
          <dgm:dir/>
          <dgm:resizeHandles val="exact"/>
        </dgm:presLayoutVars>
      </dgm:prSet>
      <dgm:spPr/>
    </dgm:pt>
    <dgm:pt modelId="{E0A6790B-C2DE-45F1-BD7F-2E4D931DBF32}" type="pres">
      <dgm:prSet presAssocID="{ACE5AD37-C598-45F4-9C02-9EAF71D9DF39}" presName="compNode" presStyleCnt="0"/>
      <dgm:spPr/>
    </dgm:pt>
    <dgm:pt modelId="{669DD98D-9625-465F-B150-196294EA94D0}" type="pres">
      <dgm:prSet presAssocID="{ACE5AD37-C598-45F4-9C02-9EAF71D9DF3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E35ECEB-644A-4AAB-A6AF-84242294D7CD}" type="pres">
      <dgm:prSet presAssocID="{ACE5AD37-C598-45F4-9C02-9EAF71D9DF39}" presName="spaceRect" presStyleCnt="0"/>
      <dgm:spPr/>
    </dgm:pt>
    <dgm:pt modelId="{29FC1A68-1BF6-4242-A059-09AD5EC400FF}" type="pres">
      <dgm:prSet presAssocID="{ACE5AD37-C598-45F4-9C02-9EAF71D9DF39}" presName="textRect" presStyleLbl="revTx" presStyleIdx="0" presStyleCnt="4">
        <dgm:presLayoutVars>
          <dgm:chMax val="1"/>
          <dgm:chPref val="1"/>
        </dgm:presLayoutVars>
      </dgm:prSet>
      <dgm:spPr/>
    </dgm:pt>
    <dgm:pt modelId="{F3052EFC-5452-4FA1-A52D-656A54C174D6}" type="pres">
      <dgm:prSet presAssocID="{50489080-D0EB-4115-8507-EA4F68A9B33C}" presName="sibTrans" presStyleCnt="0"/>
      <dgm:spPr/>
    </dgm:pt>
    <dgm:pt modelId="{C9E4EFF5-C43E-4975-84B9-18C1454874E1}" type="pres">
      <dgm:prSet presAssocID="{743B44EF-6E4D-43AD-8F68-0E50BD77C63D}" presName="compNode" presStyleCnt="0"/>
      <dgm:spPr/>
    </dgm:pt>
    <dgm:pt modelId="{F4103E63-18F9-4A24-AA43-2F6B00792E26}" type="pres">
      <dgm:prSet presAssocID="{743B44EF-6E4D-43AD-8F68-0E50BD77C63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9DC0907-243A-41C3-9417-5BD905B67A6F}" type="pres">
      <dgm:prSet presAssocID="{743B44EF-6E4D-43AD-8F68-0E50BD77C63D}" presName="spaceRect" presStyleCnt="0"/>
      <dgm:spPr/>
    </dgm:pt>
    <dgm:pt modelId="{3BC3764D-CADE-49FB-A5FD-92CFF7A27393}" type="pres">
      <dgm:prSet presAssocID="{743B44EF-6E4D-43AD-8F68-0E50BD77C63D}" presName="textRect" presStyleLbl="revTx" presStyleIdx="1" presStyleCnt="4">
        <dgm:presLayoutVars>
          <dgm:chMax val="1"/>
          <dgm:chPref val="1"/>
        </dgm:presLayoutVars>
      </dgm:prSet>
      <dgm:spPr/>
    </dgm:pt>
    <dgm:pt modelId="{5FB3879E-CA3F-4B84-B9E5-B41B26183E72}" type="pres">
      <dgm:prSet presAssocID="{68FA8671-DC89-4BEF-BDC7-F94F5537C471}" presName="sibTrans" presStyleCnt="0"/>
      <dgm:spPr/>
    </dgm:pt>
    <dgm:pt modelId="{33D7D34B-E792-4FBD-8009-F985C3F85D72}" type="pres">
      <dgm:prSet presAssocID="{6813CEB4-CCB7-49B5-92D4-5D12B95DB2B0}" presName="compNode" presStyleCnt="0"/>
      <dgm:spPr/>
    </dgm:pt>
    <dgm:pt modelId="{350F8DCB-96A5-482C-B084-F40550E839E2}" type="pres">
      <dgm:prSet presAssocID="{6813CEB4-CCB7-49B5-92D4-5D12B95DB2B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6681C8C-8FCB-4AC8-9CFB-2AAE010B715F}" type="pres">
      <dgm:prSet presAssocID="{6813CEB4-CCB7-49B5-92D4-5D12B95DB2B0}" presName="spaceRect" presStyleCnt="0"/>
      <dgm:spPr/>
    </dgm:pt>
    <dgm:pt modelId="{59E1352B-3D9F-4E7B-AA43-1EBEC5084ACD}" type="pres">
      <dgm:prSet presAssocID="{6813CEB4-CCB7-49B5-92D4-5D12B95DB2B0}" presName="textRect" presStyleLbl="revTx" presStyleIdx="2" presStyleCnt="4">
        <dgm:presLayoutVars>
          <dgm:chMax val="1"/>
          <dgm:chPref val="1"/>
        </dgm:presLayoutVars>
      </dgm:prSet>
      <dgm:spPr/>
    </dgm:pt>
    <dgm:pt modelId="{FA831C17-35D1-47DB-818E-529F9CDFF79A}" type="pres">
      <dgm:prSet presAssocID="{7C338C5C-164E-4265-A2D7-A4020D255454}" presName="sibTrans" presStyleCnt="0"/>
      <dgm:spPr/>
    </dgm:pt>
    <dgm:pt modelId="{C39B6463-A92E-4FB5-81C4-2F5016B7A9BD}" type="pres">
      <dgm:prSet presAssocID="{204140BD-3D58-4E8D-AEE6-3B3E22E0E7C4}" presName="compNode" presStyleCnt="0"/>
      <dgm:spPr/>
    </dgm:pt>
    <dgm:pt modelId="{7CC36551-8187-4C81-9C52-A18FFEA6143A}" type="pres">
      <dgm:prSet presAssocID="{204140BD-3D58-4E8D-AEE6-3B3E22E0E7C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5280E80-61E3-4C04-8658-D9FF4EBE58D3}" type="pres">
      <dgm:prSet presAssocID="{204140BD-3D58-4E8D-AEE6-3B3E22E0E7C4}" presName="spaceRect" presStyleCnt="0"/>
      <dgm:spPr/>
    </dgm:pt>
    <dgm:pt modelId="{905164ED-07AD-43B1-A13A-7D0C3F492B70}" type="pres">
      <dgm:prSet presAssocID="{204140BD-3D58-4E8D-AEE6-3B3E22E0E7C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A786139-B01D-47BA-A613-E17780C43E72}" srcId="{1906ADD6-C664-476E-A66C-4B1FEBE606B2}" destId="{743B44EF-6E4D-43AD-8F68-0E50BD77C63D}" srcOrd="1" destOrd="0" parTransId="{A23E9D03-D173-47BA-AE99-5913FF3DB19E}" sibTransId="{68FA8671-DC89-4BEF-BDC7-F94F5537C471}"/>
    <dgm:cxn modelId="{10C7ED76-6F18-4A00-9D03-8A15A1CD7772}" type="presOf" srcId="{6813CEB4-CCB7-49B5-92D4-5D12B95DB2B0}" destId="{59E1352B-3D9F-4E7B-AA43-1EBEC5084ACD}" srcOrd="0" destOrd="0" presId="urn:microsoft.com/office/officeart/2018/2/layout/IconLabelList"/>
    <dgm:cxn modelId="{CD7B3088-75A4-4A6B-B5C4-AEF2E34C6018}" type="presOf" srcId="{743B44EF-6E4D-43AD-8F68-0E50BD77C63D}" destId="{3BC3764D-CADE-49FB-A5FD-92CFF7A27393}" srcOrd="0" destOrd="0" presId="urn:microsoft.com/office/officeart/2018/2/layout/IconLabelList"/>
    <dgm:cxn modelId="{F7B0C09B-4CA1-45E5-BF83-90C8706A2280}" type="presOf" srcId="{1906ADD6-C664-476E-A66C-4B1FEBE606B2}" destId="{94A16AA5-4DB1-4CC7-84FC-80F492F66FF4}" srcOrd="0" destOrd="0" presId="urn:microsoft.com/office/officeart/2018/2/layout/IconLabelList"/>
    <dgm:cxn modelId="{44BB40B8-8B6F-4BAC-8EDB-49EEF65F5279}" srcId="{1906ADD6-C664-476E-A66C-4B1FEBE606B2}" destId="{6813CEB4-CCB7-49B5-92D4-5D12B95DB2B0}" srcOrd="2" destOrd="0" parTransId="{F40CEDD8-370C-47D5-8451-2F0B6F41B8B2}" sibTransId="{7C338C5C-164E-4265-A2D7-A4020D255454}"/>
    <dgm:cxn modelId="{C444F1BF-66D6-47FE-A8A5-453799080731}" srcId="{1906ADD6-C664-476E-A66C-4B1FEBE606B2}" destId="{204140BD-3D58-4E8D-AEE6-3B3E22E0E7C4}" srcOrd="3" destOrd="0" parTransId="{169E6A92-702A-4219-BCAE-F7FA3BED93E5}" sibTransId="{50AB9AE5-978A-467C-9233-5ED97472FCD9}"/>
    <dgm:cxn modelId="{7BB8F2C2-5739-47E2-801A-7CDDD3B68AE9}" type="presOf" srcId="{204140BD-3D58-4E8D-AEE6-3B3E22E0E7C4}" destId="{905164ED-07AD-43B1-A13A-7D0C3F492B70}" srcOrd="0" destOrd="0" presId="urn:microsoft.com/office/officeart/2018/2/layout/IconLabelList"/>
    <dgm:cxn modelId="{94DB0FEF-BD40-46AF-8527-74205E0CF2A4}" srcId="{1906ADD6-C664-476E-A66C-4B1FEBE606B2}" destId="{ACE5AD37-C598-45F4-9C02-9EAF71D9DF39}" srcOrd="0" destOrd="0" parTransId="{62E2F423-7F22-4C3B-BA55-D7C69B72329E}" sibTransId="{50489080-D0EB-4115-8507-EA4F68A9B33C}"/>
    <dgm:cxn modelId="{5A4CCBF8-1D31-4421-A3E0-CF98454B5539}" type="presOf" srcId="{ACE5AD37-C598-45F4-9C02-9EAF71D9DF39}" destId="{29FC1A68-1BF6-4242-A059-09AD5EC400FF}" srcOrd="0" destOrd="0" presId="urn:microsoft.com/office/officeart/2018/2/layout/IconLabelList"/>
    <dgm:cxn modelId="{A097546C-2369-4C29-9AD1-CE1F9FEFDB91}" type="presParOf" srcId="{94A16AA5-4DB1-4CC7-84FC-80F492F66FF4}" destId="{E0A6790B-C2DE-45F1-BD7F-2E4D931DBF32}" srcOrd="0" destOrd="0" presId="urn:microsoft.com/office/officeart/2018/2/layout/IconLabelList"/>
    <dgm:cxn modelId="{A3F6E7F4-41D7-4D50-8D79-6B402DCF227A}" type="presParOf" srcId="{E0A6790B-C2DE-45F1-BD7F-2E4D931DBF32}" destId="{669DD98D-9625-465F-B150-196294EA94D0}" srcOrd="0" destOrd="0" presId="urn:microsoft.com/office/officeart/2018/2/layout/IconLabelList"/>
    <dgm:cxn modelId="{1EAD89D1-2726-4D46-99D2-28E452F6B0B1}" type="presParOf" srcId="{E0A6790B-C2DE-45F1-BD7F-2E4D931DBF32}" destId="{3E35ECEB-644A-4AAB-A6AF-84242294D7CD}" srcOrd="1" destOrd="0" presId="urn:microsoft.com/office/officeart/2018/2/layout/IconLabelList"/>
    <dgm:cxn modelId="{2DD10A8F-E6DF-45F0-A9DA-D8EC767D9820}" type="presParOf" srcId="{E0A6790B-C2DE-45F1-BD7F-2E4D931DBF32}" destId="{29FC1A68-1BF6-4242-A059-09AD5EC400FF}" srcOrd="2" destOrd="0" presId="urn:microsoft.com/office/officeart/2018/2/layout/IconLabelList"/>
    <dgm:cxn modelId="{A6E13836-8C0E-4A2C-B25F-B3B91B018EF4}" type="presParOf" srcId="{94A16AA5-4DB1-4CC7-84FC-80F492F66FF4}" destId="{F3052EFC-5452-4FA1-A52D-656A54C174D6}" srcOrd="1" destOrd="0" presId="urn:microsoft.com/office/officeart/2018/2/layout/IconLabelList"/>
    <dgm:cxn modelId="{3A608E70-FCDA-4A21-A062-F041557AE187}" type="presParOf" srcId="{94A16AA5-4DB1-4CC7-84FC-80F492F66FF4}" destId="{C9E4EFF5-C43E-4975-84B9-18C1454874E1}" srcOrd="2" destOrd="0" presId="urn:microsoft.com/office/officeart/2018/2/layout/IconLabelList"/>
    <dgm:cxn modelId="{F73E3827-5B51-4CBF-9133-C7594E1CDCFC}" type="presParOf" srcId="{C9E4EFF5-C43E-4975-84B9-18C1454874E1}" destId="{F4103E63-18F9-4A24-AA43-2F6B00792E26}" srcOrd="0" destOrd="0" presId="urn:microsoft.com/office/officeart/2018/2/layout/IconLabelList"/>
    <dgm:cxn modelId="{0AFE786B-2EF8-428F-BC94-014E5171293F}" type="presParOf" srcId="{C9E4EFF5-C43E-4975-84B9-18C1454874E1}" destId="{59DC0907-243A-41C3-9417-5BD905B67A6F}" srcOrd="1" destOrd="0" presId="urn:microsoft.com/office/officeart/2018/2/layout/IconLabelList"/>
    <dgm:cxn modelId="{CEA2837A-EB9D-4A8C-8D46-F695C7521BDC}" type="presParOf" srcId="{C9E4EFF5-C43E-4975-84B9-18C1454874E1}" destId="{3BC3764D-CADE-49FB-A5FD-92CFF7A27393}" srcOrd="2" destOrd="0" presId="urn:microsoft.com/office/officeart/2018/2/layout/IconLabelList"/>
    <dgm:cxn modelId="{75C3ED62-FA86-4C32-80C4-A948B0675739}" type="presParOf" srcId="{94A16AA5-4DB1-4CC7-84FC-80F492F66FF4}" destId="{5FB3879E-CA3F-4B84-B9E5-B41B26183E72}" srcOrd="3" destOrd="0" presId="urn:microsoft.com/office/officeart/2018/2/layout/IconLabelList"/>
    <dgm:cxn modelId="{9D490A52-7CB6-46EC-B483-A52C4E32D1C0}" type="presParOf" srcId="{94A16AA5-4DB1-4CC7-84FC-80F492F66FF4}" destId="{33D7D34B-E792-4FBD-8009-F985C3F85D72}" srcOrd="4" destOrd="0" presId="urn:microsoft.com/office/officeart/2018/2/layout/IconLabelList"/>
    <dgm:cxn modelId="{61BD01D4-9F1F-4254-BACF-9F6C33272AE1}" type="presParOf" srcId="{33D7D34B-E792-4FBD-8009-F985C3F85D72}" destId="{350F8DCB-96A5-482C-B084-F40550E839E2}" srcOrd="0" destOrd="0" presId="urn:microsoft.com/office/officeart/2018/2/layout/IconLabelList"/>
    <dgm:cxn modelId="{1070ECCA-57C9-415F-B6A7-0202FB02B23C}" type="presParOf" srcId="{33D7D34B-E792-4FBD-8009-F985C3F85D72}" destId="{F6681C8C-8FCB-4AC8-9CFB-2AAE010B715F}" srcOrd="1" destOrd="0" presId="urn:microsoft.com/office/officeart/2018/2/layout/IconLabelList"/>
    <dgm:cxn modelId="{72EADD14-270C-4FBA-9DC3-A1605A25B575}" type="presParOf" srcId="{33D7D34B-E792-4FBD-8009-F985C3F85D72}" destId="{59E1352B-3D9F-4E7B-AA43-1EBEC5084ACD}" srcOrd="2" destOrd="0" presId="urn:microsoft.com/office/officeart/2018/2/layout/IconLabelList"/>
    <dgm:cxn modelId="{3A0481D7-AEE6-42B3-AAA8-FF864E475C25}" type="presParOf" srcId="{94A16AA5-4DB1-4CC7-84FC-80F492F66FF4}" destId="{FA831C17-35D1-47DB-818E-529F9CDFF79A}" srcOrd="5" destOrd="0" presId="urn:microsoft.com/office/officeart/2018/2/layout/IconLabelList"/>
    <dgm:cxn modelId="{9EDB6DB8-C2D9-41FE-B785-EF899534D6DA}" type="presParOf" srcId="{94A16AA5-4DB1-4CC7-84FC-80F492F66FF4}" destId="{C39B6463-A92E-4FB5-81C4-2F5016B7A9BD}" srcOrd="6" destOrd="0" presId="urn:microsoft.com/office/officeart/2018/2/layout/IconLabelList"/>
    <dgm:cxn modelId="{2DAEABE0-CB49-4022-8BFA-705D81047114}" type="presParOf" srcId="{C39B6463-A92E-4FB5-81C4-2F5016B7A9BD}" destId="{7CC36551-8187-4C81-9C52-A18FFEA6143A}" srcOrd="0" destOrd="0" presId="urn:microsoft.com/office/officeart/2018/2/layout/IconLabelList"/>
    <dgm:cxn modelId="{DB5929DE-B2D3-452F-8A27-034910020552}" type="presParOf" srcId="{C39B6463-A92E-4FB5-81C4-2F5016B7A9BD}" destId="{65280E80-61E3-4C04-8658-D9FF4EBE58D3}" srcOrd="1" destOrd="0" presId="urn:microsoft.com/office/officeart/2018/2/layout/IconLabelList"/>
    <dgm:cxn modelId="{3348D944-78E0-4FE0-83F0-ED8D4325FD38}" type="presParOf" srcId="{C39B6463-A92E-4FB5-81C4-2F5016B7A9BD}" destId="{905164ED-07AD-43B1-A13A-7D0C3F492B7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6E2318F-30A0-425B-B9AF-703CF4B7AAD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17E06644-C745-4E96-A9C1-5A288B6BA4F4}">
      <dgm:prSet/>
      <dgm:spPr/>
      <dgm:t>
        <a:bodyPr/>
        <a:lstStyle/>
        <a:p>
          <a:r>
            <a:rPr lang="en-US" baseline="0"/>
            <a:t>- Provides more free time for hobbies and social life</a:t>
          </a:r>
          <a:endParaRPr lang="en-US"/>
        </a:p>
      </dgm:t>
    </dgm:pt>
    <dgm:pt modelId="{C8AF8388-3C8E-49F4-B309-9FD8304A86DD}" type="parTrans" cxnId="{201B228D-B1B2-431B-A531-2020BFC33589}">
      <dgm:prSet/>
      <dgm:spPr/>
      <dgm:t>
        <a:bodyPr/>
        <a:lstStyle/>
        <a:p>
          <a:endParaRPr lang="en-US"/>
        </a:p>
      </dgm:t>
    </dgm:pt>
    <dgm:pt modelId="{260932D5-51F2-43B7-B22E-12141DE8D9BA}" type="sibTrans" cxnId="{201B228D-B1B2-431B-A531-2020BFC33589}">
      <dgm:prSet/>
      <dgm:spPr/>
      <dgm:t>
        <a:bodyPr/>
        <a:lstStyle/>
        <a:p>
          <a:endParaRPr lang="en-US"/>
        </a:p>
      </dgm:t>
    </dgm:pt>
    <dgm:pt modelId="{145B7B27-F731-424D-8039-259C0B12B0BF}">
      <dgm:prSet/>
      <dgm:spPr/>
      <dgm:t>
        <a:bodyPr/>
        <a:lstStyle/>
        <a:p>
          <a:r>
            <a:rPr lang="en-US" baseline="0"/>
            <a:t>- Builds confidence in academic abilities</a:t>
          </a:r>
          <a:endParaRPr lang="en-US"/>
        </a:p>
      </dgm:t>
    </dgm:pt>
    <dgm:pt modelId="{8B93E19B-7BD0-4AC0-92D0-93CE1054FF45}" type="parTrans" cxnId="{8B6BDD5B-63B5-42BF-9FC5-3820C2CB3141}">
      <dgm:prSet/>
      <dgm:spPr/>
      <dgm:t>
        <a:bodyPr/>
        <a:lstStyle/>
        <a:p>
          <a:endParaRPr lang="en-US"/>
        </a:p>
      </dgm:t>
    </dgm:pt>
    <dgm:pt modelId="{78F6A20C-2773-4697-8579-C67F5AB5B825}" type="sibTrans" cxnId="{8B6BDD5B-63B5-42BF-9FC5-3820C2CB3141}">
      <dgm:prSet/>
      <dgm:spPr/>
      <dgm:t>
        <a:bodyPr/>
        <a:lstStyle/>
        <a:p>
          <a:endParaRPr lang="en-US"/>
        </a:p>
      </dgm:t>
    </dgm:pt>
    <dgm:pt modelId="{7870AAB7-EFF9-4BC0-9507-1F76BF6BDD87}">
      <dgm:prSet/>
      <dgm:spPr/>
      <dgm:t>
        <a:bodyPr/>
        <a:lstStyle/>
        <a:p>
          <a:r>
            <a:rPr lang="en-US" baseline="0"/>
            <a:t>- Encourages long-term success and career readiness</a:t>
          </a:r>
          <a:endParaRPr lang="en-US"/>
        </a:p>
      </dgm:t>
    </dgm:pt>
    <dgm:pt modelId="{93B5CF55-C7A6-4A1D-9BC1-DD52AC3C2830}" type="parTrans" cxnId="{7281C738-49B3-4EF5-B8BC-C6D47F8033AC}">
      <dgm:prSet/>
      <dgm:spPr/>
      <dgm:t>
        <a:bodyPr/>
        <a:lstStyle/>
        <a:p>
          <a:endParaRPr lang="en-US"/>
        </a:p>
      </dgm:t>
    </dgm:pt>
    <dgm:pt modelId="{63139D99-7E88-4777-ADB7-EB7E0DC5B27F}" type="sibTrans" cxnId="{7281C738-49B3-4EF5-B8BC-C6D47F8033AC}">
      <dgm:prSet/>
      <dgm:spPr/>
      <dgm:t>
        <a:bodyPr/>
        <a:lstStyle/>
        <a:p>
          <a:endParaRPr lang="en-US"/>
        </a:p>
      </dgm:t>
    </dgm:pt>
    <dgm:pt modelId="{57B66B75-20C5-4BBF-967E-A3A090E54D41}">
      <dgm:prSet/>
      <dgm:spPr/>
      <dgm:t>
        <a:bodyPr/>
        <a:lstStyle/>
        <a:p>
          <a:r>
            <a:rPr lang="en-US" baseline="0"/>
            <a:t>- Enhances decision-making skills</a:t>
          </a:r>
          <a:endParaRPr lang="en-US"/>
        </a:p>
      </dgm:t>
    </dgm:pt>
    <dgm:pt modelId="{42BF1408-B388-42CF-BBB5-440A09BDA4E8}" type="parTrans" cxnId="{E0C25F62-BD4A-4DF8-8886-A6B19877A44D}">
      <dgm:prSet/>
      <dgm:spPr/>
      <dgm:t>
        <a:bodyPr/>
        <a:lstStyle/>
        <a:p>
          <a:endParaRPr lang="en-US"/>
        </a:p>
      </dgm:t>
    </dgm:pt>
    <dgm:pt modelId="{069704D3-88AE-4A48-997E-975A178BB057}" type="sibTrans" cxnId="{E0C25F62-BD4A-4DF8-8886-A6B19877A44D}">
      <dgm:prSet/>
      <dgm:spPr/>
      <dgm:t>
        <a:bodyPr/>
        <a:lstStyle/>
        <a:p>
          <a:endParaRPr lang="en-US"/>
        </a:p>
      </dgm:t>
    </dgm:pt>
    <dgm:pt modelId="{E870A158-FC71-4534-84CA-69AD35EB61A1}" type="pres">
      <dgm:prSet presAssocID="{56E2318F-30A0-425B-B9AF-703CF4B7AAD6}" presName="root" presStyleCnt="0">
        <dgm:presLayoutVars>
          <dgm:dir/>
          <dgm:resizeHandles val="exact"/>
        </dgm:presLayoutVars>
      </dgm:prSet>
      <dgm:spPr/>
    </dgm:pt>
    <dgm:pt modelId="{BC009E18-4D2E-43E0-A65D-0FDDDB96E1B0}" type="pres">
      <dgm:prSet presAssocID="{17E06644-C745-4E96-A9C1-5A288B6BA4F4}" presName="compNode" presStyleCnt="0"/>
      <dgm:spPr/>
    </dgm:pt>
    <dgm:pt modelId="{987CE817-0E47-44E5-B002-28903F7A08AF}" type="pres">
      <dgm:prSet presAssocID="{17E06644-C745-4E96-A9C1-5A288B6BA4F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uitar"/>
        </a:ext>
      </dgm:extLst>
    </dgm:pt>
    <dgm:pt modelId="{0552D747-3E6C-4C95-86BD-D4F3BD7F76E4}" type="pres">
      <dgm:prSet presAssocID="{17E06644-C745-4E96-A9C1-5A288B6BA4F4}" presName="spaceRect" presStyleCnt="0"/>
      <dgm:spPr/>
    </dgm:pt>
    <dgm:pt modelId="{109AE70E-B434-48CF-B776-AB06FE788E4B}" type="pres">
      <dgm:prSet presAssocID="{17E06644-C745-4E96-A9C1-5A288B6BA4F4}" presName="textRect" presStyleLbl="revTx" presStyleIdx="0" presStyleCnt="4">
        <dgm:presLayoutVars>
          <dgm:chMax val="1"/>
          <dgm:chPref val="1"/>
        </dgm:presLayoutVars>
      </dgm:prSet>
      <dgm:spPr/>
    </dgm:pt>
    <dgm:pt modelId="{138CA06F-F36C-46D7-91A6-46F685B4D339}" type="pres">
      <dgm:prSet presAssocID="{260932D5-51F2-43B7-B22E-12141DE8D9BA}" presName="sibTrans" presStyleCnt="0"/>
      <dgm:spPr/>
    </dgm:pt>
    <dgm:pt modelId="{C3E02DEA-DC98-4AC7-92D6-223BD3F49BD6}" type="pres">
      <dgm:prSet presAssocID="{145B7B27-F731-424D-8039-259C0B12B0BF}" presName="compNode" presStyleCnt="0"/>
      <dgm:spPr/>
    </dgm:pt>
    <dgm:pt modelId="{AAEB87F2-9A6B-4A55-A0CA-FE5385FA4509}" type="pres">
      <dgm:prSet presAssocID="{145B7B27-F731-424D-8039-259C0B12B0B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CE8C9637-BDAB-427E-A9A6-400EB370DBE8}" type="pres">
      <dgm:prSet presAssocID="{145B7B27-F731-424D-8039-259C0B12B0BF}" presName="spaceRect" presStyleCnt="0"/>
      <dgm:spPr/>
    </dgm:pt>
    <dgm:pt modelId="{51F9BFE4-CFF0-4C63-BFBD-158C711C8AC4}" type="pres">
      <dgm:prSet presAssocID="{145B7B27-F731-424D-8039-259C0B12B0BF}" presName="textRect" presStyleLbl="revTx" presStyleIdx="1" presStyleCnt="4">
        <dgm:presLayoutVars>
          <dgm:chMax val="1"/>
          <dgm:chPref val="1"/>
        </dgm:presLayoutVars>
      </dgm:prSet>
      <dgm:spPr/>
    </dgm:pt>
    <dgm:pt modelId="{79B920FA-4424-4124-AB2E-E8B0860231E5}" type="pres">
      <dgm:prSet presAssocID="{78F6A20C-2773-4697-8579-C67F5AB5B825}" presName="sibTrans" presStyleCnt="0"/>
      <dgm:spPr/>
    </dgm:pt>
    <dgm:pt modelId="{1191AE8F-7074-4A1C-AB7E-6F65E84445BE}" type="pres">
      <dgm:prSet presAssocID="{7870AAB7-EFF9-4BC0-9507-1F76BF6BDD87}" presName="compNode" presStyleCnt="0"/>
      <dgm:spPr/>
    </dgm:pt>
    <dgm:pt modelId="{7CC8A965-ABA2-4186-92A5-2F90CC98B80F}" type="pres">
      <dgm:prSet presAssocID="{7870AAB7-EFF9-4BC0-9507-1F76BF6BDD8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391636A7-7819-402D-B96F-FCB752F553EC}" type="pres">
      <dgm:prSet presAssocID="{7870AAB7-EFF9-4BC0-9507-1F76BF6BDD87}" presName="spaceRect" presStyleCnt="0"/>
      <dgm:spPr/>
    </dgm:pt>
    <dgm:pt modelId="{1351E24D-70ED-4E9E-A115-5DC9774C83FE}" type="pres">
      <dgm:prSet presAssocID="{7870AAB7-EFF9-4BC0-9507-1F76BF6BDD87}" presName="textRect" presStyleLbl="revTx" presStyleIdx="2" presStyleCnt="4">
        <dgm:presLayoutVars>
          <dgm:chMax val="1"/>
          <dgm:chPref val="1"/>
        </dgm:presLayoutVars>
      </dgm:prSet>
      <dgm:spPr/>
    </dgm:pt>
    <dgm:pt modelId="{67E6C3CE-293B-4D88-AB44-5F69235A8074}" type="pres">
      <dgm:prSet presAssocID="{63139D99-7E88-4777-ADB7-EB7E0DC5B27F}" presName="sibTrans" presStyleCnt="0"/>
      <dgm:spPr/>
    </dgm:pt>
    <dgm:pt modelId="{585CAF7A-9C42-4FE5-B269-5A7DE5215BB7}" type="pres">
      <dgm:prSet presAssocID="{57B66B75-20C5-4BBF-967E-A3A090E54D41}" presName="compNode" presStyleCnt="0"/>
      <dgm:spPr/>
    </dgm:pt>
    <dgm:pt modelId="{303C3E68-34CF-4906-9F9A-3202506040DC}" type="pres">
      <dgm:prSet presAssocID="{57B66B75-20C5-4BBF-967E-A3A090E54D4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C09F4F4-1BEF-4EA0-9F32-A43F9FDA83D0}" type="pres">
      <dgm:prSet presAssocID="{57B66B75-20C5-4BBF-967E-A3A090E54D41}" presName="spaceRect" presStyleCnt="0"/>
      <dgm:spPr/>
    </dgm:pt>
    <dgm:pt modelId="{DE25E7FD-A099-41AA-AF4A-C5C7E8FA166D}" type="pres">
      <dgm:prSet presAssocID="{57B66B75-20C5-4BBF-967E-A3A090E54D4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E3C2D06-1974-4929-ACFB-6FD79368186E}" type="presOf" srcId="{57B66B75-20C5-4BBF-967E-A3A090E54D41}" destId="{DE25E7FD-A099-41AA-AF4A-C5C7E8FA166D}" srcOrd="0" destOrd="0" presId="urn:microsoft.com/office/officeart/2018/2/layout/IconLabelList"/>
    <dgm:cxn modelId="{7281C738-49B3-4EF5-B8BC-C6D47F8033AC}" srcId="{56E2318F-30A0-425B-B9AF-703CF4B7AAD6}" destId="{7870AAB7-EFF9-4BC0-9507-1F76BF6BDD87}" srcOrd="2" destOrd="0" parTransId="{93B5CF55-C7A6-4A1D-9BC1-DD52AC3C2830}" sibTransId="{63139D99-7E88-4777-ADB7-EB7E0DC5B27F}"/>
    <dgm:cxn modelId="{05EAAA40-C36E-4625-8516-51627CD49224}" type="presOf" srcId="{17E06644-C745-4E96-A9C1-5A288B6BA4F4}" destId="{109AE70E-B434-48CF-B776-AB06FE788E4B}" srcOrd="0" destOrd="0" presId="urn:microsoft.com/office/officeart/2018/2/layout/IconLabelList"/>
    <dgm:cxn modelId="{8B6BDD5B-63B5-42BF-9FC5-3820C2CB3141}" srcId="{56E2318F-30A0-425B-B9AF-703CF4B7AAD6}" destId="{145B7B27-F731-424D-8039-259C0B12B0BF}" srcOrd="1" destOrd="0" parTransId="{8B93E19B-7BD0-4AC0-92D0-93CE1054FF45}" sibTransId="{78F6A20C-2773-4697-8579-C67F5AB5B825}"/>
    <dgm:cxn modelId="{2CA91D5F-AD7D-40AF-9511-15420A6BC1F9}" type="presOf" srcId="{56E2318F-30A0-425B-B9AF-703CF4B7AAD6}" destId="{E870A158-FC71-4534-84CA-69AD35EB61A1}" srcOrd="0" destOrd="0" presId="urn:microsoft.com/office/officeart/2018/2/layout/IconLabelList"/>
    <dgm:cxn modelId="{E0C25F62-BD4A-4DF8-8886-A6B19877A44D}" srcId="{56E2318F-30A0-425B-B9AF-703CF4B7AAD6}" destId="{57B66B75-20C5-4BBF-967E-A3A090E54D41}" srcOrd="3" destOrd="0" parTransId="{42BF1408-B388-42CF-BBB5-440A09BDA4E8}" sibTransId="{069704D3-88AE-4A48-997E-975A178BB057}"/>
    <dgm:cxn modelId="{1D7C6C63-150B-4703-87DC-A34DFC3668B3}" type="presOf" srcId="{145B7B27-F731-424D-8039-259C0B12B0BF}" destId="{51F9BFE4-CFF0-4C63-BFBD-158C711C8AC4}" srcOrd="0" destOrd="0" presId="urn:microsoft.com/office/officeart/2018/2/layout/IconLabelList"/>
    <dgm:cxn modelId="{201B228D-B1B2-431B-A531-2020BFC33589}" srcId="{56E2318F-30A0-425B-B9AF-703CF4B7AAD6}" destId="{17E06644-C745-4E96-A9C1-5A288B6BA4F4}" srcOrd="0" destOrd="0" parTransId="{C8AF8388-3C8E-49F4-B309-9FD8304A86DD}" sibTransId="{260932D5-51F2-43B7-B22E-12141DE8D9BA}"/>
    <dgm:cxn modelId="{FCE546AA-BB37-417A-9638-9DD992216F6F}" type="presOf" srcId="{7870AAB7-EFF9-4BC0-9507-1F76BF6BDD87}" destId="{1351E24D-70ED-4E9E-A115-5DC9774C83FE}" srcOrd="0" destOrd="0" presId="urn:microsoft.com/office/officeart/2018/2/layout/IconLabelList"/>
    <dgm:cxn modelId="{73420647-0E89-46F4-A97E-52CA88A6F5A8}" type="presParOf" srcId="{E870A158-FC71-4534-84CA-69AD35EB61A1}" destId="{BC009E18-4D2E-43E0-A65D-0FDDDB96E1B0}" srcOrd="0" destOrd="0" presId="urn:microsoft.com/office/officeart/2018/2/layout/IconLabelList"/>
    <dgm:cxn modelId="{27A69781-28AB-404A-83DD-04C3C9F717DF}" type="presParOf" srcId="{BC009E18-4D2E-43E0-A65D-0FDDDB96E1B0}" destId="{987CE817-0E47-44E5-B002-28903F7A08AF}" srcOrd="0" destOrd="0" presId="urn:microsoft.com/office/officeart/2018/2/layout/IconLabelList"/>
    <dgm:cxn modelId="{B409DBEB-C33B-4DA6-9F82-D75D789E9273}" type="presParOf" srcId="{BC009E18-4D2E-43E0-A65D-0FDDDB96E1B0}" destId="{0552D747-3E6C-4C95-86BD-D4F3BD7F76E4}" srcOrd="1" destOrd="0" presId="urn:microsoft.com/office/officeart/2018/2/layout/IconLabelList"/>
    <dgm:cxn modelId="{837A60FC-E737-47A5-9891-40B8C17937DC}" type="presParOf" srcId="{BC009E18-4D2E-43E0-A65D-0FDDDB96E1B0}" destId="{109AE70E-B434-48CF-B776-AB06FE788E4B}" srcOrd="2" destOrd="0" presId="urn:microsoft.com/office/officeart/2018/2/layout/IconLabelList"/>
    <dgm:cxn modelId="{C0EF17AF-9CA5-4A33-9F4B-A33D088582DB}" type="presParOf" srcId="{E870A158-FC71-4534-84CA-69AD35EB61A1}" destId="{138CA06F-F36C-46D7-91A6-46F685B4D339}" srcOrd="1" destOrd="0" presId="urn:microsoft.com/office/officeart/2018/2/layout/IconLabelList"/>
    <dgm:cxn modelId="{A0606482-0CFE-4CF6-8807-25FF8B50D1AE}" type="presParOf" srcId="{E870A158-FC71-4534-84CA-69AD35EB61A1}" destId="{C3E02DEA-DC98-4AC7-92D6-223BD3F49BD6}" srcOrd="2" destOrd="0" presId="urn:microsoft.com/office/officeart/2018/2/layout/IconLabelList"/>
    <dgm:cxn modelId="{35C7FF79-9E93-4F31-8B79-24F704EAF826}" type="presParOf" srcId="{C3E02DEA-DC98-4AC7-92D6-223BD3F49BD6}" destId="{AAEB87F2-9A6B-4A55-A0CA-FE5385FA4509}" srcOrd="0" destOrd="0" presId="urn:microsoft.com/office/officeart/2018/2/layout/IconLabelList"/>
    <dgm:cxn modelId="{270871B6-DD3C-4EF7-A838-154C514D72F0}" type="presParOf" srcId="{C3E02DEA-DC98-4AC7-92D6-223BD3F49BD6}" destId="{CE8C9637-BDAB-427E-A9A6-400EB370DBE8}" srcOrd="1" destOrd="0" presId="urn:microsoft.com/office/officeart/2018/2/layout/IconLabelList"/>
    <dgm:cxn modelId="{5E94AC71-9213-4501-81B7-FCD6CA79CF78}" type="presParOf" srcId="{C3E02DEA-DC98-4AC7-92D6-223BD3F49BD6}" destId="{51F9BFE4-CFF0-4C63-BFBD-158C711C8AC4}" srcOrd="2" destOrd="0" presId="urn:microsoft.com/office/officeart/2018/2/layout/IconLabelList"/>
    <dgm:cxn modelId="{8D7A5687-28A5-4FDE-B980-1C210E80DF67}" type="presParOf" srcId="{E870A158-FC71-4534-84CA-69AD35EB61A1}" destId="{79B920FA-4424-4124-AB2E-E8B0860231E5}" srcOrd="3" destOrd="0" presId="urn:microsoft.com/office/officeart/2018/2/layout/IconLabelList"/>
    <dgm:cxn modelId="{5EF76AE1-E26F-4810-81B2-26B81CF6EC5F}" type="presParOf" srcId="{E870A158-FC71-4534-84CA-69AD35EB61A1}" destId="{1191AE8F-7074-4A1C-AB7E-6F65E84445BE}" srcOrd="4" destOrd="0" presId="urn:microsoft.com/office/officeart/2018/2/layout/IconLabelList"/>
    <dgm:cxn modelId="{66BF4C19-8756-4EEA-BF24-3E07732B1B61}" type="presParOf" srcId="{1191AE8F-7074-4A1C-AB7E-6F65E84445BE}" destId="{7CC8A965-ABA2-4186-92A5-2F90CC98B80F}" srcOrd="0" destOrd="0" presId="urn:microsoft.com/office/officeart/2018/2/layout/IconLabelList"/>
    <dgm:cxn modelId="{11203451-209A-4AE8-AE8C-05063F738D45}" type="presParOf" srcId="{1191AE8F-7074-4A1C-AB7E-6F65E84445BE}" destId="{391636A7-7819-402D-B96F-FCB752F553EC}" srcOrd="1" destOrd="0" presId="urn:microsoft.com/office/officeart/2018/2/layout/IconLabelList"/>
    <dgm:cxn modelId="{F8E7B53C-AE8A-489D-8F83-56C5D4729851}" type="presParOf" srcId="{1191AE8F-7074-4A1C-AB7E-6F65E84445BE}" destId="{1351E24D-70ED-4E9E-A115-5DC9774C83FE}" srcOrd="2" destOrd="0" presId="urn:microsoft.com/office/officeart/2018/2/layout/IconLabelList"/>
    <dgm:cxn modelId="{AC432FDF-C163-4059-B755-6DC8BAF1DBBB}" type="presParOf" srcId="{E870A158-FC71-4534-84CA-69AD35EB61A1}" destId="{67E6C3CE-293B-4D88-AB44-5F69235A8074}" srcOrd="5" destOrd="0" presId="urn:microsoft.com/office/officeart/2018/2/layout/IconLabelList"/>
    <dgm:cxn modelId="{16B35AAF-2394-4E23-8B8C-1E236E4B9FFA}" type="presParOf" srcId="{E870A158-FC71-4534-84CA-69AD35EB61A1}" destId="{585CAF7A-9C42-4FE5-B269-5A7DE5215BB7}" srcOrd="6" destOrd="0" presId="urn:microsoft.com/office/officeart/2018/2/layout/IconLabelList"/>
    <dgm:cxn modelId="{F440FD73-D7D8-4FFC-BB4D-5BC27BB8CCDA}" type="presParOf" srcId="{585CAF7A-9C42-4FE5-B269-5A7DE5215BB7}" destId="{303C3E68-34CF-4906-9F9A-3202506040DC}" srcOrd="0" destOrd="0" presId="urn:microsoft.com/office/officeart/2018/2/layout/IconLabelList"/>
    <dgm:cxn modelId="{25BF4462-796E-43CF-9456-A77E91A2D21E}" type="presParOf" srcId="{585CAF7A-9C42-4FE5-B269-5A7DE5215BB7}" destId="{2C09F4F4-1BEF-4EA0-9F32-A43F9FDA83D0}" srcOrd="1" destOrd="0" presId="urn:microsoft.com/office/officeart/2018/2/layout/IconLabelList"/>
    <dgm:cxn modelId="{5341F9ED-8D04-44D3-929E-2C5074534DEB}" type="presParOf" srcId="{585CAF7A-9C42-4FE5-B269-5A7DE5215BB7}" destId="{DE25E7FD-A099-41AA-AF4A-C5C7E8FA166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597F06-5E02-E445-B9D4-80FD0E0D4DC1}">
      <dsp:nvSpPr>
        <dsp:cNvPr id="0" name=""/>
        <dsp:cNvSpPr/>
      </dsp:nvSpPr>
      <dsp:spPr>
        <a:xfrm>
          <a:off x="0" y="0"/>
          <a:ext cx="5544693" cy="64465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- Improves academic performance</a:t>
          </a:r>
          <a:endParaRPr lang="en-US" sz="1800" kern="1200"/>
        </a:p>
      </dsp:txBody>
      <dsp:txXfrm>
        <a:off x="18881" y="18881"/>
        <a:ext cx="4773639" cy="606890"/>
      </dsp:txXfrm>
    </dsp:sp>
    <dsp:sp modelId="{787355A4-5DC3-5C40-B557-BBAF613157AB}">
      <dsp:nvSpPr>
        <dsp:cNvPr id="0" name=""/>
        <dsp:cNvSpPr/>
      </dsp:nvSpPr>
      <dsp:spPr>
        <a:xfrm>
          <a:off x="414051" y="734187"/>
          <a:ext cx="5544693" cy="6446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- Reduces stress and anxiety</a:t>
          </a:r>
          <a:endParaRPr lang="en-US" sz="1800" kern="1200"/>
        </a:p>
      </dsp:txBody>
      <dsp:txXfrm>
        <a:off x="432932" y="753068"/>
        <a:ext cx="4673855" cy="606889"/>
      </dsp:txXfrm>
    </dsp:sp>
    <dsp:sp modelId="{699FDEC6-29AE-9C4A-95C2-8F10BC11FF36}">
      <dsp:nvSpPr>
        <dsp:cNvPr id="0" name=""/>
        <dsp:cNvSpPr/>
      </dsp:nvSpPr>
      <dsp:spPr>
        <a:xfrm>
          <a:off x="828103" y="1468374"/>
          <a:ext cx="5544693" cy="64465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- Increases productivity and efficiency</a:t>
          </a:r>
          <a:endParaRPr lang="en-US" sz="1800" kern="1200"/>
        </a:p>
      </dsp:txBody>
      <dsp:txXfrm>
        <a:off x="846984" y="1487255"/>
        <a:ext cx="4673855" cy="606889"/>
      </dsp:txXfrm>
    </dsp:sp>
    <dsp:sp modelId="{A53BBD28-F389-5840-84E8-A9B1A1E11721}">
      <dsp:nvSpPr>
        <dsp:cNvPr id="0" name=""/>
        <dsp:cNvSpPr/>
      </dsp:nvSpPr>
      <dsp:spPr>
        <a:xfrm>
          <a:off x="1242155" y="2202561"/>
          <a:ext cx="5544693" cy="6446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- Helps maintain a healthy work-life balance</a:t>
          </a:r>
          <a:endParaRPr lang="en-US" sz="1800" kern="1200"/>
        </a:p>
      </dsp:txBody>
      <dsp:txXfrm>
        <a:off x="1261036" y="2221442"/>
        <a:ext cx="4673855" cy="606890"/>
      </dsp:txXfrm>
    </dsp:sp>
    <dsp:sp modelId="{0C71EA98-1FB2-6846-BB63-94C73F5564F1}">
      <dsp:nvSpPr>
        <dsp:cNvPr id="0" name=""/>
        <dsp:cNvSpPr/>
      </dsp:nvSpPr>
      <dsp:spPr>
        <a:xfrm>
          <a:off x="1656207" y="2936748"/>
          <a:ext cx="5544693" cy="64465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- Encourages self-discipline and responsibility</a:t>
          </a:r>
          <a:endParaRPr lang="en-US" sz="1800" kern="1200"/>
        </a:p>
      </dsp:txBody>
      <dsp:txXfrm>
        <a:off x="1675088" y="2955629"/>
        <a:ext cx="4673855" cy="606889"/>
      </dsp:txXfrm>
    </dsp:sp>
    <dsp:sp modelId="{3770713F-6A6D-C14C-9D82-DDB04314E651}">
      <dsp:nvSpPr>
        <dsp:cNvPr id="0" name=""/>
        <dsp:cNvSpPr/>
      </dsp:nvSpPr>
      <dsp:spPr>
        <a:xfrm>
          <a:off x="5125669" y="470954"/>
          <a:ext cx="419023" cy="41902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5219949" y="470954"/>
        <a:ext cx="230463" cy="315315"/>
      </dsp:txXfrm>
    </dsp:sp>
    <dsp:sp modelId="{53ED9A1E-2862-D94D-BF14-4B32E49D1606}">
      <dsp:nvSpPr>
        <dsp:cNvPr id="0" name=""/>
        <dsp:cNvSpPr/>
      </dsp:nvSpPr>
      <dsp:spPr>
        <a:xfrm>
          <a:off x="5539720" y="1205141"/>
          <a:ext cx="419023" cy="41902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5634000" y="1205141"/>
        <a:ext cx="230463" cy="315315"/>
      </dsp:txXfrm>
    </dsp:sp>
    <dsp:sp modelId="{05FD450B-C0F6-B94C-8229-CA6302CA337D}">
      <dsp:nvSpPr>
        <dsp:cNvPr id="0" name=""/>
        <dsp:cNvSpPr/>
      </dsp:nvSpPr>
      <dsp:spPr>
        <a:xfrm>
          <a:off x="5953772" y="1928583"/>
          <a:ext cx="419023" cy="419023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048052" y="1928583"/>
        <a:ext cx="230463" cy="315315"/>
      </dsp:txXfrm>
    </dsp:sp>
    <dsp:sp modelId="{5AB486B1-3863-F24D-B370-7FF97D256C12}">
      <dsp:nvSpPr>
        <dsp:cNvPr id="0" name=""/>
        <dsp:cNvSpPr/>
      </dsp:nvSpPr>
      <dsp:spPr>
        <a:xfrm>
          <a:off x="6367824" y="2669933"/>
          <a:ext cx="419023" cy="41902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462104" y="2669933"/>
        <a:ext cx="230463" cy="3153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BD308D-903F-874F-A2E0-EA9F55EA30E7}">
      <dsp:nvSpPr>
        <dsp:cNvPr id="0" name=""/>
        <dsp:cNvSpPr/>
      </dsp:nvSpPr>
      <dsp:spPr>
        <a:xfrm>
          <a:off x="0" y="0"/>
          <a:ext cx="5743847" cy="64465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- Procrastination</a:t>
          </a:r>
          <a:endParaRPr lang="en-US" sz="2000" kern="1200"/>
        </a:p>
      </dsp:txBody>
      <dsp:txXfrm>
        <a:off x="18881" y="18881"/>
        <a:ext cx="4972793" cy="606890"/>
      </dsp:txXfrm>
    </dsp:sp>
    <dsp:sp modelId="{55DF31C7-B2B5-F749-A2C2-9EA4E6B51134}">
      <dsp:nvSpPr>
        <dsp:cNvPr id="0" name=""/>
        <dsp:cNvSpPr/>
      </dsp:nvSpPr>
      <dsp:spPr>
        <a:xfrm>
          <a:off x="428923" y="734187"/>
          <a:ext cx="5743847" cy="644652"/>
        </a:xfrm>
        <a:prstGeom prst="roundRect">
          <a:avLst>
            <a:gd name="adj" fmla="val 10000"/>
          </a:avLst>
        </a:prstGeom>
        <a:solidFill>
          <a:schemeClr val="accent2">
            <a:hueOff val="-41413"/>
            <a:satOff val="-13584"/>
            <a:lumOff val="-4951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- Lack of clear goals or priorities</a:t>
          </a:r>
          <a:endParaRPr lang="en-US" sz="2000" kern="1200"/>
        </a:p>
      </dsp:txBody>
      <dsp:txXfrm>
        <a:off x="447804" y="753068"/>
        <a:ext cx="4858137" cy="606889"/>
      </dsp:txXfrm>
    </dsp:sp>
    <dsp:sp modelId="{44CA929D-F64A-9D41-8A81-F282FDDA811A}">
      <dsp:nvSpPr>
        <dsp:cNvPr id="0" name=""/>
        <dsp:cNvSpPr/>
      </dsp:nvSpPr>
      <dsp:spPr>
        <a:xfrm>
          <a:off x="857847" y="1468374"/>
          <a:ext cx="5743847" cy="644652"/>
        </a:xfrm>
        <a:prstGeom prst="roundRect">
          <a:avLst>
            <a:gd name="adj" fmla="val 10000"/>
          </a:avLst>
        </a:prstGeom>
        <a:solidFill>
          <a:schemeClr val="accent2">
            <a:hueOff val="-82826"/>
            <a:satOff val="-27168"/>
            <a:lumOff val="-9901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- Distractions (social media, phone, friends)</a:t>
          </a:r>
          <a:endParaRPr lang="en-US" sz="2000" kern="1200"/>
        </a:p>
      </dsp:txBody>
      <dsp:txXfrm>
        <a:off x="876728" y="1487255"/>
        <a:ext cx="4858137" cy="606889"/>
      </dsp:txXfrm>
    </dsp:sp>
    <dsp:sp modelId="{8578FC9B-32B8-8F4A-9542-39254F77B3F7}">
      <dsp:nvSpPr>
        <dsp:cNvPr id="0" name=""/>
        <dsp:cNvSpPr/>
      </dsp:nvSpPr>
      <dsp:spPr>
        <a:xfrm>
          <a:off x="1286770" y="2202561"/>
          <a:ext cx="5743847" cy="644652"/>
        </a:xfrm>
        <a:prstGeom prst="roundRect">
          <a:avLst>
            <a:gd name="adj" fmla="val 10000"/>
          </a:avLst>
        </a:prstGeom>
        <a:solidFill>
          <a:schemeClr val="accent2">
            <a:hueOff val="-124240"/>
            <a:satOff val="-40751"/>
            <a:lumOff val="-14852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- Overcommitment to activities</a:t>
          </a:r>
          <a:endParaRPr lang="en-US" sz="2000" kern="1200"/>
        </a:p>
      </dsp:txBody>
      <dsp:txXfrm>
        <a:off x="1305651" y="2221442"/>
        <a:ext cx="4858137" cy="606890"/>
      </dsp:txXfrm>
    </dsp:sp>
    <dsp:sp modelId="{DDAB6E97-919A-934F-B862-8A464E6CE36A}">
      <dsp:nvSpPr>
        <dsp:cNvPr id="0" name=""/>
        <dsp:cNvSpPr/>
      </dsp:nvSpPr>
      <dsp:spPr>
        <a:xfrm>
          <a:off x="1715694" y="2936748"/>
          <a:ext cx="5743847" cy="644652"/>
        </a:xfrm>
        <a:prstGeom prst="roundRect">
          <a:avLst>
            <a:gd name="adj" fmla="val 10000"/>
          </a:avLst>
        </a:prstGeom>
        <a:solidFill>
          <a:schemeClr val="accent2">
            <a:hueOff val="-165653"/>
            <a:satOff val="-54335"/>
            <a:lumOff val="-19803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- Poor planning and scheduling</a:t>
          </a:r>
          <a:endParaRPr lang="en-US" sz="2000" kern="1200"/>
        </a:p>
      </dsp:txBody>
      <dsp:txXfrm>
        <a:off x="1734575" y="2955629"/>
        <a:ext cx="4858137" cy="606889"/>
      </dsp:txXfrm>
    </dsp:sp>
    <dsp:sp modelId="{9B72A3FE-8631-404B-BDA2-8061A6957768}">
      <dsp:nvSpPr>
        <dsp:cNvPr id="0" name=""/>
        <dsp:cNvSpPr/>
      </dsp:nvSpPr>
      <dsp:spPr>
        <a:xfrm>
          <a:off x="5324823" y="470954"/>
          <a:ext cx="419023" cy="41902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5419103" y="470954"/>
        <a:ext cx="230463" cy="315315"/>
      </dsp:txXfrm>
    </dsp:sp>
    <dsp:sp modelId="{3507910D-2FAF-AC42-BD9B-049AAEC10DAC}">
      <dsp:nvSpPr>
        <dsp:cNvPr id="0" name=""/>
        <dsp:cNvSpPr/>
      </dsp:nvSpPr>
      <dsp:spPr>
        <a:xfrm>
          <a:off x="5753747" y="1205141"/>
          <a:ext cx="419023" cy="41902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1941"/>
            <a:satOff val="-18222"/>
            <a:lumOff val="-1882"/>
            <a:alphaOff val="0"/>
          </a:schemeClr>
        </a:solidFill>
        <a:ln w="34925" cap="flat" cmpd="sng" algn="in">
          <a:solidFill>
            <a:schemeClr val="accent2">
              <a:tint val="40000"/>
              <a:alpha val="90000"/>
              <a:hueOff val="-11941"/>
              <a:satOff val="-18222"/>
              <a:lumOff val="-18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5848027" y="1205141"/>
        <a:ext cx="230463" cy="315315"/>
      </dsp:txXfrm>
    </dsp:sp>
    <dsp:sp modelId="{1B85BAB2-4840-D241-8D09-DACEDFAF460E}">
      <dsp:nvSpPr>
        <dsp:cNvPr id="0" name=""/>
        <dsp:cNvSpPr/>
      </dsp:nvSpPr>
      <dsp:spPr>
        <a:xfrm>
          <a:off x="6182670" y="1928583"/>
          <a:ext cx="419023" cy="41902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3882"/>
            <a:satOff val="-36445"/>
            <a:lumOff val="-3764"/>
            <a:alphaOff val="0"/>
          </a:schemeClr>
        </a:solidFill>
        <a:ln w="34925" cap="flat" cmpd="sng" algn="in">
          <a:solidFill>
            <a:schemeClr val="accent2">
              <a:tint val="40000"/>
              <a:alpha val="90000"/>
              <a:hueOff val="-23882"/>
              <a:satOff val="-36445"/>
              <a:lumOff val="-37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276950" y="1928583"/>
        <a:ext cx="230463" cy="315315"/>
      </dsp:txXfrm>
    </dsp:sp>
    <dsp:sp modelId="{502DB1FC-96E9-9F42-9E1D-979F326E04FE}">
      <dsp:nvSpPr>
        <dsp:cNvPr id="0" name=""/>
        <dsp:cNvSpPr/>
      </dsp:nvSpPr>
      <dsp:spPr>
        <a:xfrm>
          <a:off x="6611594" y="2669933"/>
          <a:ext cx="419023" cy="41902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5823"/>
            <a:satOff val="-54667"/>
            <a:lumOff val="-5646"/>
            <a:alphaOff val="0"/>
          </a:schemeClr>
        </a:solidFill>
        <a:ln w="34925" cap="flat" cmpd="sng" algn="in">
          <a:solidFill>
            <a:schemeClr val="accent2">
              <a:tint val="40000"/>
              <a:alpha val="90000"/>
              <a:hueOff val="-35823"/>
              <a:satOff val="-54667"/>
              <a:lumOff val="-564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705874" y="2669933"/>
        <a:ext cx="230463" cy="3153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EA07E5-F62B-9841-BA2A-4179E8FEFFC4}">
      <dsp:nvSpPr>
        <dsp:cNvPr id="0" name=""/>
        <dsp:cNvSpPr/>
      </dsp:nvSpPr>
      <dsp:spPr>
        <a:xfrm>
          <a:off x="1491908" y="437"/>
          <a:ext cx="5967633" cy="56833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789" tIns="144358" rIns="115789" bIns="1443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Set SMART goals (Specific, Measurable, Achievable, Relevant, Time-bound)</a:t>
          </a:r>
        </a:p>
      </dsp:txBody>
      <dsp:txXfrm>
        <a:off x="1491908" y="437"/>
        <a:ext cx="5967633" cy="568337"/>
      </dsp:txXfrm>
    </dsp:sp>
    <dsp:sp modelId="{A18D4FC5-6106-CE49-99BF-D0A98C9ECD22}">
      <dsp:nvSpPr>
        <dsp:cNvPr id="0" name=""/>
        <dsp:cNvSpPr/>
      </dsp:nvSpPr>
      <dsp:spPr>
        <a:xfrm>
          <a:off x="0" y="437"/>
          <a:ext cx="1491908" cy="5683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947" tIns="56139" rIns="78947" bIns="5613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Set</a:t>
          </a:r>
        </a:p>
      </dsp:txBody>
      <dsp:txXfrm>
        <a:off x="0" y="437"/>
        <a:ext cx="1491908" cy="568337"/>
      </dsp:txXfrm>
    </dsp:sp>
    <dsp:sp modelId="{EE59D1F1-78D3-334B-9340-A82871CDEF6A}">
      <dsp:nvSpPr>
        <dsp:cNvPr id="0" name=""/>
        <dsp:cNvSpPr/>
      </dsp:nvSpPr>
      <dsp:spPr>
        <a:xfrm>
          <a:off x="1491908" y="602874"/>
          <a:ext cx="5967633" cy="56833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789" tIns="144358" rIns="115789" bIns="1443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Use planners, calendars, or digital tools</a:t>
          </a:r>
        </a:p>
      </dsp:txBody>
      <dsp:txXfrm>
        <a:off x="1491908" y="602874"/>
        <a:ext cx="5967633" cy="568337"/>
      </dsp:txXfrm>
    </dsp:sp>
    <dsp:sp modelId="{F8E744D2-B4B1-D748-9B33-AC3999E9666B}">
      <dsp:nvSpPr>
        <dsp:cNvPr id="0" name=""/>
        <dsp:cNvSpPr/>
      </dsp:nvSpPr>
      <dsp:spPr>
        <a:xfrm>
          <a:off x="0" y="602874"/>
          <a:ext cx="1491908" cy="5683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947" tIns="56139" rIns="78947" bIns="5613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Use</a:t>
          </a:r>
        </a:p>
      </dsp:txBody>
      <dsp:txXfrm>
        <a:off x="0" y="602874"/>
        <a:ext cx="1491908" cy="568337"/>
      </dsp:txXfrm>
    </dsp:sp>
    <dsp:sp modelId="{6E5C7923-CEDA-8F47-AF5F-403E94AD96A2}">
      <dsp:nvSpPr>
        <dsp:cNvPr id="0" name=""/>
        <dsp:cNvSpPr/>
      </dsp:nvSpPr>
      <dsp:spPr>
        <a:xfrm>
          <a:off x="1491908" y="1205312"/>
          <a:ext cx="5967633" cy="56833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789" tIns="144358" rIns="115789" bIns="1443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Break tasks into smaller steps</a:t>
          </a:r>
        </a:p>
      </dsp:txBody>
      <dsp:txXfrm>
        <a:off x="1491908" y="1205312"/>
        <a:ext cx="5967633" cy="568337"/>
      </dsp:txXfrm>
    </dsp:sp>
    <dsp:sp modelId="{C50D8520-92A9-A549-B9EA-7C7941F79B1B}">
      <dsp:nvSpPr>
        <dsp:cNvPr id="0" name=""/>
        <dsp:cNvSpPr/>
      </dsp:nvSpPr>
      <dsp:spPr>
        <a:xfrm>
          <a:off x="0" y="1205312"/>
          <a:ext cx="1491908" cy="5683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947" tIns="56139" rIns="78947" bIns="5613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Break</a:t>
          </a:r>
        </a:p>
      </dsp:txBody>
      <dsp:txXfrm>
        <a:off x="0" y="1205312"/>
        <a:ext cx="1491908" cy="568337"/>
      </dsp:txXfrm>
    </dsp:sp>
    <dsp:sp modelId="{66355644-4720-F44B-8632-1003D56650A4}">
      <dsp:nvSpPr>
        <dsp:cNvPr id="0" name=""/>
        <dsp:cNvSpPr/>
      </dsp:nvSpPr>
      <dsp:spPr>
        <a:xfrm>
          <a:off x="1491908" y="1807750"/>
          <a:ext cx="5967633" cy="56833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789" tIns="144358" rIns="115789" bIns="1443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Prioritize tasks using the Eisenhower Matrix</a:t>
          </a:r>
        </a:p>
      </dsp:txBody>
      <dsp:txXfrm>
        <a:off x="1491908" y="1807750"/>
        <a:ext cx="5967633" cy="568337"/>
      </dsp:txXfrm>
    </dsp:sp>
    <dsp:sp modelId="{25D90FBE-518E-1643-B337-06F4449C094B}">
      <dsp:nvSpPr>
        <dsp:cNvPr id="0" name=""/>
        <dsp:cNvSpPr/>
      </dsp:nvSpPr>
      <dsp:spPr>
        <a:xfrm>
          <a:off x="0" y="1807750"/>
          <a:ext cx="1491908" cy="5683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947" tIns="56139" rIns="78947" bIns="5613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Prioritize</a:t>
          </a:r>
        </a:p>
      </dsp:txBody>
      <dsp:txXfrm>
        <a:off x="0" y="1807750"/>
        <a:ext cx="1491908" cy="568337"/>
      </dsp:txXfrm>
    </dsp:sp>
    <dsp:sp modelId="{0A522701-00CB-1F4C-A816-59381C272C95}">
      <dsp:nvSpPr>
        <dsp:cNvPr id="0" name=""/>
        <dsp:cNvSpPr/>
      </dsp:nvSpPr>
      <dsp:spPr>
        <a:xfrm>
          <a:off x="1491908" y="2410187"/>
          <a:ext cx="5967633" cy="56833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789" tIns="144358" rIns="115789" bIns="1443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Establish routines and avoid multitasking</a:t>
          </a:r>
        </a:p>
      </dsp:txBody>
      <dsp:txXfrm>
        <a:off x="1491908" y="2410187"/>
        <a:ext cx="5967633" cy="568337"/>
      </dsp:txXfrm>
    </dsp:sp>
    <dsp:sp modelId="{4CE0F2BB-8CD5-5A4F-9A01-B749BDDA2A84}">
      <dsp:nvSpPr>
        <dsp:cNvPr id="0" name=""/>
        <dsp:cNvSpPr/>
      </dsp:nvSpPr>
      <dsp:spPr>
        <a:xfrm>
          <a:off x="0" y="2410187"/>
          <a:ext cx="1491908" cy="5683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947" tIns="56139" rIns="78947" bIns="5613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Establish</a:t>
          </a:r>
        </a:p>
      </dsp:txBody>
      <dsp:txXfrm>
        <a:off x="0" y="2410187"/>
        <a:ext cx="1491908" cy="568337"/>
      </dsp:txXfrm>
    </dsp:sp>
    <dsp:sp modelId="{7099E7E4-BABA-BE4F-B465-210D7F4395B7}">
      <dsp:nvSpPr>
        <dsp:cNvPr id="0" name=""/>
        <dsp:cNvSpPr/>
      </dsp:nvSpPr>
      <dsp:spPr>
        <a:xfrm>
          <a:off x="1491908" y="3012625"/>
          <a:ext cx="5967633" cy="56833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789" tIns="144358" rIns="115789" bIns="1443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Take regular breaks to maintain focus</a:t>
          </a:r>
        </a:p>
      </dsp:txBody>
      <dsp:txXfrm>
        <a:off x="1491908" y="3012625"/>
        <a:ext cx="5967633" cy="568337"/>
      </dsp:txXfrm>
    </dsp:sp>
    <dsp:sp modelId="{7E1BB8EA-6C14-F048-BDC1-55229232D27B}">
      <dsp:nvSpPr>
        <dsp:cNvPr id="0" name=""/>
        <dsp:cNvSpPr/>
      </dsp:nvSpPr>
      <dsp:spPr>
        <a:xfrm>
          <a:off x="0" y="3012625"/>
          <a:ext cx="1491908" cy="5683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947" tIns="56139" rIns="78947" bIns="5613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Take</a:t>
          </a:r>
        </a:p>
      </dsp:txBody>
      <dsp:txXfrm>
        <a:off x="0" y="3012625"/>
        <a:ext cx="1491908" cy="5683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9DD98D-9625-465F-B150-196294EA94D0}">
      <dsp:nvSpPr>
        <dsp:cNvPr id="0" name=""/>
        <dsp:cNvSpPr/>
      </dsp:nvSpPr>
      <dsp:spPr>
        <a:xfrm>
          <a:off x="438694" y="995198"/>
          <a:ext cx="715869" cy="7158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C1A68-1BF6-4242-A059-09AD5EC400FF}">
      <dsp:nvSpPr>
        <dsp:cNvPr id="0" name=""/>
        <dsp:cNvSpPr/>
      </dsp:nvSpPr>
      <dsp:spPr>
        <a:xfrm>
          <a:off x="1219" y="1949873"/>
          <a:ext cx="1590820" cy="63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Time management is a key skill for university success.</a:t>
          </a:r>
        </a:p>
      </dsp:txBody>
      <dsp:txXfrm>
        <a:off x="1219" y="1949873"/>
        <a:ext cx="1590820" cy="636328"/>
      </dsp:txXfrm>
    </dsp:sp>
    <dsp:sp modelId="{F4103E63-18F9-4A24-AA43-2F6B00792E26}">
      <dsp:nvSpPr>
        <dsp:cNvPr id="0" name=""/>
        <dsp:cNvSpPr/>
      </dsp:nvSpPr>
      <dsp:spPr>
        <a:xfrm>
          <a:off x="2307908" y="995198"/>
          <a:ext cx="715869" cy="7158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3764D-CADE-49FB-A5FD-92CFF7A27393}">
      <dsp:nvSpPr>
        <dsp:cNvPr id="0" name=""/>
        <dsp:cNvSpPr/>
      </dsp:nvSpPr>
      <dsp:spPr>
        <a:xfrm>
          <a:off x="1870432" y="1949873"/>
          <a:ext cx="1590820" cy="63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- Helps achieve academic and personal goals</a:t>
          </a:r>
        </a:p>
      </dsp:txBody>
      <dsp:txXfrm>
        <a:off x="1870432" y="1949873"/>
        <a:ext cx="1590820" cy="636328"/>
      </dsp:txXfrm>
    </dsp:sp>
    <dsp:sp modelId="{350F8DCB-96A5-482C-B084-F40550E839E2}">
      <dsp:nvSpPr>
        <dsp:cNvPr id="0" name=""/>
        <dsp:cNvSpPr/>
      </dsp:nvSpPr>
      <dsp:spPr>
        <a:xfrm>
          <a:off x="4177122" y="995198"/>
          <a:ext cx="715869" cy="7158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E1352B-3D9F-4E7B-AA43-1EBEC5084ACD}">
      <dsp:nvSpPr>
        <dsp:cNvPr id="0" name=""/>
        <dsp:cNvSpPr/>
      </dsp:nvSpPr>
      <dsp:spPr>
        <a:xfrm>
          <a:off x="3739646" y="1949873"/>
          <a:ext cx="1590820" cy="63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- Minimizes stress and maximizes productivity</a:t>
          </a:r>
        </a:p>
      </dsp:txBody>
      <dsp:txXfrm>
        <a:off x="3739646" y="1949873"/>
        <a:ext cx="1590820" cy="636328"/>
      </dsp:txXfrm>
    </dsp:sp>
    <dsp:sp modelId="{7CC36551-8187-4C81-9C52-A18FFEA6143A}">
      <dsp:nvSpPr>
        <dsp:cNvPr id="0" name=""/>
        <dsp:cNvSpPr/>
      </dsp:nvSpPr>
      <dsp:spPr>
        <a:xfrm>
          <a:off x="6046336" y="995198"/>
          <a:ext cx="715869" cy="7158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5164ED-07AD-43B1-A13A-7D0C3F492B70}">
      <dsp:nvSpPr>
        <dsp:cNvPr id="0" name=""/>
        <dsp:cNvSpPr/>
      </dsp:nvSpPr>
      <dsp:spPr>
        <a:xfrm>
          <a:off x="5608860" y="1949873"/>
          <a:ext cx="1590820" cy="63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- Builds habits that are valuable beyond university</a:t>
          </a:r>
        </a:p>
      </dsp:txBody>
      <dsp:txXfrm>
        <a:off x="5608860" y="1949873"/>
        <a:ext cx="1590820" cy="6363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7CE817-0E47-44E5-B002-28903F7A08AF}">
      <dsp:nvSpPr>
        <dsp:cNvPr id="0" name=""/>
        <dsp:cNvSpPr/>
      </dsp:nvSpPr>
      <dsp:spPr>
        <a:xfrm>
          <a:off x="438694" y="995198"/>
          <a:ext cx="715869" cy="7158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9AE70E-B434-48CF-B776-AB06FE788E4B}">
      <dsp:nvSpPr>
        <dsp:cNvPr id="0" name=""/>
        <dsp:cNvSpPr/>
      </dsp:nvSpPr>
      <dsp:spPr>
        <a:xfrm>
          <a:off x="1219" y="1949873"/>
          <a:ext cx="1590820" cy="63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- Provides more free time for hobbies and social life</a:t>
          </a:r>
          <a:endParaRPr lang="en-US" sz="1400" kern="1200"/>
        </a:p>
      </dsp:txBody>
      <dsp:txXfrm>
        <a:off x="1219" y="1949873"/>
        <a:ext cx="1590820" cy="636328"/>
      </dsp:txXfrm>
    </dsp:sp>
    <dsp:sp modelId="{AAEB87F2-9A6B-4A55-A0CA-FE5385FA4509}">
      <dsp:nvSpPr>
        <dsp:cNvPr id="0" name=""/>
        <dsp:cNvSpPr/>
      </dsp:nvSpPr>
      <dsp:spPr>
        <a:xfrm>
          <a:off x="2307908" y="995198"/>
          <a:ext cx="715869" cy="7158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F9BFE4-CFF0-4C63-BFBD-158C711C8AC4}">
      <dsp:nvSpPr>
        <dsp:cNvPr id="0" name=""/>
        <dsp:cNvSpPr/>
      </dsp:nvSpPr>
      <dsp:spPr>
        <a:xfrm>
          <a:off x="1870432" y="1949873"/>
          <a:ext cx="1590820" cy="63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- Builds confidence in academic abilities</a:t>
          </a:r>
          <a:endParaRPr lang="en-US" sz="1400" kern="1200"/>
        </a:p>
      </dsp:txBody>
      <dsp:txXfrm>
        <a:off x="1870432" y="1949873"/>
        <a:ext cx="1590820" cy="636328"/>
      </dsp:txXfrm>
    </dsp:sp>
    <dsp:sp modelId="{7CC8A965-ABA2-4186-92A5-2F90CC98B80F}">
      <dsp:nvSpPr>
        <dsp:cNvPr id="0" name=""/>
        <dsp:cNvSpPr/>
      </dsp:nvSpPr>
      <dsp:spPr>
        <a:xfrm>
          <a:off x="4177122" y="995198"/>
          <a:ext cx="715869" cy="7158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51E24D-70ED-4E9E-A115-5DC9774C83FE}">
      <dsp:nvSpPr>
        <dsp:cNvPr id="0" name=""/>
        <dsp:cNvSpPr/>
      </dsp:nvSpPr>
      <dsp:spPr>
        <a:xfrm>
          <a:off x="3739646" y="1949873"/>
          <a:ext cx="1590820" cy="63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- Encourages long-term success and career readiness</a:t>
          </a:r>
          <a:endParaRPr lang="en-US" sz="1400" kern="1200"/>
        </a:p>
      </dsp:txBody>
      <dsp:txXfrm>
        <a:off x="3739646" y="1949873"/>
        <a:ext cx="1590820" cy="636328"/>
      </dsp:txXfrm>
    </dsp:sp>
    <dsp:sp modelId="{303C3E68-34CF-4906-9F9A-3202506040DC}">
      <dsp:nvSpPr>
        <dsp:cNvPr id="0" name=""/>
        <dsp:cNvSpPr/>
      </dsp:nvSpPr>
      <dsp:spPr>
        <a:xfrm>
          <a:off x="6046336" y="995198"/>
          <a:ext cx="715869" cy="7158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4925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25E7FD-A099-41AA-AF4A-C5C7E8FA166D}">
      <dsp:nvSpPr>
        <dsp:cNvPr id="0" name=""/>
        <dsp:cNvSpPr/>
      </dsp:nvSpPr>
      <dsp:spPr>
        <a:xfrm>
          <a:off x="5608860" y="1949873"/>
          <a:ext cx="1590820" cy="63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- Enhances decision-making skills</a:t>
          </a:r>
          <a:endParaRPr lang="en-US" sz="1400" kern="1200"/>
        </a:p>
      </dsp:txBody>
      <dsp:txXfrm>
        <a:off x="5608860" y="1949873"/>
        <a:ext cx="1590820" cy="6363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533350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340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 title="Crop Mark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2575004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355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8/26/25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997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43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8/26/25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089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Divider Bar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19936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 title="Divider Bar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47998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878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088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 title="Side bar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53574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</p:sldLayoutIdLst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1368">
          <p15:clr>
            <a:srgbClr val="F26B43"/>
          </p15:clr>
        </p15:guide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696">
          <p15:clr>
            <a:srgbClr val="F26B43"/>
          </p15:clr>
        </p15:guide>
        <p15:guide id="6" orient="horz" pos="432">
          <p15:clr>
            <a:srgbClr val="F26B43"/>
          </p15:clr>
        </p15:guide>
        <p15:guide id="7" orient="horz" pos="1512">
          <p15:clr>
            <a:srgbClr val="F26B43"/>
          </p15:clr>
        </p15:guide>
        <p15:guide id="8" pos="5184">
          <p15:clr>
            <a:srgbClr val="F26B43"/>
          </p15:clr>
        </p15:guide>
        <p15:guide id="9" pos="702">
          <p15:clr>
            <a:srgbClr val="F26B43"/>
          </p15:clr>
        </p15:guide>
        <p15:guide id="10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C30DECA-E52C-4D56-96B9-718590A2E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A046A95-1E4D-4EAE-9146-822CF94F0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4643" y="744469"/>
            <a:ext cx="8005589" cy="5349671"/>
            <a:chOff x="752858" y="744469"/>
            <a:chExt cx="10674117" cy="534967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E94C9933-93E1-43FF-8BC2-8F0B7794D3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3AA8CBD-7A2E-4084-A09F-484D16658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2001" y="1480930"/>
            <a:ext cx="6335973" cy="3254321"/>
          </a:xfrm>
        </p:spPr>
        <p:txBody>
          <a:bodyPr>
            <a:normAutofit/>
          </a:bodyPr>
          <a:lstStyle/>
          <a:p>
            <a:pPr algn="l"/>
            <a:r>
              <a:rPr lang="en-GB" sz="5300"/>
              <a:t>The Importance of Time Management in University Studies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2001" y="4804850"/>
            <a:ext cx="4467936" cy="1086237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/>
              <a:t>Benefits, Common Challenges, and Effective Strategies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>
            <a:normAutofit/>
          </a:bodyPr>
          <a:lstStyle/>
          <a:p>
            <a:r>
              <a:t>Why Time Management is Beneficial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7503CA-EC38-0B37-45BC-3C6C52E3FE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1504282"/>
              </p:ext>
            </p:extLst>
          </p:nvPr>
        </p:nvGraphicFramePr>
        <p:xfrm>
          <a:off x="1028700" y="2286000"/>
          <a:ext cx="72009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1665A6-74DB-4F44-A6EF-F01205E87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685800"/>
            <a:ext cx="8178799" cy="1485900"/>
          </a:xfrm>
          <a:noFill/>
        </p:spPr>
        <p:txBody>
          <a:bodyPr>
            <a:normAutofit/>
          </a:bodyPr>
          <a:lstStyle/>
          <a:p>
            <a:pPr algn="ctr"/>
            <a:r>
              <a:t>Common Causes of Poor Time Management</a:t>
            </a:r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E16AB59-578B-48C2-8DD4-370CCD50E0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3174251"/>
              </p:ext>
            </p:extLst>
          </p:nvPr>
        </p:nvGraphicFramePr>
        <p:xfrm>
          <a:off x="842229" y="2286000"/>
          <a:ext cx="7459542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1665A6-74DB-4F44-A6EF-F01205E87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685800"/>
            <a:ext cx="8178799" cy="1485900"/>
          </a:xfrm>
          <a:noFill/>
        </p:spPr>
        <p:txBody>
          <a:bodyPr>
            <a:normAutofit/>
          </a:bodyPr>
          <a:lstStyle/>
          <a:p>
            <a:pPr algn="ctr"/>
            <a:r>
              <a:t>Strategies for Better Time Management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563826-0CE6-5E19-5869-AFF1627F4F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8070243"/>
              </p:ext>
            </p:extLst>
          </p:nvPr>
        </p:nvGraphicFramePr>
        <p:xfrm>
          <a:off x="842229" y="2286000"/>
          <a:ext cx="7459542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1CDF29-38BB-4161-84EE-7DE722FC71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4328046"/>
              </p:ext>
            </p:extLst>
          </p:nvPr>
        </p:nvGraphicFramePr>
        <p:xfrm>
          <a:off x="1028700" y="2286000"/>
          <a:ext cx="72009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>
            <a:normAutofit/>
          </a:bodyPr>
          <a:lstStyle/>
          <a:p>
            <a:r>
              <a:t>More Benefits of Time Management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8EAD4B4-60FF-D6E2-6E37-AC250303E4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6357031"/>
              </p:ext>
            </p:extLst>
          </p:nvPr>
        </p:nvGraphicFramePr>
        <p:xfrm>
          <a:off x="1028700" y="2286000"/>
          <a:ext cx="72009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3B91B61-BFCA-4647-957E-A8269BE4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5618" y="685800"/>
            <a:ext cx="4632582" cy="1485900"/>
          </a:xfrm>
        </p:spPr>
        <p:txBody>
          <a:bodyPr>
            <a:normAutofit/>
          </a:bodyPr>
          <a:lstStyle/>
          <a:p>
            <a:r>
              <a:t>Practical Tips for Students</a:t>
            </a:r>
          </a:p>
        </p:txBody>
      </p:sp>
      <p:pic>
        <p:nvPicPr>
          <p:cNvPr id="7" name="Picture 6" descr="Top view of school supplies, headset, and iPad on a white surface">
            <a:extLst>
              <a:ext uri="{FF2B5EF4-FFF2-40B4-BE49-F238E27FC236}">
                <a16:creationId xmlns:a16="http://schemas.microsoft.com/office/drawing/2014/main" id="{00EA593E-DC1A-B56E-62C3-BCFF13C7BC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6" r="65937" b="-1"/>
          <a:stretch>
            <a:fillRect/>
          </a:stretch>
        </p:blipFill>
        <p:spPr>
          <a:xfrm>
            <a:off x="20" y="10"/>
            <a:ext cx="3280138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2D1D7C6-1C89-420C-8D35-483654167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80158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5618" y="2286000"/>
            <a:ext cx="4632582" cy="3581400"/>
          </a:xfrm>
        </p:spPr>
        <p:txBody>
          <a:bodyPr>
            <a:normAutofit/>
          </a:bodyPr>
          <a:lstStyle/>
          <a:p>
            <a:r>
              <a:t>- Plan your week every Sunday evening</a:t>
            </a:r>
          </a:p>
          <a:p>
            <a:r>
              <a:t>- Use time-blocking to dedicate specific hours for study</a:t>
            </a:r>
          </a:p>
          <a:p>
            <a:r>
              <a:t>- Limit screen time on social media</a:t>
            </a:r>
          </a:p>
          <a:p>
            <a:r>
              <a:t>- Keep a to-do list and review progress daily</a:t>
            </a:r>
          </a:p>
          <a:p>
            <a:r>
              <a:t>- Reward yourself after completing important tasks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12</TotalTime>
  <Words>249</Words>
  <Application>Microsoft Macintosh PowerPoint</Application>
  <PresentationFormat>On-screen Show (4:3)</PresentationFormat>
  <Paragraphs>43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Franklin Gothic Book</vt:lpstr>
      <vt:lpstr>Crop</vt:lpstr>
      <vt:lpstr>The Importance of Time Management in University Studies</vt:lpstr>
      <vt:lpstr>Why Time Management is Beneficial</vt:lpstr>
      <vt:lpstr>Common Causes of Poor Time Management</vt:lpstr>
      <vt:lpstr>Strategies for Better Time Management</vt:lpstr>
      <vt:lpstr>Conclusion</vt:lpstr>
      <vt:lpstr>More Benefits of Time Management</vt:lpstr>
      <vt:lpstr>Practical Tips for Students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Paige Mills (2435135)</cp:lastModifiedBy>
  <cp:revision>2</cp:revision>
  <dcterms:created xsi:type="dcterms:W3CDTF">2013-01-27T09:14:16Z</dcterms:created>
  <dcterms:modified xsi:type="dcterms:W3CDTF">2025-08-26T10:19:35Z</dcterms:modified>
  <cp:category/>
</cp:coreProperties>
</file>