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1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notesSlides/notesSlide1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notesSlides/notesSlide2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7.xml" ContentType="application/vnd.openxmlformats-officedocument.presentationml.notesSlide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notesSlides/notesSlide28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notesSlides/notesSlide31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notesSlides/notesSlide32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tags/tag64.xml" ContentType="application/vnd.openxmlformats-officedocument.presentationml.tags+xml"/>
  <Override PartName="/ppt/notesSlides/notesSlide33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34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notesSlides/notesSlide35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tags/tag67.xml" ContentType="application/vnd.openxmlformats-officedocument.presentationml.tags+xml"/>
  <Override PartName="/ppt/notesSlides/notesSlide36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37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356" r:id="rId2"/>
    <p:sldId id="324" r:id="rId3"/>
    <p:sldId id="302" r:id="rId4"/>
    <p:sldId id="317" r:id="rId5"/>
    <p:sldId id="323" r:id="rId6"/>
    <p:sldId id="322" r:id="rId7"/>
    <p:sldId id="321" r:id="rId8"/>
    <p:sldId id="320" r:id="rId9"/>
    <p:sldId id="319" r:id="rId10"/>
    <p:sldId id="318" r:id="rId11"/>
    <p:sldId id="325" r:id="rId12"/>
    <p:sldId id="333" r:id="rId13"/>
    <p:sldId id="316" r:id="rId14"/>
    <p:sldId id="326" r:id="rId15"/>
    <p:sldId id="332" r:id="rId16"/>
    <p:sldId id="327" r:id="rId17"/>
    <p:sldId id="331" r:id="rId18"/>
    <p:sldId id="330" r:id="rId19"/>
    <p:sldId id="334" r:id="rId20"/>
    <p:sldId id="336" r:id="rId21"/>
    <p:sldId id="335" r:id="rId22"/>
    <p:sldId id="337" r:id="rId23"/>
    <p:sldId id="338" r:id="rId24"/>
    <p:sldId id="340" r:id="rId25"/>
    <p:sldId id="342" r:id="rId26"/>
    <p:sldId id="339" r:id="rId27"/>
    <p:sldId id="343" r:id="rId28"/>
    <p:sldId id="345" r:id="rId29"/>
    <p:sldId id="346" r:id="rId30"/>
    <p:sldId id="341" r:id="rId31"/>
    <p:sldId id="344" r:id="rId32"/>
    <p:sldId id="347" r:id="rId33"/>
    <p:sldId id="328" r:id="rId34"/>
    <p:sldId id="351" r:id="rId35"/>
    <p:sldId id="350" r:id="rId36"/>
    <p:sldId id="349" r:id="rId37"/>
    <p:sldId id="352" r:id="rId38"/>
    <p:sldId id="348" r:id="rId39"/>
    <p:sldId id="353" r:id="rId40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baLlGDxg8PrqSsL3haVKEA==" hashData="zbGI6UVJDQDEv0JZ2iD3nHyeLpBos5w66SP/hZ3KaCIx6cYnIHeGq+84JDKA3to4WViyOE256lc+nJXl1VuHIQ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4388"/>
    <a:srgbClr val="42516F"/>
    <a:srgbClr val="CD11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43" autoAdjust="0"/>
    <p:restoredTop sz="60692" autoAdjust="0"/>
  </p:normalViewPr>
  <p:slideViewPr>
    <p:cSldViewPr snapToGrid="0">
      <p:cViewPr varScale="1">
        <p:scale>
          <a:sx n="66" d="100"/>
          <a:sy n="66" d="100"/>
        </p:scale>
        <p:origin x="1018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94E57A-25D5-4EEA-96A2-D904DCF6803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1C3593D-39B1-44F6-9D09-F392C328E627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Acting on impulse (too quickly)</a:t>
          </a:r>
        </a:p>
      </dgm:t>
    </dgm:pt>
    <dgm:pt modelId="{DC61A9A5-D411-46D8-9A41-5053EED5CDEA}" type="parTrans" cxnId="{D1D04D80-B0D0-4F5E-B80D-DB9F9A0E974A}">
      <dgm:prSet/>
      <dgm:spPr/>
      <dgm:t>
        <a:bodyPr/>
        <a:lstStyle/>
        <a:p>
          <a:endParaRPr lang="en-GB"/>
        </a:p>
      </dgm:t>
    </dgm:pt>
    <dgm:pt modelId="{ECE04D45-EF51-45C0-8BAA-9ACBB11CD2D6}" type="sibTrans" cxnId="{D1D04D80-B0D0-4F5E-B80D-DB9F9A0E974A}">
      <dgm:prSet/>
      <dgm:spPr/>
      <dgm:t>
        <a:bodyPr/>
        <a:lstStyle/>
        <a:p>
          <a:endParaRPr lang="en-GB"/>
        </a:p>
      </dgm:t>
    </dgm:pt>
    <dgm:pt modelId="{C449062E-D517-4FF5-AF00-8FF7E4732C0E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Risk avoidance</a:t>
          </a:r>
        </a:p>
      </dgm:t>
    </dgm:pt>
    <dgm:pt modelId="{8F160414-3AD7-4D6E-B3EF-75E813DAFDA8}" type="parTrans" cxnId="{75C6F305-0E13-4C34-87F8-57F8DDA666B1}">
      <dgm:prSet/>
      <dgm:spPr/>
      <dgm:t>
        <a:bodyPr/>
        <a:lstStyle/>
        <a:p>
          <a:endParaRPr lang="en-GB"/>
        </a:p>
      </dgm:t>
    </dgm:pt>
    <dgm:pt modelId="{F3B20F20-2F87-4A8E-A766-A2A14498FBE3}" type="sibTrans" cxnId="{75C6F305-0E13-4C34-87F8-57F8DDA666B1}">
      <dgm:prSet/>
      <dgm:spPr/>
      <dgm:t>
        <a:bodyPr/>
        <a:lstStyle/>
        <a:p>
          <a:endParaRPr lang="en-GB"/>
        </a:p>
      </dgm:t>
    </dgm:pt>
    <dgm:pt modelId="{F5C2A1E8-7D02-4798-942A-27591C56FA1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Ignorance</a:t>
          </a:r>
        </a:p>
      </dgm:t>
    </dgm:pt>
    <dgm:pt modelId="{35D71E85-7886-4FB6-A10A-B57D7C2EAE8A}" type="parTrans" cxnId="{BCF35FFB-E6A4-4E67-ABED-4BD4520B567B}">
      <dgm:prSet/>
      <dgm:spPr/>
      <dgm:t>
        <a:bodyPr/>
        <a:lstStyle/>
        <a:p>
          <a:endParaRPr lang="en-GB"/>
        </a:p>
      </dgm:t>
    </dgm:pt>
    <dgm:pt modelId="{605B86BE-4103-4D8B-A6D4-5250E11DB082}" type="sibTrans" cxnId="{BCF35FFB-E6A4-4E67-ABED-4BD4520B567B}">
      <dgm:prSet/>
      <dgm:spPr/>
      <dgm:t>
        <a:bodyPr/>
        <a:lstStyle/>
        <a:p>
          <a:endParaRPr lang="en-GB"/>
        </a:p>
      </dgm:t>
    </dgm:pt>
    <dgm:pt modelId="{B8B45507-C853-4A40-82FF-2C16D7E5F2F3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Halo effect – decision maker is an expert in one field &amp; so therefore “good at everything” </a:t>
          </a:r>
        </a:p>
      </dgm:t>
    </dgm:pt>
    <dgm:pt modelId="{0A3C6D9D-F1AC-4923-ACCB-2CCD1624A634}" type="parTrans" cxnId="{8401689A-78BD-4A6F-941A-FF38497AFBE0}">
      <dgm:prSet/>
      <dgm:spPr/>
      <dgm:t>
        <a:bodyPr/>
        <a:lstStyle/>
        <a:p>
          <a:endParaRPr lang="en-GB"/>
        </a:p>
      </dgm:t>
    </dgm:pt>
    <dgm:pt modelId="{EBECFD55-636C-411C-8711-6FA3A74E037D}" type="sibTrans" cxnId="{8401689A-78BD-4A6F-941A-FF38497AFBE0}">
      <dgm:prSet/>
      <dgm:spPr/>
      <dgm:t>
        <a:bodyPr/>
        <a:lstStyle/>
        <a:p>
          <a:endParaRPr lang="en-GB"/>
        </a:p>
      </dgm:t>
    </dgm:pt>
    <dgm:pt modelId="{5475F856-05B6-478B-BE10-D7332FB45B69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Being a decision making loner</a:t>
          </a:r>
        </a:p>
      </dgm:t>
    </dgm:pt>
    <dgm:pt modelId="{BDA3766D-C358-4F0B-B11F-68CB84730753}" type="parTrans" cxnId="{BFA659D5-ED81-402E-A886-E3AF764344B2}">
      <dgm:prSet/>
      <dgm:spPr/>
      <dgm:t>
        <a:bodyPr/>
        <a:lstStyle/>
        <a:p>
          <a:endParaRPr lang="en-GB"/>
        </a:p>
      </dgm:t>
    </dgm:pt>
    <dgm:pt modelId="{0D1C8D7B-73D1-40E8-A8DB-538BFB2F8115}" type="sibTrans" cxnId="{BFA659D5-ED81-402E-A886-E3AF764344B2}">
      <dgm:prSet/>
      <dgm:spPr/>
      <dgm:t>
        <a:bodyPr/>
        <a:lstStyle/>
        <a:p>
          <a:endParaRPr lang="en-GB"/>
        </a:p>
      </dgm:t>
    </dgm:pt>
    <dgm:pt modelId="{4F8098CE-731F-43E4-B8E7-3AF855BE2DD2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 “one solution” decision maker</a:t>
          </a:r>
        </a:p>
      </dgm:t>
    </dgm:pt>
    <dgm:pt modelId="{5E3D9828-7525-4CA3-99C7-E2092F5D36DF}" type="parTrans" cxnId="{72298482-8D51-4B57-9952-D27177231443}">
      <dgm:prSet/>
      <dgm:spPr/>
      <dgm:t>
        <a:bodyPr/>
        <a:lstStyle/>
        <a:p>
          <a:endParaRPr lang="en-GB"/>
        </a:p>
      </dgm:t>
    </dgm:pt>
    <dgm:pt modelId="{1C560705-659B-4F4C-A00C-657072C906BB}" type="sibTrans" cxnId="{72298482-8D51-4B57-9952-D27177231443}">
      <dgm:prSet/>
      <dgm:spPr/>
      <dgm:t>
        <a:bodyPr/>
        <a:lstStyle/>
        <a:p>
          <a:endParaRPr lang="en-GB"/>
        </a:p>
      </dgm:t>
    </dgm:pt>
    <dgm:pt modelId="{360E53D8-7848-4002-82EF-1103B26A30A1}" type="pres">
      <dgm:prSet presAssocID="{0094E57A-25D5-4EEA-96A2-D904DCF6803A}" presName="diagram" presStyleCnt="0">
        <dgm:presLayoutVars>
          <dgm:dir/>
          <dgm:resizeHandles val="exact"/>
        </dgm:presLayoutVars>
      </dgm:prSet>
      <dgm:spPr/>
    </dgm:pt>
    <dgm:pt modelId="{9A6F0F89-9735-4B49-AA76-5D8312E095AB}" type="pres">
      <dgm:prSet presAssocID="{01C3593D-39B1-44F6-9D09-F392C328E627}" presName="node" presStyleLbl="node1" presStyleIdx="0" presStyleCnt="6">
        <dgm:presLayoutVars>
          <dgm:bulletEnabled val="1"/>
        </dgm:presLayoutVars>
      </dgm:prSet>
      <dgm:spPr/>
    </dgm:pt>
    <dgm:pt modelId="{49EDD1C1-965D-4596-AE2A-259A866D61E4}" type="pres">
      <dgm:prSet presAssocID="{ECE04D45-EF51-45C0-8BAA-9ACBB11CD2D6}" presName="sibTrans" presStyleCnt="0"/>
      <dgm:spPr/>
    </dgm:pt>
    <dgm:pt modelId="{EC86D6C9-94F5-4ACE-B0C4-92D3FA458DF7}" type="pres">
      <dgm:prSet presAssocID="{C449062E-D517-4FF5-AF00-8FF7E4732C0E}" presName="node" presStyleLbl="node1" presStyleIdx="1" presStyleCnt="6">
        <dgm:presLayoutVars>
          <dgm:bulletEnabled val="1"/>
        </dgm:presLayoutVars>
      </dgm:prSet>
      <dgm:spPr/>
    </dgm:pt>
    <dgm:pt modelId="{0B1CD803-D2C6-4593-8BA8-35388B152692}" type="pres">
      <dgm:prSet presAssocID="{F3B20F20-2F87-4A8E-A766-A2A14498FBE3}" presName="sibTrans" presStyleCnt="0"/>
      <dgm:spPr/>
    </dgm:pt>
    <dgm:pt modelId="{E686DA8D-7E3B-4004-B1EF-EC67D542A6EA}" type="pres">
      <dgm:prSet presAssocID="{F5C2A1E8-7D02-4798-942A-27591C56FA10}" presName="node" presStyleLbl="node1" presStyleIdx="2" presStyleCnt="6">
        <dgm:presLayoutVars>
          <dgm:bulletEnabled val="1"/>
        </dgm:presLayoutVars>
      </dgm:prSet>
      <dgm:spPr/>
    </dgm:pt>
    <dgm:pt modelId="{BFFE2E34-0BBE-481D-89BA-771ACED9CA16}" type="pres">
      <dgm:prSet presAssocID="{605B86BE-4103-4D8B-A6D4-5250E11DB082}" presName="sibTrans" presStyleCnt="0"/>
      <dgm:spPr/>
    </dgm:pt>
    <dgm:pt modelId="{DA996DD0-AE7B-43AA-9560-6D54108B0462}" type="pres">
      <dgm:prSet presAssocID="{B8B45507-C853-4A40-82FF-2C16D7E5F2F3}" presName="node" presStyleLbl="node1" presStyleIdx="3" presStyleCnt="6">
        <dgm:presLayoutVars>
          <dgm:bulletEnabled val="1"/>
        </dgm:presLayoutVars>
      </dgm:prSet>
      <dgm:spPr/>
    </dgm:pt>
    <dgm:pt modelId="{29DD67DB-C488-48BD-B224-9396628E9DD1}" type="pres">
      <dgm:prSet presAssocID="{EBECFD55-636C-411C-8711-6FA3A74E037D}" presName="sibTrans" presStyleCnt="0"/>
      <dgm:spPr/>
    </dgm:pt>
    <dgm:pt modelId="{8C879395-05C2-40A4-A160-C5422DB2C615}" type="pres">
      <dgm:prSet presAssocID="{5475F856-05B6-478B-BE10-D7332FB45B69}" presName="node" presStyleLbl="node1" presStyleIdx="4" presStyleCnt="6">
        <dgm:presLayoutVars>
          <dgm:bulletEnabled val="1"/>
        </dgm:presLayoutVars>
      </dgm:prSet>
      <dgm:spPr/>
    </dgm:pt>
    <dgm:pt modelId="{83776AF4-6804-4282-AA1A-1A56B70BBE19}" type="pres">
      <dgm:prSet presAssocID="{0D1C8D7B-73D1-40E8-A8DB-538BFB2F8115}" presName="sibTrans" presStyleCnt="0"/>
      <dgm:spPr/>
    </dgm:pt>
    <dgm:pt modelId="{994F2877-6350-4B48-A72E-F28D2962CC4F}" type="pres">
      <dgm:prSet presAssocID="{4F8098CE-731F-43E4-B8E7-3AF855BE2DD2}" presName="node" presStyleLbl="node1" presStyleIdx="5" presStyleCnt="6">
        <dgm:presLayoutVars>
          <dgm:bulletEnabled val="1"/>
        </dgm:presLayoutVars>
      </dgm:prSet>
      <dgm:spPr/>
    </dgm:pt>
  </dgm:ptLst>
  <dgm:cxnLst>
    <dgm:cxn modelId="{75C6F305-0E13-4C34-87F8-57F8DDA666B1}" srcId="{0094E57A-25D5-4EEA-96A2-D904DCF6803A}" destId="{C449062E-D517-4FF5-AF00-8FF7E4732C0E}" srcOrd="1" destOrd="0" parTransId="{8F160414-3AD7-4D6E-B3EF-75E813DAFDA8}" sibTransId="{F3B20F20-2F87-4A8E-A766-A2A14498FBE3}"/>
    <dgm:cxn modelId="{103F7D29-DF31-4571-9ECD-7683C3C1CC65}" type="presOf" srcId="{B8B45507-C853-4A40-82FF-2C16D7E5F2F3}" destId="{DA996DD0-AE7B-43AA-9560-6D54108B0462}" srcOrd="0" destOrd="0" presId="urn:microsoft.com/office/officeart/2005/8/layout/default"/>
    <dgm:cxn modelId="{BA356A42-7346-44B9-8E8B-5F344A224EF3}" type="presOf" srcId="{01C3593D-39B1-44F6-9D09-F392C328E627}" destId="{9A6F0F89-9735-4B49-AA76-5D8312E095AB}" srcOrd="0" destOrd="0" presId="urn:microsoft.com/office/officeart/2005/8/layout/default"/>
    <dgm:cxn modelId="{D1D04D80-B0D0-4F5E-B80D-DB9F9A0E974A}" srcId="{0094E57A-25D5-4EEA-96A2-D904DCF6803A}" destId="{01C3593D-39B1-44F6-9D09-F392C328E627}" srcOrd="0" destOrd="0" parTransId="{DC61A9A5-D411-46D8-9A41-5053EED5CDEA}" sibTransId="{ECE04D45-EF51-45C0-8BAA-9ACBB11CD2D6}"/>
    <dgm:cxn modelId="{72298482-8D51-4B57-9952-D27177231443}" srcId="{0094E57A-25D5-4EEA-96A2-D904DCF6803A}" destId="{4F8098CE-731F-43E4-B8E7-3AF855BE2DD2}" srcOrd="5" destOrd="0" parTransId="{5E3D9828-7525-4CA3-99C7-E2092F5D36DF}" sibTransId="{1C560705-659B-4F4C-A00C-657072C906BB}"/>
    <dgm:cxn modelId="{74D5B992-2DC7-4625-8D74-263382957588}" type="presOf" srcId="{F5C2A1E8-7D02-4798-942A-27591C56FA10}" destId="{E686DA8D-7E3B-4004-B1EF-EC67D542A6EA}" srcOrd="0" destOrd="0" presId="urn:microsoft.com/office/officeart/2005/8/layout/default"/>
    <dgm:cxn modelId="{8401689A-78BD-4A6F-941A-FF38497AFBE0}" srcId="{0094E57A-25D5-4EEA-96A2-D904DCF6803A}" destId="{B8B45507-C853-4A40-82FF-2C16D7E5F2F3}" srcOrd="3" destOrd="0" parTransId="{0A3C6D9D-F1AC-4923-ACCB-2CCD1624A634}" sibTransId="{EBECFD55-636C-411C-8711-6FA3A74E037D}"/>
    <dgm:cxn modelId="{54C53C9F-AF98-4C56-9F44-AF6A6F549187}" type="presOf" srcId="{5475F856-05B6-478B-BE10-D7332FB45B69}" destId="{8C879395-05C2-40A4-A160-C5422DB2C615}" srcOrd="0" destOrd="0" presId="urn:microsoft.com/office/officeart/2005/8/layout/default"/>
    <dgm:cxn modelId="{C602A1A0-BECA-4214-BF28-32AC59305FDB}" type="presOf" srcId="{4F8098CE-731F-43E4-B8E7-3AF855BE2DD2}" destId="{994F2877-6350-4B48-A72E-F28D2962CC4F}" srcOrd="0" destOrd="0" presId="urn:microsoft.com/office/officeart/2005/8/layout/default"/>
    <dgm:cxn modelId="{846724BB-BAF8-428D-8399-291F99E41E8F}" type="presOf" srcId="{C449062E-D517-4FF5-AF00-8FF7E4732C0E}" destId="{EC86D6C9-94F5-4ACE-B0C4-92D3FA458DF7}" srcOrd="0" destOrd="0" presId="urn:microsoft.com/office/officeart/2005/8/layout/default"/>
    <dgm:cxn modelId="{049DBEBD-4A5C-4753-AD56-64E8A7254CD7}" type="presOf" srcId="{0094E57A-25D5-4EEA-96A2-D904DCF6803A}" destId="{360E53D8-7848-4002-82EF-1103B26A30A1}" srcOrd="0" destOrd="0" presId="urn:microsoft.com/office/officeart/2005/8/layout/default"/>
    <dgm:cxn modelId="{BFA659D5-ED81-402E-A886-E3AF764344B2}" srcId="{0094E57A-25D5-4EEA-96A2-D904DCF6803A}" destId="{5475F856-05B6-478B-BE10-D7332FB45B69}" srcOrd="4" destOrd="0" parTransId="{BDA3766D-C358-4F0B-B11F-68CB84730753}" sibTransId="{0D1C8D7B-73D1-40E8-A8DB-538BFB2F8115}"/>
    <dgm:cxn modelId="{BCF35FFB-E6A4-4E67-ABED-4BD4520B567B}" srcId="{0094E57A-25D5-4EEA-96A2-D904DCF6803A}" destId="{F5C2A1E8-7D02-4798-942A-27591C56FA10}" srcOrd="2" destOrd="0" parTransId="{35D71E85-7886-4FB6-A10A-B57D7C2EAE8A}" sibTransId="{605B86BE-4103-4D8B-A6D4-5250E11DB082}"/>
    <dgm:cxn modelId="{76B3C987-A2A6-4484-9DD7-A87EC104F999}" type="presParOf" srcId="{360E53D8-7848-4002-82EF-1103B26A30A1}" destId="{9A6F0F89-9735-4B49-AA76-5D8312E095AB}" srcOrd="0" destOrd="0" presId="urn:microsoft.com/office/officeart/2005/8/layout/default"/>
    <dgm:cxn modelId="{E94A858B-16B9-4D26-87B2-888C3F716BCF}" type="presParOf" srcId="{360E53D8-7848-4002-82EF-1103B26A30A1}" destId="{49EDD1C1-965D-4596-AE2A-259A866D61E4}" srcOrd="1" destOrd="0" presId="urn:microsoft.com/office/officeart/2005/8/layout/default"/>
    <dgm:cxn modelId="{BCD974FF-219F-4770-B76C-30E8AA235533}" type="presParOf" srcId="{360E53D8-7848-4002-82EF-1103B26A30A1}" destId="{EC86D6C9-94F5-4ACE-B0C4-92D3FA458DF7}" srcOrd="2" destOrd="0" presId="urn:microsoft.com/office/officeart/2005/8/layout/default"/>
    <dgm:cxn modelId="{23CD454D-D507-4B39-9B8F-8335BDD3F340}" type="presParOf" srcId="{360E53D8-7848-4002-82EF-1103B26A30A1}" destId="{0B1CD803-D2C6-4593-8BA8-35388B152692}" srcOrd="3" destOrd="0" presId="urn:microsoft.com/office/officeart/2005/8/layout/default"/>
    <dgm:cxn modelId="{46F63CF1-5B79-478A-B6FF-DAD0685C64D3}" type="presParOf" srcId="{360E53D8-7848-4002-82EF-1103B26A30A1}" destId="{E686DA8D-7E3B-4004-B1EF-EC67D542A6EA}" srcOrd="4" destOrd="0" presId="urn:microsoft.com/office/officeart/2005/8/layout/default"/>
    <dgm:cxn modelId="{574AAD97-CA7B-4102-8F7B-70E7566A00D6}" type="presParOf" srcId="{360E53D8-7848-4002-82EF-1103B26A30A1}" destId="{BFFE2E34-0BBE-481D-89BA-771ACED9CA16}" srcOrd="5" destOrd="0" presId="urn:microsoft.com/office/officeart/2005/8/layout/default"/>
    <dgm:cxn modelId="{6DCD24F5-1467-4977-A693-4311113B4953}" type="presParOf" srcId="{360E53D8-7848-4002-82EF-1103B26A30A1}" destId="{DA996DD0-AE7B-43AA-9560-6D54108B0462}" srcOrd="6" destOrd="0" presId="urn:microsoft.com/office/officeart/2005/8/layout/default"/>
    <dgm:cxn modelId="{4769225E-2B49-49DD-B715-0F794A84513C}" type="presParOf" srcId="{360E53D8-7848-4002-82EF-1103B26A30A1}" destId="{29DD67DB-C488-48BD-B224-9396628E9DD1}" srcOrd="7" destOrd="0" presId="urn:microsoft.com/office/officeart/2005/8/layout/default"/>
    <dgm:cxn modelId="{FB1AEA0A-A229-45AF-9223-0355EAEA0A62}" type="presParOf" srcId="{360E53D8-7848-4002-82EF-1103B26A30A1}" destId="{8C879395-05C2-40A4-A160-C5422DB2C615}" srcOrd="8" destOrd="0" presId="urn:microsoft.com/office/officeart/2005/8/layout/default"/>
    <dgm:cxn modelId="{AA337ACA-A13A-4573-AF8F-A10BFA9ADDC5}" type="presParOf" srcId="{360E53D8-7848-4002-82EF-1103B26A30A1}" destId="{83776AF4-6804-4282-AA1A-1A56B70BBE19}" srcOrd="9" destOrd="0" presId="urn:microsoft.com/office/officeart/2005/8/layout/default"/>
    <dgm:cxn modelId="{FF898096-BFCD-4EC1-B96F-AE7E9D2BDA98}" type="presParOf" srcId="{360E53D8-7848-4002-82EF-1103B26A30A1}" destId="{994F2877-6350-4B48-A72E-F28D2962CC4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4270B5-5565-46F8-A4B3-344889A66E20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7E49AE-862D-48A6-A6F5-628453E11EDB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Define the decision</a:t>
          </a:r>
        </a:p>
      </dgm:t>
    </dgm:pt>
    <dgm:pt modelId="{FFB8E1A6-78D5-4735-B7F4-B46C0322CDD4}" type="parTrans" cxnId="{DD29E5C8-CC63-4B1A-9634-DA64319868CA}">
      <dgm:prSet/>
      <dgm:spPr/>
      <dgm:t>
        <a:bodyPr/>
        <a:lstStyle/>
        <a:p>
          <a:endParaRPr lang="en-GB"/>
        </a:p>
      </dgm:t>
    </dgm:pt>
    <dgm:pt modelId="{AEA39CCA-40C1-4C06-AF2E-629CED930E4F}" type="sibTrans" cxnId="{DD29E5C8-CC63-4B1A-9634-DA64319868CA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F443092E-2C1F-4B44-9B41-4131BB12953A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Is this your decision to make?</a:t>
          </a:r>
        </a:p>
      </dgm:t>
    </dgm:pt>
    <dgm:pt modelId="{3125B1F1-2D41-4C65-B71E-1934D307D94F}" type="parTrans" cxnId="{ED88FE97-F23D-4F64-9571-BE9033C43EB9}">
      <dgm:prSet/>
      <dgm:spPr/>
      <dgm:t>
        <a:bodyPr/>
        <a:lstStyle/>
        <a:p>
          <a:endParaRPr lang="en-GB"/>
        </a:p>
      </dgm:t>
    </dgm:pt>
    <dgm:pt modelId="{0DACB612-213A-4CEE-8527-E2D05DA466D4}" type="sibTrans" cxnId="{ED88FE97-F23D-4F64-9571-BE9033C43EB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476C3D6D-6E6B-41B5-BA50-797532E2DEE5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Is there a deadline for making the decision?</a:t>
          </a:r>
        </a:p>
      </dgm:t>
    </dgm:pt>
    <dgm:pt modelId="{6A2C6090-8D34-43A6-A41B-478CE13B47BB}" type="parTrans" cxnId="{703C55FB-EA4D-477C-A013-3DDCCE47650C}">
      <dgm:prSet/>
      <dgm:spPr/>
      <dgm:t>
        <a:bodyPr/>
        <a:lstStyle/>
        <a:p>
          <a:endParaRPr lang="en-GB"/>
        </a:p>
      </dgm:t>
    </dgm:pt>
    <dgm:pt modelId="{42B2FFC8-A95B-4077-84EA-A5DCB2AA7AD5}" type="sibTrans" cxnId="{703C55FB-EA4D-477C-A013-3DDCCE47650C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A68CCCF6-9537-4B9E-B305-FC2B5E990D7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Why is this decision important?</a:t>
          </a:r>
        </a:p>
      </dgm:t>
    </dgm:pt>
    <dgm:pt modelId="{8C2DF35F-A46E-416A-8F7A-A1F286604147}" type="parTrans" cxnId="{DCC2F120-E370-4810-9F67-9EECF32CF69E}">
      <dgm:prSet/>
      <dgm:spPr/>
      <dgm:t>
        <a:bodyPr/>
        <a:lstStyle/>
        <a:p>
          <a:endParaRPr lang="en-GB"/>
        </a:p>
      </dgm:t>
    </dgm:pt>
    <dgm:pt modelId="{A0040444-E3E2-4F6F-A95A-0468C6464ACB}" type="sibTrans" cxnId="{DCC2F120-E370-4810-9F67-9EECF32CF69E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4295A36-2AE0-447A-BE78-1E89F3BD539C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Who will be affected by this decision?</a:t>
          </a:r>
        </a:p>
      </dgm:t>
    </dgm:pt>
    <dgm:pt modelId="{4DF47C3B-D887-44D7-9099-6940A7B25542}" type="parTrans" cxnId="{4939D995-848D-4781-B6E3-511ABDEA7F84}">
      <dgm:prSet/>
      <dgm:spPr/>
      <dgm:t>
        <a:bodyPr/>
        <a:lstStyle/>
        <a:p>
          <a:endParaRPr lang="en-GB"/>
        </a:p>
      </dgm:t>
    </dgm:pt>
    <dgm:pt modelId="{2FE04C9A-3F8F-4AC1-8FC3-396DEBEB2115}" type="sibTrans" cxnId="{4939D995-848D-4781-B6E3-511ABDEA7F84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1C73AA7F-3D6B-4CFB-8C11-7E4F1CA1B7F1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Research the background to the decision</a:t>
          </a:r>
        </a:p>
      </dgm:t>
    </dgm:pt>
    <dgm:pt modelId="{D0D7A036-FFA9-4FC6-96BA-D31B1F999358}" type="parTrans" cxnId="{616E5126-FB3C-4F37-93D4-34912C3B112E}">
      <dgm:prSet/>
      <dgm:spPr/>
      <dgm:t>
        <a:bodyPr/>
        <a:lstStyle/>
        <a:p>
          <a:endParaRPr lang="en-GB"/>
        </a:p>
      </dgm:t>
    </dgm:pt>
    <dgm:pt modelId="{6A49DF2D-1F10-4740-BB1A-405707ADCA52}" type="sibTrans" cxnId="{616E5126-FB3C-4F37-93D4-34912C3B112E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0FDB477-1119-4FC2-B353-45FE45DF603D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Review your decision making</a:t>
          </a:r>
        </a:p>
      </dgm:t>
    </dgm:pt>
    <dgm:pt modelId="{02AA4A7C-2A24-47DA-BBA5-3F963F8E6272}" type="parTrans" cxnId="{E4EED893-7846-4DD9-822C-6A808FBBBCA2}">
      <dgm:prSet/>
      <dgm:spPr/>
      <dgm:t>
        <a:bodyPr/>
        <a:lstStyle/>
        <a:p>
          <a:endParaRPr lang="en-GB"/>
        </a:p>
      </dgm:t>
    </dgm:pt>
    <dgm:pt modelId="{4C585FDF-6556-4EE6-9BBA-63691E561617}" type="sibTrans" cxnId="{E4EED893-7846-4DD9-822C-6A808FBBBCA2}">
      <dgm:prSet/>
      <dgm:spPr/>
      <dgm:t>
        <a:bodyPr/>
        <a:lstStyle/>
        <a:p>
          <a:endParaRPr lang="en-GB"/>
        </a:p>
      </dgm:t>
    </dgm:pt>
    <dgm:pt modelId="{2F79DA25-4473-42E1-A9D2-155DC86D6D8A}" type="pres">
      <dgm:prSet presAssocID="{934270B5-5565-46F8-A4B3-344889A66E20}" presName="Name0" presStyleCnt="0">
        <dgm:presLayoutVars>
          <dgm:dir/>
          <dgm:resizeHandles/>
        </dgm:presLayoutVars>
      </dgm:prSet>
      <dgm:spPr/>
    </dgm:pt>
    <dgm:pt modelId="{F0AACA43-ED6A-4E62-A2C6-DB60A11A1E02}" type="pres">
      <dgm:prSet presAssocID="{817E49AE-862D-48A6-A6F5-628453E11EDB}" presName="compNode" presStyleCnt="0"/>
      <dgm:spPr/>
    </dgm:pt>
    <dgm:pt modelId="{8825BEFC-9365-4737-A39D-EBB08FC2D2D4}" type="pres">
      <dgm:prSet presAssocID="{817E49AE-862D-48A6-A6F5-628453E11EDB}" presName="dummyConnPt" presStyleCnt="0"/>
      <dgm:spPr/>
    </dgm:pt>
    <dgm:pt modelId="{21A914A1-501C-4990-A6A2-06C75A10B08D}" type="pres">
      <dgm:prSet presAssocID="{817E49AE-862D-48A6-A6F5-628453E11EDB}" presName="node" presStyleLbl="node1" presStyleIdx="0" presStyleCnt="7">
        <dgm:presLayoutVars>
          <dgm:bulletEnabled val="1"/>
        </dgm:presLayoutVars>
      </dgm:prSet>
      <dgm:spPr/>
    </dgm:pt>
    <dgm:pt modelId="{0F00DCE8-2912-4D17-8EA9-A2EF7F466450}" type="pres">
      <dgm:prSet presAssocID="{AEA39CCA-40C1-4C06-AF2E-629CED930E4F}" presName="sibTrans" presStyleLbl="bgSibTrans2D1" presStyleIdx="0" presStyleCnt="6"/>
      <dgm:spPr/>
    </dgm:pt>
    <dgm:pt modelId="{2F327DD4-641F-414A-B1E8-4638E112AFC3}" type="pres">
      <dgm:prSet presAssocID="{F443092E-2C1F-4B44-9B41-4131BB12953A}" presName="compNode" presStyleCnt="0"/>
      <dgm:spPr/>
    </dgm:pt>
    <dgm:pt modelId="{59B6BCC8-C0C4-4A1E-9D1F-B3DF95DCB554}" type="pres">
      <dgm:prSet presAssocID="{F443092E-2C1F-4B44-9B41-4131BB12953A}" presName="dummyConnPt" presStyleCnt="0"/>
      <dgm:spPr/>
    </dgm:pt>
    <dgm:pt modelId="{ABC4CD22-B15C-4BCD-A306-A4B8D07D831A}" type="pres">
      <dgm:prSet presAssocID="{F443092E-2C1F-4B44-9B41-4131BB12953A}" presName="node" presStyleLbl="node1" presStyleIdx="1" presStyleCnt="7">
        <dgm:presLayoutVars>
          <dgm:bulletEnabled val="1"/>
        </dgm:presLayoutVars>
      </dgm:prSet>
      <dgm:spPr/>
    </dgm:pt>
    <dgm:pt modelId="{B21B29CB-5F1F-4DFE-A0A9-D1939139344F}" type="pres">
      <dgm:prSet presAssocID="{0DACB612-213A-4CEE-8527-E2D05DA466D4}" presName="sibTrans" presStyleLbl="bgSibTrans2D1" presStyleIdx="1" presStyleCnt="6"/>
      <dgm:spPr/>
    </dgm:pt>
    <dgm:pt modelId="{8D9F11EC-A92E-46EE-BF94-72F8396DAABF}" type="pres">
      <dgm:prSet presAssocID="{476C3D6D-6E6B-41B5-BA50-797532E2DEE5}" presName="compNode" presStyleCnt="0"/>
      <dgm:spPr/>
    </dgm:pt>
    <dgm:pt modelId="{2F3E43F3-B21E-4211-A693-E46CD06E383F}" type="pres">
      <dgm:prSet presAssocID="{476C3D6D-6E6B-41B5-BA50-797532E2DEE5}" presName="dummyConnPt" presStyleCnt="0"/>
      <dgm:spPr/>
    </dgm:pt>
    <dgm:pt modelId="{5A96EDA3-2C60-4CDC-8683-2969D4B344D1}" type="pres">
      <dgm:prSet presAssocID="{476C3D6D-6E6B-41B5-BA50-797532E2DEE5}" presName="node" presStyleLbl="node1" presStyleIdx="2" presStyleCnt="7">
        <dgm:presLayoutVars>
          <dgm:bulletEnabled val="1"/>
        </dgm:presLayoutVars>
      </dgm:prSet>
      <dgm:spPr/>
    </dgm:pt>
    <dgm:pt modelId="{A05DCACE-4508-4595-8A7E-F720C01E337C}" type="pres">
      <dgm:prSet presAssocID="{42B2FFC8-A95B-4077-84EA-A5DCB2AA7AD5}" presName="sibTrans" presStyleLbl="bgSibTrans2D1" presStyleIdx="2" presStyleCnt="6"/>
      <dgm:spPr/>
    </dgm:pt>
    <dgm:pt modelId="{A51BF3BD-988D-480F-ABC5-FB28FE09929E}" type="pres">
      <dgm:prSet presAssocID="{A68CCCF6-9537-4B9E-B305-FC2B5E990D74}" presName="compNode" presStyleCnt="0"/>
      <dgm:spPr/>
    </dgm:pt>
    <dgm:pt modelId="{BA3CC196-5968-4B35-B6A7-4295CE49F9B4}" type="pres">
      <dgm:prSet presAssocID="{A68CCCF6-9537-4B9E-B305-FC2B5E990D74}" presName="dummyConnPt" presStyleCnt="0"/>
      <dgm:spPr/>
    </dgm:pt>
    <dgm:pt modelId="{086DDDE4-E210-4258-97C2-4AB4B804F6CF}" type="pres">
      <dgm:prSet presAssocID="{A68CCCF6-9537-4B9E-B305-FC2B5E990D74}" presName="node" presStyleLbl="node1" presStyleIdx="3" presStyleCnt="7">
        <dgm:presLayoutVars>
          <dgm:bulletEnabled val="1"/>
        </dgm:presLayoutVars>
      </dgm:prSet>
      <dgm:spPr/>
    </dgm:pt>
    <dgm:pt modelId="{E5216089-E4D3-48EB-8ABA-E45718A3A8A3}" type="pres">
      <dgm:prSet presAssocID="{A0040444-E3E2-4F6F-A95A-0468C6464ACB}" presName="sibTrans" presStyleLbl="bgSibTrans2D1" presStyleIdx="3" presStyleCnt="6"/>
      <dgm:spPr/>
    </dgm:pt>
    <dgm:pt modelId="{83E4BF34-A004-465A-B608-9E9D34C1DAE8}" type="pres">
      <dgm:prSet presAssocID="{04295A36-2AE0-447A-BE78-1E89F3BD539C}" presName="compNode" presStyleCnt="0"/>
      <dgm:spPr/>
    </dgm:pt>
    <dgm:pt modelId="{2A0D79A7-539C-4ABE-BAB4-18FC62C808F9}" type="pres">
      <dgm:prSet presAssocID="{04295A36-2AE0-447A-BE78-1E89F3BD539C}" presName="dummyConnPt" presStyleCnt="0"/>
      <dgm:spPr/>
    </dgm:pt>
    <dgm:pt modelId="{DEB28F4A-E827-4C2D-835A-5385D9A2A79F}" type="pres">
      <dgm:prSet presAssocID="{04295A36-2AE0-447A-BE78-1E89F3BD539C}" presName="node" presStyleLbl="node1" presStyleIdx="4" presStyleCnt="7">
        <dgm:presLayoutVars>
          <dgm:bulletEnabled val="1"/>
        </dgm:presLayoutVars>
      </dgm:prSet>
      <dgm:spPr/>
    </dgm:pt>
    <dgm:pt modelId="{1B760E5A-1390-410B-B792-B96E195143EE}" type="pres">
      <dgm:prSet presAssocID="{2FE04C9A-3F8F-4AC1-8FC3-396DEBEB2115}" presName="sibTrans" presStyleLbl="bgSibTrans2D1" presStyleIdx="4" presStyleCnt="6"/>
      <dgm:spPr/>
    </dgm:pt>
    <dgm:pt modelId="{7604867B-FFDC-4F31-950B-D33CEE4D3D84}" type="pres">
      <dgm:prSet presAssocID="{1C73AA7F-3D6B-4CFB-8C11-7E4F1CA1B7F1}" presName="compNode" presStyleCnt="0"/>
      <dgm:spPr/>
    </dgm:pt>
    <dgm:pt modelId="{080FD546-E632-4EB9-991C-3447E61F25B7}" type="pres">
      <dgm:prSet presAssocID="{1C73AA7F-3D6B-4CFB-8C11-7E4F1CA1B7F1}" presName="dummyConnPt" presStyleCnt="0"/>
      <dgm:spPr/>
    </dgm:pt>
    <dgm:pt modelId="{66111277-3A4F-45F5-908F-90463EEC5114}" type="pres">
      <dgm:prSet presAssocID="{1C73AA7F-3D6B-4CFB-8C11-7E4F1CA1B7F1}" presName="node" presStyleLbl="node1" presStyleIdx="5" presStyleCnt="7">
        <dgm:presLayoutVars>
          <dgm:bulletEnabled val="1"/>
        </dgm:presLayoutVars>
      </dgm:prSet>
      <dgm:spPr/>
    </dgm:pt>
    <dgm:pt modelId="{22D0F8D1-BA5B-4118-BEC5-DB6E90293ED2}" type="pres">
      <dgm:prSet presAssocID="{6A49DF2D-1F10-4740-BB1A-405707ADCA52}" presName="sibTrans" presStyleLbl="bgSibTrans2D1" presStyleIdx="5" presStyleCnt="6"/>
      <dgm:spPr/>
    </dgm:pt>
    <dgm:pt modelId="{C3C38F13-7688-4964-BE75-03CF20A83B01}" type="pres">
      <dgm:prSet presAssocID="{00FDB477-1119-4FC2-B353-45FE45DF603D}" presName="compNode" presStyleCnt="0"/>
      <dgm:spPr/>
    </dgm:pt>
    <dgm:pt modelId="{02DDE72A-EB6D-4124-8706-07D220FEF74F}" type="pres">
      <dgm:prSet presAssocID="{00FDB477-1119-4FC2-B353-45FE45DF603D}" presName="dummyConnPt" presStyleCnt="0"/>
      <dgm:spPr/>
    </dgm:pt>
    <dgm:pt modelId="{8CA98821-F53D-4C6A-8936-AB15E9F5C6E8}" type="pres">
      <dgm:prSet presAssocID="{00FDB477-1119-4FC2-B353-45FE45DF603D}" presName="node" presStyleLbl="node1" presStyleIdx="6" presStyleCnt="7">
        <dgm:presLayoutVars>
          <dgm:bulletEnabled val="1"/>
        </dgm:presLayoutVars>
      </dgm:prSet>
      <dgm:spPr/>
    </dgm:pt>
  </dgm:ptLst>
  <dgm:cxnLst>
    <dgm:cxn modelId="{C6ACF21A-B305-4488-B9A4-5970684E1C5B}" type="presOf" srcId="{476C3D6D-6E6B-41B5-BA50-797532E2DEE5}" destId="{5A96EDA3-2C60-4CDC-8683-2969D4B344D1}" srcOrd="0" destOrd="0" presId="urn:microsoft.com/office/officeart/2005/8/layout/bProcess4"/>
    <dgm:cxn modelId="{CCD9F11E-B0DB-4440-8248-2FB08534EB18}" type="presOf" srcId="{42B2FFC8-A95B-4077-84EA-A5DCB2AA7AD5}" destId="{A05DCACE-4508-4595-8A7E-F720C01E337C}" srcOrd="0" destOrd="0" presId="urn:microsoft.com/office/officeart/2005/8/layout/bProcess4"/>
    <dgm:cxn modelId="{DCC2F120-E370-4810-9F67-9EECF32CF69E}" srcId="{934270B5-5565-46F8-A4B3-344889A66E20}" destId="{A68CCCF6-9537-4B9E-B305-FC2B5E990D74}" srcOrd="3" destOrd="0" parTransId="{8C2DF35F-A46E-416A-8F7A-A1F286604147}" sibTransId="{A0040444-E3E2-4F6F-A95A-0468C6464ACB}"/>
    <dgm:cxn modelId="{B6B15221-A13D-47E9-9209-8EEC2ABF333A}" type="presOf" srcId="{0DACB612-213A-4CEE-8527-E2D05DA466D4}" destId="{B21B29CB-5F1F-4DFE-A0A9-D1939139344F}" srcOrd="0" destOrd="0" presId="urn:microsoft.com/office/officeart/2005/8/layout/bProcess4"/>
    <dgm:cxn modelId="{616E5126-FB3C-4F37-93D4-34912C3B112E}" srcId="{934270B5-5565-46F8-A4B3-344889A66E20}" destId="{1C73AA7F-3D6B-4CFB-8C11-7E4F1CA1B7F1}" srcOrd="5" destOrd="0" parTransId="{D0D7A036-FFA9-4FC6-96BA-D31B1F999358}" sibTransId="{6A49DF2D-1F10-4740-BB1A-405707ADCA52}"/>
    <dgm:cxn modelId="{797B742A-6E9E-4F4A-A695-D4246AF2B5A9}" type="presOf" srcId="{A68CCCF6-9537-4B9E-B305-FC2B5E990D74}" destId="{086DDDE4-E210-4258-97C2-4AB4B804F6CF}" srcOrd="0" destOrd="0" presId="urn:microsoft.com/office/officeart/2005/8/layout/bProcess4"/>
    <dgm:cxn modelId="{98E0122D-2955-4CBC-B2CB-BC7EAF4A15B4}" type="presOf" srcId="{F443092E-2C1F-4B44-9B41-4131BB12953A}" destId="{ABC4CD22-B15C-4BCD-A306-A4B8D07D831A}" srcOrd="0" destOrd="0" presId="urn:microsoft.com/office/officeart/2005/8/layout/bProcess4"/>
    <dgm:cxn modelId="{A6333246-625C-45A6-AB3B-79C30130E256}" type="presOf" srcId="{04295A36-2AE0-447A-BE78-1E89F3BD539C}" destId="{DEB28F4A-E827-4C2D-835A-5385D9A2A79F}" srcOrd="0" destOrd="0" presId="urn:microsoft.com/office/officeart/2005/8/layout/bProcess4"/>
    <dgm:cxn modelId="{F7E1B84A-9745-413D-B929-F5C08E4A16DA}" type="presOf" srcId="{A0040444-E3E2-4F6F-A95A-0468C6464ACB}" destId="{E5216089-E4D3-48EB-8ABA-E45718A3A8A3}" srcOrd="0" destOrd="0" presId="urn:microsoft.com/office/officeart/2005/8/layout/bProcess4"/>
    <dgm:cxn modelId="{473D7B50-CDC8-4A35-A29A-31426017A9AC}" type="presOf" srcId="{AEA39CCA-40C1-4C06-AF2E-629CED930E4F}" destId="{0F00DCE8-2912-4D17-8EA9-A2EF7F466450}" srcOrd="0" destOrd="0" presId="urn:microsoft.com/office/officeart/2005/8/layout/bProcess4"/>
    <dgm:cxn modelId="{B8551080-E989-4654-AB7B-7CB823F8E4B6}" type="presOf" srcId="{6A49DF2D-1F10-4740-BB1A-405707ADCA52}" destId="{22D0F8D1-BA5B-4118-BEC5-DB6E90293ED2}" srcOrd="0" destOrd="0" presId="urn:microsoft.com/office/officeart/2005/8/layout/bProcess4"/>
    <dgm:cxn modelId="{16F76293-9C52-4180-A84C-F1D676B40952}" type="presOf" srcId="{934270B5-5565-46F8-A4B3-344889A66E20}" destId="{2F79DA25-4473-42E1-A9D2-155DC86D6D8A}" srcOrd="0" destOrd="0" presId="urn:microsoft.com/office/officeart/2005/8/layout/bProcess4"/>
    <dgm:cxn modelId="{E4EED893-7846-4DD9-822C-6A808FBBBCA2}" srcId="{934270B5-5565-46F8-A4B3-344889A66E20}" destId="{00FDB477-1119-4FC2-B353-45FE45DF603D}" srcOrd="6" destOrd="0" parTransId="{02AA4A7C-2A24-47DA-BBA5-3F963F8E6272}" sibTransId="{4C585FDF-6556-4EE6-9BBA-63691E561617}"/>
    <dgm:cxn modelId="{4939D995-848D-4781-B6E3-511ABDEA7F84}" srcId="{934270B5-5565-46F8-A4B3-344889A66E20}" destId="{04295A36-2AE0-447A-BE78-1E89F3BD539C}" srcOrd="4" destOrd="0" parTransId="{4DF47C3B-D887-44D7-9099-6940A7B25542}" sibTransId="{2FE04C9A-3F8F-4AC1-8FC3-396DEBEB2115}"/>
    <dgm:cxn modelId="{ED88FE97-F23D-4F64-9571-BE9033C43EB9}" srcId="{934270B5-5565-46F8-A4B3-344889A66E20}" destId="{F443092E-2C1F-4B44-9B41-4131BB12953A}" srcOrd="1" destOrd="0" parTransId="{3125B1F1-2D41-4C65-B71E-1934D307D94F}" sibTransId="{0DACB612-213A-4CEE-8527-E2D05DA466D4}"/>
    <dgm:cxn modelId="{DF6BDCAF-0AC8-4B3A-BF97-21D0E7A43E55}" type="presOf" srcId="{00FDB477-1119-4FC2-B353-45FE45DF603D}" destId="{8CA98821-F53D-4C6A-8936-AB15E9F5C6E8}" srcOrd="0" destOrd="0" presId="urn:microsoft.com/office/officeart/2005/8/layout/bProcess4"/>
    <dgm:cxn modelId="{DD29E5C8-CC63-4B1A-9634-DA64319868CA}" srcId="{934270B5-5565-46F8-A4B3-344889A66E20}" destId="{817E49AE-862D-48A6-A6F5-628453E11EDB}" srcOrd="0" destOrd="0" parTransId="{FFB8E1A6-78D5-4735-B7F4-B46C0322CDD4}" sibTransId="{AEA39CCA-40C1-4C06-AF2E-629CED930E4F}"/>
    <dgm:cxn modelId="{55380DD8-4815-4E24-88EF-60FBF5C61510}" type="presOf" srcId="{817E49AE-862D-48A6-A6F5-628453E11EDB}" destId="{21A914A1-501C-4990-A6A2-06C75A10B08D}" srcOrd="0" destOrd="0" presId="urn:microsoft.com/office/officeart/2005/8/layout/bProcess4"/>
    <dgm:cxn modelId="{D42154F3-94F7-4AD7-8543-BAC58284B840}" type="presOf" srcId="{1C73AA7F-3D6B-4CFB-8C11-7E4F1CA1B7F1}" destId="{66111277-3A4F-45F5-908F-90463EEC5114}" srcOrd="0" destOrd="0" presId="urn:microsoft.com/office/officeart/2005/8/layout/bProcess4"/>
    <dgm:cxn modelId="{E8BCCDF7-1DE4-4232-A7DC-CA939629F2C0}" type="presOf" srcId="{2FE04C9A-3F8F-4AC1-8FC3-396DEBEB2115}" destId="{1B760E5A-1390-410B-B792-B96E195143EE}" srcOrd="0" destOrd="0" presId="urn:microsoft.com/office/officeart/2005/8/layout/bProcess4"/>
    <dgm:cxn modelId="{703C55FB-EA4D-477C-A013-3DDCCE47650C}" srcId="{934270B5-5565-46F8-A4B3-344889A66E20}" destId="{476C3D6D-6E6B-41B5-BA50-797532E2DEE5}" srcOrd="2" destOrd="0" parTransId="{6A2C6090-8D34-43A6-A41B-478CE13B47BB}" sibTransId="{42B2FFC8-A95B-4077-84EA-A5DCB2AA7AD5}"/>
    <dgm:cxn modelId="{20B77D14-EBDD-45F4-83CA-01C9E75A0EA2}" type="presParOf" srcId="{2F79DA25-4473-42E1-A9D2-155DC86D6D8A}" destId="{F0AACA43-ED6A-4E62-A2C6-DB60A11A1E02}" srcOrd="0" destOrd="0" presId="urn:microsoft.com/office/officeart/2005/8/layout/bProcess4"/>
    <dgm:cxn modelId="{7F35C2C9-34A6-436C-8620-59BA2852E2D8}" type="presParOf" srcId="{F0AACA43-ED6A-4E62-A2C6-DB60A11A1E02}" destId="{8825BEFC-9365-4737-A39D-EBB08FC2D2D4}" srcOrd="0" destOrd="0" presId="urn:microsoft.com/office/officeart/2005/8/layout/bProcess4"/>
    <dgm:cxn modelId="{07054B25-6728-4BDE-A994-32C90144F863}" type="presParOf" srcId="{F0AACA43-ED6A-4E62-A2C6-DB60A11A1E02}" destId="{21A914A1-501C-4990-A6A2-06C75A10B08D}" srcOrd="1" destOrd="0" presId="urn:microsoft.com/office/officeart/2005/8/layout/bProcess4"/>
    <dgm:cxn modelId="{01BAB943-3825-43FB-8E5C-27BFC4C5B343}" type="presParOf" srcId="{2F79DA25-4473-42E1-A9D2-155DC86D6D8A}" destId="{0F00DCE8-2912-4D17-8EA9-A2EF7F466450}" srcOrd="1" destOrd="0" presId="urn:microsoft.com/office/officeart/2005/8/layout/bProcess4"/>
    <dgm:cxn modelId="{EDBCB9BA-1336-41E8-B0EE-142346B592E9}" type="presParOf" srcId="{2F79DA25-4473-42E1-A9D2-155DC86D6D8A}" destId="{2F327DD4-641F-414A-B1E8-4638E112AFC3}" srcOrd="2" destOrd="0" presId="urn:microsoft.com/office/officeart/2005/8/layout/bProcess4"/>
    <dgm:cxn modelId="{166E67D3-93C7-4789-83B9-829D1219F9B1}" type="presParOf" srcId="{2F327DD4-641F-414A-B1E8-4638E112AFC3}" destId="{59B6BCC8-C0C4-4A1E-9D1F-B3DF95DCB554}" srcOrd="0" destOrd="0" presId="urn:microsoft.com/office/officeart/2005/8/layout/bProcess4"/>
    <dgm:cxn modelId="{D3D6A020-2810-4D12-AB6D-1AB3DC2B0EA7}" type="presParOf" srcId="{2F327DD4-641F-414A-B1E8-4638E112AFC3}" destId="{ABC4CD22-B15C-4BCD-A306-A4B8D07D831A}" srcOrd="1" destOrd="0" presId="urn:microsoft.com/office/officeart/2005/8/layout/bProcess4"/>
    <dgm:cxn modelId="{102192B5-7724-4FEF-91C3-1443697655FA}" type="presParOf" srcId="{2F79DA25-4473-42E1-A9D2-155DC86D6D8A}" destId="{B21B29CB-5F1F-4DFE-A0A9-D1939139344F}" srcOrd="3" destOrd="0" presId="urn:microsoft.com/office/officeart/2005/8/layout/bProcess4"/>
    <dgm:cxn modelId="{190452DB-E55D-4367-9FFC-C814FC7D886F}" type="presParOf" srcId="{2F79DA25-4473-42E1-A9D2-155DC86D6D8A}" destId="{8D9F11EC-A92E-46EE-BF94-72F8396DAABF}" srcOrd="4" destOrd="0" presId="urn:microsoft.com/office/officeart/2005/8/layout/bProcess4"/>
    <dgm:cxn modelId="{EABD3B75-B06E-4F7E-A7FC-03021374E4DD}" type="presParOf" srcId="{8D9F11EC-A92E-46EE-BF94-72F8396DAABF}" destId="{2F3E43F3-B21E-4211-A693-E46CD06E383F}" srcOrd="0" destOrd="0" presId="urn:microsoft.com/office/officeart/2005/8/layout/bProcess4"/>
    <dgm:cxn modelId="{0F7A064A-45A4-4CB8-BD88-12A6DD760DA1}" type="presParOf" srcId="{8D9F11EC-A92E-46EE-BF94-72F8396DAABF}" destId="{5A96EDA3-2C60-4CDC-8683-2969D4B344D1}" srcOrd="1" destOrd="0" presId="urn:microsoft.com/office/officeart/2005/8/layout/bProcess4"/>
    <dgm:cxn modelId="{CCB69BAC-BDC3-4F64-90AC-96C0B028852D}" type="presParOf" srcId="{2F79DA25-4473-42E1-A9D2-155DC86D6D8A}" destId="{A05DCACE-4508-4595-8A7E-F720C01E337C}" srcOrd="5" destOrd="0" presId="urn:microsoft.com/office/officeart/2005/8/layout/bProcess4"/>
    <dgm:cxn modelId="{F7E9D1B2-ADBC-44DF-8393-1B46C5DA4991}" type="presParOf" srcId="{2F79DA25-4473-42E1-A9D2-155DC86D6D8A}" destId="{A51BF3BD-988D-480F-ABC5-FB28FE09929E}" srcOrd="6" destOrd="0" presId="urn:microsoft.com/office/officeart/2005/8/layout/bProcess4"/>
    <dgm:cxn modelId="{D9929442-574E-4E78-9331-78BCFDBD7B86}" type="presParOf" srcId="{A51BF3BD-988D-480F-ABC5-FB28FE09929E}" destId="{BA3CC196-5968-4B35-B6A7-4295CE49F9B4}" srcOrd="0" destOrd="0" presId="urn:microsoft.com/office/officeart/2005/8/layout/bProcess4"/>
    <dgm:cxn modelId="{DE2C5247-3146-4694-B5A3-D04ACB20A354}" type="presParOf" srcId="{A51BF3BD-988D-480F-ABC5-FB28FE09929E}" destId="{086DDDE4-E210-4258-97C2-4AB4B804F6CF}" srcOrd="1" destOrd="0" presId="urn:microsoft.com/office/officeart/2005/8/layout/bProcess4"/>
    <dgm:cxn modelId="{A13F67DE-F004-4104-9ECC-04D39C530257}" type="presParOf" srcId="{2F79DA25-4473-42E1-A9D2-155DC86D6D8A}" destId="{E5216089-E4D3-48EB-8ABA-E45718A3A8A3}" srcOrd="7" destOrd="0" presId="urn:microsoft.com/office/officeart/2005/8/layout/bProcess4"/>
    <dgm:cxn modelId="{4C88BB70-5282-43CE-9894-44C5DB419664}" type="presParOf" srcId="{2F79DA25-4473-42E1-A9D2-155DC86D6D8A}" destId="{83E4BF34-A004-465A-B608-9E9D34C1DAE8}" srcOrd="8" destOrd="0" presId="urn:microsoft.com/office/officeart/2005/8/layout/bProcess4"/>
    <dgm:cxn modelId="{E8999E64-9C4F-4286-BFB5-7112097D52D7}" type="presParOf" srcId="{83E4BF34-A004-465A-B608-9E9D34C1DAE8}" destId="{2A0D79A7-539C-4ABE-BAB4-18FC62C808F9}" srcOrd="0" destOrd="0" presId="urn:microsoft.com/office/officeart/2005/8/layout/bProcess4"/>
    <dgm:cxn modelId="{A5759A34-B314-4F3E-9DFD-FB06FA8971FD}" type="presParOf" srcId="{83E4BF34-A004-465A-B608-9E9D34C1DAE8}" destId="{DEB28F4A-E827-4C2D-835A-5385D9A2A79F}" srcOrd="1" destOrd="0" presId="urn:microsoft.com/office/officeart/2005/8/layout/bProcess4"/>
    <dgm:cxn modelId="{42A9FF18-EEE6-4D67-BD8D-82366081F774}" type="presParOf" srcId="{2F79DA25-4473-42E1-A9D2-155DC86D6D8A}" destId="{1B760E5A-1390-410B-B792-B96E195143EE}" srcOrd="9" destOrd="0" presId="urn:microsoft.com/office/officeart/2005/8/layout/bProcess4"/>
    <dgm:cxn modelId="{519F67D5-91D0-4386-B53F-2E5838871393}" type="presParOf" srcId="{2F79DA25-4473-42E1-A9D2-155DC86D6D8A}" destId="{7604867B-FFDC-4F31-950B-D33CEE4D3D84}" srcOrd="10" destOrd="0" presId="urn:microsoft.com/office/officeart/2005/8/layout/bProcess4"/>
    <dgm:cxn modelId="{F7E885CA-1192-44AD-B425-839A42223A43}" type="presParOf" srcId="{7604867B-FFDC-4F31-950B-D33CEE4D3D84}" destId="{080FD546-E632-4EB9-991C-3447E61F25B7}" srcOrd="0" destOrd="0" presId="urn:microsoft.com/office/officeart/2005/8/layout/bProcess4"/>
    <dgm:cxn modelId="{FBC5D781-4DC2-4C1C-9340-E1AD14827F13}" type="presParOf" srcId="{7604867B-FFDC-4F31-950B-D33CEE4D3D84}" destId="{66111277-3A4F-45F5-908F-90463EEC5114}" srcOrd="1" destOrd="0" presId="urn:microsoft.com/office/officeart/2005/8/layout/bProcess4"/>
    <dgm:cxn modelId="{791DB27F-BD91-4096-93B7-86048846111F}" type="presParOf" srcId="{2F79DA25-4473-42E1-A9D2-155DC86D6D8A}" destId="{22D0F8D1-BA5B-4118-BEC5-DB6E90293ED2}" srcOrd="11" destOrd="0" presId="urn:microsoft.com/office/officeart/2005/8/layout/bProcess4"/>
    <dgm:cxn modelId="{F9B34A13-DC1C-430D-8CD4-44285B45C3C2}" type="presParOf" srcId="{2F79DA25-4473-42E1-A9D2-155DC86D6D8A}" destId="{C3C38F13-7688-4964-BE75-03CF20A83B01}" srcOrd="12" destOrd="0" presId="urn:microsoft.com/office/officeart/2005/8/layout/bProcess4"/>
    <dgm:cxn modelId="{82795346-B35C-4A75-9740-0575E4B0BF95}" type="presParOf" srcId="{C3C38F13-7688-4964-BE75-03CF20A83B01}" destId="{02DDE72A-EB6D-4124-8706-07D220FEF74F}" srcOrd="0" destOrd="0" presId="urn:microsoft.com/office/officeart/2005/8/layout/bProcess4"/>
    <dgm:cxn modelId="{A54627F0-E604-4ADB-8C72-6F58A4F5A802}" type="presParOf" srcId="{C3C38F13-7688-4964-BE75-03CF20A83B01}" destId="{8CA98821-F53D-4C6A-8936-AB15E9F5C6E8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066630-0B86-4809-B5FF-05E5B08D3C1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6ACF2C35-C510-467C-A4AF-15C18BF156AE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Police officers &amp; police staff will have to use </a:t>
          </a:r>
          <a:r>
            <a:rPr lang="en-GB" sz="2400" b="1" u="sng" dirty="0">
              <a:solidFill>
                <a:schemeClr val="tx1"/>
              </a:solidFill>
            </a:rPr>
            <a:t>greater professional judgement, take greater risks in their decision making</a:t>
          </a:r>
          <a:r>
            <a:rPr lang="en-GB" sz="2400" u="sng" dirty="0">
              <a:solidFill>
                <a:schemeClr val="tx1"/>
              </a:solidFill>
            </a:rPr>
            <a:t> &amp; </a:t>
          </a:r>
          <a:r>
            <a:rPr lang="en-GB" sz="2400" b="1" u="sng" dirty="0">
              <a:solidFill>
                <a:schemeClr val="tx1"/>
              </a:solidFill>
            </a:rPr>
            <a:t>use their discretion </a:t>
          </a:r>
          <a:r>
            <a:rPr lang="en-GB" sz="2400" u="sng" dirty="0">
              <a:solidFill>
                <a:schemeClr val="tx1"/>
              </a:solidFill>
            </a:rPr>
            <a:t>in order to achieve the </a:t>
          </a:r>
          <a:r>
            <a:rPr lang="en-GB" sz="2400" dirty="0">
              <a:solidFill>
                <a:schemeClr val="tx1"/>
              </a:solidFill>
            </a:rPr>
            <a:t>highest levels of trust &amp; confidence in policing.</a:t>
          </a:r>
        </a:p>
      </dgm:t>
    </dgm:pt>
    <dgm:pt modelId="{C4CB192C-7E3B-4E8D-9CBC-DCABE53EF120}" type="parTrans" cxnId="{18DA4068-E804-4436-B16B-BE79F642A1EA}">
      <dgm:prSet/>
      <dgm:spPr/>
      <dgm:t>
        <a:bodyPr/>
        <a:lstStyle/>
        <a:p>
          <a:endParaRPr lang="en-GB"/>
        </a:p>
      </dgm:t>
    </dgm:pt>
    <dgm:pt modelId="{78D85A91-AAED-4137-BE95-F6B9490EA451}" type="sibTrans" cxnId="{18DA4068-E804-4436-B16B-BE79F642A1EA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D6A948C0-E106-40BF-8E7E-3FDECAA6E346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In doing so they will need to know that they have the </a:t>
          </a:r>
          <a:r>
            <a:rPr lang="en-GB" sz="2400" b="1" u="sng" dirty="0">
              <a:solidFill>
                <a:schemeClr val="tx1"/>
              </a:solidFill>
            </a:rPr>
            <a:t>support of their force </a:t>
          </a:r>
          <a:r>
            <a:rPr lang="en-GB" sz="2400" dirty="0">
              <a:solidFill>
                <a:schemeClr val="tx1"/>
              </a:solidFill>
            </a:rPr>
            <a:t>&amp; that there are </a:t>
          </a:r>
          <a:r>
            <a:rPr lang="en-GB" sz="2400" b="1" u="sng" dirty="0">
              <a:solidFill>
                <a:schemeClr val="tx1"/>
              </a:solidFill>
            </a:rPr>
            <a:t>clear and consistent standards</a:t>
          </a:r>
          <a:r>
            <a:rPr lang="en-GB" sz="2400" dirty="0">
              <a:solidFill>
                <a:schemeClr val="tx1"/>
              </a:solidFill>
            </a:rPr>
            <a:t> against which their behaviour will be judged.</a:t>
          </a:r>
        </a:p>
      </dgm:t>
    </dgm:pt>
    <dgm:pt modelId="{BED31326-C5ED-497D-90D3-B70C661B047A}" type="parTrans" cxnId="{1722DAD7-8287-486E-9659-43F7CA1F75EE}">
      <dgm:prSet/>
      <dgm:spPr/>
      <dgm:t>
        <a:bodyPr/>
        <a:lstStyle/>
        <a:p>
          <a:endParaRPr lang="en-GB"/>
        </a:p>
      </dgm:t>
    </dgm:pt>
    <dgm:pt modelId="{61264F8D-D794-479C-89C7-EF775333717E}" type="sibTrans" cxnId="{1722DAD7-8287-486E-9659-43F7CA1F75EE}">
      <dgm:prSet/>
      <dgm:spPr/>
      <dgm:t>
        <a:bodyPr/>
        <a:lstStyle/>
        <a:p>
          <a:endParaRPr lang="en-GB"/>
        </a:p>
      </dgm:t>
    </dgm:pt>
    <dgm:pt modelId="{91B91E82-63C1-4AFD-AF76-8C6D5F9E8EEA}" type="pres">
      <dgm:prSet presAssocID="{26066630-0B86-4809-B5FF-05E5B08D3C1D}" presName="linearFlow" presStyleCnt="0">
        <dgm:presLayoutVars>
          <dgm:resizeHandles val="exact"/>
        </dgm:presLayoutVars>
      </dgm:prSet>
      <dgm:spPr/>
    </dgm:pt>
    <dgm:pt modelId="{5F3BEBFC-F44B-43B4-B513-007DBC8C8D0B}" type="pres">
      <dgm:prSet presAssocID="{6ACF2C35-C510-467C-A4AF-15C18BF156AE}" presName="node" presStyleLbl="node1" presStyleIdx="0" presStyleCnt="2" custScaleX="161510" custLinFactNeighborX="-14" custLinFactNeighborY="-14431">
        <dgm:presLayoutVars>
          <dgm:bulletEnabled val="1"/>
        </dgm:presLayoutVars>
      </dgm:prSet>
      <dgm:spPr/>
    </dgm:pt>
    <dgm:pt modelId="{0EF7ADF9-F7DC-463A-BD6C-14838E82334D}" type="pres">
      <dgm:prSet presAssocID="{78D85A91-AAED-4137-BE95-F6B9490EA451}" presName="sibTrans" presStyleLbl="sibTrans2D1" presStyleIdx="0" presStyleCnt="1"/>
      <dgm:spPr/>
    </dgm:pt>
    <dgm:pt modelId="{CD43C859-8B6C-4C73-88FC-570808385FD2}" type="pres">
      <dgm:prSet presAssocID="{78D85A91-AAED-4137-BE95-F6B9490EA451}" presName="connectorText" presStyleLbl="sibTrans2D1" presStyleIdx="0" presStyleCnt="1"/>
      <dgm:spPr/>
    </dgm:pt>
    <dgm:pt modelId="{F6682F80-D65C-41A4-9E73-E664A36BEC88}" type="pres">
      <dgm:prSet presAssocID="{D6A948C0-E106-40BF-8E7E-3FDECAA6E346}" presName="node" presStyleLbl="node1" presStyleIdx="1" presStyleCnt="2">
        <dgm:presLayoutVars>
          <dgm:bulletEnabled val="1"/>
        </dgm:presLayoutVars>
      </dgm:prSet>
      <dgm:spPr/>
    </dgm:pt>
  </dgm:ptLst>
  <dgm:cxnLst>
    <dgm:cxn modelId="{2E3CB143-2E34-4EF6-9CB1-73C8D740AA95}" type="presOf" srcId="{D6A948C0-E106-40BF-8E7E-3FDECAA6E346}" destId="{F6682F80-D65C-41A4-9E73-E664A36BEC88}" srcOrd="0" destOrd="0" presId="urn:microsoft.com/office/officeart/2005/8/layout/process2"/>
    <dgm:cxn modelId="{18DA4068-E804-4436-B16B-BE79F642A1EA}" srcId="{26066630-0B86-4809-B5FF-05E5B08D3C1D}" destId="{6ACF2C35-C510-467C-A4AF-15C18BF156AE}" srcOrd="0" destOrd="0" parTransId="{C4CB192C-7E3B-4E8D-9CBC-DCABE53EF120}" sibTransId="{78D85A91-AAED-4137-BE95-F6B9490EA451}"/>
    <dgm:cxn modelId="{49A09D77-0643-4B5E-BE4C-968D4BCF866A}" type="presOf" srcId="{6ACF2C35-C510-467C-A4AF-15C18BF156AE}" destId="{5F3BEBFC-F44B-43B4-B513-007DBC8C8D0B}" srcOrd="0" destOrd="0" presId="urn:microsoft.com/office/officeart/2005/8/layout/process2"/>
    <dgm:cxn modelId="{46882D8A-3D82-4BCC-9DDE-FCCA87FBC1AF}" type="presOf" srcId="{78D85A91-AAED-4137-BE95-F6B9490EA451}" destId="{CD43C859-8B6C-4C73-88FC-570808385FD2}" srcOrd="1" destOrd="0" presId="urn:microsoft.com/office/officeart/2005/8/layout/process2"/>
    <dgm:cxn modelId="{DF4E6BBC-DA80-4CBA-BC69-84A3FC5F11C8}" type="presOf" srcId="{78D85A91-AAED-4137-BE95-F6B9490EA451}" destId="{0EF7ADF9-F7DC-463A-BD6C-14838E82334D}" srcOrd="0" destOrd="0" presId="urn:microsoft.com/office/officeart/2005/8/layout/process2"/>
    <dgm:cxn modelId="{01637ABC-7026-4393-826A-332FCEF4020F}" type="presOf" srcId="{26066630-0B86-4809-B5FF-05E5B08D3C1D}" destId="{91B91E82-63C1-4AFD-AF76-8C6D5F9E8EEA}" srcOrd="0" destOrd="0" presId="urn:microsoft.com/office/officeart/2005/8/layout/process2"/>
    <dgm:cxn modelId="{1722DAD7-8287-486E-9659-43F7CA1F75EE}" srcId="{26066630-0B86-4809-B5FF-05E5B08D3C1D}" destId="{D6A948C0-E106-40BF-8E7E-3FDECAA6E346}" srcOrd="1" destOrd="0" parTransId="{BED31326-C5ED-497D-90D3-B70C661B047A}" sibTransId="{61264F8D-D794-479C-89C7-EF775333717E}"/>
    <dgm:cxn modelId="{20574B9B-2BF0-4312-8496-FD849D738ED9}" type="presParOf" srcId="{91B91E82-63C1-4AFD-AF76-8C6D5F9E8EEA}" destId="{5F3BEBFC-F44B-43B4-B513-007DBC8C8D0B}" srcOrd="0" destOrd="0" presId="urn:microsoft.com/office/officeart/2005/8/layout/process2"/>
    <dgm:cxn modelId="{89052086-F679-4BF8-8CD7-39A2A90C8644}" type="presParOf" srcId="{91B91E82-63C1-4AFD-AF76-8C6D5F9E8EEA}" destId="{0EF7ADF9-F7DC-463A-BD6C-14838E82334D}" srcOrd="1" destOrd="0" presId="urn:microsoft.com/office/officeart/2005/8/layout/process2"/>
    <dgm:cxn modelId="{D2618CD9-35A8-4DA5-9E6D-1AB0B6D5DA0E}" type="presParOf" srcId="{0EF7ADF9-F7DC-463A-BD6C-14838E82334D}" destId="{CD43C859-8B6C-4C73-88FC-570808385FD2}" srcOrd="0" destOrd="0" presId="urn:microsoft.com/office/officeart/2005/8/layout/process2"/>
    <dgm:cxn modelId="{8F27C2C6-5E76-4B1F-BA51-FDB88251CAED}" type="presParOf" srcId="{91B91E82-63C1-4AFD-AF76-8C6D5F9E8EEA}" destId="{F6682F80-D65C-41A4-9E73-E664A36BEC88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DCBAE5-4DB8-4C88-A626-A3C1EF76AA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92886C-351A-4474-BE0E-A5721537D41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The 10 Risk Principles were approved by ACPO (now NPCC) in October 2009</a:t>
          </a:r>
        </a:p>
      </dgm:t>
    </dgm:pt>
    <dgm:pt modelId="{8916126D-40C8-4C3C-BB56-DF1C516D5B3C}" type="parTrans" cxnId="{0A6049FF-0DFE-4EA1-B4A6-F7D2DF4343D4}">
      <dgm:prSet/>
      <dgm:spPr/>
      <dgm:t>
        <a:bodyPr/>
        <a:lstStyle/>
        <a:p>
          <a:endParaRPr lang="en-GB"/>
        </a:p>
      </dgm:t>
    </dgm:pt>
    <dgm:pt modelId="{A2562B33-3B6F-431A-B092-52B1640795D1}" type="sibTrans" cxnId="{0A6049FF-0DFE-4EA1-B4A6-F7D2DF4343D4}">
      <dgm:prSet/>
      <dgm:spPr/>
      <dgm:t>
        <a:bodyPr/>
        <a:lstStyle/>
        <a:p>
          <a:endParaRPr lang="en-GB"/>
        </a:p>
      </dgm:t>
    </dgm:pt>
    <dgm:pt modelId="{502BB51A-631E-415A-92A6-FB8BD01849AE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Helps us think &amp; to analyse professional risk taking</a:t>
          </a:r>
        </a:p>
      </dgm:t>
    </dgm:pt>
    <dgm:pt modelId="{07D3F702-DE42-4CE6-B319-4BF1DD24B52C}" type="parTrans" cxnId="{9D177B90-FC00-44AA-8621-1AAFAD189AE7}">
      <dgm:prSet/>
      <dgm:spPr/>
      <dgm:t>
        <a:bodyPr/>
        <a:lstStyle/>
        <a:p>
          <a:endParaRPr lang="en-GB"/>
        </a:p>
      </dgm:t>
    </dgm:pt>
    <dgm:pt modelId="{67F1C5D6-1990-4ECA-AC60-4D837D81D51B}" type="sibTrans" cxnId="{9D177B90-FC00-44AA-8621-1AAFAD189AE7}">
      <dgm:prSet/>
      <dgm:spPr/>
      <dgm:t>
        <a:bodyPr/>
        <a:lstStyle/>
        <a:p>
          <a:endParaRPr lang="en-GB"/>
        </a:p>
      </dgm:t>
    </dgm:pt>
    <dgm:pt modelId="{D56CFD8C-B26E-4B09-B452-1678DB8538ED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Not prescriptive, they encourage people to use their professional judgement</a:t>
          </a:r>
        </a:p>
      </dgm:t>
    </dgm:pt>
    <dgm:pt modelId="{7063E307-A823-4AD3-B58E-361CAE880AA9}" type="parTrans" cxnId="{265513F8-E9AA-4F90-A4BC-C0FA2F8D8EA6}">
      <dgm:prSet/>
      <dgm:spPr/>
      <dgm:t>
        <a:bodyPr/>
        <a:lstStyle/>
        <a:p>
          <a:endParaRPr lang="en-GB"/>
        </a:p>
      </dgm:t>
    </dgm:pt>
    <dgm:pt modelId="{A4ACE556-E8C1-41E9-B7E8-F77702DD1415}" type="sibTrans" cxnId="{265513F8-E9AA-4F90-A4BC-C0FA2F8D8EA6}">
      <dgm:prSet/>
      <dgm:spPr/>
      <dgm:t>
        <a:bodyPr/>
        <a:lstStyle/>
        <a:p>
          <a:endParaRPr lang="en-GB"/>
        </a:p>
      </dgm:t>
    </dgm:pt>
    <dgm:pt modelId="{E7F33194-53EA-4627-ABAC-BC7A2A0077FB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The Risk Principles underpin the NDM &amp; reinforce the key aspects of it</a:t>
          </a:r>
        </a:p>
      </dgm:t>
    </dgm:pt>
    <dgm:pt modelId="{0ABB6B7C-2252-46EA-9AEC-A139DE95DC9C}" type="parTrans" cxnId="{D13D1676-9D3F-43B7-A543-709D487C5388}">
      <dgm:prSet/>
      <dgm:spPr/>
      <dgm:t>
        <a:bodyPr/>
        <a:lstStyle/>
        <a:p>
          <a:endParaRPr lang="en-GB"/>
        </a:p>
      </dgm:t>
    </dgm:pt>
    <dgm:pt modelId="{C4C95018-908F-4922-BFBA-09DEC6C8F379}" type="sibTrans" cxnId="{D13D1676-9D3F-43B7-A543-709D487C5388}">
      <dgm:prSet/>
      <dgm:spPr/>
      <dgm:t>
        <a:bodyPr/>
        <a:lstStyle/>
        <a:p>
          <a:endParaRPr lang="en-GB"/>
        </a:p>
      </dgm:t>
    </dgm:pt>
    <dgm:pt modelId="{887869BB-B259-4AEE-91C8-DE647AA29438}" type="pres">
      <dgm:prSet presAssocID="{DFDCBAE5-4DB8-4C88-A626-A3C1EF76AA78}" presName="diagram" presStyleCnt="0">
        <dgm:presLayoutVars>
          <dgm:dir/>
          <dgm:resizeHandles val="exact"/>
        </dgm:presLayoutVars>
      </dgm:prSet>
      <dgm:spPr/>
    </dgm:pt>
    <dgm:pt modelId="{0FC9635E-B3F8-4F9B-82BF-C5491F657083}" type="pres">
      <dgm:prSet presAssocID="{FF92886C-351A-4474-BE0E-A5721537D410}" presName="node" presStyleLbl="node1" presStyleIdx="0" presStyleCnt="4">
        <dgm:presLayoutVars>
          <dgm:bulletEnabled val="1"/>
        </dgm:presLayoutVars>
      </dgm:prSet>
      <dgm:spPr/>
    </dgm:pt>
    <dgm:pt modelId="{36932A77-2F2B-49EA-92B1-451E7DD9FF80}" type="pres">
      <dgm:prSet presAssocID="{A2562B33-3B6F-431A-B092-52B1640795D1}" presName="sibTrans" presStyleCnt="0"/>
      <dgm:spPr/>
    </dgm:pt>
    <dgm:pt modelId="{5E67A163-6B29-4820-BF05-CFF652DD00C6}" type="pres">
      <dgm:prSet presAssocID="{502BB51A-631E-415A-92A6-FB8BD01849AE}" presName="node" presStyleLbl="node1" presStyleIdx="1" presStyleCnt="4">
        <dgm:presLayoutVars>
          <dgm:bulletEnabled val="1"/>
        </dgm:presLayoutVars>
      </dgm:prSet>
      <dgm:spPr/>
    </dgm:pt>
    <dgm:pt modelId="{48CBA892-F73C-46AC-B3D5-339A771530F3}" type="pres">
      <dgm:prSet presAssocID="{67F1C5D6-1990-4ECA-AC60-4D837D81D51B}" presName="sibTrans" presStyleCnt="0"/>
      <dgm:spPr/>
    </dgm:pt>
    <dgm:pt modelId="{C912511C-D6F9-492A-B72E-06312510EC3C}" type="pres">
      <dgm:prSet presAssocID="{D56CFD8C-B26E-4B09-B452-1678DB8538ED}" presName="node" presStyleLbl="node1" presStyleIdx="2" presStyleCnt="4">
        <dgm:presLayoutVars>
          <dgm:bulletEnabled val="1"/>
        </dgm:presLayoutVars>
      </dgm:prSet>
      <dgm:spPr/>
    </dgm:pt>
    <dgm:pt modelId="{A0A1D68F-CBEF-4657-9832-DC3D04EE7C9A}" type="pres">
      <dgm:prSet presAssocID="{A4ACE556-E8C1-41E9-B7E8-F77702DD1415}" presName="sibTrans" presStyleCnt="0"/>
      <dgm:spPr/>
    </dgm:pt>
    <dgm:pt modelId="{8C31C1AE-7B6A-40EF-A365-9FFA34C48152}" type="pres">
      <dgm:prSet presAssocID="{E7F33194-53EA-4627-ABAC-BC7A2A0077FB}" presName="node" presStyleLbl="node1" presStyleIdx="3" presStyleCnt="4">
        <dgm:presLayoutVars>
          <dgm:bulletEnabled val="1"/>
        </dgm:presLayoutVars>
      </dgm:prSet>
      <dgm:spPr/>
    </dgm:pt>
  </dgm:ptLst>
  <dgm:cxnLst>
    <dgm:cxn modelId="{07A85260-F8EA-4D16-B46C-B39A0658F3C6}" type="presOf" srcId="{DFDCBAE5-4DB8-4C88-A626-A3C1EF76AA78}" destId="{887869BB-B259-4AEE-91C8-DE647AA29438}" srcOrd="0" destOrd="0" presId="urn:microsoft.com/office/officeart/2005/8/layout/default"/>
    <dgm:cxn modelId="{F8DAAD69-6241-4B46-A841-FBAE19C813E3}" type="presOf" srcId="{D56CFD8C-B26E-4B09-B452-1678DB8538ED}" destId="{C912511C-D6F9-492A-B72E-06312510EC3C}" srcOrd="0" destOrd="0" presId="urn:microsoft.com/office/officeart/2005/8/layout/default"/>
    <dgm:cxn modelId="{37CD5D6C-CE8E-4EB2-9AC9-E856C1A05BFA}" type="presOf" srcId="{FF92886C-351A-4474-BE0E-A5721537D410}" destId="{0FC9635E-B3F8-4F9B-82BF-C5491F657083}" srcOrd="0" destOrd="0" presId="urn:microsoft.com/office/officeart/2005/8/layout/default"/>
    <dgm:cxn modelId="{B3D32F4F-1D32-42AD-960C-62ACE44B2B20}" type="presOf" srcId="{502BB51A-631E-415A-92A6-FB8BD01849AE}" destId="{5E67A163-6B29-4820-BF05-CFF652DD00C6}" srcOrd="0" destOrd="0" presId="urn:microsoft.com/office/officeart/2005/8/layout/default"/>
    <dgm:cxn modelId="{D13D1676-9D3F-43B7-A543-709D487C5388}" srcId="{DFDCBAE5-4DB8-4C88-A626-A3C1EF76AA78}" destId="{E7F33194-53EA-4627-ABAC-BC7A2A0077FB}" srcOrd="3" destOrd="0" parTransId="{0ABB6B7C-2252-46EA-9AEC-A139DE95DC9C}" sibTransId="{C4C95018-908F-4922-BFBA-09DEC6C8F379}"/>
    <dgm:cxn modelId="{9D177B90-FC00-44AA-8621-1AAFAD189AE7}" srcId="{DFDCBAE5-4DB8-4C88-A626-A3C1EF76AA78}" destId="{502BB51A-631E-415A-92A6-FB8BD01849AE}" srcOrd="1" destOrd="0" parTransId="{07D3F702-DE42-4CE6-B319-4BF1DD24B52C}" sibTransId="{67F1C5D6-1990-4ECA-AC60-4D837D81D51B}"/>
    <dgm:cxn modelId="{806F47C2-BF8D-4928-B493-3061E56553D3}" type="presOf" srcId="{E7F33194-53EA-4627-ABAC-BC7A2A0077FB}" destId="{8C31C1AE-7B6A-40EF-A365-9FFA34C48152}" srcOrd="0" destOrd="0" presId="urn:microsoft.com/office/officeart/2005/8/layout/default"/>
    <dgm:cxn modelId="{265513F8-E9AA-4F90-A4BC-C0FA2F8D8EA6}" srcId="{DFDCBAE5-4DB8-4C88-A626-A3C1EF76AA78}" destId="{D56CFD8C-B26E-4B09-B452-1678DB8538ED}" srcOrd="2" destOrd="0" parTransId="{7063E307-A823-4AD3-B58E-361CAE880AA9}" sibTransId="{A4ACE556-E8C1-41E9-B7E8-F77702DD1415}"/>
    <dgm:cxn modelId="{0A6049FF-0DFE-4EA1-B4A6-F7D2DF4343D4}" srcId="{DFDCBAE5-4DB8-4C88-A626-A3C1EF76AA78}" destId="{FF92886C-351A-4474-BE0E-A5721537D410}" srcOrd="0" destOrd="0" parTransId="{8916126D-40C8-4C3C-BB56-DF1C516D5B3C}" sibTransId="{A2562B33-3B6F-431A-B092-52B1640795D1}"/>
    <dgm:cxn modelId="{7A77D642-5B7A-41EA-9585-0EA61A8BFF02}" type="presParOf" srcId="{887869BB-B259-4AEE-91C8-DE647AA29438}" destId="{0FC9635E-B3F8-4F9B-82BF-C5491F657083}" srcOrd="0" destOrd="0" presId="urn:microsoft.com/office/officeart/2005/8/layout/default"/>
    <dgm:cxn modelId="{AAF47902-874C-4CB6-B0A6-F0812A192671}" type="presParOf" srcId="{887869BB-B259-4AEE-91C8-DE647AA29438}" destId="{36932A77-2F2B-49EA-92B1-451E7DD9FF80}" srcOrd="1" destOrd="0" presId="urn:microsoft.com/office/officeart/2005/8/layout/default"/>
    <dgm:cxn modelId="{78BC730C-09D8-41F4-9237-FE87DEE6116D}" type="presParOf" srcId="{887869BB-B259-4AEE-91C8-DE647AA29438}" destId="{5E67A163-6B29-4820-BF05-CFF652DD00C6}" srcOrd="2" destOrd="0" presId="urn:microsoft.com/office/officeart/2005/8/layout/default"/>
    <dgm:cxn modelId="{EE32B740-69AB-446C-87BC-6E3B4AF24809}" type="presParOf" srcId="{887869BB-B259-4AEE-91C8-DE647AA29438}" destId="{48CBA892-F73C-46AC-B3D5-339A771530F3}" srcOrd="3" destOrd="0" presId="urn:microsoft.com/office/officeart/2005/8/layout/default"/>
    <dgm:cxn modelId="{64989C31-46AC-4C1C-B37D-FEED736C0E42}" type="presParOf" srcId="{887869BB-B259-4AEE-91C8-DE647AA29438}" destId="{C912511C-D6F9-492A-B72E-06312510EC3C}" srcOrd="4" destOrd="0" presId="urn:microsoft.com/office/officeart/2005/8/layout/default"/>
    <dgm:cxn modelId="{F9B64848-32C2-4FB1-BD09-7D1A21020B99}" type="presParOf" srcId="{887869BB-B259-4AEE-91C8-DE647AA29438}" destId="{A0A1D68F-CBEF-4657-9832-DC3D04EE7C9A}" srcOrd="5" destOrd="0" presId="urn:microsoft.com/office/officeart/2005/8/layout/default"/>
    <dgm:cxn modelId="{6DA7255C-9C4B-4562-990E-F7D83B60AEC4}" type="presParOf" srcId="{887869BB-B259-4AEE-91C8-DE647AA29438}" destId="{8C31C1AE-7B6A-40EF-A365-9FFA34C4815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985C6D-A37C-4EB3-AA83-10D2BE76CB8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DEE7D5A8-3E4B-470C-8951-25806C4B1672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Values based tool to provide a simple, logical &amp; evidence based approach to policing decisions</a:t>
          </a:r>
        </a:p>
      </dgm:t>
    </dgm:pt>
    <dgm:pt modelId="{8748409A-C5D4-4D53-94D6-A915F03C580D}" type="parTrans" cxnId="{E6380665-151E-4690-9F04-348CB0021696}">
      <dgm:prSet/>
      <dgm:spPr/>
      <dgm:t>
        <a:bodyPr/>
        <a:lstStyle/>
        <a:p>
          <a:endParaRPr lang="en-GB"/>
        </a:p>
      </dgm:t>
    </dgm:pt>
    <dgm:pt modelId="{4A64B7D9-737E-46AF-8517-4A82F098A16C}" type="sibTrans" cxnId="{E6380665-151E-4690-9F04-348CB0021696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4C2815AA-89E9-41F0-8891-1E39D833AEC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Empowers staff in their decision making giving them greater confidence</a:t>
          </a:r>
        </a:p>
      </dgm:t>
    </dgm:pt>
    <dgm:pt modelId="{D11AC5B1-9DBD-4960-A5A8-EFA87E8002D1}" type="parTrans" cxnId="{A51AD64E-72D8-4AFF-B1F4-4D13FCC606E3}">
      <dgm:prSet/>
      <dgm:spPr/>
      <dgm:t>
        <a:bodyPr/>
        <a:lstStyle/>
        <a:p>
          <a:endParaRPr lang="en-GB"/>
        </a:p>
      </dgm:t>
    </dgm:pt>
    <dgm:pt modelId="{C5BDAB95-97B1-4237-BE0A-6E7D759E6DD6}" type="sibTrans" cxnId="{A51AD64E-72D8-4AFF-B1F4-4D13FCC606E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54B702D7-02E5-4002-A146-7CDAB283B996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Makes staff question the situations confronting them, more challenging of themselves &amp; more customer focused</a:t>
          </a:r>
        </a:p>
      </dgm:t>
    </dgm:pt>
    <dgm:pt modelId="{24CCEDC2-FF9B-4B12-A777-097F652FFDFF}" type="parTrans" cxnId="{03D24751-0A03-4CF7-9FE9-E877F9AA0A3C}">
      <dgm:prSet/>
      <dgm:spPr/>
      <dgm:t>
        <a:bodyPr/>
        <a:lstStyle/>
        <a:p>
          <a:endParaRPr lang="en-GB"/>
        </a:p>
      </dgm:t>
    </dgm:pt>
    <dgm:pt modelId="{9CCFCB21-B82E-4013-93CE-1250058AFEDE}" type="sibTrans" cxnId="{03D24751-0A03-4CF7-9FE9-E877F9AA0A3C}">
      <dgm:prSet/>
      <dgm:spPr/>
      <dgm:t>
        <a:bodyPr/>
        <a:lstStyle/>
        <a:p>
          <a:endParaRPr lang="en-GB"/>
        </a:p>
      </dgm:t>
    </dgm:pt>
    <dgm:pt modelId="{5B9842F3-C674-420D-8ED7-FB9AA4C4D84F}" type="pres">
      <dgm:prSet presAssocID="{74985C6D-A37C-4EB3-AA83-10D2BE76CB86}" presName="Name0" presStyleCnt="0">
        <dgm:presLayoutVars>
          <dgm:dir/>
          <dgm:resizeHandles val="exact"/>
        </dgm:presLayoutVars>
      </dgm:prSet>
      <dgm:spPr/>
    </dgm:pt>
    <dgm:pt modelId="{A0E9A7D7-7CFF-46C5-85C4-1A21FBF1A465}" type="pres">
      <dgm:prSet presAssocID="{DEE7D5A8-3E4B-470C-8951-25806C4B1672}" presName="node" presStyleLbl="node1" presStyleIdx="0" presStyleCnt="3" custScaleY="134824">
        <dgm:presLayoutVars>
          <dgm:bulletEnabled val="1"/>
        </dgm:presLayoutVars>
      </dgm:prSet>
      <dgm:spPr/>
    </dgm:pt>
    <dgm:pt modelId="{0E2A28B6-6367-4D81-968A-4E3C4D8A2BF1}" type="pres">
      <dgm:prSet presAssocID="{4A64B7D9-737E-46AF-8517-4A82F098A16C}" presName="sibTrans" presStyleLbl="sibTrans2D1" presStyleIdx="0" presStyleCnt="2"/>
      <dgm:spPr/>
    </dgm:pt>
    <dgm:pt modelId="{608F8EC0-5EBF-4DEB-9806-03C43515ABC1}" type="pres">
      <dgm:prSet presAssocID="{4A64B7D9-737E-46AF-8517-4A82F098A16C}" presName="connectorText" presStyleLbl="sibTrans2D1" presStyleIdx="0" presStyleCnt="2"/>
      <dgm:spPr/>
    </dgm:pt>
    <dgm:pt modelId="{C4AA8435-E8BA-4AB5-95C7-DB0DAD33CF9B}" type="pres">
      <dgm:prSet presAssocID="{4C2815AA-89E9-41F0-8891-1E39D833AEC0}" presName="node" presStyleLbl="node1" presStyleIdx="1" presStyleCnt="3" custScaleY="134824">
        <dgm:presLayoutVars>
          <dgm:bulletEnabled val="1"/>
        </dgm:presLayoutVars>
      </dgm:prSet>
      <dgm:spPr/>
    </dgm:pt>
    <dgm:pt modelId="{8A3D5CDC-F917-4825-970E-DD48FA7BD3C3}" type="pres">
      <dgm:prSet presAssocID="{C5BDAB95-97B1-4237-BE0A-6E7D759E6DD6}" presName="sibTrans" presStyleLbl="sibTrans2D1" presStyleIdx="1" presStyleCnt="2"/>
      <dgm:spPr/>
    </dgm:pt>
    <dgm:pt modelId="{640AF538-A23D-440B-A6F1-81B6F70AF460}" type="pres">
      <dgm:prSet presAssocID="{C5BDAB95-97B1-4237-BE0A-6E7D759E6DD6}" presName="connectorText" presStyleLbl="sibTrans2D1" presStyleIdx="1" presStyleCnt="2"/>
      <dgm:spPr/>
    </dgm:pt>
    <dgm:pt modelId="{00F3CB04-B406-49F4-B6E8-03F30FD7CDE6}" type="pres">
      <dgm:prSet presAssocID="{54B702D7-02E5-4002-A146-7CDAB283B996}" presName="node" presStyleLbl="node1" presStyleIdx="2" presStyleCnt="3" custScaleY="134824">
        <dgm:presLayoutVars>
          <dgm:bulletEnabled val="1"/>
        </dgm:presLayoutVars>
      </dgm:prSet>
      <dgm:spPr/>
    </dgm:pt>
  </dgm:ptLst>
  <dgm:cxnLst>
    <dgm:cxn modelId="{577F580C-8E35-4E89-B955-C44B3E8387ED}" type="presOf" srcId="{4C2815AA-89E9-41F0-8891-1E39D833AEC0}" destId="{C4AA8435-E8BA-4AB5-95C7-DB0DAD33CF9B}" srcOrd="0" destOrd="0" presId="urn:microsoft.com/office/officeart/2005/8/layout/process1"/>
    <dgm:cxn modelId="{C9D8F314-A7AB-4A02-93FD-1B4B89A7E5A9}" type="presOf" srcId="{74985C6D-A37C-4EB3-AA83-10D2BE76CB86}" destId="{5B9842F3-C674-420D-8ED7-FB9AA4C4D84F}" srcOrd="0" destOrd="0" presId="urn:microsoft.com/office/officeart/2005/8/layout/process1"/>
    <dgm:cxn modelId="{8CFB5336-5DE7-4C3A-A09A-C40D3FD7D238}" type="presOf" srcId="{DEE7D5A8-3E4B-470C-8951-25806C4B1672}" destId="{A0E9A7D7-7CFF-46C5-85C4-1A21FBF1A465}" srcOrd="0" destOrd="0" presId="urn:microsoft.com/office/officeart/2005/8/layout/process1"/>
    <dgm:cxn modelId="{E6380665-151E-4690-9F04-348CB0021696}" srcId="{74985C6D-A37C-4EB3-AA83-10D2BE76CB86}" destId="{DEE7D5A8-3E4B-470C-8951-25806C4B1672}" srcOrd="0" destOrd="0" parTransId="{8748409A-C5D4-4D53-94D6-A915F03C580D}" sibTransId="{4A64B7D9-737E-46AF-8517-4A82F098A16C}"/>
    <dgm:cxn modelId="{A51AD64E-72D8-4AFF-B1F4-4D13FCC606E3}" srcId="{74985C6D-A37C-4EB3-AA83-10D2BE76CB86}" destId="{4C2815AA-89E9-41F0-8891-1E39D833AEC0}" srcOrd="1" destOrd="0" parTransId="{D11AC5B1-9DBD-4960-A5A8-EFA87E8002D1}" sibTransId="{C5BDAB95-97B1-4237-BE0A-6E7D759E6DD6}"/>
    <dgm:cxn modelId="{5A27AB50-8985-40D8-80C1-C207EBDE90C8}" type="presOf" srcId="{4A64B7D9-737E-46AF-8517-4A82F098A16C}" destId="{0E2A28B6-6367-4D81-968A-4E3C4D8A2BF1}" srcOrd="0" destOrd="0" presId="urn:microsoft.com/office/officeart/2005/8/layout/process1"/>
    <dgm:cxn modelId="{03D24751-0A03-4CF7-9FE9-E877F9AA0A3C}" srcId="{74985C6D-A37C-4EB3-AA83-10D2BE76CB86}" destId="{54B702D7-02E5-4002-A146-7CDAB283B996}" srcOrd="2" destOrd="0" parTransId="{24CCEDC2-FF9B-4B12-A777-097F652FFDFF}" sibTransId="{9CCFCB21-B82E-4013-93CE-1250058AFEDE}"/>
    <dgm:cxn modelId="{3C1615A9-F0D5-431D-9E4B-466A3C0114FE}" type="presOf" srcId="{54B702D7-02E5-4002-A146-7CDAB283B996}" destId="{00F3CB04-B406-49F4-B6E8-03F30FD7CDE6}" srcOrd="0" destOrd="0" presId="urn:microsoft.com/office/officeart/2005/8/layout/process1"/>
    <dgm:cxn modelId="{EB29CECA-5ACC-4B4C-A079-D626E3E6D08F}" type="presOf" srcId="{4A64B7D9-737E-46AF-8517-4A82F098A16C}" destId="{608F8EC0-5EBF-4DEB-9806-03C43515ABC1}" srcOrd="1" destOrd="0" presId="urn:microsoft.com/office/officeart/2005/8/layout/process1"/>
    <dgm:cxn modelId="{D1CBB9F6-02D2-4C74-B1FC-4BAE6F94ADE4}" type="presOf" srcId="{C5BDAB95-97B1-4237-BE0A-6E7D759E6DD6}" destId="{640AF538-A23D-440B-A6F1-81B6F70AF460}" srcOrd="1" destOrd="0" presId="urn:microsoft.com/office/officeart/2005/8/layout/process1"/>
    <dgm:cxn modelId="{8E9CB3F8-0B14-4AED-9360-D170DC24C01A}" type="presOf" srcId="{C5BDAB95-97B1-4237-BE0A-6E7D759E6DD6}" destId="{8A3D5CDC-F917-4825-970E-DD48FA7BD3C3}" srcOrd="0" destOrd="0" presId="urn:microsoft.com/office/officeart/2005/8/layout/process1"/>
    <dgm:cxn modelId="{10C3CE15-9D70-4AB9-9EF9-67054C349F9C}" type="presParOf" srcId="{5B9842F3-C674-420D-8ED7-FB9AA4C4D84F}" destId="{A0E9A7D7-7CFF-46C5-85C4-1A21FBF1A465}" srcOrd="0" destOrd="0" presId="urn:microsoft.com/office/officeart/2005/8/layout/process1"/>
    <dgm:cxn modelId="{339DA1ED-7313-48F7-829A-5FE3FBA57F9F}" type="presParOf" srcId="{5B9842F3-C674-420D-8ED7-FB9AA4C4D84F}" destId="{0E2A28B6-6367-4D81-968A-4E3C4D8A2BF1}" srcOrd="1" destOrd="0" presId="urn:microsoft.com/office/officeart/2005/8/layout/process1"/>
    <dgm:cxn modelId="{590A0143-A580-4E1F-A283-7D205771F823}" type="presParOf" srcId="{0E2A28B6-6367-4D81-968A-4E3C4D8A2BF1}" destId="{608F8EC0-5EBF-4DEB-9806-03C43515ABC1}" srcOrd="0" destOrd="0" presId="urn:microsoft.com/office/officeart/2005/8/layout/process1"/>
    <dgm:cxn modelId="{5169A0CE-8D66-465E-B712-999406C5BE1A}" type="presParOf" srcId="{5B9842F3-C674-420D-8ED7-FB9AA4C4D84F}" destId="{C4AA8435-E8BA-4AB5-95C7-DB0DAD33CF9B}" srcOrd="2" destOrd="0" presId="urn:microsoft.com/office/officeart/2005/8/layout/process1"/>
    <dgm:cxn modelId="{EC2D3E44-9DD8-443F-94F6-7C1AA174C1F1}" type="presParOf" srcId="{5B9842F3-C674-420D-8ED7-FB9AA4C4D84F}" destId="{8A3D5CDC-F917-4825-970E-DD48FA7BD3C3}" srcOrd="3" destOrd="0" presId="urn:microsoft.com/office/officeart/2005/8/layout/process1"/>
    <dgm:cxn modelId="{DE1A2468-5388-46A0-A156-DE5569078048}" type="presParOf" srcId="{8A3D5CDC-F917-4825-970E-DD48FA7BD3C3}" destId="{640AF538-A23D-440B-A6F1-81B6F70AF460}" srcOrd="0" destOrd="0" presId="urn:microsoft.com/office/officeart/2005/8/layout/process1"/>
    <dgm:cxn modelId="{92554581-2A6A-4120-BCEA-052CEC208C18}" type="presParOf" srcId="{5B9842F3-C674-420D-8ED7-FB9AA4C4D84F}" destId="{00F3CB04-B406-49F4-B6E8-03F30FD7CDE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r>
            <a:rPr lang="en-GB" altLang="en-US" sz="2800" dirty="0">
              <a:solidFill>
                <a:schemeClr val="tx1"/>
              </a:solidFill>
            </a:rPr>
            <a:t>Identify Options &amp; Contingencies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Take Action and Review What Happened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 custRadScaleRad="98574" custRadScaleInc="-306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3643" custRadScaleInc="-1418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 custRadScaleRad="99261" custRadScaleInc="-1203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4644CEE-7A50-4A24-9016-A7EC25777EB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FEFB6D9-9AE5-4796-B53A-0EE1AC52D20A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What is a Threat Assessment?</a:t>
          </a:r>
        </a:p>
      </dgm:t>
    </dgm:pt>
    <dgm:pt modelId="{84717ED1-19C7-4CBF-A8E2-28A1AF20D6F6}" type="parTrans" cxnId="{513DCBF1-81F9-4197-A91A-91173088FEC9}">
      <dgm:prSet/>
      <dgm:spPr/>
      <dgm:t>
        <a:bodyPr/>
        <a:lstStyle/>
        <a:p>
          <a:endParaRPr lang="en-GB"/>
        </a:p>
      </dgm:t>
    </dgm:pt>
    <dgm:pt modelId="{AB40F088-1DBB-44E0-8D64-B44564AC477E}" type="sibTrans" cxnId="{513DCBF1-81F9-4197-A91A-91173088FEC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D509A655-A0F9-4269-9295-07642FAB8E28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‘</a:t>
          </a:r>
          <a:r>
            <a:rPr lang="en-GB" sz="2400" i="1" dirty="0">
              <a:solidFill>
                <a:schemeClr val="tx1"/>
              </a:solidFill>
            </a:rPr>
            <a:t>A threat assessment is the analysis of </a:t>
          </a:r>
          <a:r>
            <a:rPr lang="en-GB" sz="2400" b="1" i="1" dirty="0">
              <a:solidFill>
                <a:schemeClr val="tx1"/>
              </a:solidFill>
            </a:rPr>
            <a:t>potential</a:t>
          </a:r>
          <a:r>
            <a:rPr lang="en-GB" sz="2400" i="1" dirty="0">
              <a:solidFill>
                <a:schemeClr val="tx1"/>
              </a:solidFill>
            </a:rPr>
            <a:t> or </a:t>
          </a:r>
          <a:r>
            <a:rPr lang="en-GB" sz="2400" b="1" i="1" dirty="0">
              <a:solidFill>
                <a:schemeClr val="tx1"/>
              </a:solidFill>
            </a:rPr>
            <a:t>actual harm </a:t>
          </a:r>
          <a:r>
            <a:rPr lang="en-GB" sz="2400" i="1" dirty="0">
              <a:solidFill>
                <a:schemeClr val="tx1"/>
              </a:solidFill>
            </a:rPr>
            <a:t>to </a:t>
          </a:r>
          <a:r>
            <a:rPr lang="en-GB" sz="2400" b="1" i="1" dirty="0">
              <a:solidFill>
                <a:schemeClr val="tx1"/>
              </a:solidFill>
            </a:rPr>
            <a:t>people or property,</a:t>
          </a:r>
          <a:r>
            <a:rPr lang="en-GB" sz="2400" i="1" dirty="0">
              <a:solidFill>
                <a:schemeClr val="tx1"/>
              </a:solidFill>
            </a:rPr>
            <a:t> the </a:t>
          </a:r>
          <a:r>
            <a:rPr lang="en-GB" sz="2400" b="1" i="1" dirty="0">
              <a:solidFill>
                <a:schemeClr val="tx1"/>
              </a:solidFill>
            </a:rPr>
            <a:t>probability </a:t>
          </a:r>
          <a:r>
            <a:rPr lang="en-GB" sz="2400" i="1" dirty="0">
              <a:solidFill>
                <a:schemeClr val="tx1"/>
              </a:solidFill>
            </a:rPr>
            <a:t>of it occurring &amp; the</a:t>
          </a:r>
          <a:r>
            <a:rPr lang="en-GB" sz="2400" b="1" i="1" dirty="0">
              <a:solidFill>
                <a:schemeClr val="tx1"/>
              </a:solidFill>
            </a:rPr>
            <a:t> consequences </a:t>
          </a:r>
          <a:r>
            <a:rPr lang="en-GB" sz="2400" i="1" dirty="0">
              <a:solidFill>
                <a:schemeClr val="tx1"/>
              </a:solidFill>
            </a:rPr>
            <a:t>or </a:t>
          </a:r>
          <a:r>
            <a:rPr lang="en-GB" sz="2400" b="1" i="1" dirty="0">
              <a:solidFill>
                <a:schemeClr val="tx1"/>
              </a:solidFill>
            </a:rPr>
            <a:t>impact</a:t>
          </a:r>
          <a:r>
            <a:rPr lang="en-GB" sz="2400" i="1" dirty="0">
              <a:solidFill>
                <a:schemeClr val="tx1"/>
              </a:solidFill>
            </a:rPr>
            <a:t> should it occur’</a:t>
          </a:r>
        </a:p>
      </dgm:t>
    </dgm:pt>
    <dgm:pt modelId="{79B1BA94-C0BE-401B-A97B-166D6B374AE1}" type="parTrans" cxnId="{7A8A0BF2-24EF-42F9-BAAF-876D31D21F05}">
      <dgm:prSet/>
      <dgm:spPr/>
      <dgm:t>
        <a:bodyPr/>
        <a:lstStyle/>
        <a:p>
          <a:endParaRPr lang="en-GB"/>
        </a:p>
      </dgm:t>
    </dgm:pt>
    <dgm:pt modelId="{886B9108-760B-49F3-A6D9-643D4CCCC16E}" type="sibTrans" cxnId="{7A8A0BF2-24EF-42F9-BAAF-876D31D21F05}">
      <dgm:prSet/>
      <dgm:spPr/>
      <dgm:t>
        <a:bodyPr/>
        <a:lstStyle/>
        <a:p>
          <a:endParaRPr lang="en-GB"/>
        </a:p>
      </dgm:t>
    </dgm:pt>
    <dgm:pt modelId="{4D9AD528-58B9-4CBF-AD4E-C6BFE65FC400}" type="pres">
      <dgm:prSet presAssocID="{74644CEE-7A50-4A24-9016-A7EC25777EBD}" presName="linearFlow" presStyleCnt="0">
        <dgm:presLayoutVars>
          <dgm:resizeHandles val="exact"/>
        </dgm:presLayoutVars>
      </dgm:prSet>
      <dgm:spPr/>
    </dgm:pt>
    <dgm:pt modelId="{729D7A8D-7461-4B18-A3F5-B096CE1B5933}" type="pres">
      <dgm:prSet presAssocID="{AFEFB6D9-9AE5-4796-B53A-0EE1AC52D20A}" presName="node" presStyleLbl="node1" presStyleIdx="0" presStyleCnt="2" custScaleY="51630">
        <dgm:presLayoutVars>
          <dgm:bulletEnabled val="1"/>
        </dgm:presLayoutVars>
      </dgm:prSet>
      <dgm:spPr/>
    </dgm:pt>
    <dgm:pt modelId="{29437CFD-0D54-4B6B-B8CB-5FBD3A6A8455}" type="pres">
      <dgm:prSet presAssocID="{AB40F088-1DBB-44E0-8D64-B44564AC477E}" presName="sibTrans" presStyleLbl="sibTrans2D1" presStyleIdx="0" presStyleCnt="1"/>
      <dgm:spPr/>
    </dgm:pt>
    <dgm:pt modelId="{6825AA3C-B665-40F9-B634-895BA9826259}" type="pres">
      <dgm:prSet presAssocID="{AB40F088-1DBB-44E0-8D64-B44564AC477E}" presName="connectorText" presStyleLbl="sibTrans2D1" presStyleIdx="0" presStyleCnt="1"/>
      <dgm:spPr/>
    </dgm:pt>
    <dgm:pt modelId="{2EF8798D-8FED-4E09-A893-8696A10F2784}" type="pres">
      <dgm:prSet presAssocID="{D509A655-A0F9-4269-9295-07642FAB8E28}" presName="node" presStyleLbl="node1" presStyleIdx="1" presStyleCnt="2" custScaleX="133974">
        <dgm:presLayoutVars>
          <dgm:bulletEnabled val="1"/>
        </dgm:presLayoutVars>
      </dgm:prSet>
      <dgm:spPr/>
    </dgm:pt>
  </dgm:ptLst>
  <dgm:cxnLst>
    <dgm:cxn modelId="{CA1E0E1A-7AA5-472D-9E54-05E49242BE3A}" type="presOf" srcId="{D509A655-A0F9-4269-9295-07642FAB8E28}" destId="{2EF8798D-8FED-4E09-A893-8696A10F2784}" srcOrd="0" destOrd="0" presId="urn:microsoft.com/office/officeart/2005/8/layout/process2"/>
    <dgm:cxn modelId="{3DEC6229-65BD-4DB3-B7CD-27BCDE60DF17}" type="presOf" srcId="{AB40F088-1DBB-44E0-8D64-B44564AC477E}" destId="{29437CFD-0D54-4B6B-B8CB-5FBD3A6A8455}" srcOrd="0" destOrd="0" presId="urn:microsoft.com/office/officeart/2005/8/layout/process2"/>
    <dgm:cxn modelId="{2E4F182E-86C3-43F2-AE6F-55D0C7CEA538}" type="presOf" srcId="{74644CEE-7A50-4A24-9016-A7EC25777EBD}" destId="{4D9AD528-58B9-4CBF-AD4E-C6BFE65FC400}" srcOrd="0" destOrd="0" presId="urn:microsoft.com/office/officeart/2005/8/layout/process2"/>
    <dgm:cxn modelId="{248D575F-2E95-4755-AB58-DAABB044E6EF}" type="presOf" srcId="{AB40F088-1DBB-44E0-8D64-B44564AC477E}" destId="{6825AA3C-B665-40F9-B634-895BA9826259}" srcOrd="1" destOrd="0" presId="urn:microsoft.com/office/officeart/2005/8/layout/process2"/>
    <dgm:cxn modelId="{1069C3D2-5FBC-42C7-A005-F8D31AB400DD}" type="presOf" srcId="{AFEFB6D9-9AE5-4796-B53A-0EE1AC52D20A}" destId="{729D7A8D-7461-4B18-A3F5-B096CE1B5933}" srcOrd="0" destOrd="0" presId="urn:microsoft.com/office/officeart/2005/8/layout/process2"/>
    <dgm:cxn modelId="{513DCBF1-81F9-4197-A91A-91173088FEC9}" srcId="{74644CEE-7A50-4A24-9016-A7EC25777EBD}" destId="{AFEFB6D9-9AE5-4796-B53A-0EE1AC52D20A}" srcOrd="0" destOrd="0" parTransId="{84717ED1-19C7-4CBF-A8E2-28A1AF20D6F6}" sibTransId="{AB40F088-1DBB-44E0-8D64-B44564AC477E}"/>
    <dgm:cxn modelId="{7A8A0BF2-24EF-42F9-BAAF-876D31D21F05}" srcId="{74644CEE-7A50-4A24-9016-A7EC25777EBD}" destId="{D509A655-A0F9-4269-9295-07642FAB8E28}" srcOrd="1" destOrd="0" parTransId="{79B1BA94-C0BE-401B-A97B-166D6B374AE1}" sibTransId="{886B9108-760B-49F3-A6D9-643D4CCCC16E}"/>
    <dgm:cxn modelId="{D78D7F7C-EC7C-4BBC-9C39-D9F354FB905F}" type="presParOf" srcId="{4D9AD528-58B9-4CBF-AD4E-C6BFE65FC400}" destId="{729D7A8D-7461-4B18-A3F5-B096CE1B5933}" srcOrd="0" destOrd="0" presId="urn:microsoft.com/office/officeart/2005/8/layout/process2"/>
    <dgm:cxn modelId="{9E831C33-F37E-41CD-8479-A912CAE02202}" type="presParOf" srcId="{4D9AD528-58B9-4CBF-AD4E-C6BFE65FC400}" destId="{29437CFD-0D54-4B6B-B8CB-5FBD3A6A8455}" srcOrd="1" destOrd="0" presId="urn:microsoft.com/office/officeart/2005/8/layout/process2"/>
    <dgm:cxn modelId="{0CF9F1AB-AB30-437E-9943-1849586E5DAD}" type="presParOf" srcId="{29437CFD-0D54-4B6B-B8CB-5FBD3A6A8455}" destId="{6825AA3C-B665-40F9-B634-895BA9826259}" srcOrd="0" destOrd="0" presId="urn:microsoft.com/office/officeart/2005/8/layout/process2"/>
    <dgm:cxn modelId="{9D90A643-8E39-4191-9E12-033B9170F822}" type="presParOf" srcId="{4D9AD528-58B9-4CBF-AD4E-C6BFE65FC400}" destId="{2EF8798D-8FED-4E09-A893-8696A10F2784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1ABBB42-3ED1-403C-86AF-869AD4817E7A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F964B9BB-BACF-4841-8EE9-5E90033301F3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Identify who (individuals – groups) or what is at risk from the identified threat</a:t>
          </a:r>
        </a:p>
      </dgm:t>
    </dgm:pt>
    <dgm:pt modelId="{778769C4-CD73-4B29-B138-AB628DA392BC}" type="parTrans" cxnId="{E97CB745-EEF7-4AA1-9185-C39616768FB3}">
      <dgm:prSet/>
      <dgm:spPr/>
      <dgm:t>
        <a:bodyPr/>
        <a:lstStyle/>
        <a:p>
          <a:endParaRPr lang="en-GB"/>
        </a:p>
      </dgm:t>
    </dgm:pt>
    <dgm:pt modelId="{8D6F21BC-E0DD-4F1F-9F9C-B6A168AB00C7}" type="sibTrans" cxnId="{E97CB745-EEF7-4AA1-9185-C39616768FB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5E6F92F0-9967-4C6F-A38C-3A9FC9DD849E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Identify &amp; grade that level of risk of </a:t>
          </a:r>
          <a:r>
            <a:rPr lang="en-GB" sz="2400" b="1" dirty="0">
              <a:solidFill>
                <a:schemeClr val="tx1"/>
              </a:solidFill>
            </a:rPr>
            <a:t>potential</a:t>
          </a:r>
          <a:r>
            <a:rPr lang="en-GB" sz="2400" dirty="0">
              <a:solidFill>
                <a:schemeClr val="tx1"/>
              </a:solidFill>
            </a:rPr>
            <a:t> or </a:t>
          </a:r>
          <a:r>
            <a:rPr lang="en-GB" sz="2400" b="1" dirty="0">
              <a:solidFill>
                <a:schemeClr val="tx1"/>
              </a:solidFill>
            </a:rPr>
            <a:t>actual harm </a:t>
          </a:r>
          <a:r>
            <a:rPr lang="en-GB" sz="2400" dirty="0">
              <a:solidFill>
                <a:schemeClr val="tx1"/>
              </a:solidFill>
            </a:rPr>
            <a:t>to </a:t>
          </a:r>
          <a:r>
            <a:rPr lang="en-GB" sz="2400" b="1" dirty="0">
              <a:solidFill>
                <a:schemeClr val="tx1"/>
              </a:solidFill>
            </a:rPr>
            <a:t>people &amp; property </a:t>
          </a:r>
          <a:r>
            <a:rPr lang="en-GB" sz="2400" dirty="0">
              <a:solidFill>
                <a:schemeClr val="tx1"/>
              </a:solidFill>
            </a:rPr>
            <a:t>(individual or groups). This needs to be now or at the point of potential conflict </a:t>
          </a:r>
        </a:p>
      </dgm:t>
    </dgm:pt>
    <dgm:pt modelId="{D3B6134E-0E84-4EC1-93CA-B7574ADDB1DE}" type="parTrans" cxnId="{A2FAFA0F-0062-42A9-84F8-655E5270CA1F}">
      <dgm:prSet/>
      <dgm:spPr/>
      <dgm:t>
        <a:bodyPr/>
        <a:lstStyle/>
        <a:p>
          <a:endParaRPr lang="en-GB"/>
        </a:p>
      </dgm:t>
    </dgm:pt>
    <dgm:pt modelId="{269692F2-C168-4221-A81C-D84EF868089E}" type="sibTrans" cxnId="{A2FAFA0F-0062-42A9-84F8-655E5270CA1F}">
      <dgm:prSet/>
      <dgm:spPr/>
      <dgm:t>
        <a:bodyPr/>
        <a:lstStyle/>
        <a:p>
          <a:endParaRPr lang="en-GB"/>
        </a:p>
      </dgm:t>
    </dgm:pt>
    <dgm:pt modelId="{B1D03A8D-1C2C-4BD0-874D-AC3EEF9CA5DD}" type="pres">
      <dgm:prSet presAssocID="{21ABBB42-3ED1-403C-86AF-869AD4817E7A}" presName="linearFlow" presStyleCnt="0">
        <dgm:presLayoutVars>
          <dgm:resizeHandles val="exact"/>
        </dgm:presLayoutVars>
      </dgm:prSet>
      <dgm:spPr/>
    </dgm:pt>
    <dgm:pt modelId="{8F9CB8D9-9167-499B-AC5D-F69EE6493BB2}" type="pres">
      <dgm:prSet presAssocID="{F964B9BB-BACF-4841-8EE9-5E90033301F3}" presName="node" presStyleLbl="node1" presStyleIdx="0" presStyleCnt="2" custScaleX="100146">
        <dgm:presLayoutVars>
          <dgm:bulletEnabled val="1"/>
        </dgm:presLayoutVars>
      </dgm:prSet>
      <dgm:spPr/>
    </dgm:pt>
    <dgm:pt modelId="{ED12CD96-43BF-4481-AC98-134BF6EF05B9}" type="pres">
      <dgm:prSet presAssocID="{8D6F21BC-E0DD-4F1F-9F9C-B6A168AB00C7}" presName="sibTrans" presStyleLbl="sibTrans2D1" presStyleIdx="0" presStyleCnt="1"/>
      <dgm:spPr/>
    </dgm:pt>
    <dgm:pt modelId="{86837500-E895-4C31-BAE3-D356A4FA7D0A}" type="pres">
      <dgm:prSet presAssocID="{8D6F21BC-E0DD-4F1F-9F9C-B6A168AB00C7}" presName="connectorText" presStyleLbl="sibTrans2D1" presStyleIdx="0" presStyleCnt="1"/>
      <dgm:spPr/>
    </dgm:pt>
    <dgm:pt modelId="{FF16A7E7-A5E9-4954-8BA8-A654053B362B}" type="pres">
      <dgm:prSet presAssocID="{5E6F92F0-9967-4C6F-A38C-3A9FC9DD849E}" presName="node" presStyleLbl="node1" presStyleIdx="1" presStyleCnt="2" custScaleX="117209">
        <dgm:presLayoutVars>
          <dgm:bulletEnabled val="1"/>
        </dgm:presLayoutVars>
      </dgm:prSet>
      <dgm:spPr/>
    </dgm:pt>
  </dgm:ptLst>
  <dgm:cxnLst>
    <dgm:cxn modelId="{A2FAFA0F-0062-42A9-84F8-655E5270CA1F}" srcId="{21ABBB42-3ED1-403C-86AF-869AD4817E7A}" destId="{5E6F92F0-9967-4C6F-A38C-3A9FC9DD849E}" srcOrd="1" destOrd="0" parTransId="{D3B6134E-0E84-4EC1-93CA-B7574ADDB1DE}" sibTransId="{269692F2-C168-4221-A81C-D84EF868089E}"/>
    <dgm:cxn modelId="{E97CB745-EEF7-4AA1-9185-C39616768FB3}" srcId="{21ABBB42-3ED1-403C-86AF-869AD4817E7A}" destId="{F964B9BB-BACF-4841-8EE9-5E90033301F3}" srcOrd="0" destOrd="0" parTransId="{778769C4-CD73-4B29-B138-AB628DA392BC}" sibTransId="{8D6F21BC-E0DD-4F1F-9F9C-B6A168AB00C7}"/>
    <dgm:cxn modelId="{93392F6A-4BBC-410C-B8A7-EDEDB9FAA20B}" type="presOf" srcId="{21ABBB42-3ED1-403C-86AF-869AD4817E7A}" destId="{B1D03A8D-1C2C-4BD0-874D-AC3EEF9CA5DD}" srcOrd="0" destOrd="0" presId="urn:microsoft.com/office/officeart/2005/8/layout/process2"/>
    <dgm:cxn modelId="{FA2FFA93-F6EB-4862-B0BB-117941553C1C}" type="presOf" srcId="{5E6F92F0-9967-4C6F-A38C-3A9FC9DD849E}" destId="{FF16A7E7-A5E9-4954-8BA8-A654053B362B}" srcOrd="0" destOrd="0" presId="urn:microsoft.com/office/officeart/2005/8/layout/process2"/>
    <dgm:cxn modelId="{EAF5B5D2-5E20-4F65-8491-25C646107583}" type="presOf" srcId="{8D6F21BC-E0DD-4F1F-9F9C-B6A168AB00C7}" destId="{ED12CD96-43BF-4481-AC98-134BF6EF05B9}" srcOrd="0" destOrd="0" presId="urn:microsoft.com/office/officeart/2005/8/layout/process2"/>
    <dgm:cxn modelId="{52C455E1-5845-48A6-B895-11A918178600}" type="presOf" srcId="{F964B9BB-BACF-4841-8EE9-5E90033301F3}" destId="{8F9CB8D9-9167-499B-AC5D-F69EE6493BB2}" srcOrd="0" destOrd="0" presId="urn:microsoft.com/office/officeart/2005/8/layout/process2"/>
    <dgm:cxn modelId="{4F22F5FF-0FFC-4023-97CF-3D8755938A1C}" type="presOf" srcId="{8D6F21BC-E0DD-4F1F-9F9C-B6A168AB00C7}" destId="{86837500-E895-4C31-BAE3-D356A4FA7D0A}" srcOrd="1" destOrd="0" presId="urn:microsoft.com/office/officeart/2005/8/layout/process2"/>
    <dgm:cxn modelId="{B52F62D8-FF5B-4250-BBDD-6E8CB8D25F37}" type="presParOf" srcId="{B1D03A8D-1C2C-4BD0-874D-AC3EEF9CA5DD}" destId="{8F9CB8D9-9167-499B-AC5D-F69EE6493BB2}" srcOrd="0" destOrd="0" presId="urn:microsoft.com/office/officeart/2005/8/layout/process2"/>
    <dgm:cxn modelId="{A6B718C2-8BCB-4516-AEE4-CF304E3478B0}" type="presParOf" srcId="{B1D03A8D-1C2C-4BD0-874D-AC3EEF9CA5DD}" destId="{ED12CD96-43BF-4481-AC98-134BF6EF05B9}" srcOrd="1" destOrd="0" presId="urn:microsoft.com/office/officeart/2005/8/layout/process2"/>
    <dgm:cxn modelId="{462ED137-D9C6-451B-BF06-D2CDC3AB5B61}" type="presParOf" srcId="{ED12CD96-43BF-4481-AC98-134BF6EF05B9}" destId="{86837500-E895-4C31-BAE3-D356A4FA7D0A}" srcOrd="0" destOrd="0" presId="urn:microsoft.com/office/officeart/2005/8/layout/process2"/>
    <dgm:cxn modelId="{F90673B1-309D-4B68-AAB6-74F970984DE6}" type="presParOf" srcId="{B1D03A8D-1C2C-4BD0-874D-AC3EEF9CA5DD}" destId="{FF16A7E7-A5E9-4954-8BA8-A654053B362B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30B9E8C-C05A-47B9-AE34-0F64D03C10D4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C98ABAE-6EFC-4ADC-8400-3B5285FAD43E}">
      <dgm:prSet phldrT="[Text]" custT="1"/>
      <dgm:spPr/>
      <dgm:t>
        <a:bodyPr/>
        <a:lstStyle/>
        <a:p>
          <a:r>
            <a:rPr lang="en-GB" sz="2400" dirty="0"/>
            <a:t>High</a:t>
          </a:r>
        </a:p>
      </dgm:t>
    </dgm:pt>
    <dgm:pt modelId="{85E8BC89-5EFD-4038-B856-1BA4231BD5B9}" type="parTrans" cxnId="{FDF5F6AA-E4D5-48C1-8355-CEFD3103A297}">
      <dgm:prSet/>
      <dgm:spPr/>
      <dgm:t>
        <a:bodyPr/>
        <a:lstStyle/>
        <a:p>
          <a:endParaRPr lang="en-GB"/>
        </a:p>
      </dgm:t>
    </dgm:pt>
    <dgm:pt modelId="{E7E7CAE1-41AE-4BA8-941E-0FD1F14980C8}" type="sibTrans" cxnId="{FDF5F6AA-E4D5-48C1-8355-CEFD3103A297}">
      <dgm:prSet/>
      <dgm:spPr/>
      <dgm:t>
        <a:bodyPr/>
        <a:lstStyle/>
        <a:p>
          <a:endParaRPr lang="en-GB"/>
        </a:p>
      </dgm:t>
    </dgm:pt>
    <dgm:pt modelId="{D623A5BF-ACF7-47FF-8A22-E019DFABA0D2}">
      <dgm:prSet phldrT="[Text]" custT="1"/>
      <dgm:spPr/>
      <dgm:t>
        <a:bodyPr/>
        <a:lstStyle/>
        <a:p>
          <a:r>
            <a:rPr lang="en-GB" sz="2400" dirty="0"/>
            <a:t>Medium</a:t>
          </a:r>
        </a:p>
      </dgm:t>
    </dgm:pt>
    <dgm:pt modelId="{5BB24508-33D7-47A2-B16B-7F8D09AAF053}" type="parTrans" cxnId="{B2D06569-6853-4495-A495-CC6744C60199}">
      <dgm:prSet/>
      <dgm:spPr/>
      <dgm:t>
        <a:bodyPr/>
        <a:lstStyle/>
        <a:p>
          <a:endParaRPr lang="en-GB"/>
        </a:p>
      </dgm:t>
    </dgm:pt>
    <dgm:pt modelId="{C42DFA79-4B0E-4935-9BDB-E32EDF1199D6}" type="sibTrans" cxnId="{B2D06569-6853-4495-A495-CC6744C60199}">
      <dgm:prSet/>
      <dgm:spPr/>
      <dgm:t>
        <a:bodyPr/>
        <a:lstStyle/>
        <a:p>
          <a:endParaRPr lang="en-GB"/>
        </a:p>
      </dgm:t>
    </dgm:pt>
    <dgm:pt modelId="{ADBB3E28-D161-4DC6-9141-CCF866E609B2}">
      <dgm:prSet phldrT="[Text]" custT="1"/>
      <dgm:spPr/>
      <dgm:t>
        <a:bodyPr/>
        <a:lstStyle/>
        <a:p>
          <a:r>
            <a:rPr lang="en-GB" sz="2400" dirty="0"/>
            <a:t>Low</a:t>
          </a:r>
        </a:p>
      </dgm:t>
    </dgm:pt>
    <dgm:pt modelId="{D3B3F549-3F0D-4AB3-8305-C1E2B4B6A62F}" type="parTrans" cxnId="{757119CE-102B-4298-ACE1-80D860E50182}">
      <dgm:prSet/>
      <dgm:spPr/>
      <dgm:t>
        <a:bodyPr/>
        <a:lstStyle/>
        <a:p>
          <a:endParaRPr lang="en-GB"/>
        </a:p>
      </dgm:t>
    </dgm:pt>
    <dgm:pt modelId="{1B895707-6C41-45E1-B9DE-D5D4A9BD9C0C}" type="sibTrans" cxnId="{757119CE-102B-4298-ACE1-80D860E50182}">
      <dgm:prSet/>
      <dgm:spPr/>
      <dgm:t>
        <a:bodyPr/>
        <a:lstStyle/>
        <a:p>
          <a:endParaRPr lang="en-GB"/>
        </a:p>
      </dgm:t>
    </dgm:pt>
    <dgm:pt modelId="{9A17A5F0-8D91-4AC2-B37B-E0CE00064747}" type="pres">
      <dgm:prSet presAssocID="{530B9E8C-C05A-47B9-AE34-0F64D03C10D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E060F395-08EC-44DD-9D36-52A21DC8658F}" type="pres">
      <dgm:prSet presAssocID="{3C98ABAE-6EFC-4ADC-8400-3B5285FAD43E}" presName="Accent1" presStyleCnt="0"/>
      <dgm:spPr/>
    </dgm:pt>
    <dgm:pt modelId="{C3BBB772-01E7-437B-B779-EF9F28FCC420}" type="pres">
      <dgm:prSet presAssocID="{3C98ABAE-6EFC-4ADC-8400-3B5285FAD43E}" presName="Accent" presStyleLbl="node1" presStyleIdx="0" presStyleCnt="3"/>
      <dgm:spPr>
        <a:solidFill>
          <a:srgbClr val="FF0000"/>
        </a:solidFill>
        <a:ln>
          <a:solidFill>
            <a:schemeClr val="tx1"/>
          </a:solidFill>
        </a:ln>
      </dgm:spPr>
    </dgm:pt>
    <dgm:pt modelId="{3F36BAE3-FEA1-4B36-99B0-32E07519055D}" type="pres">
      <dgm:prSet presAssocID="{3C98ABAE-6EFC-4ADC-8400-3B5285FAD43E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359E253B-11C2-4793-BEC1-B525BB8F08FD}" type="pres">
      <dgm:prSet presAssocID="{D623A5BF-ACF7-47FF-8A22-E019DFABA0D2}" presName="Accent2" presStyleCnt="0"/>
      <dgm:spPr/>
    </dgm:pt>
    <dgm:pt modelId="{EAE82B12-C2A3-4A22-89DA-3EC128989134}" type="pres">
      <dgm:prSet presAssocID="{D623A5BF-ACF7-47FF-8A22-E019DFABA0D2}" presName="Accent" presStyleLbl="node1" presStyleIdx="1" presStyleCnt="3"/>
      <dgm:spPr>
        <a:solidFill>
          <a:srgbClr val="FF6600"/>
        </a:solidFill>
        <a:ln>
          <a:solidFill>
            <a:schemeClr val="tx1"/>
          </a:solidFill>
        </a:ln>
      </dgm:spPr>
    </dgm:pt>
    <dgm:pt modelId="{69A8B3D2-478B-4490-91B2-1187FA779634}" type="pres">
      <dgm:prSet presAssocID="{D623A5BF-ACF7-47FF-8A22-E019DFABA0D2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1F14C139-33D1-40E4-AEA3-802268889C49}" type="pres">
      <dgm:prSet presAssocID="{ADBB3E28-D161-4DC6-9141-CCF866E609B2}" presName="Accent3" presStyleCnt="0"/>
      <dgm:spPr/>
    </dgm:pt>
    <dgm:pt modelId="{EC0CA576-EE6F-49E8-9FA3-16476F7E2CF8}" type="pres">
      <dgm:prSet presAssocID="{ADBB3E28-D161-4DC6-9141-CCF866E609B2}" presName="Accent" presStyleLbl="node1" presStyleIdx="2" presStyleCnt="3"/>
      <dgm:spPr>
        <a:solidFill>
          <a:srgbClr val="00B050"/>
        </a:solidFill>
        <a:ln>
          <a:solidFill>
            <a:schemeClr val="tx1"/>
          </a:solidFill>
        </a:ln>
      </dgm:spPr>
    </dgm:pt>
    <dgm:pt modelId="{EF3B996D-A52F-48BB-A1BD-77FDBF86CEFB}" type="pres">
      <dgm:prSet presAssocID="{ADBB3E28-D161-4DC6-9141-CCF866E609B2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3AD1F962-D382-48A1-87CF-B01632D34642}" type="presOf" srcId="{530B9E8C-C05A-47B9-AE34-0F64D03C10D4}" destId="{9A17A5F0-8D91-4AC2-B37B-E0CE00064747}" srcOrd="0" destOrd="0" presId="urn:microsoft.com/office/officeart/2009/layout/CircleArrowProcess"/>
    <dgm:cxn modelId="{B2D06569-6853-4495-A495-CC6744C60199}" srcId="{530B9E8C-C05A-47B9-AE34-0F64D03C10D4}" destId="{D623A5BF-ACF7-47FF-8A22-E019DFABA0D2}" srcOrd="1" destOrd="0" parTransId="{5BB24508-33D7-47A2-B16B-7F8D09AAF053}" sibTransId="{C42DFA79-4B0E-4935-9BDB-E32EDF1199D6}"/>
    <dgm:cxn modelId="{FDF5F6AA-E4D5-48C1-8355-CEFD3103A297}" srcId="{530B9E8C-C05A-47B9-AE34-0F64D03C10D4}" destId="{3C98ABAE-6EFC-4ADC-8400-3B5285FAD43E}" srcOrd="0" destOrd="0" parTransId="{85E8BC89-5EFD-4038-B856-1BA4231BD5B9}" sibTransId="{E7E7CAE1-41AE-4BA8-941E-0FD1F14980C8}"/>
    <dgm:cxn modelId="{04781AB6-27C9-44CD-B7AD-BB0E0338C1A2}" type="presOf" srcId="{ADBB3E28-D161-4DC6-9141-CCF866E609B2}" destId="{EF3B996D-A52F-48BB-A1BD-77FDBF86CEFB}" srcOrd="0" destOrd="0" presId="urn:microsoft.com/office/officeart/2009/layout/CircleArrowProcess"/>
    <dgm:cxn modelId="{757119CE-102B-4298-ACE1-80D860E50182}" srcId="{530B9E8C-C05A-47B9-AE34-0F64D03C10D4}" destId="{ADBB3E28-D161-4DC6-9141-CCF866E609B2}" srcOrd="2" destOrd="0" parTransId="{D3B3F549-3F0D-4AB3-8305-C1E2B4B6A62F}" sibTransId="{1B895707-6C41-45E1-B9DE-D5D4A9BD9C0C}"/>
    <dgm:cxn modelId="{13BFB5D4-A39F-49BB-95E0-909F8CE4BE8D}" type="presOf" srcId="{D623A5BF-ACF7-47FF-8A22-E019DFABA0D2}" destId="{69A8B3D2-478B-4490-91B2-1187FA779634}" srcOrd="0" destOrd="0" presId="urn:microsoft.com/office/officeart/2009/layout/CircleArrowProcess"/>
    <dgm:cxn modelId="{C4037FDC-E30D-4919-BDD2-8FB612BCE396}" type="presOf" srcId="{3C98ABAE-6EFC-4ADC-8400-3B5285FAD43E}" destId="{3F36BAE3-FEA1-4B36-99B0-32E07519055D}" srcOrd="0" destOrd="0" presId="urn:microsoft.com/office/officeart/2009/layout/CircleArrowProcess"/>
    <dgm:cxn modelId="{938B0E10-6ABA-40A0-9BB6-5B6384DCD92A}" type="presParOf" srcId="{9A17A5F0-8D91-4AC2-B37B-E0CE00064747}" destId="{E060F395-08EC-44DD-9D36-52A21DC8658F}" srcOrd="0" destOrd="0" presId="urn:microsoft.com/office/officeart/2009/layout/CircleArrowProcess"/>
    <dgm:cxn modelId="{E1BC02F3-B9B0-4DB2-A222-6877B2B1AE93}" type="presParOf" srcId="{E060F395-08EC-44DD-9D36-52A21DC8658F}" destId="{C3BBB772-01E7-437B-B779-EF9F28FCC420}" srcOrd="0" destOrd="0" presId="urn:microsoft.com/office/officeart/2009/layout/CircleArrowProcess"/>
    <dgm:cxn modelId="{AD6AFE96-8742-4508-8787-8A20B570B5E5}" type="presParOf" srcId="{9A17A5F0-8D91-4AC2-B37B-E0CE00064747}" destId="{3F36BAE3-FEA1-4B36-99B0-32E07519055D}" srcOrd="1" destOrd="0" presId="urn:microsoft.com/office/officeart/2009/layout/CircleArrowProcess"/>
    <dgm:cxn modelId="{6D2F4067-ACCB-47D2-B49D-063B2B036AD1}" type="presParOf" srcId="{9A17A5F0-8D91-4AC2-B37B-E0CE00064747}" destId="{359E253B-11C2-4793-BEC1-B525BB8F08FD}" srcOrd="2" destOrd="0" presId="urn:microsoft.com/office/officeart/2009/layout/CircleArrowProcess"/>
    <dgm:cxn modelId="{8B21E28A-9D99-4D69-93AC-704CAE0C902A}" type="presParOf" srcId="{359E253B-11C2-4793-BEC1-B525BB8F08FD}" destId="{EAE82B12-C2A3-4A22-89DA-3EC128989134}" srcOrd="0" destOrd="0" presId="urn:microsoft.com/office/officeart/2009/layout/CircleArrowProcess"/>
    <dgm:cxn modelId="{5C74CDF9-A84E-4921-B9F3-6D4DEF71D804}" type="presParOf" srcId="{9A17A5F0-8D91-4AC2-B37B-E0CE00064747}" destId="{69A8B3D2-478B-4490-91B2-1187FA779634}" srcOrd="3" destOrd="0" presId="urn:microsoft.com/office/officeart/2009/layout/CircleArrowProcess"/>
    <dgm:cxn modelId="{46580AA8-E1BC-4A69-8558-C36D35E48943}" type="presParOf" srcId="{9A17A5F0-8D91-4AC2-B37B-E0CE00064747}" destId="{1F14C139-33D1-40E4-AEA3-802268889C49}" srcOrd="4" destOrd="0" presId="urn:microsoft.com/office/officeart/2009/layout/CircleArrowProcess"/>
    <dgm:cxn modelId="{5612B238-CF96-4035-88AD-5A235C15A01C}" type="presParOf" srcId="{1F14C139-33D1-40E4-AEA3-802268889C49}" destId="{EC0CA576-EE6F-49E8-9FA3-16476F7E2CF8}" srcOrd="0" destOrd="0" presId="urn:microsoft.com/office/officeart/2009/layout/CircleArrowProcess"/>
    <dgm:cxn modelId="{AF71ABE7-2A09-43DD-BFDC-2232B5047D8F}" type="presParOf" srcId="{9A17A5F0-8D91-4AC2-B37B-E0CE00064747}" destId="{EF3B996D-A52F-48BB-A1BD-77FDBF86CEFB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6BD0A8A-C2F7-4616-9247-CE473DBD4162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01E91DDB-7383-4E2B-AA49-C416F0C0FD09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 risk is the likelihood or chance of injury or harm happening</a:t>
          </a:r>
        </a:p>
      </dgm:t>
    </dgm:pt>
    <dgm:pt modelId="{A21C9603-AFBF-486F-9A54-707150F44CC9}" type="parTrans" cxnId="{86B04BCC-7D45-4B11-9794-C63EDDBB56D0}">
      <dgm:prSet/>
      <dgm:spPr/>
      <dgm:t>
        <a:bodyPr/>
        <a:lstStyle/>
        <a:p>
          <a:endParaRPr lang="en-GB"/>
        </a:p>
      </dgm:t>
    </dgm:pt>
    <dgm:pt modelId="{4134E8D5-24E4-4BBA-8409-E526CD9D0EA3}" type="sibTrans" cxnId="{86B04BCC-7D45-4B11-9794-C63EDDBB56D0}">
      <dgm:prSet/>
      <dgm:spPr/>
      <dgm:t>
        <a:bodyPr/>
        <a:lstStyle/>
        <a:p>
          <a:endParaRPr lang="en-GB"/>
        </a:p>
      </dgm:t>
    </dgm:pt>
    <dgm:pt modelId="{B792751C-6715-474E-B334-F9D2C11132AB}" type="pres">
      <dgm:prSet presAssocID="{96BD0A8A-C2F7-4616-9247-CE473DBD4162}" presName="CompostProcess" presStyleCnt="0">
        <dgm:presLayoutVars>
          <dgm:dir/>
          <dgm:resizeHandles val="exact"/>
        </dgm:presLayoutVars>
      </dgm:prSet>
      <dgm:spPr/>
    </dgm:pt>
    <dgm:pt modelId="{8016DC14-26B2-45A8-B267-7E904535C15D}" type="pres">
      <dgm:prSet presAssocID="{96BD0A8A-C2F7-4616-9247-CE473DBD4162}" presName="arrow" presStyleLbl="bgShp" presStyleIdx="0" presStyleCnt="1" custScaleX="80591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9634D164-8E08-4065-B2D1-1179E936B2C1}" type="pres">
      <dgm:prSet presAssocID="{96BD0A8A-C2F7-4616-9247-CE473DBD4162}" presName="linearProcess" presStyleCnt="0"/>
      <dgm:spPr/>
    </dgm:pt>
    <dgm:pt modelId="{1253789C-2397-41BA-B826-5F263736DD93}" type="pres">
      <dgm:prSet presAssocID="{01E91DDB-7383-4E2B-AA49-C416F0C0FD09}" presName="textNode" presStyleLbl="node1" presStyleIdx="0" presStyleCnt="1" custScaleX="128102">
        <dgm:presLayoutVars>
          <dgm:bulletEnabled val="1"/>
        </dgm:presLayoutVars>
      </dgm:prSet>
      <dgm:spPr/>
    </dgm:pt>
  </dgm:ptLst>
  <dgm:cxnLst>
    <dgm:cxn modelId="{F78B0929-911B-4F37-82C4-692F39A2DF70}" type="presOf" srcId="{96BD0A8A-C2F7-4616-9247-CE473DBD4162}" destId="{B792751C-6715-474E-B334-F9D2C11132AB}" srcOrd="0" destOrd="0" presId="urn:microsoft.com/office/officeart/2005/8/layout/hProcess9"/>
    <dgm:cxn modelId="{25921099-299F-445C-8704-1A74C81CAFCE}" type="presOf" srcId="{01E91DDB-7383-4E2B-AA49-C416F0C0FD09}" destId="{1253789C-2397-41BA-B826-5F263736DD93}" srcOrd="0" destOrd="0" presId="urn:microsoft.com/office/officeart/2005/8/layout/hProcess9"/>
    <dgm:cxn modelId="{86B04BCC-7D45-4B11-9794-C63EDDBB56D0}" srcId="{96BD0A8A-C2F7-4616-9247-CE473DBD4162}" destId="{01E91DDB-7383-4E2B-AA49-C416F0C0FD09}" srcOrd="0" destOrd="0" parTransId="{A21C9603-AFBF-486F-9A54-707150F44CC9}" sibTransId="{4134E8D5-24E4-4BBA-8409-E526CD9D0EA3}"/>
    <dgm:cxn modelId="{0515457E-6A45-41C9-9B99-A447E637E218}" type="presParOf" srcId="{B792751C-6715-474E-B334-F9D2C11132AB}" destId="{8016DC14-26B2-45A8-B267-7E904535C15D}" srcOrd="0" destOrd="0" presId="urn:microsoft.com/office/officeart/2005/8/layout/hProcess9"/>
    <dgm:cxn modelId="{F2B6624A-2AF7-4B73-9BE8-17D66A91A6B7}" type="presParOf" srcId="{B792751C-6715-474E-B334-F9D2C11132AB}" destId="{9634D164-8E08-4065-B2D1-1179E936B2C1}" srcOrd="1" destOrd="0" presId="urn:microsoft.com/office/officeart/2005/8/layout/hProcess9"/>
    <dgm:cxn modelId="{683578D6-9DDB-4D52-9DCB-DF3B01CCF026}" type="presParOf" srcId="{9634D164-8E08-4065-B2D1-1179E936B2C1}" destId="{1253789C-2397-41BA-B826-5F263736DD93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808D56C-C3AB-4AE6-9CE2-0252ED76013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8918BC-0D56-4BCE-9655-9E3168699DC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Powers of Entry</a:t>
          </a:r>
        </a:p>
      </dgm:t>
    </dgm:pt>
    <dgm:pt modelId="{977DBF6E-B6DB-4414-8BC7-D4F9085B34F1}" type="parTrans" cxnId="{79254D7D-1847-45C7-B08F-6D43479F2083}">
      <dgm:prSet/>
      <dgm:spPr/>
      <dgm:t>
        <a:bodyPr/>
        <a:lstStyle/>
        <a:p>
          <a:endParaRPr lang="en-GB"/>
        </a:p>
      </dgm:t>
    </dgm:pt>
    <dgm:pt modelId="{9D40B626-BD41-45DE-BF69-6B4C9B235F8D}" type="sibTrans" cxnId="{79254D7D-1847-45C7-B08F-6D43479F208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AA01F3FA-95C0-44A3-A5A3-52B9E9CEE690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RIPA</a:t>
          </a:r>
        </a:p>
      </dgm:t>
    </dgm:pt>
    <dgm:pt modelId="{728F4E60-249D-49E1-A5EB-7BA0BC58BD14}" type="parTrans" cxnId="{BB7F6015-4958-4411-9346-03E1E8C56404}">
      <dgm:prSet/>
      <dgm:spPr/>
      <dgm:t>
        <a:bodyPr/>
        <a:lstStyle/>
        <a:p>
          <a:endParaRPr lang="en-GB"/>
        </a:p>
      </dgm:t>
    </dgm:pt>
    <dgm:pt modelId="{8268AB68-71FE-43A4-A50A-ADDE7455A91D}" type="sibTrans" cxnId="{BB7F6015-4958-4411-9346-03E1E8C56404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517C5586-2AEC-4D9F-A7DD-C3B97CD58248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Common Law</a:t>
          </a:r>
        </a:p>
      </dgm:t>
    </dgm:pt>
    <dgm:pt modelId="{86B51D68-B1EF-4057-8B12-79642802C5CF}" type="parTrans" cxnId="{80009F37-5675-4A62-A441-0D02EBEA1BF8}">
      <dgm:prSet/>
      <dgm:spPr/>
      <dgm:t>
        <a:bodyPr/>
        <a:lstStyle/>
        <a:p>
          <a:endParaRPr lang="en-GB"/>
        </a:p>
      </dgm:t>
    </dgm:pt>
    <dgm:pt modelId="{509EA584-B1C7-4782-92BA-D24FAFF2A9AE}" type="sibTrans" cxnId="{80009F37-5675-4A62-A441-0D02EBEA1BF8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064581B0-0A16-4AC2-8BD1-984A67872AC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PACE</a:t>
          </a:r>
        </a:p>
      </dgm:t>
    </dgm:pt>
    <dgm:pt modelId="{0E1912A9-B847-42A1-9E39-5974D0B8359D}" type="parTrans" cxnId="{E0F81331-9C5A-4520-B1F1-35DEE939E31E}">
      <dgm:prSet/>
      <dgm:spPr/>
      <dgm:t>
        <a:bodyPr/>
        <a:lstStyle/>
        <a:p>
          <a:endParaRPr lang="en-GB"/>
        </a:p>
      </dgm:t>
    </dgm:pt>
    <dgm:pt modelId="{9DCFD444-4AE5-4A59-B39A-0797AEEF2E8B}" type="sibTrans" cxnId="{E0F81331-9C5A-4520-B1F1-35DEE939E31E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3E35CE6B-E8AD-45AF-90BA-B3768D0A2935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Force Policies &amp; Procedures</a:t>
          </a:r>
        </a:p>
      </dgm:t>
    </dgm:pt>
    <dgm:pt modelId="{401B70E9-94F7-4ED5-BBBE-B7BD2BE3ACC0}" type="parTrans" cxnId="{87EC8AC2-61EE-42FD-9F81-10A95FC224AC}">
      <dgm:prSet/>
      <dgm:spPr/>
      <dgm:t>
        <a:bodyPr/>
        <a:lstStyle/>
        <a:p>
          <a:endParaRPr lang="en-GB"/>
        </a:p>
      </dgm:t>
    </dgm:pt>
    <dgm:pt modelId="{9A92815C-550A-45F1-B0B9-039AEAF6514E}" type="sibTrans" cxnId="{87EC8AC2-61EE-42FD-9F81-10A95FC224AC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B56902D4-72C2-4124-8B0C-10E2B311D19F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National Guidelines</a:t>
          </a:r>
        </a:p>
      </dgm:t>
    </dgm:pt>
    <dgm:pt modelId="{5950D429-2D11-42CB-9566-C5C34F1D49F2}" type="parTrans" cxnId="{440913C5-993E-40DD-A099-CE357D5E3361}">
      <dgm:prSet/>
      <dgm:spPr/>
      <dgm:t>
        <a:bodyPr/>
        <a:lstStyle/>
        <a:p>
          <a:endParaRPr lang="en-GB"/>
        </a:p>
      </dgm:t>
    </dgm:pt>
    <dgm:pt modelId="{123F8530-38A4-46CA-8E68-216595FFF0D3}" type="sibTrans" cxnId="{440913C5-993E-40DD-A099-CE357D5E3361}">
      <dgm:prSet/>
      <dgm:spPr/>
      <dgm:t>
        <a:bodyPr/>
        <a:lstStyle/>
        <a:p>
          <a:endParaRPr lang="en-GB"/>
        </a:p>
      </dgm:t>
    </dgm:pt>
    <dgm:pt modelId="{154A85E3-6107-4B18-A936-939E68C77EC8}" type="pres">
      <dgm:prSet presAssocID="{4808D56C-C3AB-4AE6-9CE2-0252ED760130}" presName="diagram" presStyleCnt="0">
        <dgm:presLayoutVars>
          <dgm:dir/>
          <dgm:resizeHandles val="exact"/>
        </dgm:presLayoutVars>
      </dgm:prSet>
      <dgm:spPr/>
    </dgm:pt>
    <dgm:pt modelId="{26961C8A-98CB-45E3-88BB-2A6E6D030454}" type="pres">
      <dgm:prSet presAssocID="{9F8918BC-0D56-4BCE-9655-9E3168699DC4}" presName="node" presStyleLbl="node1" presStyleIdx="0" presStyleCnt="6">
        <dgm:presLayoutVars>
          <dgm:bulletEnabled val="1"/>
        </dgm:presLayoutVars>
      </dgm:prSet>
      <dgm:spPr/>
    </dgm:pt>
    <dgm:pt modelId="{197B88CE-B3DF-4817-A71B-967FA932ECF6}" type="pres">
      <dgm:prSet presAssocID="{9D40B626-BD41-45DE-BF69-6B4C9B235F8D}" presName="sibTrans" presStyleLbl="sibTrans2D1" presStyleIdx="0" presStyleCnt="5"/>
      <dgm:spPr/>
    </dgm:pt>
    <dgm:pt modelId="{4CB19773-215A-4A16-839A-6689E971EDB8}" type="pres">
      <dgm:prSet presAssocID="{9D40B626-BD41-45DE-BF69-6B4C9B235F8D}" presName="connectorText" presStyleLbl="sibTrans2D1" presStyleIdx="0" presStyleCnt="5"/>
      <dgm:spPr/>
    </dgm:pt>
    <dgm:pt modelId="{6A9F0F26-DD42-4B77-A124-59351A0D46AD}" type="pres">
      <dgm:prSet presAssocID="{AA01F3FA-95C0-44A3-A5A3-52B9E9CEE690}" presName="node" presStyleLbl="node1" presStyleIdx="1" presStyleCnt="6">
        <dgm:presLayoutVars>
          <dgm:bulletEnabled val="1"/>
        </dgm:presLayoutVars>
      </dgm:prSet>
      <dgm:spPr/>
    </dgm:pt>
    <dgm:pt modelId="{AE830928-B621-460A-A89C-FDF033057919}" type="pres">
      <dgm:prSet presAssocID="{8268AB68-71FE-43A4-A50A-ADDE7455A91D}" presName="sibTrans" presStyleLbl="sibTrans2D1" presStyleIdx="1" presStyleCnt="5"/>
      <dgm:spPr/>
    </dgm:pt>
    <dgm:pt modelId="{2BB6436C-482C-416E-BCE9-A38CD5C46BDD}" type="pres">
      <dgm:prSet presAssocID="{8268AB68-71FE-43A4-A50A-ADDE7455A91D}" presName="connectorText" presStyleLbl="sibTrans2D1" presStyleIdx="1" presStyleCnt="5"/>
      <dgm:spPr/>
    </dgm:pt>
    <dgm:pt modelId="{1C703AAF-F9E4-4287-A1B3-9FD9FB8C9955}" type="pres">
      <dgm:prSet presAssocID="{517C5586-2AEC-4D9F-A7DD-C3B97CD58248}" presName="node" presStyleLbl="node1" presStyleIdx="2" presStyleCnt="6">
        <dgm:presLayoutVars>
          <dgm:bulletEnabled val="1"/>
        </dgm:presLayoutVars>
      </dgm:prSet>
      <dgm:spPr/>
    </dgm:pt>
    <dgm:pt modelId="{33AA1DB2-0287-4352-94C1-4645086F0D7E}" type="pres">
      <dgm:prSet presAssocID="{509EA584-B1C7-4782-92BA-D24FAFF2A9AE}" presName="sibTrans" presStyleLbl="sibTrans2D1" presStyleIdx="2" presStyleCnt="5"/>
      <dgm:spPr/>
    </dgm:pt>
    <dgm:pt modelId="{1037B17B-A17D-464A-9BB9-22E92DF2D3D1}" type="pres">
      <dgm:prSet presAssocID="{509EA584-B1C7-4782-92BA-D24FAFF2A9AE}" presName="connectorText" presStyleLbl="sibTrans2D1" presStyleIdx="2" presStyleCnt="5"/>
      <dgm:spPr/>
    </dgm:pt>
    <dgm:pt modelId="{AB896BD1-CC3E-4485-8743-2BD8F21B52FF}" type="pres">
      <dgm:prSet presAssocID="{064581B0-0A16-4AC2-8BD1-984A67872AC3}" presName="node" presStyleLbl="node1" presStyleIdx="3" presStyleCnt="6">
        <dgm:presLayoutVars>
          <dgm:bulletEnabled val="1"/>
        </dgm:presLayoutVars>
      </dgm:prSet>
      <dgm:spPr/>
    </dgm:pt>
    <dgm:pt modelId="{751CEA76-3DE3-4D7C-9A5C-40CA993A143A}" type="pres">
      <dgm:prSet presAssocID="{9DCFD444-4AE5-4A59-B39A-0797AEEF2E8B}" presName="sibTrans" presStyleLbl="sibTrans2D1" presStyleIdx="3" presStyleCnt="5"/>
      <dgm:spPr/>
    </dgm:pt>
    <dgm:pt modelId="{D8FCA4AD-5546-469B-891F-4174EB541B0A}" type="pres">
      <dgm:prSet presAssocID="{9DCFD444-4AE5-4A59-B39A-0797AEEF2E8B}" presName="connectorText" presStyleLbl="sibTrans2D1" presStyleIdx="3" presStyleCnt="5"/>
      <dgm:spPr/>
    </dgm:pt>
    <dgm:pt modelId="{592AFC35-D391-4CDF-A0AB-A9C99D170322}" type="pres">
      <dgm:prSet presAssocID="{3E35CE6B-E8AD-45AF-90BA-B3768D0A2935}" presName="node" presStyleLbl="node1" presStyleIdx="4" presStyleCnt="6">
        <dgm:presLayoutVars>
          <dgm:bulletEnabled val="1"/>
        </dgm:presLayoutVars>
      </dgm:prSet>
      <dgm:spPr/>
    </dgm:pt>
    <dgm:pt modelId="{D1F603E0-787E-4BFD-846B-6048E41BF25A}" type="pres">
      <dgm:prSet presAssocID="{9A92815C-550A-45F1-B0B9-039AEAF6514E}" presName="sibTrans" presStyleLbl="sibTrans2D1" presStyleIdx="4" presStyleCnt="5"/>
      <dgm:spPr/>
    </dgm:pt>
    <dgm:pt modelId="{C74DF9B0-FF96-49C1-93C7-8CC1BC1B306C}" type="pres">
      <dgm:prSet presAssocID="{9A92815C-550A-45F1-B0B9-039AEAF6514E}" presName="connectorText" presStyleLbl="sibTrans2D1" presStyleIdx="4" presStyleCnt="5"/>
      <dgm:spPr/>
    </dgm:pt>
    <dgm:pt modelId="{D2BF30AB-CA45-4084-A83E-920D58341258}" type="pres">
      <dgm:prSet presAssocID="{B56902D4-72C2-4124-8B0C-10E2B311D19F}" presName="node" presStyleLbl="node1" presStyleIdx="5" presStyleCnt="6">
        <dgm:presLayoutVars>
          <dgm:bulletEnabled val="1"/>
        </dgm:presLayoutVars>
      </dgm:prSet>
      <dgm:spPr/>
    </dgm:pt>
  </dgm:ptLst>
  <dgm:cxnLst>
    <dgm:cxn modelId="{730CAD05-1CE7-4FCE-A8FE-7359C2E92072}" type="presOf" srcId="{9F8918BC-0D56-4BCE-9655-9E3168699DC4}" destId="{26961C8A-98CB-45E3-88BB-2A6E6D030454}" srcOrd="0" destOrd="0" presId="urn:microsoft.com/office/officeart/2005/8/layout/process5"/>
    <dgm:cxn modelId="{BCB3D406-C9F4-4670-9B34-71B9F9D06134}" type="presOf" srcId="{064581B0-0A16-4AC2-8BD1-984A67872AC3}" destId="{AB896BD1-CC3E-4485-8743-2BD8F21B52FF}" srcOrd="0" destOrd="0" presId="urn:microsoft.com/office/officeart/2005/8/layout/process5"/>
    <dgm:cxn modelId="{BB7F6015-4958-4411-9346-03E1E8C56404}" srcId="{4808D56C-C3AB-4AE6-9CE2-0252ED760130}" destId="{AA01F3FA-95C0-44A3-A5A3-52B9E9CEE690}" srcOrd="1" destOrd="0" parTransId="{728F4E60-249D-49E1-A5EB-7BA0BC58BD14}" sibTransId="{8268AB68-71FE-43A4-A50A-ADDE7455A91D}"/>
    <dgm:cxn modelId="{D11DC91E-7427-4AA4-9AE8-487F0D59B8DF}" type="presOf" srcId="{9DCFD444-4AE5-4A59-B39A-0797AEEF2E8B}" destId="{751CEA76-3DE3-4D7C-9A5C-40CA993A143A}" srcOrd="0" destOrd="0" presId="urn:microsoft.com/office/officeart/2005/8/layout/process5"/>
    <dgm:cxn modelId="{A60E0E23-665D-43C4-B05F-D70873375B4A}" type="presOf" srcId="{9D40B626-BD41-45DE-BF69-6B4C9B235F8D}" destId="{197B88CE-B3DF-4817-A71B-967FA932ECF6}" srcOrd="0" destOrd="0" presId="urn:microsoft.com/office/officeart/2005/8/layout/process5"/>
    <dgm:cxn modelId="{8BEAB42C-38DC-494A-B852-470C38635834}" type="presOf" srcId="{9A92815C-550A-45F1-B0B9-039AEAF6514E}" destId="{D1F603E0-787E-4BFD-846B-6048E41BF25A}" srcOrd="0" destOrd="0" presId="urn:microsoft.com/office/officeart/2005/8/layout/process5"/>
    <dgm:cxn modelId="{E0F81331-9C5A-4520-B1F1-35DEE939E31E}" srcId="{4808D56C-C3AB-4AE6-9CE2-0252ED760130}" destId="{064581B0-0A16-4AC2-8BD1-984A67872AC3}" srcOrd="3" destOrd="0" parTransId="{0E1912A9-B847-42A1-9E39-5974D0B8359D}" sibTransId="{9DCFD444-4AE5-4A59-B39A-0797AEEF2E8B}"/>
    <dgm:cxn modelId="{80009F37-5675-4A62-A441-0D02EBEA1BF8}" srcId="{4808D56C-C3AB-4AE6-9CE2-0252ED760130}" destId="{517C5586-2AEC-4D9F-A7DD-C3B97CD58248}" srcOrd="2" destOrd="0" parTransId="{86B51D68-B1EF-4057-8B12-79642802C5CF}" sibTransId="{509EA584-B1C7-4782-92BA-D24FAFF2A9AE}"/>
    <dgm:cxn modelId="{F4AF7550-9DF9-46AD-92B8-01265E51FA78}" type="presOf" srcId="{4808D56C-C3AB-4AE6-9CE2-0252ED760130}" destId="{154A85E3-6107-4B18-A936-939E68C77EC8}" srcOrd="0" destOrd="0" presId="urn:microsoft.com/office/officeart/2005/8/layout/process5"/>
    <dgm:cxn modelId="{79254D7D-1847-45C7-B08F-6D43479F2083}" srcId="{4808D56C-C3AB-4AE6-9CE2-0252ED760130}" destId="{9F8918BC-0D56-4BCE-9655-9E3168699DC4}" srcOrd="0" destOrd="0" parTransId="{977DBF6E-B6DB-4414-8BC7-D4F9085B34F1}" sibTransId="{9D40B626-BD41-45DE-BF69-6B4C9B235F8D}"/>
    <dgm:cxn modelId="{D6634F82-85D9-4479-A1B9-C3A448C1ABD8}" type="presOf" srcId="{517C5586-2AEC-4D9F-A7DD-C3B97CD58248}" destId="{1C703AAF-F9E4-4287-A1B3-9FD9FB8C9955}" srcOrd="0" destOrd="0" presId="urn:microsoft.com/office/officeart/2005/8/layout/process5"/>
    <dgm:cxn modelId="{90DA2294-EF7B-4E13-B050-B3FBA439EEEF}" type="presOf" srcId="{3E35CE6B-E8AD-45AF-90BA-B3768D0A2935}" destId="{592AFC35-D391-4CDF-A0AB-A9C99D170322}" srcOrd="0" destOrd="0" presId="urn:microsoft.com/office/officeart/2005/8/layout/process5"/>
    <dgm:cxn modelId="{2EC2A699-06C6-4122-8910-06E5043718E8}" type="presOf" srcId="{509EA584-B1C7-4782-92BA-D24FAFF2A9AE}" destId="{1037B17B-A17D-464A-9BB9-22E92DF2D3D1}" srcOrd="1" destOrd="0" presId="urn:microsoft.com/office/officeart/2005/8/layout/process5"/>
    <dgm:cxn modelId="{E673469E-781C-47F1-AFF1-C4DEA889F260}" type="presOf" srcId="{509EA584-B1C7-4782-92BA-D24FAFF2A9AE}" destId="{33AA1DB2-0287-4352-94C1-4645086F0D7E}" srcOrd="0" destOrd="0" presId="urn:microsoft.com/office/officeart/2005/8/layout/process5"/>
    <dgm:cxn modelId="{CBBA19A7-B1CD-4D57-A8A5-D168698BE8EC}" type="presOf" srcId="{8268AB68-71FE-43A4-A50A-ADDE7455A91D}" destId="{2BB6436C-482C-416E-BCE9-A38CD5C46BDD}" srcOrd="1" destOrd="0" presId="urn:microsoft.com/office/officeart/2005/8/layout/process5"/>
    <dgm:cxn modelId="{5D1DD7B6-96FF-4DD8-BDD8-AA0922A4368F}" type="presOf" srcId="{B56902D4-72C2-4124-8B0C-10E2B311D19F}" destId="{D2BF30AB-CA45-4084-A83E-920D58341258}" srcOrd="0" destOrd="0" presId="urn:microsoft.com/office/officeart/2005/8/layout/process5"/>
    <dgm:cxn modelId="{87EC8AC2-61EE-42FD-9F81-10A95FC224AC}" srcId="{4808D56C-C3AB-4AE6-9CE2-0252ED760130}" destId="{3E35CE6B-E8AD-45AF-90BA-B3768D0A2935}" srcOrd="4" destOrd="0" parTransId="{401B70E9-94F7-4ED5-BBBE-B7BD2BE3ACC0}" sibTransId="{9A92815C-550A-45F1-B0B9-039AEAF6514E}"/>
    <dgm:cxn modelId="{440913C5-993E-40DD-A099-CE357D5E3361}" srcId="{4808D56C-C3AB-4AE6-9CE2-0252ED760130}" destId="{B56902D4-72C2-4124-8B0C-10E2B311D19F}" srcOrd="5" destOrd="0" parTransId="{5950D429-2D11-42CB-9566-C5C34F1D49F2}" sibTransId="{123F8530-38A4-46CA-8E68-216595FFF0D3}"/>
    <dgm:cxn modelId="{6E9290C5-D5BA-40A4-879E-A270AC2A8ACA}" type="presOf" srcId="{9DCFD444-4AE5-4A59-B39A-0797AEEF2E8B}" destId="{D8FCA4AD-5546-469B-891F-4174EB541B0A}" srcOrd="1" destOrd="0" presId="urn:microsoft.com/office/officeart/2005/8/layout/process5"/>
    <dgm:cxn modelId="{F11BACD2-71F9-45CA-A687-D6958DC36B3A}" type="presOf" srcId="{9D40B626-BD41-45DE-BF69-6B4C9B235F8D}" destId="{4CB19773-215A-4A16-839A-6689E971EDB8}" srcOrd="1" destOrd="0" presId="urn:microsoft.com/office/officeart/2005/8/layout/process5"/>
    <dgm:cxn modelId="{70F43DD9-E042-4205-8E6C-33D44AFDFF79}" type="presOf" srcId="{8268AB68-71FE-43A4-A50A-ADDE7455A91D}" destId="{AE830928-B621-460A-A89C-FDF033057919}" srcOrd="0" destOrd="0" presId="urn:microsoft.com/office/officeart/2005/8/layout/process5"/>
    <dgm:cxn modelId="{1F34B9DD-156B-4A90-B2D4-BBB76A7ACEF6}" type="presOf" srcId="{AA01F3FA-95C0-44A3-A5A3-52B9E9CEE690}" destId="{6A9F0F26-DD42-4B77-A124-59351A0D46AD}" srcOrd="0" destOrd="0" presId="urn:microsoft.com/office/officeart/2005/8/layout/process5"/>
    <dgm:cxn modelId="{B4B7AFF1-D573-4931-A371-795A56FE4ED8}" type="presOf" srcId="{9A92815C-550A-45F1-B0B9-039AEAF6514E}" destId="{C74DF9B0-FF96-49C1-93C7-8CC1BC1B306C}" srcOrd="1" destOrd="0" presId="urn:microsoft.com/office/officeart/2005/8/layout/process5"/>
    <dgm:cxn modelId="{9DB82180-E310-4EBA-9F23-097C7E7D316F}" type="presParOf" srcId="{154A85E3-6107-4B18-A936-939E68C77EC8}" destId="{26961C8A-98CB-45E3-88BB-2A6E6D030454}" srcOrd="0" destOrd="0" presId="urn:microsoft.com/office/officeart/2005/8/layout/process5"/>
    <dgm:cxn modelId="{EDE7ECAC-1107-4760-9A46-7EF02D939489}" type="presParOf" srcId="{154A85E3-6107-4B18-A936-939E68C77EC8}" destId="{197B88CE-B3DF-4817-A71B-967FA932ECF6}" srcOrd="1" destOrd="0" presId="urn:microsoft.com/office/officeart/2005/8/layout/process5"/>
    <dgm:cxn modelId="{E198D957-AA32-4C37-8AF9-602224B37412}" type="presParOf" srcId="{197B88CE-B3DF-4817-A71B-967FA932ECF6}" destId="{4CB19773-215A-4A16-839A-6689E971EDB8}" srcOrd="0" destOrd="0" presId="urn:microsoft.com/office/officeart/2005/8/layout/process5"/>
    <dgm:cxn modelId="{BB34E166-7B0A-4007-9ED8-31DF7B4EBDEA}" type="presParOf" srcId="{154A85E3-6107-4B18-A936-939E68C77EC8}" destId="{6A9F0F26-DD42-4B77-A124-59351A0D46AD}" srcOrd="2" destOrd="0" presId="urn:microsoft.com/office/officeart/2005/8/layout/process5"/>
    <dgm:cxn modelId="{FC58DAA3-4671-403A-B91B-9D68796CFCA8}" type="presParOf" srcId="{154A85E3-6107-4B18-A936-939E68C77EC8}" destId="{AE830928-B621-460A-A89C-FDF033057919}" srcOrd="3" destOrd="0" presId="urn:microsoft.com/office/officeart/2005/8/layout/process5"/>
    <dgm:cxn modelId="{C971EF0B-5A02-4909-9872-0540CE03B5BF}" type="presParOf" srcId="{AE830928-B621-460A-A89C-FDF033057919}" destId="{2BB6436C-482C-416E-BCE9-A38CD5C46BDD}" srcOrd="0" destOrd="0" presId="urn:microsoft.com/office/officeart/2005/8/layout/process5"/>
    <dgm:cxn modelId="{C89B0D18-E68F-4482-8928-1AAA8C329603}" type="presParOf" srcId="{154A85E3-6107-4B18-A936-939E68C77EC8}" destId="{1C703AAF-F9E4-4287-A1B3-9FD9FB8C9955}" srcOrd="4" destOrd="0" presId="urn:microsoft.com/office/officeart/2005/8/layout/process5"/>
    <dgm:cxn modelId="{F9BE65BD-B3D4-4D84-B366-3B3675F66004}" type="presParOf" srcId="{154A85E3-6107-4B18-A936-939E68C77EC8}" destId="{33AA1DB2-0287-4352-94C1-4645086F0D7E}" srcOrd="5" destOrd="0" presId="urn:microsoft.com/office/officeart/2005/8/layout/process5"/>
    <dgm:cxn modelId="{6B25FA4D-2993-4BBC-B70F-2146F5052CB3}" type="presParOf" srcId="{33AA1DB2-0287-4352-94C1-4645086F0D7E}" destId="{1037B17B-A17D-464A-9BB9-22E92DF2D3D1}" srcOrd="0" destOrd="0" presId="urn:microsoft.com/office/officeart/2005/8/layout/process5"/>
    <dgm:cxn modelId="{BE551DFF-072F-40CE-B9D3-B785D59CF308}" type="presParOf" srcId="{154A85E3-6107-4B18-A936-939E68C77EC8}" destId="{AB896BD1-CC3E-4485-8743-2BD8F21B52FF}" srcOrd="6" destOrd="0" presId="urn:microsoft.com/office/officeart/2005/8/layout/process5"/>
    <dgm:cxn modelId="{3593CE0A-B891-4C46-AAFE-AD509E376DE1}" type="presParOf" srcId="{154A85E3-6107-4B18-A936-939E68C77EC8}" destId="{751CEA76-3DE3-4D7C-9A5C-40CA993A143A}" srcOrd="7" destOrd="0" presId="urn:microsoft.com/office/officeart/2005/8/layout/process5"/>
    <dgm:cxn modelId="{8BDA749F-9ABE-4800-83EF-CE556051FD64}" type="presParOf" srcId="{751CEA76-3DE3-4D7C-9A5C-40CA993A143A}" destId="{D8FCA4AD-5546-469B-891F-4174EB541B0A}" srcOrd="0" destOrd="0" presId="urn:microsoft.com/office/officeart/2005/8/layout/process5"/>
    <dgm:cxn modelId="{BCF11290-8113-432A-AD44-BCD08C924D02}" type="presParOf" srcId="{154A85E3-6107-4B18-A936-939E68C77EC8}" destId="{592AFC35-D391-4CDF-A0AB-A9C99D170322}" srcOrd="8" destOrd="0" presId="urn:microsoft.com/office/officeart/2005/8/layout/process5"/>
    <dgm:cxn modelId="{85F96DAD-A758-40B4-BE35-A2C4E022C49A}" type="presParOf" srcId="{154A85E3-6107-4B18-A936-939E68C77EC8}" destId="{D1F603E0-787E-4BFD-846B-6048E41BF25A}" srcOrd="9" destOrd="0" presId="urn:microsoft.com/office/officeart/2005/8/layout/process5"/>
    <dgm:cxn modelId="{41128D23-3110-43EF-9E1E-9B072687F358}" type="presParOf" srcId="{D1F603E0-787E-4BFD-846B-6048E41BF25A}" destId="{C74DF9B0-FF96-49C1-93C7-8CC1BC1B306C}" srcOrd="0" destOrd="0" presId="urn:microsoft.com/office/officeart/2005/8/layout/process5"/>
    <dgm:cxn modelId="{3BD95ED7-1A97-432D-8A1D-0E2D07B478EB}" type="presParOf" srcId="{154A85E3-6107-4B18-A936-939E68C77EC8}" destId="{D2BF30AB-CA45-4084-A83E-920D58341258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r>
            <a:rPr lang="en-GB" altLang="en-US" sz="2800" dirty="0">
              <a:solidFill>
                <a:schemeClr val="tx1"/>
              </a:solidFill>
            </a:rPr>
            <a:t>Identify Options &amp; Contingencies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A832BF5-E671-4D2D-A5B9-99BDA9019BA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62AE6E-5964-4E1D-ACEC-72901666F4D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As a public authority you will be expected to act</a:t>
          </a:r>
        </a:p>
      </dgm:t>
    </dgm:pt>
    <dgm:pt modelId="{85F98400-AF80-4B08-AACE-538EE8397FE3}" type="parTrans" cxnId="{4E9FEF01-CE78-47FF-9971-ADE374CC3BC1}">
      <dgm:prSet/>
      <dgm:spPr/>
      <dgm:t>
        <a:bodyPr/>
        <a:lstStyle/>
        <a:p>
          <a:endParaRPr lang="en-GB"/>
        </a:p>
      </dgm:t>
    </dgm:pt>
    <dgm:pt modelId="{769E8B3F-5540-41A7-88B8-E9EBA57EBC6E}" type="sibTrans" cxnId="{4E9FEF01-CE78-47FF-9971-ADE374CC3BC1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3D85C54D-D71E-4BEA-A3C9-E0A5D603ED97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You have a: </a:t>
          </a:r>
          <a:r>
            <a:rPr lang="en-GB" sz="2400" b="1" dirty="0">
              <a:solidFill>
                <a:schemeClr val="tx1"/>
              </a:solidFill>
            </a:rPr>
            <a:t>Positive Obligation &amp; a Duty of Care</a:t>
          </a:r>
        </a:p>
      </dgm:t>
    </dgm:pt>
    <dgm:pt modelId="{2298A0FF-1C4E-4640-A613-F2FB19E7BED7}" type="parTrans" cxnId="{95579850-E888-4AAB-923C-3F1D5F4E7778}">
      <dgm:prSet/>
      <dgm:spPr/>
      <dgm:t>
        <a:bodyPr/>
        <a:lstStyle/>
        <a:p>
          <a:endParaRPr lang="en-GB"/>
        </a:p>
      </dgm:t>
    </dgm:pt>
    <dgm:pt modelId="{D99F68AD-A689-4BAE-84FA-F3CE9C813AA3}" type="sibTrans" cxnId="{95579850-E888-4AAB-923C-3F1D5F4E7778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2FEF2B76-8EEA-4145-AF7B-C92E4A7497C1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That means you simply cannot walk on by</a:t>
          </a:r>
        </a:p>
      </dgm:t>
    </dgm:pt>
    <dgm:pt modelId="{415F85C4-16E8-4C2E-A8A4-1429C693D03A}" type="parTrans" cxnId="{BAE51CB5-016B-4884-A083-93F3D2A68E26}">
      <dgm:prSet/>
      <dgm:spPr/>
      <dgm:t>
        <a:bodyPr/>
        <a:lstStyle/>
        <a:p>
          <a:endParaRPr lang="en-GB"/>
        </a:p>
      </dgm:t>
    </dgm:pt>
    <dgm:pt modelId="{F141DDC0-C242-4D4A-9FF8-338D10FDA566}" type="sibTrans" cxnId="{BAE51CB5-016B-4884-A083-93F3D2A68E26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BA12CDDD-BA0D-46B6-9D6E-A00B658A99EC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You</a:t>
          </a:r>
          <a:r>
            <a:rPr lang="en-GB" sz="2400" b="1" u="none" dirty="0">
              <a:solidFill>
                <a:schemeClr val="tx1"/>
              </a:solidFill>
            </a:rPr>
            <a:t> </a:t>
          </a:r>
          <a:r>
            <a:rPr lang="en-GB" sz="2400" b="1" u="sng" dirty="0">
              <a:solidFill>
                <a:schemeClr val="tx1"/>
              </a:solidFill>
            </a:rPr>
            <a:t>must</a:t>
          </a:r>
          <a:r>
            <a:rPr lang="en-GB" sz="2400" b="1" u="none" dirty="0">
              <a:solidFill>
                <a:schemeClr val="tx1"/>
              </a:solidFill>
            </a:rPr>
            <a:t> </a:t>
          </a:r>
          <a:r>
            <a:rPr lang="en-GB" sz="2400" dirty="0">
              <a:solidFill>
                <a:schemeClr val="tx1"/>
              </a:solidFill>
            </a:rPr>
            <a:t>do something…..</a:t>
          </a:r>
        </a:p>
      </dgm:t>
    </dgm:pt>
    <dgm:pt modelId="{0B5C6488-CB59-4EF0-9D74-51B5F58A5055}" type="parTrans" cxnId="{DEACC8A2-93F8-40AF-AA14-3D51BF0B57D6}">
      <dgm:prSet/>
      <dgm:spPr/>
      <dgm:t>
        <a:bodyPr/>
        <a:lstStyle/>
        <a:p>
          <a:endParaRPr lang="en-GB"/>
        </a:p>
      </dgm:t>
    </dgm:pt>
    <dgm:pt modelId="{769B226A-B854-4A27-A47A-C8444F5DA25B}" type="sibTrans" cxnId="{DEACC8A2-93F8-40AF-AA14-3D51BF0B57D6}">
      <dgm:prSet/>
      <dgm:spPr/>
      <dgm:t>
        <a:bodyPr/>
        <a:lstStyle/>
        <a:p>
          <a:endParaRPr lang="en-GB"/>
        </a:p>
      </dgm:t>
    </dgm:pt>
    <dgm:pt modelId="{E0CA3FD2-3819-4A0C-978D-C6DDAF73327C}" type="pres">
      <dgm:prSet presAssocID="{EA832BF5-E671-4D2D-A5B9-99BDA9019BA3}" presName="diagram" presStyleCnt="0">
        <dgm:presLayoutVars>
          <dgm:dir/>
          <dgm:resizeHandles val="exact"/>
        </dgm:presLayoutVars>
      </dgm:prSet>
      <dgm:spPr/>
    </dgm:pt>
    <dgm:pt modelId="{EECCAB36-08FD-4481-8483-9FF65B24B70A}" type="pres">
      <dgm:prSet presAssocID="{2362AE6E-5964-4E1D-ACEC-72901666F4D3}" presName="node" presStyleLbl="node1" presStyleIdx="0" presStyleCnt="4">
        <dgm:presLayoutVars>
          <dgm:bulletEnabled val="1"/>
        </dgm:presLayoutVars>
      </dgm:prSet>
      <dgm:spPr/>
    </dgm:pt>
    <dgm:pt modelId="{979B558B-746F-4516-91C5-7705EFF3ADAC}" type="pres">
      <dgm:prSet presAssocID="{769E8B3F-5540-41A7-88B8-E9EBA57EBC6E}" presName="sibTrans" presStyleLbl="sibTrans2D1" presStyleIdx="0" presStyleCnt="3"/>
      <dgm:spPr/>
    </dgm:pt>
    <dgm:pt modelId="{73E67DA2-699A-43DE-A233-2EEF2266CD9C}" type="pres">
      <dgm:prSet presAssocID="{769E8B3F-5540-41A7-88B8-E9EBA57EBC6E}" presName="connectorText" presStyleLbl="sibTrans2D1" presStyleIdx="0" presStyleCnt="3"/>
      <dgm:spPr/>
    </dgm:pt>
    <dgm:pt modelId="{51BAF46F-5527-4C50-B6E0-106FD8D15910}" type="pres">
      <dgm:prSet presAssocID="{3D85C54D-D71E-4BEA-A3C9-E0A5D603ED97}" presName="node" presStyleLbl="node1" presStyleIdx="1" presStyleCnt="4">
        <dgm:presLayoutVars>
          <dgm:bulletEnabled val="1"/>
        </dgm:presLayoutVars>
      </dgm:prSet>
      <dgm:spPr/>
    </dgm:pt>
    <dgm:pt modelId="{C9CA2A64-5D9E-4841-8A60-59E7891E43EB}" type="pres">
      <dgm:prSet presAssocID="{D99F68AD-A689-4BAE-84FA-F3CE9C813AA3}" presName="sibTrans" presStyleLbl="sibTrans2D1" presStyleIdx="1" presStyleCnt="3"/>
      <dgm:spPr/>
    </dgm:pt>
    <dgm:pt modelId="{CFA7163A-6C2A-4FC8-848C-B1ADB12E6AA8}" type="pres">
      <dgm:prSet presAssocID="{D99F68AD-A689-4BAE-84FA-F3CE9C813AA3}" presName="connectorText" presStyleLbl="sibTrans2D1" presStyleIdx="1" presStyleCnt="3"/>
      <dgm:spPr/>
    </dgm:pt>
    <dgm:pt modelId="{C009AC00-0C4B-43F7-BD9D-B52B82AED7DC}" type="pres">
      <dgm:prSet presAssocID="{2FEF2B76-8EEA-4145-AF7B-C92E4A7497C1}" presName="node" presStyleLbl="node1" presStyleIdx="2" presStyleCnt="4">
        <dgm:presLayoutVars>
          <dgm:bulletEnabled val="1"/>
        </dgm:presLayoutVars>
      </dgm:prSet>
      <dgm:spPr/>
    </dgm:pt>
    <dgm:pt modelId="{8B50B9AA-4D33-4178-9DA5-753CCE916AF6}" type="pres">
      <dgm:prSet presAssocID="{F141DDC0-C242-4D4A-9FF8-338D10FDA566}" presName="sibTrans" presStyleLbl="sibTrans2D1" presStyleIdx="2" presStyleCnt="3"/>
      <dgm:spPr/>
    </dgm:pt>
    <dgm:pt modelId="{8048F499-AA5A-4671-8897-CC3E976F5CE7}" type="pres">
      <dgm:prSet presAssocID="{F141DDC0-C242-4D4A-9FF8-338D10FDA566}" presName="connectorText" presStyleLbl="sibTrans2D1" presStyleIdx="2" presStyleCnt="3"/>
      <dgm:spPr/>
    </dgm:pt>
    <dgm:pt modelId="{2771EE40-B3CF-4BCC-B4E4-188B160EC487}" type="pres">
      <dgm:prSet presAssocID="{BA12CDDD-BA0D-46B6-9D6E-A00B658A99EC}" presName="node" presStyleLbl="node1" presStyleIdx="3" presStyleCnt="4">
        <dgm:presLayoutVars>
          <dgm:bulletEnabled val="1"/>
        </dgm:presLayoutVars>
      </dgm:prSet>
      <dgm:spPr/>
    </dgm:pt>
  </dgm:ptLst>
  <dgm:cxnLst>
    <dgm:cxn modelId="{4E9FEF01-CE78-47FF-9971-ADE374CC3BC1}" srcId="{EA832BF5-E671-4D2D-A5B9-99BDA9019BA3}" destId="{2362AE6E-5964-4E1D-ACEC-72901666F4D3}" srcOrd="0" destOrd="0" parTransId="{85F98400-AF80-4B08-AACE-538EE8397FE3}" sibTransId="{769E8B3F-5540-41A7-88B8-E9EBA57EBC6E}"/>
    <dgm:cxn modelId="{F5D93A29-053E-4C28-A8BD-97BE2BB0635A}" type="presOf" srcId="{EA832BF5-E671-4D2D-A5B9-99BDA9019BA3}" destId="{E0CA3FD2-3819-4A0C-978D-C6DDAF73327C}" srcOrd="0" destOrd="0" presId="urn:microsoft.com/office/officeart/2005/8/layout/process5"/>
    <dgm:cxn modelId="{6F55C462-AE17-475F-833E-D61C2F9AEC64}" type="presOf" srcId="{769E8B3F-5540-41A7-88B8-E9EBA57EBC6E}" destId="{73E67DA2-699A-43DE-A233-2EEF2266CD9C}" srcOrd="1" destOrd="0" presId="urn:microsoft.com/office/officeart/2005/8/layout/process5"/>
    <dgm:cxn modelId="{9C6BB145-C29C-453C-8967-65FD1CAA4544}" type="presOf" srcId="{F141DDC0-C242-4D4A-9FF8-338D10FDA566}" destId="{8B50B9AA-4D33-4178-9DA5-753CCE916AF6}" srcOrd="0" destOrd="0" presId="urn:microsoft.com/office/officeart/2005/8/layout/process5"/>
    <dgm:cxn modelId="{95579850-E888-4AAB-923C-3F1D5F4E7778}" srcId="{EA832BF5-E671-4D2D-A5B9-99BDA9019BA3}" destId="{3D85C54D-D71E-4BEA-A3C9-E0A5D603ED97}" srcOrd="1" destOrd="0" parTransId="{2298A0FF-1C4E-4640-A613-F2FB19E7BED7}" sibTransId="{D99F68AD-A689-4BAE-84FA-F3CE9C813AA3}"/>
    <dgm:cxn modelId="{902E1C52-82BF-46AE-8DD5-4FE05118A3B9}" type="presOf" srcId="{D99F68AD-A689-4BAE-84FA-F3CE9C813AA3}" destId="{CFA7163A-6C2A-4FC8-848C-B1ADB12E6AA8}" srcOrd="1" destOrd="0" presId="urn:microsoft.com/office/officeart/2005/8/layout/process5"/>
    <dgm:cxn modelId="{2DE8945A-CEF7-44EC-8520-DC28C0EF5C56}" type="presOf" srcId="{3D85C54D-D71E-4BEA-A3C9-E0A5D603ED97}" destId="{51BAF46F-5527-4C50-B6E0-106FD8D15910}" srcOrd="0" destOrd="0" presId="urn:microsoft.com/office/officeart/2005/8/layout/process5"/>
    <dgm:cxn modelId="{DEACC8A2-93F8-40AF-AA14-3D51BF0B57D6}" srcId="{EA832BF5-E671-4D2D-A5B9-99BDA9019BA3}" destId="{BA12CDDD-BA0D-46B6-9D6E-A00B658A99EC}" srcOrd="3" destOrd="0" parTransId="{0B5C6488-CB59-4EF0-9D74-51B5F58A5055}" sibTransId="{769B226A-B854-4A27-A47A-C8444F5DA25B}"/>
    <dgm:cxn modelId="{9B7EC6A7-0E01-4668-9998-F9837BBDAFF2}" type="presOf" srcId="{2362AE6E-5964-4E1D-ACEC-72901666F4D3}" destId="{EECCAB36-08FD-4481-8483-9FF65B24B70A}" srcOrd="0" destOrd="0" presId="urn:microsoft.com/office/officeart/2005/8/layout/process5"/>
    <dgm:cxn modelId="{AA7C4BAF-4743-4F4E-9FF2-2EF376EF7ECA}" type="presOf" srcId="{2FEF2B76-8EEA-4145-AF7B-C92E4A7497C1}" destId="{C009AC00-0C4B-43F7-BD9D-B52B82AED7DC}" srcOrd="0" destOrd="0" presId="urn:microsoft.com/office/officeart/2005/8/layout/process5"/>
    <dgm:cxn modelId="{F7CC72B2-827E-48EC-B973-C8A7F3D02958}" type="presOf" srcId="{769E8B3F-5540-41A7-88B8-E9EBA57EBC6E}" destId="{979B558B-746F-4516-91C5-7705EFF3ADAC}" srcOrd="0" destOrd="0" presId="urn:microsoft.com/office/officeart/2005/8/layout/process5"/>
    <dgm:cxn modelId="{BAE51CB5-016B-4884-A083-93F3D2A68E26}" srcId="{EA832BF5-E671-4D2D-A5B9-99BDA9019BA3}" destId="{2FEF2B76-8EEA-4145-AF7B-C92E4A7497C1}" srcOrd="2" destOrd="0" parTransId="{415F85C4-16E8-4C2E-A8A4-1429C693D03A}" sibTransId="{F141DDC0-C242-4D4A-9FF8-338D10FDA566}"/>
    <dgm:cxn modelId="{BD4451CF-2380-4624-94B7-05754212F052}" type="presOf" srcId="{D99F68AD-A689-4BAE-84FA-F3CE9C813AA3}" destId="{C9CA2A64-5D9E-4841-8A60-59E7891E43EB}" srcOrd="0" destOrd="0" presId="urn:microsoft.com/office/officeart/2005/8/layout/process5"/>
    <dgm:cxn modelId="{5F3BA4D6-E1A1-4008-9364-0358F6A28FBD}" type="presOf" srcId="{BA12CDDD-BA0D-46B6-9D6E-A00B658A99EC}" destId="{2771EE40-B3CF-4BCC-B4E4-188B160EC487}" srcOrd="0" destOrd="0" presId="urn:microsoft.com/office/officeart/2005/8/layout/process5"/>
    <dgm:cxn modelId="{3127B1F6-5207-4117-8739-C1DA27B6959D}" type="presOf" srcId="{F141DDC0-C242-4D4A-9FF8-338D10FDA566}" destId="{8048F499-AA5A-4671-8897-CC3E976F5CE7}" srcOrd="1" destOrd="0" presId="urn:microsoft.com/office/officeart/2005/8/layout/process5"/>
    <dgm:cxn modelId="{5ECD449B-190E-4A64-AB98-73F87F4B1BEF}" type="presParOf" srcId="{E0CA3FD2-3819-4A0C-978D-C6DDAF73327C}" destId="{EECCAB36-08FD-4481-8483-9FF65B24B70A}" srcOrd="0" destOrd="0" presId="urn:microsoft.com/office/officeart/2005/8/layout/process5"/>
    <dgm:cxn modelId="{847AF428-18E4-4486-AEA3-A876CC159063}" type="presParOf" srcId="{E0CA3FD2-3819-4A0C-978D-C6DDAF73327C}" destId="{979B558B-746F-4516-91C5-7705EFF3ADAC}" srcOrd="1" destOrd="0" presId="urn:microsoft.com/office/officeart/2005/8/layout/process5"/>
    <dgm:cxn modelId="{884FB5C8-5F46-463F-BB68-555BA0F75FC0}" type="presParOf" srcId="{979B558B-746F-4516-91C5-7705EFF3ADAC}" destId="{73E67DA2-699A-43DE-A233-2EEF2266CD9C}" srcOrd="0" destOrd="0" presId="urn:microsoft.com/office/officeart/2005/8/layout/process5"/>
    <dgm:cxn modelId="{5FD00623-881E-4A15-A09A-D1668064A449}" type="presParOf" srcId="{E0CA3FD2-3819-4A0C-978D-C6DDAF73327C}" destId="{51BAF46F-5527-4C50-B6E0-106FD8D15910}" srcOrd="2" destOrd="0" presId="urn:microsoft.com/office/officeart/2005/8/layout/process5"/>
    <dgm:cxn modelId="{1AC39494-8A4B-43DE-A54A-9F28510EC91B}" type="presParOf" srcId="{E0CA3FD2-3819-4A0C-978D-C6DDAF73327C}" destId="{C9CA2A64-5D9E-4841-8A60-59E7891E43EB}" srcOrd="3" destOrd="0" presId="urn:microsoft.com/office/officeart/2005/8/layout/process5"/>
    <dgm:cxn modelId="{513FEB48-8A6E-4A06-B9FC-4CC216FF7BD9}" type="presParOf" srcId="{C9CA2A64-5D9E-4841-8A60-59E7891E43EB}" destId="{CFA7163A-6C2A-4FC8-848C-B1ADB12E6AA8}" srcOrd="0" destOrd="0" presId="urn:microsoft.com/office/officeart/2005/8/layout/process5"/>
    <dgm:cxn modelId="{CD2B691B-7D35-43AF-A9B1-359928CD7CC9}" type="presParOf" srcId="{E0CA3FD2-3819-4A0C-978D-C6DDAF73327C}" destId="{C009AC00-0C4B-43F7-BD9D-B52B82AED7DC}" srcOrd="4" destOrd="0" presId="urn:microsoft.com/office/officeart/2005/8/layout/process5"/>
    <dgm:cxn modelId="{9AEFDBFA-6017-445A-ABDA-C2B7AB9B9E2A}" type="presParOf" srcId="{E0CA3FD2-3819-4A0C-978D-C6DDAF73327C}" destId="{8B50B9AA-4D33-4178-9DA5-753CCE916AF6}" srcOrd="5" destOrd="0" presId="urn:microsoft.com/office/officeart/2005/8/layout/process5"/>
    <dgm:cxn modelId="{10FBA7EF-73D0-495C-BDC1-C3AFB5224EA2}" type="presParOf" srcId="{8B50B9AA-4D33-4178-9DA5-753CCE916AF6}" destId="{8048F499-AA5A-4671-8897-CC3E976F5CE7}" srcOrd="0" destOrd="0" presId="urn:microsoft.com/office/officeart/2005/8/layout/process5"/>
    <dgm:cxn modelId="{AA154F2C-D407-490D-B6F8-BF8DD7F8B73C}" type="presParOf" srcId="{E0CA3FD2-3819-4A0C-978D-C6DDAF73327C}" destId="{2771EE40-B3CF-4BCC-B4E4-188B160EC487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FEF1226-F3B6-4E98-9A95-F2242AFA3914}" type="doc">
      <dgm:prSet loTypeId="urn:microsoft.com/office/officeart/2005/8/layout/cycle3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9EEE9CAF-958D-4DD8-BE8E-B84D5F5C311F}">
      <dgm:prSet phldrT="[Text]" custT="1"/>
      <dgm:spPr>
        <a:solidFill>
          <a:srgbClr val="FFB7B7"/>
        </a:solidFill>
        <a:ln w="1905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 altLang="en-US" sz="2800" dirty="0">
            <a:solidFill>
              <a:schemeClr val="tx1"/>
            </a:solidFill>
          </a:endParaRPr>
        </a:p>
        <a:p>
          <a:r>
            <a:rPr lang="en-GB" altLang="en-US" sz="2800" dirty="0">
              <a:solidFill>
                <a:schemeClr val="tx1"/>
              </a:solidFill>
            </a:rPr>
            <a:t>Gather Information &amp; Intelligence</a:t>
          </a:r>
        </a:p>
        <a:p>
          <a:endParaRPr lang="en-GB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64E245F-6330-4A18-9EAF-5CF446277526}" type="parTrans" cxnId="{8AC9AB80-0070-44D2-B441-EBF411B613D8}">
      <dgm:prSet/>
      <dgm:spPr/>
      <dgm:t>
        <a:bodyPr/>
        <a:lstStyle/>
        <a:p>
          <a:endParaRPr lang="en-GB" sz="1700"/>
        </a:p>
      </dgm:t>
    </dgm:pt>
    <dgm:pt modelId="{5C1275D2-B90B-471A-8D4B-1CB19C137444}" type="sibTrans" cxnId="{8AC9AB80-0070-44D2-B441-EBF411B613D8}">
      <dgm:prSet custT="1"/>
      <dgm:spPr>
        <a:solidFill>
          <a:srgbClr val="0000FF"/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  <dgm:t>
        <a:bodyPr/>
        <a:lstStyle/>
        <a:p>
          <a:endParaRPr lang="en-GB" sz="1700"/>
        </a:p>
      </dgm:t>
    </dgm:pt>
    <dgm:pt modelId="{060C0E5E-1E11-4C4E-BA29-FC7C49ACD6E6}">
      <dgm:prSet phldrT="[Text]" custT="1"/>
      <dgm:spPr>
        <a:solidFill>
          <a:srgbClr val="FFCC99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4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A7D9D98-6843-4034-90B7-567E853A7E93}" type="parTrans" cxnId="{3661EC94-6595-4830-A46E-CC611C31FCE5}">
      <dgm:prSet/>
      <dgm:spPr/>
      <dgm:t>
        <a:bodyPr/>
        <a:lstStyle/>
        <a:p>
          <a:endParaRPr lang="en-GB" sz="1700"/>
        </a:p>
      </dgm:t>
    </dgm:pt>
    <dgm:pt modelId="{FFBC227C-B027-4DC3-93D8-5BD48D36A68D}" type="sibTrans" cxnId="{3661EC94-6595-4830-A46E-CC611C31FCE5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EBAB4D7-6EB4-4A69-9A73-BC9E8B95A650}">
      <dgm:prSet phldrT="[Text]" custT="1"/>
      <dgm:spPr>
        <a:solidFill>
          <a:srgbClr val="33CC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Consider</a:t>
          </a:r>
        </a:p>
        <a:p>
          <a:r>
            <a:rPr lang="en-GB" altLang="en-US" sz="2800" dirty="0">
              <a:solidFill>
                <a:schemeClr val="tx1"/>
              </a:solidFill>
            </a:rPr>
            <a:t>Powers and Policy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2832543-BD89-486B-AAC4-E66F864F248C}" type="parTrans" cxnId="{A3D9F9B4-98EA-4956-9930-C1B5EFB9B1DB}">
      <dgm:prSet/>
      <dgm:spPr/>
      <dgm:t>
        <a:bodyPr/>
        <a:lstStyle/>
        <a:p>
          <a:endParaRPr lang="en-GB" sz="1700"/>
        </a:p>
      </dgm:t>
    </dgm:pt>
    <dgm:pt modelId="{7B2D6C8F-E125-4306-A115-A519A8BE7DE9}" type="sibTrans" cxnId="{A3D9F9B4-98EA-4956-9930-C1B5EFB9B1DB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7CECE615-EF6A-4711-BA49-DA623ECA3278}">
      <dgm:prSet phldrT="[Text]" custT="1"/>
      <dgm:spPr>
        <a:solidFill>
          <a:srgbClr val="66FFFF"/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ctr"/>
          <a:r>
            <a:rPr lang="en-GB" altLang="en-US" sz="2800" dirty="0">
              <a:solidFill>
                <a:schemeClr val="tx1"/>
              </a:solidFill>
            </a:rPr>
            <a:t>Identify Options &amp; Contingencies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F75EB7-BB93-476F-BCD9-87F752623128}" type="parTrans" cxnId="{6AAA96DC-A960-466E-AC59-F70381E15C63}">
      <dgm:prSet/>
      <dgm:spPr/>
      <dgm:t>
        <a:bodyPr/>
        <a:lstStyle/>
        <a:p>
          <a:endParaRPr lang="en-GB" sz="1700"/>
        </a:p>
      </dgm:t>
    </dgm:pt>
    <dgm:pt modelId="{E76E0780-5CFB-4E68-809C-96639DBB2BBF}" type="sibTrans" cxnId="{6AAA96DC-A960-466E-AC59-F70381E15C63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36AB0AC8-BB95-47C8-AC05-78647EB5A9A5}">
      <dgm:prSet phldrT="[Text]" custT="1"/>
      <dgm:spPr>
        <a:solidFill>
          <a:schemeClr val="bg2">
            <a:lumMod val="60000"/>
            <a:lumOff val="40000"/>
          </a:schemeClr>
        </a:solidFill>
        <a:ln w="12700">
          <a:solidFill>
            <a:schemeClr val="tx1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altLang="en-US" sz="2800" dirty="0">
              <a:solidFill>
                <a:schemeClr val="tx1"/>
              </a:solidFill>
            </a:rPr>
            <a:t>Take Action and Review What Happened</a:t>
          </a:r>
          <a:endParaRPr lang="en-GB" sz="28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8863EA6D-65E3-4217-B0D3-6A10F00401B6}" type="parTrans" cxnId="{A294CB3C-BB04-486A-8C9B-27A2E6D43101}">
      <dgm:prSet/>
      <dgm:spPr/>
      <dgm:t>
        <a:bodyPr/>
        <a:lstStyle/>
        <a:p>
          <a:endParaRPr lang="en-GB" sz="1700"/>
        </a:p>
      </dgm:t>
    </dgm:pt>
    <dgm:pt modelId="{ADDCCD53-59AC-4E1C-BAEA-A8EEB827D2B8}" type="sibTrans" cxnId="{A294CB3C-BB04-486A-8C9B-27A2E6D43101}">
      <dgm:prSet custT="1"/>
      <dgm:spPr>
        <a:solidFill>
          <a:srgbClr val="0000FF"/>
        </a:solidFill>
      </dgm:spPr>
      <dgm:t>
        <a:bodyPr/>
        <a:lstStyle/>
        <a:p>
          <a:endParaRPr lang="en-GB" sz="1700"/>
        </a:p>
      </dgm:t>
    </dgm:pt>
    <dgm:pt modelId="{9BEE7EF6-CC98-4BD5-BDDD-998D35969F3F}" type="pres">
      <dgm:prSet presAssocID="{1FEF1226-F3B6-4E98-9A95-F2242AFA3914}" presName="Name0" presStyleCnt="0">
        <dgm:presLayoutVars>
          <dgm:dir/>
          <dgm:resizeHandles val="exact"/>
        </dgm:presLayoutVars>
      </dgm:prSet>
      <dgm:spPr/>
    </dgm:pt>
    <dgm:pt modelId="{B82AE0C6-0CA4-4A0D-908E-5815A01C53C2}" type="pres">
      <dgm:prSet presAssocID="{1FEF1226-F3B6-4E98-9A95-F2242AFA3914}" presName="cycle" presStyleCnt="0"/>
      <dgm:spPr/>
    </dgm:pt>
    <dgm:pt modelId="{1DCF4C0A-8F69-4F12-B3CE-C885DE67E84E}" type="pres">
      <dgm:prSet presAssocID="{9EEE9CAF-958D-4DD8-BE8E-B84D5F5C311F}" presName="nodeFirstNode" presStyleLbl="node1" presStyleIdx="0" presStyleCnt="5" custRadScaleRad="99068" custRadScaleInc="883">
        <dgm:presLayoutVars>
          <dgm:bulletEnabled val="1"/>
        </dgm:presLayoutVars>
      </dgm:prSet>
      <dgm:spPr/>
    </dgm:pt>
    <dgm:pt modelId="{73ACF9E0-F9DA-4B64-AA87-6720EDB6451F}" type="pres">
      <dgm:prSet presAssocID="{5C1275D2-B90B-471A-8D4B-1CB19C137444}" presName="sibTransFirstNode" presStyleLbl="bgShp" presStyleIdx="0" presStyleCnt="1"/>
      <dgm:spPr/>
    </dgm:pt>
    <dgm:pt modelId="{C35A7D6C-EF7E-4761-BF5F-4543A92D3ADF}" type="pres">
      <dgm:prSet presAssocID="{060C0E5E-1E11-4C4E-BA29-FC7C49ACD6E6}" presName="nodeFollowingNodes" presStyleLbl="node1" presStyleIdx="1" presStyleCnt="5" custRadScaleRad="105544" custRadScaleInc="891">
        <dgm:presLayoutVars>
          <dgm:bulletEnabled val="1"/>
        </dgm:presLayoutVars>
      </dgm:prSet>
      <dgm:spPr/>
    </dgm:pt>
    <dgm:pt modelId="{78FECD65-625B-4ED6-ADFE-40DE2573B68E}" type="pres">
      <dgm:prSet presAssocID="{9EBAB4D7-6EB4-4A69-9A73-BC9E8B95A650}" presName="nodeFollowingNodes" presStyleLbl="node1" presStyleIdx="2" presStyleCnt="5">
        <dgm:presLayoutVars>
          <dgm:bulletEnabled val="1"/>
        </dgm:presLayoutVars>
      </dgm:prSet>
      <dgm:spPr/>
    </dgm:pt>
    <dgm:pt modelId="{448ADC9A-CA89-42FB-A638-AE26AF7260B1}" type="pres">
      <dgm:prSet presAssocID="{7CECE615-EF6A-4711-BA49-DA623ECA3278}" presName="nodeFollowingNodes" presStyleLbl="node1" presStyleIdx="3" presStyleCnt="5">
        <dgm:presLayoutVars>
          <dgm:bulletEnabled val="1"/>
        </dgm:presLayoutVars>
      </dgm:prSet>
      <dgm:spPr/>
    </dgm:pt>
    <dgm:pt modelId="{FA93263F-0F8C-4D6D-B681-780359C8D77A}" type="pres">
      <dgm:prSet presAssocID="{36AB0AC8-BB95-47C8-AC05-78647EB5A9A5}" presName="nodeFollowingNodes" presStyleLbl="node1" presStyleIdx="4" presStyleCnt="5" custScaleY="109254" custRadScaleRad="105176" custRadScaleInc="-3480">
        <dgm:presLayoutVars>
          <dgm:bulletEnabled val="1"/>
        </dgm:presLayoutVars>
      </dgm:prSet>
      <dgm:spPr/>
    </dgm:pt>
  </dgm:ptLst>
  <dgm:cxnLst>
    <dgm:cxn modelId="{E5175A0E-F7EE-471A-94B8-05E15487DF27}" type="presOf" srcId="{7CECE615-EF6A-4711-BA49-DA623ECA3278}" destId="{448ADC9A-CA89-42FB-A638-AE26AF7260B1}" srcOrd="0" destOrd="0" presId="urn:microsoft.com/office/officeart/2005/8/layout/cycle3"/>
    <dgm:cxn modelId="{CBCA4621-1F92-4CC2-BB00-6B50E9485CCC}" type="presOf" srcId="{36AB0AC8-BB95-47C8-AC05-78647EB5A9A5}" destId="{FA93263F-0F8C-4D6D-B681-780359C8D77A}" srcOrd="0" destOrd="0" presId="urn:microsoft.com/office/officeart/2005/8/layout/cycle3"/>
    <dgm:cxn modelId="{F9E17230-EB1E-494F-A330-737B1E2845D3}" type="presOf" srcId="{1FEF1226-F3B6-4E98-9A95-F2242AFA3914}" destId="{9BEE7EF6-CC98-4BD5-BDDD-998D35969F3F}" srcOrd="0" destOrd="0" presId="urn:microsoft.com/office/officeart/2005/8/layout/cycle3"/>
    <dgm:cxn modelId="{A294CB3C-BB04-486A-8C9B-27A2E6D43101}" srcId="{1FEF1226-F3B6-4E98-9A95-F2242AFA3914}" destId="{36AB0AC8-BB95-47C8-AC05-78647EB5A9A5}" srcOrd="4" destOrd="0" parTransId="{8863EA6D-65E3-4217-B0D3-6A10F00401B6}" sibTransId="{ADDCCD53-59AC-4E1C-BAEA-A8EEB827D2B8}"/>
    <dgm:cxn modelId="{42D69844-5470-41E8-A4A0-45E6CEA48DEA}" type="presOf" srcId="{9EBAB4D7-6EB4-4A69-9A73-BC9E8B95A650}" destId="{78FECD65-625B-4ED6-ADFE-40DE2573B68E}" srcOrd="0" destOrd="0" presId="urn:microsoft.com/office/officeart/2005/8/layout/cycle3"/>
    <dgm:cxn modelId="{A2D0AD53-71DE-4293-B7FF-E381F85E578C}" type="presOf" srcId="{5C1275D2-B90B-471A-8D4B-1CB19C137444}" destId="{73ACF9E0-F9DA-4B64-AA87-6720EDB6451F}" srcOrd="0" destOrd="0" presId="urn:microsoft.com/office/officeart/2005/8/layout/cycle3"/>
    <dgm:cxn modelId="{8AC9AB80-0070-44D2-B441-EBF411B613D8}" srcId="{1FEF1226-F3B6-4E98-9A95-F2242AFA3914}" destId="{9EEE9CAF-958D-4DD8-BE8E-B84D5F5C311F}" srcOrd="0" destOrd="0" parTransId="{064E245F-6330-4A18-9EAF-5CF446277526}" sibTransId="{5C1275D2-B90B-471A-8D4B-1CB19C137444}"/>
    <dgm:cxn modelId="{A427548D-FBF9-4036-9CA2-1CDA06411ABF}" type="presOf" srcId="{9EEE9CAF-958D-4DD8-BE8E-B84D5F5C311F}" destId="{1DCF4C0A-8F69-4F12-B3CE-C885DE67E84E}" srcOrd="0" destOrd="0" presId="urn:microsoft.com/office/officeart/2005/8/layout/cycle3"/>
    <dgm:cxn modelId="{3661EC94-6595-4830-A46E-CC611C31FCE5}" srcId="{1FEF1226-F3B6-4E98-9A95-F2242AFA3914}" destId="{060C0E5E-1E11-4C4E-BA29-FC7C49ACD6E6}" srcOrd="1" destOrd="0" parTransId="{BA7D9D98-6843-4034-90B7-567E853A7E93}" sibTransId="{FFBC227C-B027-4DC3-93D8-5BD48D36A68D}"/>
    <dgm:cxn modelId="{371EE2AE-939C-4E19-94B8-9BE43A4A8B51}" type="presOf" srcId="{060C0E5E-1E11-4C4E-BA29-FC7C49ACD6E6}" destId="{C35A7D6C-EF7E-4761-BF5F-4543A92D3ADF}" srcOrd="0" destOrd="0" presId="urn:microsoft.com/office/officeart/2005/8/layout/cycle3"/>
    <dgm:cxn modelId="{A3D9F9B4-98EA-4956-9930-C1B5EFB9B1DB}" srcId="{1FEF1226-F3B6-4E98-9A95-F2242AFA3914}" destId="{9EBAB4D7-6EB4-4A69-9A73-BC9E8B95A650}" srcOrd="2" destOrd="0" parTransId="{82832543-BD89-486B-AAC4-E66F864F248C}" sibTransId="{7B2D6C8F-E125-4306-A115-A519A8BE7DE9}"/>
    <dgm:cxn modelId="{6AAA96DC-A960-466E-AC59-F70381E15C63}" srcId="{1FEF1226-F3B6-4E98-9A95-F2242AFA3914}" destId="{7CECE615-EF6A-4711-BA49-DA623ECA3278}" srcOrd="3" destOrd="0" parTransId="{5DF75EB7-BB93-476F-BCD9-87F752623128}" sibTransId="{E76E0780-5CFB-4E68-809C-96639DBB2BBF}"/>
    <dgm:cxn modelId="{68209949-524F-4189-92A3-DD1A0878B92C}" type="presParOf" srcId="{9BEE7EF6-CC98-4BD5-BDDD-998D35969F3F}" destId="{B82AE0C6-0CA4-4A0D-908E-5815A01C53C2}" srcOrd="0" destOrd="0" presId="urn:microsoft.com/office/officeart/2005/8/layout/cycle3"/>
    <dgm:cxn modelId="{74967601-080E-47B3-AE61-AD942D44AE00}" type="presParOf" srcId="{B82AE0C6-0CA4-4A0D-908E-5815A01C53C2}" destId="{1DCF4C0A-8F69-4F12-B3CE-C885DE67E84E}" srcOrd="0" destOrd="0" presId="urn:microsoft.com/office/officeart/2005/8/layout/cycle3"/>
    <dgm:cxn modelId="{09B42DF5-F9B0-4A21-85FC-2260F3F4EE98}" type="presParOf" srcId="{B82AE0C6-0CA4-4A0D-908E-5815A01C53C2}" destId="{73ACF9E0-F9DA-4B64-AA87-6720EDB6451F}" srcOrd="1" destOrd="0" presId="urn:microsoft.com/office/officeart/2005/8/layout/cycle3"/>
    <dgm:cxn modelId="{81BDC4FC-FC6D-4C0A-9474-61669EA49F7B}" type="presParOf" srcId="{B82AE0C6-0CA4-4A0D-908E-5815A01C53C2}" destId="{C35A7D6C-EF7E-4761-BF5F-4543A92D3ADF}" srcOrd="2" destOrd="0" presId="urn:microsoft.com/office/officeart/2005/8/layout/cycle3"/>
    <dgm:cxn modelId="{AE82DA4E-380F-4B1E-A533-1E878373C8E6}" type="presParOf" srcId="{B82AE0C6-0CA4-4A0D-908E-5815A01C53C2}" destId="{78FECD65-625B-4ED6-ADFE-40DE2573B68E}" srcOrd="3" destOrd="0" presId="urn:microsoft.com/office/officeart/2005/8/layout/cycle3"/>
    <dgm:cxn modelId="{54C4C076-09C8-4C2C-90F2-B991DC50D2D4}" type="presParOf" srcId="{B82AE0C6-0CA4-4A0D-908E-5815A01C53C2}" destId="{448ADC9A-CA89-42FB-A638-AE26AF7260B1}" srcOrd="4" destOrd="0" presId="urn:microsoft.com/office/officeart/2005/8/layout/cycle3"/>
    <dgm:cxn modelId="{EB7B1004-6611-426C-AC6E-F1DDD4C9F8A8}" type="presParOf" srcId="{B82AE0C6-0CA4-4A0D-908E-5815A01C53C2}" destId="{FA93263F-0F8C-4D6D-B681-780359C8D77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/>
      <dgm:spPr/>
      <dgm:t>
        <a:bodyPr/>
        <a:lstStyle/>
        <a:p>
          <a:endParaRPr lang="en-GB" dirty="0"/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/>
      <dgm:spPr/>
      <dgm:t>
        <a:bodyPr/>
        <a:lstStyle/>
        <a:p>
          <a:endParaRPr lang="en-GB" dirty="0"/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/>
      <dgm:spPr/>
      <dgm:t>
        <a:bodyPr/>
        <a:lstStyle/>
        <a:p>
          <a:endParaRPr lang="en-GB" dirty="0"/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Y="-1333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9597" custScaleY="44203" custLinFactNeighborX="3653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F364F613-8C9C-4078-93B5-5FF554FB3A40}" type="presOf" srcId="{932F3B65-A6D2-4DBA-86EE-F48A37358776}" destId="{721CB223-9826-46E7-8F7D-970CDA35D74D}" srcOrd="0" destOrd="0" presId="urn:microsoft.com/office/officeart/2005/8/layout/arrow2"/>
    <dgm:cxn modelId="{9D67687C-FCF9-485D-B9FC-4247C7F62FF0}" type="presOf" srcId="{32E3326D-4061-4D35-A655-9C87F1B858C7}" destId="{56714A9F-3D7C-4718-9408-460C5969AC7D}" srcOrd="0" destOrd="0" presId="urn:microsoft.com/office/officeart/2005/8/layout/arrow2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20C9B9A4-0017-484A-B527-7C69CEEE2113}" type="presOf" srcId="{14C1FE22-F2D4-4DCB-8B0B-B8C3FC2F2080}" destId="{1D4160C9-2541-464E-A82C-7939AB87AEE0}" srcOrd="0" destOrd="0" presId="urn:microsoft.com/office/officeart/2005/8/layout/arrow2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765553BE-33F4-4F65-A538-0F0691047F96}" type="presOf" srcId="{C2A586C9-8EF0-4C1C-987F-81B5D1B5DECD}" destId="{673ACC63-DDA9-47B2-9CCE-E6388957FA1B}" srcOrd="0" destOrd="0" presId="urn:microsoft.com/office/officeart/2005/8/layout/arrow2"/>
    <dgm:cxn modelId="{2F6523EE-5590-4758-8124-03D7E2D74DE8}" type="presOf" srcId="{98763441-F687-432A-ADC7-A8273BA1CB3C}" destId="{CC5EA2CA-DC0C-4381-9E27-1BAFBAFE9412}" srcOrd="0" destOrd="0" presId="urn:microsoft.com/office/officeart/2005/8/layout/arrow2"/>
    <dgm:cxn modelId="{17472882-0182-4480-B6D4-4DABE027CE0A}" type="presParOf" srcId="{673ACC63-DDA9-47B2-9CCE-E6388957FA1B}" destId="{6973D110-78A7-4835-BF21-527E0CCB18BE}" srcOrd="0" destOrd="0" presId="urn:microsoft.com/office/officeart/2005/8/layout/arrow2"/>
    <dgm:cxn modelId="{7C1E4709-70C9-4A00-BA28-7D988F9C11E0}" type="presParOf" srcId="{673ACC63-DDA9-47B2-9CCE-E6388957FA1B}" destId="{5AA797C3-C1CD-4BB2-90F0-EE12AF086380}" srcOrd="1" destOrd="0" presId="urn:microsoft.com/office/officeart/2005/8/layout/arrow2"/>
    <dgm:cxn modelId="{1E4E0E26-C11D-47B5-8865-F6B5F677711F}" type="presParOf" srcId="{5AA797C3-C1CD-4BB2-90F0-EE12AF086380}" destId="{5905204C-1634-4875-B214-F1CC98FA1AE0}" srcOrd="0" destOrd="0" presId="urn:microsoft.com/office/officeart/2005/8/layout/arrow2"/>
    <dgm:cxn modelId="{942FD181-F684-4E72-B787-BBDA0A476B99}" type="presParOf" srcId="{5AA797C3-C1CD-4BB2-90F0-EE12AF086380}" destId="{CC5EA2CA-DC0C-4381-9E27-1BAFBAFE9412}" srcOrd="1" destOrd="0" presId="urn:microsoft.com/office/officeart/2005/8/layout/arrow2"/>
    <dgm:cxn modelId="{97B54471-E722-465D-84AC-AA65157D8A27}" type="presParOf" srcId="{5AA797C3-C1CD-4BB2-90F0-EE12AF086380}" destId="{0B2BC47A-88BE-4021-A78F-F791D8BA6D6B}" srcOrd="2" destOrd="0" presId="urn:microsoft.com/office/officeart/2005/8/layout/arrow2"/>
    <dgm:cxn modelId="{B186C0C8-6E0E-4559-A237-D2680290504B}" type="presParOf" srcId="{5AA797C3-C1CD-4BB2-90F0-EE12AF086380}" destId="{721CB223-9826-46E7-8F7D-970CDA35D74D}" srcOrd="3" destOrd="0" presId="urn:microsoft.com/office/officeart/2005/8/layout/arrow2"/>
    <dgm:cxn modelId="{06DA2F4F-C265-42BD-9415-725848E339AD}" type="presParOf" srcId="{5AA797C3-C1CD-4BB2-90F0-EE12AF086380}" destId="{AE30B103-B878-4165-9931-B87F32BF643E}" srcOrd="4" destOrd="0" presId="urn:microsoft.com/office/officeart/2005/8/layout/arrow2"/>
    <dgm:cxn modelId="{FE164A8C-6C64-4B12-8059-8E1382392B6C}" type="presParOf" srcId="{5AA797C3-C1CD-4BB2-90F0-EE12AF086380}" destId="{56714A9F-3D7C-4718-9408-460C5969AC7D}" srcOrd="5" destOrd="0" presId="urn:microsoft.com/office/officeart/2005/8/layout/arrow2"/>
    <dgm:cxn modelId="{EDF4840C-7247-407F-B803-040455AD9C62}" type="presParOf" srcId="{5AA797C3-C1CD-4BB2-90F0-EE12AF086380}" destId="{24978128-97E5-4BD6-9DF2-7A62A0BB71F1}" srcOrd="6" destOrd="0" presId="urn:microsoft.com/office/officeart/2005/8/layout/arrow2"/>
    <dgm:cxn modelId="{5F676AD9-F87F-4CC1-AF50-B794F52D6391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/>
      <dgm:spPr/>
      <dgm:t>
        <a:bodyPr/>
        <a:lstStyle/>
        <a:p>
          <a:endParaRPr lang="en-GB" dirty="0"/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/>
      <dgm:spPr/>
      <dgm:t>
        <a:bodyPr/>
        <a:lstStyle/>
        <a:p>
          <a:endParaRPr lang="en-GB" dirty="0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Y="-1333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7333" custScaleY="44203" custLinFactNeighborX="0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 custScaleX="123679" custScaleY="36175" custLinFactNeighborX="12897" custLinFactNeighborY="-15657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80827F1F-A679-4DED-B24A-0CEC1CF7F099}" type="presOf" srcId="{C2A586C9-8EF0-4C1C-987F-81B5D1B5DECD}" destId="{673ACC63-DDA9-47B2-9CCE-E6388957FA1B}" srcOrd="0" destOrd="0" presId="urn:microsoft.com/office/officeart/2005/8/layout/arrow2"/>
    <dgm:cxn modelId="{9FE68141-5CE2-4137-924C-5561E68A3C04}" type="presOf" srcId="{14C1FE22-F2D4-4DCB-8B0B-B8C3FC2F2080}" destId="{1D4160C9-2541-464E-A82C-7939AB87AEE0}" srcOrd="0" destOrd="0" presId="urn:microsoft.com/office/officeart/2005/8/layout/arrow2"/>
    <dgm:cxn modelId="{3B326974-2D92-4B8C-8BF2-3DB590421520}" type="presOf" srcId="{32E3326D-4061-4D35-A655-9C87F1B858C7}" destId="{56714A9F-3D7C-4718-9408-460C5969AC7D}" srcOrd="0" destOrd="0" presId="urn:microsoft.com/office/officeart/2005/8/layout/arrow2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025C998D-D0CC-4BC8-AB9E-E04177B7675B}" type="presOf" srcId="{98763441-F687-432A-ADC7-A8273BA1CB3C}" destId="{CC5EA2CA-DC0C-4381-9E27-1BAFBAFE9412}" srcOrd="0" destOrd="0" presId="urn:microsoft.com/office/officeart/2005/8/layout/arrow2"/>
    <dgm:cxn modelId="{8B202194-34E7-4016-94DF-75C5B49A14A7}" type="presOf" srcId="{932F3B65-A6D2-4DBA-86EE-F48A37358776}" destId="{721CB223-9826-46E7-8F7D-970CDA35D74D}" srcOrd="0" destOrd="0" presId="urn:microsoft.com/office/officeart/2005/8/layout/arrow2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DD5C31E7-ADE5-4A63-BB3A-301E1C974E7F}" type="presParOf" srcId="{673ACC63-DDA9-47B2-9CCE-E6388957FA1B}" destId="{6973D110-78A7-4835-BF21-527E0CCB18BE}" srcOrd="0" destOrd="0" presId="urn:microsoft.com/office/officeart/2005/8/layout/arrow2"/>
    <dgm:cxn modelId="{1665FAC9-D061-48DE-B994-4650300B593C}" type="presParOf" srcId="{673ACC63-DDA9-47B2-9CCE-E6388957FA1B}" destId="{5AA797C3-C1CD-4BB2-90F0-EE12AF086380}" srcOrd="1" destOrd="0" presId="urn:microsoft.com/office/officeart/2005/8/layout/arrow2"/>
    <dgm:cxn modelId="{1D3FE869-7D09-4646-840B-93C14AACD5E6}" type="presParOf" srcId="{5AA797C3-C1CD-4BB2-90F0-EE12AF086380}" destId="{5905204C-1634-4875-B214-F1CC98FA1AE0}" srcOrd="0" destOrd="0" presId="urn:microsoft.com/office/officeart/2005/8/layout/arrow2"/>
    <dgm:cxn modelId="{3628ED90-B7A4-4F04-A169-E410D3CF54D4}" type="presParOf" srcId="{5AA797C3-C1CD-4BB2-90F0-EE12AF086380}" destId="{CC5EA2CA-DC0C-4381-9E27-1BAFBAFE9412}" srcOrd="1" destOrd="0" presId="urn:microsoft.com/office/officeart/2005/8/layout/arrow2"/>
    <dgm:cxn modelId="{5AB21DAA-49E0-4895-B971-DDDF89D39E2F}" type="presParOf" srcId="{5AA797C3-C1CD-4BB2-90F0-EE12AF086380}" destId="{0B2BC47A-88BE-4021-A78F-F791D8BA6D6B}" srcOrd="2" destOrd="0" presId="urn:microsoft.com/office/officeart/2005/8/layout/arrow2"/>
    <dgm:cxn modelId="{1D152D49-41D8-4317-A763-DA32B46476F0}" type="presParOf" srcId="{5AA797C3-C1CD-4BB2-90F0-EE12AF086380}" destId="{721CB223-9826-46E7-8F7D-970CDA35D74D}" srcOrd="3" destOrd="0" presId="urn:microsoft.com/office/officeart/2005/8/layout/arrow2"/>
    <dgm:cxn modelId="{6F6E6F7D-0D0A-47C0-95F8-639B83D5A351}" type="presParOf" srcId="{5AA797C3-C1CD-4BB2-90F0-EE12AF086380}" destId="{AE30B103-B878-4165-9931-B87F32BF643E}" srcOrd="4" destOrd="0" presId="urn:microsoft.com/office/officeart/2005/8/layout/arrow2"/>
    <dgm:cxn modelId="{7F3CBE23-EBEF-48D8-92FE-5E1EFFEE277E}" type="presParOf" srcId="{5AA797C3-C1CD-4BB2-90F0-EE12AF086380}" destId="{56714A9F-3D7C-4718-9408-460C5969AC7D}" srcOrd="5" destOrd="0" presId="urn:microsoft.com/office/officeart/2005/8/layout/arrow2"/>
    <dgm:cxn modelId="{6E33F02C-0E43-4309-93DB-CFC3893BECA3}" type="presParOf" srcId="{5AA797C3-C1CD-4BB2-90F0-EE12AF086380}" destId="{24978128-97E5-4BD6-9DF2-7A62A0BB71F1}" srcOrd="6" destOrd="0" presId="urn:microsoft.com/office/officeart/2005/8/layout/arrow2"/>
    <dgm:cxn modelId="{BE846D09-2A4A-4590-AD39-F62B27289A0A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561669C-5647-4CCA-9ACC-CF311CCFC13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B2BC63B1-6ACD-40E5-BBB7-46FBAD6C6EDC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Comprehensive PNB entry</a:t>
          </a:r>
        </a:p>
      </dgm:t>
    </dgm:pt>
    <dgm:pt modelId="{112D50BE-E9BF-4731-AECD-471DB8491A0F}" type="parTrans" cxnId="{F6BABE81-AD93-4116-90FE-58E7AF251FDD}">
      <dgm:prSet/>
      <dgm:spPr/>
      <dgm:t>
        <a:bodyPr/>
        <a:lstStyle/>
        <a:p>
          <a:endParaRPr lang="en-GB"/>
        </a:p>
      </dgm:t>
    </dgm:pt>
    <dgm:pt modelId="{7982132A-48AD-47E5-A135-3F97F60D952F}" type="sibTrans" cxnId="{F6BABE81-AD93-4116-90FE-58E7AF251FDD}">
      <dgm:prSet/>
      <dgm:spPr/>
      <dgm:t>
        <a:bodyPr/>
        <a:lstStyle/>
        <a:p>
          <a:endParaRPr lang="en-GB"/>
        </a:p>
      </dgm:t>
    </dgm:pt>
    <dgm:pt modelId="{9BF56D43-9C6E-49C2-9140-2B9F3C93AF5D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Use of force report</a:t>
          </a:r>
        </a:p>
      </dgm:t>
    </dgm:pt>
    <dgm:pt modelId="{BF006AF9-8181-4F67-A189-5E753829BF2F}" type="parTrans" cxnId="{8AF14286-0C78-49D7-8B8F-0C2FBF1D60E6}">
      <dgm:prSet/>
      <dgm:spPr/>
      <dgm:t>
        <a:bodyPr/>
        <a:lstStyle/>
        <a:p>
          <a:endParaRPr lang="en-GB"/>
        </a:p>
      </dgm:t>
    </dgm:pt>
    <dgm:pt modelId="{12044FF8-85B0-49C4-AC35-9DC91A33F79D}" type="sibTrans" cxnId="{8AF14286-0C78-49D7-8B8F-0C2FBF1D60E6}">
      <dgm:prSet/>
      <dgm:spPr/>
      <dgm:t>
        <a:bodyPr/>
        <a:lstStyle/>
        <a:p>
          <a:endParaRPr lang="en-GB"/>
        </a:p>
      </dgm:t>
    </dgm:pt>
    <dgm:pt modelId="{5AA7479A-6BF9-449D-B0D7-A72DDF691E8F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Evidential statement</a:t>
          </a:r>
        </a:p>
      </dgm:t>
    </dgm:pt>
    <dgm:pt modelId="{BB11B72B-A798-49C7-B3B6-3D6F3B75F8B3}" type="parTrans" cxnId="{14B874D1-D393-4955-BC6E-506E303B2249}">
      <dgm:prSet/>
      <dgm:spPr/>
      <dgm:t>
        <a:bodyPr/>
        <a:lstStyle/>
        <a:p>
          <a:endParaRPr lang="en-GB"/>
        </a:p>
      </dgm:t>
    </dgm:pt>
    <dgm:pt modelId="{64134379-7059-48B4-86CD-0B4167DCF123}" type="sibTrans" cxnId="{14B874D1-D393-4955-BC6E-506E303B2249}">
      <dgm:prSet/>
      <dgm:spPr/>
      <dgm:t>
        <a:bodyPr/>
        <a:lstStyle/>
        <a:p>
          <a:endParaRPr lang="en-GB"/>
        </a:p>
      </dgm:t>
    </dgm:pt>
    <dgm:pt modelId="{6FDD3611-F4D8-40DE-BEF5-A63024E08232}" type="pres">
      <dgm:prSet presAssocID="{B561669C-5647-4CCA-9ACC-CF311CCFC139}" presName="CompostProcess" presStyleCnt="0">
        <dgm:presLayoutVars>
          <dgm:dir/>
          <dgm:resizeHandles val="exact"/>
        </dgm:presLayoutVars>
      </dgm:prSet>
      <dgm:spPr/>
    </dgm:pt>
    <dgm:pt modelId="{79E27E4C-E286-4F04-AFE7-C1754E8AA2DF}" type="pres">
      <dgm:prSet presAssocID="{B561669C-5647-4CCA-9ACC-CF311CCFC139}" presName="arrow" presStyleLbl="bgShp" presStyleIdx="0" presStyleCnt="1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4C778AEA-FB1B-4DFB-9141-20365C09293E}" type="pres">
      <dgm:prSet presAssocID="{B561669C-5647-4CCA-9ACC-CF311CCFC139}" presName="linearProcess" presStyleCnt="0"/>
      <dgm:spPr/>
    </dgm:pt>
    <dgm:pt modelId="{CF01CD6B-DEC2-449A-A7FE-20B7CA562A2B}" type="pres">
      <dgm:prSet presAssocID="{B2BC63B1-6ACD-40E5-BBB7-46FBAD6C6EDC}" presName="textNode" presStyleLbl="node1" presStyleIdx="0" presStyleCnt="3">
        <dgm:presLayoutVars>
          <dgm:bulletEnabled val="1"/>
        </dgm:presLayoutVars>
      </dgm:prSet>
      <dgm:spPr/>
    </dgm:pt>
    <dgm:pt modelId="{9CBE2C8B-7531-4F30-80FE-80FE0DB1E9C3}" type="pres">
      <dgm:prSet presAssocID="{7982132A-48AD-47E5-A135-3F97F60D952F}" presName="sibTrans" presStyleCnt="0"/>
      <dgm:spPr/>
    </dgm:pt>
    <dgm:pt modelId="{104E2EA5-547D-43B6-899C-F0DF37F69EC6}" type="pres">
      <dgm:prSet presAssocID="{9BF56D43-9C6E-49C2-9140-2B9F3C93AF5D}" presName="textNode" presStyleLbl="node1" presStyleIdx="1" presStyleCnt="3">
        <dgm:presLayoutVars>
          <dgm:bulletEnabled val="1"/>
        </dgm:presLayoutVars>
      </dgm:prSet>
      <dgm:spPr/>
    </dgm:pt>
    <dgm:pt modelId="{81108889-5752-4F39-8FED-08A3E6D08EDA}" type="pres">
      <dgm:prSet presAssocID="{12044FF8-85B0-49C4-AC35-9DC91A33F79D}" presName="sibTrans" presStyleCnt="0"/>
      <dgm:spPr/>
    </dgm:pt>
    <dgm:pt modelId="{A6484CB0-86C2-4FE2-B8DA-E11092B6069F}" type="pres">
      <dgm:prSet presAssocID="{5AA7479A-6BF9-449D-B0D7-A72DDF691E8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3D621E17-AC3F-463C-9E88-9D29CA072ED2}" type="presOf" srcId="{9BF56D43-9C6E-49C2-9140-2B9F3C93AF5D}" destId="{104E2EA5-547D-43B6-899C-F0DF37F69EC6}" srcOrd="0" destOrd="0" presId="urn:microsoft.com/office/officeart/2005/8/layout/hProcess9"/>
    <dgm:cxn modelId="{44022C30-5320-48B0-9A8B-3F5D7BA602D0}" type="presOf" srcId="{B561669C-5647-4CCA-9ACC-CF311CCFC139}" destId="{6FDD3611-F4D8-40DE-BEF5-A63024E08232}" srcOrd="0" destOrd="0" presId="urn:microsoft.com/office/officeart/2005/8/layout/hProcess9"/>
    <dgm:cxn modelId="{CDF1AC5D-EDF3-42C8-AA85-56FAC4ED9356}" type="presOf" srcId="{B2BC63B1-6ACD-40E5-BBB7-46FBAD6C6EDC}" destId="{CF01CD6B-DEC2-449A-A7FE-20B7CA562A2B}" srcOrd="0" destOrd="0" presId="urn:microsoft.com/office/officeart/2005/8/layout/hProcess9"/>
    <dgm:cxn modelId="{F6BABE81-AD93-4116-90FE-58E7AF251FDD}" srcId="{B561669C-5647-4CCA-9ACC-CF311CCFC139}" destId="{B2BC63B1-6ACD-40E5-BBB7-46FBAD6C6EDC}" srcOrd="0" destOrd="0" parTransId="{112D50BE-E9BF-4731-AECD-471DB8491A0F}" sibTransId="{7982132A-48AD-47E5-A135-3F97F60D952F}"/>
    <dgm:cxn modelId="{8AF14286-0C78-49D7-8B8F-0C2FBF1D60E6}" srcId="{B561669C-5647-4CCA-9ACC-CF311CCFC139}" destId="{9BF56D43-9C6E-49C2-9140-2B9F3C93AF5D}" srcOrd="1" destOrd="0" parTransId="{BF006AF9-8181-4F67-A189-5E753829BF2F}" sibTransId="{12044FF8-85B0-49C4-AC35-9DC91A33F79D}"/>
    <dgm:cxn modelId="{A9EB48B0-F139-4C6B-BACD-97BD8A8AD77D}" type="presOf" srcId="{5AA7479A-6BF9-449D-B0D7-A72DDF691E8F}" destId="{A6484CB0-86C2-4FE2-B8DA-E11092B6069F}" srcOrd="0" destOrd="0" presId="urn:microsoft.com/office/officeart/2005/8/layout/hProcess9"/>
    <dgm:cxn modelId="{14B874D1-D393-4955-BC6E-506E303B2249}" srcId="{B561669C-5647-4CCA-9ACC-CF311CCFC139}" destId="{5AA7479A-6BF9-449D-B0D7-A72DDF691E8F}" srcOrd="2" destOrd="0" parTransId="{BB11B72B-A798-49C7-B3B6-3D6F3B75F8B3}" sibTransId="{64134379-7059-48B4-86CD-0B4167DCF123}"/>
    <dgm:cxn modelId="{8073D19F-E9CD-4EDE-8B73-13CACEC8764F}" type="presParOf" srcId="{6FDD3611-F4D8-40DE-BEF5-A63024E08232}" destId="{79E27E4C-E286-4F04-AFE7-C1754E8AA2DF}" srcOrd="0" destOrd="0" presId="urn:microsoft.com/office/officeart/2005/8/layout/hProcess9"/>
    <dgm:cxn modelId="{B25AE323-F931-490F-9B68-58B8D86133D8}" type="presParOf" srcId="{6FDD3611-F4D8-40DE-BEF5-A63024E08232}" destId="{4C778AEA-FB1B-4DFB-9141-20365C09293E}" srcOrd="1" destOrd="0" presId="urn:microsoft.com/office/officeart/2005/8/layout/hProcess9"/>
    <dgm:cxn modelId="{05E1EF63-AB95-4A9E-9A77-0B8216CD090A}" type="presParOf" srcId="{4C778AEA-FB1B-4DFB-9141-20365C09293E}" destId="{CF01CD6B-DEC2-449A-A7FE-20B7CA562A2B}" srcOrd="0" destOrd="0" presId="urn:microsoft.com/office/officeart/2005/8/layout/hProcess9"/>
    <dgm:cxn modelId="{87B5382C-AEF5-404F-9FA5-531B4BF97B31}" type="presParOf" srcId="{4C778AEA-FB1B-4DFB-9141-20365C09293E}" destId="{9CBE2C8B-7531-4F30-80FE-80FE0DB1E9C3}" srcOrd="1" destOrd="0" presId="urn:microsoft.com/office/officeart/2005/8/layout/hProcess9"/>
    <dgm:cxn modelId="{EFFA0E7A-E363-4AC1-A20C-6C02C9CB765E}" type="presParOf" srcId="{4C778AEA-FB1B-4DFB-9141-20365C09293E}" destId="{104E2EA5-547D-43B6-899C-F0DF37F69EC6}" srcOrd="2" destOrd="0" presId="urn:microsoft.com/office/officeart/2005/8/layout/hProcess9"/>
    <dgm:cxn modelId="{77E9EB2D-D2A0-4799-A31B-F25B22AECFBA}" type="presParOf" srcId="{4C778AEA-FB1B-4DFB-9141-20365C09293E}" destId="{81108889-5752-4F39-8FED-08A3E6D08EDA}" srcOrd="3" destOrd="0" presId="urn:microsoft.com/office/officeart/2005/8/layout/hProcess9"/>
    <dgm:cxn modelId="{5BC446BC-3764-4317-AA0D-EA7E940BD644}" type="presParOf" srcId="{4C778AEA-FB1B-4DFB-9141-20365C09293E}" destId="{A6484CB0-86C2-4FE2-B8DA-E11092B6069F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itchFamily="34" charset="0"/>
            </a:rPr>
            <a:t>Monitor</a:t>
          </a:r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/>
      <dgm:spPr/>
      <dgm:t>
        <a:bodyPr/>
        <a:lstStyle/>
        <a:p>
          <a:endParaRPr lang="en-GB" dirty="0"/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Y="-1333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9660" custScaleY="44203" custLinFactNeighborX="4817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 custScaleX="123678" custScaleY="21366" custLinFactNeighborX="17537" custLinFactNeighborY="-23061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 custScaleX="140558" custScaleY="20462" custLinFactNeighborX="30213" custLinFactNeighborY="-26336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F9FA6550-607F-4709-B9E2-8A4B1F834D26}" type="presOf" srcId="{C2A586C9-8EF0-4C1C-987F-81B5D1B5DECD}" destId="{673ACC63-DDA9-47B2-9CCE-E6388957FA1B}" srcOrd="0" destOrd="0" presId="urn:microsoft.com/office/officeart/2005/8/layout/arrow2"/>
    <dgm:cxn modelId="{A39C6C54-B021-4F12-A9DA-34B8307786D5}" type="presOf" srcId="{98763441-F687-432A-ADC7-A8273BA1CB3C}" destId="{CC5EA2CA-DC0C-4381-9E27-1BAFBAFE9412}" srcOrd="0" destOrd="0" presId="urn:microsoft.com/office/officeart/2005/8/layout/arrow2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44603C85-7A68-4577-9A47-EB83A4A21E7E}" type="presOf" srcId="{14C1FE22-F2D4-4DCB-8B0B-B8C3FC2F2080}" destId="{1D4160C9-2541-464E-A82C-7939AB87AEE0}" srcOrd="0" destOrd="0" presId="urn:microsoft.com/office/officeart/2005/8/layout/arrow2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063EB9C5-ECA0-4339-9EEE-0D3B4036DDED}" type="presOf" srcId="{932F3B65-A6D2-4DBA-86EE-F48A37358776}" destId="{721CB223-9826-46E7-8F7D-970CDA35D74D}" srcOrd="0" destOrd="0" presId="urn:microsoft.com/office/officeart/2005/8/layout/arrow2"/>
    <dgm:cxn modelId="{57CB93EC-8777-4711-98B8-2FCBB161C11D}" type="presOf" srcId="{32E3326D-4061-4D35-A655-9C87F1B858C7}" destId="{56714A9F-3D7C-4718-9408-460C5969AC7D}" srcOrd="0" destOrd="0" presId="urn:microsoft.com/office/officeart/2005/8/layout/arrow2"/>
    <dgm:cxn modelId="{44BDF7C3-D166-42F3-B7D9-C5F68C1BDA96}" type="presParOf" srcId="{673ACC63-DDA9-47B2-9CCE-E6388957FA1B}" destId="{6973D110-78A7-4835-BF21-527E0CCB18BE}" srcOrd="0" destOrd="0" presId="urn:microsoft.com/office/officeart/2005/8/layout/arrow2"/>
    <dgm:cxn modelId="{667AC2A9-27DF-496C-88D4-C3B0CDC9041D}" type="presParOf" srcId="{673ACC63-DDA9-47B2-9CCE-E6388957FA1B}" destId="{5AA797C3-C1CD-4BB2-90F0-EE12AF086380}" srcOrd="1" destOrd="0" presId="urn:microsoft.com/office/officeart/2005/8/layout/arrow2"/>
    <dgm:cxn modelId="{71958681-9E34-4D74-A2E7-507C1DFDFEE2}" type="presParOf" srcId="{5AA797C3-C1CD-4BB2-90F0-EE12AF086380}" destId="{5905204C-1634-4875-B214-F1CC98FA1AE0}" srcOrd="0" destOrd="0" presId="urn:microsoft.com/office/officeart/2005/8/layout/arrow2"/>
    <dgm:cxn modelId="{B33F92A6-D7D1-4AFC-80CA-8B88BBBEF1E4}" type="presParOf" srcId="{5AA797C3-C1CD-4BB2-90F0-EE12AF086380}" destId="{CC5EA2CA-DC0C-4381-9E27-1BAFBAFE9412}" srcOrd="1" destOrd="0" presId="urn:microsoft.com/office/officeart/2005/8/layout/arrow2"/>
    <dgm:cxn modelId="{2234C659-B73B-4840-875B-BB836C0D2C42}" type="presParOf" srcId="{5AA797C3-C1CD-4BB2-90F0-EE12AF086380}" destId="{0B2BC47A-88BE-4021-A78F-F791D8BA6D6B}" srcOrd="2" destOrd="0" presId="urn:microsoft.com/office/officeart/2005/8/layout/arrow2"/>
    <dgm:cxn modelId="{06612D7A-380F-4C01-BA38-71E2F7304C19}" type="presParOf" srcId="{5AA797C3-C1CD-4BB2-90F0-EE12AF086380}" destId="{721CB223-9826-46E7-8F7D-970CDA35D74D}" srcOrd="3" destOrd="0" presId="urn:microsoft.com/office/officeart/2005/8/layout/arrow2"/>
    <dgm:cxn modelId="{728E6062-EBE6-4170-B98B-1421653EB1BF}" type="presParOf" srcId="{5AA797C3-C1CD-4BB2-90F0-EE12AF086380}" destId="{AE30B103-B878-4165-9931-B87F32BF643E}" srcOrd="4" destOrd="0" presId="urn:microsoft.com/office/officeart/2005/8/layout/arrow2"/>
    <dgm:cxn modelId="{5F5C9A6A-373F-4DAE-B8A2-6FC3A05D2B18}" type="presParOf" srcId="{5AA797C3-C1CD-4BB2-90F0-EE12AF086380}" destId="{56714A9F-3D7C-4718-9408-460C5969AC7D}" srcOrd="5" destOrd="0" presId="urn:microsoft.com/office/officeart/2005/8/layout/arrow2"/>
    <dgm:cxn modelId="{13678086-235B-40D1-9A32-E90050A3A18D}" type="presParOf" srcId="{5AA797C3-C1CD-4BB2-90F0-EE12AF086380}" destId="{24978128-97E5-4BD6-9DF2-7A62A0BB71F1}" srcOrd="6" destOrd="0" presId="urn:microsoft.com/office/officeart/2005/8/layout/arrow2"/>
    <dgm:cxn modelId="{4C6CDF44-A13F-4B45-A3B2-D46680F64F44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C2A586C9-8EF0-4C1C-987F-81B5D1B5DECD}" type="doc">
      <dgm:prSet loTypeId="urn:microsoft.com/office/officeart/2005/8/layout/arrow2" loCatId="process" qsTypeId="urn:microsoft.com/office/officeart/2005/8/quickstyle/simple5" qsCatId="simple" csTypeId="urn:microsoft.com/office/officeart/2005/8/colors/accent1_2#8" csCatId="accent1" phldr="1"/>
      <dgm:spPr/>
    </dgm:pt>
    <dgm:pt modelId="{98763441-F687-432A-ADC7-A8273BA1CB3C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Action</a:t>
          </a:r>
        </a:p>
      </dgm:t>
    </dgm:pt>
    <dgm:pt modelId="{7CC62DCA-F7F6-445C-A617-1B6E9532B471}" type="parTrans" cxnId="{CD79930C-1B0F-4085-8B86-AF471618B407}">
      <dgm:prSet/>
      <dgm:spPr/>
      <dgm:t>
        <a:bodyPr/>
        <a:lstStyle/>
        <a:p>
          <a:endParaRPr lang="en-GB"/>
        </a:p>
      </dgm:t>
    </dgm:pt>
    <dgm:pt modelId="{84EABFE1-38BD-4F99-855B-BB967299AFC5}" type="sibTrans" cxnId="{CD79930C-1B0F-4085-8B86-AF471618B407}">
      <dgm:prSet/>
      <dgm:spPr/>
      <dgm:t>
        <a:bodyPr/>
        <a:lstStyle/>
        <a:p>
          <a:endParaRPr lang="en-GB"/>
        </a:p>
      </dgm:t>
    </dgm:pt>
    <dgm:pt modelId="{932F3B65-A6D2-4DBA-86EE-F48A37358776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Record</a:t>
          </a:r>
        </a:p>
      </dgm:t>
    </dgm:pt>
    <dgm:pt modelId="{0AD6C75B-C59E-4403-B1D1-1D87F44CE646}" type="parTrans" cxnId="{1EA5A394-2CBE-495C-BB01-AAB77D378D88}">
      <dgm:prSet/>
      <dgm:spPr/>
      <dgm:t>
        <a:bodyPr/>
        <a:lstStyle/>
        <a:p>
          <a:endParaRPr lang="en-GB"/>
        </a:p>
      </dgm:t>
    </dgm:pt>
    <dgm:pt modelId="{2FDFF97D-EEFF-4D7B-9F89-A96EEAD31529}" type="sibTrans" cxnId="{1EA5A394-2CBE-495C-BB01-AAB77D378D88}">
      <dgm:prSet/>
      <dgm:spPr/>
      <dgm:t>
        <a:bodyPr/>
        <a:lstStyle/>
        <a:p>
          <a:endParaRPr lang="en-GB"/>
        </a:p>
      </dgm:t>
    </dgm:pt>
    <dgm:pt modelId="{32E3326D-4061-4D35-A655-9C87F1B858C7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Monitor</a:t>
          </a:r>
        </a:p>
      </dgm:t>
    </dgm:pt>
    <dgm:pt modelId="{31DD1FB7-69C0-4730-81B3-4B15D06DC5F5}" type="parTrans" cxnId="{2142217D-19C5-4952-8EDE-A5BEEFCE41C9}">
      <dgm:prSet/>
      <dgm:spPr/>
      <dgm:t>
        <a:bodyPr/>
        <a:lstStyle/>
        <a:p>
          <a:endParaRPr lang="en-GB"/>
        </a:p>
      </dgm:t>
    </dgm:pt>
    <dgm:pt modelId="{FFA0FC5F-12D7-4FF5-975E-B52C95F4EC13}" type="sibTrans" cxnId="{2142217D-19C5-4952-8EDE-A5BEEFCE41C9}">
      <dgm:prSet/>
      <dgm:spPr/>
      <dgm:t>
        <a:bodyPr/>
        <a:lstStyle/>
        <a:p>
          <a:endParaRPr lang="en-GB"/>
        </a:p>
      </dgm:t>
    </dgm:pt>
    <dgm:pt modelId="{14C1FE22-F2D4-4DCB-8B0B-B8C3FC2F2080}">
      <dgm:prSet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Review</a:t>
          </a:r>
        </a:p>
      </dgm:t>
    </dgm:pt>
    <dgm:pt modelId="{B9E4450B-DBF1-4548-A9F7-A1F27A084232}" type="parTrans" cxnId="{CE1177B7-C258-4DD0-993A-D512720F44EC}">
      <dgm:prSet/>
      <dgm:spPr/>
      <dgm:t>
        <a:bodyPr/>
        <a:lstStyle/>
        <a:p>
          <a:endParaRPr lang="en-GB"/>
        </a:p>
      </dgm:t>
    </dgm:pt>
    <dgm:pt modelId="{2B478375-14CA-4EC5-BE0A-17D8D877FB87}" type="sibTrans" cxnId="{CE1177B7-C258-4DD0-993A-D512720F44EC}">
      <dgm:prSet/>
      <dgm:spPr/>
      <dgm:t>
        <a:bodyPr/>
        <a:lstStyle/>
        <a:p>
          <a:endParaRPr lang="en-GB"/>
        </a:p>
      </dgm:t>
    </dgm:pt>
    <dgm:pt modelId="{673ACC63-DDA9-47B2-9CCE-E6388957FA1B}" type="pres">
      <dgm:prSet presAssocID="{C2A586C9-8EF0-4C1C-987F-81B5D1B5DECD}" presName="arrowDiagram" presStyleCnt="0">
        <dgm:presLayoutVars>
          <dgm:chMax val="5"/>
          <dgm:dir/>
          <dgm:resizeHandles val="exact"/>
        </dgm:presLayoutVars>
      </dgm:prSet>
      <dgm:spPr/>
    </dgm:pt>
    <dgm:pt modelId="{6973D110-78A7-4835-BF21-527E0CCB18BE}" type="pres">
      <dgm:prSet presAssocID="{C2A586C9-8EF0-4C1C-987F-81B5D1B5DECD}" presName="arrow" presStyleLbl="bgShp" presStyleIdx="0" presStyleCnt="1" custLinFactNeighborX="-671" custLinFactNeighborY="1107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</dgm:pt>
    <dgm:pt modelId="{5AA797C3-C1CD-4BB2-90F0-EE12AF086380}" type="pres">
      <dgm:prSet presAssocID="{C2A586C9-8EF0-4C1C-987F-81B5D1B5DECD}" presName="arrowDiagram4" presStyleCnt="0"/>
      <dgm:spPr/>
    </dgm:pt>
    <dgm:pt modelId="{5905204C-1634-4875-B214-F1CC98FA1AE0}" type="pres">
      <dgm:prSet presAssocID="{98763441-F687-432A-ADC7-A8273BA1CB3C}" presName="bullet4a" presStyleLbl="node1" presStyleIdx="0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CC5EA2CA-DC0C-4381-9E27-1BAFBAFE9412}" type="pres">
      <dgm:prSet presAssocID="{98763441-F687-432A-ADC7-A8273BA1CB3C}" presName="textBox4a" presStyleLbl="revTx" presStyleIdx="0" presStyleCnt="4" custScaleX="127333" custScaleY="44203" custLinFactNeighborX="9837" custLinFactNeighborY="-3394">
        <dgm:presLayoutVars>
          <dgm:bulletEnabled val="1"/>
        </dgm:presLayoutVars>
      </dgm:prSet>
      <dgm:spPr/>
    </dgm:pt>
    <dgm:pt modelId="{0B2BC47A-88BE-4021-A78F-F791D8BA6D6B}" type="pres">
      <dgm:prSet presAssocID="{932F3B65-A6D2-4DBA-86EE-F48A37358776}" presName="bullet4b" presStyleLbl="node1" presStyleIdx="1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721CB223-9826-46E7-8F7D-970CDA35D74D}" type="pres">
      <dgm:prSet presAssocID="{932F3B65-A6D2-4DBA-86EE-F48A37358776}" presName="textBox4b" presStyleLbl="revTx" presStyleIdx="1" presStyleCnt="4" custScaleX="123678" custScaleY="21366" custLinFactNeighborX="12896" custLinFactNeighborY="-23061">
        <dgm:presLayoutVars>
          <dgm:bulletEnabled val="1"/>
        </dgm:presLayoutVars>
      </dgm:prSet>
      <dgm:spPr/>
    </dgm:pt>
    <dgm:pt modelId="{AE30B103-B878-4165-9931-B87F32BF643E}" type="pres">
      <dgm:prSet presAssocID="{32E3326D-4061-4D35-A655-9C87F1B858C7}" presName="bullet4c" presStyleLbl="node1" presStyleIdx="2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56714A9F-3D7C-4718-9408-460C5969AC7D}" type="pres">
      <dgm:prSet presAssocID="{32E3326D-4061-4D35-A655-9C87F1B858C7}" presName="textBox4c" presStyleLbl="revTx" presStyleIdx="2" presStyleCnt="4" custScaleX="121290" custScaleY="19950" custLinFactNeighborX="15544" custLinFactNeighborY="-29330">
        <dgm:presLayoutVars>
          <dgm:bulletEnabled val="1"/>
        </dgm:presLayoutVars>
      </dgm:prSet>
      <dgm:spPr/>
    </dgm:pt>
    <dgm:pt modelId="{24978128-97E5-4BD6-9DF2-7A62A0BB71F1}" type="pres">
      <dgm:prSet presAssocID="{14C1FE22-F2D4-4DCB-8B0B-B8C3FC2F2080}" presName="bullet4d" presStyleLbl="node1" presStyleIdx="3" presStyleCnt="4"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</dgm:pt>
    <dgm:pt modelId="{1D4160C9-2541-464E-A82C-7939AB87AEE0}" type="pres">
      <dgm:prSet presAssocID="{14C1FE22-F2D4-4DCB-8B0B-B8C3FC2F2080}" presName="textBox4d" presStyleLbl="revTx" presStyleIdx="3" presStyleCnt="4" custScaleX="153874" custScaleY="16192" custLinFactNeighborX="56447" custLinFactNeighborY="-42173">
        <dgm:presLayoutVars>
          <dgm:bulletEnabled val="1"/>
        </dgm:presLayoutVars>
      </dgm:prSet>
      <dgm:spPr/>
    </dgm:pt>
  </dgm:ptLst>
  <dgm:cxnLst>
    <dgm:cxn modelId="{CD79930C-1B0F-4085-8B86-AF471618B407}" srcId="{C2A586C9-8EF0-4C1C-987F-81B5D1B5DECD}" destId="{98763441-F687-432A-ADC7-A8273BA1CB3C}" srcOrd="0" destOrd="0" parTransId="{7CC62DCA-F7F6-445C-A617-1B6E9532B471}" sibTransId="{84EABFE1-38BD-4F99-855B-BB967299AFC5}"/>
    <dgm:cxn modelId="{2142217D-19C5-4952-8EDE-A5BEEFCE41C9}" srcId="{C2A586C9-8EF0-4C1C-987F-81B5D1B5DECD}" destId="{32E3326D-4061-4D35-A655-9C87F1B858C7}" srcOrd="2" destOrd="0" parTransId="{31DD1FB7-69C0-4730-81B3-4B15D06DC5F5}" sibTransId="{FFA0FC5F-12D7-4FF5-975E-B52C95F4EC13}"/>
    <dgm:cxn modelId="{1EA5A394-2CBE-495C-BB01-AAB77D378D88}" srcId="{C2A586C9-8EF0-4C1C-987F-81B5D1B5DECD}" destId="{932F3B65-A6D2-4DBA-86EE-F48A37358776}" srcOrd="1" destOrd="0" parTransId="{0AD6C75B-C59E-4403-B1D1-1D87F44CE646}" sibTransId="{2FDFF97D-EEFF-4D7B-9F89-A96EEAD31529}"/>
    <dgm:cxn modelId="{702C2999-4A0F-4D26-8322-B833AAA5E5D4}" type="presOf" srcId="{932F3B65-A6D2-4DBA-86EE-F48A37358776}" destId="{721CB223-9826-46E7-8F7D-970CDA35D74D}" srcOrd="0" destOrd="0" presId="urn:microsoft.com/office/officeart/2005/8/layout/arrow2"/>
    <dgm:cxn modelId="{4056649A-FC5D-48EA-B0F9-1B2DC8BCFFF9}" type="presOf" srcId="{C2A586C9-8EF0-4C1C-987F-81B5D1B5DECD}" destId="{673ACC63-DDA9-47B2-9CCE-E6388957FA1B}" srcOrd="0" destOrd="0" presId="urn:microsoft.com/office/officeart/2005/8/layout/arrow2"/>
    <dgm:cxn modelId="{CE1177B7-C258-4DD0-993A-D512720F44EC}" srcId="{C2A586C9-8EF0-4C1C-987F-81B5D1B5DECD}" destId="{14C1FE22-F2D4-4DCB-8B0B-B8C3FC2F2080}" srcOrd="3" destOrd="0" parTransId="{B9E4450B-DBF1-4548-A9F7-A1F27A084232}" sibTransId="{2B478375-14CA-4EC5-BE0A-17D8D877FB87}"/>
    <dgm:cxn modelId="{290596D9-0A97-4094-B77B-CB42AEE0E954}" type="presOf" srcId="{32E3326D-4061-4D35-A655-9C87F1B858C7}" destId="{56714A9F-3D7C-4718-9408-460C5969AC7D}" srcOrd="0" destOrd="0" presId="urn:microsoft.com/office/officeart/2005/8/layout/arrow2"/>
    <dgm:cxn modelId="{03AD2BDC-E7A9-4722-98B3-DA846B3CA2C9}" type="presOf" srcId="{98763441-F687-432A-ADC7-A8273BA1CB3C}" destId="{CC5EA2CA-DC0C-4381-9E27-1BAFBAFE9412}" srcOrd="0" destOrd="0" presId="urn:microsoft.com/office/officeart/2005/8/layout/arrow2"/>
    <dgm:cxn modelId="{F97C6BE8-7195-47F8-AA4F-17B692E2A64B}" type="presOf" srcId="{14C1FE22-F2D4-4DCB-8B0B-B8C3FC2F2080}" destId="{1D4160C9-2541-464E-A82C-7939AB87AEE0}" srcOrd="0" destOrd="0" presId="urn:microsoft.com/office/officeart/2005/8/layout/arrow2"/>
    <dgm:cxn modelId="{C63984E3-305C-44C7-A452-C54D4D89A6C1}" type="presParOf" srcId="{673ACC63-DDA9-47B2-9CCE-E6388957FA1B}" destId="{6973D110-78A7-4835-BF21-527E0CCB18BE}" srcOrd="0" destOrd="0" presId="urn:microsoft.com/office/officeart/2005/8/layout/arrow2"/>
    <dgm:cxn modelId="{00A6F203-F91E-4F39-8F49-8D05B63EFC7E}" type="presParOf" srcId="{673ACC63-DDA9-47B2-9CCE-E6388957FA1B}" destId="{5AA797C3-C1CD-4BB2-90F0-EE12AF086380}" srcOrd="1" destOrd="0" presId="urn:microsoft.com/office/officeart/2005/8/layout/arrow2"/>
    <dgm:cxn modelId="{8108A238-0D66-424B-A6C7-D931B62BF923}" type="presParOf" srcId="{5AA797C3-C1CD-4BB2-90F0-EE12AF086380}" destId="{5905204C-1634-4875-B214-F1CC98FA1AE0}" srcOrd="0" destOrd="0" presId="urn:microsoft.com/office/officeart/2005/8/layout/arrow2"/>
    <dgm:cxn modelId="{7FE80357-02F2-4E2F-A0E2-CDD122DD2D8F}" type="presParOf" srcId="{5AA797C3-C1CD-4BB2-90F0-EE12AF086380}" destId="{CC5EA2CA-DC0C-4381-9E27-1BAFBAFE9412}" srcOrd="1" destOrd="0" presId="urn:microsoft.com/office/officeart/2005/8/layout/arrow2"/>
    <dgm:cxn modelId="{D27CEAD9-CFE0-4CFD-B531-63BFDB0B4D67}" type="presParOf" srcId="{5AA797C3-C1CD-4BB2-90F0-EE12AF086380}" destId="{0B2BC47A-88BE-4021-A78F-F791D8BA6D6B}" srcOrd="2" destOrd="0" presId="urn:microsoft.com/office/officeart/2005/8/layout/arrow2"/>
    <dgm:cxn modelId="{A2579969-3DED-4495-8BB7-C4BD84982977}" type="presParOf" srcId="{5AA797C3-C1CD-4BB2-90F0-EE12AF086380}" destId="{721CB223-9826-46E7-8F7D-970CDA35D74D}" srcOrd="3" destOrd="0" presId="urn:microsoft.com/office/officeart/2005/8/layout/arrow2"/>
    <dgm:cxn modelId="{6793605F-3931-4168-85B0-F924D73331D9}" type="presParOf" srcId="{5AA797C3-C1CD-4BB2-90F0-EE12AF086380}" destId="{AE30B103-B878-4165-9931-B87F32BF643E}" srcOrd="4" destOrd="0" presId="urn:microsoft.com/office/officeart/2005/8/layout/arrow2"/>
    <dgm:cxn modelId="{B0703A08-D759-452D-8E89-CAB810F327E9}" type="presParOf" srcId="{5AA797C3-C1CD-4BB2-90F0-EE12AF086380}" destId="{56714A9F-3D7C-4718-9408-460C5969AC7D}" srcOrd="5" destOrd="0" presId="urn:microsoft.com/office/officeart/2005/8/layout/arrow2"/>
    <dgm:cxn modelId="{EAA83E06-947D-4E0B-9D51-70448F6A9162}" type="presParOf" srcId="{5AA797C3-C1CD-4BB2-90F0-EE12AF086380}" destId="{24978128-97E5-4BD6-9DF2-7A62A0BB71F1}" srcOrd="6" destOrd="0" presId="urn:microsoft.com/office/officeart/2005/8/layout/arrow2"/>
    <dgm:cxn modelId="{96A8FAEF-A5FC-4823-9776-294F3F383A02}" type="presParOf" srcId="{5AA797C3-C1CD-4BB2-90F0-EE12AF086380}" destId="{1D4160C9-2541-464E-A82C-7939AB87AEE0}" srcOrd="7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7BBD909-67C0-44D0-9632-7F993D7A39B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B06B8F-1DD6-43E2-9925-007A24F19DB1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b="1" dirty="0">
              <a:solidFill>
                <a:schemeClr val="tx1"/>
              </a:solidFill>
            </a:rPr>
            <a:t>Review</a:t>
          </a:r>
          <a:r>
            <a:rPr lang="en-GB" sz="2400" dirty="0">
              <a:solidFill>
                <a:schemeClr val="tx1"/>
              </a:solidFill>
            </a:rPr>
            <a:t>: If the incident is over: Review your decision(s) using the NDM</a:t>
          </a:r>
        </a:p>
      </dgm:t>
    </dgm:pt>
    <dgm:pt modelId="{5AF37565-6DE0-4B36-A969-574EE6B5930B}" type="parTrans" cxnId="{0DDAABEA-3733-4049-B531-57A137B890C9}">
      <dgm:prSet/>
      <dgm:spPr/>
      <dgm:t>
        <a:bodyPr/>
        <a:lstStyle/>
        <a:p>
          <a:endParaRPr lang="en-GB"/>
        </a:p>
      </dgm:t>
    </dgm:pt>
    <dgm:pt modelId="{3043166B-C43F-4C58-9097-6E18C94B9169}" type="sibTrans" cxnId="{0DDAABEA-3733-4049-B531-57A137B890C9}">
      <dgm:prSet/>
      <dgm:spPr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50A2FDF4-74F9-4277-93F1-4E57E2FDED61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What lessons can be taken from how things turned out?</a:t>
          </a:r>
        </a:p>
      </dgm:t>
    </dgm:pt>
    <dgm:pt modelId="{6D30CD9A-EBC8-4324-9D74-8E2D7A2F2982}" type="parTrans" cxnId="{D07ADA6D-9540-4090-AD6B-245662FC795A}">
      <dgm:prSet/>
      <dgm:spPr/>
      <dgm:t>
        <a:bodyPr/>
        <a:lstStyle/>
        <a:p>
          <a:endParaRPr lang="en-GB"/>
        </a:p>
      </dgm:t>
    </dgm:pt>
    <dgm:pt modelId="{F9CE77E4-D5AE-4D38-9DC4-082B24D56BCA}" type="sibTrans" cxnId="{D07ADA6D-9540-4090-AD6B-245662FC795A}">
      <dgm:prSet/>
      <dgm:spPr>
        <a:solidFill>
          <a:schemeClr val="accent2">
            <a:lumMod val="75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  <dgm:t>
        <a:bodyPr/>
        <a:lstStyle/>
        <a:p>
          <a:endParaRPr lang="en-GB"/>
        </a:p>
      </dgm:t>
    </dgm:pt>
    <dgm:pt modelId="{988A588B-E4E9-48F0-8702-9DA75374627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2400" dirty="0">
              <a:solidFill>
                <a:schemeClr val="tx1"/>
              </a:solidFill>
            </a:rPr>
            <a:t>What might you do differently next time?</a:t>
          </a:r>
        </a:p>
      </dgm:t>
    </dgm:pt>
    <dgm:pt modelId="{6C6BC842-51D4-48AF-B7B2-D713D916A58C}" type="parTrans" cxnId="{6A4C7506-8F00-4555-B2E3-84607D3576E3}">
      <dgm:prSet/>
      <dgm:spPr/>
      <dgm:t>
        <a:bodyPr/>
        <a:lstStyle/>
        <a:p>
          <a:endParaRPr lang="en-GB"/>
        </a:p>
      </dgm:t>
    </dgm:pt>
    <dgm:pt modelId="{0C6C9629-B96A-491C-BF80-379232D2CB0F}" type="sibTrans" cxnId="{6A4C7506-8F00-4555-B2E3-84607D3576E3}">
      <dgm:prSet/>
      <dgm:spPr/>
      <dgm:t>
        <a:bodyPr/>
        <a:lstStyle/>
        <a:p>
          <a:endParaRPr lang="en-GB"/>
        </a:p>
      </dgm:t>
    </dgm:pt>
    <dgm:pt modelId="{760B5ADF-A791-460A-9908-6037B50BB168}" type="pres">
      <dgm:prSet presAssocID="{47BBD909-67C0-44D0-9632-7F993D7A39BF}" presName="outerComposite" presStyleCnt="0">
        <dgm:presLayoutVars>
          <dgm:chMax val="5"/>
          <dgm:dir/>
          <dgm:resizeHandles val="exact"/>
        </dgm:presLayoutVars>
      </dgm:prSet>
      <dgm:spPr/>
    </dgm:pt>
    <dgm:pt modelId="{A6F4AC59-097F-443C-8DC1-18E2F30E36A9}" type="pres">
      <dgm:prSet presAssocID="{47BBD909-67C0-44D0-9632-7F993D7A39BF}" presName="dummyMaxCanvas" presStyleCnt="0">
        <dgm:presLayoutVars/>
      </dgm:prSet>
      <dgm:spPr/>
    </dgm:pt>
    <dgm:pt modelId="{3B54C914-B1A8-4FDF-9F74-0E44D42B0A88}" type="pres">
      <dgm:prSet presAssocID="{47BBD909-67C0-44D0-9632-7F993D7A39BF}" presName="ThreeNodes_1" presStyleLbl="node1" presStyleIdx="0" presStyleCnt="3">
        <dgm:presLayoutVars>
          <dgm:bulletEnabled val="1"/>
        </dgm:presLayoutVars>
      </dgm:prSet>
      <dgm:spPr/>
    </dgm:pt>
    <dgm:pt modelId="{49C52666-3919-4DCF-8AC2-8D7CA74B8BBB}" type="pres">
      <dgm:prSet presAssocID="{47BBD909-67C0-44D0-9632-7F993D7A39BF}" presName="ThreeNodes_2" presStyleLbl="node1" presStyleIdx="1" presStyleCnt="3">
        <dgm:presLayoutVars>
          <dgm:bulletEnabled val="1"/>
        </dgm:presLayoutVars>
      </dgm:prSet>
      <dgm:spPr/>
    </dgm:pt>
    <dgm:pt modelId="{649FA62E-FA13-4011-A358-B5DA8C7D9425}" type="pres">
      <dgm:prSet presAssocID="{47BBD909-67C0-44D0-9632-7F993D7A39BF}" presName="ThreeNodes_3" presStyleLbl="node1" presStyleIdx="2" presStyleCnt="3">
        <dgm:presLayoutVars>
          <dgm:bulletEnabled val="1"/>
        </dgm:presLayoutVars>
      </dgm:prSet>
      <dgm:spPr/>
    </dgm:pt>
    <dgm:pt modelId="{70079DAF-10B6-4B6F-8CF6-CB994B77C908}" type="pres">
      <dgm:prSet presAssocID="{47BBD909-67C0-44D0-9632-7F993D7A39BF}" presName="ThreeConn_1-2" presStyleLbl="fgAccFollowNode1" presStyleIdx="0" presStyleCnt="2">
        <dgm:presLayoutVars>
          <dgm:bulletEnabled val="1"/>
        </dgm:presLayoutVars>
      </dgm:prSet>
      <dgm:spPr/>
    </dgm:pt>
    <dgm:pt modelId="{E63B7983-5493-4ADB-826B-7AF45672460B}" type="pres">
      <dgm:prSet presAssocID="{47BBD909-67C0-44D0-9632-7F993D7A39BF}" presName="ThreeConn_2-3" presStyleLbl="fgAccFollowNode1" presStyleIdx="1" presStyleCnt="2">
        <dgm:presLayoutVars>
          <dgm:bulletEnabled val="1"/>
        </dgm:presLayoutVars>
      </dgm:prSet>
      <dgm:spPr/>
    </dgm:pt>
    <dgm:pt modelId="{10317D44-7BEB-46AD-B6A3-1A350E7B8480}" type="pres">
      <dgm:prSet presAssocID="{47BBD909-67C0-44D0-9632-7F993D7A39BF}" presName="ThreeNodes_1_text" presStyleLbl="node1" presStyleIdx="2" presStyleCnt="3">
        <dgm:presLayoutVars>
          <dgm:bulletEnabled val="1"/>
        </dgm:presLayoutVars>
      </dgm:prSet>
      <dgm:spPr/>
    </dgm:pt>
    <dgm:pt modelId="{B2F920AB-35C8-40E2-AE84-4B9FFC175A85}" type="pres">
      <dgm:prSet presAssocID="{47BBD909-67C0-44D0-9632-7F993D7A39BF}" presName="ThreeNodes_2_text" presStyleLbl="node1" presStyleIdx="2" presStyleCnt="3">
        <dgm:presLayoutVars>
          <dgm:bulletEnabled val="1"/>
        </dgm:presLayoutVars>
      </dgm:prSet>
      <dgm:spPr/>
    </dgm:pt>
    <dgm:pt modelId="{0E6A3219-5BBD-4594-8C58-93C38C827C00}" type="pres">
      <dgm:prSet presAssocID="{47BBD909-67C0-44D0-9632-7F993D7A39B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A4C7506-8F00-4555-B2E3-84607D3576E3}" srcId="{47BBD909-67C0-44D0-9632-7F993D7A39BF}" destId="{988A588B-E4E9-48F0-8702-9DA753746273}" srcOrd="2" destOrd="0" parTransId="{6C6BC842-51D4-48AF-B7B2-D713D916A58C}" sibTransId="{0C6C9629-B96A-491C-BF80-379232D2CB0F}"/>
    <dgm:cxn modelId="{F54A080F-4064-4A76-AFED-D96FD7CC0C23}" type="presOf" srcId="{61B06B8F-1DD6-43E2-9925-007A24F19DB1}" destId="{3B54C914-B1A8-4FDF-9F74-0E44D42B0A88}" srcOrd="0" destOrd="0" presId="urn:microsoft.com/office/officeart/2005/8/layout/vProcess5"/>
    <dgm:cxn modelId="{DFA95D62-7662-4A4B-9F93-2D13705B66EA}" type="presOf" srcId="{988A588B-E4E9-48F0-8702-9DA753746273}" destId="{649FA62E-FA13-4011-A358-B5DA8C7D9425}" srcOrd="0" destOrd="0" presId="urn:microsoft.com/office/officeart/2005/8/layout/vProcess5"/>
    <dgm:cxn modelId="{D07ADA6D-9540-4090-AD6B-245662FC795A}" srcId="{47BBD909-67C0-44D0-9632-7F993D7A39BF}" destId="{50A2FDF4-74F9-4277-93F1-4E57E2FDED61}" srcOrd="1" destOrd="0" parTransId="{6D30CD9A-EBC8-4324-9D74-8E2D7A2F2982}" sibTransId="{F9CE77E4-D5AE-4D38-9DC4-082B24D56BCA}"/>
    <dgm:cxn modelId="{46617F6F-94D1-401F-A3C6-E95EDF7230D0}" type="presOf" srcId="{3043166B-C43F-4C58-9097-6E18C94B9169}" destId="{70079DAF-10B6-4B6F-8CF6-CB994B77C908}" srcOrd="0" destOrd="0" presId="urn:microsoft.com/office/officeart/2005/8/layout/vProcess5"/>
    <dgm:cxn modelId="{25606651-2B97-4DE6-9702-244E4431644D}" type="presOf" srcId="{988A588B-E4E9-48F0-8702-9DA753746273}" destId="{0E6A3219-5BBD-4594-8C58-93C38C827C00}" srcOrd="1" destOrd="0" presId="urn:microsoft.com/office/officeart/2005/8/layout/vProcess5"/>
    <dgm:cxn modelId="{08BB2482-6FAF-4FED-BF52-4C4DBB6BDDAA}" type="presOf" srcId="{47BBD909-67C0-44D0-9632-7F993D7A39BF}" destId="{760B5ADF-A791-460A-9908-6037B50BB168}" srcOrd="0" destOrd="0" presId="urn:microsoft.com/office/officeart/2005/8/layout/vProcess5"/>
    <dgm:cxn modelId="{9A4C1E9C-4123-40B8-9283-61D9E29310C1}" type="presOf" srcId="{50A2FDF4-74F9-4277-93F1-4E57E2FDED61}" destId="{49C52666-3919-4DCF-8AC2-8D7CA74B8BBB}" srcOrd="0" destOrd="0" presId="urn:microsoft.com/office/officeart/2005/8/layout/vProcess5"/>
    <dgm:cxn modelId="{33C9A2B5-89BB-4ED6-A982-B33C26F03677}" type="presOf" srcId="{F9CE77E4-D5AE-4D38-9DC4-082B24D56BCA}" destId="{E63B7983-5493-4ADB-826B-7AF45672460B}" srcOrd="0" destOrd="0" presId="urn:microsoft.com/office/officeart/2005/8/layout/vProcess5"/>
    <dgm:cxn modelId="{ABED19D3-20AC-45E9-AE61-D50626E2C671}" type="presOf" srcId="{61B06B8F-1DD6-43E2-9925-007A24F19DB1}" destId="{10317D44-7BEB-46AD-B6A3-1A350E7B8480}" srcOrd="1" destOrd="0" presId="urn:microsoft.com/office/officeart/2005/8/layout/vProcess5"/>
    <dgm:cxn modelId="{0DDAABEA-3733-4049-B531-57A137B890C9}" srcId="{47BBD909-67C0-44D0-9632-7F993D7A39BF}" destId="{61B06B8F-1DD6-43E2-9925-007A24F19DB1}" srcOrd="0" destOrd="0" parTransId="{5AF37565-6DE0-4B36-A969-574EE6B5930B}" sibTransId="{3043166B-C43F-4C58-9097-6E18C94B9169}"/>
    <dgm:cxn modelId="{5F2838FD-4AF0-4674-A250-BD70324330D5}" type="presOf" srcId="{50A2FDF4-74F9-4277-93F1-4E57E2FDED61}" destId="{B2F920AB-35C8-40E2-AE84-4B9FFC175A85}" srcOrd="1" destOrd="0" presId="urn:microsoft.com/office/officeart/2005/8/layout/vProcess5"/>
    <dgm:cxn modelId="{1CCEE50B-D83E-4207-AC80-605C1B5C4048}" type="presParOf" srcId="{760B5ADF-A791-460A-9908-6037B50BB168}" destId="{A6F4AC59-097F-443C-8DC1-18E2F30E36A9}" srcOrd="0" destOrd="0" presId="urn:microsoft.com/office/officeart/2005/8/layout/vProcess5"/>
    <dgm:cxn modelId="{4DC2DD81-4A72-4B80-B35C-CCC3D9F5785B}" type="presParOf" srcId="{760B5ADF-A791-460A-9908-6037B50BB168}" destId="{3B54C914-B1A8-4FDF-9F74-0E44D42B0A88}" srcOrd="1" destOrd="0" presId="urn:microsoft.com/office/officeart/2005/8/layout/vProcess5"/>
    <dgm:cxn modelId="{548C66CE-A02F-45BD-B031-8B88B4140FAF}" type="presParOf" srcId="{760B5ADF-A791-460A-9908-6037B50BB168}" destId="{49C52666-3919-4DCF-8AC2-8D7CA74B8BBB}" srcOrd="2" destOrd="0" presId="urn:microsoft.com/office/officeart/2005/8/layout/vProcess5"/>
    <dgm:cxn modelId="{1ED4B5C2-418F-42E6-A500-578CF73F73CA}" type="presParOf" srcId="{760B5ADF-A791-460A-9908-6037B50BB168}" destId="{649FA62E-FA13-4011-A358-B5DA8C7D9425}" srcOrd="3" destOrd="0" presId="urn:microsoft.com/office/officeart/2005/8/layout/vProcess5"/>
    <dgm:cxn modelId="{15E726CB-2DFF-4528-9157-C0E36D9CC37F}" type="presParOf" srcId="{760B5ADF-A791-460A-9908-6037B50BB168}" destId="{70079DAF-10B6-4B6F-8CF6-CB994B77C908}" srcOrd="4" destOrd="0" presId="urn:microsoft.com/office/officeart/2005/8/layout/vProcess5"/>
    <dgm:cxn modelId="{2C7B208D-585D-4B27-B3FB-964654CF8508}" type="presParOf" srcId="{760B5ADF-A791-460A-9908-6037B50BB168}" destId="{E63B7983-5493-4ADB-826B-7AF45672460B}" srcOrd="5" destOrd="0" presId="urn:microsoft.com/office/officeart/2005/8/layout/vProcess5"/>
    <dgm:cxn modelId="{A91C3FD2-BA52-434E-9986-1F89079ADA99}" type="presParOf" srcId="{760B5ADF-A791-460A-9908-6037B50BB168}" destId="{10317D44-7BEB-46AD-B6A3-1A350E7B8480}" srcOrd="6" destOrd="0" presId="urn:microsoft.com/office/officeart/2005/8/layout/vProcess5"/>
    <dgm:cxn modelId="{67ACC1FB-C270-4C46-80C4-81D7C50EE1D0}" type="presParOf" srcId="{760B5ADF-A791-460A-9908-6037B50BB168}" destId="{B2F920AB-35C8-40E2-AE84-4B9FFC175A85}" srcOrd="7" destOrd="0" presId="urn:microsoft.com/office/officeart/2005/8/layout/vProcess5"/>
    <dgm:cxn modelId="{3B16BBCD-4FA7-4B43-BA03-BD017CDD977B}" type="presParOf" srcId="{760B5ADF-A791-460A-9908-6037B50BB168}" destId="{0E6A3219-5BBD-4594-8C58-93C38C827C0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F0F89-9735-4B49-AA76-5D8312E095AB}">
      <dsp:nvSpPr>
        <dsp:cNvPr id="0" name=""/>
        <dsp:cNvSpPr/>
      </dsp:nvSpPr>
      <dsp:spPr>
        <a:xfrm>
          <a:off x="0" y="479892"/>
          <a:ext cx="3359051" cy="201543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Acting on impulse (too quickly)</a:t>
          </a:r>
        </a:p>
      </dsp:txBody>
      <dsp:txXfrm>
        <a:off x="0" y="479892"/>
        <a:ext cx="3359051" cy="2015430"/>
      </dsp:txXfrm>
    </dsp:sp>
    <dsp:sp modelId="{EC86D6C9-94F5-4ACE-B0C4-92D3FA458DF7}">
      <dsp:nvSpPr>
        <dsp:cNvPr id="0" name=""/>
        <dsp:cNvSpPr/>
      </dsp:nvSpPr>
      <dsp:spPr>
        <a:xfrm>
          <a:off x="3694956" y="479892"/>
          <a:ext cx="3359051" cy="2015430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Risk avoidance</a:t>
          </a:r>
        </a:p>
      </dsp:txBody>
      <dsp:txXfrm>
        <a:off x="3694956" y="479892"/>
        <a:ext cx="3359051" cy="2015430"/>
      </dsp:txXfrm>
    </dsp:sp>
    <dsp:sp modelId="{E686DA8D-7E3B-4004-B1EF-EC67D542A6EA}">
      <dsp:nvSpPr>
        <dsp:cNvPr id="0" name=""/>
        <dsp:cNvSpPr/>
      </dsp:nvSpPr>
      <dsp:spPr>
        <a:xfrm>
          <a:off x="7389912" y="479892"/>
          <a:ext cx="3359051" cy="201543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Ignorance</a:t>
          </a:r>
        </a:p>
      </dsp:txBody>
      <dsp:txXfrm>
        <a:off x="7389912" y="479892"/>
        <a:ext cx="3359051" cy="2015430"/>
      </dsp:txXfrm>
    </dsp:sp>
    <dsp:sp modelId="{DA996DD0-AE7B-43AA-9560-6D54108B0462}">
      <dsp:nvSpPr>
        <dsp:cNvPr id="0" name=""/>
        <dsp:cNvSpPr/>
      </dsp:nvSpPr>
      <dsp:spPr>
        <a:xfrm>
          <a:off x="0" y="2831228"/>
          <a:ext cx="3359051" cy="201543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Halo effect – decision maker is an expert in one field &amp; so therefore “good at everything” </a:t>
          </a:r>
        </a:p>
      </dsp:txBody>
      <dsp:txXfrm>
        <a:off x="0" y="2831228"/>
        <a:ext cx="3359051" cy="2015430"/>
      </dsp:txXfrm>
    </dsp:sp>
    <dsp:sp modelId="{8C879395-05C2-40A4-A160-C5422DB2C615}">
      <dsp:nvSpPr>
        <dsp:cNvPr id="0" name=""/>
        <dsp:cNvSpPr/>
      </dsp:nvSpPr>
      <dsp:spPr>
        <a:xfrm>
          <a:off x="3694956" y="2831228"/>
          <a:ext cx="3359051" cy="2015430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Being a decision making loner</a:t>
          </a:r>
        </a:p>
      </dsp:txBody>
      <dsp:txXfrm>
        <a:off x="3694956" y="2831228"/>
        <a:ext cx="3359051" cy="2015430"/>
      </dsp:txXfrm>
    </dsp:sp>
    <dsp:sp modelId="{994F2877-6350-4B48-A72E-F28D2962CC4F}">
      <dsp:nvSpPr>
        <dsp:cNvPr id="0" name=""/>
        <dsp:cNvSpPr/>
      </dsp:nvSpPr>
      <dsp:spPr>
        <a:xfrm>
          <a:off x="7389912" y="2831228"/>
          <a:ext cx="3359051" cy="201543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 “one solution” decision maker</a:t>
          </a:r>
        </a:p>
      </dsp:txBody>
      <dsp:txXfrm>
        <a:off x="7389912" y="2831228"/>
        <a:ext cx="3359051" cy="2015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00DCE8-2912-4D17-8EA9-A2EF7F466450}">
      <dsp:nvSpPr>
        <dsp:cNvPr id="0" name=""/>
        <dsp:cNvSpPr/>
      </dsp:nvSpPr>
      <dsp:spPr>
        <a:xfrm rot="5400000">
          <a:off x="458029" y="1157720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914A1-501C-4990-A6A2-06C75A10B08D}">
      <dsp:nvSpPr>
        <dsp:cNvPr id="0" name=""/>
        <dsp:cNvSpPr/>
      </dsp:nvSpPr>
      <dsp:spPr>
        <a:xfrm>
          <a:off x="874449" y="1022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Define the decision</a:t>
          </a:r>
        </a:p>
      </dsp:txBody>
      <dsp:txXfrm>
        <a:off x="917091" y="43664"/>
        <a:ext cx="2341219" cy="1370617"/>
      </dsp:txXfrm>
    </dsp:sp>
    <dsp:sp modelId="{B21B29CB-5F1F-4DFE-A0A9-D1939139344F}">
      <dsp:nvSpPr>
        <dsp:cNvPr id="0" name=""/>
        <dsp:cNvSpPr/>
      </dsp:nvSpPr>
      <dsp:spPr>
        <a:xfrm rot="5400000">
          <a:off x="458029" y="2977597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4CD22-B15C-4BCD-A306-A4B8D07D831A}">
      <dsp:nvSpPr>
        <dsp:cNvPr id="0" name=""/>
        <dsp:cNvSpPr/>
      </dsp:nvSpPr>
      <dsp:spPr>
        <a:xfrm>
          <a:off x="874449" y="1820900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Is this your decision to make?</a:t>
          </a:r>
        </a:p>
      </dsp:txBody>
      <dsp:txXfrm>
        <a:off x="917091" y="1863542"/>
        <a:ext cx="2341219" cy="1370617"/>
      </dsp:txXfrm>
    </dsp:sp>
    <dsp:sp modelId="{A05DCACE-4508-4595-8A7E-F720C01E337C}">
      <dsp:nvSpPr>
        <dsp:cNvPr id="0" name=""/>
        <dsp:cNvSpPr/>
      </dsp:nvSpPr>
      <dsp:spPr>
        <a:xfrm>
          <a:off x="1367967" y="3887536"/>
          <a:ext cx="3219031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6EDA3-2C60-4CDC-8683-2969D4B344D1}">
      <dsp:nvSpPr>
        <dsp:cNvPr id="0" name=""/>
        <dsp:cNvSpPr/>
      </dsp:nvSpPr>
      <dsp:spPr>
        <a:xfrm>
          <a:off x="874449" y="3640777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Is there a deadline for making the decision?</a:t>
          </a:r>
        </a:p>
      </dsp:txBody>
      <dsp:txXfrm>
        <a:off x="917091" y="3683419"/>
        <a:ext cx="2341219" cy="1370617"/>
      </dsp:txXfrm>
    </dsp:sp>
    <dsp:sp modelId="{E5216089-E4D3-48EB-8ABA-E45718A3A8A3}">
      <dsp:nvSpPr>
        <dsp:cNvPr id="0" name=""/>
        <dsp:cNvSpPr/>
      </dsp:nvSpPr>
      <dsp:spPr>
        <a:xfrm rot="16200000">
          <a:off x="3685278" y="2977597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DDDE4-E210-4258-97C2-4AB4B804F6CF}">
      <dsp:nvSpPr>
        <dsp:cNvPr id="0" name=""/>
        <dsp:cNvSpPr/>
      </dsp:nvSpPr>
      <dsp:spPr>
        <a:xfrm>
          <a:off x="4101698" y="3640777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Why is this decision important?</a:t>
          </a:r>
        </a:p>
      </dsp:txBody>
      <dsp:txXfrm>
        <a:off x="4144340" y="3683419"/>
        <a:ext cx="2341219" cy="1370617"/>
      </dsp:txXfrm>
    </dsp:sp>
    <dsp:sp modelId="{1B760E5A-1390-410B-B792-B96E195143EE}">
      <dsp:nvSpPr>
        <dsp:cNvPr id="0" name=""/>
        <dsp:cNvSpPr/>
      </dsp:nvSpPr>
      <dsp:spPr>
        <a:xfrm rot="16200000">
          <a:off x="3685278" y="1157720"/>
          <a:ext cx="1811659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B28F4A-E827-4C2D-835A-5385D9A2A79F}">
      <dsp:nvSpPr>
        <dsp:cNvPr id="0" name=""/>
        <dsp:cNvSpPr/>
      </dsp:nvSpPr>
      <dsp:spPr>
        <a:xfrm>
          <a:off x="4101698" y="1820900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Who will be affected by this decision?</a:t>
          </a:r>
        </a:p>
      </dsp:txBody>
      <dsp:txXfrm>
        <a:off x="4144340" y="1863542"/>
        <a:ext cx="2341219" cy="1370617"/>
      </dsp:txXfrm>
    </dsp:sp>
    <dsp:sp modelId="{22D0F8D1-BA5B-4118-BEC5-DB6E90293ED2}">
      <dsp:nvSpPr>
        <dsp:cNvPr id="0" name=""/>
        <dsp:cNvSpPr/>
      </dsp:nvSpPr>
      <dsp:spPr>
        <a:xfrm>
          <a:off x="4595216" y="247781"/>
          <a:ext cx="3219031" cy="218385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11277-3A4F-45F5-908F-90463EEC5114}">
      <dsp:nvSpPr>
        <dsp:cNvPr id="0" name=""/>
        <dsp:cNvSpPr/>
      </dsp:nvSpPr>
      <dsp:spPr>
        <a:xfrm>
          <a:off x="4101698" y="1022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Research the background to the decision</a:t>
          </a:r>
        </a:p>
      </dsp:txBody>
      <dsp:txXfrm>
        <a:off x="4144340" y="43664"/>
        <a:ext cx="2341219" cy="1370617"/>
      </dsp:txXfrm>
    </dsp:sp>
    <dsp:sp modelId="{8CA98821-F53D-4C6A-8936-AB15E9F5C6E8}">
      <dsp:nvSpPr>
        <dsp:cNvPr id="0" name=""/>
        <dsp:cNvSpPr/>
      </dsp:nvSpPr>
      <dsp:spPr>
        <a:xfrm>
          <a:off x="7328947" y="1022"/>
          <a:ext cx="2426503" cy="145590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Review your decision making</a:t>
          </a:r>
        </a:p>
      </dsp:txBody>
      <dsp:txXfrm>
        <a:off x="7371589" y="43664"/>
        <a:ext cx="2341219" cy="13706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BEBFC-F44B-43B4-B513-007DBC8C8D0B}">
      <dsp:nvSpPr>
        <dsp:cNvPr id="0" name=""/>
        <dsp:cNvSpPr/>
      </dsp:nvSpPr>
      <dsp:spPr>
        <a:xfrm>
          <a:off x="56235" y="0"/>
          <a:ext cx="10667979" cy="1651287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Police officers &amp; police staff will have to use </a:t>
          </a:r>
          <a:r>
            <a:rPr lang="en-GB" sz="2400" b="1" u="sng" kern="1200" dirty="0">
              <a:solidFill>
                <a:schemeClr val="tx1"/>
              </a:solidFill>
            </a:rPr>
            <a:t>greater professional judgement, take greater risks in their decision making</a:t>
          </a:r>
          <a:r>
            <a:rPr lang="en-GB" sz="2400" u="sng" kern="1200" dirty="0">
              <a:solidFill>
                <a:schemeClr val="tx1"/>
              </a:solidFill>
            </a:rPr>
            <a:t> &amp; </a:t>
          </a:r>
          <a:r>
            <a:rPr lang="en-GB" sz="2400" b="1" u="sng" kern="1200" dirty="0">
              <a:solidFill>
                <a:schemeClr val="tx1"/>
              </a:solidFill>
            </a:rPr>
            <a:t>use their discretion </a:t>
          </a:r>
          <a:r>
            <a:rPr lang="en-GB" sz="2400" u="sng" kern="1200" dirty="0">
              <a:solidFill>
                <a:schemeClr val="tx1"/>
              </a:solidFill>
            </a:rPr>
            <a:t>in order to achieve the </a:t>
          </a:r>
          <a:r>
            <a:rPr lang="en-GB" sz="2400" kern="1200" dirty="0">
              <a:solidFill>
                <a:schemeClr val="tx1"/>
              </a:solidFill>
            </a:rPr>
            <a:t>highest levels of trust &amp; confidence in policing.</a:t>
          </a:r>
        </a:p>
      </dsp:txBody>
      <dsp:txXfrm>
        <a:off x="104600" y="48365"/>
        <a:ext cx="10571249" cy="1554557"/>
      </dsp:txXfrm>
    </dsp:sp>
    <dsp:sp modelId="{0EF7ADF9-F7DC-463A-BD6C-14838E82334D}">
      <dsp:nvSpPr>
        <dsp:cNvPr id="0" name=""/>
        <dsp:cNvSpPr/>
      </dsp:nvSpPr>
      <dsp:spPr>
        <a:xfrm rot="5398718">
          <a:off x="5080125" y="1693831"/>
          <a:ext cx="621124" cy="7430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 rot="-5400000">
        <a:off x="5167729" y="1754809"/>
        <a:ext cx="445847" cy="434787"/>
      </dsp:txXfrm>
    </dsp:sp>
    <dsp:sp modelId="{F6682F80-D65C-41A4-9E73-E664A36BEC88}">
      <dsp:nvSpPr>
        <dsp:cNvPr id="0" name=""/>
        <dsp:cNvSpPr/>
      </dsp:nvSpPr>
      <dsp:spPr>
        <a:xfrm>
          <a:off x="2088574" y="2479453"/>
          <a:ext cx="6605151" cy="1651287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In doing so they will need to know that they have the </a:t>
          </a:r>
          <a:r>
            <a:rPr lang="en-GB" sz="2400" b="1" u="sng" kern="1200" dirty="0">
              <a:solidFill>
                <a:schemeClr val="tx1"/>
              </a:solidFill>
            </a:rPr>
            <a:t>support of their force </a:t>
          </a:r>
          <a:r>
            <a:rPr lang="en-GB" sz="2400" kern="1200" dirty="0">
              <a:solidFill>
                <a:schemeClr val="tx1"/>
              </a:solidFill>
            </a:rPr>
            <a:t>&amp; that there are </a:t>
          </a:r>
          <a:r>
            <a:rPr lang="en-GB" sz="2400" b="1" u="sng" kern="1200" dirty="0">
              <a:solidFill>
                <a:schemeClr val="tx1"/>
              </a:solidFill>
            </a:rPr>
            <a:t>clear and consistent standards</a:t>
          </a:r>
          <a:r>
            <a:rPr lang="en-GB" sz="2400" kern="1200" dirty="0">
              <a:solidFill>
                <a:schemeClr val="tx1"/>
              </a:solidFill>
            </a:rPr>
            <a:t> against which their behaviour will be judged.</a:t>
          </a:r>
        </a:p>
      </dsp:txBody>
      <dsp:txXfrm>
        <a:off x="2136939" y="2527818"/>
        <a:ext cx="6508421" cy="15545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9635E-B3F8-4F9B-82BF-C5491F657083}">
      <dsp:nvSpPr>
        <dsp:cNvPr id="0" name=""/>
        <dsp:cNvSpPr/>
      </dsp:nvSpPr>
      <dsp:spPr>
        <a:xfrm>
          <a:off x="898195" y="2495"/>
          <a:ext cx="3798954" cy="2279372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The 10 Risk Principles were approved by ACPO (now NPCC) in October 2009</a:t>
          </a:r>
        </a:p>
      </dsp:txBody>
      <dsp:txXfrm>
        <a:off x="898195" y="2495"/>
        <a:ext cx="3798954" cy="2279372"/>
      </dsp:txXfrm>
    </dsp:sp>
    <dsp:sp modelId="{5E67A163-6B29-4820-BF05-CFF652DD00C6}">
      <dsp:nvSpPr>
        <dsp:cNvPr id="0" name=""/>
        <dsp:cNvSpPr/>
      </dsp:nvSpPr>
      <dsp:spPr>
        <a:xfrm>
          <a:off x="5077045" y="2495"/>
          <a:ext cx="3798954" cy="2279372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Helps us think &amp; to analyse professional risk taking</a:t>
          </a:r>
        </a:p>
      </dsp:txBody>
      <dsp:txXfrm>
        <a:off x="5077045" y="2495"/>
        <a:ext cx="3798954" cy="2279372"/>
      </dsp:txXfrm>
    </dsp:sp>
    <dsp:sp modelId="{C912511C-D6F9-492A-B72E-06312510EC3C}">
      <dsp:nvSpPr>
        <dsp:cNvPr id="0" name=""/>
        <dsp:cNvSpPr/>
      </dsp:nvSpPr>
      <dsp:spPr>
        <a:xfrm>
          <a:off x="898195" y="2661763"/>
          <a:ext cx="3798954" cy="2279372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Not prescriptive, they encourage people to use their professional judgement</a:t>
          </a:r>
        </a:p>
      </dsp:txBody>
      <dsp:txXfrm>
        <a:off x="898195" y="2661763"/>
        <a:ext cx="3798954" cy="2279372"/>
      </dsp:txXfrm>
    </dsp:sp>
    <dsp:sp modelId="{8C31C1AE-7B6A-40EF-A365-9FFA34C48152}">
      <dsp:nvSpPr>
        <dsp:cNvPr id="0" name=""/>
        <dsp:cNvSpPr/>
      </dsp:nvSpPr>
      <dsp:spPr>
        <a:xfrm>
          <a:off x="5077045" y="2661763"/>
          <a:ext cx="3798954" cy="2279372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The Risk Principles underpin the NDM &amp; reinforce the key aspects of it</a:t>
          </a:r>
        </a:p>
      </dsp:txBody>
      <dsp:txXfrm>
        <a:off x="5077045" y="2661763"/>
        <a:ext cx="3798954" cy="22793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E9A7D7-7CFF-46C5-85C4-1A21FBF1A465}">
      <dsp:nvSpPr>
        <dsp:cNvPr id="0" name=""/>
        <dsp:cNvSpPr/>
      </dsp:nvSpPr>
      <dsp:spPr>
        <a:xfrm>
          <a:off x="8761" y="926989"/>
          <a:ext cx="2618638" cy="373190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Values based tool to provide a simple, logical &amp; evidence based approach to policing decisions</a:t>
          </a:r>
        </a:p>
      </dsp:txBody>
      <dsp:txXfrm>
        <a:off x="85458" y="1003686"/>
        <a:ext cx="2465244" cy="3578510"/>
      </dsp:txXfrm>
    </dsp:sp>
    <dsp:sp modelId="{0E2A28B6-6367-4D81-968A-4E3C4D8A2BF1}">
      <dsp:nvSpPr>
        <dsp:cNvPr id="0" name=""/>
        <dsp:cNvSpPr/>
      </dsp:nvSpPr>
      <dsp:spPr>
        <a:xfrm>
          <a:off x="2889263" y="2468230"/>
          <a:ext cx="555151" cy="6494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2889263" y="2598114"/>
        <a:ext cx="388606" cy="389654"/>
      </dsp:txXfrm>
    </dsp:sp>
    <dsp:sp modelId="{C4AA8435-E8BA-4AB5-95C7-DB0DAD33CF9B}">
      <dsp:nvSpPr>
        <dsp:cNvPr id="0" name=""/>
        <dsp:cNvSpPr/>
      </dsp:nvSpPr>
      <dsp:spPr>
        <a:xfrm>
          <a:off x="3674854" y="926989"/>
          <a:ext cx="2618638" cy="3731904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Empowers staff in their decision making giving them greater confidence</a:t>
          </a:r>
        </a:p>
      </dsp:txBody>
      <dsp:txXfrm>
        <a:off x="3751551" y="1003686"/>
        <a:ext cx="2465244" cy="3578510"/>
      </dsp:txXfrm>
    </dsp:sp>
    <dsp:sp modelId="{8A3D5CDC-F917-4825-970E-DD48FA7BD3C3}">
      <dsp:nvSpPr>
        <dsp:cNvPr id="0" name=""/>
        <dsp:cNvSpPr/>
      </dsp:nvSpPr>
      <dsp:spPr>
        <a:xfrm>
          <a:off x="6555356" y="2468230"/>
          <a:ext cx="555151" cy="6494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6555356" y="2598114"/>
        <a:ext cx="388606" cy="389654"/>
      </dsp:txXfrm>
    </dsp:sp>
    <dsp:sp modelId="{00F3CB04-B406-49F4-B6E8-03F30FD7CDE6}">
      <dsp:nvSpPr>
        <dsp:cNvPr id="0" name=""/>
        <dsp:cNvSpPr/>
      </dsp:nvSpPr>
      <dsp:spPr>
        <a:xfrm>
          <a:off x="7340947" y="926989"/>
          <a:ext cx="2618638" cy="37319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Makes staff question the situations confronting them, more challenging of themselves &amp; more customer focused</a:t>
          </a:r>
        </a:p>
      </dsp:txBody>
      <dsp:txXfrm>
        <a:off x="7417644" y="1003686"/>
        <a:ext cx="2465244" cy="35785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Identify Options &amp; Contingencies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Take Action and Review What Happened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03296" y="4899906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77274" y="4973884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891455" y="1815899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965433" y="1889877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34820" y="4899920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908798" y="4973898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D7A8D-7461-4B18-A3F5-B096CE1B5933}">
      <dsp:nvSpPr>
        <dsp:cNvPr id="0" name=""/>
        <dsp:cNvSpPr/>
      </dsp:nvSpPr>
      <dsp:spPr>
        <a:xfrm>
          <a:off x="1925376" y="1703"/>
          <a:ext cx="4277246" cy="1226857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What is a Threat Assessment?</a:t>
          </a:r>
        </a:p>
      </dsp:txBody>
      <dsp:txXfrm>
        <a:off x="1961309" y="37636"/>
        <a:ext cx="4205380" cy="1154991"/>
      </dsp:txXfrm>
    </dsp:sp>
    <dsp:sp modelId="{29437CFD-0D54-4B6B-B8CB-5FBD3A6A8455}">
      <dsp:nvSpPr>
        <dsp:cNvPr id="0" name=""/>
        <dsp:cNvSpPr/>
      </dsp:nvSpPr>
      <dsp:spPr>
        <a:xfrm rot="5400000">
          <a:off x="3618453" y="1287966"/>
          <a:ext cx="891093" cy="10693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0" kern="1200"/>
        </a:p>
      </dsp:txBody>
      <dsp:txXfrm rot="-5400000">
        <a:off x="3743206" y="1377075"/>
        <a:ext cx="641587" cy="623765"/>
      </dsp:txXfrm>
    </dsp:sp>
    <dsp:sp modelId="{2EF8798D-8FED-4E09-A893-8696A10F2784}">
      <dsp:nvSpPr>
        <dsp:cNvPr id="0" name=""/>
        <dsp:cNvSpPr/>
      </dsp:nvSpPr>
      <dsp:spPr>
        <a:xfrm>
          <a:off x="1198800" y="2416684"/>
          <a:ext cx="5730398" cy="2376248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‘</a:t>
          </a:r>
          <a:r>
            <a:rPr lang="en-GB" sz="2400" i="1" kern="1200" dirty="0">
              <a:solidFill>
                <a:schemeClr val="tx1"/>
              </a:solidFill>
            </a:rPr>
            <a:t>A threat assessment is the analysis of </a:t>
          </a:r>
          <a:r>
            <a:rPr lang="en-GB" sz="2400" b="1" i="1" kern="1200" dirty="0">
              <a:solidFill>
                <a:schemeClr val="tx1"/>
              </a:solidFill>
            </a:rPr>
            <a:t>potential</a:t>
          </a:r>
          <a:r>
            <a:rPr lang="en-GB" sz="2400" i="1" kern="1200" dirty="0">
              <a:solidFill>
                <a:schemeClr val="tx1"/>
              </a:solidFill>
            </a:rPr>
            <a:t> or </a:t>
          </a:r>
          <a:r>
            <a:rPr lang="en-GB" sz="2400" b="1" i="1" kern="1200" dirty="0">
              <a:solidFill>
                <a:schemeClr val="tx1"/>
              </a:solidFill>
            </a:rPr>
            <a:t>actual harm </a:t>
          </a:r>
          <a:r>
            <a:rPr lang="en-GB" sz="2400" i="1" kern="1200" dirty="0">
              <a:solidFill>
                <a:schemeClr val="tx1"/>
              </a:solidFill>
            </a:rPr>
            <a:t>to </a:t>
          </a:r>
          <a:r>
            <a:rPr lang="en-GB" sz="2400" b="1" i="1" kern="1200" dirty="0">
              <a:solidFill>
                <a:schemeClr val="tx1"/>
              </a:solidFill>
            </a:rPr>
            <a:t>people or property,</a:t>
          </a:r>
          <a:r>
            <a:rPr lang="en-GB" sz="2400" i="1" kern="1200" dirty="0">
              <a:solidFill>
                <a:schemeClr val="tx1"/>
              </a:solidFill>
            </a:rPr>
            <a:t> the </a:t>
          </a:r>
          <a:r>
            <a:rPr lang="en-GB" sz="2400" b="1" i="1" kern="1200" dirty="0">
              <a:solidFill>
                <a:schemeClr val="tx1"/>
              </a:solidFill>
            </a:rPr>
            <a:t>probability </a:t>
          </a:r>
          <a:r>
            <a:rPr lang="en-GB" sz="2400" i="1" kern="1200" dirty="0">
              <a:solidFill>
                <a:schemeClr val="tx1"/>
              </a:solidFill>
            </a:rPr>
            <a:t>of it occurring &amp; the</a:t>
          </a:r>
          <a:r>
            <a:rPr lang="en-GB" sz="2400" b="1" i="1" kern="1200" dirty="0">
              <a:solidFill>
                <a:schemeClr val="tx1"/>
              </a:solidFill>
            </a:rPr>
            <a:t> consequences </a:t>
          </a:r>
          <a:r>
            <a:rPr lang="en-GB" sz="2400" i="1" kern="1200" dirty="0">
              <a:solidFill>
                <a:schemeClr val="tx1"/>
              </a:solidFill>
            </a:rPr>
            <a:t>or </a:t>
          </a:r>
          <a:r>
            <a:rPr lang="en-GB" sz="2400" b="1" i="1" kern="1200" dirty="0">
              <a:solidFill>
                <a:schemeClr val="tx1"/>
              </a:solidFill>
            </a:rPr>
            <a:t>impact</a:t>
          </a:r>
          <a:r>
            <a:rPr lang="en-GB" sz="2400" i="1" kern="1200" dirty="0">
              <a:solidFill>
                <a:schemeClr val="tx1"/>
              </a:solidFill>
            </a:rPr>
            <a:t> should it occur’</a:t>
          </a:r>
        </a:p>
      </dsp:txBody>
      <dsp:txXfrm>
        <a:off x="1268398" y="2486282"/>
        <a:ext cx="5591202" cy="22370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CB8D9-9167-499B-AC5D-F69EE6493BB2}">
      <dsp:nvSpPr>
        <dsp:cNvPr id="0" name=""/>
        <dsp:cNvSpPr/>
      </dsp:nvSpPr>
      <dsp:spPr>
        <a:xfrm>
          <a:off x="1189984" y="540"/>
          <a:ext cx="5748031" cy="1769449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Identify who (individuals – groups) or what is at risk from the identified threat</a:t>
          </a:r>
        </a:p>
      </dsp:txBody>
      <dsp:txXfrm>
        <a:off x="1241809" y="52365"/>
        <a:ext cx="5644381" cy="1665799"/>
      </dsp:txXfrm>
    </dsp:sp>
    <dsp:sp modelId="{ED12CD96-43BF-4481-AC98-134BF6EF05B9}">
      <dsp:nvSpPr>
        <dsp:cNvPr id="0" name=""/>
        <dsp:cNvSpPr/>
      </dsp:nvSpPr>
      <dsp:spPr>
        <a:xfrm rot="5400000">
          <a:off x="3732228" y="1814225"/>
          <a:ext cx="663543" cy="7962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700" kern="1200"/>
        </a:p>
      </dsp:txBody>
      <dsp:txXfrm rot="-5400000">
        <a:off x="3825124" y="1880580"/>
        <a:ext cx="477752" cy="464480"/>
      </dsp:txXfrm>
    </dsp:sp>
    <dsp:sp modelId="{FF16A7E7-A5E9-4954-8BA8-A654053B362B}">
      <dsp:nvSpPr>
        <dsp:cNvPr id="0" name=""/>
        <dsp:cNvSpPr/>
      </dsp:nvSpPr>
      <dsp:spPr>
        <a:xfrm>
          <a:off x="700305" y="2654714"/>
          <a:ext cx="6727388" cy="176944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Identify &amp; grade that level of risk of </a:t>
          </a:r>
          <a:r>
            <a:rPr lang="en-GB" sz="2400" b="1" kern="1200" dirty="0">
              <a:solidFill>
                <a:schemeClr val="tx1"/>
              </a:solidFill>
            </a:rPr>
            <a:t>potential</a:t>
          </a:r>
          <a:r>
            <a:rPr lang="en-GB" sz="2400" kern="1200" dirty="0">
              <a:solidFill>
                <a:schemeClr val="tx1"/>
              </a:solidFill>
            </a:rPr>
            <a:t> or </a:t>
          </a:r>
          <a:r>
            <a:rPr lang="en-GB" sz="2400" b="1" kern="1200" dirty="0">
              <a:solidFill>
                <a:schemeClr val="tx1"/>
              </a:solidFill>
            </a:rPr>
            <a:t>actual harm </a:t>
          </a:r>
          <a:r>
            <a:rPr lang="en-GB" sz="2400" kern="1200" dirty="0">
              <a:solidFill>
                <a:schemeClr val="tx1"/>
              </a:solidFill>
            </a:rPr>
            <a:t>to </a:t>
          </a:r>
          <a:r>
            <a:rPr lang="en-GB" sz="2400" b="1" kern="1200" dirty="0">
              <a:solidFill>
                <a:schemeClr val="tx1"/>
              </a:solidFill>
            </a:rPr>
            <a:t>people &amp; property </a:t>
          </a:r>
          <a:r>
            <a:rPr lang="en-GB" sz="2400" kern="1200" dirty="0">
              <a:solidFill>
                <a:schemeClr val="tx1"/>
              </a:solidFill>
            </a:rPr>
            <a:t>(individual or groups). This needs to be now or at the point of potential conflict </a:t>
          </a:r>
        </a:p>
      </dsp:txBody>
      <dsp:txXfrm>
        <a:off x="752130" y="2706539"/>
        <a:ext cx="6623738" cy="166579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BB772-01E7-437B-B779-EF9F28FCC420}">
      <dsp:nvSpPr>
        <dsp:cNvPr id="0" name=""/>
        <dsp:cNvSpPr/>
      </dsp:nvSpPr>
      <dsp:spPr>
        <a:xfrm>
          <a:off x="2897639" y="0"/>
          <a:ext cx="2049153" cy="2049465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rgbClr val="FF0000"/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6BAE3-FEA1-4B36-99B0-32E07519055D}">
      <dsp:nvSpPr>
        <dsp:cNvPr id="0" name=""/>
        <dsp:cNvSpPr/>
      </dsp:nvSpPr>
      <dsp:spPr>
        <a:xfrm>
          <a:off x="3350570" y="739919"/>
          <a:ext cx="1138675" cy="569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High</a:t>
          </a:r>
        </a:p>
      </dsp:txBody>
      <dsp:txXfrm>
        <a:off x="3350570" y="739919"/>
        <a:ext cx="1138675" cy="569201"/>
      </dsp:txXfrm>
    </dsp:sp>
    <dsp:sp modelId="{EAE82B12-C2A3-4A22-89DA-3EC128989134}">
      <dsp:nvSpPr>
        <dsp:cNvPr id="0" name=""/>
        <dsp:cNvSpPr/>
      </dsp:nvSpPr>
      <dsp:spPr>
        <a:xfrm>
          <a:off x="2328494" y="1177569"/>
          <a:ext cx="2049153" cy="2049465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rgbClr val="FF6600"/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8B3D2-478B-4490-91B2-1187FA779634}">
      <dsp:nvSpPr>
        <dsp:cNvPr id="0" name=""/>
        <dsp:cNvSpPr/>
      </dsp:nvSpPr>
      <dsp:spPr>
        <a:xfrm>
          <a:off x="2783733" y="1924300"/>
          <a:ext cx="1138675" cy="569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Medium</a:t>
          </a:r>
        </a:p>
      </dsp:txBody>
      <dsp:txXfrm>
        <a:off x="2783733" y="1924300"/>
        <a:ext cx="1138675" cy="569201"/>
      </dsp:txXfrm>
    </dsp:sp>
    <dsp:sp modelId="{EC0CA576-EE6F-49E8-9FA3-16476F7E2CF8}">
      <dsp:nvSpPr>
        <dsp:cNvPr id="0" name=""/>
        <dsp:cNvSpPr/>
      </dsp:nvSpPr>
      <dsp:spPr>
        <a:xfrm>
          <a:off x="3043485" y="2496056"/>
          <a:ext cx="1760540" cy="1761245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rgbClr val="00B050"/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B996D-A52F-48BB-A1BD-77FDBF86CEFB}">
      <dsp:nvSpPr>
        <dsp:cNvPr id="0" name=""/>
        <dsp:cNvSpPr/>
      </dsp:nvSpPr>
      <dsp:spPr>
        <a:xfrm>
          <a:off x="3353263" y="3110384"/>
          <a:ext cx="1138675" cy="569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Low</a:t>
          </a:r>
        </a:p>
      </dsp:txBody>
      <dsp:txXfrm>
        <a:off x="3353263" y="3110384"/>
        <a:ext cx="1138675" cy="56920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6DC14-26B2-45A8-B267-7E904535C15D}">
      <dsp:nvSpPr>
        <dsp:cNvPr id="0" name=""/>
        <dsp:cNvSpPr/>
      </dsp:nvSpPr>
      <dsp:spPr>
        <a:xfrm>
          <a:off x="1252896" y="0"/>
          <a:ext cx="5449699" cy="4930556"/>
        </a:xfrm>
        <a:prstGeom prst="rightArrow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3789C-2397-41BA-B826-5F263736DD93}">
      <dsp:nvSpPr>
        <dsp:cNvPr id="0" name=""/>
        <dsp:cNvSpPr/>
      </dsp:nvSpPr>
      <dsp:spPr>
        <a:xfrm>
          <a:off x="2449074" y="1479166"/>
          <a:ext cx="3057343" cy="1972222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 risk is the likelihood or chance of injury or harm happening</a:t>
          </a:r>
        </a:p>
      </dsp:txBody>
      <dsp:txXfrm>
        <a:off x="2545350" y="1575442"/>
        <a:ext cx="2864791" cy="177967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61C8A-98CB-45E3-88BB-2A6E6D030454}">
      <dsp:nvSpPr>
        <dsp:cNvPr id="0" name=""/>
        <dsp:cNvSpPr/>
      </dsp:nvSpPr>
      <dsp:spPr>
        <a:xfrm>
          <a:off x="6869" y="867027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Powers of Entry</a:t>
          </a:r>
        </a:p>
      </dsp:txBody>
      <dsp:txXfrm>
        <a:off x="42952" y="903110"/>
        <a:ext cx="1981135" cy="1159815"/>
      </dsp:txXfrm>
    </dsp:sp>
    <dsp:sp modelId="{197B88CE-B3DF-4817-A71B-967FA932ECF6}">
      <dsp:nvSpPr>
        <dsp:cNvPr id="0" name=""/>
        <dsp:cNvSpPr/>
      </dsp:nvSpPr>
      <dsp:spPr>
        <a:xfrm>
          <a:off x="2240862" y="1228408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2240862" y="1330252"/>
        <a:ext cx="304710" cy="305530"/>
      </dsp:txXfrm>
    </dsp:sp>
    <dsp:sp modelId="{6A9F0F26-DD42-4B77-A124-59351A0D46AD}">
      <dsp:nvSpPr>
        <dsp:cNvPr id="0" name=""/>
        <dsp:cNvSpPr/>
      </dsp:nvSpPr>
      <dsp:spPr>
        <a:xfrm>
          <a:off x="2881492" y="867027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RIPA</a:t>
          </a:r>
        </a:p>
      </dsp:txBody>
      <dsp:txXfrm>
        <a:off x="2917575" y="903110"/>
        <a:ext cx="1981135" cy="1159815"/>
      </dsp:txXfrm>
    </dsp:sp>
    <dsp:sp modelId="{AE830928-B621-460A-A89C-FDF033057919}">
      <dsp:nvSpPr>
        <dsp:cNvPr id="0" name=""/>
        <dsp:cNvSpPr/>
      </dsp:nvSpPr>
      <dsp:spPr>
        <a:xfrm>
          <a:off x="5115485" y="1228408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5115485" y="1330252"/>
        <a:ext cx="304710" cy="305530"/>
      </dsp:txXfrm>
    </dsp:sp>
    <dsp:sp modelId="{1C703AAF-F9E4-4287-A1B3-9FD9FB8C9955}">
      <dsp:nvSpPr>
        <dsp:cNvPr id="0" name=""/>
        <dsp:cNvSpPr/>
      </dsp:nvSpPr>
      <dsp:spPr>
        <a:xfrm>
          <a:off x="5756115" y="867027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Common Law</a:t>
          </a:r>
        </a:p>
      </dsp:txBody>
      <dsp:txXfrm>
        <a:off x="5792198" y="903110"/>
        <a:ext cx="1981135" cy="1159815"/>
      </dsp:txXfrm>
    </dsp:sp>
    <dsp:sp modelId="{33AA1DB2-0287-4352-94C1-4645086F0D7E}">
      <dsp:nvSpPr>
        <dsp:cNvPr id="0" name=""/>
        <dsp:cNvSpPr/>
      </dsp:nvSpPr>
      <dsp:spPr>
        <a:xfrm rot="5400000">
          <a:off x="6565116" y="2242739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-5400000">
        <a:off x="6630001" y="2279698"/>
        <a:ext cx="305530" cy="304710"/>
      </dsp:txXfrm>
    </dsp:sp>
    <dsp:sp modelId="{AB896BD1-CC3E-4485-8743-2BD8F21B52FF}">
      <dsp:nvSpPr>
        <dsp:cNvPr id="0" name=""/>
        <dsp:cNvSpPr/>
      </dsp:nvSpPr>
      <dsp:spPr>
        <a:xfrm>
          <a:off x="5756115" y="2920329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PACE</a:t>
          </a:r>
        </a:p>
      </dsp:txBody>
      <dsp:txXfrm>
        <a:off x="5792198" y="2956412"/>
        <a:ext cx="1981135" cy="1159815"/>
      </dsp:txXfrm>
    </dsp:sp>
    <dsp:sp modelId="{751CEA76-3DE3-4D7C-9A5C-40CA993A143A}">
      <dsp:nvSpPr>
        <dsp:cNvPr id="0" name=""/>
        <dsp:cNvSpPr/>
      </dsp:nvSpPr>
      <dsp:spPr>
        <a:xfrm rot="10800000">
          <a:off x="5140124" y="3281710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270714" y="3383554"/>
        <a:ext cx="304710" cy="305530"/>
      </dsp:txXfrm>
    </dsp:sp>
    <dsp:sp modelId="{592AFC35-D391-4CDF-A0AB-A9C99D170322}">
      <dsp:nvSpPr>
        <dsp:cNvPr id="0" name=""/>
        <dsp:cNvSpPr/>
      </dsp:nvSpPr>
      <dsp:spPr>
        <a:xfrm>
          <a:off x="2881492" y="2920329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Force Policies &amp; Procedures</a:t>
          </a:r>
        </a:p>
      </dsp:txBody>
      <dsp:txXfrm>
        <a:off x="2917575" y="2956412"/>
        <a:ext cx="1981135" cy="1159815"/>
      </dsp:txXfrm>
    </dsp:sp>
    <dsp:sp modelId="{D1F603E0-787E-4BFD-846B-6048E41BF25A}">
      <dsp:nvSpPr>
        <dsp:cNvPr id="0" name=""/>
        <dsp:cNvSpPr/>
      </dsp:nvSpPr>
      <dsp:spPr>
        <a:xfrm rot="10800000">
          <a:off x="2265501" y="3281710"/>
          <a:ext cx="435300" cy="5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2396091" y="3383554"/>
        <a:ext cx="304710" cy="305530"/>
      </dsp:txXfrm>
    </dsp:sp>
    <dsp:sp modelId="{D2BF30AB-CA45-4084-A83E-920D58341258}">
      <dsp:nvSpPr>
        <dsp:cNvPr id="0" name=""/>
        <dsp:cNvSpPr/>
      </dsp:nvSpPr>
      <dsp:spPr>
        <a:xfrm>
          <a:off x="6869" y="2920329"/>
          <a:ext cx="2053301" cy="1231981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National Guidelines</a:t>
          </a:r>
        </a:p>
      </dsp:txBody>
      <dsp:txXfrm>
        <a:off x="42952" y="2956412"/>
        <a:ext cx="1981135" cy="115981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Identify Options &amp; Contingencies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CAB36-08FD-4481-8483-9FF65B24B70A}">
      <dsp:nvSpPr>
        <dsp:cNvPr id="0" name=""/>
        <dsp:cNvSpPr/>
      </dsp:nvSpPr>
      <dsp:spPr>
        <a:xfrm>
          <a:off x="1754292" y="887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As a public authority you will be expected to act</a:t>
          </a:r>
        </a:p>
      </dsp:txBody>
      <dsp:txXfrm>
        <a:off x="1801840" y="48435"/>
        <a:ext cx="2610578" cy="1528308"/>
      </dsp:txXfrm>
    </dsp:sp>
    <dsp:sp modelId="{979B558B-746F-4516-91C5-7705EFF3ADAC}">
      <dsp:nvSpPr>
        <dsp:cNvPr id="0" name=""/>
        <dsp:cNvSpPr/>
      </dsp:nvSpPr>
      <dsp:spPr>
        <a:xfrm>
          <a:off x="4698066" y="477086"/>
          <a:ext cx="573603" cy="6710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4698066" y="611287"/>
        <a:ext cx="401522" cy="402605"/>
      </dsp:txXfrm>
    </dsp:sp>
    <dsp:sp modelId="{51BAF46F-5527-4C50-B6E0-106FD8D15910}">
      <dsp:nvSpPr>
        <dsp:cNvPr id="0" name=""/>
        <dsp:cNvSpPr/>
      </dsp:nvSpPr>
      <dsp:spPr>
        <a:xfrm>
          <a:off x="5542237" y="887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You have a: </a:t>
          </a:r>
          <a:r>
            <a:rPr lang="en-GB" sz="2400" b="1" kern="1200" dirty="0">
              <a:solidFill>
                <a:schemeClr val="tx1"/>
              </a:solidFill>
            </a:rPr>
            <a:t>Positive Obligation &amp; a Duty of Care</a:t>
          </a:r>
        </a:p>
      </dsp:txBody>
      <dsp:txXfrm>
        <a:off x="5589785" y="48435"/>
        <a:ext cx="2610578" cy="1528308"/>
      </dsp:txXfrm>
    </dsp:sp>
    <dsp:sp modelId="{C9CA2A64-5D9E-4841-8A60-59E7891E43EB}">
      <dsp:nvSpPr>
        <dsp:cNvPr id="0" name=""/>
        <dsp:cNvSpPr/>
      </dsp:nvSpPr>
      <dsp:spPr>
        <a:xfrm rot="5400000">
          <a:off x="6608273" y="1813689"/>
          <a:ext cx="573603" cy="6710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 rot="-5400000">
        <a:off x="6693773" y="1862391"/>
        <a:ext cx="402605" cy="401522"/>
      </dsp:txXfrm>
    </dsp:sp>
    <dsp:sp modelId="{C009AC00-0C4B-43F7-BD9D-B52B82AED7DC}">
      <dsp:nvSpPr>
        <dsp:cNvPr id="0" name=""/>
        <dsp:cNvSpPr/>
      </dsp:nvSpPr>
      <dsp:spPr>
        <a:xfrm>
          <a:off x="5542237" y="2706562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That means you simply cannot walk on by</a:t>
          </a:r>
        </a:p>
      </dsp:txBody>
      <dsp:txXfrm>
        <a:off x="5589785" y="2754110"/>
        <a:ext cx="2610578" cy="1528308"/>
      </dsp:txXfrm>
    </dsp:sp>
    <dsp:sp modelId="{8B50B9AA-4D33-4178-9DA5-753CCE916AF6}">
      <dsp:nvSpPr>
        <dsp:cNvPr id="0" name=""/>
        <dsp:cNvSpPr/>
      </dsp:nvSpPr>
      <dsp:spPr>
        <a:xfrm rot="10800000">
          <a:off x="4730535" y="3182761"/>
          <a:ext cx="573603" cy="6710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 rot="10800000">
        <a:off x="4902616" y="3316962"/>
        <a:ext cx="401522" cy="402605"/>
      </dsp:txXfrm>
    </dsp:sp>
    <dsp:sp modelId="{2771EE40-B3CF-4BCC-B4E4-188B160EC487}">
      <dsp:nvSpPr>
        <dsp:cNvPr id="0" name=""/>
        <dsp:cNvSpPr/>
      </dsp:nvSpPr>
      <dsp:spPr>
        <a:xfrm>
          <a:off x="1754292" y="2706562"/>
          <a:ext cx="2705674" cy="162340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You</a:t>
          </a:r>
          <a:r>
            <a:rPr lang="en-GB" sz="2400" b="1" u="none" kern="1200" dirty="0">
              <a:solidFill>
                <a:schemeClr val="tx1"/>
              </a:solidFill>
            </a:rPr>
            <a:t> </a:t>
          </a:r>
          <a:r>
            <a:rPr lang="en-GB" sz="2400" b="1" u="sng" kern="1200" dirty="0">
              <a:solidFill>
                <a:schemeClr val="tx1"/>
              </a:solidFill>
            </a:rPr>
            <a:t>must</a:t>
          </a:r>
          <a:r>
            <a:rPr lang="en-GB" sz="2400" b="1" u="none" kern="1200" dirty="0">
              <a:solidFill>
                <a:schemeClr val="tx1"/>
              </a:solidFill>
            </a:rPr>
            <a:t> </a:t>
          </a:r>
          <a:r>
            <a:rPr lang="en-GB" sz="2400" kern="1200" dirty="0">
              <a:solidFill>
                <a:schemeClr val="tx1"/>
              </a:solidFill>
            </a:rPr>
            <a:t>do something…..</a:t>
          </a:r>
        </a:p>
      </dsp:txBody>
      <dsp:txXfrm>
        <a:off x="1801840" y="2754110"/>
        <a:ext cx="2610578" cy="152830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CF9E0-F9DA-4B64-AA87-6720EDB6451F}">
      <dsp:nvSpPr>
        <dsp:cNvPr id="0" name=""/>
        <dsp:cNvSpPr/>
      </dsp:nvSpPr>
      <dsp:spPr>
        <a:xfrm>
          <a:off x="1557557" y="-15412"/>
          <a:ext cx="6397192" cy="6397192"/>
        </a:xfrm>
        <a:prstGeom prst="circularArrow">
          <a:avLst>
            <a:gd name="adj1" fmla="val 5544"/>
            <a:gd name="adj2" fmla="val 330680"/>
            <a:gd name="adj3" fmla="val 13748523"/>
            <a:gd name="adj4" fmla="val 17402664"/>
            <a:gd name="adj5" fmla="val 5757"/>
          </a:avLst>
        </a:prstGeom>
        <a:solidFill>
          <a:srgbClr val="0000FF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F4C0A-8F69-4F12-B3CE-C885DE67E84E}">
      <dsp:nvSpPr>
        <dsp:cNvPr id="0" name=""/>
        <dsp:cNvSpPr/>
      </dsp:nvSpPr>
      <dsp:spPr>
        <a:xfrm>
          <a:off x="3240702" y="26971"/>
          <a:ext cx="3030901" cy="1515450"/>
        </a:xfrm>
        <a:prstGeom prst="roundRect">
          <a:avLst/>
        </a:prstGeom>
        <a:solidFill>
          <a:srgbClr val="FFB7B7"/>
        </a:solidFill>
        <a:ln w="1905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altLang="en-US" sz="2800" kern="1200" dirty="0">
            <a:solidFill>
              <a:schemeClr val="tx1"/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Gather Information &amp; Intelligence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314680" y="100949"/>
        <a:ext cx="2882945" cy="1367494"/>
      </dsp:txXfrm>
    </dsp:sp>
    <dsp:sp modelId="{C35A7D6C-EF7E-4761-BF5F-4543A92D3ADF}">
      <dsp:nvSpPr>
        <dsp:cNvPr id="0" name=""/>
        <dsp:cNvSpPr/>
      </dsp:nvSpPr>
      <dsp:spPr>
        <a:xfrm>
          <a:off x="5962229" y="1865294"/>
          <a:ext cx="3030901" cy="1515450"/>
        </a:xfrm>
        <a:prstGeom prst="roundRect">
          <a:avLst/>
        </a:prstGeom>
        <a:solidFill>
          <a:srgbClr val="FFCC99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400" kern="1200" dirty="0">
              <a:solidFill>
                <a:schemeClr val="tx1"/>
              </a:solidFill>
            </a:rPr>
            <a:t>Assess Threat &amp; Risk and Develop a Working Strategy</a:t>
          </a:r>
          <a:endParaRPr lang="en-GB" sz="24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6036207" y="1939272"/>
        <a:ext cx="2882945" cy="1367494"/>
      </dsp:txXfrm>
    </dsp:sp>
    <dsp:sp modelId="{78FECD65-625B-4ED6-ADFE-40DE2573B68E}">
      <dsp:nvSpPr>
        <dsp:cNvPr id="0" name=""/>
        <dsp:cNvSpPr/>
      </dsp:nvSpPr>
      <dsp:spPr>
        <a:xfrm>
          <a:off x="4819198" y="4936454"/>
          <a:ext cx="3030901" cy="1515450"/>
        </a:xfrm>
        <a:prstGeom prst="roundRect">
          <a:avLst/>
        </a:prstGeom>
        <a:solidFill>
          <a:srgbClr val="33CC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Consider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Powers and Policy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3176" y="5010432"/>
        <a:ext cx="2882945" cy="1367494"/>
      </dsp:txXfrm>
    </dsp:sp>
    <dsp:sp modelId="{448ADC9A-CA89-42FB-A638-AE26AF7260B1}">
      <dsp:nvSpPr>
        <dsp:cNvPr id="0" name=""/>
        <dsp:cNvSpPr/>
      </dsp:nvSpPr>
      <dsp:spPr>
        <a:xfrm>
          <a:off x="1612226" y="4936454"/>
          <a:ext cx="3030901" cy="1515450"/>
        </a:xfrm>
        <a:prstGeom prst="roundRect">
          <a:avLst/>
        </a:prstGeom>
        <a:solidFill>
          <a:srgbClr val="66FFFF"/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Identify Options &amp; Contingencies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686204" y="5010432"/>
        <a:ext cx="2882945" cy="1367494"/>
      </dsp:txXfrm>
    </dsp:sp>
    <dsp:sp modelId="{FA93263F-0F8C-4D6D-B681-780359C8D77A}">
      <dsp:nvSpPr>
        <dsp:cNvPr id="0" name=""/>
        <dsp:cNvSpPr/>
      </dsp:nvSpPr>
      <dsp:spPr>
        <a:xfrm>
          <a:off x="456434" y="1872698"/>
          <a:ext cx="3030901" cy="1655690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800" kern="1200" dirty="0">
              <a:solidFill>
                <a:schemeClr val="tx1"/>
              </a:solidFill>
            </a:rPr>
            <a:t>Take Action and Review What Happened</a:t>
          </a:r>
          <a:endParaRPr lang="en-GB" sz="28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537258" y="1953522"/>
        <a:ext cx="2869253" cy="149404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519675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138941" y="3491244"/>
          <a:ext cx="1509064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sp:txBody>
      <dsp:txXfrm>
        <a:off x="1138941" y="3491244"/>
        <a:ext cx="1509064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433150" y="2310981"/>
          <a:ext cx="1429999" cy="19449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2433150" y="2310981"/>
        <a:ext cx="1429999" cy="1944969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3890388" y="1625773"/>
          <a:ext cx="1429999" cy="2630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3890388" y="1625773"/>
        <a:ext cx="1429999" cy="2630177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490625" y="1204434"/>
          <a:ext cx="1429999" cy="3051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490625" y="1204434"/>
        <a:ext cx="1429999" cy="305151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519675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109585" y="3491244"/>
          <a:ext cx="1482701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sp:txBody>
      <dsp:txXfrm>
        <a:off x="1109585" y="3491244"/>
        <a:ext cx="1482701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448273" y="2627145"/>
          <a:ext cx="1768609" cy="703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sp:txBody>
      <dsp:txXfrm>
        <a:off x="2448273" y="2627145"/>
        <a:ext cx="1768609" cy="703592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3890388" y="1625773"/>
          <a:ext cx="1429999" cy="2630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3890388" y="1625773"/>
        <a:ext cx="1429999" cy="2630177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490625" y="1204434"/>
          <a:ext cx="1429999" cy="3051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490625" y="1204434"/>
        <a:ext cx="1429999" cy="305151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E27E4C-E286-4F04-AFE7-C1754E8AA2DF}">
      <dsp:nvSpPr>
        <dsp:cNvPr id="0" name=""/>
        <dsp:cNvSpPr/>
      </dsp:nvSpPr>
      <dsp:spPr>
        <a:xfrm>
          <a:off x="609599" y="0"/>
          <a:ext cx="6908800" cy="5014566"/>
        </a:xfrm>
        <a:prstGeom prst="rightArrow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1CD6B-DEC2-449A-A7FE-20B7CA562A2B}">
      <dsp:nvSpPr>
        <dsp:cNvPr id="0" name=""/>
        <dsp:cNvSpPr/>
      </dsp:nvSpPr>
      <dsp:spPr>
        <a:xfrm>
          <a:off x="0" y="1504369"/>
          <a:ext cx="2438400" cy="200582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Comprehensive PNB entry</a:t>
          </a:r>
        </a:p>
      </dsp:txBody>
      <dsp:txXfrm>
        <a:off x="97916" y="1602285"/>
        <a:ext cx="2242568" cy="1809994"/>
      </dsp:txXfrm>
    </dsp:sp>
    <dsp:sp modelId="{104E2EA5-547D-43B6-899C-F0DF37F69EC6}">
      <dsp:nvSpPr>
        <dsp:cNvPr id="0" name=""/>
        <dsp:cNvSpPr/>
      </dsp:nvSpPr>
      <dsp:spPr>
        <a:xfrm>
          <a:off x="2844799" y="1504369"/>
          <a:ext cx="2438400" cy="2005826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Use of force report</a:t>
          </a:r>
        </a:p>
      </dsp:txBody>
      <dsp:txXfrm>
        <a:off x="2942715" y="1602285"/>
        <a:ext cx="2242568" cy="1809994"/>
      </dsp:txXfrm>
    </dsp:sp>
    <dsp:sp modelId="{A6484CB0-86C2-4FE2-B8DA-E11092B6069F}">
      <dsp:nvSpPr>
        <dsp:cNvPr id="0" name=""/>
        <dsp:cNvSpPr/>
      </dsp:nvSpPr>
      <dsp:spPr>
        <a:xfrm>
          <a:off x="5689600" y="1504369"/>
          <a:ext cx="2438400" cy="200582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Evidential statement</a:t>
          </a:r>
        </a:p>
      </dsp:txBody>
      <dsp:txXfrm>
        <a:off x="5787516" y="1602285"/>
        <a:ext cx="2242568" cy="180999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519675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152128" y="3491244"/>
          <a:ext cx="1509797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Action</a:t>
          </a:r>
        </a:p>
      </dsp:txBody>
      <dsp:txXfrm>
        <a:off x="1152128" y="3491244"/>
        <a:ext cx="1509797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514632" y="2627155"/>
          <a:ext cx="1768594" cy="41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Record</a:t>
          </a:r>
        </a:p>
      </dsp:txBody>
      <dsp:txXfrm>
        <a:off x="2514632" y="2627155"/>
        <a:ext cx="1768594" cy="415562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4032444" y="1979085"/>
          <a:ext cx="2009978" cy="538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itchFamily="34" charset="0"/>
            </a:rPr>
            <a:t>Monitor</a:t>
          </a:r>
        </a:p>
      </dsp:txBody>
      <dsp:txXfrm>
        <a:off x="4032444" y="1979085"/>
        <a:ext cx="2009978" cy="538186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490625" y="1204434"/>
          <a:ext cx="1429999" cy="3051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490625" y="1204434"/>
        <a:ext cx="1429999" cy="305151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3D110-78A7-4835-BF21-527E0CCB18BE}">
      <dsp:nvSpPr>
        <dsp:cNvPr id="0" name=""/>
        <dsp:cNvSpPr/>
      </dsp:nvSpPr>
      <dsp:spPr>
        <a:xfrm>
          <a:off x="473983" y="0"/>
          <a:ext cx="6809521" cy="4255951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905204C-1634-4875-B214-F1CC98FA1AE0}">
      <dsp:nvSpPr>
        <dsp:cNvPr id="0" name=""/>
        <dsp:cNvSpPr/>
      </dsp:nvSpPr>
      <dsp:spPr>
        <a:xfrm>
          <a:off x="1190413" y="3164725"/>
          <a:ext cx="156618" cy="156618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EA2CA-DC0C-4381-9E27-1BAFBAFE9412}">
      <dsp:nvSpPr>
        <dsp:cNvPr id="0" name=""/>
        <dsp:cNvSpPr/>
      </dsp:nvSpPr>
      <dsp:spPr>
        <a:xfrm>
          <a:off x="1224130" y="3491244"/>
          <a:ext cx="1482701" cy="447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8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Action</a:t>
          </a:r>
        </a:p>
      </dsp:txBody>
      <dsp:txXfrm>
        <a:off x="1224130" y="3491244"/>
        <a:ext cx="1482701" cy="447739"/>
      </dsp:txXfrm>
    </dsp:sp>
    <dsp:sp modelId="{0B2BC47A-88BE-4021-A78F-F791D8BA6D6B}">
      <dsp:nvSpPr>
        <dsp:cNvPr id="0" name=""/>
        <dsp:cNvSpPr/>
      </dsp:nvSpPr>
      <dsp:spPr>
        <a:xfrm>
          <a:off x="2296960" y="2174790"/>
          <a:ext cx="272380" cy="272380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1CB223-9826-46E7-8F7D-970CDA35D74D}">
      <dsp:nvSpPr>
        <dsp:cNvPr id="0" name=""/>
        <dsp:cNvSpPr/>
      </dsp:nvSpPr>
      <dsp:spPr>
        <a:xfrm>
          <a:off x="2448265" y="2627155"/>
          <a:ext cx="1768594" cy="415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329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Record</a:t>
          </a:r>
        </a:p>
      </dsp:txBody>
      <dsp:txXfrm>
        <a:off x="2448265" y="2627155"/>
        <a:ext cx="1768594" cy="415562"/>
      </dsp:txXfrm>
    </dsp:sp>
    <dsp:sp modelId="{AE30B103-B878-4165-9931-B87F32BF643E}">
      <dsp:nvSpPr>
        <dsp:cNvPr id="0" name=""/>
        <dsp:cNvSpPr/>
      </dsp:nvSpPr>
      <dsp:spPr>
        <a:xfrm>
          <a:off x="3709936" y="1445320"/>
          <a:ext cx="360904" cy="360904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714A9F-3D7C-4718-9408-460C5969AC7D}">
      <dsp:nvSpPr>
        <dsp:cNvPr id="0" name=""/>
        <dsp:cNvSpPr/>
      </dsp:nvSpPr>
      <dsp:spPr>
        <a:xfrm>
          <a:off x="3960444" y="1907070"/>
          <a:ext cx="1734446" cy="524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36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Monitor</a:t>
          </a:r>
        </a:p>
      </dsp:txBody>
      <dsp:txXfrm>
        <a:off x="3960444" y="1907070"/>
        <a:ext cx="1734446" cy="524720"/>
      </dsp:txXfrm>
    </dsp:sp>
    <dsp:sp modelId="{24978128-97E5-4BD6-9DF2-7A62A0BB71F1}">
      <dsp:nvSpPr>
        <dsp:cNvPr id="0" name=""/>
        <dsp:cNvSpPr/>
      </dsp:nvSpPr>
      <dsp:spPr>
        <a:xfrm>
          <a:off x="5248887" y="962696"/>
          <a:ext cx="483476" cy="483476"/>
        </a:xfrm>
        <a:prstGeom prst="ellipse">
          <a:avLst/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1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4160C9-2541-464E-A82C-7939AB87AEE0}">
      <dsp:nvSpPr>
        <dsp:cNvPr id="0" name=""/>
        <dsp:cNvSpPr/>
      </dsp:nvSpPr>
      <dsp:spPr>
        <a:xfrm>
          <a:off x="5648474" y="1196225"/>
          <a:ext cx="2200397" cy="49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84" tIns="0" rIns="0" bIns="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+mn-lt"/>
              <a:cs typeface="Arial" panose="020B0604020202020204" pitchFamily="34" charset="0"/>
            </a:rPr>
            <a:t>Review</a:t>
          </a:r>
        </a:p>
      </dsp:txBody>
      <dsp:txXfrm>
        <a:off x="5648474" y="1196225"/>
        <a:ext cx="2200397" cy="494101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4C914-B1A8-4FDF-9F74-0E44D42B0A88}">
      <dsp:nvSpPr>
        <dsp:cNvPr id="0" name=""/>
        <dsp:cNvSpPr/>
      </dsp:nvSpPr>
      <dsp:spPr>
        <a:xfrm>
          <a:off x="0" y="0"/>
          <a:ext cx="8531832" cy="1285430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</a:rPr>
            <a:t>Review</a:t>
          </a:r>
          <a:r>
            <a:rPr lang="en-GB" sz="2400" kern="1200" dirty="0">
              <a:solidFill>
                <a:schemeClr val="tx1"/>
              </a:solidFill>
            </a:rPr>
            <a:t>: If the incident is over: Review your decision(s) using the NDM</a:t>
          </a:r>
        </a:p>
      </dsp:txBody>
      <dsp:txXfrm>
        <a:off x="37649" y="37649"/>
        <a:ext cx="7144753" cy="1210132"/>
      </dsp:txXfrm>
    </dsp:sp>
    <dsp:sp modelId="{49C52666-3919-4DCF-8AC2-8D7CA74B8BBB}">
      <dsp:nvSpPr>
        <dsp:cNvPr id="0" name=""/>
        <dsp:cNvSpPr/>
      </dsp:nvSpPr>
      <dsp:spPr>
        <a:xfrm>
          <a:off x="752808" y="1499668"/>
          <a:ext cx="8531832" cy="1285430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What lessons can be taken from how things turned out?</a:t>
          </a:r>
        </a:p>
      </dsp:txBody>
      <dsp:txXfrm>
        <a:off x="790457" y="1537317"/>
        <a:ext cx="6868196" cy="1210132"/>
      </dsp:txXfrm>
    </dsp:sp>
    <dsp:sp modelId="{649FA62E-FA13-4011-A358-B5DA8C7D9425}">
      <dsp:nvSpPr>
        <dsp:cNvPr id="0" name=""/>
        <dsp:cNvSpPr/>
      </dsp:nvSpPr>
      <dsp:spPr>
        <a:xfrm>
          <a:off x="1505617" y="2999336"/>
          <a:ext cx="8531832" cy="128543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What might you do differently next time?</a:t>
          </a:r>
        </a:p>
      </dsp:txBody>
      <dsp:txXfrm>
        <a:off x="1543266" y="3036985"/>
        <a:ext cx="6868196" cy="1210132"/>
      </dsp:txXfrm>
    </dsp:sp>
    <dsp:sp modelId="{70079DAF-10B6-4B6F-8CF6-CB994B77C908}">
      <dsp:nvSpPr>
        <dsp:cNvPr id="0" name=""/>
        <dsp:cNvSpPr/>
      </dsp:nvSpPr>
      <dsp:spPr>
        <a:xfrm>
          <a:off x="7696302" y="974784"/>
          <a:ext cx="835529" cy="8355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lumMod val="75000"/>
            <a:alpha val="90000"/>
          </a:schemeClr>
        </a:solidFill>
        <a:ln w="15875" cap="flat" cmpd="sng" algn="ctr">
          <a:solidFill>
            <a:schemeClr val="tx1"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7884296" y="974784"/>
        <a:ext cx="459541" cy="628736"/>
      </dsp:txXfrm>
    </dsp:sp>
    <dsp:sp modelId="{E63B7983-5493-4ADB-826B-7AF45672460B}">
      <dsp:nvSpPr>
        <dsp:cNvPr id="0" name=""/>
        <dsp:cNvSpPr/>
      </dsp:nvSpPr>
      <dsp:spPr>
        <a:xfrm>
          <a:off x="8449111" y="2465883"/>
          <a:ext cx="835529" cy="8355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lumMod val="75000"/>
            <a:alpha val="90000"/>
          </a:schemeClr>
        </a:solidFill>
        <a:ln w="15875" cap="flat" cmpd="sng" algn="ctr">
          <a:solidFill>
            <a:schemeClr val="tx1"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637105" y="2465883"/>
        <a:ext cx="459541" cy="628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97770-AE6B-45FC-85C5-47066E93B69B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586E13-6291-42B8-9FB2-3D4366C12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95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609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658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7142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5303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0461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3524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defRPr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534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8379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9448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3555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7859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defTabSz="457200" eaLnBrk="1" hangingPunct="1">
              <a:lnSpc>
                <a:spcPct val="100000"/>
              </a:lnSpc>
              <a:spcBef>
                <a:spcPct val="0"/>
              </a:spcBef>
              <a:spcAft>
                <a:spcPts val="2400"/>
              </a:spcAft>
              <a:defRPr/>
            </a:pPr>
            <a:r>
              <a:rPr lang="en-GB" altLang="en-US" sz="2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endParaRPr lang="en-GB" altLang="en-US" sz="1100" dirty="0">
              <a:solidFill>
                <a:srgbClr val="00000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398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2290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0853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8801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391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600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324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6489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6226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756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720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6044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628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0051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8070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3772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8317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2308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35224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59901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91735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Aft>
                <a:spcPts val="1800"/>
              </a:spcAft>
            </a:pPr>
            <a:endParaRPr lang="en-GB" sz="11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5448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9413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z="11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49828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27052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71269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86E13-6291-42B8-9FB2-3D4366C12C8C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9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77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12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235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786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97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05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42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887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56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464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8B2DD80-2896-40E9-A8FD-0602C065F1AE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hl" descr=" ">
            <a:extLst>
              <a:ext uri="{FF2B5EF4-FFF2-40B4-BE49-F238E27FC236}">
                <a16:creationId xmlns:a16="http://schemas.microsoft.com/office/drawing/2014/main" id="{9C60075A-D6A9-9163-03CE-36CEADD5B884}"/>
              </a:ext>
            </a:extLst>
          </p:cNvPr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9" name="fl" descr=" ">
            <a:extLst>
              <a:ext uri="{FF2B5EF4-FFF2-40B4-BE49-F238E27FC236}">
                <a16:creationId xmlns:a16="http://schemas.microsoft.com/office/drawing/2014/main" id="{E11722E7-8E21-08AA-3C1F-96D77C26B490}"/>
              </a:ext>
            </a:extLst>
          </p:cNvPr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32533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diagramQuickStyle" Target="../diagrams/quickStyle6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diagramLayout" Target="../diagrams/layout6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diagramData" Target="../diagrams/data6.xml"/><Relationship Id="rId5" Type="http://schemas.openxmlformats.org/officeDocument/2006/relationships/tags" Target="../tags/tag5.xml"/><Relationship Id="rId15" Type="http://schemas.microsoft.com/office/2007/relationships/diagramDrawing" Target="../diagrams/drawing6.xml"/><Relationship Id="rId10" Type="http://schemas.openxmlformats.org/officeDocument/2006/relationships/notesSlide" Target="../notesSlides/notesSlide11.xml"/><Relationship Id="rId4" Type="http://schemas.openxmlformats.org/officeDocument/2006/relationships/tags" Target="../tags/tag4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16.xml"/><Relationship Id="rId13" Type="http://schemas.openxmlformats.org/officeDocument/2006/relationships/diagramQuickStyle" Target="../diagrams/quickStyle7.xml"/><Relationship Id="rId3" Type="http://schemas.openxmlformats.org/officeDocument/2006/relationships/tags" Target="../tags/tag11.xml"/><Relationship Id="rId7" Type="http://schemas.openxmlformats.org/officeDocument/2006/relationships/tags" Target="../tags/tag15.xml"/><Relationship Id="rId12" Type="http://schemas.openxmlformats.org/officeDocument/2006/relationships/diagramLayout" Target="../diagrams/layout7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tags" Target="../tags/tag14.xml"/><Relationship Id="rId11" Type="http://schemas.openxmlformats.org/officeDocument/2006/relationships/diagramData" Target="../diagrams/data7.xml"/><Relationship Id="rId5" Type="http://schemas.openxmlformats.org/officeDocument/2006/relationships/tags" Target="../tags/tag13.xml"/><Relationship Id="rId15" Type="http://schemas.microsoft.com/office/2007/relationships/diagramDrawing" Target="../diagrams/drawing7.xml"/><Relationship Id="rId10" Type="http://schemas.openxmlformats.org/officeDocument/2006/relationships/notesSlide" Target="../notesSlides/notesSlide13.xml"/><Relationship Id="rId4" Type="http://schemas.openxmlformats.org/officeDocument/2006/relationships/tags" Target="../tags/tag12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24.xml"/><Relationship Id="rId13" Type="http://schemas.openxmlformats.org/officeDocument/2006/relationships/diagramQuickStyle" Target="../diagrams/quickStyle8.xml"/><Relationship Id="rId3" Type="http://schemas.openxmlformats.org/officeDocument/2006/relationships/tags" Target="../tags/tag19.xml"/><Relationship Id="rId7" Type="http://schemas.openxmlformats.org/officeDocument/2006/relationships/tags" Target="../tags/tag23.xml"/><Relationship Id="rId12" Type="http://schemas.openxmlformats.org/officeDocument/2006/relationships/diagramLayout" Target="../diagrams/layout8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6" Type="http://schemas.openxmlformats.org/officeDocument/2006/relationships/tags" Target="../tags/tag22.xml"/><Relationship Id="rId11" Type="http://schemas.openxmlformats.org/officeDocument/2006/relationships/diagramData" Target="../diagrams/data8.xml"/><Relationship Id="rId5" Type="http://schemas.openxmlformats.org/officeDocument/2006/relationships/tags" Target="../tags/tag21.xml"/><Relationship Id="rId15" Type="http://schemas.microsoft.com/office/2007/relationships/diagramDrawing" Target="../diagrams/drawing8.xml"/><Relationship Id="rId10" Type="http://schemas.openxmlformats.org/officeDocument/2006/relationships/notesSlide" Target="../notesSlides/notesSlide14.xml"/><Relationship Id="rId4" Type="http://schemas.openxmlformats.org/officeDocument/2006/relationships/tags" Target="../tags/tag20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32.xml"/><Relationship Id="rId13" Type="http://schemas.openxmlformats.org/officeDocument/2006/relationships/diagramQuickStyle" Target="../diagrams/quickStyle9.xml"/><Relationship Id="rId3" Type="http://schemas.openxmlformats.org/officeDocument/2006/relationships/tags" Target="../tags/tag27.xml"/><Relationship Id="rId7" Type="http://schemas.openxmlformats.org/officeDocument/2006/relationships/tags" Target="../tags/tag31.xml"/><Relationship Id="rId12" Type="http://schemas.openxmlformats.org/officeDocument/2006/relationships/diagramLayout" Target="../diagrams/layout9.xml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tags" Target="../tags/tag30.xml"/><Relationship Id="rId11" Type="http://schemas.openxmlformats.org/officeDocument/2006/relationships/diagramData" Target="../diagrams/data9.xml"/><Relationship Id="rId5" Type="http://schemas.openxmlformats.org/officeDocument/2006/relationships/tags" Target="../tags/tag29.xml"/><Relationship Id="rId15" Type="http://schemas.microsoft.com/office/2007/relationships/diagramDrawing" Target="../diagrams/drawing9.xml"/><Relationship Id="rId10" Type="http://schemas.openxmlformats.org/officeDocument/2006/relationships/notesSlide" Target="../notesSlides/notesSlide19.xml"/><Relationship Id="rId4" Type="http://schemas.openxmlformats.org/officeDocument/2006/relationships/tags" Target="../tags/tag28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9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tags" Target="../tags/tag40.xml"/><Relationship Id="rId13" Type="http://schemas.openxmlformats.org/officeDocument/2006/relationships/diagramQuickStyle" Target="../diagrams/quickStyle14.xml"/><Relationship Id="rId3" Type="http://schemas.openxmlformats.org/officeDocument/2006/relationships/tags" Target="../tags/tag35.xml"/><Relationship Id="rId7" Type="http://schemas.openxmlformats.org/officeDocument/2006/relationships/tags" Target="../tags/tag39.xml"/><Relationship Id="rId12" Type="http://schemas.openxmlformats.org/officeDocument/2006/relationships/diagramLayout" Target="../diagrams/layout14.xml"/><Relationship Id="rId2" Type="http://schemas.openxmlformats.org/officeDocument/2006/relationships/tags" Target="../tags/tag34.xml"/><Relationship Id="rId1" Type="http://schemas.openxmlformats.org/officeDocument/2006/relationships/tags" Target="../tags/tag33.xml"/><Relationship Id="rId6" Type="http://schemas.openxmlformats.org/officeDocument/2006/relationships/tags" Target="../tags/tag38.xml"/><Relationship Id="rId11" Type="http://schemas.openxmlformats.org/officeDocument/2006/relationships/diagramData" Target="../diagrams/data14.xml"/><Relationship Id="rId5" Type="http://schemas.openxmlformats.org/officeDocument/2006/relationships/tags" Target="../tags/tag37.xml"/><Relationship Id="rId15" Type="http://schemas.microsoft.com/office/2007/relationships/diagramDrawing" Target="../diagrams/drawing14.xml"/><Relationship Id="rId10" Type="http://schemas.openxmlformats.org/officeDocument/2006/relationships/notesSlide" Target="../notesSlides/notesSlide24.xml"/><Relationship Id="rId4" Type="http://schemas.openxmlformats.org/officeDocument/2006/relationships/tags" Target="../tags/tag36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1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tags" Target="../tags/tag43.xml"/><Relationship Id="rId7" Type="http://schemas.openxmlformats.org/officeDocument/2006/relationships/notesSlide" Target="../notesSlides/notesSlide25.xml"/><Relationship Id="rId2" Type="http://schemas.openxmlformats.org/officeDocument/2006/relationships/tags" Target="../tags/tag42.xml"/><Relationship Id="rId1" Type="http://schemas.openxmlformats.org/officeDocument/2006/relationships/tags" Target="../tags/tag41.xml"/><Relationship Id="rId6" Type="http://schemas.openxmlformats.org/officeDocument/2006/relationships/slideLayout" Target="../slideLayouts/slideLayout6.xml"/><Relationship Id="rId5" Type="http://schemas.openxmlformats.org/officeDocument/2006/relationships/tags" Target="../tags/tag45.xml"/><Relationship Id="rId4" Type="http://schemas.openxmlformats.org/officeDocument/2006/relationships/tags" Target="../tags/tag44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tags" Target="../tags/tag53.xml"/><Relationship Id="rId13" Type="http://schemas.openxmlformats.org/officeDocument/2006/relationships/diagramQuickStyle" Target="../diagrams/quickStyle16.xml"/><Relationship Id="rId3" Type="http://schemas.openxmlformats.org/officeDocument/2006/relationships/tags" Target="../tags/tag48.xml"/><Relationship Id="rId7" Type="http://schemas.openxmlformats.org/officeDocument/2006/relationships/tags" Target="../tags/tag52.xml"/><Relationship Id="rId12" Type="http://schemas.openxmlformats.org/officeDocument/2006/relationships/diagramLayout" Target="../diagrams/layout16.xml"/><Relationship Id="rId2" Type="http://schemas.openxmlformats.org/officeDocument/2006/relationships/tags" Target="../tags/tag47.xml"/><Relationship Id="rId1" Type="http://schemas.openxmlformats.org/officeDocument/2006/relationships/tags" Target="../tags/tag46.xml"/><Relationship Id="rId6" Type="http://schemas.openxmlformats.org/officeDocument/2006/relationships/tags" Target="../tags/tag51.xml"/><Relationship Id="rId11" Type="http://schemas.openxmlformats.org/officeDocument/2006/relationships/diagramData" Target="../diagrams/data16.xml"/><Relationship Id="rId5" Type="http://schemas.openxmlformats.org/officeDocument/2006/relationships/tags" Target="../tags/tag50.xml"/><Relationship Id="rId15" Type="http://schemas.microsoft.com/office/2007/relationships/diagramDrawing" Target="../diagrams/drawing16.xml"/><Relationship Id="rId10" Type="http://schemas.openxmlformats.org/officeDocument/2006/relationships/notesSlide" Target="../notesSlides/notesSlide28.xml"/><Relationship Id="rId4" Type="http://schemas.openxmlformats.org/officeDocument/2006/relationships/tags" Target="../tags/tag49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16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hyperlink" Target="https://chosenwwm.com/wp-content/uploads/2012/03/options-green-road-sign.jpg" TargetMode="External"/><Relationship Id="rId7" Type="http://schemas.openxmlformats.org/officeDocument/2006/relationships/hyperlink" Target="http://www.bankruptcy-toronto.ca/wp-content/uploads/2014/02/shutterstock_which-will-you-choose.jpg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://www.d-toolsblog.com/wp-content/uploads/2015/06/You-Decide-SuperShuttle-Options.jpg" TargetMode="External"/><Relationship Id="rId4" Type="http://schemas.openxmlformats.org/officeDocument/2006/relationships/image" Target="../media/image1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tags" Target="../tags/tag61.xml"/><Relationship Id="rId13" Type="http://schemas.openxmlformats.org/officeDocument/2006/relationships/diagramQuickStyle" Target="../diagrams/quickStyle18.xml"/><Relationship Id="rId3" Type="http://schemas.openxmlformats.org/officeDocument/2006/relationships/tags" Target="../tags/tag56.xml"/><Relationship Id="rId7" Type="http://schemas.openxmlformats.org/officeDocument/2006/relationships/tags" Target="../tags/tag60.xml"/><Relationship Id="rId12" Type="http://schemas.openxmlformats.org/officeDocument/2006/relationships/diagramLayout" Target="../diagrams/layout18.xml"/><Relationship Id="rId2" Type="http://schemas.openxmlformats.org/officeDocument/2006/relationships/tags" Target="../tags/tag55.xml"/><Relationship Id="rId1" Type="http://schemas.openxmlformats.org/officeDocument/2006/relationships/tags" Target="../tags/tag54.xml"/><Relationship Id="rId6" Type="http://schemas.openxmlformats.org/officeDocument/2006/relationships/tags" Target="../tags/tag59.xml"/><Relationship Id="rId11" Type="http://schemas.openxmlformats.org/officeDocument/2006/relationships/diagramData" Target="../diagrams/data18.xml"/><Relationship Id="rId5" Type="http://schemas.openxmlformats.org/officeDocument/2006/relationships/tags" Target="../tags/tag58.xml"/><Relationship Id="rId15" Type="http://schemas.microsoft.com/office/2007/relationships/diagramDrawing" Target="../diagrams/drawing18.xml"/><Relationship Id="rId10" Type="http://schemas.openxmlformats.org/officeDocument/2006/relationships/notesSlide" Target="../notesSlides/notesSlide31.xml"/><Relationship Id="rId4" Type="http://schemas.openxmlformats.org/officeDocument/2006/relationships/tags" Target="../tags/tag57.xml"/><Relationship Id="rId9" Type="http://schemas.openxmlformats.org/officeDocument/2006/relationships/slideLayout" Target="../slideLayouts/slideLayout7.xml"/><Relationship Id="rId14" Type="http://schemas.openxmlformats.org/officeDocument/2006/relationships/diagramColors" Target="../diagrams/colors18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9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9.xml"/><Relationship Id="rId2" Type="http://schemas.openxmlformats.org/officeDocument/2006/relationships/tags" Target="../tags/tag63.xml"/><Relationship Id="rId1" Type="http://schemas.openxmlformats.org/officeDocument/2006/relationships/tags" Target="../tags/tag62.xml"/><Relationship Id="rId6" Type="http://schemas.openxmlformats.org/officeDocument/2006/relationships/diagramLayout" Target="../diagrams/layout19.xml"/><Relationship Id="rId5" Type="http://schemas.openxmlformats.org/officeDocument/2006/relationships/diagramData" Target="../diagrams/data19.xml"/><Relationship Id="rId10" Type="http://schemas.openxmlformats.org/officeDocument/2006/relationships/image" Target="../media/image18.jpeg"/><Relationship Id="rId4" Type="http://schemas.openxmlformats.org/officeDocument/2006/relationships/notesSlide" Target="../notesSlides/notesSlide32.xml"/><Relationship Id="rId9" Type="http://schemas.microsoft.com/office/2007/relationships/diagramDrawing" Target="../diagrams/drawing19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notesSlide" Target="../notesSlides/notesSlide33.xml"/><Relationship Id="rId7" Type="http://schemas.openxmlformats.org/officeDocument/2006/relationships/diagramColors" Target="../diagrams/colors2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4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1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2.xml"/><Relationship Id="rId2" Type="http://schemas.openxmlformats.org/officeDocument/2006/relationships/tags" Target="../tags/tag66.xml"/><Relationship Id="rId1" Type="http://schemas.openxmlformats.org/officeDocument/2006/relationships/tags" Target="../tags/tag65.xml"/><Relationship Id="rId6" Type="http://schemas.openxmlformats.org/officeDocument/2006/relationships/diagramLayout" Target="../diagrams/layout22.xml"/><Relationship Id="rId5" Type="http://schemas.openxmlformats.org/officeDocument/2006/relationships/diagramData" Target="../diagrams/data22.xml"/><Relationship Id="rId10" Type="http://schemas.openxmlformats.org/officeDocument/2006/relationships/image" Target="../media/image20.jpeg"/><Relationship Id="rId4" Type="http://schemas.openxmlformats.org/officeDocument/2006/relationships/notesSlide" Target="../notesSlides/notesSlide35.xml"/><Relationship Id="rId9" Type="http://schemas.microsoft.com/office/2007/relationships/diagramDrawing" Target="../diagrams/drawing22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notesSlide" Target="../notesSlides/notesSlide36.xml"/><Relationship Id="rId7" Type="http://schemas.openxmlformats.org/officeDocument/2006/relationships/diagramColors" Target="../diagrams/colors2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7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DDDF1-79C9-5295-A37C-0F4E87851A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Evidence Based and Preventative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60AE25-AF43-9E60-9A12-613DB2700E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BMCP4003</a:t>
            </a:r>
            <a:endParaRPr lang="en-GB" dirty="0"/>
          </a:p>
          <a:p>
            <a:r>
              <a:rPr lang="en-GB" dirty="0"/>
              <a:t>National Decision Model- WEEK 3</a:t>
            </a:r>
          </a:p>
        </p:txBody>
      </p:sp>
    </p:spTree>
    <p:extLst>
      <p:ext uri="{BB962C8B-B14F-4D97-AF65-F5344CB8AC3E}">
        <p14:creationId xmlns:p14="http://schemas.microsoft.com/office/powerpoint/2010/main" val="367456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319" y="1901931"/>
            <a:ext cx="6048375" cy="374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289294" y="579563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Key Influences on the Decision Making Process</a:t>
            </a:r>
          </a:p>
        </p:txBody>
      </p:sp>
    </p:spTree>
    <p:extLst>
      <p:ext uri="{BB962C8B-B14F-4D97-AF65-F5344CB8AC3E}">
        <p14:creationId xmlns:p14="http://schemas.microsoft.com/office/powerpoint/2010/main" val="4014555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164981" y="227006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Some Obstacles that Affect Decision Making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E8851AA-DE27-4525-ACD7-96E108B8D8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3051898"/>
              </p:ext>
            </p:extLst>
          </p:nvPr>
        </p:nvGraphicFramePr>
        <p:xfrm>
          <a:off x="721518" y="718455"/>
          <a:ext cx="10748964" cy="5326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1612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A6F0F89-9735-4B49-AA76-5D8312E095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A6F0F89-9735-4B49-AA76-5D8312E095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86D6C9-94F5-4ACE-B0C4-92D3FA458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C86D6C9-94F5-4ACE-B0C4-92D3FA458D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86DA8D-7E3B-4004-B1EF-EC67D542A6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E686DA8D-7E3B-4004-B1EF-EC67D542A6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996DD0-AE7B-43AA-9560-6D54108B04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DA996DD0-AE7B-43AA-9560-6D54108B04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879395-05C2-40A4-A160-C5422DB2C6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8C879395-05C2-40A4-A160-C5422DB2C6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94F2877-6350-4B48-A72E-F28D2962CC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994F2877-6350-4B48-A72E-F28D2962CC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392158" y="134892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Some Strategies for Effective Decision Making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7839E15-E6AF-4386-87B5-89329D96AB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379237"/>
              </p:ext>
            </p:extLst>
          </p:nvPr>
        </p:nvGraphicFramePr>
        <p:xfrm>
          <a:off x="533400" y="773447"/>
          <a:ext cx="10629900" cy="5097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2159BFB-1EB2-447D-8CDE-E18C3C4668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34300" y="3585149"/>
            <a:ext cx="4064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8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A914A1-501C-4990-A6A2-06C75A10B0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1A914A1-501C-4990-A6A2-06C75A10B0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00DCE8-2912-4D17-8EA9-A2EF7F466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F00DCE8-2912-4D17-8EA9-A2EF7F4664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C4CD22-B15C-4BCD-A306-A4B8D07D83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BC4CD22-B15C-4BCD-A306-A4B8D07D83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1B29CB-5F1F-4DFE-A0A9-D193913934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B21B29CB-5F1F-4DFE-A0A9-D193913934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96EDA3-2C60-4CDC-8683-2969D4B344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5A96EDA3-2C60-4CDC-8683-2969D4B344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5DCACE-4508-4595-8A7E-F720C01E33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A05DCACE-4508-4595-8A7E-F720C01E33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6DDDE4-E210-4258-97C2-4AB4B804F6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086DDDE4-E210-4258-97C2-4AB4B804F6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216089-E4D3-48EB-8ABA-E45718A3A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E5216089-E4D3-48EB-8ABA-E45718A3A8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EB28F4A-E827-4C2D-835A-5385D9A2A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DEB28F4A-E827-4C2D-835A-5385D9A2A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760E5A-1390-410B-B792-B96E195143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1B760E5A-1390-410B-B792-B96E195143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111277-3A4F-45F5-908F-90463EEC5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66111277-3A4F-45F5-908F-90463EEC51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D0F8D1-BA5B-4118-BEC5-DB6E90293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22D0F8D1-BA5B-4118-BEC5-DB6E90293E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A98821-F53D-4C6A-8936-AB15E9F5C6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8CA98821-F53D-4C6A-8936-AB15E9F5C6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89294" y="335150"/>
            <a:ext cx="9610423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National Decision Model</a:t>
            </a:r>
          </a:p>
        </p:txBody>
      </p:sp>
      <p:pic>
        <p:nvPicPr>
          <p:cNvPr id="5" name="Picture 4" descr="C:\Users\wjones\Pictures\h&amp;s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093" y="1617251"/>
            <a:ext cx="7004824" cy="334643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26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6DBBDBFB-A2D6-454E-A637-0F640E731423}"/>
              </a:ext>
            </a:extLst>
          </p:cNvPr>
          <p:cNvSpPr txBox="1"/>
          <p:nvPr/>
        </p:nvSpPr>
        <p:spPr>
          <a:xfrm>
            <a:off x="410176" y="140442"/>
            <a:ext cx="11096024" cy="658217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National Decision Model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0389753-B774-4A23-9A06-E812C1BC87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8417482"/>
              </p:ext>
            </p:extLst>
          </p:nvPr>
        </p:nvGraphicFramePr>
        <p:xfrm>
          <a:off x="567038" y="926681"/>
          <a:ext cx="10782300" cy="4133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8772626D-43D4-45BC-B8FE-4FA7BA4663CC}"/>
              </a:ext>
            </a:extLst>
          </p:cNvPr>
          <p:cNvSpPr/>
          <p:nvPr/>
        </p:nvSpPr>
        <p:spPr>
          <a:xfrm>
            <a:off x="1874047" y="5195873"/>
            <a:ext cx="8640976" cy="657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Sir Ronnie Flanagan</a:t>
            </a:r>
            <a:r>
              <a:rPr lang="en-GB" sz="2000" i="1" dirty="0">
                <a:solidFill>
                  <a:schemeClr val="tx1"/>
                </a:solidFill>
              </a:rPr>
              <a:t>, Review of Policing – Final Report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Feb 2008, paragraph 5.18</a:t>
            </a:r>
          </a:p>
        </p:txBody>
      </p:sp>
    </p:spTree>
    <p:extLst>
      <p:ext uri="{BB962C8B-B14F-4D97-AF65-F5344CB8AC3E}">
        <p14:creationId xmlns:p14="http://schemas.microsoft.com/office/powerpoint/2010/main" val="153711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3BEBFC-F44B-43B4-B513-007DBC8C8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F3BEBFC-F44B-43B4-B513-007DBC8C8D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F7ADF9-F7DC-463A-BD6C-14838E8233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EF7ADF9-F7DC-463A-BD6C-14838E8233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682F80-D65C-41A4-9E73-E664A36BE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6682F80-D65C-41A4-9E73-E664A36BE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850154" y="1134612"/>
            <a:ext cx="10488706" cy="459962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ＭＳ Ｐゴシック" pitchFamily="-107" charset="-128"/>
                <a:cs typeface="ＭＳ Ｐゴシック" pitchFamily="-107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Increasing public intolerance of error</a:t>
            </a:r>
          </a:p>
          <a:p>
            <a:pPr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Complaints, legal action, public enquiries</a:t>
            </a:r>
          </a:p>
          <a:p>
            <a:pPr>
              <a:defRPr/>
            </a:pP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Accusations of:</a:t>
            </a:r>
          </a:p>
          <a:p>
            <a:pPr lvl="2">
              <a:defRPr/>
            </a:pP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risk aversion</a:t>
            </a:r>
          </a:p>
          <a:p>
            <a:pPr lvl="3"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reduce negative outcomes, preserve reputation and limit liability</a:t>
            </a: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3"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defensive and disproportionate approach to risk, and administrative overkill</a:t>
            </a:r>
            <a:endParaRPr lang="en-GB" altLang="en-US" sz="2400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2">
              <a:defRPr/>
            </a:pPr>
            <a:r>
              <a:rPr lang="en-GB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risk avoidance/decision inertia</a:t>
            </a:r>
          </a:p>
          <a:p>
            <a:pPr lvl="3">
              <a:defRPr/>
            </a:pPr>
            <a:r>
              <a:rPr lang="en-US" altLang="en-US" sz="24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decision-maker’s reluctance to make a decision or to act as quickly as the situation demands</a:t>
            </a:r>
            <a:endParaRPr lang="en-GB" altLang="en-US" sz="2400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endParaRPr lang="en-GB" altLang="en-US" sz="1800" kern="0" dirty="0">
              <a:solidFill>
                <a:srgbClr val="000000"/>
              </a:solidFill>
              <a:latin typeface="Verdan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89296" y="243152"/>
            <a:ext cx="9610423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Key Drivers</a:t>
            </a:r>
          </a:p>
        </p:txBody>
      </p:sp>
    </p:spTree>
    <p:extLst>
      <p:ext uri="{BB962C8B-B14F-4D97-AF65-F5344CB8AC3E}">
        <p14:creationId xmlns:p14="http://schemas.microsoft.com/office/powerpoint/2010/main" val="4284985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978814" y="1516190"/>
            <a:ext cx="10231394" cy="242715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ＭＳ Ｐゴシック" pitchFamily="-107" charset="-128"/>
                <a:cs typeface="ＭＳ Ｐゴシック" pitchFamily="-107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0" indent="0">
              <a:buNone/>
              <a:defRPr/>
            </a:pPr>
            <a:endParaRPr lang="en-GB" altLang="en-US" sz="3200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  <a:defRPr/>
            </a:pPr>
            <a:r>
              <a:rPr lang="en-GB" altLang="en-US" sz="6000" kern="0" dirty="0">
                <a:latin typeface="Calibri" panose="020F0502020204030204" pitchFamily="34" charset="0"/>
                <a:cs typeface="Calibri" panose="020F0502020204030204" pitchFamily="34" charset="0"/>
              </a:rPr>
              <a:t>Risk alert </a:t>
            </a:r>
            <a:r>
              <a:rPr lang="en-GB" altLang="en-US" sz="6000" b="1" i="1" u="sng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</a:t>
            </a:r>
            <a:r>
              <a:rPr lang="en-GB" altLang="en-US" sz="6000" kern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6000" kern="0" dirty="0">
                <a:latin typeface="Calibri" panose="020F0502020204030204" pitchFamily="34" charset="0"/>
                <a:cs typeface="Calibri" panose="020F0502020204030204" pitchFamily="34" charset="0"/>
              </a:rPr>
              <a:t>Risk averse</a:t>
            </a:r>
          </a:p>
          <a:p>
            <a:pPr marL="0" indent="0">
              <a:buNone/>
              <a:defRPr/>
            </a:pPr>
            <a:endParaRPr lang="en-GB" altLang="en-US" sz="3200" b="1" kern="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/>
            </a:pPr>
            <a:endParaRPr lang="en-GB" altLang="en-US" kern="0" dirty="0">
              <a:solidFill>
                <a:srgbClr val="00000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89621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90788" y="189138"/>
            <a:ext cx="9610423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APP Risk Principles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CB96F5A-7E4D-49BA-901B-D3BCC5F1A9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309483"/>
              </p:ext>
            </p:extLst>
          </p:nvPr>
        </p:nvGraphicFramePr>
        <p:xfrm>
          <a:off x="1127016" y="1000415"/>
          <a:ext cx="9774195" cy="4943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680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C9635E-B3F8-4F9B-82BF-C5491F657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0FC9635E-B3F8-4F9B-82BF-C5491F6570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E67A163-6B29-4820-BF05-CFF652DD00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5E67A163-6B29-4820-BF05-CFF652DD00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912511C-D6F9-492A-B72E-06312510EC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C912511C-D6F9-492A-B72E-06312510EC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31C1AE-7B6A-40EF-A365-9FFA34C48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8C31C1AE-7B6A-40EF-A365-9FFA34C481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92276" y="2413337"/>
            <a:ext cx="9610423" cy="1015663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chemeClr val="bg1"/>
                </a:solidFill>
              </a:rPr>
              <a:t>Discretion within the NDM</a:t>
            </a:r>
          </a:p>
        </p:txBody>
      </p:sp>
    </p:spTree>
    <p:extLst>
      <p:ext uri="{BB962C8B-B14F-4D97-AF65-F5344CB8AC3E}">
        <p14:creationId xmlns:p14="http://schemas.microsoft.com/office/powerpoint/2010/main" val="352394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42950" y="287290"/>
            <a:ext cx="1097280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Purpose and Benefits of the NDM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298BC15-0FF1-4071-A5BF-849DEB4B36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3265063"/>
              </p:ext>
            </p:extLst>
          </p:nvPr>
        </p:nvGraphicFramePr>
        <p:xfrm>
          <a:off x="1164981" y="513362"/>
          <a:ext cx="9968347" cy="5585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389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E9A7D7-7CFF-46C5-85C4-1A21FBF1A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0E9A7D7-7CFF-46C5-85C4-1A21FBF1A4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2A28B6-6367-4D81-968A-4E3C4D8A2B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E2A28B6-6367-4D81-968A-4E3C4D8A2B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4AA8435-E8BA-4AB5-95C7-DB0DAD33CF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C4AA8435-E8BA-4AB5-95C7-DB0DAD33CF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3D5CDC-F917-4825-970E-DD48FA7BD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8A3D5CDC-F917-4825-970E-DD48FA7BD3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F3CB04-B406-49F4-B6E8-03F30FD7CD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00F3CB04-B406-49F4-B6E8-03F30FD7CD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63924418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87030" y="57538"/>
            <a:ext cx="4386936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181549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/>
          <p:cNvSpPr txBox="1">
            <a:spLocks/>
          </p:cNvSpPr>
          <p:nvPr/>
        </p:nvSpPr>
        <p:spPr>
          <a:xfrm>
            <a:off x="1066799" y="2297565"/>
            <a:ext cx="10058400" cy="147433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8800" b="1" dirty="0"/>
          </a:p>
        </p:txBody>
      </p:sp>
      <p:sp>
        <p:nvSpPr>
          <p:cNvPr id="15" name="Callout: Right Arrow 14">
            <a:extLst>
              <a:ext uri="{FF2B5EF4-FFF2-40B4-BE49-F238E27FC236}">
                <a16:creationId xmlns:a16="http://schemas.microsoft.com/office/drawing/2014/main" id="{3660C4D6-0A45-458B-8143-E028AA7812B3}"/>
              </a:ext>
            </a:extLst>
          </p:cNvPr>
          <p:cNvSpPr/>
          <p:nvPr/>
        </p:nvSpPr>
        <p:spPr>
          <a:xfrm>
            <a:off x="2239327" y="480507"/>
            <a:ext cx="2838450" cy="5334084"/>
          </a:xfrm>
          <a:prstGeom prst="rightArrowCallou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tx1"/>
                </a:solidFill>
              </a:rPr>
              <a:t>C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P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O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D50D21-ACFA-4A30-A589-67608097561D}"/>
              </a:ext>
            </a:extLst>
          </p:cNvPr>
          <p:cNvSpPr/>
          <p:nvPr/>
        </p:nvSpPr>
        <p:spPr>
          <a:xfrm>
            <a:off x="5390573" y="308694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i="1" u="sng" dirty="0">
                <a:solidFill>
                  <a:schemeClr val="tx1"/>
                </a:solidFill>
              </a:rPr>
              <a:t>C</a:t>
            </a:r>
            <a:r>
              <a:rPr lang="en-GB" sz="2800" dirty="0">
                <a:solidFill>
                  <a:schemeClr val="tx1"/>
                </a:solidFill>
              </a:rPr>
              <a:t>ode of Ethics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AD750F2-5A16-49A0-B254-7AE9F74E9893}"/>
              </a:ext>
            </a:extLst>
          </p:cNvPr>
          <p:cNvSpPr/>
          <p:nvPr/>
        </p:nvSpPr>
        <p:spPr>
          <a:xfrm>
            <a:off x="5390573" y="1133470"/>
            <a:ext cx="5124450" cy="6096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i="1" u="sng" dirty="0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nformation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DAAE8A-283C-47F3-AF7A-AAE16401C50F}"/>
              </a:ext>
            </a:extLst>
          </p:cNvPr>
          <p:cNvSpPr/>
          <p:nvPr/>
        </p:nvSpPr>
        <p:spPr>
          <a:xfrm>
            <a:off x="5390573" y="1936742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A</a:t>
            </a:r>
            <a:r>
              <a:rPr lang="en-GB" sz="2800" dirty="0">
                <a:solidFill>
                  <a:schemeClr val="tx1"/>
                </a:solidFill>
              </a:rPr>
              <a:t>ssessment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4CC7E76-9255-49A1-A74D-BAA9B3399FB6}"/>
              </a:ext>
            </a:extLst>
          </p:cNvPr>
          <p:cNvSpPr/>
          <p:nvPr/>
        </p:nvSpPr>
        <p:spPr>
          <a:xfrm>
            <a:off x="5390573" y="2739569"/>
            <a:ext cx="5124450" cy="6096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P</a:t>
            </a:r>
            <a:r>
              <a:rPr lang="en-GB" sz="2800" dirty="0">
                <a:solidFill>
                  <a:schemeClr val="tx1"/>
                </a:solidFill>
              </a:rPr>
              <a:t>owers &amp; Policy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CB2BE7-D630-4CD4-A301-D5825FFCFC4E}"/>
              </a:ext>
            </a:extLst>
          </p:cNvPr>
          <p:cNvSpPr/>
          <p:nvPr/>
        </p:nvSpPr>
        <p:spPr>
          <a:xfrm>
            <a:off x="5390573" y="3592869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O</a:t>
            </a:r>
            <a:r>
              <a:rPr lang="en-GB" sz="2800" dirty="0">
                <a:solidFill>
                  <a:schemeClr val="tx1"/>
                </a:solidFill>
              </a:rPr>
              <a:t>ptions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CBD3D95-806A-4E5A-A14C-040E11DBE0CB}"/>
              </a:ext>
            </a:extLst>
          </p:cNvPr>
          <p:cNvSpPr/>
          <p:nvPr/>
        </p:nvSpPr>
        <p:spPr>
          <a:xfrm>
            <a:off x="5390573" y="4474826"/>
            <a:ext cx="5124450" cy="6096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A</a:t>
            </a:r>
            <a:r>
              <a:rPr lang="en-GB" sz="2800" dirty="0">
                <a:solidFill>
                  <a:schemeClr val="tx1"/>
                </a:solidFill>
              </a:rPr>
              <a:t>ction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56CD7-2C32-4935-BFF9-F0712C857220}"/>
              </a:ext>
            </a:extLst>
          </p:cNvPr>
          <p:cNvSpPr/>
          <p:nvPr/>
        </p:nvSpPr>
        <p:spPr>
          <a:xfrm>
            <a:off x="5390573" y="5256379"/>
            <a:ext cx="5124450" cy="609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R</a:t>
            </a:r>
            <a:r>
              <a:rPr lang="en-GB" sz="2800" dirty="0">
                <a:solidFill>
                  <a:schemeClr val="tx1"/>
                </a:solidFill>
              </a:rPr>
              <a:t>eview</a:t>
            </a:r>
          </a:p>
        </p:txBody>
      </p:sp>
    </p:spTree>
    <p:extLst>
      <p:ext uri="{BB962C8B-B14F-4D97-AF65-F5344CB8AC3E}">
        <p14:creationId xmlns:p14="http://schemas.microsoft.com/office/powerpoint/2010/main" val="16267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141565425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04402" y="38488"/>
            <a:ext cx="4547801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386490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275923102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99651" y="61764"/>
            <a:ext cx="4702948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48082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95300" y="395290"/>
            <a:ext cx="1120140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Gather Information &amp; Intelligence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0" y="1781198"/>
            <a:ext cx="3720080" cy="2266022"/>
          </a:xfrm>
          <a:prstGeom prst="rect">
            <a:avLst/>
          </a:prstGeom>
        </p:spPr>
      </p:pic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9A5AEA07-6111-4440-BA9C-BCD97CE3A9FC}"/>
              </a:ext>
            </a:extLst>
          </p:cNvPr>
          <p:cNvSpPr/>
          <p:nvPr/>
        </p:nvSpPr>
        <p:spPr>
          <a:xfrm>
            <a:off x="663329" y="1454046"/>
            <a:ext cx="7128121" cy="4325055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Information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r>
              <a:rPr lang="en-GB" sz="2400" i="1" dirty="0">
                <a:solidFill>
                  <a:schemeClr val="tx1"/>
                </a:solidFill>
              </a:rPr>
              <a:t>‘Information refers to all forms of information obtained, recorded or processed by the police including personal data &amp; intelligence’</a:t>
            </a:r>
          </a:p>
        </p:txBody>
      </p:sp>
    </p:spTree>
    <p:extLst>
      <p:ext uri="{BB962C8B-B14F-4D97-AF65-F5344CB8AC3E}">
        <p14:creationId xmlns:p14="http://schemas.microsoft.com/office/powerpoint/2010/main" val="259442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507" y="609877"/>
            <a:ext cx="4436572" cy="358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753" y="1637466"/>
            <a:ext cx="4436572" cy="358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042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919808" y="289704"/>
            <a:ext cx="10082774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Gather Information &amp; Intelligence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8443" y="2624717"/>
            <a:ext cx="3333750" cy="1905000"/>
          </a:xfrm>
          <a:prstGeom prst="rect">
            <a:avLst/>
          </a:prstGeom>
        </p:spPr>
      </p:pic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3492E1A5-8E62-4CAF-AF94-C3FAC2EFE21E}"/>
              </a:ext>
            </a:extLst>
          </p:cNvPr>
          <p:cNvSpPr/>
          <p:nvPr/>
        </p:nvSpPr>
        <p:spPr>
          <a:xfrm>
            <a:off x="919807" y="1309497"/>
            <a:ext cx="6243785" cy="4032614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Intelligence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r>
              <a:rPr lang="en-GB" sz="2400" i="1" dirty="0">
                <a:solidFill>
                  <a:schemeClr val="tx1"/>
                </a:solidFill>
              </a:rPr>
              <a:t>‘Intelligence is information that has been subject to a defined evaluation &amp; risk assessment process in order to assist police decision making’</a:t>
            </a:r>
          </a:p>
        </p:txBody>
      </p:sp>
    </p:spTree>
    <p:extLst>
      <p:ext uri="{BB962C8B-B14F-4D97-AF65-F5344CB8AC3E}">
        <p14:creationId xmlns:p14="http://schemas.microsoft.com/office/powerpoint/2010/main" val="143700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48" y="1310331"/>
            <a:ext cx="5034462" cy="3459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954" y="1310332"/>
            <a:ext cx="5178688" cy="345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154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42537418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87030" y="114494"/>
            <a:ext cx="4386936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205183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985306" y="253402"/>
            <a:ext cx="10730444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Assess Threat &amp; Risk and Develop a Working Strategy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12454" t="11023" r="11152" b="9424"/>
          <a:stretch/>
        </p:blipFill>
        <p:spPr>
          <a:xfrm>
            <a:off x="8474927" y="1669111"/>
            <a:ext cx="3402415" cy="2657360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656781B-B47C-43D5-86CA-A012EF8AB1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5775313"/>
              </p:ext>
            </p:extLst>
          </p:nvPr>
        </p:nvGraphicFramePr>
        <p:xfrm>
          <a:off x="314658" y="984464"/>
          <a:ext cx="8128000" cy="4794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96187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29D7A8D-7461-4B18-A3F5-B096CE1B5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729D7A8D-7461-4B18-A3F5-B096CE1B59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9437CFD-0D54-4B6B-B8CB-5FBD3A6A84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9437CFD-0D54-4B6B-B8CB-5FBD3A6A84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EF8798D-8FED-4E09-A893-8696A10F27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2EF8798D-8FED-4E09-A893-8696A10F27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1942365" y="2104683"/>
            <a:ext cx="8897086" cy="374491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Do I need to take action immediately?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Do I need to seek more information?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What could go wrong? (and what could go well?)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How probable is the risk of harm?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How serious would it be?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Is that level of risk acceptable?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Is this a situation for the police alone to deal with?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600" kern="0" dirty="0">
                <a:solidFill>
                  <a:srgbClr val="000000"/>
                </a:solidFill>
              </a:rPr>
              <a:t>Am I the appropriate person to deal with this?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893956" y="961197"/>
            <a:ext cx="10404088" cy="9476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559C"/>
                </a:solidFill>
                <a:latin typeface="Verdana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400" kern="0" dirty="0">
                <a:solidFill>
                  <a:schemeClr val="tx1"/>
                </a:solidFill>
                <a:latin typeface="+mn-lt"/>
              </a:rPr>
              <a:t>This stage involves assessing the situation, including any specific threat, the risk of harm &amp; the potential for benefits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A7CB61-C07E-4C67-BA24-AB6ACCB82496}"/>
              </a:ext>
            </a:extLst>
          </p:cNvPr>
          <p:cNvSpPr txBox="1"/>
          <p:nvPr/>
        </p:nvSpPr>
        <p:spPr>
          <a:xfrm>
            <a:off x="985306" y="253402"/>
            <a:ext cx="10730444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Assess Threat &amp; Risk and Develop a Working Strategy</a:t>
            </a:r>
          </a:p>
        </p:txBody>
      </p:sp>
    </p:spTree>
    <p:extLst>
      <p:ext uri="{BB962C8B-B14F-4D97-AF65-F5344CB8AC3E}">
        <p14:creationId xmlns:p14="http://schemas.microsoft.com/office/powerpoint/2010/main" val="2814258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394FE597-B454-4BFA-AF85-680584DBF8AE}"/>
              </a:ext>
            </a:extLst>
          </p:cNvPr>
          <p:cNvSpPr txBox="1"/>
          <p:nvPr/>
        </p:nvSpPr>
        <p:spPr>
          <a:xfrm>
            <a:off x="985306" y="253402"/>
            <a:ext cx="10730444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Assess Threat &amp; Risk and Develop a Working Strategy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48A57019-0E29-4C1B-AEA7-56CA5EF306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2024"/>
              </p:ext>
            </p:extLst>
          </p:nvPr>
        </p:nvGraphicFramePr>
        <p:xfrm>
          <a:off x="-344245" y="1158781"/>
          <a:ext cx="8128000" cy="4424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1DDB97F3-F7B5-4B40-BFE9-688BE4D9C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7246953"/>
              </p:ext>
            </p:extLst>
          </p:nvPr>
        </p:nvGraphicFramePr>
        <p:xfrm>
          <a:off x="5659662" y="814208"/>
          <a:ext cx="7275288" cy="4257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D2F2932A-0195-4723-86C4-8B0B451B0840}"/>
              </a:ext>
            </a:extLst>
          </p:cNvPr>
          <p:cNvSpPr/>
          <p:nvPr/>
        </p:nvSpPr>
        <p:spPr>
          <a:xfrm>
            <a:off x="7991147" y="5236456"/>
            <a:ext cx="3207677" cy="6200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Level of Risk</a:t>
            </a:r>
          </a:p>
        </p:txBody>
      </p:sp>
    </p:spTree>
    <p:extLst>
      <p:ext uri="{BB962C8B-B14F-4D97-AF65-F5344CB8AC3E}">
        <p14:creationId xmlns:p14="http://schemas.microsoft.com/office/powerpoint/2010/main" val="200394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8F9CB8D9-9167-499B-AC5D-F69EE6493B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graphicEl>
                                              <a:dgm id="{8F9CB8D9-9167-499B-AC5D-F69EE6493B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D12CD96-43BF-4481-AC98-134BF6EF05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graphicEl>
                                              <a:dgm id="{ED12CD96-43BF-4481-AC98-134BF6EF05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F16A7E7-A5E9-4954-8BA8-A654053B36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>
                                            <p:graphicEl>
                                              <a:dgm id="{FF16A7E7-A5E9-4954-8BA8-A654053B36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C3BBB772-01E7-437B-B779-EF9F28FCC4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>
                                            <p:graphicEl>
                                              <a:dgm id="{C3BBB772-01E7-437B-B779-EF9F28FCC4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3F36BAE3-FEA1-4B36-99B0-32E0751905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>
                                            <p:graphicEl>
                                              <a:dgm id="{3F36BAE3-FEA1-4B36-99B0-32E0751905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AE82B12-C2A3-4A22-89DA-3EC1289891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>
                                            <p:graphicEl>
                                              <a:dgm id="{EAE82B12-C2A3-4A22-89DA-3EC1289891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69A8B3D2-478B-4490-91B2-1187FA7796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>
                                            <p:graphicEl>
                                              <a:dgm id="{69A8B3D2-478B-4490-91B2-1187FA7796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C0CA576-EE6F-49E8-9FA3-16476F7E2C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>
                                            <p:graphicEl>
                                              <a:dgm id="{EC0CA576-EE6F-49E8-9FA3-16476F7E2C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EF3B996D-A52F-48BB-A1BD-77FDBF86CE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>
                                            <p:graphicEl>
                                              <a:dgm id="{EF3B996D-A52F-48BB-A1BD-77FDBF86CE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  <p:bldGraphic spid="15" grpId="0">
        <p:bldSub>
          <a:bldDgm bld="one"/>
        </p:bldSub>
      </p:bldGraphic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90"/>
          <a:stretch>
            <a:fillRect/>
          </a:stretch>
        </p:blipFill>
        <p:spPr bwMode="auto">
          <a:xfrm>
            <a:off x="7332902" y="1513627"/>
            <a:ext cx="3958399" cy="3196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42950" y="253722"/>
            <a:ext cx="10970292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What is a Risk?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F0B4AFE-49DD-46D5-85EA-043E0D89DA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9899967"/>
              </p:ext>
            </p:extLst>
          </p:nvPr>
        </p:nvGraphicFramePr>
        <p:xfrm>
          <a:off x="-354543" y="1064999"/>
          <a:ext cx="7955493" cy="4930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4544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80894325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-2979" y="114494"/>
            <a:ext cx="4223951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2060"/>
                </a:solidFill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91484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olicy.jpe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 cstate="print"/>
          <a:stretch>
            <a:fillRect/>
          </a:stretch>
        </p:blipFill>
        <p:spPr>
          <a:xfrm>
            <a:off x="838199" y="1290918"/>
            <a:ext cx="5297886" cy="3962212"/>
          </a:xfrm>
          <a:prstGeom prst="rect">
            <a:avLst/>
          </a:prstGeom>
          <a:ln>
            <a:solidFill>
              <a:schemeClr val="tx1"/>
            </a:solidFill>
          </a:ln>
          <a:effectLst>
            <a:softEdge rad="112500"/>
          </a:effectLst>
        </p:spPr>
      </p:pic>
      <p:sp>
        <p:nvSpPr>
          <p:cNvPr id="4" name="Rounded Rectangle 3"/>
          <p:cNvSpPr/>
          <p:nvPr>
            <p:custDataLst>
              <p:tags r:id="rId2"/>
            </p:custDataLst>
          </p:nvPr>
        </p:nvSpPr>
        <p:spPr>
          <a:xfrm>
            <a:off x="7165418" y="1257220"/>
            <a:ext cx="3133725" cy="504825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Police powers?</a:t>
            </a:r>
          </a:p>
        </p:txBody>
      </p:sp>
      <p:sp>
        <p:nvSpPr>
          <p:cNvPr id="5" name="Rounded Rectangle 4"/>
          <p:cNvSpPr/>
          <p:nvPr>
            <p:custDataLst>
              <p:tags r:id="rId3"/>
            </p:custDataLst>
          </p:nvPr>
        </p:nvSpPr>
        <p:spPr>
          <a:xfrm>
            <a:off x="7165417" y="2288361"/>
            <a:ext cx="3133725" cy="50323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NPCC Guidance?</a:t>
            </a:r>
          </a:p>
        </p:txBody>
      </p:sp>
      <p:sp>
        <p:nvSpPr>
          <p:cNvPr id="6" name="Rounded Rectangle 5"/>
          <p:cNvSpPr/>
          <p:nvPr>
            <p:custDataLst>
              <p:tags r:id="rId4"/>
            </p:custDataLst>
          </p:nvPr>
        </p:nvSpPr>
        <p:spPr>
          <a:xfrm>
            <a:off x="7165417" y="3317914"/>
            <a:ext cx="3133725" cy="50482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Data Protection?</a:t>
            </a:r>
          </a:p>
        </p:txBody>
      </p:sp>
      <p:sp>
        <p:nvSpPr>
          <p:cNvPr id="7" name="Rounded Rectangle 6"/>
          <p:cNvSpPr/>
          <p:nvPr>
            <p:custDataLst>
              <p:tags r:id="rId5"/>
            </p:custDataLst>
          </p:nvPr>
        </p:nvSpPr>
        <p:spPr>
          <a:xfrm>
            <a:off x="7165417" y="4318093"/>
            <a:ext cx="3133725" cy="9350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800" dirty="0">
                <a:solidFill>
                  <a:schemeClr val="tx1"/>
                </a:solidFill>
                <a:cs typeface="Arial" charset="0"/>
              </a:rPr>
              <a:t>Force Policy &amp; Procedure?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56329-28EF-48F0-9235-FFD556D79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0765"/>
            <a:ext cx="10515600" cy="790676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Powers, Policies &amp; Legislation</a:t>
            </a:r>
          </a:p>
        </p:txBody>
      </p:sp>
    </p:spTree>
    <p:extLst>
      <p:ext uri="{BB962C8B-B14F-4D97-AF65-F5344CB8AC3E}">
        <p14:creationId xmlns:p14="http://schemas.microsoft.com/office/powerpoint/2010/main" val="345892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08670" y="287290"/>
            <a:ext cx="1080228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Powers, Policies &amp; Procedures to Consider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7899"/>
          <a:stretch/>
        </p:blipFill>
        <p:spPr>
          <a:xfrm>
            <a:off x="9002743" y="2435310"/>
            <a:ext cx="2794807" cy="1842102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3449885-8C11-4CD6-9AF3-7DEFF99204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4785410"/>
              </p:ext>
            </p:extLst>
          </p:nvPr>
        </p:nvGraphicFramePr>
        <p:xfrm>
          <a:off x="657170" y="759763"/>
          <a:ext cx="7816287" cy="5019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6665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6961C8A-98CB-45E3-88BB-2A6E6D0304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6961C8A-98CB-45E3-88BB-2A6E6D0304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7B88CE-B3DF-4817-A71B-967FA932E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197B88CE-B3DF-4817-A71B-967FA932EC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9F0F26-DD42-4B77-A124-59351A0D46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6A9F0F26-DD42-4B77-A124-59351A0D46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E830928-B621-460A-A89C-FDF033057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AE830928-B621-460A-A89C-FDF0330579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703AAF-F9E4-4287-A1B3-9FD9FB8C9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C703AAF-F9E4-4287-A1B3-9FD9FB8C99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3AA1DB2-0287-4352-94C1-4645086F0D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33AA1DB2-0287-4352-94C1-4645086F0D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896BD1-CC3E-4485-8743-2BD8F21B52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AB896BD1-CC3E-4485-8743-2BD8F21B52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1CEA76-3DE3-4D7C-9A5C-40CA993A1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751CEA76-3DE3-4D7C-9A5C-40CA993A14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2AFC35-D391-4CDF-A0AB-A9C99D1703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592AFC35-D391-4CDF-A0AB-A9C99D1703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1F603E0-787E-4BFD-846B-6048E41BF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D1F603E0-787E-4BFD-846B-6048E41BF2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2BF30AB-CA45-4084-A83E-920D583412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D2BF30AB-CA45-4084-A83E-920D583412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33400" y="106394"/>
            <a:ext cx="1115568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Human Rights Act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4083" y="2479854"/>
            <a:ext cx="2701116" cy="1730252"/>
          </a:xfrm>
          <a:prstGeom prst="rect">
            <a:avLst/>
          </a:prstGeom>
        </p:spPr>
      </p:pic>
      <p:sp>
        <p:nvSpPr>
          <p:cNvPr id="14" name="Callout: Right Arrow 13">
            <a:extLst>
              <a:ext uri="{FF2B5EF4-FFF2-40B4-BE49-F238E27FC236}">
                <a16:creationId xmlns:a16="http://schemas.microsoft.com/office/drawing/2014/main" id="{B3A972BE-17E9-47D6-BA6C-4A31345B9164}"/>
              </a:ext>
            </a:extLst>
          </p:cNvPr>
          <p:cNvSpPr/>
          <p:nvPr/>
        </p:nvSpPr>
        <p:spPr>
          <a:xfrm>
            <a:off x="823321" y="1089921"/>
            <a:ext cx="2166234" cy="4739890"/>
          </a:xfrm>
          <a:prstGeom prst="rightArrowCallou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tx1"/>
                </a:solidFill>
              </a:rPr>
              <a:t>J 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P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N</a:t>
            </a:r>
          </a:p>
          <a:p>
            <a:pPr algn="ctr"/>
            <a:r>
              <a:rPr lang="en-GB" sz="48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8ABCC3D-3E3B-4980-A4C1-613E0F45065D}"/>
              </a:ext>
            </a:extLst>
          </p:cNvPr>
          <p:cNvSpPr/>
          <p:nvPr/>
        </p:nvSpPr>
        <p:spPr>
          <a:xfrm>
            <a:off x="3721389" y="1129689"/>
            <a:ext cx="3670009" cy="4724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i="1" u="sng" dirty="0">
                <a:solidFill>
                  <a:schemeClr val="tx1"/>
                </a:solidFill>
              </a:rPr>
              <a:t>J</a:t>
            </a:r>
            <a:r>
              <a:rPr lang="en-GB" sz="2800" dirty="0">
                <a:solidFill>
                  <a:schemeClr val="tx1"/>
                </a:solidFill>
              </a:rPr>
              <a:t>ustified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46AC0B9-AF44-442E-896D-44C74593314A}"/>
              </a:ext>
            </a:extLst>
          </p:cNvPr>
          <p:cNvSpPr/>
          <p:nvPr/>
        </p:nvSpPr>
        <p:spPr>
          <a:xfrm>
            <a:off x="3726376" y="1902306"/>
            <a:ext cx="3670009" cy="4724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P</a:t>
            </a:r>
            <a:r>
              <a:rPr lang="en-GB" sz="2800" dirty="0">
                <a:solidFill>
                  <a:schemeClr val="tx1"/>
                </a:solidFill>
              </a:rPr>
              <a:t>roportionate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354FF9-D98E-46DC-8657-D57A8B890F88}"/>
              </a:ext>
            </a:extLst>
          </p:cNvPr>
          <p:cNvSpPr/>
          <p:nvPr/>
        </p:nvSpPr>
        <p:spPr>
          <a:xfrm>
            <a:off x="3721389" y="2700340"/>
            <a:ext cx="3670009" cy="4724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L</a:t>
            </a:r>
            <a:r>
              <a:rPr lang="en-GB" sz="2800" dirty="0">
                <a:solidFill>
                  <a:schemeClr val="tx1"/>
                </a:solidFill>
              </a:rPr>
              <a:t>egal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E27193-7C6B-43EC-8BA5-ACE3A93060A5}"/>
              </a:ext>
            </a:extLst>
          </p:cNvPr>
          <p:cNvSpPr/>
          <p:nvPr/>
        </p:nvSpPr>
        <p:spPr>
          <a:xfrm>
            <a:off x="3721390" y="3532992"/>
            <a:ext cx="3670009" cy="4724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A</a:t>
            </a:r>
            <a:r>
              <a:rPr lang="en-GB" sz="2800" dirty="0">
                <a:solidFill>
                  <a:schemeClr val="tx1"/>
                </a:solidFill>
              </a:rPr>
              <a:t>ccountable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617781-5B44-4D8E-A407-8811537C3038}"/>
              </a:ext>
            </a:extLst>
          </p:cNvPr>
          <p:cNvSpPr/>
          <p:nvPr/>
        </p:nvSpPr>
        <p:spPr>
          <a:xfrm>
            <a:off x="3721390" y="4406484"/>
            <a:ext cx="3670009" cy="4724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N</a:t>
            </a:r>
            <a:r>
              <a:rPr lang="en-GB" sz="2800" dirty="0">
                <a:solidFill>
                  <a:schemeClr val="tx1"/>
                </a:solidFill>
              </a:rPr>
              <a:t>ecessary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163F03-A4D1-47A5-A1C4-CE106E164582}"/>
              </a:ext>
            </a:extLst>
          </p:cNvPr>
          <p:cNvSpPr/>
          <p:nvPr/>
        </p:nvSpPr>
        <p:spPr>
          <a:xfrm>
            <a:off x="3721391" y="5291593"/>
            <a:ext cx="3670009" cy="4724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i="1" u="sng" dirty="0">
                <a:solidFill>
                  <a:schemeClr val="tx1"/>
                </a:solidFill>
              </a:rPr>
              <a:t>E</a:t>
            </a:r>
            <a:r>
              <a:rPr lang="en-GB" sz="2800" dirty="0">
                <a:solidFill>
                  <a:schemeClr val="tx1"/>
                </a:solidFill>
              </a:rPr>
              <a:t>thical</a:t>
            </a:r>
          </a:p>
        </p:txBody>
      </p:sp>
    </p:spTree>
    <p:extLst>
      <p:ext uri="{BB962C8B-B14F-4D97-AF65-F5344CB8AC3E}">
        <p14:creationId xmlns:p14="http://schemas.microsoft.com/office/powerpoint/2010/main" val="326375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26193884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271849" y="365726"/>
            <a:ext cx="3398108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00FF"/>
                </a:solidFill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solidFill>
                  <a:srgbClr val="0000FF"/>
                </a:solidFill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2551737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options-green-road-sign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062" y="1414548"/>
            <a:ext cx="3760968" cy="324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 descr="You-Decide-SuperShuttle-Options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457" y="1586383"/>
            <a:ext cx="2636451" cy="2900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1" descr="Financial Option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335" y="1025631"/>
            <a:ext cx="3387810" cy="4022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856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E2939-10AA-4B38-BAF2-7F7CBE6A2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54505"/>
            <a:ext cx="10713720" cy="827536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National Decision Model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03283FD-0B74-4AB1-8C0D-2EB892ED0E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48413"/>
              </p:ext>
            </p:extLst>
          </p:nvPr>
        </p:nvGraphicFramePr>
        <p:xfrm>
          <a:off x="1077275" y="1246986"/>
          <a:ext cx="10002205" cy="43308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578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ECCAB36-08FD-4481-8483-9FF65B24B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EECCAB36-08FD-4481-8483-9FF65B24B7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79B558B-746F-4516-91C5-7705EFF3AD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979B558B-746F-4516-91C5-7705EFF3AD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1BAF46F-5527-4C50-B6E0-106FD8D159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>
                                            <p:graphicEl>
                                              <a:dgm id="{51BAF46F-5527-4C50-B6E0-106FD8D159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9CA2A64-5D9E-4841-8A60-59E7891E43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graphicEl>
                                              <a:dgm id="{C9CA2A64-5D9E-4841-8A60-59E7891E43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009AC00-0C4B-43F7-BD9D-B52B82AED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>
                                            <p:graphicEl>
                                              <a:dgm id="{C009AC00-0C4B-43F7-BD9D-B52B82AED7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B50B9AA-4D33-4178-9DA5-753CCE916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>
                                            <p:graphicEl>
                                              <a:dgm id="{8B50B9AA-4D33-4178-9DA5-753CCE916A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771EE40-B3CF-4BCC-B4E4-188B160EC4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>
                                            <p:graphicEl>
                                              <a:dgm id="{2771EE40-B3CF-4BCC-B4E4-188B160EC4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35475145"/>
              </p:ext>
            </p:extLst>
          </p:nvPr>
        </p:nvGraphicFramePr>
        <p:xfrm>
          <a:off x="1363347" y="114494"/>
          <a:ext cx="9462327" cy="6453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gular Pentagon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974797" y="2815111"/>
            <a:ext cx="2428875" cy="1857375"/>
          </a:xfrm>
          <a:prstGeom prst="pentagon">
            <a:avLst/>
          </a:prstGeom>
          <a:solidFill>
            <a:srgbClr val="FFCC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200" b="1" dirty="0">
                <a:latin typeface="Arial" panose="020B0604020202020204" pitchFamily="34" charset="0"/>
              </a:rPr>
              <a:t>Police Code of Ethics</a:t>
            </a:r>
          </a:p>
        </p:txBody>
      </p:sp>
      <p:sp>
        <p:nvSpPr>
          <p:cNvPr id="12" name="Up-Down Arrow 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988050" y="1930400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4" name="Up-Down Arrow 1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3651297">
            <a:off x="6739647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5" name="Up-Down Arrow 13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-4063604">
            <a:off x="5267529" y="2511299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vert="eaVert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6" name="Up-Down Arrow 1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rot="-8539186">
            <a:off x="4796203" y="4343054"/>
            <a:ext cx="357187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7" name="Up-Down Arrow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rot="8706903">
            <a:off x="7225078" y="4386737"/>
            <a:ext cx="357188" cy="571500"/>
          </a:xfrm>
          <a:prstGeom prst="upDown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rot="10800000"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8" name="Rectangle 2"/>
          <p:cNvSpPr txBox="1">
            <a:spLocks noChangeArrowheads="1"/>
          </p:cNvSpPr>
          <p:nvPr>
            <p:custDataLst>
              <p:tags r:id="rId8"/>
            </p:custDataLst>
          </p:nvPr>
        </p:nvSpPr>
        <p:spPr>
          <a:xfrm>
            <a:off x="188674" y="114494"/>
            <a:ext cx="3751511" cy="109237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+mj-lt"/>
                <a:ea typeface="ＭＳ Ｐゴシック" pitchFamily="-112" charset="-128"/>
                <a:cs typeface="ＭＳ Ｐゴシック" pitchFamily="-112" charset="-128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Verdana" pitchFamily="34" charset="0"/>
                <a:ea typeface="ＭＳ Ｐゴシック" pitchFamily="-112" charset="-128"/>
                <a:cs typeface="ＭＳ Ｐゴシック" pitchFamily="-112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accent2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latin typeface="+mn-lt"/>
              </a:rPr>
              <a:t>National Decision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3600" b="1" kern="0" dirty="0">
                <a:latin typeface="+mn-lt"/>
              </a:rPr>
              <a:t>Model for Policing</a:t>
            </a:r>
          </a:p>
        </p:txBody>
      </p:sp>
    </p:spTree>
    <p:extLst>
      <p:ext uri="{BB962C8B-B14F-4D97-AF65-F5344CB8AC3E}">
        <p14:creationId xmlns:p14="http://schemas.microsoft.com/office/powerpoint/2010/main" val="68534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081895835"/>
              </p:ext>
            </p:extLst>
          </p:nvPr>
        </p:nvGraphicFramePr>
        <p:xfrm>
          <a:off x="3747167" y="1477584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2" descr="H:\arrest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9468" y="652837"/>
            <a:ext cx="3944148" cy="29527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28224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7465942"/>
              </p:ext>
            </p:extLst>
          </p:nvPr>
        </p:nvGraphicFramePr>
        <p:xfrm>
          <a:off x="3561815" y="1477584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1252" y="654839"/>
            <a:ext cx="3944454" cy="295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15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7275" y="166203"/>
            <a:ext cx="10221386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Accounting for the Use of Force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138F487-224D-449F-87E6-C2ABB0245F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8935064"/>
              </p:ext>
            </p:extLst>
          </p:nvPr>
        </p:nvGraphicFramePr>
        <p:xfrm>
          <a:off x="2032000" y="986033"/>
          <a:ext cx="8128000" cy="5014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0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9E27E4C-E286-4F04-AFE7-C1754E8AA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79E27E4C-E286-4F04-AFE7-C1754E8AA2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01CD6B-DEC2-449A-A7FE-20B7CA562A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F01CD6B-DEC2-449A-A7FE-20B7CA562A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04E2EA5-547D-43B6-899C-F0DF37F69E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04E2EA5-547D-43B6-899C-F0DF37F69E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484CB0-86C2-4FE2-B8DA-E11092B606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A6484CB0-86C2-4FE2-B8DA-E11092B606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823947834"/>
              </p:ext>
            </p:extLst>
          </p:nvPr>
        </p:nvGraphicFramePr>
        <p:xfrm>
          <a:off x="3789060" y="1453473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Picture 3" descr="cctv.jp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 cstate="print"/>
          <a:stretch>
            <a:fillRect/>
          </a:stretch>
        </p:blipFill>
        <p:spPr>
          <a:xfrm>
            <a:off x="828172" y="764704"/>
            <a:ext cx="3613946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6993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10793296"/>
              </p:ext>
            </p:extLst>
          </p:nvPr>
        </p:nvGraphicFramePr>
        <p:xfrm>
          <a:off x="4343128" y="791088"/>
          <a:ext cx="7848872" cy="425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54B07DF1-774C-40F8-A3C7-439D6FB9CB59}"/>
              </a:ext>
            </a:extLst>
          </p:cNvPr>
          <p:cNvSpPr/>
          <p:nvPr/>
        </p:nvSpPr>
        <p:spPr>
          <a:xfrm>
            <a:off x="792480" y="472440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C</a:t>
            </a:r>
            <a:r>
              <a:rPr lang="en-GB" sz="2400" dirty="0">
                <a:solidFill>
                  <a:schemeClr val="tx1"/>
                </a:solidFill>
              </a:rPr>
              <a:t>ode of Ethics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82007E-70DB-48B5-A043-8B1C0E31F1D9}"/>
              </a:ext>
            </a:extLst>
          </p:cNvPr>
          <p:cNvSpPr/>
          <p:nvPr/>
        </p:nvSpPr>
        <p:spPr>
          <a:xfrm>
            <a:off x="792480" y="1152127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I</a:t>
            </a:r>
            <a:r>
              <a:rPr lang="en-GB" sz="2400" dirty="0">
                <a:solidFill>
                  <a:schemeClr val="tx1"/>
                </a:solidFill>
              </a:rPr>
              <a:t>nformation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96348B-7ACA-4A0F-905D-B9D14B809E3B}"/>
              </a:ext>
            </a:extLst>
          </p:cNvPr>
          <p:cNvSpPr/>
          <p:nvPr/>
        </p:nvSpPr>
        <p:spPr>
          <a:xfrm>
            <a:off x="792480" y="1850473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A</a:t>
            </a:r>
            <a:r>
              <a:rPr lang="en-GB" sz="2400" dirty="0">
                <a:solidFill>
                  <a:schemeClr val="tx1"/>
                </a:solidFill>
              </a:rPr>
              <a:t>ssessment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28D985-79F4-49E7-B230-9D76A940A540}"/>
              </a:ext>
            </a:extLst>
          </p:cNvPr>
          <p:cNvSpPr/>
          <p:nvPr/>
        </p:nvSpPr>
        <p:spPr>
          <a:xfrm>
            <a:off x="792480" y="2547110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P</a:t>
            </a:r>
            <a:r>
              <a:rPr lang="en-GB" sz="2400" dirty="0">
                <a:solidFill>
                  <a:schemeClr val="tx1"/>
                </a:solidFill>
              </a:rPr>
              <a:t>owers &amp; Policy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735A99-0D6F-4D2B-86CF-D5DE8D1FD462}"/>
              </a:ext>
            </a:extLst>
          </p:cNvPr>
          <p:cNvSpPr/>
          <p:nvPr/>
        </p:nvSpPr>
        <p:spPr>
          <a:xfrm>
            <a:off x="792480" y="3226797"/>
            <a:ext cx="3215640" cy="533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O</a:t>
            </a:r>
            <a:r>
              <a:rPr lang="en-GB" sz="2400" dirty="0">
                <a:solidFill>
                  <a:schemeClr val="tx1"/>
                </a:solidFill>
              </a:rPr>
              <a:t>ptions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9B4BF51-BB4C-4B27-B693-AACFFC22E30D}"/>
              </a:ext>
            </a:extLst>
          </p:cNvPr>
          <p:cNvSpPr/>
          <p:nvPr/>
        </p:nvSpPr>
        <p:spPr>
          <a:xfrm>
            <a:off x="792480" y="3873971"/>
            <a:ext cx="3215640" cy="56591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A</a:t>
            </a:r>
            <a:r>
              <a:rPr lang="en-GB" sz="2400" dirty="0">
                <a:solidFill>
                  <a:schemeClr val="tx1"/>
                </a:solidFill>
              </a:rPr>
              <a:t>ctions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1E56C5-FF4F-4EBC-AABA-6DB7BD4186DC}"/>
              </a:ext>
            </a:extLst>
          </p:cNvPr>
          <p:cNvSpPr/>
          <p:nvPr/>
        </p:nvSpPr>
        <p:spPr>
          <a:xfrm>
            <a:off x="792480" y="4553658"/>
            <a:ext cx="3215640" cy="56591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i="1" u="sng" dirty="0">
                <a:solidFill>
                  <a:schemeClr val="tx1"/>
                </a:solidFill>
              </a:rPr>
              <a:t>R</a:t>
            </a:r>
            <a:r>
              <a:rPr lang="en-GB" sz="2400" dirty="0">
                <a:solidFill>
                  <a:schemeClr val="tx1"/>
                </a:solidFill>
              </a:rPr>
              <a:t>eview</a:t>
            </a:r>
          </a:p>
        </p:txBody>
      </p:sp>
    </p:spTree>
    <p:extLst>
      <p:ext uri="{BB962C8B-B14F-4D97-AF65-F5344CB8AC3E}">
        <p14:creationId xmlns:p14="http://schemas.microsoft.com/office/powerpoint/2010/main" val="102819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FE62C5AA-C62D-40FD-B31B-5CAAD73CE5D4}"/>
              </a:ext>
            </a:extLst>
          </p:cNvPr>
          <p:cNvSpPr txBox="1">
            <a:spLocks/>
          </p:cNvSpPr>
          <p:nvPr/>
        </p:nvSpPr>
        <p:spPr>
          <a:xfrm>
            <a:off x="640080" y="254505"/>
            <a:ext cx="10713720" cy="553215"/>
          </a:xfrm>
          <a:prstGeom prst="rect">
            <a:avLst/>
          </a:prstGeom>
          <a:solidFill>
            <a:srgbClr val="002060"/>
          </a:solidFill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National Decision Model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8310832-ACEF-4058-83B0-6DCBBC0EA404}"/>
              </a:ext>
            </a:extLst>
          </p:cNvPr>
          <p:cNvSpPr/>
          <p:nvPr/>
        </p:nvSpPr>
        <p:spPr>
          <a:xfrm>
            <a:off x="1303020" y="877592"/>
            <a:ext cx="9585960" cy="55321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If the incident is continuing go through the model again as necessary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EB53162E-AD56-41EA-8BF1-BDC21D941E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1544375"/>
              </p:ext>
            </p:extLst>
          </p:nvPr>
        </p:nvGraphicFramePr>
        <p:xfrm>
          <a:off x="1077275" y="1595753"/>
          <a:ext cx="10037450" cy="4284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6106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3B54C914-B1A8-4FDF-9F74-0E44D42B0A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graphicEl>
                                              <a:dgm id="{3B54C914-B1A8-4FDF-9F74-0E44D42B0A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0079DAF-10B6-4B6F-8CF6-CB994B77C9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graphicEl>
                                              <a:dgm id="{70079DAF-10B6-4B6F-8CF6-CB994B77C9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9C52666-3919-4DCF-8AC2-8D7CA74B8B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graphicEl>
                                              <a:dgm id="{49C52666-3919-4DCF-8AC2-8D7CA74B8B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E63B7983-5493-4ADB-826B-7AF456724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>
                                            <p:graphicEl>
                                              <a:dgm id="{E63B7983-5493-4ADB-826B-7AF4567246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649FA62E-FA13-4011-A358-B5DA8C7D9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graphicEl>
                                              <a:dgm id="{649FA62E-FA13-4011-A358-B5DA8C7D9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13" grpId="0">
        <p:bldSub>
          <a:bldDgm bld="one"/>
        </p:bldSub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012" y="995521"/>
            <a:ext cx="6010790" cy="4379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61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D8294EAF-53DB-44C2-8AAA-F4162A849C45}&quot;/&gt;&lt;isInvalidForFieldText val=&quot;0&quot;/&gt;&lt;Image&gt;&lt;filename val=&quot;C:\DOCUME~1\swp54152\LOCALS~1\Temp\PR\data\asimages\{D8294EAF-53DB-44C2-8AAA-F4162A849C45}_13.png&quot;/&gt;&lt;left val=&quot;18&quot;/&gt;&lt;top val=&quot;195&quot;/&gt;&lt;width val=&quot;419&quot;/&gt;&lt;height val=&quot;279&quot;/&gt;&lt;hasText val=&quot;1&quot;/&gt;&lt;/Image&gt;&lt;/ThreeDShapeInfo&gt;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4&quot;/&gt;&lt;/TableIndex&gt;&lt;/ShapeTextInfo&gt;"/>
  <p:tag name="PRESENTER_SHAPEINFO" val="&lt;ThreeDShapeInfo&gt;&lt;uuid val=&quot;{0FE39D87-550F-4C08-81FE-0320B187228A}&quot;/&gt;&lt;isInvalidForFieldText val=&quot;0&quot;/&gt;&lt;Image&gt;&lt;filename val=&quot;C:\DOCUME~1\swp54152\LOCALS~1\Temp\PR\data\asimages\{0FE39D87-550F-4C08-81FE-0320B187228A}_13.png&quot;/&gt;&lt;left val=&quot;456&quot;/&gt;&lt;top val=&quot;200&quot;/&gt;&lt;width val=&quot;259&quot;/&gt;&lt;height val=&quot;56&quot;/&gt;&lt;hasText val=&quot;1&quot;/&gt;&lt;/Image&gt;&lt;/ThreeDShapeInfo&gt;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4&quot;/&gt;&lt;/TableIndex&gt;&lt;/ShapeTextInfo&gt;"/>
  <p:tag name="PRESENTER_SHAPEINFO" val="&lt;ThreeDShapeInfo&gt;&lt;uuid val=&quot;{DD09E02F-4800-47F5-BE7E-75B351524253}&quot;/&gt;&lt;isInvalidForFieldText val=&quot;0&quot;/&gt;&lt;Image&gt;&lt;filename val=&quot;C:\DOCUME~1\swp54152\LOCALS~1\Temp\PR\data\asimages\{DD09E02F-4800-47F5-BE7E-75B351524253}_13.png&quot;/&gt;&lt;left val=&quot;455&quot;/&gt;&lt;top val=&quot;273&quot;/&gt;&lt;width val=&quot;265&quot;/&gt;&lt;height val=&quot;56&quot;/&gt;&lt;hasText val=&quot;1&quot;/&gt;&lt;/Image&gt;&lt;/ThreeDShapeInfo&gt;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&quot;/&gt;&lt;lineCharCount val=&quot;16&quot;/&gt;&lt;/TableIndex&gt;&lt;/ShapeTextInfo&gt;"/>
  <p:tag name="PRESENTER_SHAPEINFO" val="&lt;ThreeDShapeInfo&gt;&lt;uuid val=&quot;{270E888F-5D5F-4426-92C5-91691E028551}&quot;/&gt;&lt;isInvalidForFieldText val=&quot;0&quot;/&gt;&lt;Image&gt;&lt;filename val=&quot;C:\DOCUME~1\swp54152\LOCALS~1\Temp\PR\data\asimages\{270E888F-5D5F-4426-92C5-91691E028551}_13.png&quot;/&gt;&lt;left val=&quot;459&quot;/&gt;&lt;top val=&quot;347&quot;/&gt;&lt;width val=&quot;259&quot;/&gt;&lt;height val=&quot;56&quot;/&gt;&lt;hasText val=&quot;1&quot;/&gt;&lt;/Image&gt;&lt;/ThreeDShapeInfo&gt;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2&quot;/&gt;&lt;lineCharCount val=&quot;9&quot;/&gt;&lt;lineCharCount val=&quot;10&quot;/&gt;&lt;/TableIndex&gt;&lt;/ShapeTextInfo&gt;"/>
  <p:tag name="PRESENTER_SHAPEINFO" val="&lt;ThreeDShapeInfo&gt;&lt;uuid val=&quot;{09ECC539-F472-49A1-BAEA-3966DEEAF9DA}&quot;/&gt;&lt;isInvalidForFieldText val=&quot;0&quot;/&gt;&lt;Image&gt;&lt;filename val=&quot;C:\DOCUME~1\swp54152\LOCALS~1\Temp\PR\data\asimages\{09ECC539-F472-49A1-BAEA-3966DEEAF9DA}_13.png&quot;/&gt;&lt;left val=&quot;459&quot;/&gt;&lt;top val=&quot;415&quot;/&gt;&lt;width val=&quot;259&quot;/&gt;&lt;height val=&quot;90&quot;/&gt;&lt;hasText val=&quot;1&quot;/&gt;&lt;/Image&gt;&lt;/ThreeDShapeInfo&gt;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4F38EC23-EAEC-4CEC-8584-E7E6E96F1E8F}&quot;/&gt;&lt;isInvalidForFieldText val=&quot;0&quot;/&gt;&lt;Image&gt;&lt;filename val=&quot;C:\DOCUME~1\swp54152\LOCALS~1\Temp\PR\data\asimages\{4F38EC23-EAEC-4CEC-8584-E7E6E96F1E8F}_5.png&quot;/&gt;&lt;left val=&quot;0&quot;/&gt;&lt;top val=&quot;17&quot;/&gt;&lt;width val=&quot;747&quot;/&gt;&lt;height val=&quot;520&quot;/&gt;&lt;hasText val=&quot;1&quot;/&gt;&lt;/Image&gt;&lt;/ThreeDShapeInfo&gt;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3&quot;/&gt;&lt;lineCharCount val=&quot;10&quot;/&gt;&lt;lineCharCount val=&quot;11&quot;/&gt;&lt;lineCharCount val=&quot;8&quot;/&gt;&lt;/TableIndex&gt;&lt;/ShapeTextInfo&gt;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9495FB94-CDE3-4A92-8433-4591F359BD4C}&quot;/&gt;&lt;isInvalidForFieldText val=&quot;0&quot;/&gt;&lt;Image&gt;&lt;filename val=&quot;C:\DOCUME~1\swp54152\LOCALS~1\Temp\PR\data\asimages\{9495FB94-CDE3-4A92-8433-4591F359BD4C}_5.png&quot;/&gt;&lt;left val=&quot;412&quot;/&gt;&lt;top val=&quot;207&quot;/&gt;&lt;width val=&quot;43&quot;/&gt;&lt;height val=&quot;37&quot;/&gt;&lt;hasText val=&quot;1&quot;/&gt;&lt;/Image&gt;&lt;/ThreeDShapeInfo&gt;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  <p:tag name="PRESENTER_SHAPEINFO" val="&lt;ThreeDShapeInfo&gt;&lt;uuid val=&quot;{1189AC2C-0034-438F-A68C-602A941313E7}&quot;/&gt;&lt;isInvalidForFieldText val=&quot;0&quot;/&gt;&lt;Image&gt;&lt;filename val=&quot;C:\DOCUME~1\swp54152\LOCALS~1\Temp\PR\data\asimages\{1189AC2C-0034-438F-A68C-602A941313E7}_5.png&quot;/&gt;&lt;left val=&quot;285&quot;/&gt;&lt;top val=&quot;210&quot;/&gt;&lt;width val=&quot;44&quot;/&gt;&lt;height val=&quot;36&quot;/&gt;&lt;hasText val=&quot;1&quot;/&gt;&lt;/Image&gt;&lt;/ThreeDShapeInfo&gt;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0&quot;/&gt;&lt;/TableIndex&gt;&lt;/ShapeTextInfo&gt;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9&quot;/&gt;&lt;lineCharCount val=&quot;9&quot;/&gt;&lt;lineCharCount val=&quot;10&quot;/&gt;&lt;lineCharCount val=&quot;8&quot;/&gt;&lt;/TableIndex&gt;&lt;/ShapeTextInfo&gt;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733A7701-AEB1-4CE2-9ACF-7175A19AB977}&quot;/&gt;&lt;isInvalidForFieldText val=&quot;0&quot;/&gt;&lt;Image&gt;&lt;filename val=&quot;C:\DOCUME~1\swp54152\LOCALS~1\Temp\PR\data\asimages\{733A7701-AEB1-4CE2-9ACF-7175A19AB977}_30.png&quot;/&gt;&lt;left val=&quot;120&quot;/&gt;&lt;top val=&quot;201&quot;/&gt;&lt;width val=&quot;621&quot;/&gt;&lt;height val=&quot;345&quot;/&gt;&lt;hasText val=&quot;1&quot;/&gt;&lt;/Image&gt;&lt;/ThreeDShapeInfo&gt;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94AB5269-1D39-420A-B008-370C6B1EEFA1}&quot;/&gt;&lt;isInvalidForFieldText val=&quot;0&quot;/&gt;&lt;Image&gt;&lt;filename val=&quot;C:\DOCUME~1\swp54152\LOCALS~1\Temp\PR\data\asimages\{94AB5269-1D39-420A-B008-370C6B1EEFA1}_30.png&quot;/&gt;&lt;left val=&quot;18&quot;/&gt;&lt;top val=&quot;161&quot;/&gt;&lt;width val=&quot;312&quot;/&gt;&lt;height val=&quot;234&quot;/&gt;&lt;hasText val=&quot;1&quot;/&gt;&lt;/Image&gt;&lt;/ThreeDShapeInfo&gt;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C8B21BE3-E106-496E-AE62-530D01EE6206}&quot;/&gt;&lt;isInvalidForFieldText val=&quot;0&quot;/&gt;&lt;Image&gt;&lt;filename val=&quot;C:\DOCUME~1\swp54152\LOCALS~1\Temp\PR\data\asimages\{C8B21BE3-E106-496E-AE62-530D01EE6206}_31.png&quot;/&gt;&lt;left val=&quot;120&quot;/&gt;&lt;top val=&quot;201&quot;/&gt;&lt;width val=&quot;621&quot;/&gt;&lt;height val=&quot;345&quot;/&gt;&lt;hasText val=&quot;1&quot;/&gt;&lt;/Image&gt;&lt;/ThreeDShapeInfo&gt;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C9197E5B-7C9D-445E-8A8C-DC693399C6BA}&quot;/&gt;&lt;isInvalidForFieldText val=&quot;0&quot;/&gt;&lt;Image&gt;&lt;filename val=&quot;C:\DOCUME~1\swp54152\LOCALS~1\Temp\PR\data\asimages\{C9197E5B-7C9D-445E-8A8C-DC693399C6BA}_32.png&quot;/&gt;&lt;left val=&quot;120&quot;/&gt;&lt;top val=&quot;201&quot;/&gt;&lt;width val=&quot;621&quot;/&gt;&lt;height val=&quot;345&quot;/&gt;&lt;hasText val=&quot;1&quot;/&gt;&lt;/Image&gt;&lt;/ThreeDShapeInfo&gt;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72D2468F-2536-49E1-9AE5-59761D4C6C33}&quot;/&gt;&lt;isInvalidForFieldText val=&quot;0&quot;/&gt;&lt;Image&gt;&lt;filename val=&quot;C:\DOCUME~1\swp54152\LOCALS~1\Temp\PR\data\asimages\{72D2468F-2536-49E1-9AE5-59761D4C6C33}_32.png&quot;/&gt;&lt;left val=&quot;42&quot;/&gt;&lt;top val=&quot;184&quot;/&gt;&lt;width val=&quot;285&quot;/&gt;&lt;height val=&quot;210&quot;/&gt;&lt;hasText val=&quot;1&quot;/&gt;&lt;/Image&gt;&lt;/ThreeDShapeInfo&gt;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INFO" val="&lt;ThreeDShapeInfo&gt;&lt;uuid val=&quot;{C06B1867-4756-470B-A725-426003F9E33A}&quot;/&gt;&lt;isInvalidForFieldText val=&quot;0&quot;/&gt;&lt;Image&gt;&lt;filename val=&quot;C:\DOCUME~1\swp54152\LOCALS~1\Temp\PR\data\asimages\{C06B1867-4756-470B-A725-426003F9E33A}_33.png&quot;/&gt;&lt;left val=&quot;120&quot;/&gt;&lt;top val=&quot;201&quot;/&gt;&lt;width val=&quot;621&quot;/&gt;&lt;height val=&quot;345&quot;/&gt;&lt;hasText val=&quot;1&quot;/&gt;&lt;/Image&gt;&lt;/ThreeDShapeInfo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1062</Words>
  <Application>Microsoft Office PowerPoint</Application>
  <PresentationFormat>Widescreen</PresentationFormat>
  <Paragraphs>236</Paragraphs>
  <Slides>39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Calibri</vt:lpstr>
      <vt:lpstr>Microsoft Sans Serif</vt:lpstr>
      <vt:lpstr>Times New Roman</vt:lpstr>
      <vt:lpstr>Tw Cen MT</vt:lpstr>
      <vt:lpstr>Tw Cen MT Condensed</vt:lpstr>
      <vt:lpstr>Verdana</vt:lpstr>
      <vt:lpstr>Wingdings 3</vt:lpstr>
      <vt:lpstr>Integral</vt:lpstr>
      <vt:lpstr>Evidence Based and Preventative Policing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Powers, Policies &amp; Legislation</vt:lpstr>
      <vt:lpstr>PowerPoint Presentation</vt:lpstr>
      <vt:lpstr>PowerPoint Presentation</vt:lpstr>
      <vt:lpstr>PowerPoint Presentation</vt:lpstr>
      <vt:lpstr>PowerPoint Presentation</vt:lpstr>
      <vt:lpstr>National Decision Model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Jones,Sarah swp5354</dc:creator>
  <cp:lastModifiedBy>Sadie France</cp:lastModifiedBy>
  <cp:revision>183</cp:revision>
  <cp:lastPrinted>2018-08-28T12:09:35Z</cp:lastPrinted>
  <dcterms:created xsi:type="dcterms:W3CDTF">2018-01-30T11:09:50Z</dcterms:created>
  <dcterms:modified xsi:type="dcterms:W3CDTF">2025-02-11T19:44:55Z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a78e4b34-d6a2-49bd-8b68-9bf948ad68aa</vt:lpwstr>
  </property>
  <property fmtid="{D5CDD505-2E9C-101B-9397-08002B2CF9AE}" pid="3" name="MSIP_Label_66cf8fe5-b7b7-4df7-b38d-1c61ac2f6639_Enabled">
    <vt:lpwstr>true</vt:lpwstr>
  </property>
  <property fmtid="{D5CDD505-2E9C-101B-9397-08002B2CF9AE}" pid="4" name="MSIP_Label_66cf8fe5-b7b7-4df7-b38d-1c61ac2f6639_SetDate">
    <vt:lpwstr>2022-06-22T10:24:08Z</vt:lpwstr>
  </property>
  <property fmtid="{D5CDD505-2E9C-101B-9397-08002B2CF9AE}" pid="5" name="MSIP_Label_66cf8fe5-b7b7-4df7-b38d-1c61ac2f6639_Method">
    <vt:lpwstr>Standard</vt:lpwstr>
  </property>
  <property fmtid="{D5CDD505-2E9C-101B-9397-08002B2CF9AE}" pid="6" name="MSIP_Label_66cf8fe5-b7b7-4df7-b38d-1c61ac2f6639_Name">
    <vt:lpwstr>66cf8fe5-b7b7-4df7-b38d-1c61ac2f6639</vt:lpwstr>
  </property>
  <property fmtid="{D5CDD505-2E9C-101B-9397-08002B2CF9AE}" pid="7" name="MSIP_Label_66cf8fe5-b7b7-4df7-b38d-1c61ac2f6639_SiteId">
    <vt:lpwstr>270c2f4d-fd0c-4f08-92a9-e5bdd8a87e09</vt:lpwstr>
  </property>
  <property fmtid="{D5CDD505-2E9C-101B-9397-08002B2CF9AE}" pid="8" name="MSIP_Label_66cf8fe5-b7b7-4df7-b38d-1c61ac2f6639_ActionId">
    <vt:lpwstr>fd68ed02-c19b-4850-a6b1-7adb67077fa2</vt:lpwstr>
  </property>
  <property fmtid="{D5CDD505-2E9C-101B-9397-08002B2CF9AE}" pid="9" name="MSIP_Label_66cf8fe5-b7b7-4df7-b38d-1c61ac2f6639_ContentBits">
    <vt:lpwstr>0</vt:lpwstr>
  </property>
  <property fmtid="{D5CDD505-2E9C-101B-9397-08002B2CF9AE}" pid="10" name="Classification">
    <vt:lpwstr>OFFICIAL</vt:lpwstr>
  </property>
  <property fmtid="{D5CDD505-2E9C-101B-9397-08002B2CF9AE}" pid="11" name="Visibility">
    <vt:lpwstr>NOT VISIBLE</vt:lpwstr>
  </property>
</Properties>
</file>