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3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5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6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8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slideLayouts/slideLayout111.xml" ContentType="application/vnd.openxmlformats-officedocument.presentationml.slideLayout+xml"/>
  <Override PartName="/ppt/slideLayouts/slideLayout112.xml" ContentType="application/vnd.openxmlformats-officedocument.presentationml.slideLayout+xml"/>
  <Override PartName="/ppt/slideLayouts/slideLayout113.xml" ContentType="application/vnd.openxmlformats-officedocument.presentationml.slideLayout+xml"/>
  <Override PartName="/ppt/slideLayouts/slideLayout114.xml" ContentType="application/vnd.openxmlformats-officedocument.presentationml.slideLayout+xml"/>
  <Override PartName="/ppt/slideLayouts/slideLayout115.xml" ContentType="application/vnd.openxmlformats-officedocument.presentationml.slideLayout+xml"/>
  <Override PartName="/ppt/theme/theme9.xml" ContentType="application/vnd.openxmlformats-officedocument.theme+xml"/>
  <Override PartName="/ppt/slideLayouts/slideLayout116.xml" ContentType="application/vnd.openxmlformats-officedocument.presentationml.slideLayout+xml"/>
  <Override PartName="/ppt/slideLayouts/slideLayout117.xml" ContentType="application/vnd.openxmlformats-officedocument.presentationml.slideLayout+xml"/>
  <Override PartName="/ppt/slideLayouts/slideLayout118.xml" ContentType="application/vnd.openxmlformats-officedocument.presentationml.slideLayout+xml"/>
  <Override PartName="/ppt/slideLayouts/slideLayout119.xml" ContentType="application/vnd.openxmlformats-officedocument.presentationml.slideLayout+xml"/>
  <Override PartName="/ppt/slideLayouts/slideLayout120.xml" ContentType="application/vnd.openxmlformats-officedocument.presentationml.slideLayout+xml"/>
  <Override PartName="/ppt/slideLayouts/slideLayout121.xml" ContentType="application/vnd.openxmlformats-officedocument.presentationml.slideLayout+xml"/>
  <Override PartName="/ppt/slideLayouts/slideLayout122.xml" ContentType="application/vnd.openxmlformats-officedocument.presentationml.slideLayout+xml"/>
  <Override PartName="/ppt/slideLayouts/slideLayout123.xml" ContentType="application/vnd.openxmlformats-officedocument.presentationml.slideLayout+xml"/>
  <Override PartName="/ppt/slideLayouts/slideLayout124.xml" ContentType="application/vnd.openxmlformats-officedocument.presentationml.slideLayout+xml"/>
  <Override PartName="/ppt/slideLayouts/slideLayout125.xml" ContentType="application/vnd.openxmlformats-officedocument.presentationml.slideLayout+xml"/>
  <Override PartName="/ppt/slideLayouts/slideLayout126.xml" ContentType="application/vnd.openxmlformats-officedocument.presentationml.slideLayout+xml"/>
  <Override PartName="/ppt/slideLayouts/slideLayout127.xml" ContentType="application/vnd.openxmlformats-officedocument.presentationml.slideLayout+xml"/>
  <Override PartName="/ppt/slideLayouts/slideLayout128.xml" ContentType="application/vnd.openxmlformats-officedocument.presentationml.slideLayout+xml"/>
  <Override PartName="/ppt/slideLayouts/slideLayout129.xml" ContentType="application/vnd.openxmlformats-officedocument.presentationml.slideLayout+xml"/>
  <Override PartName="/ppt/slideLayouts/slideLayout130.xml" ContentType="application/vnd.openxmlformats-officedocument.presentationml.slideLayout+xml"/>
  <Override PartName="/ppt/slideLayouts/slideLayout131.xml" ContentType="application/vnd.openxmlformats-officedocument.presentationml.slideLayout+xml"/>
  <Override PartName="/ppt/slideLayouts/slideLayout132.xml" ContentType="application/vnd.openxmlformats-officedocument.presentationml.slideLayout+xml"/>
  <Override PartName="/ppt/theme/theme10.xml" ContentType="application/vnd.openxmlformats-officedocument.theme+xml"/>
  <Override PartName="/ppt/slideLayouts/slideLayout133.xml" ContentType="application/vnd.openxmlformats-officedocument.presentationml.slideLayout+xml"/>
  <Override PartName="/ppt/slideLayouts/slideLayout134.xml" ContentType="application/vnd.openxmlformats-officedocument.presentationml.slideLayout+xml"/>
  <Override PartName="/ppt/slideLayouts/slideLayout135.xml" ContentType="application/vnd.openxmlformats-officedocument.presentationml.slideLayout+xml"/>
  <Override PartName="/ppt/slideLayouts/slideLayout136.xml" ContentType="application/vnd.openxmlformats-officedocument.presentationml.slideLayout+xml"/>
  <Override PartName="/ppt/slideLayouts/slideLayout137.xml" ContentType="application/vnd.openxmlformats-officedocument.presentationml.slideLayout+xml"/>
  <Override PartName="/ppt/slideLayouts/slideLayout138.xml" ContentType="application/vnd.openxmlformats-officedocument.presentationml.slideLayout+xml"/>
  <Override PartName="/ppt/slideLayouts/slideLayout139.xml" ContentType="application/vnd.openxmlformats-officedocument.presentationml.slideLayout+xml"/>
  <Override PartName="/ppt/slideLayouts/slideLayout140.xml" ContentType="application/vnd.openxmlformats-officedocument.presentationml.slideLayout+xml"/>
  <Override PartName="/ppt/slideLayouts/slideLayout141.xml" ContentType="application/vnd.openxmlformats-officedocument.presentationml.slideLayout+xml"/>
  <Override PartName="/ppt/slideLayouts/slideLayout142.xml" ContentType="application/vnd.openxmlformats-officedocument.presentationml.slideLayout+xml"/>
  <Override PartName="/ppt/slideLayouts/slideLayout143.xml" ContentType="application/vnd.openxmlformats-officedocument.presentationml.slideLayout+xml"/>
  <Override PartName="/ppt/slideLayouts/slideLayout144.xml" ContentType="application/vnd.openxmlformats-officedocument.presentationml.slideLayout+xml"/>
  <Override PartName="/ppt/slideLayouts/slideLayout145.xml" ContentType="application/vnd.openxmlformats-officedocument.presentationml.slideLayout+xml"/>
  <Override PartName="/ppt/slideLayouts/slideLayout146.xml" ContentType="application/vnd.openxmlformats-officedocument.presentationml.slideLayout+xml"/>
  <Override PartName="/ppt/slideLayouts/slideLayout147.xml" ContentType="application/vnd.openxmlformats-officedocument.presentationml.slideLayout+xml"/>
  <Override PartName="/ppt/slideLayouts/slideLayout148.xml" ContentType="application/vnd.openxmlformats-officedocument.presentationml.slideLayout+xml"/>
  <Override PartName="/ppt/slideLayouts/slideLayout149.xml" ContentType="application/vnd.openxmlformats-officedocument.presentationml.slideLayout+xml"/>
  <Override PartName="/ppt/theme/theme11.xml" ContentType="application/vnd.openxmlformats-officedocument.theme+xml"/>
  <Override PartName="/ppt/slideLayouts/slideLayout150.xml" ContentType="application/vnd.openxmlformats-officedocument.presentationml.slideLayout+xml"/>
  <Override PartName="/ppt/slideLayouts/slideLayout151.xml" ContentType="application/vnd.openxmlformats-officedocument.presentationml.slideLayout+xml"/>
  <Override PartName="/ppt/slideLayouts/slideLayout152.xml" ContentType="application/vnd.openxmlformats-officedocument.presentationml.slideLayout+xml"/>
  <Override PartName="/ppt/slideLayouts/slideLayout153.xml" ContentType="application/vnd.openxmlformats-officedocument.presentationml.slideLayout+xml"/>
  <Override PartName="/ppt/slideLayouts/slideLayout154.xml" ContentType="application/vnd.openxmlformats-officedocument.presentationml.slideLayout+xml"/>
  <Override PartName="/ppt/slideLayouts/slideLayout155.xml" ContentType="application/vnd.openxmlformats-officedocument.presentationml.slideLayout+xml"/>
  <Override PartName="/ppt/slideLayouts/slideLayout156.xml" ContentType="application/vnd.openxmlformats-officedocument.presentationml.slideLayout+xml"/>
  <Override PartName="/ppt/slideLayouts/slideLayout157.xml" ContentType="application/vnd.openxmlformats-officedocument.presentationml.slideLayout+xml"/>
  <Override PartName="/ppt/slideLayouts/slideLayout158.xml" ContentType="application/vnd.openxmlformats-officedocument.presentationml.slideLayout+xml"/>
  <Override PartName="/ppt/slideLayouts/slideLayout159.xml" ContentType="application/vnd.openxmlformats-officedocument.presentationml.slideLayout+xml"/>
  <Override PartName="/ppt/slideLayouts/slideLayout160.xml" ContentType="application/vnd.openxmlformats-officedocument.presentationml.slideLayout+xml"/>
  <Override PartName="/ppt/theme/theme12.xml" ContentType="application/vnd.openxmlformats-officedocument.theme+xml"/>
  <Override PartName="/ppt/theme/theme1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48" r:id="rId1"/>
    <p:sldMasterId id="2147483665" r:id="rId2"/>
    <p:sldMasterId id="2147483683" r:id="rId3"/>
    <p:sldMasterId id="2147483695" r:id="rId4"/>
    <p:sldMasterId id="2147483707" r:id="rId5"/>
    <p:sldMasterId id="2147483719" r:id="rId6"/>
    <p:sldMasterId id="2147483731" r:id="rId7"/>
    <p:sldMasterId id="2147483743" r:id="rId8"/>
    <p:sldMasterId id="2147483755" r:id="rId9"/>
    <p:sldMasterId id="2147483772" r:id="rId10"/>
    <p:sldMasterId id="2147483790" r:id="rId11"/>
    <p:sldMasterId id="2147483808" r:id="rId12"/>
  </p:sldMasterIdLst>
  <p:notesMasterIdLst>
    <p:notesMasterId r:id="rId36"/>
  </p:notesMasterIdLst>
  <p:sldIdLst>
    <p:sldId id="256" r:id="rId13"/>
    <p:sldId id="257" r:id="rId14"/>
    <p:sldId id="258" r:id="rId15"/>
    <p:sldId id="276" r:id="rId16"/>
    <p:sldId id="259" r:id="rId17"/>
    <p:sldId id="260" r:id="rId18"/>
    <p:sldId id="274" r:id="rId19"/>
    <p:sldId id="261" r:id="rId20"/>
    <p:sldId id="277" r:id="rId21"/>
    <p:sldId id="262" r:id="rId22"/>
    <p:sldId id="263" r:id="rId23"/>
    <p:sldId id="264" r:id="rId24"/>
    <p:sldId id="265" r:id="rId25"/>
    <p:sldId id="266" r:id="rId26"/>
    <p:sldId id="267" r:id="rId27"/>
    <p:sldId id="268" r:id="rId28"/>
    <p:sldId id="269" r:id="rId29"/>
    <p:sldId id="270" r:id="rId30"/>
    <p:sldId id="271" r:id="rId31"/>
    <p:sldId id="278" r:id="rId32"/>
    <p:sldId id="272" r:id="rId33"/>
    <p:sldId id="273" r:id="rId34"/>
    <p:sldId id="279" r:id="rId35"/>
  </p:sldIdLst>
  <p:sldSz cx="12192000" cy="6858000"/>
  <p:notesSz cx="6858000" cy="9144000"/>
  <p:embeddedFontLst>
    <p:embeddedFont>
      <p:font typeface="Century Gothic" panose="020B0502020202020204" pitchFamily="34" charset="0"/>
      <p:regular r:id="rId37"/>
      <p:bold r:id="rId38"/>
      <p:italic r:id="rId39"/>
      <p:boldItalic r:id="rId40"/>
    </p:embeddedFont>
    <p:embeddedFont>
      <p:font typeface="Constantia" panose="02030602050306030303" pitchFamily="18" charset="0"/>
      <p:regular r:id="rId41"/>
      <p:bold r:id="rId42"/>
      <p:italic r:id="rId43"/>
      <p:boldItalic r:id="rId44"/>
    </p:embeddedFont>
    <p:embeddedFont>
      <p:font typeface="Garamond" panose="02020404030301010803" pitchFamily="18" charset="0"/>
      <p:regular r:id="rId45"/>
      <p:bold r:id="rId46"/>
      <p:italic r:id="rId47"/>
    </p:embeddedFont>
    <p:embeddedFont>
      <p:font typeface="Georgia" panose="02040502050405020303" pitchFamily="18" charset="0"/>
      <p:regular r:id="rId48"/>
      <p:bold r:id="rId49"/>
      <p:italic r:id="rId50"/>
      <p:boldItalic r:id="rId51"/>
    </p:embeddedFont>
    <p:embeddedFont>
      <p:font typeface="Libre Baskerville" panose="020F0502020204030204" pitchFamily="2" charset="0"/>
      <p:regular r:id="rId52"/>
      <p:bold r:id="rId53"/>
      <p:italic r:id="rId54"/>
      <p:boldItalic r:id="rId55"/>
    </p:embeddedFont>
    <p:embeddedFont>
      <p:font typeface="Libre Franklin" panose="020F0502020204030204" pitchFamily="2" charset="0"/>
      <p:regular r:id="rId56"/>
      <p:bold r:id="rId57"/>
      <p:italic r:id="rId58"/>
      <p:boldItalic r:id="rId59"/>
    </p:embeddedFont>
    <p:embeddedFont>
      <p:font typeface="Trebuchet MS" panose="020B0603020202020204" pitchFamily="34" charset="0"/>
      <p:regular r:id="rId60"/>
      <p:bold r:id="rId61"/>
      <p:italic r:id="rId62"/>
      <p:boldItalic r:id="rId63"/>
    </p:embeddedFont>
    <p:embeddedFont>
      <p:font typeface="Verdana" panose="020B0604030504040204" pitchFamily="34" charset="0"/>
      <p:regular r:id="rId64"/>
      <p:bold r:id="rId65"/>
      <p:italic r:id="rId66"/>
      <p:boldItalic r:id="rId6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GoogleSlidesCustomDataVersion2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68" roundtripDataSignature="AMtx7mhahXgRrcc6YjRb+wuptgCLxPDH0w==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Shreya Mukherjee" initials="" lastIdx="1" clrIdx="0"/>
  <p:cmAuthor id="1" name="Ankit Banerjee" initials="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43EBC4D5-1E72-417E-AAD2-183F391744DF}">
  <a:tblStyle styleId="{43EBC4D5-1E72-417E-AAD2-183F391744DF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04" autoAdjust="0"/>
    <p:restoredTop sz="95535" autoAdjust="0"/>
  </p:normalViewPr>
  <p:slideViewPr>
    <p:cSldViewPr snapToGrid="0">
      <p:cViewPr varScale="1">
        <p:scale>
          <a:sx n="95" d="100"/>
          <a:sy n="95" d="100"/>
        </p:scale>
        <p:origin x="197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4.xml"/><Relationship Id="rId21" Type="http://schemas.openxmlformats.org/officeDocument/2006/relationships/slide" Target="slides/slide9.xml"/><Relationship Id="rId42" Type="http://schemas.openxmlformats.org/officeDocument/2006/relationships/font" Target="fonts/font6.fntdata"/><Relationship Id="rId47" Type="http://schemas.openxmlformats.org/officeDocument/2006/relationships/font" Target="fonts/font11.fntdata"/><Relationship Id="rId63" Type="http://schemas.openxmlformats.org/officeDocument/2006/relationships/font" Target="fonts/font27.fntdata"/><Relationship Id="rId68" Type="http://customschemas.google.com/relationships/presentationmetadata" Target="meta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4.xml"/><Relationship Id="rId29" Type="http://schemas.openxmlformats.org/officeDocument/2006/relationships/slide" Target="slides/slide17.xml"/><Relationship Id="rId11" Type="http://schemas.openxmlformats.org/officeDocument/2006/relationships/slideMaster" Target="slideMasters/slideMaster11.xml"/><Relationship Id="rId24" Type="http://schemas.openxmlformats.org/officeDocument/2006/relationships/slide" Target="slides/slide12.xml"/><Relationship Id="rId32" Type="http://schemas.openxmlformats.org/officeDocument/2006/relationships/slide" Target="slides/slide20.xml"/><Relationship Id="rId37" Type="http://schemas.openxmlformats.org/officeDocument/2006/relationships/font" Target="fonts/font1.fntdata"/><Relationship Id="rId40" Type="http://schemas.openxmlformats.org/officeDocument/2006/relationships/font" Target="fonts/font4.fntdata"/><Relationship Id="rId45" Type="http://schemas.openxmlformats.org/officeDocument/2006/relationships/font" Target="fonts/font9.fntdata"/><Relationship Id="rId53" Type="http://schemas.openxmlformats.org/officeDocument/2006/relationships/font" Target="fonts/font17.fntdata"/><Relationship Id="rId58" Type="http://schemas.openxmlformats.org/officeDocument/2006/relationships/font" Target="fonts/font22.fntdata"/><Relationship Id="rId66" Type="http://schemas.openxmlformats.org/officeDocument/2006/relationships/font" Target="fonts/font30.fntdata"/><Relationship Id="rId74" Type="http://schemas.microsoft.com/office/2016/11/relationships/changesInfo" Target="changesInfos/changesInfo1.xml"/><Relationship Id="rId5" Type="http://schemas.openxmlformats.org/officeDocument/2006/relationships/slideMaster" Target="slideMasters/slideMaster5.xml"/><Relationship Id="rId61" Type="http://schemas.openxmlformats.org/officeDocument/2006/relationships/font" Target="fonts/font25.fntdata"/><Relationship Id="rId19" Type="http://schemas.openxmlformats.org/officeDocument/2006/relationships/slide" Target="slides/slide7.xml"/><Relationship Id="rId14" Type="http://schemas.openxmlformats.org/officeDocument/2006/relationships/slide" Target="slides/slide2.xml"/><Relationship Id="rId22" Type="http://schemas.openxmlformats.org/officeDocument/2006/relationships/slide" Target="slides/slide10.xml"/><Relationship Id="rId27" Type="http://schemas.openxmlformats.org/officeDocument/2006/relationships/slide" Target="slides/slide15.xml"/><Relationship Id="rId30" Type="http://schemas.openxmlformats.org/officeDocument/2006/relationships/slide" Target="slides/slide18.xml"/><Relationship Id="rId35" Type="http://schemas.openxmlformats.org/officeDocument/2006/relationships/slide" Target="slides/slide23.xml"/><Relationship Id="rId43" Type="http://schemas.openxmlformats.org/officeDocument/2006/relationships/font" Target="fonts/font7.fntdata"/><Relationship Id="rId48" Type="http://schemas.openxmlformats.org/officeDocument/2006/relationships/font" Target="fonts/font12.fntdata"/><Relationship Id="rId56" Type="http://schemas.openxmlformats.org/officeDocument/2006/relationships/font" Target="fonts/font20.fntdata"/><Relationship Id="rId64" Type="http://schemas.openxmlformats.org/officeDocument/2006/relationships/font" Target="fonts/font28.fntdata"/><Relationship Id="rId69" Type="http://schemas.openxmlformats.org/officeDocument/2006/relationships/commentAuthors" Target="commentAuthors.xml"/><Relationship Id="rId8" Type="http://schemas.openxmlformats.org/officeDocument/2006/relationships/slideMaster" Target="slideMasters/slideMaster8.xml"/><Relationship Id="rId51" Type="http://schemas.openxmlformats.org/officeDocument/2006/relationships/font" Target="fonts/font15.fntdata"/><Relationship Id="rId72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12" Type="http://schemas.openxmlformats.org/officeDocument/2006/relationships/slideMaster" Target="slideMasters/slideMaster12.xml"/><Relationship Id="rId17" Type="http://schemas.openxmlformats.org/officeDocument/2006/relationships/slide" Target="slides/slide5.xml"/><Relationship Id="rId25" Type="http://schemas.openxmlformats.org/officeDocument/2006/relationships/slide" Target="slides/slide13.xml"/><Relationship Id="rId33" Type="http://schemas.openxmlformats.org/officeDocument/2006/relationships/slide" Target="slides/slide21.xml"/><Relationship Id="rId38" Type="http://schemas.openxmlformats.org/officeDocument/2006/relationships/font" Target="fonts/font2.fntdata"/><Relationship Id="rId46" Type="http://schemas.openxmlformats.org/officeDocument/2006/relationships/font" Target="fonts/font10.fntdata"/><Relationship Id="rId59" Type="http://schemas.openxmlformats.org/officeDocument/2006/relationships/font" Target="fonts/font23.fntdata"/><Relationship Id="rId67" Type="http://schemas.openxmlformats.org/officeDocument/2006/relationships/font" Target="fonts/font31.fntdata"/><Relationship Id="rId20" Type="http://schemas.openxmlformats.org/officeDocument/2006/relationships/slide" Target="slides/slide8.xml"/><Relationship Id="rId41" Type="http://schemas.openxmlformats.org/officeDocument/2006/relationships/font" Target="fonts/font5.fntdata"/><Relationship Id="rId54" Type="http://schemas.openxmlformats.org/officeDocument/2006/relationships/font" Target="fonts/font18.fntdata"/><Relationship Id="rId62" Type="http://schemas.openxmlformats.org/officeDocument/2006/relationships/font" Target="fonts/font26.fntdata"/><Relationship Id="rId7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3.xml"/><Relationship Id="rId23" Type="http://schemas.openxmlformats.org/officeDocument/2006/relationships/slide" Target="slides/slide11.xml"/><Relationship Id="rId28" Type="http://schemas.openxmlformats.org/officeDocument/2006/relationships/slide" Target="slides/slide16.xml"/><Relationship Id="rId36" Type="http://schemas.openxmlformats.org/officeDocument/2006/relationships/notesMaster" Target="notesMasters/notesMaster1.xml"/><Relationship Id="rId49" Type="http://schemas.openxmlformats.org/officeDocument/2006/relationships/font" Target="fonts/font13.fntdata"/><Relationship Id="rId57" Type="http://schemas.openxmlformats.org/officeDocument/2006/relationships/font" Target="fonts/font21.fntdata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19.xml"/><Relationship Id="rId44" Type="http://schemas.openxmlformats.org/officeDocument/2006/relationships/font" Target="fonts/font8.fntdata"/><Relationship Id="rId52" Type="http://schemas.openxmlformats.org/officeDocument/2006/relationships/font" Target="fonts/font16.fntdata"/><Relationship Id="rId60" Type="http://schemas.openxmlformats.org/officeDocument/2006/relationships/font" Target="fonts/font24.fntdata"/><Relationship Id="rId65" Type="http://schemas.openxmlformats.org/officeDocument/2006/relationships/font" Target="fonts/font29.fntdata"/><Relationship Id="rId73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1.xml"/><Relationship Id="rId18" Type="http://schemas.openxmlformats.org/officeDocument/2006/relationships/slide" Target="slides/slide6.xml"/><Relationship Id="rId39" Type="http://schemas.openxmlformats.org/officeDocument/2006/relationships/font" Target="fonts/font3.fntdata"/><Relationship Id="rId34" Type="http://schemas.openxmlformats.org/officeDocument/2006/relationships/slide" Target="slides/slide22.xml"/><Relationship Id="rId50" Type="http://schemas.openxmlformats.org/officeDocument/2006/relationships/font" Target="fonts/font14.fntdata"/><Relationship Id="rId55" Type="http://schemas.openxmlformats.org/officeDocument/2006/relationships/font" Target="fonts/font19.fntdata"/><Relationship Id="rId7" Type="http://schemas.openxmlformats.org/officeDocument/2006/relationships/slideMaster" Target="slideMasters/slideMaster7.xml"/><Relationship Id="rId7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mit kachhadiya" userId="540ad6fb58a9cd11" providerId="LiveId" clId="{997F1285-8F60-4F9E-8296-EBF23DCCB3AF}"/>
    <pc:docChg chg="addSld modSld sldOrd">
      <pc:chgData name="smit kachhadiya" userId="540ad6fb58a9cd11" providerId="LiveId" clId="{997F1285-8F60-4F9E-8296-EBF23DCCB3AF}" dt="2026-04-16T08:57:18.958" v="9" actId="1440"/>
      <pc:docMkLst>
        <pc:docMk/>
      </pc:docMkLst>
      <pc:sldChg chg="addSp modSp new mod ord">
        <pc:chgData name="smit kachhadiya" userId="540ad6fb58a9cd11" providerId="LiveId" clId="{997F1285-8F60-4F9E-8296-EBF23DCCB3AF}" dt="2026-04-16T08:57:18.958" v="9" actId="1440"/>
        <pc:sldMkLst>
          <pc:docMk/>
          <pc:sldMk cId="3612166368" sldId="279"/>
        </pc:sldMkLst>
        <pc:picChg chg="add mod">
          <ac:chgData name="smit kachhadiya" userId="540ad6fb58a9cd11" providerId="LiveId" clId="{997F1285-8F60-4F9E-8296-EBF23DCCB3AF}" dt="2026-04-16T08:57:18.958" v="9" actId="1440"/>
          <ac:picMkLst>
            <pc:docMk/>
            <pc:sldMk cId="3612166368" sldId="279"/>
            <ac:picMk id="3" creationId="{432F1D6A-F708-1DE6-7234-94461A77E07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31457760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7" name="Google Shape;1417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18" name="Google Shape;141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7" name="Google Shape;1427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28" name="Google Shape;1428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5" name="Google Shape;1435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36" name="Google Shape;1436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3" name="Google Shape;144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44" name="Google Shape;144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2" name="Google Shape;145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1453" name="Google Shape;145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9" name="Google Shape;1459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0" name="Google Shape;1460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6" name="Google Shape;1466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7" name="Google Shape;1467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4" name="Google Shape;147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5" name="Google Shape;147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2" name="Google Shape;1482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3" name="Google Shape;148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9" name="Google Shape;1489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0" name="Google Shape;1490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6" name="Google Shape;1496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7" name="Google Shape;1497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4" name="Google Shape;1504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5" name="Google Shape;1505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1" name="Google Shape;1511;p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2" name="Google Shape;1512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6" name="Google Shape;1516;p1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17" name="Google Shape;1517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3" name="Google Shape;1523;p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4" name="Google Shape;1524;p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8" name="Google Shape;1528;p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9" name="Google Shape;1529;p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3" name="Google Shape;1533;p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34" name="Google Shape;1534;p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Google Shape;23;p19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" name="Google Shape;24;p19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19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oogle Shape;27;p52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8" name="Google Shape;28;p52"/>
            <p:cNvCxnSpPr/>
            <p:nvPr/>
          </p:nvCxnSpPr>
          <p:spPr>
            <a:xfrm>
              <a:off x="9371012" y="0"/>
              <a:ext cx="1219200" cy="6858000"/>
            </a:xfrm>
            <a:prstGeom prst="straightConnector1">
              <a:avLst/>
            </a:prstGeom>
            <a:noFill/>
            <a:ln w="9525" cap="flat" cmpd="sng">
              <a:solidFill>
                <a:srgbClr val="BFBFBF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29" name="Google Shape;29;p52"/>
            <p:cNvCxnSpPr/>
            <p:nvPr/>
          </p:nvCxnSpPr>
          <p:spPr>
            <a:xfrm flipH="1">
              <a:off x="7425267" y="3681413"/>
              <a:ext cx="4763558" cy="3176587"/>
            </a:xfrm>
            <a:prstGeom prst="straightConnector1">
              <a:avLst/>
            </a:prstGeom>
            <a:noFill/>
            <a:ln w="9525" cap="flat" cmpd="sng">
              <a:solidFill>
                <a:srgbClr val="D8D8D8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30" name="Google Shape;30;p52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 extrusionOk="0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196"/>
              </a:schemeClr>
            </a:solidFill>
            <a:ln>
              <a:noFill/>
            </a:ln>
          </p:spPr>
        </p:sp>
        <p:sp>
          <p:nvSpPr>
            <p:cNvPr id="31" name="Google Shape;31;p52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 extrusionOk="0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</p:spPr>
        </p:sp>
        <p:sp>
          <p:nvSpPr>
            <p:cNvPr id="32" name="Google Shape;32;p5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156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3;p52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 extrusionOk="0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F7818">
                <a:alpha val="70196"/>
              </a:srgbClr>
            </a:solidFill>
            <a:ln>
              <a:noFill/>
            </a:ln>
          </p:spPr>
        </p:sp>
        <p:sp>
          <p:nvSpPr>
            <p:cNvPr id="34" name="Google Shape;34;p52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 extrusionOk="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rgbClr val="BFE471">
                <a:alpha val="70196"/>
              </a:srgbClr>
            </a:solidFill>
            <a:ln>
              <a:noFill/>
            </a:ln>
          </p:spPr>
        </p:sp>
        <p:sp>
          <p:nvSpPr>
            <p:cNvPr id="35" name="Google Shape;35;p52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 extrusionOk="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98"/>
              </a:schemeClr>
            </a:solidFill>
            <a:ln>
              <a:noFill/>
            </a:ln>
          </p:spPr>
        </p:sp>
        <p:sp>
          <p:nvSpPr>
            <p:cNvPr id="36" name="Google Shape;36;p52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37;p52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98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38" name="Google Shape;38;p52"/>
          <p:cNvSpPr txBox="1"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Trebuchet MS"/>
              <a:buNone/>
              <a:defRPr sz="5400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52"/>
          <p:cNvSpPr txBox="1">
            <a:spLocks noGrp="1"/>
          </p:cNvSpPr>
          <p:nvPr>
            <p:ph type="subTitle" idx="1"/>
          </p:nvPr>
        </p:nvSpPr>
        <p:spPr>
          <a:xfrm>
            <a:off x="1507067" y="4050835"/>
            <a:ext cx="7766936" cy="10968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rgbClr val="7F7F7F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40" name="Google Shape;40;p52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" name="Google Shape;41;p52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52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53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" name="Google Shape;45;p53"/>
          <p:cNvSpPr txBox="1">
            <a:spLocks noGrp="1"/>
          </p:cNvSpPr>
          <p:nvPr>
            <p:ph type="body" idx="1"/>
          </p:nvPr>
        </p:nvSpPr>
        <p:spPr>
          <a:xfrm>
            <a:off x="677335" y="2160590"/>
            <a:ext cx="8596668" cy="3880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46" name="Google Shape;46;p53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53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53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54"/>
          <p:cNvSpPr txBox="1">
            <a:spLocks noGrp="1"/>
          </p:cNvSpPr>
          <p:nvPr>
            <p:ph type="title"/>
          </p:nvPr>
        </p:nvSpPr>
        <p:spPr>
          <a:xfrm>
            <a:off x="677335" y="2700869"/>
            <a:ext cx="8596668" cy="1826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Trebuchet MS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54"/>
          <p:cNvSpPr txBox="1"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52" name="Google Shape;52;p54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54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" name="Google Shape;54;p54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55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" name="Google Shape;57;p55"/>
          <p:cNvSpPr txBox="1">
            <a:spLocks noGrp="1"/>
          </p:cNvSpPr>
          <p:nvPr>
            <p:ph type="body" idx="1"/>
          </p:nvPr>
        </p:nvSpPr>
        <p:spPr>
          <a:xfrm>
            <a:off x="677335" y="2160589"/>
            <a:ext cx="4184035" cy="3880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58" name="Google Shape;58;p55"/>
          <p:cNvSpPr txBox="1">
            <a:spLocks noGrp="1"/>
          </p:cNvSpPr>
          <p:nvPr>
            <p:ph type="body" idx="2"/>
          </p:nvPr>
        </p:nvSpPr>
        <p:spPr>
          <a:xfrm>
            <a:off x="5089969" y="2160590"/>
            <a:ext cx="4184035" cy="3880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59" name="Google Shape;59;p55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55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" name="Google Shape;61;p55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p56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4" name="Google Shape;64;p56"/>
          <p:cNvSpPr txBox="1">
            <a:spLocks noGrp="1"/>
          </p:cNvSpPr>
          <p:nvPr>
            <p:ph type="body" idx="1"/>
          </p:nvPr>
        </p:nvSpPr>
        <p:spPr>
          <a:xfrm>
            <a:off x="675746" y="2160983"/>
            <a:ext cx="418562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65" name="Google Shape;65;p56"/>
          <p:cNvSpPr txBox="1">
            <a:spLocks noGrp="1"/>
          </p:cNvSpPr>
          <p:nvPr>
            <p:ph type="body" idx="2"/>
          </p:nvPr>
        </p:nvSpPr>
        <p:spPr>
          <a:xfrm>
            <a:off x="675746" y="2737247"/>
            <a:ext cx="4185623" cy="3304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66" name="Google Shape;66;p56"/>
          <p:cNvSpPr txBox="1">
            <a:spLocks noGrp="1"/>
          </p:cNvSpPr>
          <p:nvPr>
            <p:ph type="body" idx="3"/>
          </p:nvPr>
        </p:nvSpPr>
        <p:spPr>
          <a:xfrm>
            <a:off x="5088383" y="2160983"/>
            <a:ext cx="418561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67" name="Google Shape;67;p56"/>
          <p:cNvSpPr txBox="1">
            <a:spLocks noGrp="1"/>
          </p:cNvSpPr>
          <p:nvPr>
            <p:ph type="body" idx="4"/>
          </p:nvPr>
        </p:nvSpPr>
        <p:spPr>
          <a:xfrm>
            <a:off x="5088385" y="2737247"/>
            <a:ext cx="4185617" cy="3304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68" name="Google Shape;68;p56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" name="Google Shape;69;p56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56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57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57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" name="Google Shape;74;p57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5" name="Google Shape;75;p57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58"/>
          <p:cNvSpPr txBox="1">
            <a:spLocks noGrp="1"/>
          </p:cNvSpPr>
          <p:nvPr>
            <p:ph type="title"/>
          </p:nvPr>
        </p:nvSpPr>
        <p:spPr>
          <a:xfrm>
            <a:off x="677335" y="1498604"/>
            <a:ext cx="3854528" cy="1278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Trebuchet MS"/>
              <a:buNone/>
              <a:defRPr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58"/>
          <p:cNvSpPr txBox="1">
            <a:spLocks noGrp="1"/>
          </p:cNvSpPr>
          <p:nvPr>
            <p:ph type="body" idx="1"/>
          </p:nvPr>
        </p:nvSpPr>
        <p:spPr>
          <a:xfrm>
            <a:off x="4760462" y="514926"/>
            <a:ext cx="4513541" cy="55264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79" name="Google Shape;79;p58"/>
          <p:cNvSpPr txBox="1">
            <a:spLocks noGrp="1"/>
          </p:cNvSpPr>
          <p:nvPr>
            <p:ph type="body" idx="2"/>
          </p:nvPr>
        </p:nvSpPr>
        <p:spPr>
          <a:xfrm>
            <a:off x="677335" y="2777069"/>
            <a:ext cx="3854528" cy="25844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9pPr>
          </a:lstStyle>
          <a:p>
            <a:endParaRPr/>
          </a:p>
        </p:txBody>
      </p:sp>
      <p:sp>
        <p:nvSpPr>
          <p:cNvPr id="80" name="Google Shape;80;p58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" name="Google Shape;81;p58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" name="Google Shape;82;p58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59"/>
          <p:cNvSpPr txBox="1">
            <a:spLocks noGrp="1"/>
          </p:cNvSpPr>
          <p:nvPr>
            <p:ph type="title"/>
          </p:nvPr>
        </p:nvSpPr>
        <p:spPr>
          <a:xfrm>
            <a:off x="677335" y="4800600"/>
            <a:ext cx="8596667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Trebuchet MS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" name="Google Shape;85;p59"/>
          <p:cNvSpPr>
            <a:spLocks noGrp="1"/>
          </p:cNvSpPr>
          <p:nvPr>
            <p:ph type="pic" idx="2"/>
          </p:nvPr>
        </p:nvSpPr>
        <p:spPr>
          <a:xfrm>
            <a:off x="677335" y="609600"/>
            <a:ext cx="8596668" cy="3845718"/>
          </a:xfrm>
          <a:prstGeom prst="rect">
            <a:avLst/>
          </a:prstGeom>
          <a:noFill/>
          <a:ln>
            <a:noFill/>
          </a:ln>
        </p:spPr>
      </p:sp>
      <p:sp>
        <p:nvSpPr>
          <p:cNvPr id="86" name="Google Shape;86;p59"/>
          <p:cNvSpPr txBox="1">
            <a:spLocks noGrp="1"/>
          </p:cNvSpPr>
          <p:nvPr>
            <p:ph type="body" idx="1"/>
          </p:nvPr>
        </p:nvSpPr>
        <p:spPr>
          <a:xfrm>
            <a:off x="677335" y="5367338"/>
            <a:ext cx="8596667" cy="674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87" name="Google Shape;87;p59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" name="Google Shape;88;p59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" name="Google Shape;89;p59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60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" name="Google Shape;92;p60"/>
          <p:cNvSpPr txBox="1"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3" name="Google Shape;93;p60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4" name="Google Shape;94;p60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" name="Google Shape;95;p60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61"/>
          <p:cNvSpPr txBox="1"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" name="Google Shape;98;p61"/>
          <p:cNvSpPr txBox="1">
            <a:spLocks noGrp="1"/>
          </p:cNvSpPr>
          <p:nvPr>
            <p:ph type="body" idx="1"/>
          </p:nvPr>
        </p:nvSpPr>
        <p:spPr>
          <a:xfrm>
            <a:off x="1366139" y="3632200"/>
            <a:ext cx="7224524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 sz="16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99" name="Google Shape;99;p61"/>
          <p:cNvSpPr txBox="1">
            <a:spLocks noGrp="1"/>
          </p:cNvSpPr>
          <p:nvPr>
            <p:ph type="body" idx="2"/>
          </p:nvPr>
        </p:nvSpPr>
        <p:spPr>
          <a:xfrm>
            <a:off x="677335" y="4470400"/>
            <a:ext cx="8596668" cy="1570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0" name="Google Shape;100;p61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61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" name="Google Shape;102;p61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03" name="Google Shape;103;p61"/>
          <p:cNvSpPr txBox="1"/>
          <p:nvPr/>
        </p:nvSpPr>
        <p:spPr>
          <a:xfrm>
            <a:off x="541871" y="790378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04" name="Google Shape;104;p6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 sz="1800">
              <a:solidFill>
                <a:srgbClr val="BFE47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62"/>
          <p:cNvSpPr txBox="1"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" name="Google Shape;107;p62"/>
          <p:cNvSpPr txBox="1"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8" name="Google Shape;108;p62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" name="Google Shape;109;p62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" name="Google Shape;110;p62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63"/>
          <p:cNvSpPr txBox="1"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" name="Google Shape;113;p63"/>
          <p:cNvSpPr txBox="1">
            <a:spLocks noGrp="1"/>
          </p:cNvSpPr>
          <p:nvPr>
            <p:ph type="body" idx="1"/>
          </p:nvPr>
        </p:nvSpPr>
        <p:spPr>
          <a:xfrm>
            <a:off x="677332" y="4013200"/>
            <a:ext cx="8596669" cy="514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Font typeface="Trebuchet MS"/>
              <a:buNone/>
              <a:defRPr sz="24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14" name="Google Shape;114;p63"/>
          <p:cNvSpPr txBox="1">
            <a:spLocks noGrp="1"/>
          </p:cNvSpPr>
          <p:nvPr>
            <p:ph type="body" idx="2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15" name="Google Shape;115;p63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" name="Google Shape;116;p63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" name="Google Shape;117;p63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18" name="Google Shape;118;p63"/>
          <p:cNvSpPr txBox="1"/>
          <p:nvPr/>
        </p:nvSpPr>
        <p:spPr>
          <a:xfrm>
            <a:off x="541871" y="790378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19" name="Google Shape;119;p63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64"/>
          <p:cNvSpPr txBox="1">
            <a:spLocks noGrp="1"/>
          </p:cNvSpPr>
          <p:nvPr>
            <p:ph type="title"/>
          </p:nvPr>
        </p:nvSpPr>
        <p:spPr>
          <a:xfrm>
            <a:off x="685800" y="609600"/>
            <a:ext cx="8588203" cy="30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64"/>
          <p:cNvSpPr txBox="1">
            <a:spLocks noGrp="1"/>
          </p:cNvSpPr>
          <p:nvPr>
            <p:ph type="body" idx="1"/>
          </p:nvPr>
        </p:nvSpPr>
        <p:spPr>
          <a:xfrm>
            <a:off x="677332" y="4013200"/>
            <a:ext cx="8596669" cy="514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Font typeface="Trebuchet MS"/>
              <a:buNone/>
              <a:defRPr sz="240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23" name="Google Shape;123;p64"/>
          <p:cNvSpPr txBox="1">
            <a:spLocks noGrp="1"/>
          </p:cNvSpPr>
          <p:nvPr>
            <p:ph type="body" idx="2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24" name="Google Shape;124;p64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" name="Google Shape;125;p64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" name="Google Shape;126;p64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65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" name="Google Shape;129;p65"/>
          <p:cNvSpPr txBox="1">
            <a:spLocks noGrp="1"/>
          </p:cNvSpPr>
          <p:nvPr>
            <p:ph type="body" idx="1"/>
          </p:nvPr>
        </p:nvSpPr>
        <p:spPr>
          <a:xfrm rot="5400000">
            <a:off x="3035283" y="-197357"/>
            <a:ext cx="3880773" cy="8596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30" name="Google Shape;130;p65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" name="Google Shape;131;p65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" name="Google Shape;132;p65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66"/>
          <p:cNvSpPr txBox="1">
            <a:spLocks noGrp="1"/>
          </p:cNvSpPr>
          <p:nvPr>
            <p:ph type="title"/>
          </p:nvPr>
        </p:nvSpPr>
        <p:spPr>
          <a:xfrm rot="5400000">
            <a:off x="5994320" y="2582955"/>
            <a:ext cx="5251451" cy="13047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" name="Google Shape;135;p66"/>
          <p:cNvSpPr txBox="1">
            <a:spLocks noGrp="1"/>
          </p:cNvSpPr>
          <p:nvPr>
            <p:ph type="body" idx="1"/>
          </p:nvPr>
        </p:nvSpPr>
        <p:spPr>
          <a:xfrm rot="5400000">
            <a:off x="1581686" y="-294750"/>
            <a:ext cx="5251450" cy="7060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36" name="Google Shape;136;p66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" name="Google Shape;137;p66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" name="Google Shape;138;p66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21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2" name="Google Shape;152;p21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3" name="Google Shape;153;p21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5" name="Google Shape;155;p67"/>
          <p:cNvGrpSpPr/>
          <p:nvPr/>
        </p:nvGrpSpPr>
        <p:grpSpPr>
          <a:xfrm>
            <a:off x="-16933" y="0"/>
            <a:ext cx="12231160" cy="6856214"/>
            <a:chOff x="-16934" y="0"/>
            <a:chExt cx="12231160" cy="6856214"/>
          </a:xfrm>
        </p:grpSpPr>
        <p:pic>
          <p:nvPicPr>
            <p:cNvPr id="156" name="Google Shape;156;p67" descr="HD-PanelTitleR1.png"/>
            <p:cNvPicPr preferRelativeResize="0"/>
            <p:nvPr/>
          </p:nvPicPr>
          <p:blipFill rotWithShape="1">
            <a:blip r:embed="rId2">
              <a:alphaModFix/>
            </a:blip>
            <a:srcRect/>
            <a:stretch/>
          </p:blipFill>
          <p:spPr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57" name="Google Shape;157;p67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 cap="flat" cmpd="sng">
              <a:solidFill>
                <a:schemeClr val="accen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158" name="Google Shape;158;p67" descr="HDRibbonTitle-UniformTrim.png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59" name="Google Shape;159;p67" descr="HDRibbonTitle-UniformTrim.png"/>
            <p:cNvPicPr preferRelativeResize="0"/>
            <p:nvPr/>
          </p:nvPicPr>
          <p:blipFill rotWithShape="1">
            <a:blip r:embed="rId3">
              <a:alphaModFix/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60" name="Google Shape;160;p67"/>
          <p:cNvSpPr txBox="1">
            <a:spLocks noGrp="1"/>
          </p:cNvSpPr>
          <p:nvPr>
            <p:ph type="ctrTitle"/>
          </p:nvPr>
        </p:nvSpPr>
        <p:spPr>
          <a:xfrm>
            <a:off x="2692399" y="1871133"/>
            <a:ext cx="6815669" cy="15155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5400"/>
              <a:buFont typeface="Garamond"/>
              <a:buNone/>
              <a:defRPr sz="54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1" name="Google Shape;161;p67"/>
          <p:cNvSpPr txBox="1">
            <a:spLocks noGrp="1"/>
          </p:cNvSpPr>
          <p:nvPr>
            <p:ph type="subTitle" idx="1"/>
          </p:nvPr>
        </p:nvSpPr>
        <p:spPr>
          <a:xfrm>
            <a:off x="2692399" y="3657597"/>
            <a:ext cx="6815669" cy="13208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420"/>
              </a:spcBef>
              <a:spcAft>
                <a:spcPts val="0"/>
              </a:spcAft>
              <a:buSzPts val="2415"/>
              <a:buNone/>
              <a:defRPr sz="2100">
                <a:solidFill>
                  <a:schemeClr val="dk1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23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207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84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61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61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62" name="Google Shape;162;p67"/>
          <p:cNvSpPr txBox="1">
            <a:spLocks noGrp="1"/>
          </p:cNvSpPr>
          <p:nvPr>
            <p:ph type="dt" idx="10"/>
          </p:nvPr>
        </p:nvSpPr>
        <p:spPr>
          <a:xfrm>
            <a:off x="7983233" y="5037663"/>
            <a:ext cx="89746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3" name="Google Shape;163;p67"/>
          <p:cNvSpPr txBox="1">
            <a:spLocks noGrp="1"/>
          </p:cNvSpPr>
          <p:nvPr>
            <p:ph type="ftr" idx="11"/>
          </p:nvPr>
        </p:nvSpPr>
        <p:spPr>
          <a:xfrm>
            <a:off x="2692397" y="5037663"/>
            <a:ext cx="5214635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4" name="Google Shape;164;p67"/>
          <p:cNvSpPr txBox="1">
            <a:spLocks noGrp="1"/>
          </p:cNvSpPr>
          <p:nvPr>
            <p:ph type="sldNum" idx="12"/>
          </p:nvPr>
        </p:nvSpPr>
        <p:spPr>
          <a:xfrm>
            <a:off x="8956902" y="5037663"/>
            <a:ext cx="55116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165" name="Google Shape;165;p67"/>
          <p:cNvCxnSpPr/>
          <p:nvPr/>
        </p:nvCxnSpPr>
        <p:spPr>
          <a:xfrm>
            <a:off x="2692399" y="3522131"/>
            <a:ext cx="6815668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67" name="Google Shape;167;p68"/>
          <p:cNvCxnSpPr/>
          <p:nvPr/>
        </p:nvCxnSpPr>
        <p:spPr>
          <a:xfrm>
            <a:off x="1396169" y="2421466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68" name="Google Shape;168;p68"/>
          <p:cNvSpPr txBox="1">
            <a:spLocks noGrp="1"/>
          </p:cNvSpPr>
          <p:nvPr>
            <p:ph type="title"/>
          </p:nvPr>
        </p:nvSpPr>
        <p:spPr>
          <a:xfrm>
            <a:off x="1295403" y="982134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9" name="Google Shape;169;p68"/>
          <p:cNvSpPr txBox="1">
            <a:spLocks noGrp="1"/>
          </p:cNvSpPr>
          <p:nvPr>
            <p:ph type="body" idx="1"/>
          </p:nvPr>
        </p:nvSpPr>
        <p:spPr>
          <a:xfrm>
            <a:off x="1295402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70" name="Google Shape;170;p68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1" name="Google Shape;171;p68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2" name="Google Shape;172;p68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p69"/>
          <p:cNvSpPr txBox="1"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5" name="Google Shape;175;p69"/>
          <p:cNvSpPr txBox="1">
            <a:spLocks noGrp="1"/>
          </p:cNvSpPr>
          <p:nvPr>
            <p:ph type="body" idx="1"/>
          </p:nvPr>
        </p:nvSpPr>
        <p:spPr>
          <a:xfrm>
            <a:off x="2015067" y="3846053"/>
            <a:ext cx="8158691" cy="9545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480"/>
              </a:spcBef>
              <a:spcAft>
                <a:spcPts val="0"/>
              </a:spcAft>
              <a:buSzPts val="2760"/>
              <a:buNone/>
              <a:defRPr sz="24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76" name="Google Shape;176;p69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7" name="Google Shape;177;p69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8" name="Google Shape;178;p69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179" name="Google Shape;179;p69"/>
          <p:cNvCxnSpPr/>
          <p:nvPr/>
        </p:nvCxnSpPr>
        <p:spPr>
          <a:xfrm>
            <a:off x="2012723" y="3710585"/>
            <a:ext cx="8163380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81" name="Google Shape;181;p70"/>
          <p:cNvCxnSpPr/>
          <p:nvPr/>
        </p:nvCxnSpPr>
        <p:spPr>
          <a:xfrm>
            <a:off x="1396169" y="2421466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82" name="Google Shape;182;p70"/>
          <p:cNvSpPr txBox="1">
            <a:spLocks noGrp="1"/>
          </p:cNvSpPr>
          <p:nvPr>
            <p:ph type="title"/>
          </p:nvPr>
        </p:nvSpPr>
        <p:spPr>
          <a:xfrm>
            <a:off x="1295403" y="982134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3" name="Google Shape;183;p70"/>
          <p:cNvSpPr txBox="1">
            <a:spLocks noGrp="1"/>
          </p:cNvSpPr>
          <p:nvPr>
            <p:ph type="body" idx="1"/>
          </p:nvPr>
        </p:nvSpPr>
        <p:spPr>
          <a:xfrm>
            <a:off x="1298448" y="2560320"/>
            <a:ext cx="4718304" cy="3310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84" name="Google Shape;184;p70"/>
          <p:cNvSpPr txBox="1">
            <a:spLocks noGrp="1"/>
          </p:cNvSpPr>
          <p:nvPr>
            <p:ph type="body" idx="2"/>
          </p:nvPr>
        </p:nvSpPr>
        <p:spPr>
          <a:xfrm>
            <a:off x="6181344" y="2560320"/>
            <a:ext cx="4718304" cy="33101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85" name="Google Shape;185;p70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6" name="Google Shape;186;p70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87" name="Google Shape;187;p70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71"/>
          <p:cNvSpPr txBox="1">
            <a:spLocks noGrp="1"/>
          </p:cNvSpPr>
          <p:nvPr>
            <p:ph type="title"/>
          </p:nvPr>
        </p:nvSpPr>
        <p:spPr>
          <a:xfrm>
            <a:off x="1295403" y="982134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0" name="Google Shape;190;p71"/>
          <p:cNvSpPr txBox="1"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672"/>
              </a:spcBef>
              <a:spcAft>
                <a:spcPts val="0"/>
              </a:spcAft>
              <a:buSzPts val="3220"/>
              <a:buNone/>
              <a:defRPr sz="28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840"/>
              <a:buNone/>
              <a:defRPr sz="1600" b="1"/>
            </a:lvl9pPr>
          </a:lstStyle>
          <a:p>
            <a:endParaRPr/>
          </a:p>
        </p:txBody>
      </p:sp>
      <p:sp>
        <p:nvSpPr>
          <p:cNvPr id="191" name="Google Shape;191;p71"/>
          <p:cNvSpPr txBox="1">
            <a:spLocks noGrp="1"/>
          </p:cNvSpPr>
          <p:nvPr>
            <p:ph type="body" idx="2"/>
          </p:nvPr>
        </p:nvSpPr>
        <p:spPr>
          <a:xfrm>
            <a:off x="1295400" y="3243264"/>
            <a:ext cx="4718304" cy="2632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92" name="Google Shape;192;p71"/>
          <p:cNvSpPr txBox="1">
            <a:spLocks noGrp="1"/>
          </p:cNvSpPr>
          <p:nvPr>
            <p:ph type="body" idx="3"/>
          </p:nvPr>
        </p:nvSpPr>
        <p:spPr>
          <a:xfrm>
            <a:off x="6180671" y="2658533"/>
            <a:ext cx="4718304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672"/>
              </a:spcBef>
              <a:spcAft>
                <a:spcPts val="0"/>
              </a:spcAft>
              <a:buSzPts val="3220"/>
              <a:buNone/>
              <a:defRPr sz="2800" b="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840"/>
              <a:buNone/>
              <a:defRPr sz="1600" b="1"/>
            </a:lvl9pPr>
          </a:lstStyle>
          <a:p>
            <a:endParaRPr/>
          </a:p>
        </p:txBody>
      </p:sp>
      <p:sp>
        <p:nvSpPr>
          <p:cNvPr id="193" name="Google Shape;193;p71"/>
          <p:cNvSpPr txBox="1">
            <a:spLocks noGrp="1"/>
          </p:cNvSpPr>
          <p:nvPr>
            <p:ph type="body" idx="4"/>
          </p:nvPr>
        </p:nvSpPr>
        <p:spPr>
          <a:xfrm>
            <a:off x="6180671" y="3243264"/>
            <a:ext cx="4718304" cy="263260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194" name="Google Shape;194;p71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5" name="Google Shape;195;p71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6" name="Google Shape;196;p71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197" name="Google Shape;197;p71"/>
          <p:cNvCxnSpPr/>
          <p:nvPr/>
        </p:nvCxnSpPr>
        <p:spPr>
          <a:xfrm>
            <a:off x="1396169" y="2421466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72"/>
          <p:cNvSpPr txBox="1">
            <a:spLocks noGrp="1"/>
          </p:cNvSpPr>
          <p:nvPr>
            <p:ph type="title"/>
          </p:nvPr>
        </p:nvSpPr>
        <p:spPr>
          <a:xfrm>
            <a:off x="1295403" y="982134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0" name="Google Shape;200;p72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1" name="Google Shape;201;p72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2" name="Google Shape;202;p72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203" name="Google Shape;203;p72"/>
          <p:cNvCxnSpPr/>
          <p:nvPr/>
        </p:nvCxnSpPr>
        <p:spPr>
          <a:xfrm>
            <a:off x="1396169" y="2421466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73"/>
          <p:cNvSpPr txBox="1">
            <a:spLocks noGrp="1"/>
          </p:cNvSpPr>
          <p:nvPr>
            <p:ph type="title"/>
          </p:nvPr>
        </p:nvSpPr>
        <p:spPr>
          <a:xfrm>
            <a:off x="1293813" y="1388534"/>
            <a:ext cx="3718455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Garamond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6" name="Google Shape;206;p73"/>
          <p:cNvSpPr txBox="1">
            <a:spLocks noGrp="1"/>
          </p:cNvSpPr>
          <p:nvPr>
            <p:ph type="body" idx="1"/>
          </p:nvPr>
        </p:nvSpPr>
        <p:spPr>
          <a:xfrm>
            <a:off x="5418668" y="982133"/>
            <a:ext cx="5469467" cy="489373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207" name="Google Shape;207;p73"/>
          <p:cNvSpPr txBox="1">
            <a:spLocks noGrp="1"/>
          </p:cNvSpPr>
          <p:nvPr>
            <p:ph type="body" idx="2"/>
          </p:nvPr>
        </p:nvSpPr>
        <p:spPr>
          <a:xfrm>
            <a:off x="1293813" y="3031065"/>
            <a:ext cx="3718455" cy="24384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320"/>
              </a:spcBef>
              <a:spcAft>
                <a:spcPts val="0"/>
              </a:spcAft>
              <a:buSzPts val="1840"/>
              <a:buNone/>
              <a:defRPr sz="16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208" name="Google Shape;208;p73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9" name="Google Shape;209;p73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0" name="Google Shape;210;p73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211" name="Google Shape;211;p73"/>
          <p:cNvCxnSpPr/>
          <p:nvPr/>
        </p:nvCxnSpPr>
        <p:spPr>
          <a:xfrm>
            <a:off x="1396169" y="2912533"/>
            <a:ext cx="35144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Google Shape;213;p74"/>
          <p:cNvSpPr txBox="1"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800"/>
              <a:buFont typeface="Garamond"/>
              <a:buNone/>
              <a:defRPr sz="28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4" name="Google Shape;214;p74"/>
          <p:cNvSpPr>
            <a:spLocks noGrp="1"/>
          </p:cNvSpPr>
          <p:nvPr>
            <p:ph type="pic" idx="2"/>
          </p:nvPr>
        </p:nvSpPr>
        <p:spPr>
          <a:xfrm>
            <a:off x="8094832" y="1041400"/>
            <a:ext cx="3063347" cy="4775200"/>
          </a:xfrm>
          <a:prstGeom prst="roundRect">
            <a:avLst>
              <a:gd name="adj" fmla="val 0"/>
            </a:avLst>
          </a:prstGeom>
          <a:noFill/>
          <a:ln w="57150" cap="flat" cmpd="thickThin">
            <a:solidFill>
              <a:srgbClr val="7F7F7F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15" name="Google Shape;215;p74"/>
          <p:cNvSpPr txBox="1">
            <a:spLocks noGrp="1"/>
          </p:cNvSpPr>
          <p:nvPr>
            <p:ph type="body" idx="1"/>
          </p:nvPr>
        </p:nvSpPr>
        <p:spPr>
          <a:xfrm>
            <a:off x="1295399" y="3255432"/>
            <a:ext cx="6241816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360"/>
              </a:spcBef>
              <a:spcAft>
                <a:spcPts val="0"/>
              </a:spcAft>
              <a:buSzPts val="2070"/>
              <a:buNone/>
              <a:defRPr sz="18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216" name="Google Shape;216;p74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7" name="Google Shape;217;p74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8" name="Google Shape;218;p74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75"/>
          <p:cNvSpPr txBox="1">
            <a:spLocks noGrp="1"/>
          </p:cNvSpPr>
          <p:nvPr>
            <p:ph type="title"/>
          </p:nvPr>
        </p:nvSpPr>
        <p:spPr>
          <a:xfrm>
            <a:off x="1295401" y="4815415"/>
            <a:ext cx="9609667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2400"/>
              <a:buFont typeface="Garamond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1" name="Google Shape;221;p75"/>
          <p:cNvSpPr>
            <a:spLocks noGrp="1"/>
          </p:cNvSpPr>
          <p:nvPr>
            <p:ph type="pic" idx="2"/>
          </p:nvPr>
        </p:nvSpPr>
        <p:spPr>
          <a:xfrm>
            <a:off x="1041427" y="1041401"/>
            <a:ext cx="10105972" cy="3335869"/>
          </a:xfrm>
          <a:prstGeom prst="roundRect">
            <a:avLst>
              <a:gd name="adj" fmla="val 0"/>
            </a:avLst>
          </a:prstGeom>
          <a:noFill/>
          <a:ln w="57150" cap="flat" cmpd="thickThin">
            <a:solidFill>
              <a:srgbClr val="7F7F7F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22" name="Google Shape;222;p75"/>
          <p:cNvSpPr txBox="1">
            <a:spLocks noGrp="1"/>
          </p:cNvSpPr>
          <p:nvPr>
            <p:ph type="body" idx="1"/>
          </p:nvPr>
        </p:nvSpPr>
        <p:spPr>
          <a:xfrm>
            <a:off x="1295401" y="5382153"/>
            <a:ext cx="9609667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280"/>
              </a:spcBef>
              <a:spcAft>
                <a:spcPts val="0"/>
              </a:spcAft>
              <a:buSzPts val="1610"/>
              <a:buNone/>
              <a:defRPr sz="14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38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15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035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035"/>
              <a:buNone/>
              <a:defRPr sz="900"/>
            </a:lvl9pPr>
          </a:lstStyle>
          <a:p>
            <a:endParaRPr/>
          </a:p>
        </p:txBody>
      </p:sp>
      <p:sp>
        <p:nvSpPr>
          <p:cNvPr id="223" name="Google Shape;223;p75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4" name="Google Shape;224;p75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5" name="Google Shape;225;p75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p76"/>
          <p:cNvSpPr txBox="1">
            <a:spLocks noGrp="1"/>
          </p:cNvSpPr>
          <p:nvPr>
            <p:ph type="title"/>
          </p:nvPr>
        </p:nvSpPr>
        <p:spPr>
          <a:xfrm>
            <a:off x="1303869" y="982132"/>
            <a:ext cx="9592732" cy="295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Garamond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8" name="Google Shape;228;p76"/>
          <p:cNvSpPr txBox="1">
            <a:spLocks noGrp="1"/>
          </p:cNvSpPr>
          <p:nvPr>
            <p:ph type="body" idx="1"/>
          </p:nvPr>
        </p:nvSpPr>
        <p:spPr>
          <a:xfrm>
            <a:off x="1303869" y="4343401"/>
            <a:ext cx="9592732" cy="153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29" name="Google Shape;229;p76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0" name="Google Shape;230;p76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1" name="Google Shape;231;p76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232" name="Google Shape;232;p76"/>
          <p:cNvCxnSpPr/>
          <p:nvPr/>
        </p:nvCxnSpPr>
        <p:spPr>
          <a:xfrm>
            <a:off x="1396169" y="4140199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77"/>
          <p:cNvSpPr txBox="1">
            <a:spLocks noGrp="1"/>
          </p:cNvSpPr>
          <p:nvPr>
            <p:ph type="title"/>
          </p:nvPr>
        </p:nvSpPr>
        <p:spPr>
          <a:xfrm>
            <a:off x="1446214" y="982132"/>
            <a:ext cx="9296399" cy="2370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5" name="Google Shape;235;p77"/>
          <p:cNvSpPr txBox="1">
            <a:spLocks noGrp="1"/>
          </p:cNvSpPr>
          <p:nvPr>
            <p:ph type="body" idx="1"/>
          </p:nvPr>
        </p:nvSpPr>
        <p:spPr>
          <a:xfrm>
            <a:off x="1674812" y="3352800"/>
            <a:ext cx="8839203" cy="58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r">
              <a:spcBef>
                <a:spcPts val="400"/>
              </a:spcBef>
              <a:spcAft>
                <a:spcPts val="0"/>
              </a:spcAft>
              <a:buSzPts val="2300"/>
              <a:buFont typeface="Garamond"/>
              <a:buNone/>
              <a:defRPr sz="20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300"/>
              <a:buFont typeface="Garamond"/>
              <a:buNone/>
              <a:defRPr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2070"/>
              <a:buFont typeface="Garamond"/>
              <a:buNone/>
              <a:defRPr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840"/>
              <a:buFont typeface="Garamond"/>
              <a:buNone/>
              <a:defRPr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Font typeface="Garamond"/>
              <a:buNone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236" name="Google Shape;236;p77"/>
          <p:cNvSpPr txBox="1">
            <a:spLocks noGrp="1"/>
          </p:cNvSpPr>
          <p:nvPr>
            <p:ph type="body" idx="2"/>
          </p:nvPr>
        </p:nvSpPr>
        <p:spPr>
          <a:xfrm>
            <a:off x="1295401" y="4343401"/>
            <a:ext cx="9609667" cy="1532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ctr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37" name="Google Shape;237;p77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8" name="Google Shape;238;p77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9" name="Google Shape;239;p77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240" name="Google Shape;240;p77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/>
          </a:p>
        </p:txBody>
      </p:sp>
      <p:sp>
        <p:nvSpPr>
          <p:cNvPr id="241" name="Google Shape;241;p77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/>
          </a:p>
        </p:txBody>
      </p:sp>
      <p:cxnSp>
        <p:nvCxnSpPr>
          <p:cNvPr id="242" name="Google Shape;242;p77"/>
          <p:cNvCxnSpPr/>
          <p:nvPr/>
        </p:nvCxnSpPr>
        <p:spPr>
          <a:xfrm>
            <a:off x="1396169" y="4140199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4" name="Google Shape;244;p78"/>
          <p:cNvSpPr txBox="1">
            <a:spLocks noGrp="1"/>
          </p:cNvSpPr>
          <p:nvPr>
            <p:ph type="title"/>
          </p:nvPr>
        </p:nvSpPr>
        <p:spPr>
          <a:xfrm>
            <a:off x="1295403" y="3308581"/>
            <a:ext cx="9609668" cy="146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3200"/>
              <a:buFont typeface="Garamond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5" name="Google Shape;245;p78"/>
          <p:cNvSpPr txBox="1">
            <a:spLocks noGrp="1"/>
          </p:cNvSpPr>
          <p:nvPr>
            <p:ph type="body" idx="1"/>
          </p:nvPr>
        </p:nvSpPr>
        <p:spPr>
          <a:xfrm>
            <a:off x="1295402" y="4777381"/>
            <a:ext cx="960966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SzPts val="2300"/>
              <a:buNone/>
              <a:defRPr sz="20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46" name="Google Shape;246;p78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7" name="Google Shape;247;p78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48" name="Google Shape;248;p78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79"/>
          <p:cNvSpPr txBox="1">
            <a:spLocks noGrp="1"/>
          </p:cNvSpPr>
          <p:nvPr>
            <p:ph type="title"/>
          </p:nvPr>
        </p:nvSpPr>
        <p:spPr>
          <a:xfrm>
            <a:off x="1446214" y="982132"/>
            <a:ext cx="9296399" cy="2243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Garamond"/>
              <a:buNone/>
              <a:defRPr sz="3200" b="0" cap="none">
                <a:solidFill>
                  <a:schemeClr val="dk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1" name="Google Shape;251;p79"/>
          <p:cNvSpPr txBox="1">
            <a:spLocks noGrp="1"/>
          </p:cNvSpPr>
          <p:nvPr>
            <p:ph type="body" idx="1"/>
          </p:nvPr>
        </p:nvSpPr>
        <p:spPr>
          <a:xfrm>
            <a:off x="1295402" y="3639312"/>
            <a:ext cx="9609668" cy="8869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2760"/>
              <a:buNone/>
              <a:defRPr sz="24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52" name="Google Shape;252;p79"/>
          <p:cNvSpPr txBox="1">
            <a:spLocks noGrp="1"/>
          </p:cNvSpPr>
          <p:nvPr>
            <p:ph type="body" idx="2"/>
          </p:nvPr>
        </p:nvSpPr>
        <p:spPr>
          <a:xfrm>
            <a:off x="1295402" y="4529667"/>
            <a:ext cx="9609668" cy="134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207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53" name="Google Shape;253;p79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4" name="Google Shape;254;p79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5" name="Google Shape;255;p79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256" name="Google Shape;256;p79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“</a:t>
            </a:r>
            <a:endParaRPr/>
          </a:p>
        </p:txBody>
      </p:sp>
      <p:sp>
        <p:nvSpPr>
          <p:cNvPr id="257" name="Google Shape;257;p79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rPr>
              <a:t>”</a:t>
            </a:r>
            <a:endParaRPr/>
          </a:p>
        </p:txBody>
      </p:sp>
      <p:cxnSp>
        <p:nvCxnSpPr>
          <p:cNvPr id="258" name="Google Shape;258;p79"/>
          <p:cNvCxnSpPr/>
          <p:nvPr/>
        </p:nvCxnSpPr>
        <p:spPr>
          <a:xfrm>
            <a:off x="1396169" y="3429000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80"/>
          <p:cNvSpPr txBox="1">
            <a:spLocks noGrp="1"/>
          </p:cNvSpPr>
          <p:nvPr>
            <p:ph type="title"/>
          </p:nvPr>
        </p:nvSpPr>
        <p:spPr>
          <a:xfrm>
            <a:off x="1295401" y="982132"/>
            <a:ext cx="9609667" cy="2243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1" name="Google Shape;261;p80"/>
          <p:cNvSpPr txBox="1">
            <a:spLocks noGrp="1"/>
          </p:cNvSpPr>
          <p:nvPr>
            <p:ph type="body" idx="1"/>
          </p:nvPr>
        </p:nvSpPr>
        <p:spPr>
          <a:xfrm>
            <a:off x="1295402" y="3630168"/>
            <a:ext cx="9609668" cy="841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3220"/>
              <a:buNone/>
              <a:defRPr sz="2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2" name="Google Shape;262;p80"/>
          <p:cNvSpPr txBox="1">
            <a:spLocks noGrp="1"/>
          </p:cNvSpPr>
          <p:nvPr>
            <p:ph type="body" idx="2"/>
          </p:nvPr>
        </p:nvSpPr>
        <p:spPr>
          <a:xfrm>
            <a:off x="1295401" y="4470401"/>
            <a:ext cx="9609671" cy="14054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2070"/>
              <a:buNone/>
              <a:defRPr sz="18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207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84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61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263" name="Google Shape;263;p80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4" name="Google Shape;264;p80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5" name="Google Shape;265;p80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266" name="Google Shape;266;p80"/>
          <p:cNvCxnSpPr/>
          <p:nvPr/>
        </p:nvCxnSpPr>
        <p:spPr>
          <a:xfrm>
            <a:off x="1396169" y="3429000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2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8" name="Google Shape;268;p81"/>
          <p:cNvSpPr txBox="1">
            <a:spLocks noGrp="1"/>
          </p:cNvSpPr>
          <p:nvPr>
            <p:ph type="title"/>
          </p:nvPr>
        </p:nvSpPr>
        <p:spPr>
          <a:xfrm>
            <a:off x="1295403" y="982134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9" name="Google Shape;269;p81"/>
          <p:cNvSpPr txBox="1">
            <a:spLocks noGrp="1"/>
          </p:cNvSpPr>
          <p:nvPr>
            <p:ph type="body" idx="1"/>
          </p:nvPr>
        </p:nvSpPr>
        <p:spPr>
          <a:xfrm rot="5400000">
            <a:off x="4436532" y="-584198"/>
            <a:ext cx="3318936" cy="96011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270" name="Google Shape;270;p81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1" name="Google Shape;271;p81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2" name="Google Shape;272;p81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273" name="Google Shape;273;p81"/>
          <p:cNvCxnSpPr/>
          <p:nvPr/>
        </p:nvCxnSpPr>
        <p:spPr>
          <a:xfrm>
            <a:off x="1396169" y="2421466"/>
            <a:ext cx="9407299" cy="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82"/>
          <p:cNvSpPr txBox="1">
            <a:spLocks noGrp="1"/>
          </p:cNvSpPr>
          <p:nvPr>
            <p:ph type="title"/>
          </p:nvPr>
        </p:nvSpPr>
        <p:spPr>
          <a:xfrm rot="5400000">
            <a:off x="7497938" y="2483553"/>
            <a:ext cx="4893735" cy="189089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6" name="Google Shape;276;p82"/>
          <p:cNvSpPr txBox="1">
            <a:spLocks noGrp="1"/>
          </p:cNvSpPr>
          <p:nvPr>
            <p:ph type="body" idx="1"/>
          </p:nvPr>
        </p:nvSpPr>
        <p:spPr>
          <a:xfrm rot="5400000">
            <a:off x="2565046" y="-287514"/>
            <a:ext cx="4893734" cy="7433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0045" algn="l">
              <a:spcBef>
                <a:spcPts val="360"/>
              </a:spcBef>
              <a:spcAft>
                <a:spcPts val="0"/>
              </a:spcAft>
              <a:buSzPts val="2070"/>
              <a:buChar char="•"/>
              <a:defRPr/>
            </a:lvl1pPr>
            <a:lvl2pPr marL="914400" lvl="1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2pPr>
            <a:lvl3pPr marL="1371600" lvl="2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3pPr>
            <a:lvl4pPr marL="1828800" lvl="3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4pPr>
            <a:lvl5pPr marL="2286000" lvl="4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5pPr>
            <a:lvl6pPr marL="2743200" lvl="5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6pPr>
            <a:lvl7pPr marL="3200400" lvl="6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7pPr>
            <a:lvl8pPr marL="3657600" lvl="7" indent="-360045" algn="l">
              <a:spcBef>
                <a:spcPts val="600"/>
              </a:spcBef>
              <a:spcAft>
                <a:spcPts val="0"/>
              </a:spcAft>
              <a:buSzPts val="2070"/>
              <a:buChar char="•"/>
              <a:defRPr/>
            </a:lvl8pPr>
            <a:lvl9pPr marL="4114800" lvl="8" indent="-360045" algn="l">
              <a:spcBef>
                <a:spcPts val="600"/>
              </a:spcBef>
              <a:spcAft>
                <a:spcPts val="600"/>
              </a:spcAft>
              <a:buSzPts val="2070"/>
              <a:buChar char="•"/>
              <a:defRPr/>
            </a:lvl9pPr>
          </a:lstStyle>
          <a:p>
            <a:endParaRPr/>
          </a:p>
        </p:txBody>
      </p:sp>
      <p:sp>
        <p:nvSpPr>
          <p:cNvPr id="277" name="Google Shape;277;p82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8" name="Google Shape;278;p82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" name="Google Shape;279;p82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280" name="Google Shape;280;p82"/>
          <p:cNvCxnSpPr/>
          <p:nvPr/>
        </p:nvCxnSpPr>
        <p:spPr>
          <a:xfrm>
            <a:off x="8863891" y="990600"/>
            <a:ext cx="0" cy="4876800"/>
          </a:xfrm>
          <a:prstGeom prst="straightConnector1">
            <a:avLst/>
          </a:prstGeom>
          <a:noFill/>
          <a:ln w="1587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23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2" name="Google Shape;292;p23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3" name="Google Shape;293;p23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4" name="Google Shape;294;p23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rgbClr val="FFFFFF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5" name="Google Shape;295;p23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83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8" name="Google Shape;298;p83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99" name="Google Shape;299;p83"/>
          <p:cNvSpPr txBox="1"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8000"/>
              <a:buFont typeface="Calibri"/>
              <a:buNone/>
              <a:defRPr sz="800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0" name="Google Shape;300;p83"/>
          <p:cNvSpPr txBox="1"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2400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algn="ctr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400"/>
              <a:buNone/>
              <a:defRPr sz="2400"/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400"/>
              <a:buNone/>
              <a:defRPr sz="2400"/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2000"/>
              <a:buNone/>
              <a:defRPr sz="2000"/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2000"/>
              <a:buNone/>
              <a:defRPr sz="2000"/>
            </a:lvl9pPr>
          </a:lstStyle>
          <a:p>
            <a:endParaRPr/>
          </a:p>
        </p:txBody>
      </p:sp>
      <p:sp>
        <p:nvSpPr>
          <p:cNvPr id="301" name="Google Shape;301;p83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2" name="Google Shape;302;p83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3" name="Google Shape;303;p83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304" name="Google Shape;304;p83"/>
          <p:cNvCxnSpPr/>
          <p:nvPr/>
        </p:nvCxnSpPr>
        <p:spPr>
          <a:xfrm>
            <a:off x="1207659" y="4343400"/>
            <a:ext cx="9875520" cy="0"/>
          </a:xfrm>
          <a:prstGeom prst="straightConnector1">
            <a:avLst/>
          </a:prstGeom>
          <a:noFill/>
          <a:ln w="9525" cap="flat" cmpd="sng">
            <a:solidFill>
              <a:srgbClr val="7F7F7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6" name="Google Shape;306;p84"/>
          <p:cNvSpPr txBox="1"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7" name="Google Shape;307;p84"/>
          <p:cNvSpPr txBox="1"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08" name="Google Shape;308;p84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09" name="Google Shape;309;p84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0" name="Google Shape;310;p84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bg>
      <p:bgPr>
        <a:solidFill>
          <a:schemeClr val="lt1"/>
        </a:solidFill>
        <a:effectLst/>
      </p:bgPr>
    </p:bg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85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85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4" name="Google Shape;314;p85"/>
          <p:cNvSpPr txBox="1"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8000"/>
              <a:buFont typeface="Calibri"/>
              <a:buNone/>
              <a:defRPr sz="8000" b="0">
                <a:solidFill>
                  <a:srgbClr val="262626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5" name="Google Shape;315;p85"/>
          <p:cNvSpPr txBox="1"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400"/>
              <a:buNone/>
              <a:defRPr sz="2400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16" name="Google Shape;316;p85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7" name="Google Shape;317;p85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8" name="Google Shape;318;p85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319" name="Google Shape;319;p85"/>
          <p:cNvCxnSpPr/>
          <p:nvPr/>
        </p:nvCxnSpPr>
        <p:spPr>
          <a:xfrm>
            <a:off x="1207659" y="4343400"/>
            <a:ext cx="9875520" cy="0"/>
          </a:xfrm>
          <a:prstGeom prst="straightConnector1">
            <a:avLst/>
          </a:prstGeom>
          <a:noFill/>
          <a:ln w="9525" cap="flat" cmpd="sng">
            <a:solidFill>
              <a:srgbClr val="7F7F7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1" name="Google Shape;321;p86"/>
          <p:cNvSpPr txBox="1"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2" name="Google Shape;322;p86"/>
          <p:cNvSpPr txBox="1">
            <a:spLocks noGrp="1"/>
          </p:cNvSpPr>
          <p:nvPr>
            <p:ph type="body" idx="1"/>
          </p:nvPr>
        </p:nvSpPr>
        <p:spPr>
          <a:xfrm>
            <a:off x="1097279" y="1845734"/>
            <a:ext cx="49377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23" name="Google Shape;323;p86"/>
          <p:cNvSpPr txBox="1">
            <a:spLocks noGrp="1"/>
          </p:cNvSpPr>
          <p:nvPr>
            <p:ph type="body" idx="2"/>
          </p:nvPr>
        </p:nvSpPr>
        <p:spPr>
          <a:xfrm>
            <a:off x="6217920" y="1845735"/>
            <a:ext cx="493776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24" name="Google Shape;324;p86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5" name="Google Shape;325;p86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6" name="Google Shape;326;p86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8" name="Google Shape;328;p87"/>
          <p:cNvSpPr txBox="1"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9" name="Google Shape;329;p87"/>
          <p:cNvSpPr txBox="1"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None/>
              <a:defRPr sz="2000" b="0" cap="none">
                <a:solidFill>
                  <a:schemeClr val="dk2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30" name="Google Shape;330;p87"/>
          <p:cNvSpPr txBox="1">
            <a:spLocks noGrp="1"/>
          </p:cNvSpPr>
          <p:nvPr>
            <p:ph type="body" idx="2"/>
          </p:nvPr>
        </p:nvSpPr>
        <p:spPr>
          <a:xfrm>
            <a:off x="1097280" y="2582334"/>
            <a:ext cx="4937760" cy="33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31" name="Google Shape;331;p87"/>
          <p:cNvSpPr txBox="1">
            <a:spLocks noGrp="1"/>
          </p:cNvSpPr>
          <p:nvPr>
            <p:ph type="body" idx="3"/>
          </p:nvPr>
        </p:nvSpPr>
        <p:spPr>
          <a:xfrm>
            <a:off x="6217920" y="1846052"/>
            <a:ext cx="4937760" cy="7362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2000"/>
              <a:buNone/>
              <a:defRPr sz="2000" b="0" cap="none">
                <a:solidFill>
                  <a:schemeClr val="dk2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32" name="Google Shape;332;p87"/>
          <p:cNvSpPr txBox="1">
            <a:spLocks noGrp="1"/>
          </p:cNvSpPr>
          <p:nvPr>
            <p:ph type="body" idx="4"/>
          </p:nvPr>
        </p:nvSpPr>
        <p:spPr>
          <a:xfrm>
            <a:off x="6217920" y="2582334"/>
            <a:ext cx="4937760" cy="337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33" name="Google Shape;333;p87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4" name="Google Shape;334;p87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5" name="Google Shape;335;p87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" name="Google Shape;337;p88"/>
          <p:cNvSpPr txBox="1"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8" name="Google Shape;338;p88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39" name="Google Shape;339;p88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0" name="Google Shape;340;p88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89"/>
          <p:cNvSpPr/>
          <p:nvPr/>
        </p:nvSpPr>
        <p:spPr>
          <a:xfrm>
            <a:off x="18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3" name="Google Shape;343;p89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44" name="Google Shape;344;p89"/>
          <p:cNvSpPr txBox="1"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Calibri"/>
              <a:buNone/>
              <a:defRPr sz="3600" b="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5" name="Google Shape;345;p89"/>
          <p:cNvSpPr txBox="1">
            <a:spLocks noGrp="1"/>
          </p:cNvSpPr>
          <p:nvPr>
            <p:ph type="body" idx="1"/>
          </p:nvPr>
        </p:nvSpPr>
        <p:spPr>
          <a:xfrm>
            <a:off x="4800600" y="731520"/>
            <a:ext cx="6492240" cy="52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46" name="Google Shape;346;p89"/>
          <p:cNvSpPr txBox="1">
            <a:spLocks noGrp="1"/>
          </p:cNvSpPr>
          <p:nvPr>
            <p:ph type="body" idx="2"/>
          </p:nvPr>
        </p:nvSpPr>
        <p:spPr>
          <a:xfrm>
            <a:off x="457200" y="2926080"/>
            <a:ext cx="3200400" cy="33791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20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0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347" name="Google Shape;347;p89"/>
          <p:cNvSpPr txBox="1">
            <a:spLocks noGrp="1"/>
          </p:cNvSpPr>
          <p:nvPr>
            <p:ph type="dt" idx="10"/>
          </p:nvPr>
        </p:nvSpPr>
        <p:spPr>
          <a:xfrm>
            <a:off x="465513" y="6459787"/>
            <a:ext cx="261851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8" name="Google Shape;348;p89"/>
          <p:cNvSpPr txBox="1">
            <a:spLocks noGrp="1"/>
          </p:cNvSpPr>
          <p:nvPr>
            <p:ph type="ftr" idx="11"/>
          </p:nvPr>
        </p:nvSpPr>
        <p:spPr>
          <a:xfrm>
            <a:off x="4800600" y="6459787"/>
            <a:ext cx="4648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>
                <a:solidFill>
                  <a:schemeClr val="dk2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9" name="Google Shape;349;p89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lvl="1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lvl="2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lvl="3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lvl="4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lvl="5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lvl="6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lvl="7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lvl="8" indent="0" algn="r">
              <a:spcBef>
                <a:spcPts val="0"/>
              </a:spcBef>
              <a:buNone/>
              <a:defRPr sz="105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90"/>
          <p:cNvSpPr/>
          <p:nvPr/>
        </p:nvSpPr>
        <p:spPr>
          <a:xfrm>
            <a:off x="1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2" name="Google Shape;352;p90"/>
          <p:cNvSpPr/>
          <p:nvPr/>
        </p:nvSpPr>
        <p:spPr>
          <a:xfrm>
            <a:off x="17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53" name="Google Shape;353;p90"/>
          <p:cNvSpPr txBox="1"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b" anchorCtr="0">
            <a:no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600"/>
              <a:buFont typeface="Calibri"/>
              <a:buNone/>
              <a:defRPr sz="3600" b="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pic>
        <p:nvPicPr>
          <p:cNvPr id="354" name="Google Shape;354;p90"/>
          <p:cNvPicPr preferRelativeResize="0">
            <a:picLocks noGrp="1"/>
          </p:cNvPicPr>
          <p:nvPr>
            <p:ph type="pic" idx="2"/>
          </p:nvPr>
        </p:nvPicPr>
        <p:blipFill/>
        <p:spPr>
          <a:xfrm>
            <a:off x="17" y="0"/>
            <a:ext cx="12191985" cy="4915076"/>
          </a:xfrm>
          <a:prstGeom prst="rect">
            <a:avLst/>
          </a:prstGeom>
          <a:blipFill rotWithShape="1">
            <a:blip r:embed="rId2">
              <a:alphaModFix/>
            </a:blip>
            <a:stretch>
              <a:fillRect/>
            </a:stretch>
          </a:blipFill>
          <a:ln>
            <a:noFill/>
          </a:ln>
        </p:spPr>
      </p:pic>
      <p:sp>
        <p:nvSpPr>
          <p:cNvPr id="355" name="Google Shape;355;p90"/>
          <p:cNvSpPr txBox="1">
            <a:spLocks noGrp="1"/>
          </p:cNvSpPr>
          <p:nvPr>
            <p:ph type="body" idx="1"/>
          </p:nvPr>
        </p:nvSpPr>
        <p:spPr>
          <a:xfrm>
            <a:off x="1097280" y="5907023"/>
            <a:ext cx="10113264" cy="594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SzPts val="1500"/>
              <a:buNone/>
              <a:defRPr sz="1500">
                <a:solidFill>
                  <a:srgbClr val="FFFFFF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600"/>
              </a:spcBef>
              <a:spcAft>
                <a:spcPts val="0"/>
              </a:spcAft>
              <a:buSzPts val="1200"/>
              <a:buNone/>
              <a:defRPr sz="1200"/>
            </a:lvl2pPr>
            <a:lvl3pPr marL="1371600" lvl="2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000"/>
              <a:buNone/>
              <a:defRPr sz="1000"/>
            </a:lvl3pPr>
            <a:lvl4pPr marL="1828800" lvl="3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4pPr>
            <a:lvl5pPr marL="2286000" lvl="4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5pPr>
            <a:lvl6pPr marL="2743200" lvl="5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6pPr>
            <a:lvl7pPr marL="3200400" lvl="6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7pPr>
            <a:lvl8pPr marL="3657600" lvl="7" indent="-2286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900"/>
              <a:buNone/>
              <a:defRPr sz="900"/>
            </a:lvl8pPr>
            <a:lvl9pPr marL="4114800" lvl="8" indent="-2286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356" name="Google Shape;356;p90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7" name="Google Shape;357;p90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8" name="Google Shape;358;p90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3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0" name="Google Shape;360;p91"/>
          <p:cNvSpPr txBox="1"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1" name="Google Shape;361;p91"/>
          <p:cNvSpPr txBox="1">
            <a:spLocks noGrp="1"/>
          </p:cNvSpPr>
          <p:nvPr>
            <p:ph type="body" idx="1"/>
          </p:nvPr>
        </p:nvSpPr>
        <p:spPr>
          <a:xfrm rot="5400000">
            <a:off x="4114800" y="-1171786"/>
            <a:ext cx="4023360" cy="10058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0" rIns="45700" bIns="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62" name="Google Shape;362;p91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3" name="Google Shape;363;p91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4" name="Google Shape;364;p91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spTree>
      <p:nvGrpSpPr>
        <p:cNvPr id="1" name="Shape 3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6" name="Google Shape;366;p92"/>
          <p:cNvSpPr/>
          <p:nvPr/>
        </p:nvSpPr>
        <p:spPr>
          <a:xfrm>
            <a:off x="3177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7" name="Google Shape;367;p92"/>
          <p:cNvSpPr/>
          <p:nvPr/>
        </p:nvSpPr>
        <p:spPr>
          <a:xfrm>
            <a:off x="17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68" name="Google Shape;368;p92"/>
          <p:cNvSpPr txBox="1">
            <a:spLocks noGrp="1"/>
          </p:cNvSpPr>
          <p:nvPr>
            <p:ph type="title"/>
          </p:nvPr>
        </p:nvSpPr>
        <p:spPr>
          <a:xfrm rot="5400000">
            <a:off x="7160641" y="1979041"/>
            <a:ext cx="5757421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69" name="Google Shape;369;p92"/>
          <p:cNvSpPr txBox="1">
            <a:spLocks noGrp="1"/>
          </p:cNvSpPr>
          <p:nvPr>
            <p:ph type="body" idx="1"/>
          </p:nvPr>
        </p:nvSpPr>
        <p:spPr>
          <a:xfrm rot="5400000">
            <a:off x="1826640" y="-573661"/>
            <a:ext cx="5757422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0" rIns="45700" bIns="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SzPts val="1800"/>
              <a:buChar char=" "/>
              <a:defRPr/>
            </a:lvl1pPr>
            <a:lvl2pPr marL="914400" lvl="1" indent="-342900" algn="l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3pPr>
            <a:lvl4pPr marL="1828800" lvl="3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4pPr>
            <a:lvl5pPr marL="2286000" lvl="4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5pPr>
            <a:lvl6pPr marL="2743200" lvl="5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7pPr>
            <a:lvl8pPr marL="3657600" lvl="7" indent="-342900" algn="l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SzPts val="1800"/>
              <a:buChar char="◦"/>
              <a:defRPr/>
            </a:lvl9pPr>
          </a:lstStyle>
          <a:p>
            <a:endParaRPr/>
          </a:p>
        </p:txBody>
      </p:sp>
      <p:sp>
        <p:nvSpPr>
          <p:cNvPr id="370" name="Google Shape;370;p92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1" name="Google Shape;371;p92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72" name="Google Shape;372;p92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3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2" name="Google Shape;382;p25"/>
          <p:cNvSpPr/>
          <p:nvPr/>
        </p:nvSpPr>
        <p:spPr>
          <a:xfrm>
            <a:off x="406402" y="329187"/>
            <a:ext cx="11376073" cy="6196819"/>
          </a:xfrm>
          <a:prstGeom prst="roundRect">
            <a:avLst>
              <a:gd name="adj" fmla="val 2081"/>
            </a:avLst>
          </a:prstGeom>
          <a:gradFill>
            <a:gsLst>
              <a:gs pos="0">
                <a:srgbClr val="FFFFFF"/>
              </a:gs>
              <a:gs pos="98000">
                <a:srgbClr val="FFFFFF"/>
              </a:gs>
              <a:gs pos="99055">
                <a:srgbClr val="F6F6F6"/>
              </a:gs>
              <a:gs pos="100000">
                <a:srgbClr val="D8D8D8"/>
              </a:gs>
            </a:gsLst>
            <a:lin ang="5400000" scaled="0"/>
          </a:gradFill>
          <a:ln w="9525" cap="rnd" cmpd="sng">
            <a:solidFill>
              <a:srgbClr val="A2A0A0"/>
            </a:solidFill>
            <a:prstDash val="solid"/>
            <a:round/>
            <a:headEnd type="none" w="sm" len="sm"/>
            <a:tailEnd type="none" w="sm" len="sm"/>
          </a:ln>
          <a:effectLst>
            <a:outerShdw blurRad="76200" dist="50800" dir="5400000" algn="tl" rotWithShape="0">
              <a:srgbClr val="000000">
                <a:alpha val="25098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383" name="Google Shape;383;p25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4" name="Google Shape;384;p25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5" name="Google Shape;385;p25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3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7" name="Google Shape;387;p160"/>
          <p:cNvSpPr/>
          <p:nvPr/>
        </p:nvSpPr>
        <p:spPr>
          <a:xfrm>
            <a:off x="406402" y="329187"/>
            <a:ext cx="11376073" cy="6196819"/>
          </a:xfrm>
          <a:prstGeom prst="roundRect">
            <a:avLst>
              <a:gd name="adj" fmla="val 2081"/>
            </a:avLst>
          </a:prstGeom>
          <a:gradFill>
            <a:gsLst>
              <a:gs pos="0">
                <a:srgbClr val="FFFFFF"/>
              </a:gs>
              <a:gs pos="98000">
                <a:srgbClr val="FFFFFF"/>
              </a:gs>
              <a:gs pos="99055">
                <a:srgbClr val="F6F6F6"/>
              </a:gs>
              <a:gs pos="100000">
                <a:srgbClr val="D8D8D8"/>
              </a:gs>
            </a:gsLst>
            <a:lin ang="5400000" scaled="0"/>
          </a:gradFill>
          <a:ln w="9525" cap="rnd" cmpd="sng">
            <a:solidFill>
              <a:srgbClr val="A2A0A0"/>
            </a:solidFill>
            <a:prstDash val="solid"/>
            <a:round/>
            <a:headEnd type="none" w="sm" len="sm"/>
            <a:tailEnd type="none" w="sm" len="sm"/>
          </a:ln>
          <a:effectLst>
            <a:outerShdw blurRad="76200" dist="50800" dir="5400000" algn="tl" rotWithShape="0">
              <a:srgbClr val="000000">
                <a:alpha val="25098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388" name="Google Shape;388;p160"/>
          <p:cNvSpPr/>
          <p:nvPr/>
        </p:nvSpPr>
        <p:spPr>
          <a:xfrm>
            <a:off x="558130" y="434162"/>
            <a:ext cx="11075745" cy="3108960"/>
          </a:xfrm>
          <a:prstGeom prst="roundRect">
            <a:avLst>
              <a:gd name="adj" fmla="val 4578"/>
            </a:avLst>
          </a:prstGeom>
          <a:gradFill>
            <a:gsLst>
              <a:gs pos="0">
                <a:schemeClr val="lt1"/>
              </a:gs>
              <a:gs pos="55000">
                <a:srgbClr val="DFDFDF"/>
              </a:gs>
              <a:gs pos="100000">
                <a:srgbClr val="9E9E9E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389" name="Google Shape;389;p160"/>
          <p:cNvSpPr txBox="1">
            <a:spLocks noGrp="1"/>
          </p:cNvSpPr>
          <p:nvPr>
            <p:ph type="ctrTitle"/>
          </p:nvPr>
        </p:nvSpPr>
        <p:spPr>
          <a:xfrm>
            <a:off x="963168" y="1820206"/>
            <a:ext cx="10363200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4500"/>
              <a:buFont typeface="Verdana"/>
              <a:buNone/>
              <a:defRPr sz="4500" b="1">
                <a:solidFill>
                  <a:srgbClr val="FFB145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0" name="Google Shape;390;p160"/>
          <p:cNvSpPr txBox="1">
            <a:spLocks noGrp="1"/>
          </p:cNvSpPr>
          <p:nvPr>
            <p:ph type="subTitle" idx="1"/>
          </p:nvPr>
        </p:nvSpPr>
        <p:spPr>
          <a:xfrm>
            <a:off x="963168" y="3685032"/>
            <a:ext cx="103632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0" rIns="91425" bIns="45700" anchor="t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857E6B"/>
                </a:solidFill>
              </a:defRPr>
            </a:lvl1pPr>
            <a:lvl2pPr lvl="1" algn="ctr">
              <a:spcBef>
                <a:spcPts val="250"/>
              </a:spcBef>
              <a:spcAft>
                <a:spcPts val="0"/>
              </a:spcAft>
              <a:buSzPts val="1800"/>
              <a:buNone/>
              <a:defRPr/>
            </a:lvl2pPr>
            <a:lvl3pPr lvl="2" algn="ctr">
              <a:spcBef>
                <a:spcPts val="250"/>
              </a:spcBef>
              <a:spcAft>
                <a:spcPts val="0"/>
              </a:spcAft>
              <a:buSzPts val="1800"/>
              <a:buNone/>
              <a:defRPr/>
            </a:lvl3pPr>
            <a:lvl4pPr lvl="3" algn="ctr">
              <a:spcBef>
                <a:spcPts val="230"/>
              </a:spcBef>
              <a:spcAft>
                <a:spcPts val="0"/>
              </a:spcAft>
              <a:buSzPts val="2016"/>
              <a:buNone/>
              <a:defRPr/>
            </a:lvl4pPr>
            <a:lvl5pPr lvl="4" algn="ctr">
              <a:spcBef>
                <a:spcPts val="250"/>
              </a:spcBef>
              <a:spcAft>
                <a:spcPts val="0"/>
              </a:spcAft>
              <a:buSzPts val="1800"/>
              <a:buNone/>
              <a:defRPr/>
            </a:lvl5pPr>
            <a:lvl6pPr lvl="5" algn="ctr">
              <a:spcBef>
                <a:spcPts val="250"/>
              </a:spcBef>
              <a:spcAft>
                <a:spcPts val="0"/>
              </a:spcAft>
              <a:buSzPts val="1800"/>
              <a:buNone/>
              <a:defRPr/>
            </a:lvl6pPr>
            <a:lvl7pPr lvl="6" algn="ctr">
              <a:spcBef>
                <a:spcPts val="255"/>
              </a:spcBef>
              <a:spcAft>
                <a:spcPts val="0"/>
              </a:spcAft>
              <a:buSzPts val="1800"/>
              <a:buNone/>
              <a:defRPr/>
            </a:lvl7pPr>
            <a:lvl8pPr lvl="7" algn="ctr">
              <a:spcBef>
                <a:spcPts val="257"/>
              </a:spcBef>
              <a:spcAft>
                <a:spcPts val="0"/>
              </a:spcAft>
              <a:buSzPts val="1800"/>
              <a:buNone/>
              <a:defRPr/>
            </a:lvl8pPr>
            <a:lvl9pPr lvl="8" algn="ctr">
              <a:spcBef>
                <a:spcPts val="255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391" name="Google Shape;391;p160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2" name="Google Shape;392;p160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3" name="Google Shape;393;p160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3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5" name="Google Shape;395;p161"/>
          <p:cNvSpPr txBox="1"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6" name="Google Shape;396;p161"/>
          <p:cNvSpPr txBox="1">
            <a:spLocks noGrp="1"/>
          </p:cNvSpPr>
          <p:nvPr>
            <p:ph type="body" idx="1"/>
          </p:nvPr>
        </p:nvSpPr>
        <p:spPr>
          <a:xfrm>
            <a:off x="670560" y="530352"/>
            <a:ext cx="10911840" cy="418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20040" algn="l">
              <a:spcBef>
                <a:spcPts val="250"/>
              </a:spcBef>
              <a:spcAft>
                <a:spcPts val="0"/>
              </a:spcAft>
              <a:buSzPts val="1440"/>
              <a:buChar char="⚫"/>
              <a:defRPr/>
            </a:lvl1pPr>
            <a:lvl2pPr marL="914400" lvl="1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/>
            </a:lvl3pPr>
            <a:lvl4pPr marL="1828800" lvl="3" indent="-356616" algn="l">
              <a:spcBef>
                <a:spcPts val="230"/>
              </a:spcBef>
              <a:spcAft>
                <a:spcPts val="0"/>
              </a:spcAft>
              <a:buSzPts val="2016"/>
              <a:buChar char="◦"/>
              <a:defRPr/>
            </a:lvl4pPr>
            <a:lvl5pPr marL="2286000" lvl="4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397" name="Google Shape;397;p161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8" name="Google Shape;398;p161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9" name="Google Shape;399;p161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4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Google Shape;401;p162"/>
          <p:cNvSpPr/>
          <p:nvPr/>
        </p:nvSpPr>
        <p:spPr>
          <a:xfrm>
            <a:off x="406402" y="329187"/>
            <a:ext cx="11376073" cy="6196819"/>
          </a:xfrm>
          <a:prstGeom prst="roundRect">
            <a:avLst>
              <a:gd name="adj" fmla="val 2081"/>
            </a:avLst>
          </a:prstGeom>
          <a:gradFill>
            <a:gsLst>
              <a:gs pos="0">
                <a:srgbClr val="FFFFFF"/>
              </a:gs>
              <a:gs pos="98000">
                <a:srgbClr val="FFFFFF"/>
              </a:gs>
              <a:gs pos="99055">
                <a:srgbClr val="F6F6F6"/>
              </a:gs>
              <a:gs pos="100000">
                <a:srgbClr val="D8D8D8"/>
              </a:gs>
            </a:gsLst>
            <a:lin ang="5400000" scaled="0"/>
          </a:gradFill>
          <a:ln w="9525" cap="rnd" cmpd="sng">
            <a:solidFill>
              <a:srgbClr val="A2A0A0"/>
            </a:solidFill>
            <a:prstDash val="solid"/>
            <a:round/>
            <a:headEnd type="none" w="sm" len="sm"/>
            <a:tailEnd type="none" w="sm" len="sm"/>
          </a:ln>
          <a:effectLst>
            <a:outerShdw blurRad="76200" dist="50800" dir="5400000" algn="tl" rotWithShape="0">
              <a:srgbClr val="000000">
                <a:alpha val="25098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402" name="Google Shape;402;p162"/>
          <p:cNvSpPr/>
          <p:nvPr/>
        </p:nvSpPr>
        <p:spPr>
          <a:xfrm>
            <a:off x="558130" y="434165"/>
            <a:ext cx="11075745" cy="4341329"/>
          </a:xfrm>
          <a:prstGeom prst="roundRect">
            <a:avLst>
              <a:gd name="adj" fmla="val 2127"/>
            </a:avLst>
          </a:prstGeom>
          <a:gradFill>
            <a:gsLst>
              <a:gs pos="0">
                <a:schemeClr val="lt1"/>
              </a:gs>
              <a:gs pos="55000">
                <a:srgbClr val="DFDFDF"/>
              </a:gs>
              <a:gs pos="100000">
                <a:srgbClr val="9E9E9E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403" name="Google Shape;403;p162"/>
          <p:cNvSpPr txBox="1">
            <a:spLocks noGrp="1"/>
          </p:cNvSpPr>
          <p:nvPr>
            <p:ph type="title"/>
          </p:nvPr>
        </p:nvSpPr>
        <p:spPr>
          <a:xfrm>
            <a:off x="624459" y="4928616"/>
            <a:ext cx="10911840" cy="6766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857E6B"/>
              </a:buClr>
              <a:buSzPts val="3600"/>
              <a:buFont typeface="Verdana"/>
              <a:buNone/>
              <a:defRPr sz="3600" b="0" cap="none">
                <a:solidFill>
                  <a:srgbClr val="857E6B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4" name="Google Shape;404;p162"/>
          <p:cNvSpPr txBox="1">
            <a:spLocks noGrp="1"/>
          </p:cNvSpPr>
          <p:nvPr>
            <p:ph type="body" idx="1"/>
          </p:nvPr>
        </p:nvSpPr>
        <p:spPr>
          <a:xfrm>
            <a:off x="624459" y="5624484"/>
            <a:ext cx="10911840" cy="4206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18850" tIns="0" rIns="91425" bIns="45700" anchor="t" anchorCtr="0">
            <a:normAutofit/>
          </a:bodyPr>
          <a:lstStyle>
            <a:lvl1pPr marL="457200" marR="36576" lvl="0" indent="-228600" algn="l">
              <a:spcBef>
                <a:spcPts val="0"/>
              </a:spcBef>
              <a:spcAft>
                <a:spcPts val="0"/>
              </a:spcAft>
              <a:buSzPts val="1440"/>
              <a:buNone/>
              <a:defRPr sz="1800" b="0">
                <a:solidFill>
                  <a:srgbClr val="B67719"/>
                </a:solidFill>
              </a:defRPr>
            </a:lvl1pPr>
            <a:lvl2pPr marL="914400" lvl="1" indent="-228600" algn="l">
              <a:spcBef>
                <a:spcPts val="250"/>
              </a:spcBef>
              <a:spcAft>
                <a:spcPts val="0"/>
              </a:spcAft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250"/>
              </a:spcBef>
              <a:spcAft>
                <a:spcPts val="0"/>
              </a:spcAft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30"/>
              </a:spcBef>
              <a:spcAft>
                <a:spcPts val="0"/>
              </a:spcAft>
              <a:buSzPts val="1568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5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05" name="Google Shape;405;p162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6" name="Google Shape;406;p162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07" name="Google Shape;407;p162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63"/>
          <p:cNvSpPr txBox="1">
            <a:spLocks noGrp="1"/>
          </p:cNvSpPr>
          <p:nvPr>
            <p:ph type="title"/>
          </p:nvPr>
        </p:nvSpPr>
        <p:spPr>
          <a:xfrm>
            <a:off x="670560" y="4985590"/>
            <a:ext cx="1091184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0" name="Google Shape;410;p163"/>
          <p:cNvSpPr txBox="1">
            <a:spLocks noGrp="1"/>
          </p:cNvSpPr>
          <p:nvPr>
            <p:ph type="body" idx="1"/>
          </p:nvPr>
        </p:nvSpPr>
        <p:spPr>
          <a:xfrm>
            <a:off x="685803" y="530352"/>
            <a:ext cx="5242560" cy="4389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60680" algn="l">
              <a:spcBef>
                <a:spcPts val="250"/>
              </a:spcBef>
              <a:spcAft>
                <a:spcPts val="0"/>
              </a:spcAft>
              <a:buSzPts val="2080"/>
              <a:buChar char="⚫"/>
              <a:defRPr sz="2600"/>
            </a:lvl1pPr>
            <a:lvl2pPr marL="914400" lvl="1" indent="-368300" algn="l">
              <a:spcBef>
                <a:spcPts val="250"/>
              </a:spcBef>
              <a:spcAft>
                <a:spcPts val="0"/>
              </a:spcAft>
              <a:buSzPts val="2200"/>
              <a:buChar char="◦"/>
              <a:defRPr sz="2200"/>
            </a:lvl2pPr>
            <a:lvl3pPr marL="1371600" lvl="2" indent="-355600" algn="l">
              <a:spcBef>
                <a:spcPts val="250"/>
              </a:spcBef>
              <a:spcAft>
                <a:spcPts val="0"/>
              </a:spcAft>
              <a:buSzPts val="2000"/>
              <a:buChar char="●"/>
              <a:defRPr sz="2000"/>
            </a:lvl3pPr>
            <a:lvl4pPr marL="1828800" lvl="3" indent="-356616" algn="l">
              <a:spcBef>
                <a:spcPts val="230"/>
              </a:spcBef>
              <a:spcAft>
                <a:spcPts val="0"/>
              </a:spcAft>
              <a:buSzPts val="2016"/>
              <a:buChar char="◦"/>
              <a:defRPr sz="1800"/>
            </a:lvl4pPr>
            <a:lvl5pPr marL="2286000" lvl="4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 sz="1800"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11" name="Google Shape;411;p163"/>
          <p:cNvSpPr txBox="1">
            <a:spLocks noGrp="1"/>
          </p:cNvSpPr>
          <p:nvPr>
            <p:ph type="body" idx="2"/>
          </p:nvPr>
        </p:nvSpPr>
        <p:spPr>
          <a:xfrm>
            <a:off x="6340480" y="530352"/>
            <a:ext cx="5242560" cy="4389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60680" algn="l">
              <a:spcBef>
                <a:spcPts val="250"/>
              </a:spcBef>
              <a:spcAft>
                <a:spcPts val="0"/>
              </a:spcAft>
              <a:buSzPts val="2080"/>
              <a:buChar char="⚫"/>
              <a:defRPr sz="2600"/>
            </a:lvl1pPr>
            <a:lvl2pPr marL="914400" lvl="1" indent="-368300" algn="l">
              <a:spcBef>
                <a:spcPts val="250"/>
              </a:spcBef>
              <a:spcAft>
                <a:spcPts val="0"/>
              </a:spcAft>
              <a:buSzPts val="2200"/>
              <a:buChar char="◦"/>
              <a:defRPr sz="2200"/>
            </a:lvl2pPr>
            <a:lvl3pPr marL="1371600" lvl="2" indent="-355600" algn="l">
              <a:spcBef>
                <a:spcPts val="250"/>
              </a:spcBef>
              <a:spcAft>
                <a:spcPts val="0"/>
              </a:spcAft>
              <a:buSzPts val="2000"/>
              <a:buChar char="●"/>
              <a:defRPr sz="2000"/>
            </a:lvl3pPr>
            <a:lvl4pPr marL="1828800" lvl="3" indent="-356616" algn="l">
              <a:spcBef>
                <a:spcPts val="230"/>
              </a:spcBef>
              <a:spcAft>
                <a:spcPts val="0"/>
              </a:spcAft>
              <a:buSzPts val="2016"/>
              <a:buChar char="◦"/>
              <a:defRPr sz="1800"/>
            </a:lvl4pPr>
            <a:lvl5pPr marL="2286000" lvl="4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 sz="1800"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12" name="Google Shape;412;p163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3" name="Google Shape;413;p163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4" name="Google Shape;414;p163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6" name="Google Shape;416;p164"/>
          <p:cNvSpPr txBox="1"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3600"/>
              <a:buFont typeface="Verdana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17" name="Google Shape;417;p164"/>
          <p:cNvSpPr txBox="1">
            <a:spLocks noGrp="1"/>
          </p:cNvSpPr>
          <p:nvPr>
            <p:ph type="body" idx="1"/>
          </p:nvPr>
        </p:nvSpPr>
        <p:spPr>
          <a:xfrm>
            <a:off x="809632" y="579438"/>
            <a:ext cx="5242560" cy="792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46300" tIns="91425" rIns="91425" bIns="45700" anchor="ctr" anchorCtr="0">
            <a:normAutofit/>
          </a:bodyPr>
          <a:lstStyle>
            <a:lvl1pPr marL="457200" lvl="0" indent="-228600" algn="l">
              <a:spcBef>
                <a:spcPts val="250"/>
              </a:spcBef>
              <a:spcAft>
                <a:spcPts val="0"/>
              </a:spcAft>
              <a:buSzPts val="1920"/>
              <a:buNone/>
              <a:defRPr sz="2400" b="1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25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spcBef>
                <a:spcPts val="25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spcBef>
                <a:spcPts val="230"/>
              </a:spcBef>
              <a:spcAft>
                <a:spcPts val="0"/>
              </a:spcAft>
              <a:buSzPts val="1792"/>
              <a:buNone/>
              <a:defRPr sz="1600" b="1"/>
            </a:lvl4pPr>
            <a:lvl5pPr marL="2286000" lvl="4" indent="-228600" algn="l">
              <a:spcBef>
                <a:spcPts val="25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18" name="Google Shape;418;p164"/>
          <p:cNvSpPr txBox="1">
            <a:spLocks noGrp="1"/>
          </p:cNvSpPr>
          <p:nvPr>
            <p:ph type="body" idx="2"/>
          </p:nvPr>
        </p:nvSpPr>
        <p:spPr>
          <a:xfrm>
            <a:off x="6202892" y="579438"/>
            <a:ext cx="5242560" cy="792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37150" tIns="91425" rIns="91425" bIns="45700" anchor="ctr" anchorCtr="0">
            <a:normAutofit/>
          </a:bodyPr>
          <a:lstStyle>
            <a:lvl1pPr marL="457200" lvl="0" indent="-228600" algn="l">
              <a:spcBef>
                <a:spcPts val="250"/>
              </a:spcBef>
              <a:spcAft>
                <a:spcPts val="0"/>
              </a:spcAft>
              <a:buSzPts val="1920"/>
              <a:buNone/>
              <a:defRPr sz="2400" b="1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250"/>
              </a:spcBef>
              <a:spcAft>
                <a:spcPts val="0"/>
              </a:spcAft>
              <a:buSzPts val="2000"/>
              <a:buNone/>
              <a:defRPr sz="2000" b="1"/>
            </a:lvl2pPr>
            <a:lvl3pPr marL="1371600" lvl="2" indent="-228600" algn="l">
              <a:spcBef>
                <a:spcPts val="250"/>
              </a:spcBef>
              <a:spcAft>
                <a:spcPts val="0"/>
              </a:spcAft>
              <a:buSzPts val="1800"/>
              <a:buNone/>
              <a:defRPr sz="1800" b="1"/>
            </a:lvl3pPr>
            <a:lvl4pPr marL="1828800" lvl="3" indent="-228600" algn="l">
              <a:spcBef>
                <a:spcPts val="230"/>
              </a:spcBef>
              <a:spcAft>
                <a:spcPts val="0"/>
              </a:spcAft>
              <a:buSzPts val="1792"/>
              <a:buNone/>
              <a:defRPr sz="1600" b="1"/>
            </a:lvl4pPr>
            <a:lvl5pPr marL="2286000" lvl="4" indent="-228600" algn="l">
              <a:spcBef>
                <a:spcPts val="250"/>
              </a:spcBef>
              <a:spcAft>
                <a:spcPts val="0"/>
              </a:spcAft>
              <a:buSzPts val="1600"/>
              <a:buNone/>
              <a:defRPr sz="1600" b="1"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19" name="Google Shape;419;p164"/>
          <p:cNvSpPr txBox="1">
            <a:spLocks noGrp="1"/>
          </p:cNvSpPr>
          <p:nvPr>
            <p:ph type="body" idx="3"/>
          </p:nvPr>
        </p:nvSpPr>
        <p:spPr>
          <a:xfrm>
            <a:off x="809632" y="1447800"/>
            <a:ext cx="5242560" cy="3489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50520" algn="l">
              <a:spcBef>
                <a:spcPts val="250"/>
              </a:spcBef>
              <a:spcAft>
                <a:spcPts val="0"/>
              </a:spcAft>
              <a:buSzPts val="1920"/>
              <a:buChar char="⚫"/>
              <a:defRPr sz="2400"/>
            </a:lvl1pPr>
            <a:lvl2pPr marL="914400" lvl="1" indent="-355600" algn="l">
              <a:spcBef>
                <a:spcPts val="250"/>
              </a:spcBef>
              <a:spcAft>
                <a:spcPts val="0"/>
              </a:spcAft>
              <a:buSzPts val="2000"/>
              <a:buChar char="◦"/>
              <a:defRPr sz="2000"/>
            </a:lvl2pPr>
            <a:lvl3pPr marL="1371600" lvl="2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 sz="1800"/>
            </a:lvl3pPr>
            <a:lvl4pPr marL="1828800" lvl="3" indent="-342392" algn="l">
              <a:spcBef>
                <a:spcPts val="230"/>
              </a:spcBef>
              <a:spcAft>
                <a:spcPts val="0"/>
              </a:spcAft>
              <a:buSzPts val="1792"/>
              <a:buChar char="◦"/>
              <a:defRPr sz="1600"/>
            </a:lvl4pPr>
            <a:lvl5pPr marL="2286000" lvl="4" indent="-330200" algn="l">
              <a:spcBef>
                <a:spcPts val="250"/>
              </a:spcBef>
              <a:spcAft>
                <a:spcPts val="0"/>
              </a:spcAft>
              <a:buSzPts val="1600"/>
              <a:buChar char="●"/>
              <a:defRPr sz="1600"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20" name="Google Shape;420;p164"/>
          <p:cNvSpPr txBox="1">
            <a:spLocks noGrp="1"/>
          </p:cNvSpPr>
          <p:nvPr>
            <p:ph type="body" idx="4"/>
          </p:nvPr>
        </p:nvSpPr>
        <p:spPr>
          <a:xfrm>
            <a:off x="6202892" y="1447800"/>
            <a:ext cx="5242560" cy="34899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50520" algn="l">
              <a:spcBef>
                <a:spcPts val="250"/>
              </a:spcBef>
              <a:spcAft>
                <a:spcPts val="0"/>
              </a:spcAft>
              <a:buSzPts val="1920"/>
              <a:buChar char="⚫"/>
              <a:defRPr sz="2400"/>
            </a:lvl1pPr>
            <a:lvl2pPr marL="914400" lvl="1" indent="-355600" algn="l">
              <a:spcBef>
                <a:spcPts val="250"/>
              </a:spcBef>
              <a:spcAft>
                <a:spcPts val="0"/>
              </a:spcAft>
              <a:buSzPts val="2000"/>
              <a:buChar char="◦"/>
              <a:defRPr sz="2000"/>
            </a:lvl2pPr>
            <a:lvl3pPr marL="1371600" lvl="2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 sz="1800"/>
            </a:lvl3pPr>
            <a:lvl4pPr marL="1828800" lvl="3" indent="-342392" algn="l">
              <a:spcBef>
                <a:spcPts val="230"/>
              </a:spcBef>
              <a:spcAft>
                <a:spcPts val="0"/>
              </a:spcAft>
              <a:buSzPts val="1792"/>
              <a:buChar char="◦"/>
              <a:defRPr sz="1600"/>
            </a:lvl4pPr>
            <a:lvl5pPr marL="2286000" lvl="4" indent="-330200" algn="l">
              <a:spcBef>
                <a:spcPts val="250"/>
              </a:spcBef>
              <a:spcAft>
                <a:spcPts val="0"/>
              </a:spcAft>
              <a:buSzPts val="1600"/>
              <a:buChar char="●"/>
              <a:defRPr sz="1600"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21" name="Google Shape;421;p164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2" name="Google Shape;422;p164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3" name="Google Shape;423;p164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5" name="Google Shape;425;p165"/>
          <p:cNvSpPr txBox="1">
            <a:spLocks noGrp="1"/>
          </p:cNvSpPr>
          <p:nvPr>
            <p:ph type="title"/>
          </p:nvPr>
        </p:nvSpPr>
        <p:spPr>
          <a:xfrm>
            <a:off x="670560" y="4985590"/>
            <a:ext cx="1091184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6" name="Google Shape;426;p165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7" name="Google Shape;427;p165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8" name="Google Shape;428;p165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166"/>
          <p:cNvSpPr txBox="1">
            <a:spLocks noGrp="1"/>
          </p:cNvSpPr>
          <p:nvPr>
            <p:ph type="title"/>
          </p:nvPr>
        </p:nvSpPr>
        <p:spPr>
          <a:xfrm>
            <a:off x="7385045" y="533400"/>
            <a:ext cx="39624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200"/>
              <a:buFont typeface="Verdana"/>
              <a:buNone/>
              <a:defRPr sz="2200" b="1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1" name="Google Shape;431;p166"/>
          <p:cNvSpPr txBox="1">
            <a:spLocks noGrp="1"/>
          </p:cNvSpPr>
          <p:nvPr>
            <p:ph type="body" idx="1"/>
          </p:nvPr>
        </p:nvSpPr>
        <p:spPr>
          <a:xfrm>
            <a:off x="7385129" y="1447802"/>
            <a:ext cx="3962400" cy="42061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45700" anchor="t" anchorCtr="0">
            <a:normAutofit/>
          </a:bodyPr>
          <a:lstStyle>
            <a:lvl1pPr marL="457200" marR="18288" lvl="0" indent="-228600" algn="l">
              <a:spcBef>
                <a:spcPts val="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dk1"/>
                </a:solidFill>
              </a:defRPr>
            </a:lvl1pPr>
            <a:lvl2pPr marL="914400" lvl="1" indent="-228600" algn="l">
              <a:spcBef>
                <a:spcPts val="250"/>
              </a:spcBef>
              <a:spcAft>
                <a:spcPts val="0"/>
              </a:spcAft>
              <a:buSzPts val="1200"/>
              <a:buNone/>
              <a:defRPr sz="1200">
                <a:solidFill>
                  <a:schemeClr val="dk1"/>
                </a:solidFill>
              </a:defRPr>
            </a:lvl2pPr>
            <a:lvl3pPr marL="1371600" lvl="2" indent="-228600" algn="l">
              <a:spcBef>
                <a:spcPts val="250"/>
              </a:spcBef>
              <a:spcAft>
                <a:spcPts val="0"/>
              </a:spcAft>
              <a:buSzPts val="1000"/>
              <a:buNone/>
              <a:defRPr sz="1000">
                <a:solidFill>
                  <a:schemeClr val="dk1"/>
                </a:solidFill>
              </a:defRPr>
            </a:lvl3pPr>
            <a:lvl4pPr marL="1828800" lvl="3" indent="-228600" algn="l">
              <a:spcBef>
                <a:spcPts val="230"/>
              </a:spcBef>
              <a:spcAft>
                <a:spcPts val="0"/>
              </a:spcAft>
              <a:buSzPts val="1008"/>
              <a:buNone/>
              <a:defRPr sz="900">
                <a:solidFill>
                  <a:schemeClr val="dk1"/>
                </a:solidFill>
              </a:defRPr>
            </a:lvl4pPr>
            <a:lvl5pPr marL="2286000" lvl="4" indent="-228600" algn="l">
              <a:spcBef>
                <a:spcPts val="250"/>
              </a:spcBef>
              <a:spcAft>
                <a:spcPts val="0"/>
              </a:spcAft>
              <a:buSzPts val="900"/>
              <a:buNone/>
              <a:defRPr sz="900">
                <a:solidFill>
                  <a:schemeClr val="dk1"/>
                </a:solidFill>
              </a:defRPr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32" name="Google Shape;432;p166"/>
          <p:cNvSpPr txBox="1">
            <a:spLocks noGrp="1"/>
          </p:cNvSpPr>
          <p:nvPr>
            <p:ph type="body" idx="2"/>
          </p:nvPr>
        </p:nvSpPr>
        <p:spPr>
          <a:xfrm>
            <a:off x="1015163" y="930144"/>
            <a:ext cx="6168212" cy="47244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70840" algn="l">
              <a:spcBef>
                <a:spcPts val="250"/>
              </a:spcBef>
              <a:spcAft>
                <a:spcPts val="0"/>
              </a:spcAft>
              <a:buSzPts val="2240"/>
              <a:buChar char="⚫"/>
              <a:defRPr sz="2800">
                <a:solidFill>
                  <a:schemeClr val="dk1"/>
                </a:solidFill>
              </a:defRPr>
            </a:lvl1pPr>
            <a:lvl2pPr marL="914400" lvl="1" indent="-393700" algn="l">
              <a:spcBef>
                <a:spcPts val="250"/>
              </a:spcBef>
              <a:spcAft>
                <a:spcPts val="0"/>
              </a:spcAft>
              <a:buSzPts val="2600"/>
              <a:buChar char="◦"/>
              <a:defRPr sz="2600">
                <a:solidFill>
                  <a:schemeClr val="dk1"/>
                </a:solidFill>
              </a:defRPr>
            </a:lvl2pPr>
            <a:lvl3pPr marL="1371600" lvl="2" indent="-381000" algn="l">
              <a:spcBef>
                <a:spcPts val="250"/>
              </a:spcBef>
              <a:spcAft>
                <a:spcPts val="0"/>
              </a:spcAft>
              <a:buSzPts val="2400"/>
              <a:buChar char="●"/>
              <a:defRPr sz="2400">
                <a:solidFill>
                  <a:schemeClr val="dk1"/>
                </a:solidFill>
              </a:defRPr>
            </a:lvl3pPr>
            <a:lvl4pPr marL="1828800" lvl="3" indent="-370840" algn="l">
              <a:spcBef>
                <a:spcPts val="230"/>
              </a:spcBef>
              <a:spcAft>
                <a:spcPts val="0"/>
              </a:spcAft>
              <a:buSzPts val="2240"/>
              <a:buChar char="◦"/>
              <a:defRPr sz="2000">
                <a:solidFill>
                  <a:schemeClr val="dk1"/>
                </a:solidFill>
              </a:defRPr>
            </a:lvl4pPr>
            <a:lvl5pPr marL="2286000" lvl="4" indent="-355600" algn="l">
              <a:spcBef>
                <a:spcPts val="250"/>
              </a:spcBef>
              <a:spcAft>
                <a:spcPts val="0"/>
              </a:spcAft>
              <a:buSzPts val="2000"/>
              <a:buChar char="●"/>
              <a:defRPr sz="2000">
                <a:solidFill>
                  <a:schemeClr val="dk1"/>
                </a:solidFill>
              </a:defRPr>
            </a:lvl5pPr>
            <a:lvl6pPr marL="2743200" lvl="5" indent="-228600" algn="l">
              <a:spcBef>
                <a:spcPts val="250"/>
              </a:spcBef>
              <a:spcAft>
                <a:spcPts val="0"/>
              </a:spcAft>
              <a:buSzPts val="1700"/>
              <a:buNone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33" name="Google Shape;433;p166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4" name="Google Shape;434;p166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5" name="Google Shape;435;p166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4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7" name="Google Shape;437;p167"/>
          <p:cNvSpPr/>
          <p:nvPr/>
        </p:nvSpPr>
        <p:spPr>
          <a:xfrm>
            <a:off x="406402" y="329187"/>
            <a:ext cx="11376073" cy="6196819"/>
          </a:xfrm>
          <a:prstGeom prst="roundRect">
            <a:avLst>
              <a:gd name="adj" fmla="val 2081"/>
            </a:avLst>
          </a:prstGeom>
          <a:gradFill>
            <a:gsLst>
              <a:gs pos="0">
                <a:srgbClr val="FFFFFF"/>
              </a:gs>
              <a:gs pos="98000">
                <a:srgbClr val="FFFFFF"/>
              </a:gs>
              <a:gs pos="99055">
                <a:srgbClr val="F6F6F6"/>
              </a:gs>
              <a:gs pos="100000">
                <a:srgbClr val="D8D8D8"/>
              </a:gs>
            </a:gsLst>
            <a:lin ang="5400000" scaled="0"/>
          </a:gradFill>
          <a:ln w="9525" cap="rnd" cmpd="sng">
            <a:solidFill>
              <a:srgbClr val="A2A0A0"/>
            </a:solidFill>
            <a:prstDash val="solid"/>
            <a:round/>
            <a:headEnd type="none" w="sm" len="sm"/>
            <a:tailEnd type="none" w="sm" len="sm"/>
          </a:ln>
          <a:effectLst>
            <a:outerShdw blurRad="76200" dist="50800" dir="5400000" algn="tl" rotWithShape="0">
              <a:srgbClr val="000000">
                <a:alpha val="25098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438" name="Google Shape;438;p167"/>
          <p:cNvSpPr/>
          <p:nvPr/>
        </p:nvSpPr>
        <p:spPr>
          <a:xfrm>
            <a:off x="8534402" y="434162"/>
            <a:ext cx="3099473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439" name="Google Shape;439;p167"/>
          <p:cNvSpPr txBox="1">
            <a:spLocks noGrp="1"/>
          </p:cNvSpPr>
          <p:nvPr>
            <p:ph type="title"/>
          </p:nvPr>
        </p:nvSpPr>
        <p:spPr>
          <a:xfrm>
            <a:off x="609600" y="5012056"/>
            <a:ext cx="1097280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857E6B"/>
              </a:buClr>
              <a:buSzPts val="3600"/>
              <a:buFont typeface="Verdana"/>
              <a:buNone/>
              <a:defRPr sz="3600" b="0">
                <a:solidFill>
                  <a:srgbClr val="857E6B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0" name="Google Shape;440;p167"/>
          <p:cNvSpPr txBox="1">
            <a:spLocks noGrp="1"/>
          </p:cNvSpPr>
          <p:nvPr>
            <p:ph type="body" idx="1"/>
          </p:nvPr>
        </p:nvSpPr>
        <p:spPr>
          <a:xfrm>
            <a:off x="8616949" y="533400"/>
            <a:ext cx="2987040" cy="42114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45700" anchor="t" anchorCtr="0">
            <a:normAutofit/>
          </a:bodyPr>
          <a:lstStyle>
            <a:lvl1pPr marL="457200" lvl="0" indent="-228600" algn="l">
              <a:spcBef>
                <a:spcPts val="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FFFFFF"/>
                </a:solidFill>
              </a:defRPr>
            </a:lvl1pPr>
            <a:lvl2pPr marL="914400" lvl="1" indent="-304800" algn="l">
              <a:spcBef>
                <a:spcPts val="250"/>
              </a:spcBef>
              <a:spcAft>
                <a:spcPts val="0"/>
              </a:spcAft>
              <a:buSzPts val="1200"/>
              <a:buChar char="◦"/>
              <a:defRPr sz="1200">
                <a:solidFill>
                  <a:srgbClr val="FFFFFF"/>
                </a:solidFill>
              </a:defRPr>
            </a:lvl2pPr>
            <a:lvl3pPr marL="1371600" lvl="2" indent="-292100" algn="l">
              <a:spcBef>
                <a:spcPts val="250"/>
              </a:spcBef>
              <a:spcAft>
                <a:spcPts val="0"/>
              </a:spcAft>
              <a:buSzPts val="1000"/>
              <a:buChar char="●"/>
              <a:defRPr sz="1000">
                <a:solidFill>
                  <a:srgbClr val="FFFFFF"/>
                </a:solidFill>
              </a:defRPr>
            </a:lvl3pPr>
            <a:lvl4pPr marL="1828800" lvl="3" indent="-292608" algn="l">
              <a:spcBef>
                <a:spcPts val="230"/>
              </a:spcBef>
              <a:spcAft>
                <a:spcPts val="0"/>
              </a:spcAft>
              <a:buSzPts val="1008"/>
              <a:buChar char="◦"/>
              <a:defRPr sz="900">
                <a:solidFill>
                  <a:srgbClr val="FFFFFF"/>
                </a:solidFill>
              </a:defRPr>
            </a:lvl4pPr>
            <a:lvl5pPr marL="2286000" lvl="4" indent="-285750" algn="l">
              <a:spcBef>
                <a:spcPts val="250"/>
              </a:spcBef>
              <a:spcAft>
                <a:spcPts val="0"/>
              </a:spcAft>
              <a:buSzPts val="900"/>
              <a:buChar char="●"/>
              <a:defRPr sz="900">
                <a:solidFill>
                  <a:srgbClr val="FFFFFF"/>
                </a:solidFill>
              </a:defRPr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41" name="Google Shape;441;p167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2" name="Google Shape;442;p167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3" name="Google Shape;443;p167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444" name="Google Shape;444;p167"/>
          <p:cNvSpPr>
            <a:spLocks noGrp="1"/>
          </p:cNvSpPr>
          <p:nvPr>
            <p:ph type="pic" idx="2"/>
          </p:nvPr>
        </p:nvSpPr>
        <p:spPr>
          <a:xfrm>
            <a:off x="561973" y="435768"/>
            <a:ext cx="7900416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rgbClr val="585346"/>
          </a:solidFill>
          <a:ln>
            <a:noFill/>
          </a:ln>
        </p:spPr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168"/>
          <p:cNvSpPr txBox="1">
            <a:spLocks noGrp="1"/>
          </p:cNvSpPr>
          <p:nvPr>
            <p:ph type="title"/>
          </p:nvPr>
        </p:nvSpPr>
        <p:spPr>
          <a:xfrm>
            <a:off x="670560" y="4983480"/>
            <a:ext cx="1091184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7" name="Google Shape;447;p168"/>
          <p:cNvSpPr txBox="1">
            <a:spLocks noGrp="1"/>
          </p:cNvSpPr>
          <p:nvPr>
            <p:ph type="body" idx="1"/>
          </p:nvPr>
        </p:nvSpPr>
        <p:spPr>
          <a:xfrm rot="5400000">
            <a:off x="4032504" y="-2831592"/>
            <a:ext cx="4187952" cy="10911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20040" algn="l">
              <a:spcBef>
                <a:spcPts val="250"/>
              </a:spcBef>
              <a:spcAft>
                <a:spcPts val="0"/>
              </a:spcAft>
              <a:buSzPts val="1440"/>
              <a:buChar char="⚫"/>
              <a:defRPr/>
            </a:lvl1pPr>
            <a:lvl2pPr marL="914400" lvl="1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/>
            </a:lvl3pPr>
            <a:lvl4pPr marL="1828800" lvl="3" indent="-356616" algn="l">
              <a:spcBef>
                <a:spcPts val="230"/>
              </a:spcBef>
              <a:spcAft>
                <a:spcPts val="0"/>
              </a:spcAft>
              <a:buSzPts val="2016"/>
              <a:buChar char="◦"/>
              <a:defRPr/>
            </a:lvl4pPr>
            <a:lvl5pPr marL="2286000" lvl="4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48" name="Google Shape;448;p168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9" name="Google Shape;449;p168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0" name="Google Shape;450;p168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169"/>
          <p:cNvSpPr txBox="1">
            <a:spLocks noGrp="1"/>
          </p:cNvSpPr>
          <p:nvPr>
            <p:ph type="title"/>
          </p:nvPr>
        </p:nvSpPr>
        <p:spPr>
          <a:xfrm rot="5400000">
            <a:off x="7531101" y="1841506"/>
            <a:ext cx="5257799" cy="264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3" name="Google Shape;453;p169"/>
          <p:cNvSpPr txBox="1">
            <a:spLocks noGrp="1"/>
          </p:cNvSpPr>
          <p:nvPr>
            <p:ph type="body" idx="1"/>
          </p:nvPr>
        </p:nvSpPr>
        <p:spPr>
          <a:xfrm rot="5400000">
            <a:off x="2044700" y="-800094"/>
            <a:ext cx="5257801" cy="79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lvl="0" indent="-320040" algn="l">
              <a:spcBef>
                <a:spcPts val="250"/>
              </a:spcBef>
              <a:spcAft>
                <a:spcPts val="0"/>
              </a:spcAft>
              <a:buSzPts val="1440"/>
              <a:buChar char="⚫"/>
              <a:defRPr/>
            </a:lvl1pPr>
            <a:lvl2pPr marL="914400" lvl="1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2pPr>
            <a:lvl3pPr marL="1371600" lvl="2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/>
            </a:lvl3pPr>
            <a:lvl4pPr marL="1828800" lvl="3" indent="-356616" algn="l">
              <a:spcBef>
                <a:spcPts val="230"/>
              </a:spcBef>
              <a:spcAft>
                <a:spcPts val="0"/>
              </a:spcAft>
              <a:buSzPts val="2016"/>
              <a:buChar char="◦"/>
              <a:defRPr/>
            </a:lvl4pPr>
            <a:lvl5pPr marL="2286000" lvl="4" indent="-342900" algn="l">
              <a:spcBef>
                <a:spcPts val="250"/>
              </a:spcBef>
              <a:spcAft>
                <a:spcPts val="0"/>
              </a:spcAft>
              <a:buSzPts val="1800"/>
              <a:buChar char="●"/>
              <a:defRPr/>
            </a:lvl5pPr>
            <a:lvl6pPr marL="2743200" lvl="5" indent="-342900" algn="l">
              <a:spcBef>
                <a:spcPts val="250"/>
              </a:spcBef>
              <a:spcAft>
                <a:spcPts val="0"/>
              </a:spcAft>
              <a:buSzPts val="1800"/>
              <a:buChar char="◦"/>
              <a:defRPr/>
            </a:lvl6pPr>
            <a:lvl7pPr marL="3200400" lvl="6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7pPr>
            <a:lvl8pPr marL="3657600" lvl="7" indent="-342900" algn="l">
              <a:spcBef>
                <a:spcPts val="257"/>
              </a:spcBef>
              <a:spcAft>
                <a:spcPts val="0"/>
              </a:spcAft>
              <a:buSzPts val="1800"/>
              <a:buChar char="◦"/>
              <a:defRPr/>
            </a:lvl8pPr>
            <a:lvl9pPr marL="4114800" lvl="8" indent="-342900" algn="l">
              <a:spcBef>
                <a:spcPts val="255"/>
              </a:spcBef>
              <a:spcAft>
                <a:spcPts val="0"/>
              </a:spcAft>
              <a:buSzPts val="1800"/>
              <a:buChar char="●"/>
              <a:defRPr/>
            </a:lvl9pPr>
          </a:lstStyle>
          <a:p>
            <a:endParaRPr/>
          </a:p>
        </p:txBody>
      </p:sp>
      <p:sp>
        <p:nvSpPr>
          <p:cNvPr id="454" name="Google Shape;454;p169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5" name="Google Shape;455;p169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56" name="Google Shape;456;p169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9" name="Google Shape;469;p27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0" name="Google Shape;470;p27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1" name="Google Shape;471;p27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gradFill>
          <a:gsLst>
            <a:gs pos="0">
              <a:srgbClr val="878787"/>
            </a:gs>
            <a:gs pos="25000">
              <a:srgbClr val="808080"/>
            </a:gs>
            <a:gs pos="100000">
              <a:srgbClr val="1D1D1D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150"/>
          <p:cNvSpPr txBox="1">
            <a:spLocks noGrp="1"/>
          </p:cNvSpPr>
          <p:nvPr>
            <p:ph type="ctrTitle"/>
          </p:nvPr>
        </p:nvSpPr>
        <p:spPr>
          <a:xfrm>
            <a:off x="711200" y="1371600"/>
            <a:ext cx="10468864" cy="18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18275" bIns="0" anchor="b" anchorCtr="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rgbClr val="FB774D"/>
              </a:buClr>
              <a:buSzPts val="5600"/>
              <a:buFont typeface="Calibri"/>
              <a:buNone/>
              <a:defRPr sz="5600" b="1">
                <a:solidFill>
                  <a:srgbClr val="FB774D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4" name="Google Shape;474;p150"/>
          <p:cNvSpPr txBox="1">
            <a:spLocks noGrp="1"/>
          </p:cNvSpPr>
          <p:nvPr>
            <p:ph type="subTitle" idx="1"/>
          </p:nvPr>
        </p:nvSpPr>
        <p:spPr>
          <a:xfrm>
            <a:off x="711200" y="3228536"/>
            <a:ext cx="10472928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18275" bIns="45700" anchor="t" anchorCtr="0">
            <a:normAutofit/>
          </a:bodyPr>
          <a:lstStyle>
            <a:lvl1pPr marR="45720" lvl="0" algn="r">
              <a:spcBef>
                <a:spcPts val="520"/>
              </a:spcBef>
              <a:spcAft>
                <a:spcPts val="0"/>
              </a:spcAft>
              <a:buSzPts val="2470"/>
              <a:buNone/>
              <a:defRPr>
                <a:solidFill>
                  <a:schemeClr val="lt1"/>
                </a:solidFill>
              </a:defRPr>
            </a:lvl1pPr>
            <a:lvl2pPr lvl="1" algn="ctr">
              <a:spcBef>
                <a:spcPts val="360"/>
              </a:spcBef>
              <a:spcAft>
                <a:spcPts val="0"/>
              </a:spcAft>
              <a:buSzPts val="1530"/>
              <a:buNone/>
              <a:defRPr/>
            </a:lvl2pPr>
            <a:lvl3pPr lvl="2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3pPr>
            <a:lvl4pPr lvl="3" algn="ctr">
              <a:spcBef>
                <a:spcPts val="360"/>
              </a:spcBef>
              <a:spcAft>
                <a:spcPts val="0"/>
              </a:spcAft>
              <a:buSzPts val="1170"/>
              <a:buNone/>
              <a:defRPr/>
            </a:lvl4pPr>
            <a:lvl5pPr lvl="4" algn="ctr">
              <a:spcBef>
                <a:spcPts val="360"/>
              </a:spcBef>
              <a:spcAft>
                <a:spcPts val="0"/>
              </a:spcAft>
              <a:buSzPts val="1170"/>
              <a:buNone/>
              <a:defRPr/>
            </a:lvl5pPr>
            <a:lvl6pPr lvl="5" algn="ctr">
              <a:spcBef>
                <a:spcPts val="360"/>
              </a:spcBef>
              <a:spcAft>
                <a:spcPts val="0"/>
              </a:spcAft>
              <a:buSzPts val="1440"/>
              <a:buNone/>
              <a:defRPr/>
            </a:lvl6pPr>
            <a:lvl7pPr lvl="6" algn="ctr">
              <a:spcBef>
                <a:spcPts val="360"/>
              </a:spcBef>
              <a:spcAft>
                <a:spcPts val="0"/>
              </a:spcAft>
              <a:buSzPts val="1440"/>
              <a:buNone/>
              <a:defRPr/>
            </a:lvl7pPr>
            <a:lvl8pPr lvl="7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8pPr>
            <a:lvl9pPr lvl="8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475" name="Google Shape;475;p150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6" name="Google Shape;476;p150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7" name="Google Shape;477;p150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4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9" name="Google Shape;479;p151"/>
          <p:cNvSpPr txBox="1"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0" name="Google Shape;480;p151"/>
          <p:cNvSpPr txBox="1"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7185" algn="l">
              <a:spcBef>
                <a:spcPts val="360"/>
              </a:spcBef>
              <a:spcAft>
                <a:spcPts val="0"/>
              </a:spcAft>
              <a:buSzPts val="1710"/>
              <a:buChar char="⚫"/>
              <a:defRPr/>
            </a:lvl1pPr>
            <a:lvl2pPr marL="914400" lvl="1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08610" algn="l">
              <a:spcBef>
                <a:spcPts val="360"/>
              </a:spcBef>
              <a:spcAft>
                <a:spcPts val="0"/>
              </a:spcAft>
              <a:buSzPts val="1260"/>
              <a:buChar char="⚫"/>
              <a:defRPr/>
            </a:lvl3pPr>
            <a:lvl4pPr marL="1828800" lvl="3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/>
            </a:lvl4pPr>
            <a:lvl5pPr marL="2286000" lvl="4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81" name="Google Shape;481;p151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2" name="Google Shape;482;p151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3" name="Google Shape;483;p151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gradFill>
          <a:gsLst>
            <a:gs pos="0">
              <a:srgbClr val="878787"/>
            </a:gs>
            <a:gs pos="25000">
              <a:srgbClr val="808080"/>
            </a:gs>
            <a:gs pos="100000">
              <a:srgbClr val="1D1D1D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5" name="Google Shape;485;p152"/>
          <p:cNvSpPr txBox="1">
            <a:spLocks noGrp="1"/>
          </p:cNvSpPr>
          <p:nvPr>
            <p:ph type="title"/>
          </p:nvPr>
        </p:nvSpPr>
        <p:spPr>
          <a:xfrm>
            <a:off x="707136" y="1316736"/>
            <a:ext cx="10363200" cy="136245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5D7BB2"/>
              </a:buClr>
              <a:buSzPts val="5600"/>
              <a:buFont typeface="Calibri"/>
              <a:buNone/>
              <a:defRPr sz="5600" b="1" cap="none">
                <a:solidFill>
                  <a:srgbClr val="5D7BB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6" name="Google Shape;486;p152"/>
          <p:cNvSpPr txBox="1">
            <a:spLocks noGrp="1"/>
          </p:cNvSpPr>
          <p:nvPr>
            <p:ph type="body" idx="1"/>
          </p:nvPr>
        </p:nvSpPr>
        <p:spPr>
          <a:xfrm>
            <a:off x="707136" y="2704664"/>
            <a:ext cx="10363200" cy="1509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t" anchorCtr="0">
            <a:normAutofit/>
          </a:bodyPr>
          <a:lstStyle>
            <a:lvl1pPr marL="457200" lvl="0" indent="-228600" algn="l">
              <a:spcBef>
                <a:spcPts val="440"/>
              </a:spcBef>
              <a:spcAft>
                <a:spcPts val="0"/>
              </a:spcAft>
              <a:buSzPts val="2090"/>
              <a:buNone/>
              <a:defRPr sz="2200">
                <a:solidFill>
                  <a:schemeClr val="lt1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SzPts val="153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SzPts val="112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SzPts val="91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SzPts val="910"/>
              <a:buNone/>
              <a:defRPr sz="1400">
                <a:solidFill>
                  <a:schemeClr val="lt1"/>
                </a:solidFill>
              </a:defRPr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87" name="Google Shape;487;p152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8" name="Google Shape;488;p152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9" name="Google Shape;489;p152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p153"/>
          <p:cNvSpPr txBox="1"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2" name="Google Shape;492;p153"/>
          <p:cNvSpPr txBox="1">
            <a:spLocks noGrp="1"/>
          </p:cNvSpPr>
          <p:nvPr>
            <p:ph type="body" idx="1"/>
          </p:nvPr>
        </p:nvSpPr>
        <p:spPr>
          <a:xfrm>
            <a:off x="609600" y="1920085"/>
            <a:ext cx="5384800" cy="4434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5445" algn="l">
              <a:spcBef>
                <a:spcPts val="520"/>
              </a:spcBef>
              <a:spcAft>
                <a:spcPts val="0"/>
              </a:spcAft>
              <a:buSzPts val="2470"/>
              <a:buChar char="⚫"/>
              <a:defRPr sz="2600"/>
            </a:lvl1pPr>
            <a:lvl2pPr marL="914400" lvl="1" indent="-358140" algn="l">
              <a:spcBef>
                <a:spcPts val="480"/>
              </a:spcBef>
              <a:spcAft>
                <a:spcPts val="0"/>
              </a:spcAft>
              <a:buSzPts val="2040"/>
              <a:buChar char="⚫"/>
              <a:defRPr sz="2400"/>
            </a:lvl2pPr>
            <a:lvl3pPr marL="1371600" lvl="2" indent="-317500" algn="l">
              <a:spcBef>
                <a:spcPts val="400"/>
              </a:spcBef>
              <a:spcAft>
                <a:spcPts val="0"/>
              </a:spcAft>
              <a:buSzPts val="1400"/>
              <a:buChar char="⚫"/>
              <a:defRPr sz="2000"/>
            </a:lvl3pPr>
            <a:lvl4pPr marL="1828800" lvl="3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 sz="1800"/>
            </a:lvl4pPr>
            <a:lvl5pPr marL="2286000" lvl="4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 sz="18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3" name="Google Shape;493;p153"/>
          <p:cNvSpPr txBox="1">
            <a:spLocks noGrp="1"/>
          </p:cNvSpPr>
          <p:nvPr>
            <p:ph type="body" idx="2"/>
          </p:nvPr>
        </p:nvSpPr>
        <p:spPr>
          <a:xfrm>
            <a:off x="6197600" y="1920085"/>
            <a:ext cx="5384800" cy="44348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5445" algn="l">
              <a:spcBef>
                <a:spcPts val="520"/>
              </a:spcBef>
              <a:spcAft>
                <a:spcPts val="0"/>
              </a:spcAft>
              <a:buSzPts val="2470"/>
              <a:buChar char="⚫"/>
              <a:defRPr sz="2600"/>
            </a:lvl1pPr>
            <a:lvl2pPr marL="914400" lvl="1" indent="-358140" algn="l">
              <a:spcBef>
                <a:spcPts val="480"/>
              </a:spcBef>
              <a:spcAft>
                <a:spcPts val="0"/>
              </a:spcAft>
              <a:buSzPts val="2040"/>
              <a:buChar char="⚫"/>
              <a:defRPr sz="2400"/>
            </a:lvl2pPr>
            <a:lvl3pPr marL="1371600" lvl="2" indent="-317500" algn="l">
              <a:spcBef>
                <a:spcPts val="400"/>
              </a:spcBef>
              <a:spcAft>
                <a:spcPts val="0"/>
              </a:spcAft>
              <a:buSzPts val="1400"/>
              <a:buChar char="⚫"/>
              <a:defRPr sz="2000"/>
            </a:lvl3pPr>
            <a:lvl4pPr marL="1828800" lvl="3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 sz="1800"/>
            </a:lvl4pPr>
            <a:lvl5pPr marL="2286000" lvl="4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 sz="18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94" name="Google Shape;494;p153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5" name="Google Shape;495;p153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6" name="Google Shape;496;p153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8" name="Google Shape;498;p154"/>
          <p:cNvSpPr txBox="1"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9" name="Google Shape;499;p154"/>
          <p:cNvSpPr txBox="1">
            <a:spLocks noGrp="1"/>
          </p:cNvSpPr>
          <p:nvPr>
            <p:ph type="body" idx="1"/>
          </p:nvPr>
        </p:nvSpPr>
        <p:spPr>
          <a:xfrm>
            <a:off x="609600" y="1855248"/>
            <a:ext cx="5386917" cy="6593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0" rIns="45700" bIns="0" anchor="ctr" anchorCtr="0">
            <a:no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SzPts val="2280"/>
              <a:buNone/>
              <a:defRPr sz="2400" b="1" cap="none">
                <a:solidFill>
                  <a:schemeClr val="dk2"/>
                </a:solidFill>
              </a:defRPr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SzPts val="126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SzPts val="104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SzPts val="1040"/>
              <a:buNone/>
              <a:defRPr sz="1600" b="1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0" name="Google Shape;500;p154"/>
          <p:cNvSpPr txBox="1">
            <a:spLocks noGrp="1"/>
          </p:cNvSpPr>
          <p:nvPr>
            <p:ph type="body" idx="2"/>
          </p:nvPr>
        </p:nvSpPr>
        <p:spPr>
          <a:xfrm>
            <a:off x="6193369" y="1859760"/>
            <a:ext cx="5389033" cy="6548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0" rIns="45700" bIns="0" anchor="ctr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SzPts val="2280"/>
              <a:buNone/>
              <a:defRPr sz="2400" b="1" cap="none">
                <a:solidFill>
                  <a:schemeClr val="dk2"/>
                </a:solidFill>
              </a:defRPr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SzPts val="126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SzPts val="104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SzPts val="1040"/>
              <a:buNone/>
              <a:defRPr sz="1600" b="1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1" name="Google Shape;501;p154"/>
          <p:cNvSpPr txBox="1">
            <a:spLocks noGrp="1"/>
          </p:cNvSpPr>
          <p:nvPr>
            <p:ph type="body" idx="3"/>
          </p:nvPr>
        </p:nvSpPr>
        <p:spPr>
          <a:xfrm>
            <a:off x="609600" y="2514600"/>
            <a:ext cx="5386917" cy="3845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45700" anchor="t" anchorCtr="0">
            <a:normAutofit/>
          </a:bodyPr>
          <a:lstStyle>
            <a:lvl1pPr marL="457200" lvl="0" indent="-361315" algn="l">
              <a:spcBef>
                <a:spcPts val="440"/>
              </a:spcBef>
              <a:spcAft>
                <a:spcPts val="0"/>
              </a:spcAft>
              <a:buSzPts val="2090"/>
              <a:buChar char="⚫"/>
              <a:defRPr sz="2200"/>
            </a:lvl1pPr>
            <a:lvl2pPr marL="914400" lvl="1" indent="-336550" algn="l">
              <a:spcBef>
                <a:spcPts val="400"/>
              </a:spcBef>
              <a:spcAft>
                <a:spcPts val="0"/>
              </a:spcAft>
              <a:buSzPts val="1700"/>
              <a:buChar char="⚫"/>
              <a:defRPr sz="2000"/>
            </a:lvl2pPr>
            <a:lvl3pPr marL="1371600" lvl="2" indent="-308610" algn="l">
              <a:spcBef>
                <a:spcPts val="360"/>
              </a:spcBef>
              <a:spcAft>
                <a:spcPts val="0"/>
              </a:spcAft>
              <a:buSzPts val="1260"/>
              <a:buChar char="⚫"/>
              <a:defRPr sz="1800"/>
            </a:lvl3pPr>
            <a:lvl4pPr marL="1828800" lvl="3" indent="-294640" algn="l">
              <a:spcBef>
                <a:spcPts val="320"/>
              </a:spcBef>
              <a:spcAft>
                <a:spcPts val="0"/>
              </a:spcAft>
              <a:buSzPts val="1040"/>
              <a:buChar char="⚫"/>
              <a:defRPr sz="1600"/>
            </a:lvl4pPr>
            <a:lvl5pPr marL="2286000" lvl="4" indent="-294640" algn="l">
              <a:spcBef>
                <a:spcPts val="320"/>
              </a:spcBef>
              <a:spcAft>
                <a:spcPts val="0"/>
              </a:spcAft>
              <a:buSzPts val="1040"/>
              <a:buChar char="⚫"/>
              <a:defRPr sz="16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2" name="Google Shape;502;p154"/>
          <p:cNvSpPr txBox="1">
            <a:spLocks noGrp="1"/>
          </p:cNvSpPr>
          <p:nvPr>
            <p:ph type="body" idx="4"/>
          </p:nvPr>
        </p:nvSpPr>
        <p:spPr>
          <a:xfrm>
            <a:off x="6193369" y="2514600"/>
            <a:ext cx="5389033" cy="38457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45700" anchor="t" anchorCtr="0">
            <a:normAutofit/>
          </a:bodyPr>
          <a:lstStyle>
            <a:lvl1pPr marL="457200" lvl="0" indent="-361315" algn="l">
              <a:spcBef>
                <a:spcPts val="440"/>
              </a:spcBef>
              <a:spcAft>
                <a:spcPts val="0"/>
              </a:spcAft>
              <a:buSzPts val="2090"/>
              <a:buChar char="⚫"/>
              <a:defRPr sz="2200"/>
            </a:lvl1pPr>
            <a:lvl2pPr marL="914400" lvl="1" indent="-336550" algn="l">
              <a:spcBef>
                <a:spcPts val="400"/>
              </a:spcBef>
              <a:spcAft>
                <a:spcPts val="0"/>
              </a:spcAft>
              <a:buSzPts val="1700"/>
              <a:buChar char="⚫"/>
              <a:defRPr sz="2000"/>
            </a:lvl2pPr>
            <a:lvl3pPr marL="1371600" lvl="2" indent="-308610" algn="l">
              <a:spcBef>
                <a:spcPts val="360"/>
              </a:spcBef>
              <a:spcAft>
                <a:spcPts val="0"/>
              </a:spcAft>
              <a:buSzPts val="1260"/>
              <a:buChar char="⚫"/>
              <a:defRPr sz="1800"/>
            </a:lvl3pPr>
            <a:lvl4pPr marL="1828800" lvl="3" indent="-294640" algn="l">
              <a:spcBef>
                <a:spcPts val="320"/>
              </a:spcBef>
              <a:spcAft>
                <a:spcPts val="0"/>
              </a:spcAft>
              <a:buSzPts val="1040"/>
              <a:buChar char="⚫"/>
              <a:defRPr sz="1600"/>
            </a:lvl4pPr>
            <a:lvl5pPr marL="2286000" lvl="4" indent="-294640" algn="l">
              <a:spcBef>
                <a:spcPts val="320"/>
              </a:spcBef>
              <a:spcAft>
                <a:spcPts val="0"/>
              </a:spcAft>
              <a:buSzPts val="1040"/>
              <a:buChar char="⚫"/>
              <a:defRPr sz="16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03" name="Google Shape;503;p154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4" name="Google Shape;504;p154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5" name="Google Shape;505;p154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7" name="Google Shape;507;p155"/>
          <p:cNvSpPr txBox="1">
            <a:spLocks noGrp="1"/>
          </p:cNvSpPr>
          <p:nvPr>
            <p:ph type="title"/>
          </p:nvPr>
        </p:nvSpPr>
        <p:spPr>
          <a:xfrm>
            <a:off x="609600" y="704088"/>
            <a:ext cx="110744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Calibri"/>
              <a:buNone/>
              <a:defRPr sz="5000" b="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8" name="Google Shape;508;p155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09" name="Google Shape;509;p155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0" name="Google Shape;510;p155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156"/>
          <p:cNvSpPr txBox="1">
            <a:spLocks noGrp="1"/>
          </p:cNvSpPr>
          <p:nvPr>
            <p:ph type="title"/>
          </p:nvPr>
        </p:nvSpPr>
        <p:spPr>
          <a:xfrm>
            <a:off x="914400" y="514352"/>
            <a:ext cx="3657600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600"/>
              <a:buFont typeface="Calibri"/>
              <a:buNone/>
              <a:defRPr sz="2600" b="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3" name="Google Shape;513;p156"/>
          <p:cNvSpPr txBox="1">
            <a:spLocks noGrp="1"/>
          </p:cNvSpPr>
          <p:nvPr>
            <p:ph type="body" idx="1"/>
          </p:nvPr>
        </p:nvSpPr>
        <p:spPr>
          <a:xfrm>
            <a:off x="914400" y="1676400"/>
            <a:ext cx="36576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75" tIns="45700" rIns="1827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SzPts val="133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SzPts val="102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SzPts val="7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SzPts val="585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SzPts val="585"/>
              <a:buNone/>
              <a:defRPr sz="9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14" name="Google Shape;514;p156"/>
          <p:cNvSpPr txBox="1">
            <a:spLocks noGrp="1"/>
          </p:cNvSpPr>
          <p:nvPr>
            <p:ph type="body" idx="2"/>
          </p:nvPr>
        </p:nvSpPr>
        <p:spPr>
          <a:xfrm>
            <a:off x="4766733" y="1676400"/>
            <a:ext cx="6815667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0" rIns="91425" bIns="45700" anchor="t" anchorCtr="0">
            <a:normAutofit/>
          </a:bodyPr>
          <a:lstStyle>
            <a:lvl1pPr marL="457200" lvl="0" indent="-397510" algn="l">
              <a:spcBef>
                <a:spcPts val="560"/>
              </a:spcBef>
              <a:spcAft>
                <a:spcPts val="0"/>
              </a:spcAft>
              <a:buSzPts val="2660"/>
              <a:buChar char="⚫"/>
              <a:defRPr sz="2800"/>
            </a:lvl1pPr>
            <a:lvl2pPr marL="914400" lvl="1" indent="-368935" algn="l">
              <a:spcBef>
                <a:spcPts val="520"/>
              </a:spcBef>
              <a:spcAft>
                <a:spcPts val="0"/>
              </a:spcAft>
              <a:buSzPts val="2210"/>
              <a:buChar char="⚫"/>
              <a:defRPr sz="2600"/>
            </a:lvl2pPr>
            <a:lvl3pPr marL="1371600" lvl="2" indent="-335280" algn="l">
              <a:spcBef>
                <a:spcPts val="480"/>
              </a:spcBef>
              <a:spcAft>
                <a:spcPts val="0"/>
              </a:spcAft>
              <a:buSzPts val="1680"/>
              <a:buChar char="⚫"/>
              <a:defRPr sz="2400"/>
            </a:lvl3pPr>
            <a:lvl4pPr marL="1828800" lvl="3" indent="-311150" algn="l">
              <a:spcBef>
                <a:spcPts val="400"/>
              </a:spcBef>
              <a:spcAft>
                <a:spcPts val="0"/>
              </a:spcAft>
              <a:buSzPts val="1300"/>
              <a:buChar char="⚫"/>
              <a:defRPr sz="2000"/>
            </a:lvl4pPr>
            <a:lvl5pPr marL="2286000" lvl="4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 sz="18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15" name="Google Shape;515;p156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6" name="Google Shape;516;p156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7" name="Google Shape;517;p156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9" name="Google Shape;519;p157"/>
          <p:cNvSpPr/>
          <p:nvPr/>
        </p:nvSpPr>
        <p:spPr>
          <a:xfrm rot="-10380000" flipH="1">
            <a:off x="4221004" y="1108077"/>
            <a:ext cx="70104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9525" cap="rnd" cmpd="sng">
            <a:solidFill>
              <a:srgbClr val="C0C0C0"/>
            </a:solidFill>
            <a:prstDash val="solid"/>
            <a:round/>
            <a:headEnd type="none" w="sm" len="sm"/>
            <a:tailEnd type="none" w="sm" len="sm"/>
          </a:ln>
          <a:effectLst>
            <a:outerShdw blurRad="63500" dist="38500" dir="7500000" sx="98500" sy="100080" kx="100000" algn="tl" rotWithShape="0">
              <a:srgbClr val="000000">
                <a:alpha val="25098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onstantia"/>
              <a:ea typeface="Constantia"/>
              <a:cs typeface="Constantia"/>
              <a:sym typeface="Constantia"/>
            </a:endParaRPr>
          </a:p>
        </p:txBody>
      </p:sp>
      <p:sp>
        <p:nvSpPr>
          <p:cNvPr id="520" name="Google Shape;520;p157"/>
          <p:cNvSpPr/>
          <p:nvPr/>
        </p:nvSpPr>
        <p:spPr>
          <a:xfrm rot="-10380000" flipH="1">
            <a:off x="10672179" y="5359769"/>
            <a:ext cx="207264" cy="155448"/>
          </a:xfrm>
          <a:prstGeom prst="rtTriangle">
            <a:avLst/>
          </a:prstGeom>
          <a:solidFill>
            <a:srgbClr val="FFFFFF"/>
          </a:solidFill>
          <a:ln w="12700" cap="flat" cmpd="sng">
            <a:solidFill>
              <a:srgbClr val="FFFFFF"/>
            </a:solidFill>
            <a:prstDash val="solid"/>
            <a:bevel/>
            <a:headEnd type="none" w="sm" len="sm"/>
            <a:tailEnd type="none" w="sm" len="sm"/>
          </a:ln>
          <a:effectLst>
            <a:outerShdw blurRad="19685" dist="6350" dir="12900000" algn="tl" rotWithShape="0">
              <a:srgbClr val="000000">
                <a:alpha val="47058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Constantia"/>
              <a:ea typeface="Constantia"/>
              <a:cs typeface="Constantia"/>
              <a:sym typeface="Constantia"/>
            </a:endParaRPr>
          </a:p>
        </p:txBody>
      </p:sp>
      <p:sp>
        <p:nvSpPr>
          <p:cNvPr id="521" name="Google Shape;521;p157"/>
          <p:cNvSpPr txBox="1">
            <a:spLocks noGrp="1"/>
          </p:cNvSpPr>
          <p:nvPr>
            <p:ph type="title"/>
          </p:nvPr>
        </p:nvSpPr>
        <p:spPr>
          <a:xfrm>
            <a:off x="812800" y="1176999"/>
            <a:ext cx="2950464" cy="15826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Calibri"/>
              <a:buNone/>
              <a:defRPr sz="2000" b="1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2" name="Google Shape;522;p157"/>
          <p:cNvSpPr txBox="1">
            <a:spLocks noGrp="1"/>
          </p:cNvSpPr>
          <p:nvPr>
            <p:ph type="body" idx="1"/>
          </p:nvPr>
        </p:nvSpPr>
        <p:spPr>
          <a:xfrm>
            <a:off x="812800" y="2828785"/>
            <a:ext cx="2946400" cy="21793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4000" tIns="45700" rIns="45700" bIns="45700" anchor="t" anchorCtr="0">
            <a:normAutofit/>
          </a:bodyPr>
          <a:lstStyle>
            <a:lvl1pPr marL="457200" lvl="0" indent="-228600" algn="l">
              <a:spcBef>
                <a:spcPts val="250"/>
              </a:spcBef>
              <a:spcAft>
                <a:spcPts val="0"/>
              </a:spcAft>
              <a:buSzPts val="1235"/>
              <a:buFont typeface="Constantia"/>
              <a:buNone/>
              <a:defRPr sz="1300"/>
            </a:lvl1pPr>
            <a:lvl2pPr marL="914400" lvl="1" indent="-293370" algn="l">
              <a:spcBef>
                <a:spcPts val="240"/>
              </a:spcBef>
              <a:spcAft>
                <a:spcPts val="0"/>
              </a:spcAft>
              <a:buSzPts val="1020"/>
              <a:buChar char="⚫"/>
              <a:defRPr sz="1200"/>
            </a:lvl2pPr>
            <a:lvl3pPr marL="1371600" lvl="2" indent="-273050" algn="l">
              <a:spcBef>
                <a:spcPts val="200"/>
              </a:spcBef>
              <a:spcAft>
                <a:spcPts val="0"/>
              </a:spcAft>
              <a:buSzPts val="700"/>
              <a:buChar char="⚫"/>
              <a:defRPr sz="1000"/>
            </a:lvl3pPr>
            <a:lvl4pPr marL="1828800" lvl="3" indent="-265748" algn="l">
              <a:spcBef>
                <a:spcPts val="180"/>
              </a:spcBef>
              <a:spcAft>
                <a:spcPts val="0"/>
              </a:spcAft>
              <a:buSzPts val="585"/>
              <a:buChar char="⚫"/>
              <a:defRPr sz="900"/>
            </a:lvl4pPr>
            <a:lvl5pPr marL="2286000" lvl="4" indent="-265748" algn="l">
              <a:spcBef>
                <a:spcPts val="180"/>
              </a:spcBef>
              <a:spcAft>
                <a:spcPts val="0"/>
              </a:spcAft>
              <a:buSzPts val="585"/>
              <a:buChar char="⚫"/>
              <a:defRPr sz="9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23" name="Google Shape;523;p157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4" name="Google Shape;524;p157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5" name="Google Shape;525;p157"/>
          <p:cNvSpPr txBox="1">
            <a:spLocks noGrp="1"/>
          </p:cNvSpPr>
          <p:nvPr>
            <p:ph type="sldNum" idx="12"/>
          </p:nvPr>
        </p:nvSpPr>
        <p:spPr>
          <a:xfrm>
            <a:off x="10769600" y="6356353"/>
            <a:ext cx="812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526" name="Google Shape;526;p157"/>
          <p:cNvSpPr>
            <a:spLocks noGrp="1"/>
          </p:cNvSpPr>
          <p:nvPr>
            <p:ph type="pic" idx="2"/>
          </p:nvPr>
        </p:nvSpPr>
        <p:spPr>
          <a:xfrm rot="420000">
            <a:off x="4647724" y="1199517"/>
            <a:ext cx="6156960" cy="3931920"/>
          </a:xfrm>
          <a:prstGeom prst="rect">
            <a:avLst/>
          </a:prstGeom>
          <a:solidFill>
            <a:schemeClr val="lt2"/>
          </a:solidFill>
          <a:ln w="9525" cap="rnd" cmpd="sng">
            <a:solidFill>
              <a:srgbClr val="C0C0C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527" name="Google Shape;527;p157"/>
          <p:cNvSpPr/>
          <p:nvPr/>
        </p:nvSpPr>
        <p:spPr>
          <a:xfrm rot="10800000" flipH="1">
            <a:off x="-12700" y="5816600"/>
            <a:ext cx="12217400" cy="1041400"/>
          </a:xfrm>
          <a:custGeom>
            <a:avLst/>
            <a:gdLst/>
            <a:ahLst/>
            <a:cxnLst/>
            <a:rect l="l" t="t" r="r" b="b"/>
            <a:pathLst>
              <a:path w="5772" h="656" extrusionOk="0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rgbClr val="AC0810">
                  <a:alpha val="45098"/>
                </a:srgbClr>
              </a:gs>
              <a:gs pos="100000">
                <a:srgbClr val="FF4A00">
                  <a:alpha val="54901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onstantia"/>
              <a:ea typeface="Constantia"/>
              <a:cs typeface="Constantia"/>
              <a:sym typeface="Constantia"/>
            </a:endParaRPr>
          </a:p>
        </p:txBody>
      </p:sp>
      <p:sp>
        <p:nvSpPr>
          <p:cNvPr id="528" name="Google Shape;528;p157"/>
          <p:cNvSpPr/>
          <p:nvPr/>
        </p:nvSpPr>
        <p:spPr>
          <a:xfrm rot="10800000" flipH="1">
            <a:off x="5842000" y="6219828"/>
            <a:ext cx="6350000" cy="638175"/>
          </a:xfrm>
          <a:custGeom>
            <a:avLst/>
            <a:gdLst/>
            <a:ahLst/>
            <a:cxnLst/>
            <a:rect l="l" t="t" r="r" b="b"/>
            <a:pathLst>
              <a:path w="3000" h="595" extrusionOk="0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C14100">
                  <a:alpha val="30196"/>
                </a:srgbClr>
              </a:gs>
              <a:gs pos="80000">
                <a:srgbClr val="DF0005">
                  <a:alpha val="45098"/>
                </a:srgbClr>
              </a:gs>
              <a:gs pos="100000">
                <a:srgbClr val="DF0005">
                  <a:alpha val="45098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onstantia"/>
              <a:ea typeface="Constantia"/>
              <a:cs typeface="Constantia"/>
              <a:sym typeface="Constantia"/>
            </a:endParaRPr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5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0" name="Google Shape;530;p158"/>
          <p:cNvSpPr txBox="1"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1" name="Google Shape;531;p158"/>
          <p:cNvSpPr txBox="1">
            <a:spLocks noGrp="1"/>
          </p:cNvSpPr>
          <p:nvPr>
            <p:ph type="body" idx="1"/>
          </p:nvPr>
        </p:nvSpPr>
        <p:spPr>
          <a:xfrm rot="5400000">
            <a:off x="3901440" y="-1356360"/>
            <a:ext cx="4389120" cy="10972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7185" algn="l">
              <a:spcBef>
                <a:spcPts val="360"/>
              </a:spcBef>
              <a:spcAft>
                <a:spcPts val="0"/>
              </a:spcAft>
              <a:buSzPts val="1710"/>
              <a:buChar char="⚫"/>
              <a:defRPr/>
            </a:lvl1pPr>
            <a:lvl2pPr marL="914400" lvl="1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08610" algn="l">
              <a:spcBef>
                <a:spcPts val="360"/>
              </a:spcBef>
              <a:spcAft>
                <a:spcPts val="0"/>
              </a:spcAft>
              <a:buSzPts val="1260"/>
              <a:buChar char="⚫"/>
              <a:defRPr/>
            </a:lvl3pPr>
            <a:lvl4pPr marL="1828800" lvl="3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/>
            </a:lvl4pPr>
            <a:lvl5pPr marL="2286000" lvl="4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32" name="Google Shape;532;p158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3" name="Google Shape;533;p158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4" name="Google Shape;534;p158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6" name="Google Shape;536;p159"/>
          <p:cNvSpPr txBox="1">
            <a:spLocks noGrp="1"/>
          </p:cNvSpPr>
          <p:nvPr>
            <p:ph type="title"/>
          </p:nvPr>
        </p:nvSpPr>
        <p:spPr>
          <a:xfrm rot="5400000">
            <a:off x="7604919" y="2148684"/>
            <a:ext cx="5211763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7" name="Google Shape;537;p159"/>
          <p:cNvSpPr txBox="1">
            <a:spLocks noGrp="1"/>
          </p:cNvSpPr>
          <p:nvPr>
            <p:ph type="body" idx="1"/>
          </p:nvPr>
        </p:nvSpPr>
        <p:spPr>
          <a:xfrm rot="5400000">
            <a:off x="2016919" y="-492917"/>
            <a:ext cx="5211763" cy="802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37185" algn="l">
              <a:spcBef>
                <a:spcPts val="360"/>
              </a:spcBef>
              <a:spcAft>
                <a:spcPts val="0"/>
              </a:spcAft>
              <a:buSzPts val="1710"/>
              <a:buChar char="⚫"/>
              <a:defRPr/>
            </a:lvl1pPr>
            <a:lvl2pPr marL="914400" lvl="1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08610" algn="l">
              <a:spcBef>
                <a:spcPts val="360"/>
              </a:spcBef>
              <a:spcAft>
                <a:spcPts val="0"/>
              </a:spcAft>
              <a:buSzPts val="1260"/>
              <a:buChar char="⚫"/>
              <a:defRPr/>
            </a:lvl3pPr>
            <a:lvl4pPr marL="1828800" lvl="3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/>
            </a:lvl4pPr>
            <a:lvl5pPr marL="2286000" lvl="4" indent="-302895" algn="l">
              <a:spcBef>
                <a:spcPts val="360"/>
              </a:spcBef>
              <a:spcAft>
                <a:spcPts val="0"/>
              </a:spcAft>
              <a:buSzPts val="1170"/>
              <a:buChar char="⚫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38" name="Google Shape;538;p159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9" name="Google Shape;539;p159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40" name="Google Shape;540;p159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0" name="Google Shape;550;p29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1" name="Google Shape;551;p29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2" name="Google Shape;552;p29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bg>
      <p:bgPr>
        <a:blipFill rotWithShape="1">
          <a:blip r:embed="rId2">
            <a:alphaModFix/>
          </a:blip>
          <a:tile tx="0" ty="0" sx="55000" sy="55000" flip="none" algn="tl"/>
        </a:blipFill>
        <a:effectLst/>
      </p:bgPr>
    </p:bg>
    <p:spTree>
      <p:nvGrpSpPr>
        <p:cNvPr id="1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p17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55" name="Google Shape;555;p170"/>
          <p:cNvSpPr/>
          <p:nvPr/>
        </p:nvSpPr>
        <p:spPr>
          <a:xfrm>
            <a:off x="87084" y="69758"/>
            <a:ext cx="12017829" cy="6692201"/>
          </a:xfrm>
          <a:prstGeom prst="roundRect">
            <a:avLst>
              <a:gd name="adj" fmla="val 4929"/>
            </a:avLst>
          </a:prstGeom>
          <a:blipFill rotWithShape="1">
            <a:blip r:embed="rId2">
              <a:alphaModFix/>
            </a:blip>
            <a:tile tx="0" ty="0" sx="55000" sy="55000" flip="none" algn="tl"/>
          </a:blipFill>
          <a:ln w="9525" cap="sq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56" name="Google Shape;556;p170"/>
          <p:cNvSpPr txBox="1">
            <a:spLocks noGrp="1"/>
          </p:cNvSpPr>
          <p:nvPr>
            <p:ph type="subTitle" idx="1"/>
          </p:nvPr>
        </p:nvSpPr>
        <p:spPr>
          <a:xfrm>
            <a:off x="1727200" y="3200400"/>
            <a:ext cx="8534400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580"/>
              </a:spcBef>
              <a:spcAft>
                <a:spcPts val="0"/>
              </a:spcAft>
              <a:buSzPts val="2210"/>
              <a:buNone/>
              <a:defRPr sz="2600">
                <a:solidFill>
                  <a:schemeClr val="dk2"/>
                </a:solidFill>
              </a:defRPr>
            </a:lvl1pPr>
            <a:lvl2pPr lvl="1" algn="ctr">
              <a:spcBef>
                <a:spcPts val="370"/>
              </a:spcBef>
              <a:spcAft>
                <a:spcPts val="0"/>
              </a:spcAft>
              <a:buSzPts val="1530"/>
              <a:buNone/>
              <a:defRPr/>
            </a:lvl2pPr>
            <a:lvl3pPr lvl="2" algn="ctr">
              <a:spcBef>
                <a:spcPts val="370"/>
              </a:spcBef>
              <a:spcAft>
                <a:spcPts val="0"/>
              </a:spcAft>
              <a:buSzPts val="1530"/>
              <a:buNone/>
              <a:defRPr/>
            </a:lvl3pPr>
            <a:lvl4pPr lvl="3" algn="ctr">
              <a:spcBef>
                <a:spcPts val="370"/>
              </a:spcBef>
              <a:spcAft>
                <a:spcPts val="0"/>
              </a:spcAft>
              <a:buSzPts val="1440"/>
              <a:buNone/>
              <a:defRPr/>
            </a:lvl4pPr>
            <a:lvl5pPr lvl="4" algn="ctr">
              <a:spcBef>
                <a:spcPts val="370"/>
              </a:spcBef>
              <a:spcAft>
                <a:spcPts val="0"/>
              </a:spcAft>
              <a:buSzPts val="1800"/>
              <a:buNone/>
              <a:defRPr/>
            </a:lvl5pPr>
            <a:lvl6pPr lvl="5" algn="ctr">
              <a:spcBef>
                <a:spcPts val="370"/>
              </a:spcBef>
              <a:spcAft>
                <a:spcPts val="0"/>
              </a:spcAft>
              <a:buSzPts val="1800"/>
              <a:buNone/>
              <a:defRPr/>
            </a:lvl6pPr>
            <a:lvl7pPr lvl="6" algn="ctr">
              <a:spcBef>
                <a:spcPts val="370"/>
              </a:spcBef>
              <a:spcAft>
                <a:spcPts val="0"/>
              </a:spcAft>
              <a:buSzPts val="1800"/>
              <a:buNone/>
              <a:defRPr/>
            </a:lvl7pPr>
            <a:lvl8pPr lvl="7" algn="ctr">
              <a:spcBef>
                <a:spcPts val="370"/>
              </a:spcBef>
              <a:spcAft>
                <a:spcPts val="0"/>
              </a:spcAft>
              <a:buSzPts val="1800"/>
              <a:buNone/>
              <a:defRPr/>
            </a:lvl8pPr>
            <a:lvl9pPr lvl="8" algn="ctr">
              <a:spcBef>
                <a:spcPts val="370"/>
              </a:spcBef>
              <a:spcAft>
                <a:spcPts val="0"/>
              </a:spcAft>
              <a:buSzPts val="1800"/>
              <a:buNone/>
              <a:defRPr/>
            </a:lvl9pPr>
          </a:lstStyle>
          <a:p>
            <a:endParaRPr/>
          </a:p>
        </p:txBody>
      </p:sp>
      <p:sp>
        <p:nvSpPr>
          <p:cNvPr id="557" name="Google Shape;557;p170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8" name="Google Shape;558;p170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59" name="Google Shape;559;p170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0" lvl="1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L="0" lvl="2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L="0" lvl="3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L="0" lvl="4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L="0" lvl="5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L="0" lvl="6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L="0" lvl="7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L="0" lvl="8" indent="0" algn="ctr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560" name="Google Shape;560;p170"/>
          <p:cNvSpPr/>
          <p:nvPr/>
        </p:nvSpPr>
        <p:spPr>
          <a:xfrm>
            <a:off x="83910" y="1449306"/>
            <a:ext cx="12028716" cy="15273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61" name="Google Shape;561;p170"/>
          <p:cNvSpPr/>
          <p:nvPr/>
        </p:nvSpPr>
        <p:spPr>
          <a:xfrm>
            <a:off x="83910" y="1396720"/>
            <a:ext cx="12028716" cy="120580"/>
          </a:xfrm>
          <a:prstGeom prst="rect">
            <a:avLst/>
          </a:prstGeom>
          <a:solidFill>
            <a:srgbClr val="F6BFA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62" name="Google Shape;562;p170"/>
          <p:cNvSpPr/>
          <p:nvPr/>
        </p:nvSpPr>
        <p:spPr>
          <a:xfrm>
            <a:off x="83910" y="2976649"/>
            <a:ext cx="12028716" cy="110532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63" name="Google Shape;563;p170"/>
          <p:cNvSpPr txBox="1">
            <a:spLocks noGrp="1"/>
          </p:cNvSpPr>
          <p:nvPr>
            <p:ph type="ctrTitle"/>
          </p:nvPr>
        </p:nvSpPr>
        <p:spPr>
          <a:xfrm>
            <a:off x="609600" y="1505933"/>
            <a:ext cx="109728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Libre Franklin"/>
              <a:buNone/>
              <a:defRPr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5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5" name="Google Shape;565;p171"/>
          <p:cNvSpPr txBox="1"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6" name="Google Shape;566;p171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7" name="Google Shape;567;p171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8" name="Google Shape;568;p171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569" name="Google Shape;569;p171"/>
          <p:cNvSpPr txBox="1"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bg>
      <p:bgPr>
        <a:blipFill rotWithShape="1">
          <a:blip r:embed="rId2">
            <a:alphaModFix/>
          </a:blip>
          <a:tile tx="0" ty="0" sx="55000" sy="55000" flip="none" algn="tl"/>
        </a:blipFill>
        <a:effectLst/>
      </p:bgPr>
    </p:bg>
    <p:spTree>
      <p:nvGrpSpPr>
        <p:cNvPr id="1" name="Shape 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1" name="Google Shape;571;p17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72" name="Google Shape;572;p172"/>
          <p:cNvSpPr/>
          <p:nvPr/>
        </p:nvSpPr>
        <p:spPr>
          <a:xfrm>
            <a:off x="87084" y="69758"/>
            <a:ext cx="12017829" cy="6692201"/>
          </a:xfrm>
          <a:prstGeom prst="roundRect">
            <a:avLst>
              <a:gd name="adj" fmla="val 4929"/>
            </a:avLst>
          </a:prstGeom>
          <a:blipFill rotWithShape="1">
            <a:blip r:embed="rId2">
              <a:alphaModFix/>
            </a:blip>
            <a:tile tx="0" ty="0" sx="55000" sy="55000" flip="none" algn="tl"/>
          </a:blipFill>
          <a:ln w="9525" cap="sq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73" name="Google Shape;573;p172"/>
          <p:cNvSpPr txBox="1">
            <a:spLocks noGrp="1"/>
          </p:cNvSpPr>
          <p:nvPr>
            <p:ph type="title"/>
          </p:nvPr>
        </p:nvSpPr>
        <p:spPr>
          <a:xfrm>
            <a:off x="963084" y="952503"/>
            <a:ext cx="103632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Libre Franklin"/>
              <a:buNone/>
              <a:defRPr sz="4000" b="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4" name="Google Shape;574;p172"/>
          <p:cNvSpPr txBox="1">
            <a:spLocks noGrp="1"/>
          </p:cNvSpPr>
          <p:nvPr>
            <p:ph type="body" idx="1"/>
          </p:nvPr>
        </p:nvSpPr>
        <p:spPr>
          <a:xfrm>
            <a:off x="963084" y="2547938"/>
            <a:ext cx="10363200" cy="1338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580"/>
              </a:spcBef>
              <a:spcAft>
                <a:spcPts val="0"/>
              </a:spcAft>
              <a:buSzPts val="204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70"/>
              </a:spcBef>
              <a:spcAft>
                <a:spcPts val="0"/>
              </a:spcAft>
              <a:buSzPts val="153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70"/>
              </a:spcBef>
              <a:spcAft>
                <a:spcPts val="0"/>
              </a:spcAft>
              <a:buSzPts val="136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37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370"/>
              </a:spcBef>
              <a:spcAft>
                <a:spcPts val="0"/>
              </a:spcAft>
              <a:buSzPts val="1400"/>
              <a:buFont typeface="Libre Baskerville"/>
              <a:buNone/>
              <a:defRPr sz="1400">
                <a:solidFill>
                  <a:srgbClr val="888888"/>
                </a:solidFill>
              </a:defRPr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75" name="Google Shape;575;p172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6" name="Google Shape;576;p172"/>
          <p:cNvSpPr txBox="1">
            <a:spLocks noGrp="1"/>
          </p:cNvSpPr>
          <p:nvPr>
            <p:ph type="ftr" idx="11"/>
          </p:nvPr>
        </p:nvSpPr>
        <p:spPr>
          <a:xfrm>
            <a:off x="1066800" y="6172200"/>
            <a:ext cx="53340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77" name="Google Shape;577;p172"/>
          <p:cNvSpPr/>
          <p:nvPr/>
        </p:nvSpPr>
        <p:spPr>
          <a:xfrm rot="10800000" flipH="1">
            <a:off x="92551" y="2376830"/>
            <a:ext cx="12018020" cy="914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78" name="Google Shape;578;p172"/>
          <p:cNvSpPr/>
          <p:nvPr/>
        </p:nvSpPr>
        <p:spPr>
          <a:xfrm>
            <a:off x="92197" y="2341478"/>
            <a:ext cx="12018375" cy="45719"/>
          </a:xfrm>
          <a:prstGeom prst="rect">
            <a:avLst/>
          </a:prstGeom>
          <a:solidFill>
            <a:srgbClr val="F6BFA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79" name="Google Shape;579;p172"/>
          <p:cNvSpPr/>
          <p:nvPr/>
        </p:nvSpPr>
        <p:spPr>
          <a:xfrm>
            <a:off x="91077" y="2468880"/>
            <a:ext cx="12019495" cy="4572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80" name="Google Shape;580;p172"/>
          <p:cNvSpPr>
            <a:spLocks noGrp="1"/>
          </p:cNvSpPr>
          <p:nvPr>
            <p:ph type="sldNum" idx="12"/>
          </p:nvPr>
        </p:nvSpPr>
        <p:spPr>
          <a:xfrm>
            <a:off x="195072" y="6208776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5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2" name="Google Shape;582;p173"/>
          <p:cNvSpPr txBox="1"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3" name="Google Shape;583;p173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4" name="Google Shape;584;p173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85" name="Google Shape;585;p173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586" name="Google Shape;586;p173"/>
          <p:cNvSpPr txBox="1">
            <a:spLocks noGrp="1"/>
          </p:cNvSpPr>
          <p:nvPr>
            <p:ph type="body" idx="1"/>
          </p:nvPr>
        </p:nvSpPr>
        <p:spPr>
          <a:xfrm>
            <a:off x="1219200" y="1447800"/>
            <a:ext cx="499872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87" name="Google Shape;587;p173"/>
          <p:cNvSpPr txBox="1">
            <a:spLocks noGrp="1"/>
          </p:cNvSpPr>
          <p:nvPr>
            <p:ph type="body" idx="2"/>
          </p:nvPr>
        </p:nvSpPr>
        <p:spPr>
          <a:xfrm>
            <a:off x="6578600" y="1447800"/>
            <a:ext cx="499872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5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9" name="Google Shape;589;p174"/>
          <p:cNvSpPr txBox="1"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Libre Franklin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0" name="Google Shape;590;p174"/>
          <p:cNvSpPr txBox="1">
            <a:spLocks noGrp="1"/>
          </p:cNvSpPr>
          <p:nvPr>
            <p:ph type="body" idx="1"/>
          </p:nvPr>
        </p:nvSpPr>
        <p:spPr>
          <a:xfrm>
            <a:off x="1219200" y="1447800"/>
            <a:ext cx="49784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580"/>
              </a:spcBef>
              <a:spcAft>
                <a:spcPts val="0"/>
              </a:spcAft>
              <a:buSzPts val="2040"/>
              <a:buNone/>
              <a:defRPr sz="2400" b="1">
                <a:solidFill>
                  <a:schemeClr val="accent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914400" lvl="1" indent="-228600" algn="l">
              <a:spcBef>
                <a:spcPts val="37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spcBef>
                <a:spcPts val="370"/>
              </a:spcBef>
              <a:spcAft>
                <a:spcPts val="0"/>
              </a:spcAft>
              <a:buSzPts val="1530"/>
              <a:buNone/>
              <a:defRPr sz="1800" b="1"/>
            </a:lvl3pPr>
            <a:lvl4pPr marL="1828800" lvl="3" indent="-228600" algn="l">
              <a:spcBef>
                <a:spcPts val="37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370"/>
              </a:spcBef>
              <a:spcAft>
                <a:spcPts val="0"/>
              </a:spcAft>
              <a:buSzPts val="1600"/>
              <a:buFont typeface="Libre Baskerville"/>
              <a:buNone/>
              <a:defRPr sz="1600" b="1"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91" name="Google Shape;591;p174"/>
          <p:cNvSpPr txBox="1">
            <a:spLocks noGrp="1"/>
          </p:cNvSpPr>
          <p:nvPr>
            <p:ph type="body" idx="2"/>
          </p:nvPr>
        </p:nvSpPr>
        <p:spPr>
          <a:xfrm>
            <a:off x="6604000" y="1447800"/>
            <a:ext cx="4978400" cy="76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580"/>
              </a:spcBef>
              <a:spcAft>
                <a:spcPts val="0"/>
              </a:spcAft>
              <a:buSzPts val="2040"/>
              <a:buNone/>
              <a:defRPr sz="2400" b="1">
                <a:solidFill>
                  <a:schemeClr val="accent1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914400" lvl="1" indent="-228600" algn="l">
              <a:spcBef>
                <a:spcPts val="370"/>
              </a:spcBef>
              <a:spcAft>
                <a:spcPts val="0"/>
              </a:spcAft>
              <a:buSzPts val="1700"/>
              <a:buNone/>
              <a:defRPr sz="2000" b="1"/>
            </a:lvl2pPr>
            <a:lvl3pPr marL="1371600" lvl="2" indent="-228600" algn="l">
              <a:spcBef>
                <a:spcPts val="370"/>
              </a:spcBef>
              <a:spcAft>
                <a:spcPts val="0"/>
              </a:spcAft>
              <a:buSzPts val="1530"/>
              <a:buNone/>
              <a:defRPr sz="1800" b="1"/>
            </a:lvl3pPr>
            <a:lvl4pPr marL="1828800" lvl="3" indent="-228600" algn="l">
              <a:spcBef>
                <a:spcPts val="37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370"/>
              </a:spcBef>
              <a:spcAft>
                <a:spcPts val="0"/>
              </a:spcAft>
              <a:buSzPts val="1600"/>
              <a:buFont typeface="Libre Baskerville"/>
              <a:buNone/>
              <a:defRPr sz="1600" b="1"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92" name="Google Shape;592;p174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3" name="Google Shape;593;p174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4" name="Google Shape;594;p174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595" name="Google Shape;595;p174"/>
          <p:cNvSpPr txBox="1">
            <a:spLocks noGrp="1"/>
          </p:cNvSpPr>
          <p:nvPr>
            <p:ph type="body" idx="3"/>
          </p:nvPr>
        </p:nvSpPr>
        <p:spPr>
          <a:xfrm>
            <a:off x="1219200" y="2247900"/>
            <a:ext cx="4978400" cy="388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596" name="Google Shape;596;p174"/>
          <p:cNvSpPr txBox="1">
            <a:spLocks noGrp="1"/>
          </p:cNvSpPr>
          <p:nvPr>
            <p:ph type="body" idx="4"/>
          </p:nvPr>
        </p:nvSpPr>
        <p:spPr>
          <a:xfrm>
            <a:off x="6604000" y="2247900"/>
            <a:ext cx="4978400" cy="3886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5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8" name="Google Shape;598;p175"/>
          <p:cNvSpPr txBox="1"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9" name="Google Shape;599;p175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0" name="Google Shape;600;p175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1" name="Google Shape;601;p175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Google Shape;603;p17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604" name="Google Shape;604;p176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solidFill>
            <a:schemeClr val="lt1"/>
          </a:solidFill>
          <a:ln w="9525" cap="sq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605" name="Google Shape;605;p176"/>
          <p:cNvSpPr txBox="1">
            <a:spLocks noGrp="1"/>
          </p:cNvSpPr>
          <p:nvPr>
            <p:ph type="title"/>
          </p:nvPr>
        </p:nvSpPr>
        <p:spPr>
          <a:xfrm>
            <a:off x="1219200" y="273050"/>
            <a:ext cx="103632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Libre Franklin"/>
              <a:buNone/>
              <a:defRPr sz="40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6" name="Google Shape;606;p176"/>
          <p:cNvSpPr txBox="1">
            <a:spLocks noGrp="1"/>
          </p:cNvSpPr>
          <p:nvPr>
            <p:ph type="body" idx="1"/>
          </p:nvPr>
        </p:nvSpPr>
        <p:spPr>
          <a:xfrm>
            <a:off x="1219200" y="1600200"/>
            <a:ext cx="2540000" cy="44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580"/>
              </a:spcBef>
              <a:spcAft>
                <a:spcPts val="0"/>
              </a:spcAft>
              <a:buSzPts val="1530"/>
              <a:buNone/>
              <a:defRPr sz="1800"/>
            </a:lvl1pPr>
            <a:lvl2pPr marL="914400" lvl="1" indent="-228600" algn="l">
              <a:spcBef>
                <a:spcPts val="370"/>
              </a:spcBef>
              <a:spcAft>
                <a:spcPts val="0"/>
              </a:spcAft>
              <a:buSzPts val="1020"/>
              <a:buNone/>
              <a:defRPr sz="1200"/>
            </a:lvl2pPr>
            <a:lvl3pPr marL="1371600" lvl="2" indent="-228600" algn="l">
              <a:spcBef>
                <a:spcPts val="370"/>
              </a:spcBef>
              <a:spcAft>
                <a:spcPts val="0"/>
              </a:spcAft>
              <a:buSzPts val="850"/>
              <a:buNone/>
              <a:defRPr sz="1000"/>
            </a:lvl3pPr>
            <a:lvl4pPr marL="1828800" lvl="3" indent="-228600" algn="l">
              <a:spcBef>
                <a:spcPts val="37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370"/>
              </a:spcBef>
              <a:spcAft>
                <a:spcPts val="0"/>
              </a:spcAft>
              <a:buSzPts val="900"/>
              <a:buFont typeface="Libre Baskerville"/>
              <a:buNone/>
              <a:defRPr sz="900"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07" name="Google Shape;607;p176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8" name="Google Shape;608;p176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9" name="Google Shape;609;p176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610" name="Google Shape;610;p176"/>
          <p:cNvSpPr txBox="1">
            <a:spLocks noGrp="1"/>
          </p:cNvSpPr>
          <p:nvPr>
            <p:ph type="body" idx="2"/>
          </p:nvPr>
        </p:nvSpPr>
        <p:spPr>
          <a:xfrm>
            <a:off x="3962400" y="1600200"/>
            <a:ext cx="7620000" cy="449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2" name="Google Shape;612;p177"/>
          <p:cNvSpPr txBox="1">
            <a:spLocks noGrp="1"/>
          </p:cNvSpPr>
          <p:nvPr>
            <p:ph type="title"/>
          </p:nvPr>
        </p:nvSpPr>
        <p:spPr>
          <a:xfrm>
            <a:off x="1219200" y="4900550"/>
            <a:ext cx="9753600" cy="522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800"/>
              <a:buFont typeface="Libre Franklin"/>
              <a:buNone/>
              <a:defRPr sz="2800" b="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3" name="Google Shape;613;p177"/>
          <p:cNvSpPr txBox="1">
            <a:spLocks noGrp="1"/>
          </p:cNvSpPr>
          <p:nvPr>
            <p:ph type="body" idx="1"/>
          </p:nvPr>
        </p:nvSpPr>
        <p:spPr>
          <a:xfrm>
            <a:off x="1219200" y="5445825"/>
            <a:ext cx="97536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580"/>
              </a:spcBef>
              <a:spcAft>
                <a:spcPts val="0"/>
              </a:spcAft>
              <a:buSzPts val="1360"/>
              <a:buFont typeface="Libre Baskerville"/>
              <a:buNone/>
              <a:defRPr sz="1600"/>
            </a:lvl1pPr>
            <a:lvl2pPr marL="914400" lvl="1" indent="-293370" algn="l">
              <a:spcBef>
                <a:spcPts val="370"/>
              </a:spcBef>
              <a:spcAft>
                <a:spcPts val="0"/>
              </a:spcAft>
              <a:buSzPts val="1020"/>
              <a:buChar char="⚫"/>
              <a:defRPr sz="1200"/>
            </a:lvl2pPr>
            <a:lvl3pPr marL="1371600" lvl="2" indent="-282575" algn="l">
              <a:spcBef>
                <a:spcPts val="370"/>
              </a:spcBef>
              <a:spcAft>
                <a:spcPts val="0"/>
              </a:spcAft>
              <a:buSzPts val="850"/>
              <a:buChar char="⚫"/>
              <a:defRPr sz="1000"/>
            </a:lvl3pPr>
            <a:lvl4pPr marL="1828800" lvl="3" indent="-274320" algn="l">
              <a:spcBef>
                <a:spcPts val="370"/>
              </a:spcBef>
              <a:spcAft>
                <a:spcPts val="0"/>
              </a:spcAft>
              <a:buSzPts val="720"/>
              <a:buChar char="⚫"/>
              <a:defRPr sz="900"/>
            </a:lvl4pPr>
            <a:lvl5pPr marL="2286000" lvl="4" indent="-285750" algn="l">
              <a:spcBef>
                <a:spcPts val="370"/>
              </a:spcBef>
              <a:spcAft>
                <a:spcPts val="0"/>
              </a:spcAft>
              <a:buSzPts val="900"/>
              <a:buFont typeface="Libre Baskerville"/>
              <a:buChar char="o"/>
              <a:defRPr sz="900"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14" name="Google Shape;614;p177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5" name="Google Shape;615;p177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1816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16" name="Google Shape;616;p177"/>
          <p:cNvSpPr>
            <a:spLocks noGrp="1"/>
          </p:cNvSpPr>
          <p:nvPr>
            <p:ph type="sldNum" idx="12"/>
          </p:nvPr>
        </p:nvSpPr>
        <p:spPr>
          <a:xfrm>
            <a:off x="195072" y="6208776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617" name="Google Shape;617;p177"/>
          <p:cNvSpPr/>
          <p:nvPr/>
        </p:nvSpPr>
        <p:spPr>
          <a:xfrm rot="10800000" flipH="1">
            <a:off x="91076" y="4683555"/>
            <a:ext cx="12009120" cy="914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618" name="Google Shape;618;p177"/>
          <p:cNvSpPr/>
          <p:nvPr/>
        </p:nvSpPr>
        <p:spPr>
          <a:xfrm>
            <a:off x="91346" y="4650477"/>
            <a:ext cx="12008852" cy="45719"/>
          </a:xfrm>
          <a:prstGeom prst="rect">
            <a:avLst/>
          </a:prstGeom>
          <a:solidFill>
            <a:srgbClr val="F6BFA8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619" name="Google Shape;619;p177"/>
          <p:cNvSpPr/>
          <p:nvPr/>
        </p:nvSpPr>
        <p:spPr>
          <a:xfrm>
            <a:off x="91349" y="4773227"/>
            <a:ext cx="12008849" cy="48807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620" name="Google Shape;620;p177"/>
          <p:cNvSpPr>
            <a:spLocks noGrp="1"/>
          </p:cNvSpPr>
          <p:nvPr>
            <p:ph type="pic" idx="2"/>
          </p:nvPr>
        </p:nvSpPr>
        <p:spPr>
          <a:xfrm>
            <a:off x="91080" y="66678"/>
            <a:ext cx="12002497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lt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2" name="Google Shape;622;p178"/>
          <p:cNvSpPr txBox="1"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3" name="Google Shape;623;p178"/>
          <p:cNvSpPr txBox="1">
            <a:spLocks noGrp="1"/>
          </p:cNvSpPr>
          <p:nvPr>
            <p:ph type="body" idx="1"/>
          </p:nvPr>
        </p:nvSpPr>
        <p:spPr>
          <a:xfrm rot="5400000">
            <a:off x="4114800" y="-1447800"/>
            <a:ext cx="4572000" cy="1036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24" name="Google Shape;624;p178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5" name="Google Shape;625;p178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6" name="Google Shape;626;p178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6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8" name="Google Shape;628;p179"/>
          <p:cNvSpPr txBox="1">
            <a:spLocks noGrp="1"/>
          </p:cNvSpPr>
          <p:nvPr>
            <p:ph type="title"/>
          </p:nvPr>
        </p:nvSpPr>
        <p:spPr>
          <a:xfrm rot="5400000">
            <a:off x="7254558" y="1859287"/>
            <a:ext cx="5851525" cy="268224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29" name="Google Shape;629;p179"/>
          <p:cNvSpPr txBox="1">
            <a:spLocks noGrp="1"/>
          </p:cNvSpPr>
          <p:nvPr>
            <p:ph type="body" idx="1"/>
          </p:nvPr>
        </p:nvSpPr>
        <p:spPr>
          <a:xfrm rot="5400000">
            <a:off x="2001838" y="-507994"/>
            <a:ext cx="5851525" cy="7416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58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2pPr>
            <a:lvl3pPr marL="1371600" lvl="2" indent="-325755" algn="l">
              <a:spcBef>
                <a:spcPts val="370"/>
              </a:spcBef>
              <a:spcAft>
                <a:spcPts val="0"/>
              </a:spcAft>
              <a:buSzPts val="1530"/>
              <a:buChar char="⚫"/>
              <a:defRPr/>
            </a:lvl3pPr>
            <a:lvl4pPr marL="1828800" lvl="3" indent="-320040" algn="l">
              <a:spcBef>
                <a:spcPts val="370"/>
              </a:spcBef>
              <a:spcAft>
                <a:spcPts val="0"/>
              </a:spcAft>
              <a:buSzPts val="1440"/>
              <a:buChar char="⚫"/>
              <a:defRPr/>
            </a:lvl4pPr>
            <a:lvl5pPr marL="2286000" lvl="4" indent="-342900" algn="l">
              <a:spcBef>
                <a:spcPts val="370"/>
              </a:spcBef>
              <a:spcAft>
                <a:spcPts val="0"/>
              </a:spcAft>
              <a:buSzPts val="1800"/>
              <a:buChar char="o"/>
              <a:defRPr/>
            </a:lvl5pPr>
            <a:lvl6pPr marL="2743200" lvl="5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6pPr>
            <a:lvl7pPr marL="3200400" lvl="6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7pPr>
            <a:lvl8pPr marL="3657600" lvl="7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42900" algn="l">
              <a:spcBef>
                <a:spcPts val="370"/>
              </a:spcBef>
              <a:spcAft>
                <a:spcPts val="0"/>
              </a:spcAft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630" name="Google Shape;630;p179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1" name="Google Shape;631;p179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2" name="Google Shape;632;p179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6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Google Shape;649;p31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0" name="Google Shape;650;p31"/>
          <p:cNvSpPr/>
          <p:nvPr/>
        </p:nvSpPr>
        <p:spPr>
          <a:xfrm>
            <a:off x="0" y="0"/>
            <a:ext cx="12192000" cy="1554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1" name="Google Shape;651;p31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2" name="Google Shape;652;p31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3" name="Google Shape;653;p31"/>
          <p:cNvSpPr/>
          <p:nvPr/>
        </p:nvSpPr>
        <p:spPr>
          <a:xfrm>
            <a:off x="195072" y="6391657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4" name="Google Shape;654;p31"/>
          <p:cNvSpPr/>
          <p:nvPr/>
        </p:nvSpPr>
        <p:spPr>
          <a:xfrm>
            <a:off x="203200" y="158496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55" name="Google Shape;655;p31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6" name="Google Shape;656;p31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57" name="Google Shape;657;p31"/>
          <p:cNvSpPr txBox="1">
            <a:spLocks noGrp="1"/>
          </p:cNvSpPr>
          <p:nvPr>
            <p:ph type="sldNum" idx="12"/>
          </p:nvPr>
        </p:nvSpPr>
        <p:spPr>
          <a:xfrm>
            <a:off x="5689600" y="6324600"/>
            <a:ext cx="812800" cy="441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180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0" name="Google Shape;660;p180"/>
          <p:cNvSpPr/>
          <p:nvPr/>
        </p:nvSpPr>
        <p:spPr>
          <a:xfrm>
            <a:off x="11988800" y="3048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1" name="Google Shape;661;p180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2" name="Google Shape;662;p180"/>
          <p:cNvSpPr/>
          <p:nvPr/>
        </p:nvSpPr>
        <p:spPr>
          <a:xfrm>
            <a:off x="0" y="0"/>
            <a:ext cx="12192000" cy="2514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3" name="Google Shape;663;p180"/>
          <p:cNvSpPr/>
          <p:nvPr/>
        </p:nvSpPr>
        <p:spPr>
          <a:xfrm>
            <a:off x="195072" y="6391657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4" name="Google Shape;664;p180"/>
          <p:cNvSpPr txBox="1">
            <a:spLocks noGrp="1"/>
          </p:cNvSpPr>
          <p:nvPr>
            <p:ph type="subTitle" idx="1"/>
          </p:nvPr>
        </p:nvSpPr>
        <p:spPr>
          <a:xfrm>
            <a:off x="1828800" y="2819400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320"/>
              </a:spcBef>
              <a:spcAft>
                <a:spcPts val="0"/>
              </a:spcAft>
              <a:buSzPts val="1360"/>
              <a:buNone/>
              <a:defRPr sz="1600" b="1" cap="none">
                <a:solidFill>
                  <a:schemeClr val="dk2"/>
                </a:solidFill>
              </a:defRPr>
            </a:lvl1pPr>
            <a:lvl2pPr lvl="1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2pPr>
            <a:lvl3pPr lvl="2" algn="ctr">
              <a:spcBef>
                <a:spcPts val="360"/>
              </a:spcBef>
              <a:spcAft>
                <a:spcPts val="0"/>
              </a:spcAft>
              <a:buSzPts val="1350"/>
              <a:buNone/>
              <a:defRPr/>
            </a:lvl3pPr>
            <a:lvl4pPr lvl="3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4pPr>
            <a:lvl5pPr lvl="4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5pPr>
            <a:lvl6pPr lvl="5" algn="ctr">
              <a:spcBef>
                <a:spcPts val="360"/>
              </a:spcBef>
              <a:spcAft>
                <a:spcPts val="0"/>
              </a:spcAft>
              <a:buSzPts val="1440"/>
              <a:buNone/>
              <a:defRPr/>
            </a:lvl6pPr>
            <a:lvl7pPr lvl="6" algn="ctr">
              <a:spcBef>
                <a:spcPts val="360"/>
              </a:spcBef>
              <a:spcAft>
                <a:spcPts val="0"/>
              </a:spcAft>
              <a:buSzPts val="1620"/>
              <a:buNone/>
              <a:defRPr/>
            </a:lvl7pPr>
            <a:lvl8pPr lvl="7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8pPr>
            <a:lvl9pPr lvl="8" algn="ctr">
              <a:spcBef>
                <a:spcPts val="360"/>
              </a:spcBef>
              <a:spcAft>
                <a:spcPts val="0"/>
              </a:spcAft>
              <a:buSzPts val="1620"/>
              <a:buNone/>
              <a:defRPr/>
            </a:lvl9pPr>
          </a:lstStyle>
          <a:p>
            <a:endParaRPr/>
          </a:p>
        </p:txBody>
      </p:sp>
      <p:sp>
        <p:nvSpPr>
          <p:cNvPr id="665" name="Google Shape;665;p180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6" name="Google Shape;666;p180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667" name="Google Shape;667;p180"/>
          <p:cNvCxnSpPr/>
          <p:nvPr/>
        </p:nvCxnSpPr>
        <p:spPr>
          <a:xfrm>
            <a:off x="207264" y="2420112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909671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668" name="Google Shape;668;p180"/>
          <p:cNvSpPr/>
          <p:nvPr/>
        </p:nvSpPr>
        <p:spPr>
          <a:xfrm>
            <a:off x="203200" y="152400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69" name="Google Shape;669;p180"/>
          <p:cNvSpPr/>
          <p:nvPr/>
        </p:nvSpPr>
        <p:spPr>
          <a:xfrm>
            <a:off x="5689600" y="2115312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70" name="Google Shape;670;p180"/>
          <p:cNvSpPr/>
          <p:nvPr/>
        </p:nvSpPr>
        <p:spPr>
          <a:xfrm>
            <a:off x="5815584" y="2209800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90967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71" name="Google Shape;671;p180"/>
          <p:cNvSpPr txBox="1">
            <a:spLocks noGrp="1"/>
          </p:cNvSpPr>
          <p:nvPr>
            <p:ph type="sldNum" idx="12"/>
          </p:nvPr>
        </p:nvSpPr>
        <p:spPr>
          <a:xfrm>
            <a:off x="5791200" y="2199451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672" name="Google Shape;672;p180"/>
          <p:cNvSpPr txBox="1">
            <a:spLocks noGrp="1"/>
          </p:cNvSpPr>
          <p:nvPr>
            <p:ph type="ctrTitle"/>
          </p:nvPr>
        </p:nvSpPr>
        <p:spPr>
          <a:xfrm>
            <a:off x="914400" y="381000"/>
            <a:ext cx="103632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Georgia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181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909671"/>
              </a:buClr>
              <a:buSzPts val="3300"/>
              <a:buFont typeface="Georgia"/>
              <a:buNone/>
              <a:defRPr>
                <a:solidFill>
                  <a:srgbClr val="90967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5" name="Google Shape;675;p181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6" name="Google Shape;676;p181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7" name="Google Shape;677;p181"/>
          <p:cNvSpPr txBox="1">
            <a:spLocks noGrp="1"/>
          </p:cNvSpPr>
          <p:nvPr>
            <p:ph type="sldNum" idx="12"/>
          </p:nvPr>
        </p:nvSpPr>
        <p:spPr>
          <a:xfrm>
            <a:off x="5815584" y="1026373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678" name="Google Shape;678;p181"/>
          <p:cNvSpPr txBox="1">
            <a:spLocks noGrp="1"/>
          </p:cNvSpPr>
          <p:nvPr>
            <p:ph type="body" idx="1"/>
          </p:nvPr>
        </p:nvSpPr>
        <p:spPr>
          <a:xfrm>
            <a:off x="402336" y="1527048"/>
            <a:ext cx="1133856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spTree>
      <p:nvGrpSpPr>
        <p:cNvPr id="1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p182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1" name="Google Shape;681;p182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2" name="Google Shape;682;p182"/>
          <p:cNvSpPr/>
          <p:nvPr/>
        </p:nvSpPr>
        <p:spPr>
          <a:xfrm>
            <a:off x="0" y="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3" name="Google Shape;683;p182"/>
          <p:cNvSpPr/>
          <p:nvPr/>
        </p:nvSpPr>
        <p:spPr>
          <a:xfrm>
            <a:off x="11988800" y="1905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4" name="Google Shape;684;p182"/>
          <p:cNvSpPr/>
          <p:nvPr/>
        </p:nvSpPr>
        <p:spPr>
          <a:xfrm>
            <a:off x="203200" y="2286000"/>
            <a:ext cx="11777472" cy="304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5" name="Google Shape;685;p182"/>
          <p:cNvSpPr/>
          <p:nvPr/>
        </p:nvSpPr>
        <p:spPr>
          <a:xfrm>
            <a:off x="207264" y="142352"/>
            <a:ext cx="11777472" cy="21396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6" name="Google Shape;686;p182"/>
          <p:cNvSpPr txBox="1">
            <a:spLocks noGrp="1"/>
          </p:cNvSpPr>
          <p:nvPr>
            <p:ph type="body" idx="1"/>
          </p:nvPr>
        </p:nvSpPr>
        <p:spPr>
          <a:xfrm>
            <a:off x="1824568" y="2743200"/>
            <a:ext cx="8640232" cy="1673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320"/>
              </a:spcBef>
              <a:spcAft>
                <a:spcPts val="0"/>
              </a:spcAft>
              <a:buSzPts val="1360"/>
              <a:buNone/>
              <a:defRPr sz="1600" b="1" cap="none">
                <a:solidFill>
                  <a:schemeClr val="dk2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SzPts val="126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SzPts val="12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SzPts val="98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SzPts val="1400"/>
              <a:buFont typeface="Georgia"/>
              <a:buNone/>
              <a:defRPr sz="1400">
                <a:solidFill>
                  <a:srgbClr val="888888"/>
                </a:solidFill>
              </a:defRPr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687" name="Google Shape;687;p182"/>
          <p:cNvSpPr/>
          <p:nvPr/>
        </p:nvSpPr>
        <p:spPr>
          <a:xfrm>
            <a:off x="195072" y="6391657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8" name="Google Shape;688;p182"/>
          <p:cNvSpPr/>
          <p:nvPr/>
        </p:nvSpPr>
        <p:spPr>
          <a:xfrm>
            <a:off x="203200" y="152400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89" name="Google Shape;689;p182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0" name="Google Shape;690;p182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691" name="Google Shape;691;p182"/>
          <p:cNvCxnSpPr/>
          <p:nvPr/>
        </p:nvCxnSpPr>
        <p:spPr>
          <a:xfrm>
            <a:off x="203200" y="243840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909671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692" name="Google Shape;692;p182"/>
          <p:cNvSpPr/>
          <p:nvPr/>
        </p:nvSpPr>
        <p:spPr>
          <a:xfrm>
            <a:off x="5689600" y="2115312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93" name="Google Shape;693;p182"/>
          <p:cNvSpPr/>
          <p:nvPr/>
        </p:nvSpPr>
        <p:spPr>
          <a:xfrm>
            <a:off x="5815584" y="2209800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90967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94" name="Google Shape;694;p182"/>
          <p:cNvSpPr txBox="1">
            <a:spLocks noGrp="1"/>
          </p:cNvSpPr>
          <p:nvPr>
            <p:ph type="sldNum" idx="12"/>
          </p:nvPr>
        </p:nvSpPr>
        <p:spPr>
          <a:xfrm>
            <a:off x="5791200" y="2199451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695" name="Google Shape;695;p182"/>
          <p:cNvSpPr txBox="1">
            <a:spLocks noGrp="1"/>
          </p:cNvSpPr>
          <p:nvPr>
            <p:ph type="title"/>
          </p:nvPr>
        </p:nvSpPr>
        <p:spPr>
          <a:xfrm>
            <a:off x="963084" y="533400"/>
            <a:ext cx="10363200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200"/>
              <a:buFont typeface="Georgia"/>
              <a:buNone/>
              <a:defRPr sz="4200" b="0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6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7" name="Google Shape;697;p183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90967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8" name="Google Shape;698;p183"/>
          <p:cNvSpPr txBox="1">
            <a:spLocks noGrp="1"/>
          </p:cNvSpPr>
          <p:nvPr>
            <p:ph type="dt" idx="10"/>
          </p:nvPr>
        </p:nvSpPr>
        <p:spPr>
          <a:xfrm>
            <a:off x="7721600" y="640994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99" name="Google Shape;699;p183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0" name="Google Shape;700;p183"/>
          <p:cNvSpPr txBox="1">
            <a:spLocks noGrp="1"/>
          </p:cNvSpPr>
          <p:nvPr>
            <p:ph type="sldNum" idx="12"/>
          </p:nvPr>
        </p:nvSpPr>
        <p:spPr>
          <a:xfrm>
            <a:off x="5791200" y="1040175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701" name="Google Shape;701;p183"/>
          <p:cNvCxnSpPr/>
          <p:nvPr/>
        </p:nvCxnSpPr>
        <p:spPr>
          <a:xfrm rot="10800000" flipH="1">
            <a:off x="6084107" y="1575653"/>
            <a:ext cx="11895" cy="4819557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702" name="Google Shape;702;p183"/>
          <p:cNvSpPr txBox="1">
            <a:spLocks noGrp="1"/>
          </p:cNvSpPr>
          <p:nvPr>
            <p:ph type="body" idx="1"/>
          </p:nvPr>
        </p:nvSpPr>
        <p:spPr>
          <a:xfrm>
            <a:off x="402336" y="1371600"/>
            <a:ext cx="5384800" cy="4681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3538" algn="l">
              <a:spcBef>
                <a:spcPts val="500"/>
              </a:spcBef>
              <a:spcAft>
                <a:spcPts val="0"/>
              </a:spcAft>
              <a:buSzPts val="2125"/>
              <a:buChar char="⚫"/>
              <a:defRPr sz="2500"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03" name="Google Shape;703;p183"/>
          <p:cNvSpPr txBox="1">
            <a:spLocks noGrp="1"/>
          </p:cNvSpPr>
          <p:nvPr>
            <p:ph type="body" idx="2"/>
          </p:nvPr>
        </p:nvSpPr>
        <p:spPr>
          <a:xfrm>
            <a:off x="6400800" y="1371600"/>
            <a:ext cx="5384800" cy="4681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3538" algn="l">
              <a:spcBef>
                <a:spcPts val="500"/>
              </a:spcBef>
              <a:spcAft>
                <a:spcPts val="0"/>
              </a:spcAft>
              <a:buSzPts val="2125"/>
              <a:buChar char="⚫"/>
              <a:defRPr sz="2500"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mparison" type="twoTxTwoObj">
  <p:cSld name="TWO_OBJECTS_WITH_TEXT">
    <p:spTree>
      <p:nvGrpSpPr>
        <p:cNvPr id="1" name="Shape 7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05" name="Google Shape;705;p184"/>
          <p:cNvCxnSpPr/>
          <p:nvPr/>
        </p:nvCxnSpPr>
        <p:spPr>
          <a:xfrm rot="10800000">
            <a:off x="6096000" y="2200275"/>
            <a:ext cx="0" cy="4187952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706" name="Google Shape;706;p184"/>
          <p:cNvSpPr/>
          <p:nvPr/>
        </p:nvSpPr>
        <p:spPr>
          <a:xfrm>
            <a:off x="0" y="0"/>
            <a:ext cx="12192000" cy="1447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07" name="Google Shape;707;p184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08" name="Google Shape;708;p184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09" name="Google Shape;709;p184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10" name="Google Shape;710;p184"/>
          <p:cNvSpPr/>
          <p:nvPr/>
        </p:nvSpPr>
        <p:spPr>
          <a:xfrm>
            <a:off x="203200" y="1371600"/>
            <a:ext cx="11777472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11" name="Google Shape;711;p184"/>
          <p:cNvSpPr/>
          <p:nvPr/>
        </p:nvSpPr>
        <p:spPr>
          <a:xfrm>
            <a:off x="194564" y="6391656"/>
            <a:ext cx="11777472" cy="3108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12" name="Google Shape;712;p184"/>
          <p:cNvSpPr txBox="1">
            <a:spLocks noGrp="1"/>
          </p:cNvSpPr>
          <p:nvPr>
            <p:ph type="body" idx="1"/>
          </p:nvPr>
        </p:nvSpPr>
        <p:spPr>
          <a:xfrm>
            <a:off x="402336" y="1524000"/>
            <a:ext cx="5386917" cy="732974"/>
          </a:xfrm>
          <a:prstGeom prst="rect">
            <a:avLst/>
          </a:prstGeom>
          <a:noFill/>
          <a:ln>
            <a:noFill/>
          </a:ln>
          <a:effectLst>
            <a:outerShdw blurRad="50800" dist="254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spcBef>
                <a:spcPts val="440"/>
              </a:spcBef>
              <a:spcAft>
                <a:spcPts val="0"/>
              </a:spcAft>
              <a:buSzPts val="1870"/>
              <a:buNone/>
              <a:defRPr sz="22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SzPts val="1350"/>
              <a:buNone/>
              <a:defRPr sz="18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SzPts val="1120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SzPts val="1600"/>
              <a:buFont typeface="Georgia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13" name="Google Shape;713;p184"/>
          <p:cNvSpPr txBox="1">
            <a:spLocks noGrp="1"/>
          </p:cNvSpPr>
          <p:nvPr>
            <p:ph type="body" idx="2"/>
          </p:nvPr>
        </p:nvSpPr>
        <p:spPr>
          <a:xfrm>
            <a:off x="6388441" y="1524000"/>
            <a:ext cx="5389033" cy="731520"/>
          </a:xfrm>
          <a:prstGeom prst="rect">
            <a:avLst/>
          </a:prstGeom>
          <a:noFill/>
          <a:ln>
            <a:noFill/>
          </a:ln>
          <a:effectLst>
            <a:outerShdw blurRad="50800" dist="254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spcBef>
                <a:spcPts val="440"/>
              </a:spcBef>
              <a:spcAft>
                <a:spcPts val="0"/>
              </a:spcAft>
              <a:buSzPts val="1870"/>
              <a:buNone/>
              <a:defRPr sz="22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SzPts val="1350"/>
              <a:buNone/>
              <a:defRPr sz="18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SzPts val="1120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SzPts val="1600"/>
              <a:buFont typeface="Georgia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14" name="Google Shape;714;p184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15" name="Google Shape;715;p184"/>
          <p:cNvSpPr txBox="1">
            <a:spLocks noGrp="1"/>
          </p:cNvSpPr>
          <p:nvPr>
            <p:ph type="ftr" idx="11"/>
          </p:nvPr>
        </p:nvSpPr>
        <p:spPr>
          <a:xfrm>
            <a:off x="406400" y="6409944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716" name="Google Shape;716;p184"/>
          <p:cNvCxnSpPr/>
          <p:nvPr/>
        </p:nvCxnSpPr>
        <p:spPr>
          <a:xfrm>
            <a:off x="203200" y="128016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909671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717" name="Google Shape;717;p184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18" name="Google Shape;718;p184"/>
          <p:cNvSpPr txBox="1">
            <a:spLocks noGrp="1"/>
          </p:cNvSpPr>
          <p:nvPr>
            <p:ph type="body" idx="3"/>
          </p:nvPr>
        </p:nvSpPr>
        <p:spPr>
          <a:xfrm>
            <a:off x="402336" y="2471383"/>
            <a:ext cx="5388864" cy="38184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19" name="Google Shape;719;p184"/>
          <p:cNvSpPr txBox="1">
            <a:spLocks noGrp="1"/>
          </p:cNvSpPr>
          <p:nvPr>
            <p:ph type="body" idx="4"/>
          </p:nvPr>
        </p:nvSpPr>
        <p:spPr>
          <a:xfrm>
            <a:off x="6400800" y="2471383"/>
            <a:ext cx="5384800" cy="38221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20" name="Google Shape;720;p184"/>
          <p:cNvSpPr/>
          <p:nvPr/>
        </p:nvSpPr>
        <p:spPr>
          <a:xfrm>
            <a:off x="5689600" y="956036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21" name="Google Shape;721;p184"/>
          <p:cNvSpPr/>
          <p:nvPr/>
        </p:nvSpPr>
        <p:spPr>
          <a:xfrm>
            <a:off x="5815584" y="1050524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90967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22" name="Google Shape;722;p184"/>
          <p:cNvSpPr txBox="1">
            <a:spLocks noGrp="1"/>
          </p:cNvSpPr>
          <p:nvPr>
            <p:ph type="sldNum" idx="12"/>
          </p:nvPr>
        </p:nvSpPr>
        <p:spPr>
          <a:xfrm>
            <a:off x="5791200" y="1042417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723" name="Google Shape;723;p184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90967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7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Google Shape;725;p185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90967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6" name="Google Shape;726;p185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7" name="Google Shape;727;p185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8" name="Google Shape;728;p185"/>
          <p:cNvSpPr txBox="1">
            <a:spLocks noGrp="1"/>
          </p:cNvSpPr>
          <p:nvPr>
            <p:ph type="sldNum" idx="12"/>
          </p:nvPr>
        </p:nvSpPr>
        <p:spPr>
          <a:xfrm>
            <a:off x="5791200" y="1036021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spTree>
      <p:nvGrpSpPr>
        <p:cNvPr id="1" name="Shape 7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0" name="Google Shape;730;p186"/>
          <p:cNvSpPr/>
          <p:nvPr/>
        </p:nvSpPr>
        <p:spPr>
          <a:xfrm>
            <a:off x="203200" y="152400"/>
            <a:ext cx="11777472" cy="30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31" name="Google Shape;731;p186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32" name="Google Shape;732;p186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33" name="Google Shape;733;p186"/>
          <p:cNvSpPr/>
          <p:nvPr/>
        </p:nvSpPr>
        <p:spPr>
          <a:xfrm>
            <a:off x="0" y="0"/>
            <a:ext cx="12192000" cy="11887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34" name="Google Shape;734;p186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35" name="Google Shape;735;p186"/>
          <p:cNvSpPr/>
          <p:nvPr/>
        </p:nvSpPr>
        <p:spPr>
          <a:xfrm>
            <a:off x="203200" y="609600"/>
            <a:ext cx="3657600" cy="586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36" name="Google Shape;736;p186"/>
          <p:cNvSpPr txBox="1">
            <a:spLocks noGrp="1"/>
          </p:cNvSpPr>
          <p:nvPr>
            <p:ph type="title"/>
          </p:nvPr>
        </p:nvSpPr>
        <p:spPr>
          <a:xfrm>
            <a:off x="508000" y="914400"/>
            <a:ext cx="3149600" cy="9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Georgia"/>
              <a:buNone/>
              <a:defRPr sz="2200" b="1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7" name="Google Shape;737;p186"/>
          <p:cNvSpPr txBox="1">
            <a:spLocks noGrp="1"/>
          </p:cNvSpPr>
          <p:nvPr>
            <p:ph type="body" idx="1"/>
          </p:nvPr>
        </p:nvSpPr>
        <p:spPr>
          <a:xfrm>
            <a:off x="508000" y="1981201"/>
            <a:ext cx="3149600" cy="4144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20"/>
              </a:spcBef>
              <a:spcAft>
                <a:spcPts val="0"/>
              </a:spcAft>
              <a:buSzPts val="1360"/>
              <a:buNone/>
              <a:defRPr sz="1600">
                <a:solidFill>
                  <a:srgbClr val="FFFFF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84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SzPts val="75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SzPts val="63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SzPts val="900"/>
              <a:buFont typeface="Georgia"/>
              <a:buNone/>
              <a:defRPr sz="9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38" name="Google Shape;738;p186"/>
          <p:cNvSpPr/>
          <p:nvPr/>
        </p:nvSpPr>
        <p:spPr>
          <a:xfrm>
            <a:off x="203200" y="152400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739" name="Google Shape;739;p186"/>
          <p:cNvCxnSpPr/>
          <p:nvPr/>
        </p:nvCxnSpPr>
        <p:spPr>
          <a:xfrm>
            <a:off x="203200" y="53340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909671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740" name="Google Shape;740;p186"/>
          <p:cNvSpPr txBox="1">
            <a:spLocks noGrp="1"/>
          </p:cNvSpPr>
          <p:nvPr>
            <p:ph type="body" idx="2"/>
          </p:nvPr>
        </p:nvSpPr>
        <p:spPr>
          <a:xfrm>
            <a:off x="4165600" y="685800"/>
            <a:ext cx="7518400" cy="54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41" name="Google Shape;741;p186"/>
          <p:cNvSpPr/>
          <p:nvPr/>
        </p:nvSpPr>
        <p:spPr>
          <a:xfrm>
            <a:off x="1727200" y="228600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42" name="Google Shape;742;p186"/>
          <p:cNvSpPr/>
          <p:nvPr/>
        </p:nvSpPr>
        <p:spPr>
          <a:xfrm>
            <a:off x="1853184" y="323088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90967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43" name="Google Shape;743;p186"/>
          <p:cNvSpPr txBox="1">
            <a:spLocks noGrp="1"/>
          </p:cNvSpPr>
          <p:nvPr>
            <p:ph type="sldNum" idx="12"/>
          </p:nvPr>
        </p:nvSpPr>
        <p:spPr>
          <a:xfrm>
            <a:off x="1828800" y="312739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744" name="Google Shape;744;p186"/>
          <p:cNvSpPr/>
          <p:nvPr/>
        </p:nvSpPr>
        <p:spPr>
          <a:xfrm>
            <a:off x="199136" y="6388386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45" name="Google Shape;745;p186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46" name="Google Shape;746;p186"/>
          <p:cNvSpPr txBox="1">
            <a:spLocks noGrp="1"/>
          </p:cNvSpPr>
          <p:nvPr>
            <p:ph type="ftr" idx="11"/>
          </p:nvPr>
        </p:nvSpPr>
        <p:spPr>
          <a:xfrm>
            <a:off x="402336" y="6410848"/>
            <a:ext cx="45110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7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48" name="Google Shape;748;p187"/>
          <p:cNvCxnSpPr/>
          <p:nvPr/>
        </p:nvCxnSpPr>
        <p:spPr>
          <a:xfrm>
            <a:off x="203200" y="53340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909671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749" name="Google Shape;749;p187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0" name="Google Shape;750;p187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1" name="Google Shape;751;p187"/>
          <p:cNvSpPr/>
          <p:nvPr/>
        </p:nvSpPr>
        <p:spPr>
          <a:xfrm>
            <a:off x="0" y="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2" name="Google Shape;752;p187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3" name="Google Shape;753;p187"/>
          <p:cNvSpPr/>
          <p:nvPr/>
        </p:nvSpPr>
        <p:spPr>
          <a:xfrm>
            <a:off x="203200" y="152400"/>
            <a:ext cx="11777472" cy="301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4" name="Google Shape;754;p187"/>
          <p:cNvSpPr/>
          <p:nvPr/>
        </p:nvSpPr>
        <p:spPr>
          <a:xfrm>
            <a:off x="203200" y="609600"/>
            <a:ext cx="3657600" cy="586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5" name="Google Shape;755;p187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6" name="Google Shape;756;p187"/>
          <p:cNvSpPr/>
          <p:nvPr/>
        </p:nvSpPr>
        <p:spPr>
          <a:xfrm>
            <a:off x="1727200" y="228600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7" name="Google Shape;757;p187"/>
          <p:cNvSpPr/>
          <p:nvPr/>
        </p:nvSpPr>
        <p:spPr>
          <a:xfrm>
            <a:off x="1853184" y="323088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90967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58" name="Google Shape;758;p187"/>
          <p:cNvSpPr txBox="1">
            <a:spLocks noGrp="1"/>
          </p:cNvSpPr>
          <p:nvPr>
            <p:ph type="sldNum" idx="12"/>
          </p:nvPr>
        </p:nvSpPr>
        <p:spPr>
          <a:xfrm>
            <a:off x="1828800" y="312739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759" name="Google Shape;759;p187"/>
          <p:cNvSpPr txBox="1">
            <a:spLocks noGrp="1"/>
          </p:cNvSpPr>
          <p:nvPr>
            <p:ph type="title"/>
          </p:nvPr>
        </p:nvSpPr>
        <p:spPr>
          <a:xfrm>
            <a:off x="4000500" y="5029200"/>
            <a:ext cx="782320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Georgia"/>
              <a:buNone/>
              <a:defRPr sz="2400" b="1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0" name="Google Shape;760;p187"/>
          <p:cNvSpPr>
            <a:spLocks noGrp="1"/>
          </p:cNvSpPr>
          <p:nvPr>
            <p:ph type="pic" idx="2"/>
          </p:nvPr>
        </p:nvSpPr>
        <p:spPr>
          <a:xfrm>
            <a:off x="4000500" y="609600"/>
            <a:ext cx="7823200" cy="4267200"/>
          </a:xfrm>
          <a:prstGeom prst="rect">
            <a:avLst/>
          </a:prstGeom>
          <a:noFill/>
          <a:ln>
            <a:noFill/>
          </a:ln>
        </p:spPr>
      </p:sp>
      <p:sp>
        <p:nvSpPr>
          <p:cNvPr id="761" name="Google Shape;761;p187"/>
          <p:cNvSpPr txBox="1">
            <a:spLocks noGrp="1"/>
          </p:cNvSpPr>
          <p:nvPr>
            <p:ph type="body" idx="1"/>
          </p:nvPr>
        </p:nvSpPr>
        <p:spPr>
          <a:xfrm>
            <a:off x="508000" y="990600"/>
            <a:ext cx="3251200" cy="52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20"/>
              </a:spcBef>
              <a:spcAft>
                <a:spcPts val="0"/>
              </a:spcAft>
              <a:buSzPts val="1360"/>
              <a:buFont typeface="Georgia"/>
              <a:buNone/>
              <a:defRPr sz="1600">
                <a:solidFill>
                  <a:srgbClr val="FFFFFF"/>
                </a:solidFill>
              </a:defRPr>
            </a:lvl1pPr>
            <a:lvl2pPr marL="914400" lvl="1" indent="-281940" algn="l">
              <a:spcBef>
                <a:spcPts val="1000"/>
              </a:spcBef>
              <a:spcAft>
                <a:spcPts val="0"/>
              </a:spcAft>
              <a:buSzPts val="840"/>
              <a:buChar char="⚪"/>
              <a:defRPr sz="1200"/>
            </a:lvl2pPr>
            <a:lvl3pPr marL="1371600" lvl="2" indent="-276225" algn="l">
              <a:spcBef>
                <a:spcPts val="200"/>
              </a:spcBef>
              <a:spcAft>
                <a:spcPts val="0"/>
              </a:spcAft>
              <a:buSzPts val="750"/>
              <a:buChar char="⯍"/>
              <a:defRPr sz="1000"/>
            </a:lvl3pPr>
            <a:lvl4pPr marL="1828800" lvl="3" indent="-268605" algn="l">
              <a:spcBef>
                <a:spcPts val="180"/>
              </a:spcBef>
              <a:spcAft>
                <a:spcPts val="0"/>
              </a:spcAft>
              <a:buSzPts val="630"/>
              <a:buChar char="🞆"/>
              <a:defRPr sz="900"/>
            </a:lvl4pPr>
            <a:lvl5pPr marL="2286000" lvl="4" indent="-285750" algn="l">
              <a:spcBef>
                <a:spcPts val="180"/>
              </a:spcBef>
              <a:spcAft>
                <a:spcPts val="0"/>
              </a:spcAft>
              <a:buSzPts val="900"/>
              <a:buFont typeface="Georgia"/>
              <a:buChar char="•"/>
              <a:defRPr sz="9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62" name="Google Shape;762;p187"/>
          <p:cNvSpPr/>
          <p:nvPr/>
        </p:nvSpPr>
        <p:spPr>
          <a:xfrm>
            <a:off x="199136" y="6388386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63" name="Google Shape;763;p187"/>
          <p:cNvSpPr txBox="1">
            <a:spLocks noGrp="1"/>
          </p:cNvSpPr>
          <p:nvPr>
            <p:ph type="dt" idx="10"/>
          </p:nvPr>
        </p:nvSpPr>
        <p:spPr>
          <a:xfrm>
            <a:off x="7717536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4" name="Google Shape;764;p187"/>
          <p:cNvSpPr txBox="1">
            <a:spLocks noGrp="1"/>
          </p:cNvSpPr>
          <p:nvPr>
            <p:ph type="ftr" idx="11"/>
          </p:nvPr>
        </p:nvSpPr>
        <p:spPr>
          <a:xfrm>
            <a:off x="402336" y="6410848"/>
            <a:ext cx="4779264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7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6" name="Google Shape;766;p188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90967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7" name="Google Shape;767;p188"/>
          <p:cNvSpPr txBox="1">
            <a:spLocks noGrp="1"/>
          </p:cNvSpPr>
          <p:nvPr>
            <p:ph type="body" idx="1"/>
          </p:nvPr>
        </p:nvSpPr>
        <p:spPr>
          <a:xfrm rot="5400000">
            <a:off x="3792220" y="-1865884"/>
            <a:ext cx="4599432" cy="1137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68" name="Google Shape;768;p188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9" name="Google Shape;769;p188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70" name="Google Shape;770;p188"/>
          <p:cNvSpPr txBox="1">
            <a:spLocks noGrp="1"/>
          </p:cNvSpPr>
          <p:nvPr>
            <p:ph type="sldNum" idx="12"/>
          </p:nvPr>
        </p:nvSpPr>
        <p:spPr>
          <a:xfrm>
            <a:off x="5791200" y="1040175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spTree>
      <p:nvGrpSpPr>
        <p:cNvPr id="1" name="Shape 7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2" name="Google Shape;772;p189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73" name="Google Shape;773;p189"/>
          <p:cNvSpPr/>
          <p:nvPr/>
        </p:nvSpPr>
        <p:spPr>
          <a:xfrm>
            <a:off x="9347200" y="0"/>
            <a:ext cx="28448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74" name="Google Shape;774;p189"/>
          <p:cNvSpPr/>
          <p:nvPr/>
        </p:nvSpPr>
        <p:spPr>
          <a:xfrm>
            <a:off x="0" y="0"/>
            <a:ext cx="12192000" cy="1554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75" name="Google Shape;775;p189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76" name="Google Shape;776;p189"/>
          <p:cNvSpPr/>
          <p:nvPr/>
        </p:nvSpPr>
        <p:spPr>
          <a:xfrm>
            <a:off x="195072" y="6391657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77" name="Google Shape;777;p189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778" name="Google Shape;778;p189"/>
          <p:cNvCxnSpPr/>
          <p:nvPr/>
        </p:nvCxnSpPr>
        <p:spPr>
          <a:xfrm rot="5400000">
            <a:off x="6403340" y="3278124"/>
            <a:ext cx="6245352" cy="0"/>
          </a:xfrm>
          <a:prstGeom prst="straightConnector1">
            <a:avLst/>
          </a:prstGeom>
          <a:noFill/>
          <a:ln w="9525" cap="flat" cmpd="sng">
            <a:solidFill>
              <a:srgbClr val="909671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779" name="Google Shape;779;p189"/>
          <p:cNvSpPr/>
          <p:nvPr/>
        </p:nvSpPr>
        <p:spPr>
          <a:xfrm>
            <a:off x="9119616" y="2925763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80" name="Google Shape;780;p189"/>
          <p:cNvSpPr/>
          <p:nvPr/>
        </p:nvSpPr>
        <p:spPr>
          <a:xfrm>
            <a:off x="9245600" y="3020251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90967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81" name="Google Shape;781;p189"/>
          <p:cNvSpPr txBox="1">
            <a:spLocks noGrp="1"/>
          </p:cNvSpPr>
          <p:nvPr>
            <p:ph type="sldNum" idx="12"/>
          </p:nvPr>
        </p:nvSpPr>
        <p:spPr>
          <a:xfrm>
            <a:off x="9221216" y="3009902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782" name="Google Shape;782;p189"/>
          <p:cNvSpPr txBox="1">
            <a:spLocks noGrp="1"/>
          </p:cNvSpPr>
          <p:nvPr>
            <p:ph type="body" idx="1"/>
          </p:nvPr>
        </p:nvSpPr>
        <p:spPr>
          <a:xfrm rot="5400000">
            <a:off x="1864517" y="-1153317"/>
            <a:ext cx="5821366" cy="87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783" name="Google Shape;783;p189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4" name="Google Shape;784;p189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5" name="Google Shape;785;p189"/>
          <p:cNvSpPr txBox="1">
            <a:spLocks noGrp="1"/>
          </p:cNvSpPr>
          <p:nvPr>
            <p:ph type="title"/>
          </p:nvPr>
        </p:nvSpPr>
        <p:spPr>
          <a:xfrm rot="5400000">
            <a:off x="7894638" y="2265365"/>
            <a:ext cx="5851525" cy="19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90967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Blank" type="blank">
  <p:cSld name="BLANK">
    <p:spTree>
      <p:nvGrpSpPr>
        <p:cNvPr id="1" name="Shape 8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2" name="Google Shape;802;p33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03" name="Google Shape;803;p33"/>
          <p:cNvSpPr/>
          <p:nvPr/>
        </p:nvSpPr>
        <p:spPr>
          <a:xfrm>
            <a:off x="0" y="0"/>
            <a:ext cx="12192000" cy="1554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04" name="Google Shape;804;p33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05" name="Google Shape;805;p33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06" name="Google Shape;806;p33"/>
          <p:cNvSpPr/>
          <p:nvPr/>
        </p:nvSpPr>
        <p:spPr>
          <a:xfrm>
            <a:off x="195072" y="6391659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07" name="Google Shape;807;p33"/>
          <p:cNvSpPr/>
          <p:nvPr/>
        </p:nvSpPr>
        <p:spPr>
          <a:xfrm>
            <a:off x="203200" y="158496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08" name="Google Shape;808;p33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09" name="Google Shape;809;p33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0" name="Google Shape;810;p33"/>
          <p:cNvSpPr txBox="1">
            <a:spLocks noGrp="1"/>
          </p:cNvSpPr>
          <p:nvPr>
            <p:ph type="sldNum" idx="12"/>
          </p:nvPr>
        </p:nvSpPr>
        <p:spPr>
          <a:xfrm>
            <a:off x="5689600" y="6324600"/>
            <a:ext cx="812800" cy="4413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bg>
      <p:bgPr>
        <a:solidFill>
          <a:schemeClr val="lt2"/>
        </a:solidFill>
        <a:effectLst/>
      </p:bgPr>
    </p:bg>
    <p:spTree>
      <p:nvGrpSpPr>
        <p:cNvPr id="1" name="Shape 8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2" name="Google Shape;812;p140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13" name="Google Shape;813;p140"/>
          <p:cNvSpPr/>
          <p:nvPr/>
        </p:nvSpPr>
        <p:spPr>
          <a:xfrm>
            <a:off x="11988800" y="3048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14" name="Google Shape;814;p140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15" name="Google Shape;815;p140"/>
          <p:cNvSpPr/>
          <p:nvPr/>
        </p:nvSpPr>
        <p:spPr>
          <a:xfrm>
            <a:off x="0" y="0"/>
            <a:ext cx="12192000" cy="2514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16" name="Google Shape;816;p140"/>
          <p:cNvSpPr/>
          <p:nvPr/>
        </p:nvSpPr>
        <p:spPr>
          <a:xfrm>
            <a:off x="195072" y="6391659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17" name="Google Shape;817;p140"/>
          <p:cNvSpPr txBox="1">
            <a:spLocks noGrp="1"/>
          </p:cNvSpPr>
          <p:nvPr>
            <p:ph type="subTitle" idx="1"/>
          </p:nvPr>
        </p:nvSpPr>
        <p:spPr>
          <a:xfrm>
            <a:off x="1828800" y="2819400"/>
            <a:ext cx="85344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320"/>
              </a:spcBef>
              <a:spcAft>
                <a:spcPts val="0"/>
              </a:spcAft>
              <a:buSzPts val="1360"/>
              <a:buNone/>
              <a:defRPr sz="1600" b="1" cap="none">
                <a:solidFill>
                  <a:schemeClr val="dk2"/>
                </a:solidFill>
              </a:defRPr>
            </a:lvl1pPr>
            <a:lvl2pPr lvl="1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2pPr>
            <a:lvl3pPr lvl="2" algn="ctr">
              <a:spcBef>
                <a:spcPts val="360"/>
              </a:spcBef>
              <a:spcAft>
                <a:spcPts val="0"/>
              </a:spcAft>
              <a:buSzPts val="1350"/>
              <a:buNone/>
              <a:defRPr/>
            </a:lvl3pPr>
            <a:lvl4pPr lvl="3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4pPr>
            <a:lvl5pPr lvl="4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5pPr>
            <a:lvl6pPr lvl="5" algn="ctr">
              <a:spcBef>
                <a:spcPts val="360"/>
              </a:spcBef>
              <a:spcAft>
                <a:spcPts val="0"/>
              </a:spcAft>
              <a:buSzPts val="1440"/>
              <a:buNone/>
              <a:defRPr/>
            </a:lvl6pPr>
            <a:lvl7pPr lvl="6" algn="ctr">
              <a:spcBef>
                <a:spcPts val="360"/>
              </a:spcBef>
              <a:spcAft>
                <a:spcPts val="0"/>
              </a:spcAft>
              <a:buSzPts val="1620"/>
              <a:buNone/>
              <a:defRPr/>
            </a:lvl7pPr>
            <a:lvl8pPr lvl="7" algn="ctr">
              <a:spcBef>
                <a:spcPts val="360"/>
              </a:spcBef>
              <a:spcAft>
                <a:spcPts val="0"/>
              </a:spcAft>
              <a:buSzPts val="1800"/>
              <a:buNone/>
              <a:defRPr/>
            </a:lvl8pPr>
            <a:lvl9pPr lvl="8" algn="ctr">
              <a:spcBef>
                <a:spcPts val="360"/>
              </a:spcBef>
              <a:spcAft>
                <a:spcPts val="0"/>
              </a:spcAft>
              <a:buSzPts val="1620"/>
              <a:buNone/>
              <a:defRPr/>
            </a:lvl9pPr>
          </a:lstStyle>
          <a:p>
            <a:endParaRPr/>
          </a:p>
        </p:txBody>
      </p:sp>
      <p:sp>
        <p:nvSpPr>
          <p:cNvPr id="818" name="Google Shape;818;p140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19" name="Google Shape;819;p140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820" name="Google Shape;820;p140"/>
          <p:cNvCxnSpPr/>
          <p:nvPr/>
        </p:nvCxnSpPr>
        <p:spPr>
          <a:xfrm>
            <a:off x="207264" y="2420112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7A9798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821" name="Google Shape;821;p140"/>
          <p:cNvSpPr/>
          <p:nvPr/>
        </p:nvSpPr>
        <p:spPr>
          <a:xfrm>
            <a:off x="203200" y="152400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22" name="Google Shape;822;p140"/>
          <p:cNvSpPr/>
          <p:nvPr/>
        </p:nvSpPr>
        <p:spPr>
          <a:xfrm>
            <a:off x="5689600" y="2115312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23" name="Google Shape;823;p140"/>
          <p:cNvSpPr/>
          <p:nvPr/>
        </p:nvSpPr>
        <p:spPr>
          <a:xfrm>
            <a:off x="5815584" y="2209800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7A979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24" name="Google Shape;824;p140"/>
          <p:cNvSpPr txBox="1">
            <a:spLocks noGrp="1"/>
          </p:cNvSpPr>
          <p:nvPr>
            <p:ph type="sldNum" idx="12"/>
          </p:nvPr>
        </p:nvSpPr>
        <p:spPr>
          <a:xfrm>
            <a:off x="5791200" y="2199453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825" name="Google Shape;825;p140"/>
          <p:cNvSpPr txBox="1">
            <a:spLocks noGrp="1"/>
          </p:cNvSpPr>
          <p:nvPr>
            <p:ph type="ctrTitle"/>
          </p:nvPr>
        </p:nvSpPr>
        <p:spPr>
          <a:xfrm>
            <a:off x="914400" y="381000"/>
            <a:ext cx="103632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200"/>
              <a:buFont typeface="Georgia"/>
              <a:buNone/>
              <a:defRPr sz="4200">
                <a:solidFill>
                  <a:schemeClr val="accen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bg>
      <p:bgPr>
        <a:solidFill>
          <a:schemeClr val="lt2"/>
        </a:solidFill>
        <a:effectLst/>
      </p:bgPr>
    </p:bg>
    <p:spTree>
      <p:nvGrpSpPr>
        <p:cNvPr id="1" name="Shape 8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7" name="Google Shape;827;p141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  <a:defRPr>
                <a:solidFill>
                  <a:srgbClr val="7A9798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8" name="Google Shape;828;p141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29" name="Google Shape;829;p141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30" name="Google Shape;830;p141"/>
          <p:cNvSpPr txBox="1">
            <a:spLocks noGrp="1"/>
          </p:cNvSpPr>
          <p:nvPr>
            <p:ph type="sldNum" idx="12"/>
          </p:nvPr>
        </p:nvSpPr>
        <p:spPr>
          <a:xfrm>
            <a:off x="5815584" y="1026375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831" name="Google Shape;831;p141"/>
          <p:cNvSpPr txBox="1">
            <a:spLocks noGrp="1"/>
          </p:cNvSpPr>
          <p:nvPr>
            <p:ph type="body" idx="1"/>
          </p:nvPr>
        </p:nvSpPr>
        <p:spPr>
          <a:xfrm>
            <a:off x="402336" y="1527048"/>
            <a:ext cx="1133856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Section Header" type="secHead">
  <p:cSld name="SECTION_HEADER">
    <p:bg>
      <p:bgPr>
        <a:solidFill>
          <a:schemeClr val="lt1"/>
        </a:solidFill>
        <a:effectLst/>
      </p:bgPr>
    </p:bg>
    <p:spTree>
      <p:nvGrpSpPr>
        <p:cNvPr id="1" name="Shape 8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3" name="Google Shape;833;p142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34" name="Google Shape;834;p142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35" name="Google Shape;835;p142"/>
          <p:cNvSpPr/>
          <p:nvPr/>
        </p:nvSpPr>
        <p:spPr>
          <a:xfrm>
            <a:off x="0" y="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36" name="Google Shape;836;p142"/>
          <p:cNvSpPr/>
          <p:nvPr/>
        </p:nvSpPr>
        <p:spPr>
          <a:xfrm>
            <a:off x="11988800" y="1905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37" name="Google Shape;837;p142"/>
          <p:cNvSpPr/>
          <p:nvPr/>
        </p:nvSpPr>
        <p:spPr>
          <a:xfrm>
            <a:off x="203200" y="2286000"/>
            <a:ext cx="11777472" cy="304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38" name="Google Shape;838;p142"/>
          <p:cNvSpPr/>
          <p:nvPr/>
        </p:nvSpPr>
        <p:spPr>
          <a:xfrm>
            <a:off x="207264" y="142352"/>
            <a:ext cx="11777472" cy="213969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39" name="Google Shape;839;p142"/>
          <p:cNvSpPr txBox="1">
            <a:spLocks noGrp="1"/>
          </p:cNvSpPr>
          <p:nvPr>
            <p:ph type="body" idx="1"/>
          </p:nvPr>
        </p:nvSpPr>
        <p:spPr>
          <a:xfrm>
            <a:off x="1824568" y="2743200"/>
            <a:ext cx="8640232" cy="16732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ctr">
              <a:spcBef>
                <a:spcPts val="320"/>
              </a:spcBef>
              <a:spcAft>
                <a:spcPts val="0"/>
              </a:spcAft>
              <a:buSzPts val="1360"/>
              <a:buNone/>
              <a:defRPr sz="1600" b="1" cap="none">
                <a:solidFill>
                  <a:schemeClr val="dk2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SzPts val="126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SzPts val="12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SzPts val="98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SzPts val="1400"/>
              <a:buFont typeface="Georgia"/>
              <a:buNone/>
              <a:defRPr sz="1400">
                <a:solidFill>
                  <a:srgbClr val="888888"/>
                </a:solidFill>
              </a:defRPr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40" name="Google Shape;840;p142"/>
          <p:cNvSpPr/>
          <p:nvPr/>
        </p:nvSpPr>
        <p:spPr>
          <a:xfrm>
            <a:off x="195072" y="6391659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41" name="Google Shape;841;p142"/>
          <p:cNvSpPr/>
          <p:nvPr/>
        </p:nvSpPr>
        <p:spPr>
          <a:xfrm>
            <a:off x="203200" y="152400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42" name="Google Shape;842;p142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43" name="Google Shape;843;p142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844" name="Google Shape;844;p142"/>
          <p:cNvCxnSpPr/>
          <p:nvPr/>
        </p:nvCxnSpPr>
        <p:spPr>
          <a:xfrm>
            <a:off x="203200" y="243840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7A9798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845" name="Google Shape;845;p142"/>
          <p:cNvSpPr/>
          <p:nvPr/>
        </p:nvSpPr>
        <p:spPr>
          <a:xfrm>
            <a:off x="5689600" y="2115312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46" name="Google Shape;846;p142"/>
          <p:cNvSpPr/>
          <p:nvPr/>
        </p:nvSpPr>
        <p:spPr>
          <a:xfrm>
            <a:off x="5815584" y="2209800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7A979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47" name="Google Shape;847;p142"/>
          <p:cNvSpPr txBox="1">
            <a:spLocks noGrp="1"/>
          </p:cNvSpPr>
          <p:nvPr>
            <p:ph type="sldNum" idx="12"/>
          </p:nvPr>
        </p:nvSpPr>
        <p:spPr>
          <a:xfrm>
            <a:off x="5791200" y="2199453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848" name="Google Shape;848;p142"/>
          <p:cNvSpPr txBox="1">
            <a:spLocks noGrp="1"/>
          </p:cNvSpPr>
          <p:nvPr>
            <p:ph type="title"/>
          </p:nvPr>
        </p:nvSpPr>
        <p:spPr>
          <a:xfrm>
            <a:off x="963084" y="533400"/>
            <a:ext cx="10363200" cy="1524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200"/>
              <a:buFont typeface="Georgia"/>
              <a:buNone/>
              <a:defRPr sz="4200" b="0" cap="none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bg>
      <p:bgPr>
        <a:solidFill>
          <a:schemeClr val="lt2"/>
        </a:solidFill>
        <a:effectLst/>
      </p:bgPr>
    </p:bg>
    <p:spTree>
      <p:nvGrpSpPr>
        <p:cNvPr id="1" name="Shape 8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" name="Google Shape;850;p143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1" name="Google Shape;851;p143"/>
          <p:cNvSpPr txBox="1">
            <a:spLocks noGrp="1"/>
          </p:cNvSpPr>
          <p:nvPr>
            <p:ph type="dt" idx="10"/>
          </p:nvPr>
        </p:nvSpPr>
        <p:spPr>
          <a:xfrm>
            <a:off x="7721600" y="640994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2" name="Google Shape;852;p143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53" name="Google Shape;853;p143"/>
          <p:cNvSpPr txBox="1">
            <a:spLocks noGrp="1"/>
          </p:cNvSpPr>
          <p:nvPr>
            <p:ph type="sldNum" idx="12"/>
          </p:nvPr>
        </p:nvSpPr>
        <p:spPr>
          <a:xfrm>
            <a:off x="5791200" y="1040177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854" name="Google Shape;854;p143"/>
          <p:cNvCxnSpPr/>
          <p:nvPr/>
        </p:nvCxnSpPr>
        <p:spPr>
          <a:xfrm rot="10800000" flipH="1">
            <a:off x="6084109" y="1575654"/>
            <a:ext cx="11895" cy="4819557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855" name="Google Shape;855;p143"/>
          <p:cNvSpPr txBox="1">
            <a:spLocks noGrp="1"/>
          </p:cNvSpPr>
          <p:nvPr>
            <p:ph type="body" idx="1"/>
          </p:nvPr>
        </p:nvSpPr>
        <p:spPr>
          <a:xfrm>
            <a:off x="402336" y="1371600"/>
            <a:ext cx="5384800" cy="4681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3538" algn="l">
              <a:spcBef>
                <a:spcPts val="500"/>
              </a:spcBef>
              <a:spcAft>
                <a:spcPts val="0"/>
              </a:spcAft>
              <a:buSzPts val="2125"/>
              <a:buChar char="⚫"/>
              <a:defRPr sz="2500"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56" name="Google Shape;856;p143"/>
          <p:cNvSpPr txBox="1">
            <a:spLocks noGrp="1"/>
          </p:cNvSpPr>
          <p:nvPr>
            <p:ph type="body" idx="2"/>
          </p:nvPr>
        </p:nvSpPr>
        <p:spPr>
          <a:xfrm>
            <a:off x="6400800" y="1371600"/>
            <a:ext cx="5384800" cy="46817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63538" algn="l">
              <a:spcBef>
                <a:spcPts val="500"/>
              </a:spcBef>
              <a:spcAft>
                <a:spcPts val="0"/>
              </a:spcAft>
              <a:buSzPts val="2125"/>
              <a:buChar char="⚫"/>
              <a:defRPr sz="2500"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mparison" type="twoTxTwoObj">
  <p:cSld name="TWO_OBJECTS_WITH_TEXT">
    <p:bg>
      <p:bgPr>
        <a:solidFill>
          <a:schemeClr val="lt2"/>
        </a:solidFill>
        <a:effectLst/>
      </p:bgPr>
    </p:bg>
    <p:spTree>
      <p:nvGrpSpPr>
        <p:cNvPr id="1" name="Shape 8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58" name="Google Shape;858;p144"/>
          <p:cNvCxnSpPr/>
          <p:nvPr/>
        </p:nvCxnSpPr>
        <p:spPr>
          <a:xfrm rot="10800000">
            <a:off x="6096000" y="2200275"/>
            <a:ext cx="0" cy="4187952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859" name="Google Shape;859;p144"/>
          <p:cNvSpPr/>
          <p:nvPr/>
        </p:nvSpPr>
        <p:spPr>
          <a:xfrm>
            <a:off x="0" y="0"/>
            <a:ext cx="12192000" cy="14478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60" name="Google Shape;860;p144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61" name="Google Shape;861;p144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62" name="Google Shape;862;p144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63" name="Google Shape;863;p144"/>
          <p:cNvSpPr/>
          <p:nvPr/>
        </p:nvSpPr>
        <p:spPr>
          <a:xfrm>
            <a:off x="203200" y="1371600"/>
            <a:ext cx="11777472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64" name="Google Shape;864;p144"/>
          <p:cNvSpPr/>
          <p:nvPr/>
        </p:nvSpPr>
        <p:spPr>
          <a:xfrm>
            <a:off x="194564" y="6391656"/>
            <a:ext cx="11777472" cy="31089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65" name="Google Shape;865;p144"/>
          <p:cNvSpPr txBox="1">
            <a:spLocks noGrp="1"/>
          </p:cNvSpPr>
          <p:nvPr>
            <p:ph type="body" idx="1"/>
          </p:nvPr>
        </p:nvSpPr>
        <p:spPr>
          <a:xfrm>
            <a:off x="402336" y="1524000"/>
            <a:ext cx="5386917" cy="732974"/>
          </a:xfrm>
          <a:prstGeom prst="rect">
            <a:avLst/>
          </a:prstGeom>
          <a:noFill/>
          <a:ln>
            <a:noFill/>
          </a:ln>
          <a:effectLst>
            <a:outerShdw blurRad="50800" dist="254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spcBef>
                <a:spcPts val="440"/>
              </a:spcBef>
              <a:spcAft>
                <a:spcPts val="0"/>
              </a:spcAft>
              <a:buSzPts val="1870"/>
              <a:buNone/>
              <a:defRPr sz="2200" b="1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SzPts val="1350"/>
              <a:buNone/>
              <a:defRPr sz="18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SzPts val="1120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SzPts val="1600"/>
              <a:buFont typeface="Georgia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66" name="Google Shape;866;p144"/>
          <p:cNvSpPr txBox="1">
            <a:spLocks noGrp="1"/>
          </p:cNvSpPr>
          <p:nvPr>
            <p:ph type="body" idx="2"/>
          </p:nvPr>
        </p:nvSpPr>
        <p:spPr>
          <a:xfrm>
            <a:off x="6388442" y="1524000"/>
            <a:ext cx="5389033" cy="731520"/>
          </a:xfrm>
          <a:prstGeom prst="rect">
            <a:avLst/>
          </a:prstGeom>
          <a:noFill/>
          <a:ln>
            <a:noFill/>
          </a:ln>
          <a:effectLst>
            <a:outerShdw blurRad="50800" dist="254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spcBef>
                <a:spcPts val="440"/>
              </a:spcBef>
              <a:spcAft>
                <a:spcPts val="0"/>
              </a:spcAft>
              <a:buSzPts val="1870"/>
              <a:buNone/>
              <a:defRPr sz="22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SzPts val="1400"/>
              <a:buNone/>
              <a:defRPr sz="20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SzPts val="1350"/>
              <a:buNone/>
              <a:defRPr sz="18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SzPts val="1120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SzPts val="1600"/>
              <a:buFont typeface="Georgia"/>
              <a:buNone/>
              <a:defRPr sz="1600" b="1">
                <a:solidFill>
                  <a:schemeClr val="lt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67" name="Google Shape;867;p144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68" name="Google Shape;868;p144"/>
          <p:cNvSpPr txBox="1">
            <a:spLocks noGrp="1"/>
          </p:cNvSpPr>
          <p:nvPr>
            <p:ph type="ftr" idx="11"/>
          </p:nvPr>
        </p:nvSpPr>
        <p:spPr>
          <a:xfrm>
            <a:off x="406400" y="6409944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cxnSp>
        <p:nvCxnSpPr>
          <p:cNvPr id="869" name="Google Shape;869;p144"/>
          <p:cNvCxnSpPr/>
          <p:nvPr/>
        </p:nvCxnSpPr>
        <p:spPr>
          <a:xfrm>
            <a:off x="203200" y="128016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7A9798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870" name="Google Shape;870;p144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71" name="Google Shape;871;p144"/>
          <p:cNvSpPr txBox="1">
            <a:spLocks noGrp="1"/>
          </p:cNvSpPr>
          <p:nvPr>
            <p:ph type="body" idx="3"/>
          </p:nvPr>
        </p:nvSpPr>
        <p:spPr>
          <a:xfrm>
            <a:off x="402336" y="2471383"/>
            <a:ext cx="5388864" cy="381840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72" name="Google Shape;872;p144"/>
          <p:cNvSpPr txBox="1">
            <a:spLocks noGrp="1"/>
          </p:cNvSpPr>
          <p:nvPr>
            <p:ph type="body" idx="4"/>
          </p:nvPr>
        </p:nvSpPr>
        <p:spPr>
          <a:xfrm>
            <a:off x="6400800" y="2471383"/>
            <a:ext cx="5384800" cy="382219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73" name="Google Shape;873;p144"/>
          <p:cNvSpPr/>
          <p:nvPr/>
        </p:nvSpPr>
        <p:spPr>
          <a:xfrm>
            <a:off x="5689600" y="956036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74" name="Google Shape;874;p144"/>
          <p:cNvSpPr/>
          <p:nvPr/>
        </p:nvSpPr>
        <p:spPr>
          <a:xfrm>
            <a:off x="5815584" y="1050524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7A979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75" name="Google Shape;875;p144"/>
          <p:cNvSpPr txBox="1">
            <a:spLocks noGrp="1"/>
          </p:cNvSpPr>
          <p:nvPr>
            <p:ph type="sldNum" idx="12"/>
          </p:nvPr>
        </p:nvSpPr>
        <p:spPr>
          <a:xfrm>
            <a:off x="5791200" y="1042419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876" name="Google Shape;876;p144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8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8" name="Google Shape;878;p145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79" name="Google Shape;879;p145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0" name="Google Shape;880;p145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81" name="Google Shape;881;p145"/>
          <p:cNvSpPr txBox="1">
            <a:spLocks noGrp="1"/>
          </p:cNvSpPr>
          <p:nvPr>
            <p:ph type="sldNum" idx="12"/>
          </p:nvPr>
        </p:nvSpPr>
        <p:spPr>
          <a:xfrm>
            <a:off x="5791200" y="1036023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Content with Caption" type="objTx">
  <p:cSld name="OBJECT_WITH_CAPTION_TEXT">
    <p:bg>
      <p:bgPr>
        <a:solidFill>
          <a:schemeClr val="lt1"/>
        </a:solidFill>
        <a:effectLst/>
      </p:bgPr>
    </p:bg>
    <p:spTree>
      <p:nvGrpSpPr>
        <p:cNvPr id="1" name="Shape 8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3" name="Google Shape;883;p146"/>
          <p:cNvSpPr/>
          <p:nvPr/>
        </p:nvSpPr>
        <p:spPr>
          <a:xfrm>
            <a:off x="203200" y="152400"/>
            <a:ext cx="11777472" cy="3048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84" name="Google Shape;884;p146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85" name="Google Shape;885;p146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86" name="Google Shape;886;p146"/>
          <p:cNvSpPr/>
          <p:nvPr/>
        </p:nvSpPr>
        <p:spPr>
          <a:xfrm>
            <a:off x="0" y="0"/>
            <a:ext cx="12192000" cy="11887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87" name="Google Shape;887;p146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88" name="Google Shape;888;p146"/>
          <p:cNvSpPr/>
          <p:nvPr/>
        </p:nvSpPr>
        <p:spPr>
          <a:xfrm>
            <a:off x="203200" y="609600"/>
            <a:ext cx="3657600" cy="586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89" name="Google Shape;889;p146"/>
          <p:cNvSpPr txBox="1">
            <a:spLocks noGrp="1"/>
          </p:cNvSpPr>
          <p:nvPr>
            <p:ph type="title"/>
          </p:nvPr>
        </p:nvSpPr>
        <p:spPr>
          <a:xfrm>
            <a:off x="508000" y="914400"/>
            <a:ext cx="3149600" cy="990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200"/>
              <a:buFont typeface="Georgia"/>
              <a:buNone/>
              <a:defRPr sz="2200" b="1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0" name="Google Shape;890;p146"/>
          <p:cNvSpPr txBox="1">
            <a:spLocks noGrp="1"/>
          </p:cNvSpPr>
          <p:nvPr>
            <p:ph type="body" idx="1"/>
          </p:nvPr>
        </p:nvSpPr>
        <p:spPr>
          <a:xfrm>
            <a:off x="508000" y="1981203"/>
            <a:ext cx="3149600" cy="4144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20"/>
              </a:spcBef>
              <a:spcAft>
                <a:spcPts val="0"/>
              </a:spcAft>
              <a:buSzPts val="1360"/>
              <a:buNone/>
              <a:defRPr sz="1600">
                <a:solidFill>
                  <a:srgbClr val="FFFFF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84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SzPts val="75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SzPts val="63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SzPts val="900"/>
              <a:buFont typeface="Georgia"/>
              <a:buNone/>
              <a:defRPr sz="9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91" name="Google Shape;891;p146"/>
          <p:cNvSpPr/>
          <p:nvPr/>
        </p:nvSpPr>
        <p:spPr>
          <a:xfrm>
            <a:off x="203200" y="152400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892" name="Google Shape;892;p146"/>
          <p:cNvCxnSpPr/>
          <p:nvPr/>
        </p:nvCxnSpPr>
        <p:spPr>
          <a:xfrm>
            <a:off x="203200" y="53340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7A9798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893" name="Google Shape;893;p146"/>
          <p:cNvSpPr txBox="1">
            <a:spLocks noGrp="1"/>
          </p:cNvSpPr>
          <p:nvPr>
            <p:ph type="body" idx="2"/>
          </p:nvPr>
        </p:nvSpPr>
        <p:spPr>
          <a:xfrm>
            <a:off x="4165600" y="685800"/>
            <a:ext cx="7518400" cy="541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894" name="Google Shape;894;p146"/>
          <p:cNvSpPr/>
          <p:nvPr/>
        </p:nvSpPr>
        <p:spPr>
          <a:xfrm>
            <a:off x="1727200" y="228600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95" name="Google Shape;895;p146"/>
          <p:cNvSpPr/>
          <p:nvPr/>
        </p:nvSpPr>
        <p:spPr>
          <a:xfrm>
            <a:off x="1853184" y="323088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7A979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96" name="Google Shape;896;p146"/>
          <p:cNvSpPr txBox="1">
            <a:spLocks noGrp="1"/>
          </p:cNvSpPr>
          <p:nvPr>
            <p:ph type="sldNum" idx="12"/>
          </p:nvPr>
        </p:nvSpPr>
        <p:spPr>
          <a:xfrm>
            <a:off x="1828800" y="312741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lvl="1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lvl="2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lvl="3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lvl="4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lvl="5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lvl="6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lvl="7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lvl="8" indent="0" algn="ctr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897" name="Google Shape;897;p146"/>
          <p:cNvSpPr/>
          <p:nvPr/>
        </p:nvSpPr>
        <p:spPr>
          <a:xfrm>
            <a:off x="199136" y="6388388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898" name="Google Shape;898;p146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899" name="Google Shape;899;p146"/>
          <p:cNvSpPr txBox="1">
            <a:spLocks noGrp="1"/>
          </p:cNvSpPr>
          <p:nvPr>
            <p:ph type="ftr" idx="11"/>
          </p:nvPr>
        </p:nvSpPr>
        <p:spPr>
          <a:xfrm>
            <a:off x="402336" y="6410848"/>
            <a:ext cx="451104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Picture with Caption" type="picTx">
  <p:cSld name="PICTURE_WITH_CAPTION_TEXT">
    <p:spTree>
      <p:nvGrpSpPr>
        <p:cNvPr id="1" name="Shape 9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01" name="Google Shape;901;p147"/>
          <p:cNvCxnSpPr/>
          <p:nvPr/>
        </p:nvCxnSpPr>
        <p:spPr>
          <a:xfrm>
            <a:off x="203200" y="533400"/>
            <a:ext cx="11777472" cy="0"/>
          </a:xfrm>
          <a:prstGeom prst="straightConnector1">
            <a:avLst/>
          </a:prstGeom>
          <a:noFill/>
          <a:ln w="11425" cap="flat" cmpd="sng">
            <a:solidFill>
              <a:srgbClr val="7A9798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902" name="Google Shape;902;p147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03" name="Google Shape;903;p147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04" name="Google Shape;904;p147"/>
          <p:cNvSpPr/>
          <p:nvPr/>
        </p:nvSpPr>
        <p:spPr>
          <a:xfrm>
            <a:off x="0" y="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05" name="Google Shape;905;p147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06" name="Google Shape;906;p147"/>
          <p:cNvSpPr/>
          <p:nvPr/>
        </p:nvSpPr>
        <p:spPr>
          <a:xfrm>
            <a:off x="203200" y="152400"/>
            <a:ext cx="11777472" cy="301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07" name="Google Shape;907;p147"/>
          <p:cNvSpPr/>
          <p:nvPr/>
        </p:nvSpPr>
        <p:spPr>
          <a:xfrm>
            <a:off x="203200" y="609600"/>
            <a:ext cx="3657600" cy="5867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08" name="Google Shape;908;p147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09" name="Google Shape;909;p147"/>
          <p:cNvSpPr/>
          <p:nvPr/>
        </p:nvSpPr>
        <p:spPr>
          <a:xfrm>
            <a:off x="1727200" y="228600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10" name="Google Shape;910;p147"/>
          <p:cNvSpPr/>
          <p:nvPr/>
        </p:nvSpPr>
        <p:spPr>
          <a:xfrm>
            <a:off x="1853184" y="323088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7A979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11" name="Google Shape;911;p147"/>
          <p:cNvSpPr txBox="1">
            <a:spLocks noGrp="1"/>
          </p:cNvSpPr>
          <p:nvPr>
            <p:ph type="sldNum" idx="12"/>
          </p:nvPr>
        </p:nvSpPr>
        <p:spPr>
          <a:xfrm>
            <a:off x="1828800" y="312741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912" name="Google Shape;912;p147"/>
          <p:cNvSpPr txBox="1">
            <a:spLocks noGrp="1"/>
          </p:cNvSpPr>
          <p:nvPr>
            <p:ph type="title"/>
          </p:nvPr>
        </p:nvSpPr>
        <p:spPr>
          <a:xfrm>
            <a:off x="4000500" y="5029200"/>
            <a:ext cx="782320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400"/>
              <a:buFont typeface="Georgia"/>
              <a:buNone/>
              <a:defRPr sz="2400" b="1">
                <a:solidFill>
                  <a:schemeClr val="dk2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3" name="Google Shape;913;p147"/>
          <p:cNvSpPr>
            <a:spLocks noGrp="1"/>
          </p:cNvSpPr>
          <p:nvPr>
            <p:ph type="pic" idx="2"/>
          </p:nvPr>
        </p:nvSpPr>
        <p:spPr>
          <a:xfrm>
            <a:off x="4000500" y="609600"/>
            <a:ext cx="7823200" cy="4267200"/>
          </a:xfrm>
          <a:prstGeom prst="rect">
            <a:avLst/>
          </a:prstGeom>
          <a:noFill/>
          <a:ln>
            <a:noFill/>
          </a:ln>
        </p:spPr>
      </p:sp>
      <p:sp>
        <p:nvSpPr>
          <p:cNvPr id="914" name="Google Shape;914;p147"/>
          <p:cNvSpPr txBox="1">
            <a:spLocks noGrp="1"/>
          </p:cNvSpPr>
          <p:nvPr>
            <p:ph type="body" idx="1"/>
          </p:nvPr>
        </p:nvSpPr>
        <p:spPr>
          <a:xfrm>
            <a:off x="508000" y="990600"/>
            <a:ext cx="3251200" cy="525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20"/>
              </a:spcBef>
              <a:spcAft>
                <a:spcPts val="0"/>
              </a:spcAft>
              <a:buSzPts val="1360"/>
              <a:buFont typeface="Georgia"/>
              <a:buNone/>
              <a:defRPr sz="1600">
                <a:solidFill>
                  <a:srgbClr val="FFFFFF"/>
                </a:solidFill>
              </a:defRPr>
            </a:lvl1pPr>
            <a:lvl2pPr marL="914400" lvl="1" indent="-281940" algn="l">
              <a:spcBef>
                <a:spcPts val="1000"/>
              </a:spcBef>
              <a:spcAft>
                <a:spcPts val="0"/>
              </a:spcAft>
              <a:buSzPts val="840"/>
              <a:buChar char="⚪"/>
              <a:defRPr sz="1200"/>
            </a:lvl2pPr>
            <a:lvl3pPr marL="1371600" lvl="2" indent="-276225" algn="l">
              <a:spcBef>
                <a:spcPts val="200"/>
              </a:spcBef>
              <a:spcAft>
                <a:spcPts val="0"/>
              </a:spcAft>
              <a:buSzPts val="750"/>
              <a:buChar char="⯍"/>
              <a:defRPr sz="1000"/>
            </a:lvl3pPr>
            <a:lvl4pPr marL="1828800" lvl="3" indent="-268605" algn="l">
              <a:spcBef>
                <a:spcPts val="180"/>
              </a:spcBef>
              <a:spcAft>
                <a:spcPts val="0"/>
              </a:spcAft>
              <a:buSzPts val="630"/>
              <a:buChar char="🞆"/>
              <a:defRPr sz="900"/>
            </a:lvl4pPr>
            <a:lvl5pPr marL="2286000" lvl="4" indent="-285750" algn="l">
              <a:spcBef>
                <a:spcPts val="180"/>
              </a:spcBef>
              <a:spcAft>
                <a:spcPts val="0"/>
              </a:spcAft>
              <a:buSzPts val="900"/>
              <a:buFont typeface="Georgia"/>
              <a:buChar char="•"/>
              <a:defRPr sz="900"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915" name="Google Shape;915;p147"/>
          <p:cNvSpPr/>
          <p:nvPr/>
        </p:nvSpPr>
        <p:spPr>
          <a:xfrm>
            <a:off x="199136" y="6388388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16" name="Google Shape;916;p147"/>
          <p:cNvSpPr txBox="1">
            <a:spLocks noGrp="1"/>
          </p:cNvSpPr>
          <p:nvPr>
            <p:ph type="dt" idx="10"/>
          </p:nvPr>
        </p:nvSpPr>
        <p:spPr>
          <a:xfrm>
            <a:off x="7717536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17" name="Google Shape;917;p147"/>
          <p:cNvSpPr txBox="1">
            <a:spLocks noGrp="1"/>
          </p:cNvSpPr>
          <p:nvPr>
            <p:ph type="ftr" idx="11"/>
          </p:nvPr>
        </p:nvSpPr>
        <p:spPr>
          <a:xfrm>
            <a:off x="402336" y="6410848"/>
            <a:ext cx="4779264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bg>
      <p:bgPr>
        <a:solidFill>
          <a:schemeClr val="lt2"/>
        </a:solidFill>
        <a:effectLst/>
      </p:bgPr>
    </p:bg>
    <p:spTree>
      <p:nvGrpSpPr>
        <p:cNvPr id="1" name="Shape 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9" name="Google Shape;919;p148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0" name="Google Shape;920;p148"/>
          <p:cNvSpPr txBox="1">
            <a:spLocks noGrp="1"/>
          </p:cNvSpPr>
          <p:nvPr>
            <p:ph type="body" idx="1"/>
          </p:nvPr>
        </p:nvSpPr>
        <p:spPr>
          <a:xfrm rot="5400000">
            <a:off x="3792220" y="-1865884"/>
            <a:ext cx="4599432" cy="1137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921" name="Google Shape;921;p148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2" name="Google Shape;922;p148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23" name="Google Shape;923;p148"/>
          <p:cNvSpPr txBox="1">
            <a:spLocks noGrp="1"/>
          </p:cNvSpPr>
          <p:nvPr>
            <p:ph type="sldNum" idx="12"/>
          </p:nvPr>
        </p:nvSpPr>
        <p:spPr>
          <a:xfrm>
            <a:off x="5791200" y="1040177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Vertical Title and Text" type="vertTitleAndTx">
  <p:cSld name="VERTICAL_TITLE_AND_VERTICAL_TEXT">
    <p:bg>
      <p:bgPr>
        <a:solidFill>
          <a:schemeClr val="lt2"/>
        </a:solidFill>
        <a:effectLst/>
      </p:bgPr>
    </p:bg>
    <p:spTree>
      <p:nvGrpSpPr>
        <p:cNvPr id="1" name="Shape 9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5" name="Google Shape;925;p149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26" name="Google Shape;926;p149"/>
          <p:cNvSpPr/>
          <p:nvPr/>
        </p:nvSpPr>
        <p:spPr>
          <a:xfrm>
            <a:off x="9347200" y="0"/>
            <a:ext cx="28448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27" name="Google Shape;927;p149"/>
          <p:cNvSpPr/>
          <p:nvPr/>
        </p:nvSpPr>
        <p:spPr>
          <a:xfrm>
            <a:off x="0" y="0"/>
            <a:ext cx="12192000" cy="15544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28" name="Google Shape;928;p149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29" name="Google Shape;929;p149"/>
          <p:cNvSpPr/>
          <p:nvPr/>
        </p:nvSpPr>
        <p:spPr>
          <a:xfrm>
            <a:off x="195072" y="6391659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30" name="Google Shape;930;p149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931" name="Google Shape;931;p149"/>
          <p:cNvCxnSpPr/>
          <p:nvPr/>
        </p:nvCxnSpPr>
        <p:spPr>
          <a:xfrm rot="5400000">
            <a:off x="6403340" y="3278124"/>
            <a:ext cx="6245352" cy="0"/>
          </a:xfrm>
          <a:prstGeom prst="straightConnector1">
            <a:avLst/>
          </a:prstGeom>
          <a:noFill/>
          <a:ln w="9525" cap="flat" cmpd="sng">
            <a:solidFill>
              <a:srgbClr val="7A9798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932" name="Google Shape;932;p149"/>
          <p:cNvSpPr/>
          <p:nvPr/>
        </p:nvSpPr>
        <p:spPr>
          <a:xfrm>
            <a:off x="9119616" y="2925763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33" name="Google Shape;933;p149"/>
          <p:cNvSpPr/>
          <p:nvPr/>
        </p:nvSpPr>
        <p:spPr>
          <a:xfrm>
            <a:off x="9245600" y="3020251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7A979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934" name="Google Shape;934;p149"/>
          <p:cNvSpPr txBox="1">
            <a:spLocks noGrp="1"/>
          </p:cNvSpPr>
          <p:nvPr>
            <p:ph type="sldNum" idx="12"/>
          </p:nvPr>
        </p:nvSpPr>
        <p:spPr>
          <a:xfrm>
            <a:off x="9221216" y="3009904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935" name="Google Shape;935;p149"/>
          <p:cNvSpPr txBox="1">
            <a:spLocks noGrp="1"/>
          </p:cNvSpPr>
          <p:nvPr>
            <p:ph type="body" idx="1"/>
          </p:nvPr>
        </p:nvSpPr>
        <p:spPr>
          <a:xfrm rot="5400000">
            <a:off x="1864517" y="-1153317"/>
            <a:ext cx="5821366" cy="873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5755" algn="l">
              <a:spcBef>
                <a:spcPts val="360"/>
              </a:spcBef>
              <a:spcAft>
                <a:spcPts val="0"/>
              </a:spcAft>
              <a:buSzPts val="1530"/>
              <a:buChar char="⚫"/>
              <a:defRPr/>
            </a:lvl1pPr>
            <a:lvl2pPr marL="914400" lvl="1" indent="-308610" algn="l">
              <a:spcBef>
                <a:spcPts val="360"/>
              </a:spcBef>
              <a:spcAft>
                <a:spcPts val="0"/>
              </a:spcAft>
              <a:buSzPts val="1260"/>
              <a:buChar char="⚪"/>
              <a:defRPr/>
            </a:lvl2pPr>
            <a:lvl3pPr marL="1371600" lvl="2" indent="-314325" algn="l">
              <a:spcBef>
                <a:spcPts val="360"/>
              </a:spcBef>
              <a:spcAft>
                <a:spcPts val="0"/>
              </a:spcAft>
              <a:buSzPts val="1350"/>
              <a:buChar char="⯍"/>
              <a:defRPr/>
            </a:lvl3pPr>
            <a:lvl4pPr marL="1828800" lvl="3" indent="-308610" algn="l">
              <a:spcBef>
                <a:spcPts val="360"/>
              </a:spcBef>
              <a:spcAft>
                <a:spcPts val="0"/>
              </a:spcAft>
              <a:buSzPts val="1260"/>
              <a:buChar char="🞆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5pPr>
            <a:lvl6pPr marL="2743200" lvl="5" indent="-320040" algn="l">
              <a:spcBef>
                <a:spcPts val="360"/>
              </a:spcBef>
              <a:spcAft>
                <a:spcPts val="0"/>
              </a:spcAft>
              <a:buSzPts val="1440"/>
              <a:buChar char="⚫"/>
              <a:defRPr/>
            </a:lvl6pPr>
            <a:lvl7pPr marL="3200400" lvl="6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SzPts val="1800"/>
              <a:buChar char="•"/>
              <a:defRPr/>
            </a:lvl8pPr>
            <a:lvl9pPr marL="4114800" lvl="8" indent="-331470" algn="l">
              <a:spcBef>
                <a:spcPts val="360"/>
              </a:spcBef>
              <a:spcAft>
                <a:spcPts val="0"/>
              </a:spcAft>
              <a:buSzPts val="1620"/>
              <a:buChar char="•"/>
              <a:defRPr/>
            </a:lvl9pPr>
          </a:lstStyle>
          <a:p>
            <a:endParaRPr/>
          </a:p>
        </p:txBody>
      </p:sp>
      <p:sp>
        <p:nvSpPr>
          <p:cNvPr id="936" name="Google Shape;936;p149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7" name="Google Shape;937;p149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38" name="Google Shape;938;p149"/>
          <p:cNvSpPr txBox="1">
            <a:spLocks noGrp="1"/>
          </p:cNvSpPr>
          <p:nvPr>
            <p:ph type="title"/>
          </p:nvPr>
        </p:nvSpPr>
        <p:spPr>
          <a:xfrm rot="5400000">
            <a:off x="7894638" y="2265367"/>
            <a:ext cx="5851525" cy="193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9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7" name="Google Shape;957;p35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8" name="Google Shape;958;p35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59" name="Google Shape;959;p35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9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61" name="Google Shape;961;p9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62" name="Google Shape;962;p93"/>
            <p:cNvCxnSpPr/>
            <p:nvPr/>
          </p:nvCxnSpPr>
          <p:spPr>
            <a:xfrm>
              <a:off x="9371012" y="0"/>
              <a:ext cx="1219200" cy="6858000"/>
            </a:xfrm>
            <a:prstGeom prst="straightConnector1">
              <a:avLst/>
            </a:prstGeom>
            <a:noFill/>
            <a:ln w="9525" cap="flat" cmpd="sng">
              <a:solidFill>
                <a:srgbClr val="BFBFBF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963" name="Google Shape;963;p93"/>
            <p:cNvCxnSpPr/>
            <p:nvPr/>
          </p:nvCxnSpPr>
          <p:spPr>
            <a:xfrm flipH="1">
              <a:off x="7425267" y="3681413"/>
              <a:ext cx="4763558" cy="3176587"/>
            </a:xfrm>
            <a:prstGeom prst="straightConnector1">
              <a:avLst/>
            </a:prstGeom>
            <a:noFill/>
            <a:ln w="9525" cap="flat" cmpd="sng">
              <a:solidFill>
                <a:srgbClr val="D8D8D8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964" name="Google Shape;964;p9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 extrusionOk="0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196"/>
              </a:schemeClr>
            </a:solidFill>
            <a:ln>
              <a:noFill/>
            </a:ln>
          </p:spPr>
        </p:sp>
        <p:sp>
          <p:nvSpPr>
            <p:cNvPr id="965" name="Google Shape;965;p93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 extrusionOk="0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</p:spPr>
        </p:sp>
        <p:sp>
          <p:nvSpPr>
            <p:cNvPr id="966" name="Google Shape;966;p9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156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67" name="Google Shape;967;p93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 extrusionOk="0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F7818">
                <a:alpha val="70196"/>
              </a:srgbClr>
            </a:solidFill>
            <a:ln>
              <a:noFill/>
            </a:ln>
          </p:spPr>
        </p:sp>
        <p:sp>
          <p:nvSpPr>
            <p:cNvPr id="968" name="Google Shape;968;p93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 extrusionOk="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rgbClr val="BFE471">
                <a:alpha val="70196"/>
              </a:srgbClr>
            </a:solidFill>
            <a:ln>
              <a:noFill/>
            </a:ln>
          </p:spPr>
        </p:sp>
        <p:sp>
          <p:nvSpPr>
            <p:cNvPr id="969" name="Google Shape;969;p93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 extrusionOk="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98"/>
              </a:schemeClr>
            </a:solidFill>
            <a:ln>
              <a:noFill/>
            </a:ln>
          </p:spPr>
        </p:sp>
        <p:sp>
          <p:nvSpPr>
            <p:cNvPr id="970" name="Google Shape;970;p93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71" name="Google Shape;971;p93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98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72" name="Google Shape;972;p93"/>
          <p:cNvSpPr txBox="1"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5400"/>
              <a:buFont typeface="Trebuchet MS"/>
              <a:buNone/>
              <a:defRPr sz="5400">
                <a:solidFill>
                  <a:schemeClr val="accen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3" name="Google Shape;973;p93"/>
          <p:cNvSpPr txBox="1">
            <a:spLocks noGrp="1"/>
          </p:cNvSpPr>
          <p:nvPr>
            <p:ph type="subTitle" idx="1"/>
          </p:nvPr>
        </p:nvSpPr>
        <p:spPr>
          <a:xfrm>
            <a:off x="1507067" y="4050835"/>
            <a:ext cx="7766936" cy="10968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rgbClr val="7F7F7F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96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74" name="Google Shape;974;p93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5" name="Google Shape;975;p93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6" name="Google Shape;976;p93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9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8" name="Google Shape;978;p94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 sz="36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79" name="Google Shape;979;p94"/>
          <p:cNvSpPr txBox="1">
            <a:spLocks noGrp="1"/>
          </p:cNvSpPr>
          <p:nvPr>
            <p:ph type="body" idx="1"/>
          </p:nvPr>
        </p:nvSpPr>
        <p:spPr>
          <a:xfrm>
            <a:off x="677335" y="2160590"/>
            <a:ext cx="8596668" cy="3880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980" name="Google Shape;980;p94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1" name="Google Shape;981;p94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2" name="Google Shape;982;p94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9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4" name="Google Shape;984;p95"/>
          <p:cNvSpPr txBox="1">
            <a:spLocks noGrp="1"/>
          </p:cNvSpPr>
          <p:nvPr>
            <p:ph type="title"/>
          </p:nvPr>
        </p:nvSpPr>
        <p:spPr>
          <a:xfrm>
            <a:off x="677335" y="2700869"/>
            <a:ext cx="8596668" cy="1826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000"/>
              <a:buFont typeface="Trebuchet MS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5" name="Google Shape;985;p95"/>
          <p:cNvSpPr txBox="1"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986" name="Google Shape;986;p95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7" name="Google Shape;987;p95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88" name="Google Shape;988;p95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9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0" name="Google Shape;990;p96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1" name="Google Shape;991;p96"/>
          <p:cNvSpPr txBox="1">
            <a:spLocks noGrp="1"/>
          </p:cNvSpPr>
          <p:nvPr>
            <p:ph type="body" idx="1"/>
          </p:nvPr>
        </p:nvSpPr>
        <p:spPr>
          <a:xfrm>
            <a:off x="677335" y="2160589"/>
            <a:ext cx="4184035" cy="388077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992" name="Google Shape;992;p96"/>
          <p:cNvSpPr txBox="1">
            <a:spLocks noGrp="1"/>
          </p:cNvSpPr>
          <p:nvPr>
            <p:ph type="body" idx="2"/>
          </p:nvPr>
        </p:nvSpPr>
        <p:spPr>
          <a:xfrm>
            <a:off x="5089969" y="2160590"/>
            <a:ext cx="4184035" cy="3880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993" name="Google Shape;993;p96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4" name="Google Shape;994;p96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5" name="Google Shape;995;p96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9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7" name="Google Shape;997;p97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998" name="Google Shape;998;p97"/>
          <p:cNvSpPr txBox="1">
            <a:spLocks noGrp="1"/>
          </p:cNvSpPr>
          <p:nvPr>
            <p:ph type="body" idx="1"/>
          </p:nvPr>
        </p:nvSpPr>
        <p:spPr>
          <a:xfrm>
            <a:off x="675746" y="2160983"/>
            <a:ext cx="418562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999" name="Google Shape;999;p97"/>
          <p:cNvSpPr txBox="1">
            <a:spLocks noGrp="1"/>
          </p:cNvSpPr>
          <p:nvPr>
            <p:ph type="body" idx="2"/>
          </p:nvPr>
        </p:nvSpPr>
        <p:spPr>
          <a:xfrm>
            <a:off x="675746" y="2737247"/>
            <a:ext cx="4185623" cy="3304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00" name="Google Shape;1000;p97"/>
          <p:cNvSpPr txBox="1">
            <a:spLocks noGrp="1"/>
          </p:cNvSpPr>
          <p:nvPr>
            <p:ph type="body" idx="3"/>
          </p:nvPr>
        </p:nvSpPr>
        <p:spPr>
          <a:xfrm>
            <a:off x="5088383" y="2160983"/>
            <a:ext cx="418561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001" name="Google Shape;1001;p97"/>
          <p:cNvSpPr txBox="1">
            <a:spLocks noGrp="1"/>
          </p:cNvSpPr>
          <p:nvPr>
            <p:ph type="body" idx="4"/>
          </p:nvPr>
        </p:nvSpPr>
        <p:spPr>
          <a:xfrm>
            <a:off x="5088385" y="2737247"/>
            <a:ext cx="4185617" cy="330411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02" name="Google Shape;1002;p97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3" name="Google Shape;1003;p97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4" name="Google Shape;1004;p97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0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6" name="Google Shape;1006;p98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7" name="Google Shape;1007;p98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8" name="Google Shape;1008;p98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09" name="Google Shape;1009;p98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10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1" name="Google Shape;1011;p99"/>
          <p:cNvSpPr txBox="1">
            <a:spLocks noGrp="1"/>
          </p:cNvSpPr>
          <p:nvPr>
            <p:ph type="title"/>
          </p:nvPr>
        </p:nvSpPr>
        <p:spPr>
          <a:xfrm>
            <a:off x="677335" y="1498604"/>
            <a:ext cx="3854528" cy="12784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Trebuchet MS"/>
              <a:buNone/>
              <a:defRPr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2" name="Google Shape;1012;p99"/>
          <p:cNvSpPr txBox="1">
            <a:spLocks noGrp="1"/>
          </p:cNvSpPr>
          <p:nvPr>
            <p:ph type="body" idx="1"/>
          </p:nvPr>
        </p:nvSpPr>
        <p:spPr>
          <a:xfrm>
            <a:off x="4760462" y="514926"/>
            <a:ext cx="4513541" cy="55264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13" name="Google Shape;1013;p99"/>
          <p:cNvSpPr txBox="1">
            <a:spLocks noGrp="1"/>
          </p:cNvSpPr>
          <p:nvPr>
            <p:ph type="body" idx="2"/>
          </p:nvPr>
        </p:nvSpPr>
        <p:spPr>
          <a:xfrm>
            <a:off x="677335" y="2777069"/>
            <a:ext cx="3854528" cy="25844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9pPr>
          </a:lstStyle>
          <a:p>
            <a:endParaRPr/>
          </a:p>
        </p:txBody>
      </p:sp>
      <p:sp>
        <p:nvSpPr>
          <p:cNvPr id="1014" name="Google Shape;1014;p99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5" name="Google Shape;1015;p99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6" name="Google Shape;1016;p99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10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8" name="Google Shape;1018;p100"/>
          <p:cNvSpPr txBox="1">
            <a:spLocks noGrp="1"/>
          </p:cNvSpPr>
          <p:nvPr>
            <p:ph type="title"/>
          </p:nvPr>
        </p:nvSpPr>
        <p:spPr>
          <a:xfrm>
            <a:off x="677335" y="4800600"/>
            <a:ext cx="8596667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Trebuchet MS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19" name="Google Shape;1019;p100"/>
          <p:cNvSpPr>
            <a:spLocks noGrp="1"/>
          </p:cNvSpPr>
          <p:nvPr>
            <p:ph type="pic" idx="2"/>
          </p:nvPr>
        </p:nvSpPr>
        <p:spPr>
          <a:xfrm>
            <a:off x="677335" y="609600"/>
            <a:ext cx="8596668" cy="3845718"/>
          </a:xfrm>
          <a:prstGeom prst="rect">
            <a:avLst/>
          </a:prstGeom>
          <a:noFill/>
          <a:ln>
            <a:noFill/>
          </a:ln>
        </p:spPr>
      </p:sp>
      <p:sp>
        <p:nvSpPr>
          <p:cNvPr id="1020" name="Google Shape;1020;p100"/>
          <p:cNvSpPr txBox="1">
            <a:spLocks noGrp="1"/>
          </p:cNvSpPr>
          <p:nvPr>
            <p:ph type="body" idx="1"/>
          </p:nvPr>
        </p:nvSpPr>
        <p:spPr>
          <a:xfrm>
            <a:off x="677335" y="5367338"/>
            <a:ext cx="8596667" cy="67402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021" name="Google Shape;1021;p100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2" name="Google Shape;1022;p100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3" name="Google Shape;1023;p100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10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Google Shape;1025;p101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6" name="Google Shape;1026;p101"/>
          <p:cNvSpPr txBox="1"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27" name="Google Shape;1027;p101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8" name="Google Shape;1028;p101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29" name="Google Shape;1029;p101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10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Google Shape;1031;p102"/>
          <p:cNvSpPr txBox="1"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32" name="Google Shape;1032;p102"/>
          <p:cNvSpPr txBox="1">
            <a:spLocks noGrp="1"/>
          </p:cNvSpPr>
          <p:nvPr>
            <p:ph type="body" idx="1"/>
          </p:nvPr>
        </p:nvSpPr>
        <p:spPr>
          <a:xfrm>
            <a:off x="1366139" y="3632200"/>
            <a:ext cx="7224524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 sz="16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33" name="Google Shape;1033;p102"/>
          <p:cNvSpPr txBox="1">
            <a:spLocks noGrp="1"/>
          </p:cNvSpPr>
          <p:nvPr>
            <p:ph type="body" idx="2"/>
          </p:nvPr>
        </p:nvSpPr>
        <p:spPr>
          <a:xfrm>
            <a:off x="677335" y="4470400"/>
            <a:ext cx="8596668" cy="15709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34" name="Google Shape;1034;p102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35" name="Google Shape;1035;p102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36" name="Google Shape;1036;p102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037" name="Google Shape;1037;p102"/>
          <p:cNvSpPr txBox="1"/>
          <p:nvPr/>
        </p:nvSpPr>
        <p:spPr>
          <a:xfrm>
            <a:off x="541871" y="790378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038" name="Google Shape;1038;p102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 sz="1800">
              <a:solidFill>
                <a:srgbClr val="BFE47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Layout>
</file>

<file path=ppt/slideLayouts/slideLayout1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0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0" name="Google Shape;1040;p103"/>
          <p:cNvSpPr txBox="1"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1" name="Google Shape;1041;p103"/>
          <p:cNvSpPr txBox="1"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42" name="Google Shape;1042;p103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3" name="Google Shape;1043;p103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4" name="Google Shape;1044;p103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10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6" name="Google Shape;1046;p104"/>
          <p:cNvSpPr txBox="1"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47" name="Google Shape;1047;p104"/>
          <p:cNvSpPr txBox="1">
            <a:spLocks noGrp="1"/>
          </p:cNvSpPr>
          <p:nvPr>
            <p:ph type="body" idx="1"/>
          </p:nvPr>
        </p:nvSpPr>
        <p:spPr>
          <a:xfrm>
            <a:off x="677332" y="4013200"/>
            <a:ext cx="8596669" cy="514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Font typeface="Trebuchet MS"/>
              <a:buNone/>
              <a:defRPr sz="2400">
                <a:solidFill>
                  <a:srgbClr val="3F3F3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48" name="Google Shape;1048;p104"/>
          <p:cNvSpPr txBox="1">
            <a:spLocks noGrp="1"/>
          </p:cNvSpPr>
          <p:nvPr>
            <p:ph type="body" idx="2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49" name="Google Shape;1049;p104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0" name="Google Shape;1050;p104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1" name="Google Shape;1051;p104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052" name="Google Shape;1052;p104"/>
          <p:cNvSpPr txBox="1"/>
          <p:nvPr/>
        </p:nvSpPr>
        <p:spPr>
          <a:xfrm>
            <a:off x="541871" y="790378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053" name="Google Shape;1053;p10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rgbClr val="BFE471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10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5" name="Google Shape;1055;p105"/>
          <p:cNvSpPr txBox="1">
            <a:spLocks noGrp="1"/>
          </p:cNvSpPr>
          <p:nvPr>
            <p:ph type="title"/>
          </p:nvPr>
        </p:nvSpPr>
        <p:spPr>
          <a:xfrm>
            <a:off x="685800" y="609600"/>
            <a:ext cx="8588203" cy="302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400"/>
              <a:buFont typeface="Trebuchet MS"/>
              <a:buNone/>
              <a:defRPr sz="44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6" name="Google Shape;1056;p105"/>
          <p:cNvSpPr txBox="1">
            <a:spLocks noGrp="1"/>
          </p:cNvSpPr>
          <p:nvPr>
            <p:ph type="body" idx="1"/>
          </p:nvPr>
        </p:nvSpPr>
        <p:spPr>
          <a:xfrm>
            <a:off x="677332" y="4013200"/>
            <a:ext cx="8596669" cy="5142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Font typeface="Trebuchet MS"/>
              <a:buNone/>
              <a:defRPr sz="2400">
                <a:solidFill>
                  <a:schemeClr val="accent1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280"/>
              <a:buFont typeface="Trebuchet MS"/>
              <a:buNone/>
              <a:defRPr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120"/>
              <a:buFont typeface="Trebuchet MS"/>
              <a:buNone/>
              <a:defRPr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960"/>
              <a:buFont typeface="Trebuchet MS"/>
              <a:buNone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57" name="Google Shape;1057;p105"/>
          <p:cNvSpPr txBox="1">
            <a:spLocks noGrp="1"/>
          </p:cNvSpPr>
          <p:nvPr>
            <p:ph type="body" idx="2"/>
          </p:nvPr>
        </p:nvSpPr>
        <p:spPr>
          <a:xfrm>
            <a:off x="677335" y="4527448"/>
            <a:ext cx="8596668" cy="151391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7F7F7F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058" name="Google Shape;1058;p105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59" name="Google Shape;1059;p105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0" name="Google Shape;1060;p105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0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2" name="Google Shape;1062;p106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3" name="Google Shape;1063;p106"/>
          <p:cNvSpPr txBox="1">
            <a:spLocks noGrp="1"/>
          </p:cNvSpPr>
          <p:nvPr>
            <p:ph type="body" idx="1"/>
          </p:nvPr>
        </p:nvSpPr>
        <p:spPr>
          <a:xfrm rot="5400000">
            <a:off x="3035283" y="-197357"/>
            <a:ext cx="3880773" cy="85966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64" name="Google Shape;1064;p106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5" name="Google Shape;1065;p106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6" name="Google Shape;1066;p106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0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8" name="Google Shape;1068;p107"/>
          <p:cNvSpPr txBox="1">
            <a:spLocks noGrp="1"/>
          </p:cNvSpPr>
          <p:nvPr>
            <p:ph type="title"/>
          </p:nvPr>
        </p:nvSpPr>
        <p:spPr>
          <a:xfrm rot="5400000">
            <a:off x="5994320" y="2582955"/>
            <a:ext cx="5251451" cy="130474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69" name="Google Shape;1069;p107"/>
          <p:cNvSpPr txBox="1">
            <a:spLocks noGrp="1"/>
          </p:cNvSpPr>
          <p:nvPr>
            <p:ph type="body" idx="1"/>
          </p:nvPr>
        </p:nvSpPr>
        <p:spPr>
          <a:xfrm rot="5400000">
            <a:off x="1581686" y="-294750"/>
            <a:ext cx="5251450" cy="706015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070" name="Google Shape;1070;p107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1" name="Google Shape;1071;p107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72" name="Google Shape;1072;p107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0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6" name="Google Shape;1086;p37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7" name="Google Shape;1087;p37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88" name="Google Shape;1088;p37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matchingName="Title Slide" type="title">
  <p:cSld name="TITLE">
    <p:spTree>
      <p:nvGrpSpPr>
        <p:cNvPr id="1" name="Shape 10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0" name="Google Shape;1090;p108"/>
          <p:cNvSpPr txBox="1">
            <a:spLocks noGrp="1"/>
          </p:cNvSpPr>
          <p:nvPr>
            <p:ph type="ctrTitle"/>
          </p:nvPr>
        </p:nvSpPr>
        <p:spPr>
          <a:xfrm>
            <a:off x="684212" y="685801"/>
            <a:ext cx="8001000" cy="2971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1" name="Google Shape;1091;p108"/>
          <p:cNvSpPr txBox="1">
            <a:spLocks noGrp="1"/>
          </p:cNvSpPr>
          <p:nvPr>
            <p:ph type="subTitle" idx="1"/>
          </p:nvPr>
        </p:nvSpPr>
        <p:spPr>
          <a:xfrm>
            <a:off x="684212" y="3843869"/>
            <a:ext cx="6400800" cy="19473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420"/>
              </a:spcBef>
              <a:spcAft>
                <a:spcPts val="0"/>
              </a:spcAft>
              <a:buSzPts val="1680"/>
              <a:buNone/>
              <a:defRPr sz="2100">
                <a:solidFill>
                  <a:srgbClr val="0F486F"/>
                </a:solidFill>
              </a:defRPr>
            </a:lvl1pPr>
            <a:lvl2pPr lvl="1" algn="ctr">
              <a:spcBef>
                <a:spcPts val="6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6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6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600"/>
              </a:spcBef>
              <a:spcAft>
                <a:spcPts val="60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092" name="Google Shape;1092;p108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3" name="Google Shape;1093;p108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094" name="Google Shape;1094;p108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1095" name="Google Shape;1095;p108"/>
          <p:cNvCxnSpPr/>
          <p:nvPr/>
        </p:nvCxnSpPr>
        <p:spPr>
          <a:xfrm flipH="1">
            <a:off x="8228012" y="8467"/>
            <a:ext cx="3810000" cy="3810000"/>
          </a:xfrm>
          <a:prstGeom prst="straightConnector1">
            <a:avLst/>
          </a:prstGeom>
          <a:noFill/>
          <a:ln w="127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096" name="Google Shape;1096;p108"/>
          <p:cNvCxnSpPr/>
          <p:nvPr/>
        </p:nvCxnSpPr>
        <p:spPr>
          <a:xfrm flipH="1">
            <a:off x="6108171" y="91547"/>
            <a:ext cx="6080655" cy="6080655"/>
          </a:xfrm>
          <a:prstGeom prst="straightConnector1">
            <a:avLst/>
          </a:prstGeom>
          <a:noFill/>
          <a:ln w="127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097" name="Google Shape;1097;p108"/>
          <p:cNvCxnSpPr/>
          <p:nvPr/>
        </p:nvCxnSpPr>
        <p:spPr>
          <a:xfrm flipH="1">
            <a:off x="7235825" y="228600"/>
            <a:ext cx="4953000" cy="4953000"/>
          </a:xfrm>
          <a:prstGeom prst="straightConnector1">
            <a:avLst/>
          </a:prstGeom>
          <a:noFill/>
          <a:ln w="127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098" name="Google Shape;1098;p108"/>
          <p:cNvCxnSpPr/>
          <p:nvPr/>
        </p:nvCxnSpPr>
        <p:spPr>
          <a:xfrm flipH="1">
            <a:off x="7335838" y="32280"/>
            <a:ext cx="4852989" cy="4852989"/>
          </a:xfrm>
          <a:prstGeom prst="straightConnector1">
            <a:avLst/>
          </a:prstGeom>
          <a:noFill/>
          <a:ln w="317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099" name="Google Shape;1099;p108"/>
          <p:cNvCxnSpPr/>
          <p:nvPr/>
        </p:nvCxnSpPr>
        <p:spPr>
          <a:xfrm flipH="1">
            <a:off x="7845427" y="609603"/>
            <a:ext cx="4343399" cy="4343399"/>
          </a:xfrm>
          <a:prstGeom prst="straightConnector1">
            <a:avLst/>
          </a:prstGeom>
          <a:noFill/>
          <a:ln w="317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Ovr>
    <a:masterClrMapping/>
  </p:clrMapOvr>
</p:sldLayout>
</file>

<file path=ppt/slideLayouts/slideLayout1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1" name="Google Shape;1101;p109"/>
          <p:cNvSpPr txBox="1">
            <a:spLocks noGrp="1"/>
          </p:cNvSpPr>
          <p:nvPr>
            <p:ph type="title"/>
          </p:nvPr>
        </p:nvSpPr>
        <p:spPr>
          <a:xfrm>
            <a:off x="684212" y="4487334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2" name="Google Shape;1102;p109"/>
          <p:cNvSpPr txBox="1">
            <a:spLocks noGrp="1"/>
          </p:cNvSpPr>
          <p:nvPr>
            <p:ph type="body" idx="1"/>
          </p:nvPr>
        </p:nvSpPr>
        <p:spPr>
          <a:xfrm>
            <a:off x="684212" y="685802"/>
            <a:ext cx="8534400" cy="36152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03" name="Google Shape;1103;p109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4" name="Google Shape;1104;p109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5" name="Google Shape;1105;p109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7" name="Google Shape;1107;p110"/>
          <p:cNvSpPr txBox="1">
            <a:spLocks noGrp="1"/>
          </p:cNvSpPr>
          <p:nvPr>
            <p:ph type="title"/>
          </p:nvPr>
        </p:nvSpPr>
        <p:spPr>
          <a:xfrm>
            <a:off x="684213" y="2006600"/>
            <a:ext cx="8534401" cy="228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 sz="36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08" name="Google Shape;1108;p110"/>
          <p:cNvSpPr txBox="1"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0F486F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09" name="Google Shape;1109;p110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0" name="Google Shape;1110;p110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1" name="Google Shape;1111;p110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1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3" name="Google Shape;1113;p111"/>
          <p:cNvSpPr txBox="1">
            <a:spLocks noGrp="1"/>
          </p:cNvSpPr>
          <p:nvPr>
            <p:ph type="title"/>
          </p:nvPr>
        </p:nvSpPr>
        <p:spPr>
          <a:xfrm>
            <a:off x="684212" y="4487334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4" name="Google Shape;1114;p111"/>
          <p:cNvSpPr txBox="1">
            <a:spLocks noGrp="1"/>
          </p:cNvSpPr>
          <p:nvPr>
            <p:ph type="body" idx="1"/>
          </p:nvPr>
        </p:nvSpPr>
        <p:spPr>
          <a:xfrm>
            <a:off x="684213" y="685802"/>
            <a:ext cx="4937655" cy="36152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15" name="Google Shape;1115;p111"/>
          <p:cNvSpPr txBox="1">
            <a:spLocks noGrp="1"/>
          </p:cNvSpPr>
          <p:nvPr>
            <p:ph type="body" idx="2"/>
          </p:nvPr>
        </p:nvSpPr>
        <p:spPr>
          <a:xfrm>
            <a:off x="5808134" y="685801"/>
            <a:ext cx="4934479" cy="36152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16" name="Google Shape;1116;p111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7" name="Google Shape;1117;p111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18" name="Google Shape;1118;p111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11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0" name="Google Shape;1120;p112"/>
          <p:cNvSpPr txBox="1">
            <a:spLocks noGrp="1"/>
          </p:cNvSpPr>
          <p:nvPr>
            <p:ph type="title"/>
          </p:nvPr>
        </p:nvSpPr>
        <p:spPr>
          <a:xfrm>
            <a:off x="684212" y="4487334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1" name="Google Shape;1121;p112"/>
          <p:cNvSpPr txBox="1">
            <a:spLocks noGrp="1"/>
          </p:cNvSpPr>
          <p:nvPr>
            <p:ph type="body" idx="1"/>
          </p:nvPr>
        </p:nvSpPr>
        <p:spPr>
          <a:xfrm>
            <a:off x="972081" y="685800"/>
            <a:ext cx="464978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560"/>
              </a:spcBef>
              <a:spcAft>
                <a:spcPts val="0"/>
              </a:spcAft>
              <a:buSzPts val="2240"/>
              <a:buNone/>
              <a:defRPr sz="2800" b="0">
                <a:solidFill>
                  <a:schemeClr val="l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122" name="Google Shape;1122;p112"/>
          <p:cNvSpPr txBox="1">
            <a:spLocks noGrp="1"/>
          </p:cNvSpPr>
          <p:nvPr>
            <p:ph type="body" idx="2"/>
          </p:nvPr>
        </p:nvSpPr>
        <p:spPr>
          <a:xfrm>
            <a:off x="684213" y="1270529"/>
            <a:ext cx="4937655" cy="30305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23" name="Google Shape;1123;p112"/>
          <p:cNvSpPr txBox="1">
            <a:spLocks noGrp="1"/>
          </p:cNvSpPr>
          <p:nvPr>
            <p:ph type="body" idx="3"/>
          </p:nvPr>
        </p:nvSpPr>
        <p:spPr>
          <a:xfrm>
            <a:off x="6079066" y="685800"/>
            <a:ext cx="466513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560"/>
              </a:spcBef>
              <a:spcAft>
                <a:spcPts val="0"/>
              </a:spcAft>
              <a:buSzPts val="2240"/>
              <a:buNone/>
              <a:defRPr sz="2800" b="0">
                <a:solidFill>
                  <a:schemeClr val="lt1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124" name="Google Shape;1124;p112"/>
          <p:cNvSpPr txBox="1">
            <a:spLocks noGrp="1"/>
          </p:cNvSpPr>
          <p:nvPr>
            <p:ph type="body" idx="4"/>
          </p:nvPr>
        </p:nvSpPr>
        <p:spPr>
          <a:xfrm>
            <a:off x="5806546" y="1262062"/>
            <a:ext cx="4929188" cy="30305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25" name="Google Shape;1125;p112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6" name="Google Shape;1126;p112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27" name="Google Shape;1127;p112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9" name="Google Shape;1129;p113"/>
          <p:cNvSpPr txBox="1">
            <a:spLocks noGrp="1"/>
          </p:cNvSpPr>
          <p:nvPr>
            <p:ph type="title"/>
          </p:nvPr>
        </p:nvSpPr>
        <p:spPr>
          <a:xfrm>
            <a:off x="684212" y="4487334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0" name="Google Shape;1130;p113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1" name="Google Shape;1131;p113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2" name="Google Shape;1132;p113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1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4" name="Google Shape;1134;p114"/>
          <p:cNvSpPr txBox="1"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5" name="Google Shape;1135;p114"/>
          <p:cNvSpPr txBox="1">
            <a:spLocks noGrp="1"/>
          </p:cNvSpPr>
          <p:nvPr>
            <p:ph type="body" idx="1"/>
          </p:nvPr>
        </p:nvSpPr>
        <p:spPr>
          <a:xfrm>
            <a:off x="684213" y="685800"/>
            <a:ext cx="5943601" cy="530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36" name="Google Shape;1136;p114"/>
          <p:cNvSpPr txBox="1">
            <a:spLocks noGrp="1"/>
          </p:cNvSpPr>
          <p:nvPr>
            <p:ph type="body" idx="2"/>
          </p:nvPr>
        </p:nvSpPr>
        <p:spPr>
          <a:xfrm>
            <a:off x="7085012" y="2209801"/>
            <a:ext cx="3657600" cy="20912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20"/>
              </a:spcBef>
              <a:spcAft>
                <a:spcPts val="0"/>
              </a:spcAft>
              <a:buSzPts val="1280"/>
              <a:buNone/>
              <a:defRPr sz="16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137" name="Google Shape;1137;p114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8" name="Google Shape;1138;p114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39" name="Google Shape;1139;p114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11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1" name="Google Shape;1141;p115"/>
          <p:cNvSpPr txBox="1"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Century Gothic"/>
              <a:buNone/>
              <a:defRPr sz="28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2" name="Google Shape;1142;p115"/>
          <p:cNvSpPr>
            <a:spLocks noGrp="1"/>
          </p:cNvSpPr>
          <p:nvPr>
            <p:ph type="pic" idx="2"/>
          </p:nvPr>
        </p:nvSpPr>
        <p:spPr>
          <a:xfrm>
            <a:off x="989013" y="914400"/>
            <a:ext cx="3280975" cy="4572000"/>
          </a:xfrm>
          <a:prstGeom prst="snip2DiagRect">
            <a:avLst>
              <a:gd name="adj1" fmla="val 10815"/>
              <a:gd name="adj2" fmla="val 0"/>
            </a:avLst>
          </a:prstGeom>
          <a:noFill/>
          <a:ln w="15875" cap="flat" cmpd="sng">
            <a:solidFill>
              <a:schemeClr val="l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43" name="Google Shape;1143;p115"/>
          <p:cNvSpPr txBox="1">
            <a:spLocks noGrp="1"/>
          </p:cNvSpPr>
          <p:nvPr>
            <p:ph type="body" idx="1"/>
          </p:nvPr>
        </p:nvSpPr>
        <p:spPr>
          <a:xfrm>
            <a:off x="4722813" y="2777067"/>
            <a:ext cx="6021388" cy="204893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144" name="Google Shape;1144;p115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5" name="Google Shape;1145;p115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6" name="Google Shape;1146;p115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1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8" name="Google Shape;1148;p116"/>
          <p:cNvSpPr txBox="1">
            <a:spLocks noGrp="1"/>
          </p:cNvSpPr>
          <p:nvPr>
            <p:ph type="title"/>
          </p:nvPr>
        </p:nvSpPr>
        <p:spPr>
          <a:xfrm>
            <a:off x="684212" y="4487334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49" name="Google Shape;1149;p116"/>
          <p:cNvSpPr>
            <a:spLocks noGrp="1"/>
          </p:cNvSpPr>
          <p:nvPr>
            <p:ph type="pic" idx="2"/>
          </p:nvPr>
        </p:nvSpPr>
        <p:spPr>
          <a:xfrm>
            <a:off x="685801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noFill/>
          <a:ln w="15875" cap="flat" cmpd="sng">
            <a:solidFill>
              <a:schemeClr val="lt1">
                <a:alpha val="40000"/>
              </a:schemeClr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1150" name="Google Shape;1150;p116"/>
          <p:cNvSpPr txBox="1">
            <a:spLocks noGrp="1"/>
          </p:cNvSpPr>
          <p:nvPr>
            <p:ph type="body" idx="1"/>
          </p:nvPr>
        </p:nvSpPr>
        <p:spPr>
          <a:xfrm>
            <a:off x="914401" y="3843867"/>
            <a:ext cx="8304211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20"/>
              </a:spcBef>
              <a:spcAft>
                <a:spcPts val="0"/>
              </a:spcAft>
              <a:buSzPts val="1280"/>
              <a:buFont typeface="Century Gothic"/>
              <a:buNone/>
              <a:defRPr sz="1600"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Font typeface="Century Gothic"/>
              <a:buNone/>
              <a:defRPr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Font typeface="Century Gothic"/>
              <a:buNone/>
              <a:defRPr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51" name="Google Shape;1151;p116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2" name="Google Shape;1152;p116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3" name="Google Shape;1153;p116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1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5" name="Google Shape;1155;p117"/>
          <p:cNvSpPr txBox="1"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6" name="Google Shape;1156;p117"/>
          <p:cNvSpPr txBox="1">
            <a:spLocks noGrp="1"/>
          </p:cNvSpPr>
          <p:nvPr>
            <p:ph type="body" idx="1"/>
          </p:nvPr>
        </p:nvSpPr>
        <p:spPr>
          <a:xfrm>
            <a:off x="684213" y="4114800"/>
            <a:ext cx="8535988" cy="187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0F486F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57" name="Google Shape;1157;p117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8" name="Google Shape;1158;p117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59" name="Google Shape;1159;p117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1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1" name="Google Shape;1161;p118"/>
          <p:cNvSpPr txBox="1">
            <a:spLocks noGrp="1"/>
          </p:cNvSpPr>
          <p:nvPr>
            <p:ph type="title"/>
          </p:nvPr>
        </p:nvSpPr>
        <p:spPr>
          <a:xfrm>
            <a:off x="1141413" y="685800"/>
            <a:ext cx="9144001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sz="3200" b="0" cap="none">
                <a:solidFill>
                  <a:schemeClr val="l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2" name="Google Shape;1162;p118"/>
          <p:cNvSpPr txBox="1">
            <a:spLocks noGrp="1"/>
          </p:cNvSpPr>
          <p:nvPr>
            <p:ph type="body" idx="1"/>
          </p:nvPr>
        </p:nvSpPr>
        <p:spPr>
          <a:xfrm>
            <a:off x="1446212" y="3429000"/>
            <a:ext cx="8534400" cy="381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SzPts val="1600"/>
              <a:buFont typeface="Century Gothic"/>
              <a:buNone/>
              <a:defRPr/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Font typeface="Century Gothic"/>
              <a:buNone/>
              <a:defRPr/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Font typeface="Century Gothic"/>
              <a:buNone/>
              <a:defRPr/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Font typeface="Century Gothic"/>
              <a:buNone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63" name="Google Shape;1163;p118"/>
          <p:cNvSpPr txBox="1">
            <a:spLocks noGrp="1"/>
          </p:cNvSpPr>
          <p:nvPr>
            <p:ph type="body" idx="2"/>
          </p:nvPr>
        </p:nvSpPr>
        <p:spPr>
          <a:xfrm>
            <a:off x="684213" y="4301069"/>
            <a:ext cx="8534400" cy="16848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0F486F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64" name="Google Shape;1164;p118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5" name="Google Shape;1165;p118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66" name="Google Shape;1166;p118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167" name="Google Shape;1167;p118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1168" name="Google Shape;1168;p118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1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0" name="Google Shape;1170;p119"/>
          <p:cNvSpPr txBox="1"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sz="32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1" name="Google Shape;1171;p119"/>
          <p:cNvSpPr txBox="1">
            <a:spLocks noGrp="1"/>
          </p:cNvSpPr>
          <p:nvPr>
            <p:ph type="body" idx="1"/>
          </p:nvPr>
        </p:nvSpPr>
        <p:spPr>
          <a:xfrm>
            <a:off x="684211" y="5132981"/>
            <a:ext cx="8535991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SzPts val="1600"/>
              <a:buNone/>
              <a:defRPr sz="2000">
                <a:solidFill>
                  <a:srgbClr val="0F486F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72" name="Google Shape;1172;p119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3" name="Google Shape;1173;p119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4" name="Google Shape;1174;p119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Name Card">
  <p:cSld name="Quote Name Card">
    <p:spTree>
      <p:nvGrpSpPr>
        <p:cNvPr id="1" name="Shape 1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6" name="Google Shape;1176;p120"/>
          <p:cNvSpPr txBox="1"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  <a:defRPr sz="3200" b="0" cap="none">
                <a:solidFill>
                  <a:schemeClr val="lt1"/>
                </a:solidFill>
              </a:defRPr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77" name="Google Shape;1177;p120"/>
          <p:cNvSpPr txBox="1">
            <a:spLocks noGrp="1"/>
          </p:cNvSpPr>
          <p:nvPr>
            <p:ph type="body" idx="1"/>
          </p:nvPr>
        </p:nvSpPr>
        <p:spPr>
          <a:xfrm>
            <a:off x="684213" y="3928534"/>
            <a:ext cx="8534401" cy="104986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SzPts val="1920"/>
              <a:buNone/>
              <a:defRPr sz="2400" b="0" cap="none">
                <a:solidFill>
                  <a:schemeClr val="lt1"/>
                </a:solidFill>
              </a:defRPr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78" name="Google Shape;1178;p120"/>
          <p:cNvSpPr txBox="1">
            <a:spLocks noGrp="1"/>
          </p:cNvSpPr>
          <p:nvPr>
            <p:ph type="body" idx="2"/>
          </p:nvPr>
        </p:nvSpPr>
        <p:spPr>
          <a:xfrm>
            <a:off x="684213" y="4978400"/>
            <a:ext cx="8534401" cy="101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0F486F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79" name="Google Shape;1179;p120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0" name="Google Shape;1180;p120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1" name="Google Shape;1181;p120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182" name="Google Shape;1182;p12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“</a:t>
            </a:r>
            <a:endParaRPr/>
          </a:p>
        </p:txBody>
      </p:sp>
      <p:sp>
        <p:nvSpPr>
          <p:cNvPr id="1183" name="Google Shape;1183;p120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80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rue or False">
  <p:cSld name="True or False">
    <p:spTree>
      <p:nvGrpSpPr>
        <p:cNvPr id="1" name="Shape 1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5" name="Google Shape;1185;p121"/>
          <p:cNvSpPr txBox="1"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6" name="Google Shape;1186;p121"/>
          <p:cNvSpPr txBox="1">
            <a:spLocks noGrp="1"/>
          </p:cNvSpPr>
          <p:nvPr>
            <p:ph type="body" idx="1"/>
          </p:nvPr>
        </p:nvSpPr>
        <p:spPr>
          <a:xfrm>
            <a:off x="684212" y="3928534"/>
            <a:ext cx="8534400" cy="838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SzPts val="1920"/>
              <a:buNone/>
              <a:defRPr sz="2400" b="0" cap="none">
                <a:solidFill>
                  <a:schemeClr val="lt1"/>
                </a:solidFill>
              </a:defRPr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87" name="Google Shape;1187;p121"/>
          <p:cNvSpPr txBox="1">
            <a:spLocks noGrp="1"/>
          </p:cNvSpPr>
          <p:nvPr>
            <p:ph type="body" idx="2"/>
          </p:nvPr>
        </p:nvSpPr>
        <p:spPr>
          <a:xfrm>
            <a:off x="684213" y="4766734"/>
            <a:ext cx="8534401" cy="12276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360"/>
              </a:spcBef>
              <a:spcAft>
                <a:spcPts val="0"/>
              </a:spcAft>
              <a:buSzPts val="1440"/>
              <a:buNone/>
              <a:defRPr sz="1800">
                <a:solidFill>
                  <a:srgbClr val="0F486F"/>
                </a:solidFill>
              </a:defRPr>
            </a:lvl1pPr>
            <a:lvl2pPr marL="914400" lvl="1" indent="-228600" algn="l">
              <a:spcBef>
                <a:spcPts val="6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6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6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600"/>
              </a:spcBef>
              <a:spcAft>
                <a:spcPts val="60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188" name="Google Shape;1188;p121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89" name="Google Shape;1189;p121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0" name="Google Shape;1190;p121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2" name="Google Shape;1192;p122"/>
          <p:cNvSpPr txBox="1">
            <a:spLocks noGrp="1"/>
          </p:cNvSpPr>
          <p:nvPr>
            <p:ph type="title"/>
          </p:nvPr>
        </p:nvSpPr>
        <p:spPr>
          <a:xfrm>
            <a:off x="684212" y="4487334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3" name="Google Shape;1193;p122"/>
          <p:cNvSpPr txBox="1">
            <a:spLocks noGrp="1"/>
          </p:cNvSpPr>
          <p:nvPr>
            <p:ph type="body" idx="1"/>
          </p:nvPr>
        </p:nvSpPr>
        <p:spPr>
          <a:xfrm rot="5400000">
            <a:off x="3143778" y="-1773764"/>
            <a:ext cx="3615267" cy="853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194" name="Google Shape;1194;p122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5" name="Google Shape;1195;p122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6" name="Google Shape;1196;p122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" name="Google Shape;1198;p123"/>
          <p:cNvSpPr txBox="1">
            <a:spLocks noGrp="1"/>
          </p:cNvSpPr>
          <p:nvPr>
            <p:ph type="title"/>
          </p:nvPr>
        </p:nvSpPr>
        <p:spPr>
          <a:xfrm rot="5400000">
            <a:off x="7427912" y="1943100"/>
            <a:ext cx="4572000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199" name="Google Shape;1199;p123"/>
          <p:cNvSpPr txBox="1">
            <a:spLocks noGrp="1"/>
          </p:cNvSpPr>
          <p:nvPr>
            <p:ph type="body" idx="1"/>
          </p:nvPr>
        </p:nvSpPr>
        <p:spPr>
          <a:xfrm rot="5400000">
            <a:off x="1943100" y="-571500"/>
            <a:ext cx="5308600" cy="782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360"/>
              </a:spcBef>
              <a:spcAft>
                <a:spcPts val="0"/>
              </a:spcAft>
              <a:buSzPts val="1440"/>
              <a:buChar char="▶"/>
              <a:defRPr/>
            </a:lvl1pPr>
            <a:lvl2pPr marL="914400" lvl="1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2pPr>
            <a:lvl3pPr marL="1371600" lvl="2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3pPr>
            <a:lvl4pPr marL="1828800" lvl="3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4pPr>
            <a:lvl5pPr marL="2286000" lvl="4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5pPr>
            <a:lvl6pPr marL="2743200" lvl="5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6pPr>
            <a:lvl7pPr marL="3200400" lvl="6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7pPr>
            <a:lvl8pPr marL="3657600" lvl="7" indent="-320040" algn="l">
              <a:spcBef>
                <a:spcPts val="600"/>
              </a:spcBef>
              <a:spcAft>
                <a:spcPts val="0"/>
              </a:spcAft>
              <a:buSzPts val="1440"/>
              <a:buChar char="▶"/>
              <a:defRPr/>
            </a:lvl8pPr>
            <a:lvl9pPr marL="4114800" lvl="8" indent="-320040" algn="l">
              <a:spcBef>
                <a:spcPts val="600"/>
              </a:spcBef>
              <a:spcAft>
                <a:spcPts val="600"/>
              </a:spcAft>
              <a:buSzPts val="1440"/>
              <a:buChar char="▶"/>
              <a:defRPr/>
            </a:lvl9pPr>
          </a:lstStyle>
          <a:p>
            <a:endParaRPr/>
          </a:p>
        </p:txBody>
      </p:sp>
      <p:sp>
        <p:nvSpPr>
          <p:cNvPr id="1200" name="Google Shape;1200;p123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1" name="Google Shape;1201;p123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02" name="Google Shape;1202;p123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6" name="Google Shape;1216;p39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7" name="Google Shape;1217;p39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18" name="Google Shape;1218;p39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0" name="Google Shape;1220;p124"/>
          <p:cNvSpPr txBox="1">
            <a:spLocks noGrp="1"/>
          </p:cNvSpPr>
          <p:nvPr>
            <p:ph type="ctrTitle"/>
          </p:nvPr>
        </p:nvSpPr>
        <p:spPr>
          <a:xfrm>
            <a:off x="1154955" y="1447802"/>
            <a:ext cx="8825659" cy="33295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7200"/>
              <a:buFont typeface="Century Gothic"/>
              <a:buNone/>
              <a:defRPr sz="7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1" name="Google Shape;1221;p124"/>
          <p:cNvSpPr txBox="1">
            <a:spLocks noGrp="1"/>
          </p:cNvSpPr>
          <p:nvPr>
            <p:ph type="subTitle" idx="1"/>
          </p:nvPr>
        </p:nvSpPr>
        <p:spPr>
          <a:xfrm>
            <a:off x="1154955" y="4777380"/>
            <a:ext cx="8825659" cy="8614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1000"/>
              </a:spcBef>
              <a:spcAft>
                <a:spcPts val="0"/>
              </a:spcAft>
              <a:buSzPts val="1600"/>
              <a:buNone/>
              <a:defRPr cap="none">
                <a:solidFill>
                  <a:srgbClr val="86D1D8"/>
                </a:solidFill>
              </a:defRPr>
            </a:lvl1pPr>
            <a:lvl2pPr lvl="1" algn="ctr">
              <a:spcBef>
                <a:spcPts val="1000"/>
              </a:spcBef>
              <a:spcAft>
                <a:spcPts val="0"/>
              </a:spcAft>
              <a:buSzPts val="1440"/>
              <a:buNone/>
              <a:defRPr>
                <a:solidFill>
                  <a:schemeClr val="lt1"/>
                </a:solidFill>
              </a:defRPr>
            </a:lvl2pPr>
            <a:lvl3pPr lvl="2" algn="ctr">
              <a:spcBef>
                <a:spcPts val="1000"/>
              </a:spcBef>
              <a:spcAft>
                <a:spcPts val="0"/>
              </a:spcAft>
              <a:buSzPts val="1280"/>
              <a:buNone/>
              <a:defRPr>
                <a:solidFill>
                  <a:schemeClr val="lt1"/>
                </a:solidFill>
              </a:defRPr>
            </a:lvl3pPr>
            <a:lvl4pPr lvl="3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4pPr>
            <a:lvl5pPr lvl="4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5pPr>
            <a:lvl6pPr lvl="5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6pPr>
            <a:lvl7pPr lvl="6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7pPr>
            <a:lvl8pPr lvl="7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8pPr>
            <a:lvl9pPr lvl="8" algn="ctr">
              <a:spcBef>
                <a:spcPts val="1000"/>
              </a:spcBef>
              <a:spcAft>
                <a:spcPts val="0"/>
              </a:spcAft>
              <a:buSzPts val="1120"/>
              <a:buNone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22" name="Google Shape;1222;p124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3" name="Google Shape;1223;p124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4" name="Google Shape;1224;p124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" name="Google Shape;1226;p125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7" name="Google Shape;1227;p125"/>
          <p:cNvSpPr txBox="1">
            <a:spLocks noGrp="1"/>
          </p:cNvSpPr>
          <p:nvPr>
            <p:ph type="body" idx="1"/>
          </p:nvPr>
        </p:nvSpPr>
        <p:spPr>
          <a:xfrm>
            <a:off x="1103312" y="2052920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228" name="Google Shape;1228;p125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29" name="Google Shape;1229;p125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0" name="Google Shape;1230;p125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2" name="Google Shape;1232;p126"/>
          <p:cNvSpPr txBox="1">
            <a:spLocks noGrp="1"/>
          </p:cNvSpPr>
          <p:nvPr>
            <p:ph type="title"/>
          </p:nvPr>
        </p:nvSpPr>
        <p:spPr>
          <a:xfrm>
            <a:off x="1154957" y="2861735"/>
            <a:ext cx="8825657" cy="19156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3" name="Google Shape;1233;p126"/>
          <p:cNvSpPr txBox="1">
            <a:spLocks noGrp="1"/>
          </p:cNvSpPr>
          <p:nvPr>
            <p:ph type="body" idx="1"/>
          </p:nvPr>
        </p:nvSpPr>
        <p:spPr>
          <a:xfrm>
            <a:off x="1154955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34" name="Google Shape;1234;p126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5" name="Google Shape;1235;p126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6" name="Google Shape;1236;p126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1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" name="Google Shape;1238;p127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39" name="Google Shape;1239;p127"/>
          <p:cNvSpPr txBox="1">
            <a:spLocks noGrp="1"/>
          </p:cNvSpPr>
          <p:nvPr>
            <p:ph type="body" idx="1"/>
          </p:nvPr>
        </p:nvSpPr>
        <p:spPr>
          <a:xfrm>
            <a:off x="1103313" y="2060577"/>
            <a:ext cx="4396339" cy="41957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1240" name="Google Shape;1240;p127"/>
          <p:cNvSpPr txBox="1">
            <a:spLocks noGrp="1"/>
          </p:cNvSpPr>
          <p:nvPr>
            <p:ph type="body" idx="2"/>
          </p:nvPr>
        </p:nvSpPr>
        <p:spPr>
          <a:xfrm>
            <a:off x="5654494" y="2056093"/>
            <a:ext cx="4396341" cy="420024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1241" name="Google Shape;1241;p127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2" name="Google Shape;1242;p127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3" name="Google Shape;1243;p127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1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5" name="Google Shape;1245;p128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46" name="Google Shape;1246;p128"/>
          <p:cNvSpPr txBox="1">
            <a:spLocks noGrp="1"/>
          </p:cNvSpPr>
          <p:nvPr>
            <p:ph type="body" idx="1"/>
          </p:nvPr>
        </p:nvSpPr>
        <p:spPr>
          <a:xfrm>
            <a:off x="1103313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247" name="Google Shape;1247;p128"/>
          <p:cNvSpPr txBox="1">
            <a:spLocks noGrp="1"/>
          </p:cNvSpPr>
          <p:nvPr>
            <p:ph type="body" idx="2"/>
          </p:nvPr>
        </p:nvSpPr>
        <p:spPr>
          <a:xfrm>
            <a:off x="1103313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1248" name="Google Shape;1248;p128"/>
          <p:cNvSpPr txBox="1">
            <a:spLocks noGrp="1"/>
          </p:cNvSpPr>
          <p:nvPr>
            <p:ph type="body" idx="3"/>
          </p:nvPr>
        </p:nvSpPr>
        <p:spPr>
          <a:xfrm>
            <a:off x="5654496" y="1905000"/>
            <a:ext cx="4396339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249" name="Google Shape;1249;p128"/>
          <p:cNvSpPr txBox="1">
            <a:spLocks noGrp="1"/>
          </p:cNvSpPr>
          <p:nvPr>
            <p:ph type="body" idx="4"/>
          </p:nvPr>
        </p:nvSpPr>
        <p:spPr>
          <a:xfrm>
            <a:off x="5654496" y="2514600"/>
            <a:ext cx="4396339" cy="3741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1pPr>
            <a:lvl2pPr marL="914400" lvl="1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2pPr>
            <a:lvl3pPr marL="1371600" lvl="2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3pPr>
            <a:lvl4pPr marL="1828800" lvl="3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4pPr>
            <a:lvl5pPr marL="2286000" lvl="4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5pPr>
            <a:lvl6pPr marL="2743200" lvl="5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6pPr>
            <a:lvl7pPr marL="3200400" lvl="6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7pPr>
            <a:lvl8pPr marL="3657600" lvl="7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8pPr>
            <a:lvl9pPr marL="4114800" lvl="8" indent="-289560" algn="l">
              <a:spcBef>
                <a:spcPts val="1000"/>
              </a:spcBef>
              <a:spcAft>
                <a:spcPts val="0"/>
              </a:spcAft>
              <a:buSzPts val="960"/>
              <a:buChar char="►"/>
              <a:defRPr sz="1200"/>
            </a:lvl9pPr>
          </a:lstStyle>
          <a:p>
            <a:endParaRPr/>
          </a:p>
        </p:txBody>
      </p:sp>
      <p:sp>
        <p:nvSpPr>
          <p:cNvPr id="1250" name="Google Shape;1250;p128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1" name="Google Shape;1251;p128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2" name="Google Shape;1252;p128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4" name="Google Shape;1254;p129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5" name="Google Shape;1255;p129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6" name="Google Shape;1256;p129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57" name="Google Shape;1257;p129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1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9" name="Google Shape;1259;p130"/>
          <p:cNvSpPr txBox="1"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0" name="Google Shape;1260;p130"/>
          <p:cNvSpPr txBox="1">
            <a:spLocks noGrp="1"/>
          </p:cNvSpPr>
          <p:nvPr>
            <p:ph type="body" idx="1"/>
          </p:nvPr>
        </p:nvSpPr>
        <p:spPr>
          <a:xfrm>
            <a:off x="4784616" y="1447800"/>
            <a:ext cx="5195997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330200" algn="l">
              <a:spcBef>
                <a:spcPts val="1000"/>
              </a:spcBef>
              <a:spcAft>
                <a:spcPts val="0"/>
              </a:spcAft>
              <a:buSzPts val="1600"/>
              <a:buChar char="►"/>
              <a:defRPr sz="2000"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 sz="1800"/>
            </a:lvl2pPr>
            <a:lvl3pPr marL="1371600" lvl="2" indent="-309880" algn="l">
              <a:spcBef>
                <a:spcPts val="1000"/>
              </a:spcBef>
              <a:spcAft>
                <a:spcPts val="0"/>
              </a:spcAft>
              <a:buSzPts val="1280"/>
              <a:buChar char="►"/>
              <a:defRPr sz="1600"/>
            </a:lvl3pPr>
            <a:lvl4pPr marL="1828800" lvl="3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4pPr>
            <a:lvl5pPr marL="2286000" lvl="4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5pPr>
            <a:lvl6pPr marL="2743200" lvl="5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6pPr>
            <a:lvl7pPr marL="3200400" lvl="6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7pPr>
            <a:lvl8pPr marL="3657600" lvl="7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8pPr>
            <a:lvl9pPr marL="4114800" lvl="8" indent="-299720" algn="l">
              <a:spcBef>
                <a:spcPts val="1000"/>
              </a:spcBef>
              <a:spcAft>
                <a:spcPts val="0"/>
              </a:spcAft>
              <a:buSzPts val="1120"/>
              <a:buChar char="►"/>
              <a:defRPr sz="1400"/>
            </a:lvl9pPr>
          </a:lstStyle>
          <a:p>
            <a:endParaRPr/>
          </a:p>
        </p:txBody>
      </p:sp>
      <p:sp>
        <p:nvSpPr>
          <p:cNvPr id="1261" name="Google Shape;1261;p130"/>
          <p:cNvSpPr txBox="1">
            <a:spLocks noGrp="1"/>
          </p:cNvSpPr>
          <p:nvPr>
            <p:ph type="body" idx="2"/>
          </p:nvPr>
        </p:nvSpPr>
        <p:spPr>
          <a:xfrm>
            <a:off x="1154954" y="3129282"/>
            <a:ext cx="3401063" cy="28955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62" name="Google Shape;1262;p130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3" name="Google Shape;1263;p130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4" name="Google Shape;1264;p130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1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6" name="Google Shape;1266;p131"/>
          <p:cNvSpPr txBox="1">
            <a:spLocks noGrp="1"/>
          </p:cNvSpPr>
          <p:nvPr>
            <p:ph type="title"/>
          </p:nvPr>
        </p:nvSpPr>
        <p:spPr>
          <a:xfrm>
            <a:off x="1153907" y="1854192"/>
            <a:ext cx="5092907" cy="15748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3600"/>
              <a:buFont typeface="Century Gothic"/>
              <a:buNone/>
              <a:defRPr sz="36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67" name="Google Shape;1267;p131"/>
          <p:cNvSpPr>
            <a:spLocks noGrp="1"/>
          </p:cNvSpPr>
          <p:nvPr>
            <p:ph type="pic" idx="2"/>
          </p:nvPr>
        </p:nvSpPr>
        <p:spPr>
          <a:xfrm>
            <a:off x="6949547" y="1143000"/>
            <a:ext cx="3200400" cy="4572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3137"/>
              </a:srgbClr>
            </a:outerShdw>
          </a:effectLst>
        </p:spPr>
      </p:sp>
      <p:sp>
        <p:nvSpPr>
          <p:cNvPr id="1268" name="Google Shape;1268;p131"/>
          <p:cNvSpPr txBox="1">
            <a:spLocks noGrp="1"/>
          </p:cNvSpPr>
          <p:nvPr>
            <p:ph type="body" idx="1"/>
          </p:nvPr>
        </p:nvSpPr>
        <p:spPr>
          <a:xfrm>
            <a:off x="1154955" y="3657600"/>
            <a:ext cx="5084979" cy="137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69" name="Google Shape;1269;p131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0" name="Google Shape;1270;p131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1" name="Google Shape;1271;p131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anoramic Picture with Caption">
  <p:cSld name="Panoramic Picture with Caption">
    <p:spTree>
      <p:nvGrpSpPr>
        <p:cNvPr id="1" name="Shape 12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3" name="Google Shape;1273;p132"/>
          <p:cNvSpPr txBox="1">
            <a:spLocks noGrp="1"/>
          </p:cNvSpPr>
          <p:nvPr>
            <p:ph type="title"/>
          </p:nvPr>
        </p:nvSpPr>
        <p:spPr>
          <a:xfrm>
            <a:off x="1154957" y="4800587"/>
            <a:ext cx="8825657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2400"/>
              <a:buFont typeface="Century Gothic"/>
              <a:buNone/>
              <a:defRPr sz="2400" b="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4" name="Google Shape;1274;p132"/>
          <p:cNvSpPr>
            <a:spLocks noGrp="1"/>
          </p:cNvSpPr>
          <p:nvPr>
            <p:ph type="pic" idx="2"/>
          </p:nvPr>
        </p:nvSpPr>
        <p:spPr>
          <a:xfrm>
            <a:off x="1154955" y="685800"/>
            <a:ext cx="8825659" cy="3640666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3137"/>
              </a:srgbClr>
            </a:outerShdw>
          </a:effectLst>
        </p:spPr>
      </p:sp>
      <p:sp>
        <p:nvSpPr>
          <p:cNvPr id="1275" name="Google Shape;1275;p132"/>
          <p:cNvSpPr txBox="1">
            <a:spLocks noGrp="1"/>
          </p:cNvSpPr>
          <p:nvPr>
            <p:ph type="body" idx="1"/>
          </p:nvPr>
        </p:nvSpPr>
        <p:spPr>
          <a:xfrm>
            <a:off x="1154956" y="5367325"/>
            <a:ext cx="8825656" cy="4937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76" name="Google Shape;1276;p132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7" name="Google Shape;1277;p132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78" name="Google Shape;1278;p132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aption">
  <p:cSld name="Title and Caption">
    <p:spTree>
      <p:nvGrpSpPr>
        <p:cNvPr id="1" name="Shape 1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" name="Google Shape;1280;p133"/>
          <p:cNvSpPr txBox="1">
            <a:spLocks noGrp="1"/>
          </p:cNvSpPr>
          <p:nvPr>
            <p:ph type="title"/>
          </p:nvPr>
        </p:nvSpPr>
        <p:spPr>
          <a:xfrm>
            <a:off x="1154955" y="1447800"/>
            <a:ext cx="8825659" cy="198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1" name="Google Shape;1281;p133"/>
          <p:cNvSpPr txBox="1">
            <a:spLocks noGrp="1"/>
          </p:cNvSpPr>
          <p:nvPr>
            <p:ph type="body" idx="1"/>
          </p:nvPr>
        </p:nvSpPr>
        <p:spPr>
          <a:xfrm>
            <a:off x="1154955" y="3657600"/>
            <a:ext cx="8825659" cy="23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82" name="Google Shape;1282;p133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3" name="Google Shape;1283;p133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4" name="Google Shape;1284;p133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Quote with Caption">
  <p:cSld name="Quote with Caption">
    <p:spTree>
      <p:nvGrpSpPr>
        <p:cNvPr id="1" name="Shape 1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6" name="Google Shape;1286;p134"/>
          <p:cNvSpPr txBox="1"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800"/>
              <a:buFont typeface="Century Gothic"/>
              <a:buNone/>
              <a:defRPr sz="48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87" name="Google Shape;1287;p134"/>
          <p:cNvSpPr txBox="1">
            <a:spLocks noGrp="1"/>
          </p:cNvSpPr>
          <p:nvPr>
            <p:ph type="body" idx="1"/>
          </p:nvPr>
        </p:nvSpPr>
        <p:spPr>
          <a:xfrm>
            <a:off x="1930401" y="3771174"/>
            <a:ext cx="7279649" cy="3421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 b="0" i="0" cap="small">
                <a:solidFill>
                  <a:srgbClr val="86D1D8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88" name="Google Shape;1288;p134"/>
          <p:cNvSpPr txBox="1">
            <a:spLocks noGrp="1"/>
          </p:cNvSpPr>
          <p:nvPr>
            <p:ph type="body" idx="2"/>
          </p:nvPr>
        </p:nvSpPr>
        <p:spPr>
          <a:xfrm>
            <a:off x="1154955" y="4350657"/>
            <a:ext cx="8825659" cy="167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289" name="Google Shape;1289;p134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0" name="Google Shape;1290;p134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1" name="Google Shape;1291;p134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1292" name="Google Shape;1292;p134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200" b="0" i="0">
                <a:solidFill>
                  <a:srgbClr val="86D1D8"/>
                </a:solidFill>
                <a:latin typeface="Arial"/>
                <a:ea typeface="Arial"/>
                <a:cs typeface="Arial"/>
                <a:sym typeface="Arial"/>
              </a:rPr>
              <a:t>“</a:t>
            </a:r>
            <a:endParaRPr/>
          </a:p>
        </p:txBody>
      </p:sp>
      <p:sp>
        <p:nvSpPr>
          <p:cNvPr id="1293" name="Google Shape;1293;p134"/>
          <p:cNvSpPr txBox="1"/>
          <p:nvPr/>
        </p:nvSpPr>
        <p:spPr>
          <a:xfrm>
            <a:off x="9330491" y="2613787"/>
            <a:ext cx="801912" cy="19697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2200" b="0" i="0">
                <a:solidFill>
                  <a:srgbClr val="86D1D8"/>
                </a:solidFill>
                <a:latin typeface="Arial"/>
                <a:ea typeface="Arial"/>
                <a:cs typeface="Arial"/>
                <a:sym typeface="Arial"/>
              </a:rPr>
              <a:t>”</a:t>
            </a:r>
            <a:endParaRPr/>
          </a:p>
        </p:txBody>
      </p:sp>
    </p:spTree>
  </p:cSld>
  <p:clrMapOvr>
    <a:masterClrMapping/>
  </p:clrMapOvr>
</p:sldLayout>
</file>

<file path=ppt/slideLayouts/slideLayout1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ame Card">
  <p:cSld name="Name Card">
    <p:spTree>
      <p:nvGrpSpPr>
        <p:cNvPr id="1" name="Shape 12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5" name="Google Shape;1295;p135"/>
          <p:cNvSpPr txBox="1">
            <a:spLocks noGrp="1"/>
          </p:cNvSpPr>
          <p:nvPr>
            <p:ph type="title"/>
          </p:nvPr>
        </p:nvSpPr>
        <p:spPr>
          <a:xfrm>
            <a:off x="1154955" y="3124201"/>
            <a:ext cx="8825660" cy="16531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000"/>
              <a:buFont typeface="Century Gothic"/>
              <a:buNone/>
              <a:defRPr sz="4000" b="0" cap="none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6" name="Google Shape;1296;p135"/>
          <p:cNvSpPr txBox="1">
            <a:spLocks noGrp="1"/>
          </p:cNvSpPr>
          <p:nvPr>
            <p:ph type="body" idx="1"/>
          </p:nvPr>
        </p:nvSpPr>
        <p:spPr>
          <a:xfrm>
            <a:off x="1154955" y="4777381"/>
            <a:ext cx="8825659" cy="86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cap="none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>
                <a:solidFill>
                  <a:schemeClr val="lt1"/>
                </a:solidFill>
              </a:defRPr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>
                <a:solidFill>
                  <a:schemeClr val="lt1"/>
                </a:solidFill>
              </a:defRPr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297" name="Google Shape;1297;p135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8" name="Google Shape;1298;p135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299" name="Google Shape;1299;p135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Column">
  <p:cSld name="3 Column">
    <p:spTree>
      <p:nvGrpSpPr>
        <p:cNvPr id="1" name="Shape 13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1" name="Google Shape;1301;p136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02" name="Google Shape;1302;p136"/>
          <p:cNvSpPr txBox="1">
            <a:spLocks noGrp="1"/>
          </p:cNvSpPr>
          <p:nvPr>
            <p:ph type="body" idx="1"/>
          </p:nvPr>
        </p:nvSpPr>
        <p:spPr>
          <a:xfrm>
            <a:off x="632947" y="1981200"/>
            <a:ext cx="2946867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303" name="Google Shape;1303;p136"/>
          <p:cNvSpPr txBox="1">
            <a:spLocks noGrp="1"/>
          </p:cNvSpPr>
          <p:nvPr>
            <p:ph type="body" idx="2"/>
          </p:nvPr>
        </p:nvSpPr>
        <p:spPr>
          <a:xfrm>
            <a:off x="652463" y="2667000"/>
            <a:ext cx="2927351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304" name="Google Shape;1304;p136"/>
          <p:cNvSpPr txBox="1">
            <a:spLocks noGrp="1"/>
          </p:cNvSpPr>
          <p:nvPr>
            <p:ph type="body" idx="3"/>
          </p:nvPr>
        </p:nvSpPr>
        <p:spPr>
          <a:xfrm>
            <a:off x="3883661" y="1981200"/>
            <a:ext cx="293624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305" name="Google Shape;1305;p136"/>
          <p:cNvSpPr txBox="1">
            <a:spLocks noGrp="1"/>
          </p:cNvSpPr>
          <p:nvPr>
            <p:ph type="body" idx="4"/>
          </p:nvPr>
        </p:nvSpPr>
        <p:spPr>
          <a:xfrm>
            <a:off x="3873105" y="2667000"/>
            <a:ext cx="2946795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306" name="Google Shape;1306;p136"/>
          <p:cNvSpPr txBox="1">
            <a:spLocks noGrp="1"/>
          </p:cNvSpPr>
          <p:nvPr>
            <p:ph type="body" idx="5"/>
          </p:nvPr>
        </p:nvSpPr>
        <p:spPr>
          <a:xfrm>
            <a:off x="7124701" y="1981200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307" name="Google Shape;1307;p136"/>
          <p:cNvSpPr txBox="1">
            <a:spLocks noGrp="1"/>
          </p:cNvSpPr>
          <p:nvPr>
            <p:ph type="body" idx="6"/>
          </p:nvPr>
        </p:nvSpPr>
        <p:spPr>
          <a:xfrm>
            <a:off x="7124701" y="2667000"/>
            <a:ext cx="2932113" cy="3589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1308" name="Google Shape;1308;p136"/>
          <p:cNvCxnSpPr/>
          <p:nvPr/>
        </p:nvCxnSpPr>
        <p:spPr>
          <a:xfrm>
            <a:off x="3726143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309" name="Google Shape;1309;p136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10" name="Google Shape;1310;p136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1" name="Google Shape;1311;p136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2" name="Google Shape;1312;p136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3 Picture Column">
  <p:cSld name="3 Picture Column">
    <p:spTree>
      <p:nvGrpSpPr>
        <p:cNvPr id="1" name="Shape 1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4" name="Google Shape;1314;p137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15" name="Google Shape;1315;p137"/>
          <p:cNvSpPr txBox="1">
            <a:spLocks noGrp="1"/>
          </p:cNvSpPr>
          <p:nvPr>
            <p:ph type="body" idx="1"/>
          </p:nvPr>
        </p:nvSpPr>
        <p:spPr>
          <a:xfrm>
            <a:off x="652463" y="4250949"/>
            <a:ext cx="2940051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316" name="Google Shape;1316;p137"/>
          <p:cNvSpPr>
            <a:spLocks noGrp="1"/>
          </p:cNvSpPr>
          <p:nvPr>
            <p:ph type="pic" idx="2"/>
          </p:nvPr>
        </p:nvSpPr>
        <p:spPr>
          <a:xfrm>
            <a:off x="652463" y="2209800"/>
            <a:ext cx="2940051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3137"/>
              </a:srgbClr>
            </a:outerShdw>
          </a:effectLst>
        </p:spPr>
      </p:sp>
      <p:sp>
        <p:nvSpPr>
          <p:cNvPr id="1317" name="Google Shape;1317;p137"/>
          <p:cNvSpPr txBox="1">
            <a:spLocks noGrp="1"/>
          </p:cNvSpPr>
          <p:nvPr>
            <p:ph type="body" idx="3"/>
          </p:nvPr>
        </p:nvSpPr>
        <p:spPr>
          <a:xfrm>
            <a:off x="652463" y="4827213"/>
            <a:ext cx="2940051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318" name="Google Shape;1318;p137"/>
          <p:cNvSpPr txBox="1">
            <a:spLocks noGrp="1"/>
          </p:cNvSpPr>
          <p:nvPr>
            <p:ph type="body" idx="4"/>
          </p:nvPr>
        </p:nvSpPr>
        <p:spPr>
          <a:xfrm>
            <a:off x="3889376" y="4250949"/>
            <a:ext cx="2930525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319" name="Google Shape;1319;p137"/>
          <p:cNvSpPr>
            <a:spLocks noGrp="1"/>
          </p:cNvSpPr>
          <p:nvPr>
            <p:ph type="pic" idx="5"/>
          </p:nvPr>
        </p:nvSpPr>
        <p:spPr>
          <a:xfrm>
            <a:off x="3889375" y="2209800"/>
            <a:ext cx="2930525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3137"/>
              </a:srgbClr>
            </a:outerShdw>
          </a:effectLst>
        </p:spPr>
      </p:sp>
      <p:sp>
        <p:nvSpPr>
          <p:cNvPr id="1320" name="Google Shape;1320;p137"/>
          <p:cNvSpPr txBox="1">
            <a:spLocks noGrp="1"/>
          </p:cNvSpPr>
          <p:nvPr>
            <p:ph type="body" idx="6"/>
          </p:nvPr>
        </p:nvSpPr>
        <p:spPr>
          <a:xfrm>
            <a:off x="3888022" y="4827212"/>
            <a:ext cx="2934407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sp>
        <p:nvSpPr>
          <p:cNvPr id="1321" name="Google Shape;1321;p137"/>
          <p:cNvSpPr txBox="1">
            <a:spLocks noGrp="1"/>
          </p:cNvSpPr>
          <p:nvPr>
            <p:ph type="body" idx="7"/>
          </p:nvPr>
        </p:nvSpPr>
        <p:spPr>
          <a:xfrm>
            <a:off x="7124701" y="4250949"/>
            <a:ext cx="2932113" cy="5762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920"/>
              <a:buNone/>
              <a:defRPr sz="2400" b="0">
                <a:solidFill>
                  <a:srgbClr val="86D1D8"/>
                </a:solidFill>
              </a:defRPr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1600"/>
              <a:buNone/>
              <a:defRPr sz="2000" b="1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1440"/>
              <a:buNone/>
              <a:defRPr sz="1800" b="1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1280"/>
              <a:buNone/>
              <a:defRPr sz="1600" b="1"/>
            </a:lvl9pPr>
          </a:lstStyle>
          <a:p>
            <a:endParaRPr/>
          </a:p>
        </p:txBody>
      </p:sp>
      <p:sp>
        <p:nvSpPr>
          <p:cNvPr id="1322" name="Google Shape;1322;p137"/>
          <p:cNvSpPr>
            <a:spLocks noGrp="1"/>
          </p:cNvSpPr>
          <p:nvPr>
            <p:ph type="pic" idx="8"/>
          </p:nvPr>
        </p:nvSpPr>
        <p:spPr>
          <a:xfrm>
            <a:off x="7124701" y="2209800"/>
            <a:ext cx="2932113" cy="1524000"/>
          </a:xfrm>
          <a:prstGeom prst="roundRect">
            <a:avLst>
              <a:gd name="adj" fmla="val 1858"/>
            </a:avLst>
          </a:prstGeom>
          <a:noFill/>
          <a:ln>
            <a:noFill/>
          </a:ln>
          <a:effectLst>
            <a:outerShdw blurRad="50800" dist="50800" dir="5400000" algn="tl" rotWithShape="0">
              <a:srgbClr val="000000">
                <a:alpha val="43137"/>
              </a:srgbClr>
            </a:outerShdw>
          </a:effectLst>
        </p:spPr>
      </p:sp>
      <p:sp>
        <p:nvSpPr>
          <p:cNvPr id="1323" name="Google Shape;1323;p137"/>
          <p:cNvSpPr txBox="1">
            <a:spLocks noGrp="1"/>
          </p:cNvSpPr>
          <p:nvPr>
            <p:ph type="body" idx="9"/>
          </p:nvPr>
        </p:nvSpPr>
        <p:spPr>
          <a:xfrm>
            <a:off x="7124576" y="4827210"/>
            <a:ext cx="2935997" cy="65918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1000"/>
              </a:spcBef>
              <a:spcAft>
                <a:spcPts val="0"/>
              </a:spcAft>
              <a:buSzPts val="1120"/>
              <a:buNone/>
              <a:defRPr sz="1400"/>
            </a:lvl1pPr>
            <a:lvl2pPr marL="914400" lvl="1" indent="-228600" algn="l">
              <a:spcBef>
                <a:spcPts val="1000"/>
              </a:spcBef>
              <a:spcAft>
                <a:spcPts val="0"/>
              </a:spcAft>
              <a:buSzPts val="960"/>
              <a:buNone/>
              <a:defRPr sz="1200"/>
            </a:lvl2pPr>
            <a:lvl3pPr marL="1371600" lvl="2" indent="-228600" algn="l">
              <a:spcBef>
                <a:spcPts val="1000"/>
              </a:spcBef>
              <a:spcAft>
                <a:spcPts val="0"/>
              </a:spcAft>
              <a:buSzPts val="800"/>
              <a:buNone/>
              <a:defRPr sz="1000"/>
            </a:lvl3pPr>
            <a:lvl4pPr marL="1828800" lvl="3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4pPr>
            <a:lvl5pPr marL="2286000" lvl="4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5pPr>
            <a:lvl6pPr marL="2743200" lvl="5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6pPr>
            <a:lvl7pPr marL="3200400" lvl="6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7pPr>
            <a:lvl8pPr marL="3657600" lvl="7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8pPr>
            <a:lvl9pPr marL="4114800" lvl="8" indent="-228600" algn="l">
              <a:spcBef>
                <a:spcPts val="1000"/>
              </a:spcBef>
              <a:spcAft>
                <a:spcPts val="0"/>
              </a:spcAft>
              <a:buSzPts val="720"/>
              <a:buNone/>
              <a:defRPr sz="900"/>
            </a:lvl9pPr>
          </a:lstStyle>
          <a:p>
            <a:endParaRPr/>
          </a:p>
        </p:txBody>
      </p:sp>
      <p:cxnSp>
        <p:nvCxnSpPr>
          <p:cNvPr id="1324" name="Google Shape;1324;p137"/>
          <p:cNvCxnSpPr/>
          <p:nvPr/>
        </p:nvCxnSpPr>
        <p:spPr>
          <a:xfrm>
            <a:off x="3726143" y="2133600"/>
            <a:ext cx="0" cy="3962400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325" name="Google Shape;1325;p137"/>
          <p:cNvCxnSpPr/>
          <p:nvPr/>
        </p:nvCxnSpPr>
        <p:spPr>
          <a:xfrm>
            <a:off x="6962227" y="2133600"/>
            <a:ext cx="0" cy="3966882"/>
          </a:xfrm>
          <a:prstGeom prst="straightConnector1">
            <a:avLst/>
          </a:prstGeom>
          <a:noFill/>
          <a:ln w="12700" cap="flat" cmpd="sng">
            <a:solidFill>
              <a:srgbClr val="86D1D8">
                <a:alpha val="40000"/>
              </a:srgbClr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26" name="Google Shape;1326;p137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7" name="Google Shape;1327;p137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28" name="Google Shape;1328;p137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3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0" name="Google Shape;1330;p138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1" name="Google Shape;1331;p138"/>
          <p:cNvSpPr txBox="1">
            <a:spLocks noGrp="1"/>
          </p:cNvSpPr>
          <p:nvPr>
            <p:ph type="body" idx="1"/>
          </p:nvPr>
        </p:nvSpPr>
        <p:spPr>
          <a:xfrm rot="5400000">
            <a:off x="3478842" y="-322610"/>
            <a:ext cx="4195481" cy="89465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332" name="Google Shape;1332;p138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3" name="Google Shape;1333;p138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4" name="Google Shape;1334;p138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6" name="Google Shape;1336;p139"/>
          <p:cNvSpPr txBox="1">
            <a:spLocks noGrp="1"/>
          </p:cNvSpPr>
          <p:nvPr>
            <p:ph type="title"/>
          </p:nvPr>
        </p:nvSpPr>
        <p:spPr>
          <a:xfrm rot="5400000">
            <a:off x="6267451" y="2466977"/>
            <a:ext cx="5826125" cy="17526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8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7" name="Google Shape;1337;p139"/>
          <p:cNvSpPr txBox="1">
            <a:spLocks noGrp="1"/>
          </p:cNvSpPr>
          <p:nvPr>
            <p:ph type="body" idx="1"/>
          </p:nvPr>
        </p:nvSpPr>
        <p:spPr>
          <a:xfrm rot="5400000">
            <a:off x="1679577" y="-139699"/>
            <a:ext cx="5368924" cy="742314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1pPr>
            <a:lvl2pPr marL="914400" lvl="1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2pPr>
            <a:lvl3pPr marL="1371600" lvl="2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3pPr>
            <a:lvl4pPr marL="1828800" lvl="3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4pPr>
            <a:lvl5pPr marL="2286000" lvl="4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5pPr>
            <a:lvl6pPr marL="2743200" lvl="5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6pPr>
            <a:lvl7pPr marL="3200400" lvl="6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7pPr>
            <a:lvl8pPr marL="3657600" lvl="7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8pPr>
            <a:lvl9pPr marL="4114800" lvl="8" indent="-320040" algn="l">
              <a:spcBef>
                <a:spcPts val="1000"/>
              </a:spcBef>
              <a:spcAft>
                <a:spcPts val="0"/>
              </a:spcAft>
              <a:buSzPts val="1440"/>
              <a:buChar char="►"/>
              <a:defRPr/>
            </a:lvl9pPr>
          </a:lstStyle>
          <a:p>
            <a:endParaRPr/>
          </a:p>
        </p:txBody>
      </p:sp>
      <p:sp>
        <p:nvSpPr>
          <p:cNvPr id="1338" name="Google Shape;1338;p139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39" name="Google Shape;1339;p139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0" name="Google Shape;1340;p139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lvl="0" indent="0" algn="ctr">
              <a:spcBef>
                <a:spcPts val="0"/>
              </a:spcBef>
              <a:buNone/>
              <a:defRPr/>
            </a:lvl1pPr>
            <a:lvl2pPr marL="0" lvl="1" indent="0" algn="ctr">
              <a:spcBef>
                <a:spcPts val="0"/>
              </a:spcBef>
              <a:buNone/>
              <a:defRPr/>
            </a:lvl2pPr>
            <a:lvl3pPr marL="0" lvl="2" indent="0" algn="ctr">
              <a:spcBef>
                <a:spcPts val="0"/>
              </a:spcBef>
              <a:buNone/>
              <a:defRPr/>
            </a:lvl3pPr>
            <a:lvl4pPr marL="0" lvl="3" indent="0" algn="ctr">
              <a:spcBef>
                <a:spcPts val="0"/>
              </a:spcBef>
              <a:buNone/>
              <a:defRPr/>
            </a:lvl4pPr>
            <a:lvl5pPr marL="0" lvl="4" indent="0" algn="ctr">
              <a:spcBef>
                <a:spcPts val="0"/>
              </a:spcBef>
              <a:buNone/>
              <a:defRPr/>
            </a:lvl5pPr>
            <a:lvl6pPr marL="0" lvl="5" indent="0" algn="ctr">
              <a:spcBef>
                <a:spcPts val="0"/>
              </a:spcBef>
              <a:buNone/>
              <a:defRPr/>
            </a:lvl6pPr>
            <a:lvl7pPr marL="0" lvl="6" indent="0" algn="ctr">
              <a:spcBef>
                <a:spcPts val="0"/>
              </a:spcBef>
              <a:buNone/>
              <a:defRPr/>
            </a:lvl7pPr>
            <a:lvl8pPr marL="0" lvl="7" indent="0" algn="ctr">
              <a:spcBef>
                <a:spcPts val="0"/>
              </a:spcBef>
              <a:buNone/>
              <a:defRPr/>
            </a:lvl8pPr>
            <a:lvl9pPr marL="0" lvl="8" indent="0" algn="ctr">
              <a:spcBef>
                <a:spcPts val="0"/>
              </a:spcBef>
              <a:buNone/>
              <a:defRPr/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8" name="Google Shape;1348;p41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49" name="Google Shape;1349;p41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0" name="Google Shape;1350;p41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2" name="Google Shape;1352;p4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3" name="Google Shape;1353;p4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354" name="Google Shape;1354;p42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5" name="Google Shape;1355;p42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6" name="Google Shape;1356;p42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3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8" name="Google Shape;1358;p43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59" name="Google Shape;1359;p4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60" name="Google Shape;1360;p43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1" name="Google Shape;1361;p43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2" name="Google Shape;1362;p43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4" name="Google Shape;1364;p44"/>
          <p:cNvSpPr txBox="1">
            <a:spLocks noGrp="1"/>
          </p:cNvSpPr>
          <p:nvPr>
            <p:ph type="title"/>
          </p:nvPr>
        </p:nvSpPr>
        <p:spPr>
          <a:xfrm>
            <a:off x="831851" y="1709740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Calibri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5" name="Google Shape;1365;p44"/>
          <p:cNvSpPr txBox="1">
            <a:spLocks noGrp="1"/>
          </p:cNvSpPr>
          <p:nvPr>
            <p:ph type="body" idx="1"/>
          </p:nvPr>
        </p:nvSpPr>
        <p:spPr>
          <a:xfrm>
            <a:off x="831851" y="4589465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 sz="2400">
                <a:solidFill>
                  <a:srgbClr val="888888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366" name="Google Shape;1366;p44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7" name="Google Shape;1367;p44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68" name="Google Shape;1368;p44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13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0" name="Google Shape;1370;p45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1" name="Google Shape;1371;p4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72" name="Google Shape;1372;p4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73" name="Google Shape;1373;p45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4" name="Google Shape;1374;p45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5" name="Google Shape;1375;p45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1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7" name="Google Shape;1377;p46"/>
          <p:cNvSpPr txBox="1"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78" name="Google Shape;1378;p46"/>
          <p:cNvSpPr txBox="1"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379" name="Google Shape;1379;p46"/>
          <p:cNvSpPr txBox="1">
            <a:spLocks noGrp="1"/>
          </p:cNvSpPr>
          <p:nvPr>
            <p:ph type="body" idx="2"/>
          </p:nvPr>
        </p:nvSpPr>
        <p:spPr>
          <a:xfrm>
            <a:off x="839789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80" name="Google Shape;1380;p46"/>
          <p:cNvSpPr txBox="1">
            <a:spLocks noGrp="1"/>
          </p:cNvSpPr>
          <p:nvPr>
            <p:ph type="body" idx="3"/>
          </p:nvPr>
        </p:nvSpPr>
        <p:spPr>
          <a:xfrm>
            <a:off x="6172201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1381" name="Google Shape;1381;p46"/>
          <p:cNvSpPr txBox="1">
            <a:spLocks noGrp="1"/>
          </p:cNvSpPr>
          <p:nvPr>
            <p:ph type="body" idx="4"/>
          </p:nvPr>
        </p:nvSpPr>
        <p:spPr>
          <a:xfrm>
            <a:off x="6172201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382" name="Google Shape;1382;p46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3" name="Google Shape;1383;p46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4" name="Google Shape;1384;p46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1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6" name="Google Shape;1386;p47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7" name="Google Shape;1387;p47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8" name="Google Shape;1388;p47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89" name="Google Shape;1389;p47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1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1" name="Google Shape;1391;p48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2" name="Google Shape;1392;p48"/>
          <p:cNvSpPr txBox="1">
            <a:spLocks noGrp="1"/>
          </p:cNvSpPr>
          <p:nvPr>
            <p:ph type="body" idx="1"/>
          </p:nvPr>
        </p:nvSpPr>
        <p:spPr>
          <a:xfrm>
            <a:off x="5183188" y="987427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1393" name="Google Shape;1393;p48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1394" name="Google Shape;1394;p48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5" name="Google Shape;1395;p48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6" name="Google Shape;1396;p48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13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8" name="Google Shape;1398;p4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Calibri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99" name="Google Shape;1399;p49"/>
          <p:cNvSpPr>
            <a:spLocks noGrp="1"/>
          </p:cNvSpPr>
          <p:nvPr>
            <p:ph type="pic" idx="2"/>
          </p:nvPr>
        </p:nvSpPr>
        <p:spPr>
          <a:xfrm>
            <a:off x="5183188" y="987427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1400" name="Google Shape;1400;p49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1401" name="Google Shape;1401;p49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2" name="Google Shape;1402;p49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3" name="Google Shape;1403;p49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14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5" name="Google Shape;1405;p50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6" name="Google Shape;1406;p50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407" name="Google Shape;1407;p50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8" name="Google Shape;1408;p50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09" name="Google Shape;1409;p50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14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11" name="Google Shape;1411;p51"/>
          <p:cNvSpPr txBox="1">
            <a:spLocks noGrp="1"/>
          </p:cNvSpPr>
          <p:nvPr>
            <p:ph type="title"/>
          </p:nvPr>
        </p:nvSpPr>
        <p:spPr>
          <a:xfrm rot="5400000">
            <a:off x="7133432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2" name="Google Shape;1412;p51"/>
          <p:cNvSpPr txBox="1">
            <a:spLocks noGrp="1"/>
          </p:cNvSpPr>
          <p:nvPr>
            <p:ph type="body" idx="1"/>
          </p:nvPr>
        </p:nvSpPr>
        <p:spPr>
          <a:xfrm rot="5400000">
            <a:off x="1799432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1413" name="Google Shape;1413;p51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4" name="Google Shape;1414;p51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15" name="Google Shape;1415;p51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4.xml"/><Relationship Id="rId13" Type="http://schemas.openxmlformats.org/officeDocument/2006/relationships/slideLayout" Target="../slideLayouts/slideLayout29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9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23.xml"/><Relationship Id="rId12" Type="http://schemas.openxmlformats.org/officeDocument/2006/relationships/slideLayout" Target="../slideLayouts/slideLayout28.xml"/><Relationship Id="rId17" Type="http://schemas.openxmlformats.org/officeDocument/2006/relationships/slideLayout" Target="../slideLayouts/slideLayout33.xml"/><Relationship Id="rId2" Type="http://schemas.openxmlformats.org/officeDocument/2006/relationships/slideLayout" Target="../slideLayouts/slideLayout18.xml"/><Relationship Id="rId16" Type="http://schemas.openxmlformats.org/officeDocument/2006/relationships/slideLayout" Target="../slideLayouts/slideLayout32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slideLayout" Target="../slideLayouts/slideLayout22.xml"/><Relationship Id="rId11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1.xml"/><Relationship Id="rId15" Type="http://schemas.openxmlformats.org/officeDocument/2006/relationships/slideLayout" Target="../slideLayouts/slideLayout31.xml"/><Relationship Id="rId10" Type="http://schemas.openxmlformats.org/officeDocument/2006/relationships/slideLayout" Target="../slideLayouts/slideLayout26.xml"/><Relationship Id="rId19" Type="http://schemas.openxmlformats.org/officeDocument/2006/relationships/image" Target="../media/image1.jpg"/><Relationship Id="rId4" Type="http://schemas.openxmlformats.org/officeDocument/2006/relationships/slideLayout" Target="../slideLayouts/slideLayout20.xml"/><Relationship Id="rId9" Type="http://schemas.openxmlformats.org/officeDocument/2006/relationships/slideLayout" Target="../slideLayouts/slideLayout25.xml"/><Relationship Id="rId14" Type="http://schemas.openxmlformats.org/officeDocument/2006/relationships/slideLayout" Target="../slideLayouts/slideLayout3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13" Type="http://schemas.openxmlformats.org/officeDocument/2006/relationships/image" Target="../media/image7.png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13" Type="http://schemas.openxmlformats.org/officeDocument/2006/relationships/image" Target="../media/image9.png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13" Type="http://schemas.openxmlformats.org/officeDocument/2006/relationships/slideLayout" Target="../slideLayouts/slideLayout112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slideLayout" Target="../slideLayouts/slideLayout111.xml"/><Relationship Id="rId17" Type="http://schemas.openxmlformats.org/officeDocument/2006/relationships/theme" Target="../theme/theme9.xml"/><Relationship Id="rId2" Type="http://schemas.openxmlformats.org/officeDocument/2006/relationships/slideLayout" Target="../slideLayouts/slideLayout101.xml"/><Relationship Id="rId16" Type="http://schemas.openxmlformats.org/officeDocument/2006/relationships/slideLayout" Target="../slideLayouts/slideLayout115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5" Type="http://schemas.openxmlformats.org/officeDocument/2006/relationships/slideLayout" Target="../slideLayouts/slideLayout11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Relationship Id="rId14" Type="http://schemas.openxmlformats.org/officeDocument/2006/relationships/slideLayout" Target="../slideLayouts/slideLayout113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23.xml"/><Relationship Id="rId13" Type="http://schemas.openxmlformats.org/officeDocument/2006/relationships/slideLayout" Target="../slideLayouts/slideLayout128.xml"/><Relationship Id="rId18" Type="http://schemas.openxmlformats.org/officeDocument/2006/relationships/theme" Target="../theme/theme10.xml"/><Relationship Id="rId3" Type="http://schemas.openxmlformats.org/officeDocument/2006/relationships/slideLayout" Target="../slideLayouts/slideLayout118.xml"/><Relationship Id="rId7" Type="http://schemas.openxmlformats.org/officeDocument/2006/relationships/slideLayout" Target="../slideLayouts/slideLayout122.xml"/><Relationship Id="rId12" Type="http://schemas.openxmlformats.org/officeDocument/2006/relationships/slideLayout" Target="../slideLayouts/slideLayout127.xml"/><Relationship Id="rId17" Type="http://schemas.openxmlformats.org/officeDocument/2006/relationships/slideLayout" Target="../slideLayouts/slideLayout132.xml"/><Relationship Id="rId2" Type="http://schemas.openxmlformats.org/officeDocument/2006/relationships/slideLayout" Target="../slideLayouts/slideLayout117.xml"/><Relationship Id="rId16" Type="http://schemas.openxmlformats.org/officeDocument/2006/relationships/slideLayout" Target="../slideLayouts/slideLayout131.xml"/><Relationship Id="rId1" Type="http://schemas.openxmlformats.org/officeDocument/2006/relationships/slideLayout" Target="../slideLayouts/slideLayout116.xml"/><Relationship Id="rId6" Type="http://schemas.openxmlformats.org/officeDocument/2006/relationships/slideLayout" Target="../slideLayouts/slideLayout121.xml"/><Relationship Id="rId11" Type="http://schemas.openxmlformats.org/officeDocument/2006/relationships/slideLayout" Target="../slideLayouts/slideLayout126.xml"/><Relationship Id="rId5" Type="http://schemas.openxmlformats.org/officeDocument/2006/relationships/slideLayout" Target="../slideLayouts/slideLayout120.xml"/><Relationship Id="rId15" Type="http://schemas.openxmlformats.org/officeDocument/2006/relationships/slideLayout" Target="../slideLayouts/slideLayout130.xml"/><Relationship Id="rId10" Type="http://schemas.openxmlformats.org/officeDocument/2006/relationships/slideLayout" Target="../slideLayouts/slideLayout125.xml"/><Relationship Id="rId4" Type="http://schemas.openxmlformats.org/officeDocument/2006/relationships/slideLayout" Target="../slideLayouts/slideLayout119.xml"/><Relationship Id="rId9" Type="http://schemas.openxmlformats.org/officeDocument/2006/relationships/slideLayout" Target="../slideLayouts/slideLayout124.xml"/><Relationship Id="rId14" Type="http://schemas.openxmlformats.org/officeDocument/2006/relationships/slideLayout" Target="../slideLayouts/slideLayout129.xml"/></Relationships>
</file>

<file path=ppt/slideMasters/_rels/slideMaster1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0.xml"/><Relationship Id="rId13" Type="http://schemas.openxmlformats.org/officeDocument/2006/relationships/slideLayout" Target="../slideLayouts/slideLayout145.xml"/><Relationship Id="rId18" Type="http://schemas.openxmlformats.org/officeDocument/2006/relationships/theme" Target="../theme/theme11.xml"/><Relationship Id="rId3" Type="http://schemas.openxmlformats.org/officeDocument/2006/relationships/slideLayout" Target="../slideLayouts/slideLayout135.xml"/><Relationship Id="rId21" Type="http://schemas.openxmlformats.org/officeDocument/2006/relationships/image" Target="../media/image12.png"/><Relationship Id="rId7" Type="http://schemas.openxmlformats.org/officeDocument/2006/relationships/slideLayout" Target="../slideLayouts/slideLayout139.xml"/><Relationship Id="rId12" Type="http://schemas.openxmlformats.org/officeDocument/2006/relationships/slideLayout" Target="../slideLayouts/slideLayout144.xml"/><Relationship Id="rId17" Type="http://schemas.openxmlformats.org/officeDocument/2006/relationships/slideLayout" Target="../slideLayouts/slideLayout149.xml"/><Relationship Id="rId2" Type="http://schemas.openxmlformats.org/officeDocument/2006/relationships/slideLayout" Target="../slideLayouts/slideLayout134.xml"/><Relationship Id="rId16" Type="http://schemas.openxmlformats.org/officeDocument/2006/relationships/slideLayout" Target="../slideLayouts/slideLayout148.xml"/><Relationship Id="rId20" Type="http://schemas.openxmlformats.org/officeDocument/2006/relationships/image" Target="../media/image11.png"/><Relationship Id="rId1" Type="http://schemas.openxmlformats.org/officeDocument/2006/relationships/slideLayout" Target="../slideLayouts/slideLayout133.xml"/><Relationship Id="rId6" Type="http://schemas.openxmlformats.org/officeDocument/2006/relationships/slideLayout" Target="../slideLayouts/slideLayout138.xml"/><Relationship Id="rId11" Type="http://schemas.openxmlformats.org/officeDocument/2006/relationships/slideLayout" Target="../slideLayouts/slideLayout143.xml"/><Relationship Id="rId5" Type="http://schemas.openxmlformats.org/officeDocument/2006/relationships/slideLayout" Target="../slideLayouts/slideLayout137.xml"/><Relationship Id="rId15" Type="http://schemas.openxmlformats.org/officeDocument/2006/relationships/slideLayout" Target="../slideLayouts/slideLayout147.xml"/><Relationship Id="rId23" Type="http://schemas.openxmlformats.org/officeDocument/2006/relationships/image" Target="../media/image14.png"/><Relationship Id="rId10" Type="http://schemas.openxmlformats.org/officeDocument/2006/relationships/slideLayout" Target="../slideLayouts/slideLayout142.xml"/><Relationship Id="rId19" Type="http://schemas.openxmlformats.org/officeDocument/2006/relationships/image" Target="../media/image10.png"/><Relationship Id="rId4" Type="http://schemas.openxmlformats.org/officeDocument/2006/relationships/slideLayout" Target="../slideLayouts/slideLayout136.xml"/><Relationship Id="rId9" Type="http://schemas.openxmlformats.org/officeDocument/2006/relationships/slideLayout" Target="../slideLayouts/slideLayout141.xml"/><Relationship Id="rId14" Type="http://schemas.openxmlformats.org/officeDocument/2006/relationships/slideLayout" Target="../slideLayouts/slideLayout146.xml"/><Relationship Id="rId22" Type="http://schemas.openxmlformats.org/officeDocument/2006/relationships/image" Target="../media/image13.png"/></Relationships>
</file>

<file path=ppt/slideMasters/_rels/slideMaster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7.xml"/><Relationship Id="rId3" Type="http://schemas.openxmlformats.org/officeDocument/2006/relationships/slideLayout" Target="../slideLayouts/slideLayout152.xml"/><Relationship Id="rId7" Type="http://schemas.openxmlformats.org/officeDocument/2006/relationships/slideLayout" Target="../slideLayouts/slideLayout156.xml"/><Relationship Id="rId12" Type="http://schemas.openxmlformats.org/officeDocument/2006/relationships/theme" Target="../theme/theme12.xml"/><Relationship Id="rId2" Type="http://schemas.openxmlformats.org/officeDocument/2006/relationships/slideLayout" Target="../slideLayouts/slideLayout151.xml"/><Relationship Id="rId1" Type="http://schemas.openxmlformats.org/officeDocument/2006/relationships/slideLayout" Target="../slideLayouts/slideLayout150.xml"/><Relationship Id="rId6" Type="http://schemas.openxmlformats.org/officeDocument/2006/relationships/slideLayout" Target="../slideLayouts/slideLayout155.xml"/><Relationship Id="rId11" Type="http://schemas.openxmlformats.org/officeDocument/2006/relationships/slideLayout" Target="../slideLayouts/slideLayout160.xml"/><Relationship Id="rId5" Type="http://schemas.openxmlformats.org/officeDocument/2006/relationships/slideLayout" Target="../slideLayouts/slideLayout154.xml"/><Relationship Id="rId10" Type="http://schemas.openxmlformats.org/officeDocument/2006/relationships/slideLayout" Target="../slideLayouts/slideLayout159.xml"/><Relationship Id="rId4" Type="http://schemas.openxmlformats.org/officeDocument/2006/relationships/slideLayout" Target="../slideLayouts/slideLayout153.xml"/><Relationship Id="rId9" Type="http://schemas.openxmlformats.org/officeDocument/2006/relationships/slideLayout" Target="../slideLayouts/slideLayout15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oogle Shape;6;p1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7" name="Google Shape;7;p18"/>
            <p:cNvCxnSpPr/>
            <p:nvPr/>
          </p:nvCxnSpPr>
          <p:spPr>
            <a:xfrm>
              <a:off x="9371012" y="0"/>
              <a:ext cx="1219200" cy="6858000"/>
            </a:xfrm>
            <a:prstGeom prst="straightConnector1">
              <a:avLst/>
            </a:prstGeom>
            <a:noFill/>
            <a:ln w="9525" cap="flat" cmpd="sng">
              <a:solidFill>
                <a:srgbClr val="BFBFBF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8" name="Google Shape;8;p18"/>
            <p:cNvCxnSpPr/>
            <p:nvPr/>
          </p:nvCxnSpPr>
          <p:spPr>
            <a:xfrm flipH="1">
              <a:off x="7425267" y="3681413"/>
              <a:ext cx="4763558" cy="3176587"/>
            </a:xfrm>
            <a:prstGeom prst="straightConnector1">
              <a:avLst/>
            </a:prstGeom>
            <a:noFill/>
            <a:ln w="9525" cap="flat" cmpd="sng">
              <a:solidFill>
                <a:srgbClr val="D8D8D8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9" name="Google Shape;9;p18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 extrusionOk="0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196"/>
              </a:schemeClr>
            </a:solidFill>
            <a:ln>
              <a:noFill/>
            </a:ln>
          </p:spPr>
        </p:sp>
        <p:sp>
          <p:nvSpPr>
            <p:cNvPr id="10" name="Google Shape;10;p18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 extrusionOk="0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</p:spPr>
        </p:sp>
        <p:sp>
          <p:nvSpPr>
            <p:cNvPr id="11" name="Google Shape;11;p18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156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2;p18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 extrusionOk="0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F7818">
                <a:alpha val="70196"/>
              </a:srgbClr>
            </a:solidFill>
            <a:ln>
              <a:noFill/>
            </a:ln>
          </p:spPr>
        </p:sp>
        <p:sp>
          <p:nvSpPr>
            <p:cNvPr id="13" name="Google Shape;13;p1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 extrusionOk="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rgbClr val="BFE471">
                <a:alpha val="70196"/>
              </a:srgbClr>
            </a:solidFill>
            <a:ln>
              <a:noFill/>
            </a:ln>
          </p:spPr>
        </p:sp>
        <p:sp>
          <p:nvSpPr>
            <p:cNvPr id="14" name="Google Shape;14;p18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 extrusionOk="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98"/>
              </a:schemeClr>
            </a:solidFill>
            <a:ln>
              <a:noFill/>
            </a:ln>
          </p:spPr>
        </p:sp>
        <p:sp>
          <p:nvSpPr>
            <p:cNvPr id="15" name="Google Shape;15;p18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16;p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98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7" name="Google Shape;17;p18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 sz="36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18"/>
          <p:cNvSpPr txBox="1">
            <a:spLocks noGrp="1"/>
          </p:cNvSpPr>
          <p:nvPr>
            <p:ph type="body" idx="1"/>
          </p:nvPr>
        </p:nvSpPr>
        <p:spPr>
          <a:xfrm>
            <a:off x="677335" y="2160590"/>
            <a:ext cx="8596668" cy="3880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2004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Noto Sans Symbols"/>
              <a:buChar char="►"/>
              <a:defRPr sz="18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L="914400" marR="0" lvl="1" indent="-30988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Noto Sans Symbols"/>
              <a:buChar char="►"/>
              <a:defRPr sz="16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L="1371600" marR="0" lvl="2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L="1828800" marR="0" lvl="3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L="2286000" marR="0" lvl="4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L="2743200" marR="0" lvl="5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L="3200400" marR="0" lvl="6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L="3657600" marR="0" lvl="7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L="4114800" marR="0" lvl="8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19" name="Google Shape;19;p18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 b="0" i="0" u="none" strike="noStrike" cap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20" name="Google Shape;20;p18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 b="0" i="0" u="none" strike="noStrike" cap="none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21" name="Google Shape;21;p18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0" name="Google Shape;140;p20"/>
          <p:cNvGrpSpPr/>
          <p:nvPr/>
        </p:nvGrpSpPr>
        <p:grpSpPr>
          <a:xfrm>
            <a:off x="-15736" y="0"/>
            <a:ext cx="12229963" cy="6856214"/>
            <a:chOff x="-15736" y="0"/>
            <a:chExt cx="12229962" cy="6856214"/>
          </a:xfrm>
        </p:grpSpPr>
        <p:pic>
          <p:nvPicPr>
            <p:cNvPr id="141" name="Google Shape;141;p20" descr="HD-PanelContent.png"/>
            <p:cNvPicPr preferRelativeResize="0"/>
            <p:nvPr/>
          </p:nvPicPr>
          <p:blipFill rotWithShape="1">
            <a:blip r:embed="rId20">
              <a:alphaModFix/>
            </a:blip>
            <a:srcRect/>
            <a:stretch/>
          </p:blipFill>
          <p:spPr>
            <a:xfrm>
              <a:off x="0" y="0"/>
              <a:ext cx="12188825" cy="6856214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142" name="Google Shape;142;p20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 cmpd="sng">
              <a:solidFill>
                <a:schemeClr val="accen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pic>
          <p:nvPicPr>
            <p:cNvPr id="143" name="Google Shape;143;p20" descr="HDRibbonContent-UniformTrim.png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  <a:noFill/>
            <a:ln>
              <a:noFill/>
            </a:ln>
          </p:spPr>
        </p:pic>
        <p:pic>
          <p:nvPicPr>
            <p:cNvPr id="144" name="Google Shape;144;p20" descr="HDRibbonContent-UniformTrim.png"/>
            <p:cNvPicPr preferRelativeResize="0"/>
            <p:nvPr/>
          </p:nvPicPr>
          <p:blipFill rotWithShape="1">
            <a:blip r:embed="rId21">
              <a:alphaModFix/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145" name="Google Shape;145;p20"/>
          <p:cNvSpPr txBox="1">
            <a:spLocks noGrp="1"/>
          </p:cNvSpPr>
          <p:nvPr>
            <p:ph type="title"/>
          </p:nvPr>
        </p:nvSpPr>
        <p:spPr>
          <a:xfrm>
            <a:off x="1295403" y="982134"/>
            <a:ext cx="9601196" cy="13038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4400"/>
              <a:buFont typeface="Garamond"/>
              <a:buNone/>
              <a:defRPr sz="4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46" name="Google Shape;146;p20"/>
          <p:cNvSpPr txBox="1">
            <a:spLocks noGrp="1"/>
          </p:cNvSpPr>
          <p:nvPr>
            <p:ph type="body" idx="1"/>
          </p:nvPr>
        </p:nvSpPr>
        <p:spPr>
          <a:xfrm>
            <a:off x="1295402" y="2556932"/>
            <a:ext cx="9601196" cy="331893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386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760"/>
              <a:buFont typeface="Arial"/>
              <a:buChar char="•"/>
              <a:defRPr sz="2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L="914400" marR="0" lvl="1" indent="-374650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300"/>
              <a:buFont typeface="Arial"/>
              <a:buChar char="•"/>
              <a:defRPr sz="20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L="1371600" marR="0" lvl="2" indent="-36004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2070"/>
              <a:buFont typeface="Arial"/>
              <a:buChar char="•"/>
              <a:defRPr sz="18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L="1828800" marR="0" lvl="3" indent="-345440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840"/>
              <a:buFont typeface="Arial"/>
              <a:buChar char="•"/>
              <a:defRPr sz="16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L="2286000" marR="0" lvl="4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L="2743200" marR="0" lvl="5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L="3200400" marR="0" lvl="6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L="3657600" marR="0" lvl="7" indent="-330835" algn="l" rtl="0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L="4114800" marR="0" lvl="8" indent="-330835" algn="l" rtl="0">
              <a:spcBef>
                <a:spcPts val="600"/>
              </a:spcBef>
              <a:spcAft>
                <a:spcPts val="600"/>
              </a:spcAft>
              <a:buClr>
                <a:schemeClr val="accent1"/>
              </a:buClr>
              <a:buSzPts val="1610"/>
              <a:buFont typeface="Arial"/>
              <a:buChar char="•"/>
              <a:defRPr sz="1400" b="0" i="0" u="none" strike="noStrike" cap="none">
                <a:solidFill>
                  <a:srgbClr val="262626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47" name="Google Shape;147;p20"/>
          <p:cNvSpPr txBox="1">
            <a:spLocks noGrp="1"/>
          </p:cNvSpPr>
          <p:nvPr>
            <p:ph type="dt" idx="10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48" name="Google Shape;148;p20"/>
          <p:cNvSpPr txBox="1">
            <a:spLocks noGrp="1"/>
          </p:cNvSpPr>
          <p:nvPr>
            <p:ph type="ftr" idx="11"/>
          </p:nvPr>
        </p:nvSpPr>
        <p:spPr>
          <a:xfrm>
            <a:off x="1295402" y="5969000"/>
            <a:ext cx="7305900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endParaRPr/>
          </a:p>
        </p:txBody>
      </p:sp>
      <p:sp>
        <p:nvSpPr>
          <p:cNvPr id="149" name="Google Shape;149;p20"/>
          <p:cNvSpPr txBox="1">
            <a:spLocks noGrp="1"/>
          </p:cNvSpPr>
          <p:nvPr>
            <p:ph type="sldNum" idx="12"/>
          </p:nvPr>
        </p:nvSpPr>
        <p:spPr>
          <a:xfrm>
            <a:off x="10353902" y="5969000"/>
            <a:ext cx="542697" cy="27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1pPr>
            <a:lvl2pPr marL="0" marR="0" lvl="1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2pPr>
            <a:lvl3pPr marL="0" marR="0" lvl="2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3pPr>
            <a:lvl4pPr marL="0" marR="0" lvl="3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4pPr>
            <a:lvl5pPr marL="0" marR="0" lvl="4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5pPr>
            <a:lvl6pPr marL="0" marR="0" lvl="5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6pPr>
            <a:lvl7pPr marL="0" marR="0" lvl="6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7pPr>
            <a:lvl8pPr marL="0" marR="0" lvl="7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8pPr>
            <a:lvl9pPr marL="0" marR="0" lvl="8" indent="0" algn="r" rtl="0">
              <a:spcBef>
                <a:spcPts val="0"/>
              </a:spcBef>
              <a:buNone/>
              <a:defRPr sz="1000" b="0" i="0">
                <a:solidFill>
                  <a:schemeClr val="dk1"/>
                </a:solidFill>
                <a:latin typeface="Garamond"/>
                <a:ea typeface="Garamond"/>
                <a:cs typeface="Garamond"/>
                <a:sym typeface="Garamond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  <p:sldLayoutId id="2147483679" r:id="rId14"/>
    <p:sldLayoutId id="2147483680" r:id="rId15"/>
    <p:sldLayoutId id="2147483681" r:id="rId16"/>
    <p:sldLayoutId id="2147483682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2" name="Google Shape;282;p22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3" name="Google Shape;283;p22"/>
          <p:cNvSpPr/>
          <p:nvPr/>
        </p:nvSpPr>
        <p:spPr>
          <a:xfrm>
            <a:off x="1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84" name="Google Shape;284;p22"/>
          <p:cNvSpPr txBox="1">
            <a:spLocks noGrp="1"/>
          </p:cNvSpPr>
          <p:nvPr>
            <p:ph type="title"/>
          </p:nvPr>
        </p:nvSpPr>
        <p:spPr>
          <a:xfrm>
            <a:off x="1097280" y="286605"/>
            <a:ext cx="10058400" cy="145075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R="0" lvl="0" algn="l" rtl="0">
              <a:lnSpc>
                <a:spcPct val="85000"/>
              </a:lnSpc>
              <a:spcBef>
                <a:spcPts val="0"/>
              </a:spcBef>
              <a:spcAft>
                <a:spcPts val="0"/>
              </a:spcAft>
              <a:buClr>
                <a:srgbClr val="3F3F3F"/>
              </a:buClr>
              <a:buSzPts val="4800"/>
              <a:buFont typeface="Calibri"/>
              <a:buNone/>
              <a:defRPr sz="48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285" name="Google Shape;285;p22"/>
          <p:cNvSpPr txBox="1"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45700" anchor="t" anchorCtr="0">
            <a:normAutofit/>
          </a:bodyPr>
          <a:lstStyle>
            <a:lvl1pPr marL="457200" marR="0" lvl="0" indent="-355600" algn="l" rtl="0">
              <a:lnSpc>
                <a:spcPct val="90000"/>
              </a:lnSpc>
              <a:spcBef>
                <a:spcPts val="1200"/>
              </a:spcBef>
              <a:spcAft>
                <a:spcPts val="0"/>
              </a:spcAft>
              <a:buClr>
                <a:schemeClr val="accent1"/>
              </a:buClr>
              <a:buSzPts val="2000"/>
              <a:buFont typeface="Calibri"/>
              <a:buChar char=" "/>
              <a:defRPr sz="20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42900" algn="l" rtl="0">
              <a:lnSpc>
                <a:spcPct val="90000"/>
              </a:lnSpc>
              <a:spcBef>
                <a:spcPts val="200"/>
              </a:spcBef>
              <a:spcAft>
                <a:spcPts val="0"/>
              </a:spcAft>
              <a:buClr>
                <a:schemeClr val="accent1"/>
              </a:buClr>
              <a:buSzPts val="1800"/>
              <a:buFont typeface="Calibri"/>
              <a:buChar char="◦"/>
              <a:defRPr sz="18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sz="14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sz="14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sz="14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sz="14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sz="14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1750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Calibri"/>
              <a:buChar char="◦"/>
              <a:defRPr sz="14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17500" algn="l" rtl="0">
              <a:lnSpc>
                <a:spcPct val="90000"/>
              </a:lnSpc>
              <a:spcBef>
                <a:spcPts val="400"/>
              </a:spcBef>
              <a:spcAft>
                <a:spcPts val="400"/>
              </a:spcAft>
              <a:buClr>
                <a:schemeClr val="accent1"/>
              </a:buClr>
              <a:buSzPts val="1400"/>
              <a:buFont typeface="Calibri"/>
              <a:buChar char="◦"/>
              <a:defRPr sz="1400" b="0" i="0" u="none" strike="noStrike" cap="none">
                <a:solidFill>
                  <a:srgbClr val="3F3F3F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86" name="Google Shape;286;p22"/>
          <p:cNvSpPr txBox="1">
            <a:spLocks noGrp="1"/>
          </p:cNvSpPr>
          <p:nvPr>
            <p:ph type="dt" idx="10"/>
          </p:nvPr>
        </p:nvSpPr>
        <p:spPr>
          <a:xfrm>
            <a:off x="1097282" y="6459787"/>
            <a:ext cx="2472271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87" name="Google Shape;287;p22"/>
          <p:cNvSpPr txBox="1">
            <a:spLocks noGrp="1"/>
          </p:cNvSpPr>
          <p:nvPr>
            <p:ph type="ftr" idx="11"/>
          </p:nvPr>
        </p:nvSpPr>
        <p:spPr>
          <a:xfrm>
            <a:off x="3686186" y="6459787"/>
            <a:ext cx="4822804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 cap="none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288" name="Google Shape;288;p22"/>
          <p:cNvSpPr txBox="1">
            <a:spLocks noGrp="1"/>
          </p:cNvSpPr>
          <p:nvPr>
            <p:ph type="sldNum" idx="12"/>
          </p:nvPr>
        </p:nvSpPr>
        <p:spPr>
          <a:xfrm>
            <a:off x="9900460" y="6459787"/>
            <a:ext cx="1312025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050">
                <a:solidFill>
                  <a:srgbClr val="FFFFFF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cxnSp>
        <p:nvCxnSpPr>
          <p:cNvPr id="289" name="Google Shape;289;p22"/>
          <p:cNvCxnSpPr/>
          <p:nvPr/>
        </p:nvCxnSpPr>
        <p:spPr>
          <a:xfrm>
            <a:off x="1193532" y="1737845"/>
            <a:ext cx="9966960" cy="0"/>
          </a:xfrm>
          <a:prstGeom prst="straightConnector1">
            <a:avLst/>
          </a:prstGeom>
          <a:noFill/>
          <a:ln w="9525" cap="flat" cmpd="sng">
            <a:solidFill>
              <a:srgbClr val="7F7F7F"/>
            </a:solidFill>
            <a:prstDash val="solid"/>
            <a:round/>
            <a:headEnd type="none" w="sm" len="sm"/>
            <a:tailEnd type="none" w="sm" len="sm"/>
          </a:ln>
        </p:spPr>
      </p:cxn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84" r:id="rId1"/>
    <p:sldLayoutId id="2147483685" r:id="rId2"/>
    <p:sldLayoutId id="2147483686" r:id="rId3"/>
    <p:sldLayoutId id="2147483687" r:id="rId4"/>
    <p:sldLayoutId id="2147483688" r:id="rId5"/>
    <p:sldLayoutId id="2147483689" r:id="rId6"/>
    <p:sldLayoutId id="2147483690" r:id="rId7"/>
    <p:sldLayoutId id="2147483691" r:id="rId8"/>
    <p:sldLayoutId id="2147483692" r:id="rId9"/>
    <p:sldLayoutId id="2147483693" r:id="rId10"/>
    <p:sldLayoutId id="2147483694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2"/>
        </a:solidFill>
        <a:effectLst/>
      </p:bgPr>
    </p:bg>
    <p:spTree>
      <p:nvGrpSpPr>
        <p:cNvPr id="1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24"/>
          <p:cNvSpPr/>
          <p:nvPr/>
        </p:nvSpPr>
        <p:spPr>
          <a:xfrm>
            <a:off x="406402" y="329187"/>
            <a:ext cx="11376073" cy="6196819"/>
          </a:xfrm>
          <a:prstGeom prst="roundRect">
            <a:avLst>
              <a:gd name="adj" fmla="val 2081"/>
            </a:avLst>
          </a:prstGeom>
          <a:gradFill>
            <a:gsLst>
              <a:gs pos="0">
                <a:srgbClr val="FFFFFF"/>
              </a:gs>
              <a:gs pos="98000">
                <a:srgbClr val="FFFFFF"/>
              </a:gs>
              <a:gs pos="99055">
                <a:srgbClr val="F6F6F6"/>
              </a:gs>
              <a:gs pos="100000">
                <a:srgbClr val="D8D8D8"/>
              </a:gs>
            </a:gsLst>
            <a:lin ang="5400000" scaled="0"/>
          </a:gradFill>
          <a:ln w="9525" cap="rnd" cmpd="sng">
            <a:solidFill>
              <a:srgbClr val="A2A0A0"/>
            </a:solidFill>
            <a:prstDash val="solid"/>
            <a:round/>
            <a:headEnd type="none" w="sm" len="sm"/>
            <a:tailEnd type="none" w="sm" len="sm"/>
          </a:ln>
          <a:effectLst>
            <a:outerShdw blurRad="76200" dist="50800" dir="5400000" algn="tl" rotWithShape="0">
              <a:srgbClr val="000000">
                <a:alpha val="25098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375" name="Google Shape;375;p24"/>
          <p:cNvSpPr/>
          <p:nvPr/>
        </p:nvSpPr>
        <p:spPr>
          <a:xfrm>
            <a:off x="558130" y="434162"/>
            <a:ext cx="11075745" cy="5486400"/>
          </a:xfrm>
          <a:prstGeom prst="roundRect">
            <a:avLst>
              <a:gd name="adj" fmla="val 2127"/>
            </a:avLst>
          </a:prstGeom>
          <a:gradFill>
            <a:gsLst>
              <a:gs pos="0">
                <a:schemeClr val="lt1"/>
              </a:gs>
              <a:gs pos="55000">
                <a:srgbClr val="DFDFDF"/>
              </a:gs>
              <a:gs pos="100000">
                <a:srgbClr val="9E9E9E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sp>
        <p:nvSpPr>
          <p:cNvPr id="376" name="Google Shape;376;p24"/>
          <p:cNvSpPr txBox="1">
            <a:spLocks noGrp="1"/>
          </p:cNvSpPr>
          <p:nvPr>
            <p:ph type="title"/>
          </p:nvPr>
        </p:nvSpPr>
        <p:spPr>
          <a:xfrm>
            <a:off x="670560" y="4985590"/>
            <a:ext cx="10911840" cy="10515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rgbClr val="FFB145"/>
              </a:buClr>
              <a:buSzPts val="3600"/>
              <a:buFont typeface="Verdana"/>
              <a:buNone/>
              <a:defRPr sz="3600" b="1" i="0" u="none" strike="noStrike" cap="none">
                <a:solidFill>
                  <a:srgbClr val="FFB145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377" name="Google Shape;377;p24"/>
          <p:cNvSpPr txBox="1">
            <a:spLocks noGrp="1"/>
          </p:cNvSpPr>
          <p:nvPr>
            <p:ph type="body" idx="1"/>
          </p:nvPr>
        </p:nvSpPr>
        <p:spPr>
          <a:xfrm>
            <a:off x="670560" y="530352"/>
            <a:ext cx="10911840" cy="4187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82875" tIns="91425" rIns="91425" bIns="45700" anchor="t" anchorCtr="0">
            <a:normAutofit/>
          </a:bodyPr>
          <a:lstStyle>
            <a:lvl1pPr marL="457200" marR="0" lvl="0" indent="-370840" algn="l" rtl="0"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ts val="2240"/>
              <a:buFont typeface="Noto Sans Symbols"/>
              <a:buChar char="⚫"/>
              <a:defRPr sz="2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914400" marR="0" lvl="1" indent="-381000" algn="l" rtl="0">
              <a:spcBef>
                <a:spcPts val="250"/>
              </a:spcBef>
              <a:spcAft>
                <a:spcPts val="0"/>
              </a:spcAft>
              <a:buClr>
                <a:schemeClr val="accent1"/>
              </a:buClr>
              <a:buSzPts val="2400"/>
              <a:buFont typeface="Verdana"/>
              <a:buChar char="◦"/>
              <a:defRPr sz="24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marL="1371600" marR="0" lvl="2" indent="-368300" algn="l" rtl="0">
              <a:spcBef>
                <a:spcPts val="250"/>
              </a:spcBef>
              <a:spcAft>
                <a:spcPts val="0"/>
              </a:spcAft>
              <a:buClr>
                <a:srgbClr val="E96C4A"/>
              </a:buClr>
              <a:buSzPts val="2200"/>
              <a:buFont typeface="Noto Sans Symbols"/>
              <a:buChar char="●"/>
              <a:defRPr sz="22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marL="1828800" marR="0" lvl="3" indent="-363728" algn="l" rtl="0">
              <a:spcBef>
                <a:spcPts val="230"/>
              </a:spcBef>
              <a:spcAft>
                <a:spcPts val="0"/>
              </a:spcAft>
              <a:buClr>
                <a:srgbClr val="E96C4A"/>
              </a:buClr>
              <a:buSzPts val="2128"/>
              <a:buFont typeface="Verdana"/>
              <a:buChar char="◦"/>
              <a:defRPr sz="19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marL="2286000" marR="0" lvl="4" indent="-342900" algn="l" rtl="0">
              <a:spcBef>
                <a:spcPts val="250"/>
              </a:spcBef>
              <a:spcAft>
                <a:spcPts val="0"/>
              </a:spcAft>
              <a:buClr>
                <a:srgbClr val="E48E78"/>
              </a:buClr>
              <a:buSzPts val="1800"/>
              <a:buFont typeface="Noto Sans Symbols"/>
              <a:buChar char="●"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marL="2743200" marR="0" lvl="5" indent="-336550" algn="l" rtl="0">
              <a:spcBef>
                <a:spcPts val="250"/>
              </a:spcBef>
              <a:spcAft>
                <a:spcPts val="0"/>
              </a:spcAft>
              <a:buClr>
                <a:srgbClr val="E48E78"/>
              </a:buClr>
              <a:buSzPts val="1700"/>
              <a:buFont typeface="Verdana"/>
              <a:buChar char="◦"/>
              <a:defRPr sz="17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marL="3200400" marR="0" lvl="6" indent="-323850" algn="l" rtl="0">
              <a:spcBef>
                <a:spcPts val="255"/>
              </a:spcBef>
              <a:spcAft>
                <a:spcPts val="0"/>
              </a:spcAft>
              <a:buClr>
                <a:srgbClr val="E48E78"/>
              </a:buClr>
              <a:buSzPts val="1500"/>
              <a:buFont typeface="Noto Sans Symbols"/>
              <a:buChar char="●"/>
              <a:defRPr sz="15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marL="3657600" marR="0" lvl="7" indent="-323850" algn="l" rtl="0">
              <a:spcBef>
                <a:spcPts val="257"/>
              </a:spcBef>
              <a:spcAft>
                <a:spcPts val="0"/>
              </a:spcAft>
              <a:buClr>
                <a:srgbClr val="E48E78"/>
              </a:buClr>
              <a:buSzPts val="1500"/>
              <a:buFont typeface="Verdana"/>
              <a:buChar char="◦"/>
              <a:defRPr sz="15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marL="4114800" marR="0" lvl="8" indent="-323850" algn="l" rtl="0">
              <a:spcBef>
                <a:spcPts val="255"/>
              </a:spcBef>
              <a:spcAft>
                <a:spcPts val="0"/>
              </a:spcAft>
              <a:buClr>
                <a:srgbClr val="E48E78"/>
              </a:buClr>
              <a:buSzPts val="1500"/>
              <a:buFont typeface="Noto Sans Symbols"/>
              <a:buChar char="●"/>
              <a:defRPr sz="15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>
            <a:endParaRPr/>
          </a:p>
        </p:txBody>
      </p:sp>
      <p:sp>
        <p:nvSpPr>
          <p:cNvPr id="378" name="Google Shape;378;p24"/>
          <p:cNvSpPr txBox="1">
            <a:spLocks noGrp="1"/>
          </p:cNvSpPr>
          <p:nvPr>
            <p:ph type="dt" idx="10"/>
          </p:nvPr>
        </p:nvSpPr>
        <p:spPr>
          <a:xfrm>
            <a:off x="5035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>
            <a:endParaRPr/>
          </a:p>
        </p:txBody>
      </p:sp>
      <p:sp>
        <p:nvSpPr>
          <p:cNvPr id="379" name="Google Shape;379;p24"/>
          <p:cNvSpPr txBox="1">
            <a:spLocks noGrp="1"/>
          </p:cNvSpPr>
          <p:nvPr>
            <p:ph type="ftr" idx="11"/>
          </p:nvPr>
        </p:nvSpPr>
        <p:spPr>
          <a:xfrm>
            <a:off x="8083104" y="6111878"/>
            <a:ext cx="3048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>
            <a:endParaRPr/>
          </a:p>
        </p:txBody>
      </p:sp>
      <p:sp>
        <p:nvSpPr>
          <p:cNvPr id="380" name="Google Shape;380;p24"/>
          <p:cNvSpPr txBox="1">
            <a:spLocks noGrp="1"/>
          </p:cNvSpPr>
          <p:nvPr>
            <p:ph type="sldNum" idx="12"/>
          </p:nvPr>
        </p:nvSpPr>
        <p:spPr>
          <a:xfrm>
            <a:off x="11131104" y="6111878"/>
            <a:ext cx="609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1pPr>
            <a:lvl2pPr marL="0" marR="0" lvl="1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2pPr>
            <a:lvl3pPr marL="0" marR="0" lvl="2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3pPr>
            <a:lvl4pPr marL="0" marR="0" lvl="3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4pPr>
            <a:lvl5pPr marL="0" marR="0" lvl="4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5pPr>
            <a:lvl6pPr marL="0" marR="0" lvl="5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6pPr>
            <a:lvl7pPr marL="0" marR="0" lvl="6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7pPr>
            <a:lvl8pPr marL="0" marR="0" lvl="7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8pPr>
            <a:lvl9pPr marL="0" marR="0" lvl="8" indent="0" algn="r" rtl="0">
              <a:spcBef>
                <a:spcPts val="0"/>
              </a:spcBef>
              <a:buNone/>
              <a:defRPr sz="1000">
                <a:solidFill>
                  <a:srgbClr val="B7AD92"/>
                </a:solidFill>
                <a:latin typeface="Verdana"/>
                <a:ea typeface="Verdana"/>
                <a:cs typeface="Verdana"/>
                <a:sym typeface="Verdan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3">
            <a:alphaModFix/>
          </a:blip>
          <a:tile tx="0" ty="0" sx="65000" sy="65000" flip="none" algn="tl"/>
        </a:blipFill>
        <a:effectLst/>
      </p:bgPr>
    </p:bg>
    <p:spTree>
      <p:nvGrpSpPr>
        <p:cNvPr id="1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26"/>
          <p:cNvSpPr/>
          <p:nvPr/>
        </p:nvSpPr>
        <p:spPr>
          <a:xfrm>
            <a:off x="-12700" y="-7144"/>
            <a:ext cx="12217400" cy="1041400"/>
          </a:xfrm>
          <a:custGeom>
            <a:avLst/>
            <a:gdLst/>
            <a:ahLst/>
            <a:cxnLst/>
            <a:rect l="l" t="t" r="r" b="b"/>
            <a:pathLst>
              <a:path w="5772" h="656" extrusionOk="0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rgbClr val="AC0810">
                  <a:alpha val="45098"/>
                </a:srgbClr>
              </a:gs>
              <a:gs pos="100000">
                <a:srgbClr val="FF4A00">
                  <a:alpha val="54901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onstantia"/>
              <a:ea typeface="Constantia"/>
              <a:cs typeface="Constantia"/>
              <a:sym typeface="Constantia"/>
            </a:endParaRPr>
          </a:p>
        </p:txBody>
      </p:sp>
      <p:sp>
        <p:nvSpPr>
          <p:cNvPr id="459" name="Google Shape;459;p26"/>
          <p:cNvSpPr/>
          <p:nvPr/>
        </p:nvSpPr>
        <p:spPr>
          <a:xfrm>
            <a:off x="5842000" y="-7144"/>
            <a:ext cx="6350000" cy="638175"/>
          </a:xfrm>
          <a:custGeom>
            <a:avLst/>
            <a:gdLst/>
            <a:ahLst/>
            <a:cxnLst/>
            <a:rect l="l" t="t" r="r" b="b"/>
            <a:pathLst>
              <a:path w="3000" h="595" extrusionOk="0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C14100">
                  <a:alpha val="30196"/>
                </a:srgbClr>
              </a:gs>
              <a:gs pos="80000">
                <a:srgbClr val="DF0005">
                  <a:alpha val="45098"/>
                </a:srgbClr>
              </a:gs>
              <a:gs pos="100000">
                <a:srgbClr val="DF0005">
                  <a:alpha val="45098"/>
                </a:srgbClr>
              </a:gs>
            </a:gsLst>
            <a:lin ang="5400000" scaled="0"/>
          </a:gradFill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onstantia"/>
              <a:ea typeface="Constantia"/>
              <a:cs typeface="Constantia"/>
              <a:sym typeface="Constantia"/>
            </a:endParaRPr>
          </a:p>
        </p:txBody>
      </p:sp>
      <p:sp>
        <p:nvSpPr>
          <p:cNvPr id="460" name="Google Shape;460;p26"/>
          <p:cNvSpPr txBox="1">
            <a:spLocks noGrp="1"/>
          </p:cNvSpPr>
          <p:nvPr>
            <p:ph type="title"/>
          </p:nvPr>
        </p:nvSpPr>
        <p:spPr>
          <a:xfrm>
            <a:off x="609600" y="704088"/>
            <a:ext cx="109728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45700" rIns="0" bIns="0" anchor="b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5000"/>
              <a:buFont typeface="Calibri"/>
              <a:buNone/>
              <a:defRPr sz="5000" b="0" i="0" u="none" strike="noStrike" cap="none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461" name="Google Shape;461;p26"/>
          <p:cNvSpPr txBox="1">
            <a:spLocks noGrp="1"/>
          </p:cNvSpPr>
          <p:nvPr>
            <p:ph type="body" idx="1"/>
          </p:nvPr>
        </p:nvSpPr>
        <p:spPr>
          <a:xfrm>
            <a:off x="609600" y="1935480"/>
            <a:ext cx="10972800" cy="43891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85445" algn="l" rtl="0">
              <a:spcBef>
                <a:spcPts val="520"/>
              </a:spcBef>
              <a:spcAft>
                <a:spcPts val="0"/>
              </a:spcAft>
              <a:buClr>
                <a:schemeClr val="accent3"/>
              </a:buClr>
              <a:buSzPts val="2470"/>
              <a:buFont typeface="Noto Sans Symbols"/>
              <a:buChar char="⚫"/>
              <a:defRPr sz="26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1pPr>
            <a:lvl2pPr marL="914400" marR="0" lvl="1" indent="-35814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2040"/>
              <a:buFont typeface="Noto Sans Symbols"/>
              <a:buChar char="⚫"/>
              <a:defRPr sz="24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2pPr>
            <a:lvl3pPr marL="1371600" marR="0" lvl="2" indent="-321945" algn="l" rtl="0">
              <a:spcBef>
                <a:spcPts val="420"/>
              </a:spcBef>
              <a:spcAft>
                <a:spcPts val="0"/>
              </a:spcAft>
              <a:buClr>
                <a:schemeClr val="accent2"/>
              </a:buClr>
              <a:buSzPts val="1470"/>
              <a:buFont typeface="Noto Sans Symbols"/>
              <a:buChar char="⚫"/>
              <a:defRPr sz="21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3pPr>
            <a:lvl4pPr marL="1828800" marR="0" lvl="3" indent="-311150" algn="l" rtl="0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1300"/>
              <a:buFont typeface="Noto Sans Symbols"/>
              <a:buChar char="⚫"/>
              <a:defRPr sz="20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4pPr>
            <a:lvl5pPr marL="2286000" marR="0" lvl="4" indent="-311150" algn="l" rtl="0">
              <a:spcBef>
                <a:spcPts val="400"/>
              </a:spcBef>
              <a:spcAft>
                <a:spcPts val="0"/>
              </a:spcAft>
              <a:buClr>
                <a:schemeClr val="accent4"/>
              </a:buClr>
              <a:buSzPts val="1300"/>
              <a:buFont typeface="Noto Sans Symbols"/>
              <a:buChar char="⚫"/>
              <a:defRPr sz="20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5pPr>
            <a:lvl6pPr marL="2743200" marR="0" lvl="5" indent="-320040" algn="l" rtl="0">
              <a:spcBef>
                <a:spcPts val="360"/>
              </a:spcBef>
              <a:spcAft>
                <a:spcPts val="0"/>
              </a:spcAft>
              <a:buClr>
                <a:schemeClr val="accent5"/>
              </a:buClr>
              <a:buSzPts val="1440"/>
              <a:buFont typeface="Noto Sans Symbols"/>
              <a:buChar char="⚫"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6pPr>
            <a:lvl7pPr marL="3200400" marR="0" lvl="6" indent="-309880" algn="l" rtl="0">
              <a:spcBef>
                <a:spcPts val="320"/>
              </a:spcBef>
              <a:spcAft>
                <a:spcPts val="0"/>
              </a:spcAft>
              <a:buClr>
                <a:schemeClr val="accent6"/>
              </a:buClr>
              <a:buSzPts val="1280"/>
              <a:buFont typeface="Noto Sans Symbols"/>
              <a:buChar char="⚫"/>
              <a:defRPr sz="16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7pPr>
            <a:lvl8pPr marL="3657600" marR="0" lvl="7" indent="-330200" algn="l" rtl="0">
              <a:spcBef>
                <a:spcPts val="320"/>
              </a:spcBef>
              <a:spcAft>
                <a:spcPts val="0"/>
              </a:spcAft>
              <a:buClr>
                <a:schemeClr val="dk2"/>
              </a:buClr>
              <a:buSzPts val="1600"/>
              <a:buFont typeface="Constantia"/>
              <a:buChar char="•"/>
              <a:defRPr sz="16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8pPr>
            <a:lvl9pPr marL="4114800" marR="0" lvl="8" indent="-317500" algn="l" rtl="0">
              <a:spcBef>
                <a:spcPts val="28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Constantia"/>
              <a:buChar char="•"/>
              <a:defRPr sz="14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9pPr>
          </a:lstStyle>
          <a:p>
            <a:endParaRPr/>
          </a:p>
        </p:txBody>
      </p:sp>
      <p:sp>
        <p:nvSpPr>
          <p:cNvPr id="462" name="Google Shape;462;p26"/>
          <p:cNvSpPr txBox="1">
            <a:spLocks noGrp="1"/>
          </p:cNvSpPr>
          <p:nvPr>
            <p:ph type="dt" idx="10"/>
          </p:nvPr>
        </p:nvSpPr>
        <p:spPr>
          <a:xfrm>
            <a:off x="609600" y="6356353"/>
            <a:ext cx="284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9pPr>
          </a:lstStyle>
          <a:p>
            <a:endParaRPr/>
          </a:p>
        </p:txBody>
      </p:sp>
      <p:sp>
        <p:nvSpPr>
          <p:cNvPr id="463" name="Google Shape;463;p26"/>
          <p:cNvSpPr txBox="1">
            <a:spLocks noGrp="1"/>
          </p:cNvSpPr>
          <p:nvPr>
            <p:ph type="ftr" idx="11"/>
          </p:nvPr>
        </p:nvSpPr>
        <p:spPr>
          <a:xfrm>
            <a:off x="3556000" y="6356353"/>
            <a:ext cx="44704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defRPr>
            </a:lvl9pPr>
          </a:lstStyle>
          <a:p>
            <a:endParaRPr/>
          </a:p>
        </p:txBody>
      </p:sp>
      <p:sp>
        <p:nvSpPr>
          <p:cNvPr id="464" name="Google Shape;464;p26"/>
          <p:cNvSpPr txBox="1">
            <a:spLocks noGrp="1"/>
          </p:cNvSpPr>
          <p:nvPr>
            <p:ph type="sldNum" idx="12"/>
          </p:nvPr>
        </p:nvSpPr>
        <p:spPr>
          <a:xfrm>
            <a:off x="10566400" y="6356353"/>
            <a:ext cx="10160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1pPr>
            <a:lvl2pPr marL="0" marR="0" lvl="1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2pPr>
            <a:lvl3pPr marL="0" marR="0" lvl="2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3pPr>
            <a:lvl4pPr marL="0" marR="0" lvl="3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4pPr>
            <a:lvl5pPr marL="0" marR="0" lvl="4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5pPr>
            <a:lvl6pPr marL="0" marR="0" lvl="5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6pPr>
            <a:lvl7pPr marL="0" marR="0" lvl="6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7pPr>
            <a:lvl8pPr marL="0" marR="0" lvl="7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8pPr>
            <a:lvl9pPr marL="0" marR="0" lvl="8" indent="0" algn="r" rtl="0">
              <a:spcBef>
                <a:spcPts val="0"/>
              </a:spcBef>
              <a:buNone/>
              <a:defRPr sz="1200">
                <a:solidFill>
                  <a:srgbClr val="424242"/>
                </a:solidFill>
                <a:latin typeface="Constantia"/>
                <a:ea typeface="Constantia"/>
                <a:cs typeface="Constantia"/>
                <a:sym typeface="Constantia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grpSp>
        <p:nvGrpSpPr>
          <p:cNvPr id="465" name="Google Shape;465;p26"/>
          <p:cNvGrpSpPr/>
          <p:nvPr/>
        </p:nvGrpSpPr>
        <p:grpSpPr>
          <a:xfrm>
            <a:off x="-39059" y="-16113"/>
            <a:ext cx="12264340" cy="1086266"/>
            <a:chOff x="-29322" y="-1971"/>
            <a:chExt cx="9198255" cy="1086266"/>
          </a:xfrm>
        </p:grpSpPr>
        <p:sp>
          <p:nvSpPr>
            <p:cNvPr id="466" name="Google Shape;466;p26"/>
            <p:cNvSpPr/>
            <p:nvPr/>
          </p:nvSpPr>
          <p:spPr>
            <a:xfrm rot="-164308">
              <a:off x="-19045" y="216550"/>
              <a:ext cx="9163050" cy="649224"/>
            </a:xfrm>
            <a:custGeom>
              <a:avLst/>
              <a:gdLst/>
              <a:ahLst/>
              <a:cxnLst/>
              <a:rect l="l" t="t" r="r" b="b"/>
              <a:pathLst>
                <a:path w="5772" h="1055" extrusionOk="0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75" cap="flat" cmpd="sng">
              <a:solidFill>
                <a:srgbClr val="CE5717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endParaRPr>
            </a:p>
          </p:txBody>
        </p:sp>
        <p:sp>
          <p:nvSpPr>
            <p:cNvPr id="467" name="Google Shape;467;p26"/>
            <p:cNvSpPr/>
            <p:nvPr/>
          </p:nvSpPr>
          <p:spPr>
            <a:xfrm rot="-164308">
              <a:off x="-14309" y="290003"/>
              <a:ext cx="9175812" cy="530352"/>
            </a:xfrm>
            <a:custGeom>
              <a:avLst/>
              <a:gdLst/>
              <a:ahLst/>
              <a:cxnLst/>
              <a:rect l="l" t="t" r="r" b="b"/>
              <a:pathLst>
                <a:path w="5766" h="854" extrusionOk="0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>
              <a:solidFill>
                <a:schemeClr val="accent4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45700" rIns="91425" bIns="45700" anchor="t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chemeClr val="dk1"/>
                </a:solidFill>
                <a:latin typeface="Constantia"/>
                <a:ea typeface="Constantia"/>
                <a:cs typeface="Constantia"/>
                <a:sym typeface="Constantia"/>
              </a:endParaRPr>
            </a:p>
          </p:txBody>
        </p:sp>
      </p:grp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12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" name="Google Shape;542;p28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43" name="Google Shape;543;p28"/>
          <p:cNvSpPr/>
          <p:nvPr/>
        </p:nvSpPr>
        <p:spPr>
          <a:xfrm>
            <a:off x="85344" y="69755"/>
            <a:ext cx="12017829" cy="6693408"/>
          </a:xfrm>
          <a:prstGeom prst="roundRect">
            <a:avLst>
              <a:gd name="adj" fmla="val 4929"/>
            </a:avLst>
          </a:prstGeom>
          <a:solidFill>
            <a:schemeClr val="lt1"/>
          </a:solidFill>
          <a:ln w="9525" cap="sq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Libre Baskerville"/>
              <a:ea typeface="Libre Baskerville"/>
              <a:cs typeface="Libre Baskerville"/>
              <a:sym typeface="Libre Baskerville"/>
            </a:endParaRPr>
          </a:p>
        </p:txBody>
      </p:sp>
      <p:sp>
        <p:nvSpPr>
          <p:cNvPr id="544" name="Google Shape;544;p28"/>
          <p:cNvSpPr txBox="1">
            <a:spLocks noGrp="1"/>
          </p:cNvSpPr>
          <p:nvPr>
            <p:ph type="title"/>
          </p:nvPr>
        </p:nvSpPr>
        <p:spPr>
          <a:xfrm>
            <a:off x="1219200" y="274638"/>
            <a:ext cx="103632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91425" anchor="b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4000"/>
              <a:buFont typeface="Libre Franklin"/>
              <a:buNone/>
              <a:defRPr sz="4000" b="0" i="0" u="none" strike="noStrike" cap="non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545" name="Google Shape;545;p28"/>
          <p:cNvSpPr txBox="1">
            <a:spLocks noGrp="1"/>
          </p:cNvSpPr>
          <p:nvPr>
            <p:ph type="body" idx="1"/>
          </p:nvPr>
        </p:nvSpPr>
        <p:spPr>
          <a:xfrm>
            <a:off x="1219200" y="1447800"/>
            <a:ext cx="10363200" cy="4572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68935" algn="l" rtl="0">
              <a:spcBef>
                <a:spcPts val="580"/>
              </a:spcBef>
              <a:spcAft>
                <a:spcPts val="0"/>
              </a:spcAft>
              <a:buClr>
                <a:schemeClr val="accent1"/>
              </a:buClr>
              <a:buSzPts val="2210"/>
              <a:buFont typeface="Noto Sans Symbols"/>
              <a:buChar char="⚫"/>
              <a:defRPr sz="26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L="914400" marR="0" lvl="1" indent="-358140" algn="l" rtl="0">
              <a:spcBef>
                <a:spcPts val="370"/>
              </a:spcBef>
              <a:spcAft>
                <a:spcPts val="0"/>
              </a:spcAft>
              <a:buClr>
                <a:schemeClr val="accent2"/>
              </a:buClr>
              <a:buSzPts val="2040"/>
              <a:buFont typeface="Noto Sans Symbols"/>
              <a:buChar char="⚫"/>
              <a:defRPr sz="24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L="1371600" marR="0" lvl="2" indent="-336550" algn="l" rtl="0">
              <a:spcBef>
                <a:spcPts val="370"/>
              </a:spcBef>
              <a:spcAft>
                <a:spcPts val="0"/>
              </a:spcAft>
              <a:buClr>
                <a:srgbClr val="F6BFA8"/>
              </a:buClr>
              <a:buSzPts val="1700"/>
              <a:buFont typeface="Noto Sans Symbols"/>
              <a:buChar char="⚫"/>
              <a:defRPr sz="20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L="1828800" marR="0" lvl="3" indent="-330200" algn="l" rtl="0">
              <a:spcBef>
                <a:spcPts val="370"/>
              </a:spcBef>
              <a:spcAft>
                <a:spcPts val="0"/>
              </a:spcAft>
              <a:buClr>
                <a:schemeClr val="accent3"/>
              </a:buClr>
              <a:buSzPts val="1600"/>
              <a:buFont typeface="Noto Sans Symbols"/>
              <a:buChar char="⚫"/>
              <a:defRPr sz="20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L="2286000" marR="0" lvl="4" indent="-355600" algn="l" rtl="0">
              <a:spcBef>
                <a:spcPts val="370"/>
              </a:spcBef>
              <a:spcAft>
                <a:spcPts val="0"/>
              </a:spcAft>
              <a:buClr>
                <a:schemeClr val="accent3"/>
              </a:buClr>
              <a:buSzPts val="2000"/>
              <a:buFont typeface="Libre Baskerville"/>
              <a:buChar char="o"/>
              <a:defRPr sz="20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marL="2743200" marR="0" lvl="5" indent="-342900" algn="l" rtl="0">
              <a:spcBef>
                <a:spcPts val="370"/>
              </a:spcBef>
              <a:spcAft>
                <a:spcPts val="0"/>
              </a:spcAft>
              <a:buClr>
                <a:schemeClr val="accent3"/>
              </a:buClr>
              <a:buSzPts val="1800"/>
              <a:buFont typeface="Libre Baskerville"/>
              <a:buChar char="•"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marL="3200400" marR="0" lvl="6" indent="-342900" algn="l" rtl="0">
              <a:spcBef>
                <a:spcPts val="370"/>
              </a:spcBef>
              <a:spcAft>
                <a:spcPts val="0"/>
              </a:spcAft>
              <a:buClr>
                <a:schemeClr val="accent2"/>
              </a:buClr>
              <a:buSzPts val="1800"/>
              <a:buFont typeface="Libre Baskerville"/>
              <a:buChar char="•"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marL="3657600" marR="0" lvl="7" indent="-342900" algn="l" rtl="0">
              <a:spcBef>
                <a:spcPts val="370"/>
              </a:spcBef>
              <a:spcAft>
                <a:spcPts val="0"/>
              </a:spcAft>
              <a:buClr>
                <a:srgbClr val="F6BFA8"/>
              </a:buClr>
              <a:buSzPts val="1800"/>
              <a:buFont typeface="Libre Baskerville"/>
              <a:buChar char="•"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marL="4114800" marR="0" lvl="8" indent="-342900" algn="l" rtl="0">
              <a:spcBef>
                <a:spcPts val="370"/>
              </a:spcBef>
              <a:spcAft>
                <a:spcPts val="0"/>
              </a:spcAft>
              <a:buClr>
                <a:srgbClr val="CCAAAC"/>
              </a:buClr>
              <a:buSzPts val="1800"/>
              <a:buFont typeface="Libre Baskerville"/>
              <a:buChar char="•"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endParaRPr/>
          </a:p>
        </p:txBody>
      </p:sp>
      <p:sp>
        <p:nvSpPr>
          <p:cNvPr id="546" name="Google Shape;546;p28"/>
          <p:cNvSpPr txBox="1">
            <a:spLocks noGrp="1"/>
          </p:cNvSpPr>
          <p:nvPr>
            <p:ph type="dt" idx="10"/>
          </p:nvPr>
        </p:nvSpPr>
        <p:spPr>
          <a:xfrm>
            <a:off x="8229600" y="6191250"/>
            <a:ext cx="3302000" cy="4762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endParaRPr/>
          </a:p>
        </p:txBody>
      </p:sp>
      <p:sp>
        <p:nvSpPr>
          <p:cNvPr id="547" name="Google Shape;547;p28"/>
          <p:cNvSpPr txBox="1">
            <a:spLocks noGrp="1"/>
          </p:cNvSpPr>
          <p:nvPr>
            <p:ph type="ftr" idx="11"/>
          </p:nvPr>
        </p:nvSpPr>
        <p:spPr>
          <a:xfrm>
            <a:off x="1219200" y="6172200"/>
            <a:ext cx="5283200" cy="45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chemeClr val="dk2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Libre Baskerville"/>
                <a:ea typeface="Libre Baskerville"/>
                <a:cs typeface="Libre Baskerville"/>
                <a:sym typeface="Libre Baskerville"/>
              </a:defRPr>
            </a:lvl9pPr>
          </a:lstStyle>
          <a:p>
            <a:endParaRPr/>
          </a:p>
        </p:txBody>
      </p:sp>
      <p:sp>
        <p:nvSpPr>
          <p:cNvPr id="548" name="Google Shape;548;p28"/>
          <p:cNvSpPr>
            <a:spLocks noGrp="1"/>
          </p:cNvSpPr>
          <p:nvPr>
            <p:ph type="sldNum" idx="12"/>
          </p:nvPr>
        </p:nvSpPr>
        <p:spPr>
          <a:xfrm>
            <a:off x="195072" y="6210300"/>
            <a:ext cx="609600" cy="45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txBody>
          <a:bodyPr spcFirstLastPara="1" wrap="square" lIns="0" tIns="0" rIns="0" bIns="0" anchor="ctr" anchorCtr="1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marL="0" marR="0" lvl="1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marL="0" marR="0" lvl="2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marL="0" marR="0" lvl="3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marL="0" marR="0" lvl="4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marL="0" marR="0" lvl="5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marL="0" marR="0" lvl="6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marL="0" marR="0" lvl="7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marL="0" marR="0" lvl="8" indent="0" algn="ctr" rtl="0">
              <a:spcBef>
                <a:spcPts val="0"/>
              </a:spcBef>
              <a:buNone/>
              <a:defRPr sz="1400">
                <a:solidFill>
                  <a:srgbClr val="FFFFFF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3">
            <a:alphaModFix/>
          </a:blip>
          <a:tile tx="0" ty="0" sx="85000" sy="85000" flip="none" algn="tl"/>
        </a:blipFill>
        <a:effectLst/>
      </p:bgPr>
    </p:bg>
    <p:spTree>
      <p:nvGrpSpPr>
        <p:cNvPr id="1" name="Shape 6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" name="Google Shape;634;p30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5" name="Google Shape;635;p30"/>
          <p:cNvSpPr/>
          <p:nvPr/>
        </p:nvSpPr>
        <p:spPr>
          <a:xfrm>
            <a:off x="0" y="1"/>
            <a:ext cx="12192000" cy="139337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6" name="Google Shape;636;p30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7" name="Google Shape;637;p30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8" name="Google Shape;638;p30"/>
          <p:cNvSpPr/>
          <p:nvPr/>
        </p:nvSpPr>
        <p:spPr>
          <a:xfrm>
            <a:off x="199136" y="6388386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39" name="Google Shape;639;p30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  <p:sp>
        <p:nvSpPr>
          <p:cNvPr id="640" name="Google Shape;640;p30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  <p:sp>
        <p:nvSpPr>
          <p:cNvPr id="641" name="Google Shape;641;p30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909671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642" name="Google Shape;642;p30"/>
          <p:cNvCxnSpPr/>
          <p:nvPr/>
        </p:nvCxnSpPr>
        <p:spPr>
          <a:xfrm>
            <a:off x="203200" y="1276743"/>
            <a:ext cx="11777472" cy="0"/>
          </a:xfrm>
          <a:prstGeom prst="straightConnector1">
            <a:avLst/>
          </a:prstGeom>
          <a:noFill/>
          <a:ln w="9525" cap="flat" cmpd="sng">
            <a:solidFill>
              <a:srgbClr val="909671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643" name="Google Shape;643;p30"/>
          <p:cNvSpPr/>
          <p:nvPr/>
        </p:nvSpPr>
        <p:spPr>
          <a:xfrm>
            <a:off x="5689600" y="956036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4" name="Google Shape;644;p30"/>
          <p:cNvSpPr/>
          <p:nvPr/>
        </p:nvSpPr>
        <p:spPr>
          <a:xfrm>
            <a:off x="5815584" y="1050524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90967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645" name="Google Shape;645;p30"/>
          <p:cNvSpPr txBox="1">
            <a:spLocks noGrp="1"/>
          </p:cNvSpPr>
          <p:nvPr>
            <p:ph type="sldNum" idx="12"/>
          </p:nvPr>
        </p:nvSpPr>
        <p:spPr>
          <a:xfrm>
            <a:off x="5791200" y="1040175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marR="0" lvl="0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marR="0" lvl="1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marR="0" lvl="2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marR="0" lvl="3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marR="0" lvl="4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marR="0" lvl="5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marR="0" lvl="6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marR="0" lvl="7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marR="0" lvl="8" indent="0" algn="ctr" rtl="0">
              <a:spcBef>
                <a:spcPts val="0"/>
              </a:spcBef>
              <a:buNone/>
              <a:defRPr sz="1600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646" name="Google Shape;646;p30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909671"/>
              </a:buClr>
              <a:buSzPts val="3300"/>
              <a:buFont typeface="Georgia"/>
              <a:buNone/>
              <a:defRPr sz="3300" b="0" i="0" u="none" strike="noStrike" cap="none">
                <a:solidFill>
                  <a:srgbClr val="90967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647" name="Google Shape;647;p30"/>
          <p:cNvSpPr txBox="1">
            <a:spLocks noGrp="1"/>
          </p:cNvSpPr>
          <p:nvPr>
            <p:ph type="body" idx="1"/>
          </p:nvPr>
        </p:nvSpPr>
        <p:spPr>
          <a:xfrm>
            <a:off x="402336" y="1524000"/>
            <a:ext cx="11379200" cy="4599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74333" algn="l" rtl="0">
              <a:spcBef>
                <a:spcPts val="540"/>
              </a:spcBef>
              <a:spcAft>
                <a:spcPts val="0"/>
              </a:spcAft>
              <a:buClr>
                <a:schemeClr val="accent1"/>
              </a:buClr>
              <a:buSzPts val="2295"/>
              <a:buFont typeface="Noto Sans Symbols"/>
              <a:buChar char="⚫"/>
              <a:defRPr sz="27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marR="0" lvl="1" indent="-326390" algn="l" rtl="0">
              <a:spcBef>
                <a:spcPts val="440"/>
              </a:spcBef>
              <a:spcAft>
                <a:spcPts val="0"/>
              </a:spcAft>
              <a:buClr>
                <a:schemeClr val="accent2"/>
              </a:buClr>
              <a:buSzPts val="1540"/>
              <a:buFont typeface="Noto Sans Symbols"/>
              <a:buChar char="⚪"/>
              <a:defRPr sz="2200" b="0" i="0" u="none" strike="noStrike" cap="non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marR="0" lvl="2" indent="-323850" algn="l" rtl="0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1500"/>
              <a:buFont typeface="Noto Sans Symbols"/>
              <a:buChar char="⯍"/>
              <a:defRPr sz="20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marR="0" lvl="3" indent="-317500" algn="l" rtl="0">
              <a:spcBef>
                <a:spcPts val="4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🞆"/>
              <a:defRPr sz="2000" b="0" i="0" u="none" strike="noStrike" cap="non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marR="0" lvl="4" indent="-342900" algn="l" rtl="0">
              <a:spcBef>
                <a:spcPts val="360"/>
              </a:spcBef>
              <a:spcAft>
                <a:spcPts val="0"/>
              </a:spcAft>
              <a:buClr>
                <a:schemeClr val="accent5"/>
              </a:buClr>
              <a:buSzPts val="1800"/>
              <a:buFont typeface="Georgia"/>
              <a:buChar char="•"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marR="0" lvl="5" indent="-320040" algn="l" rtl="0">
              <a:spcBef>
                <a:spcPts val="360"/>
              </a:spcBef>
              <a:spcAft>
                <a:spcPts val="0"/>
              </a:spcAft>
              <a:buClr>
                <a:schemeClr val="accent6"/>
              </a:buClr>
              <a:buSzPts val="1440"/>
              <a:buFont typeface="Noto Sans Symbols"/>
              <a:buChar char="⚫"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3200400" marR="0" lvl="6" indent="-320040" algn="l" rtl="0">
              <a:spcBef>
                <a:spcPts val="320"/>
              </a:spcBef>
              <a:spcAft>
                <a:spcPts val="0"/>
              </a:spcAft>
              <a:buClr>
                <a:srgbClr val="819FB8"/>
              </a:buClr>
              <a:buSzPts val="1440"/>
              <a:buFont typeface="Georgia"/>
              <a:buChar char="•"/>
              <a:defRPr sz="16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3657600" marR="0" lvl="7" indent="-330200" algn="l" rtl="0">
              <a:spcBef>
                <a:spcPts val="320"/>
              </a:spcBef>
              <a:spcAft>
                <a:spcPts val="0"/>
              </a:spcAft>
              <a:buClr>
                <a:srgbClr val="BD9C50"/>
              </a:buClr>
              <a:buSzPts val="1600"/>
              <a:buFont typeface="Georgia"/>
              <a:buChar char="•"/>
              <a:defRPr sz="16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4114800" marR="0" lvl="8" indent="-308610" algn="l" rtl="0">
              <a:spcBef>
                <a:spcPts val="280"/>
              </a:spcBef>
              <a:spcAft>
                <a:spcPts val="0"/>
              </a:spcAft>
              <a:buClr>
                <a:srgbClr val="C1703E"/>
              </a:buClr>
              <a:buSzPts val="1260"/>
              <a:buFont typeface="Georgia"/>
              <a:buChar char="•"/>
              <a:defRPr sz="14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32" r:id="rId1"/>
    <p:sldLayoutId id="2147483733" r:id="rId2"/>
    <p:sldLayoutId id="2147483734" r:id="rId3"/>
    <p:sldLayoutId id="2147483735" r:id="rId4"/>
    <p:sldLayoutId id="2147483736" r:id="rId5"/>
    <p:sldLayoutId id="2147483737" r:id="rId6"/>
    <p:sldLayoutId id="2147483738" r:id="rId7"/>
    <p:sldLayoutId id="2147483739" r:id="rId8"/>
    <p:sldLayoutId id="2147483740" r:id="rId9"/>
    <p:sldLayoutId id="2147483741" r:id="rId10"/>
    <p:sldLayoutId id="2147483742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7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7" name="Google Shape;787;p32"/>
          <p:cNvSpPr/>
          <p:nvPr/>
        </p:nvSpPr>
        <p:spPr>
          <a:xfrm>
            <a:off x="0" y="6705600"/>
            <a:ext cx="12192000" cy="1524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88" name="Google Shape;788;p32"/>
          <p:cNvSpPr/>
          <p:nvPr/>
        </p:nvSpPr>
        <p:spPr>
          <a:xfrm>
            <a:off x="0" y="3"/>
            <a:ext cx="12192000" cy="1393371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89" name="Google Shape;789;p32"/>
          <p:cNvSpPr/>
          <p:nvPr/>
        </p:nvSpPr>
        <p:spPr>
          <a:xfrm>
            <a:off x="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90" name="Google Shape;790;p32"/>
          <p:cNvSpPr/>
          <p:nvPr/>
        </p:nvSpPr>
        <p:spPr>
          <a:xfrm>
            <a:off x="11988800" y="0"/>
            <a:ext cx="2032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91" name="Google Shape;791;p32"/>
          <p:cNvSpPr/>
          <p:nvPr/>
        </p:nvSpPr>
        <p:spPr>
          <a:xfrm>
            <a:off x="199136" y="6388388"/>
            <a:ext cx="11777472" cy="30956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92" name="Google Shape;792;p32"/>
          <p:cNvSpPr txBox="1">
            <a:spLocks noGrp="1"/>
          </p:cNvSpPr>
          <p:nvPr>
            <p:ph type="dt" idx="10"/>
          </p:nvPr>
        </p:nvSpPr>
        <p:spPr>
          <a:xfrm>
            <a:off x="7721600" y="6404984"/>
            <a:ext cx="4059936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4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  <p:sp>
        <p:nvSpPr>
          <p:cNvPr id="793" name="Google Shape;793;p32"/>
          <p:cNvSpPr txBox="1">
            <a:spLocks noGrp="1"/>
          </p:cNvSpPr>
          <p:nvPr>
            <p:ph type="ftr" idx="11"/>
          </p:nvPr>
        </p:nvSpPr>
        <p:spPr>
          <a:xfrm>
            <a:off x="406400" y="6410848"/>
            <a:ext cx="4775200" cy="36576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FFFFFF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  <p:sp>
        <p:nvSpPr>
          <p:cNvPr id="794" name="Google Shape;794;p32"/>
          <p:cNvSpPr/>
          <p:nvPr/>
        </p:nvSpPr>
        <p:spPr>
          <a:xfrm>
            <a:off x="203200" y="155448"/>
            <a:ext cx="11777472" cy="6547104"/>
          </a:xfrm>
          <a:prstGeom prst="rect">
            <a:avLst/>
          </a:prstGeom>
          <a:noFill/>
          <a:ln w="9525" cap="flat" cmpd="sng">
            <a:solidFill>
              <a:srgbClr val="7A9798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cxnSp>
        <p:nvCxnSpPr>
          <p:cNvPr id="795" name="Google Shape;795;p32"/>
          <p:cNvCxnSpPr/>
          <p:nvPr/>
        </p:nvCxnSpPr>
        <p:spPr>
          <a:xfrm>
            <a:off x="203200" y="1276743"/>
            <a:ext cx="11777472" cy="0"/>
          </a:xfrm>
          <a:prstGeom prst="straightConnector1">
            <a:avLst/>
          </a:prstGeom>
          <a:noFill/>
          <a:ln w="9525" cap="flat" cmpd="sng">
            <a:solidFill>
              <a:srgbClr val="7A9798"/>
            </a:solidFill>
            <a:prstDash val="dash"/>
            <a:round/>
            <a:headEnd type="none" w="sm" len="sm"/>
            <a:tailEnd type="none" w="sm" len="sm"/>
          </a:ln>
        </p:spPr>
      </p:cxnSp>
      <p:sp>
        <p:nvSpPr>
          <p:cNvPr id="796" name="Google Shape;796;p32"/>
          <p:cNvSpPr/>
          <p:nvPr/>
        </p:nvSpPr>
        <p:spPr>
          <a:xfrm>
            <a:off x="5689600" y="956036"/>
            <a:ext cx="812800" cy="609600"/>
          </a:xfrm>
          <a:prstGeom prst="ellipse">
            <a:avLst/>
          </a:prstGeom>
          <a:solidFill>
            <a:srgbClr val="FFFFFF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97" name="Google Shape;797;p32"/>
          <p:cNvSpPr/>
          <p:nvPr/>
        </p:nvSpPr>
        <p:spPr>
          <a:xfrm>
            <a:off x="5815584" y="1050524"/>
            <a:ext cx="560832" cy="420624"/>
          </a:xfrm>
          <a:prstGeom prst="ellipse">
            <a:avLst/>
          </a:prstGeom>
          <a:solidFill>
            <a:srgbClr val="FFFFFF"/>
          </a:solidFill>
          <a:ln w="50800" cap="rnd" cmpd="dbl">
            <a:solidFill>
              <a:srgbClr val="7A9798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lt1"/>
              </a:solidFill>
              <a:latin typeface="Georgia"/>
              <a:ea typeface="Georgia"/>
              <a:cs typeface="Georgia"/>
              <a:sym typeface="Georgia"/>
            </a:endParaRPr>
          </a:p>
        </p:txBody>
      </p:sp>
      <p:sp>
        <p:nvSpPr>
          <p:cNvPr id="798" name="Google Shape;798;p32"/>
          <p:cNvSpPr txBox="1">
            <a:spLocks noGrp="1"/>
          </p:cNvSpPr>
          <p:nvPr>
            <p:ph type="sldNum" idx="12"/>
          </p:nvPr>
        </p:nvSpPr>
        <p:spPr>
          <a:xfrm>
            <a:off x="5791200" y="1040177"/>
            <a:ext cx="609600" cy="4413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45700" tIns="45700" rIns="45700" bIns="45700" anchor="ctr" anchorCtr="0">
            <a:normAutofit/>
          </a:bodyPr>
          <a:lstStyle>
            <a:lvl1pPr marL="0" marR="0" lvl="0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0" marR="0" lvl="1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0" marR="0" lvl="2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0" marR="0" lvl="3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0" marR="0" lvl="4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0" marR="0" lvl="5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0" marR="0" lvl="6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0" marR="0" lvl="7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0" marR="0" lvl="8" indent="0" algn="ctr" rtl="0">
              <a:spcBef>
                <a:spcPts val="0"/>
              </a:spcBef>
              <a:buNone/>
              <a:defRPr sz="1600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  <p:sp>
        <p:nvSpPr>
          <p:cNvPr id="799" name="Google Shape;799;p32"/>
          <p:cNvSpPr txBox="1">
            <a:spLocks noGrp="1"/>
          </p:cNvSpPr>
          <p:nvPr>
            <p:ph type="title"/>
          </p:nvPr>
        </p:nvSpPr>
        <p:spPr>
          <a:xfrm>
            <a:off x="402336" y="228600"/>
            <a:ext cx="11379200" cy="75895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rgbClr val="7A9798"/>
              </a:buClr>
              <a:buSzPts val="3300"/>
              <a:buFont typeface="Georgia"/>
              <a:buNone/>
              <a:defRPr sz="3300" b="0" i="0" u="none" strike="noStrike" cap="none">
                <a:solidFill>
                  <a:srgbClr val="7A9798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800" name="Google Shape;800;p32"/>
          <p:cNvSpPr txBox="1">
            <a:spLocks noGrp="1"/>
          </p:cNvSpPr>
          <p:nvPr>
            <p:ph type="body" idx="1"/>
          </p:nvPr>
        </p:nvSpPr>
        <p:spPr>
          <a:xfrm>
            <a:off x="402336" y="1524000"/>
            <a:ext cx="11379200" cy="45994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74333" algn="l" rtl="0">
              <a:spcBef>
                <a:spcPts val="540"/>
              </a:spcBef>
              <a:spcAft>
                <a:spcPts val="0"/>
              </a:spcAft>
              <a:buClr>
                <a:schemeClr val="accent1"/>
              </a:buClr>
              <a:buSzPts val="2295"/>
              <a:buFont typeface="Noto Sans Symbols"/>
              <a:buChar char="⚫"/>
              <a:defRPr sz="27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1pPr>
            <a:lvl2pPr marL="914400" marR="0" lvl="1" indent="-326390" algn="l" rtl="0">
              <a:spcBef>
                <a:spcPts val="440"/>
              </a:spcBef>
              <a:spcAft>
                <a:spcPts val="0"/>
              </a:spcAft>
              <a:buClr>
                <a:schemeClr val="accent2"/>
              </a:buClr>
              <a:buSzPts val="1540"/>
              <a:buFont typeface="Noto Sans Symbols"/>
              <a:buChar char="⚪"/>
              <a:defRPr sz="2200" b="0" i="0" u="none" strike="noStrike" cap="non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2pPr>
            <a:lvl3pPr marL="1371600" marR="0" lvl="2" indent="-323850" algn="l" rtl="0">
              <a:spcBef>
                <a:spcPts val="400"/>
              </a:spcBef>
              <a:spcAft>
                <a:spcPts val="0"/>
              </a:spcAft>
              <a:buClr>
                <a:schemeClr val="accent3"/>
              </a:buClr>
              <a:buSzPts val="1500"/>
              <a:buFont typeface="Noto Sans Symbols"/>
              <a:buChar char="⯍"/>
              <a:defRPr sz="20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3pPr>
            <a:lvl4pPr marL="1828800" marR="0" lvl="3" indent="-317500" algn="l" rtl="0">
              <a:spcBef>
                <a:spcPts val="400"/>
              </a:spcBef>
              <a:spcAft>
                <a:spcPts val="0"/>
              </a:spcAft>
              <a:buClr>
                <a:schemeClr val="accent4"/>
              </a:buClr>
              <a:buSzPts val="1400"/>
              <a:buFont typeface="Noto Sans Symbols"/>
              <a:buChar char="🞆"/>
              <a:defRPr sz="2000" b="0" i="0" u="none" strike="noStrike" cap="none">
                <a:solidFill>
                  <a:schemeClr val="dk2"/>
                </a:solidFill>
                <a:latin typeface="Georgia"/>
                <a:ea typeface="Georgia"/>
                <a:cs typeface="Georgia"/>
                <a:sym typeface="Georgia"/>
              </a:defRPr>
            </a:lvl4pPr>
            <a:lvl5pPr marL="2286000" marR="0" lvl="4" indent="-342900" algn="l" rtl="0">
              <a:spcBef>
                <a:spcPts val="360"/>
              </a:spcBef>
              <a:spcAft>
                <a:spcPts val="0"/>
              </a:spcAft>
              <a:buClr>
                <a:schemeClr val="accent5"/>
              </a:buClr>
              <a:buSzPts val="1800"/>
              <a:buFont typeface="Georgia"/>
              <a:buChar char="•"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5pPr>
            <a:lvl6pPr marL="2743200" marR="0" lvl="5" indent="-320040" algn="l" rtl="0">
              <a:spcBef>
                <a:spcPts val="360"/>
              </a:spcBef>
              <a:spcAft>
                <a:spcPts val="0"/>
              </a:spcAft>
              <a:buClr>
                <a:schemeClr val="accent6"/>
              </a:buClr>
              <a:buSzPts val="1440"/>
              <a:buFont typeface="Noto Sans Symbols"/>
              <a:buChar char="⚫"/>
              <a:defRPr sz="18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6pPr>
            <a:lvl7pPr marL="3200400" marR="0" lvl="6" indent="-320040" algn="l" rtl="0">
              <a:spcBef>
                <a:spcPts val="320"/>
              </a:spcBef>
              <a:spcAft>
                <a:spcPts val="0"/>
              </a:spcAft>
              <a:buClr>
                <a:srgbClr val="B75640"/>
              </a:buClr>
              <a:buSzPts val="1440"/>
              <a:buFont typeface="Georgia"/>
              <a:buChar char="•"/>
              <a:defRPr sz="16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7pPr>
            <a:lvl8pPr marL="3657600" marR="0" lvl="7" indent="-330200" algn="l" rtl="0">
              <a:spcBef>
                <a:spcPts val="320"/>
              </a:spcBef>
              <a:spcAft>
                <a:spcPts val="0"/>
              </a:spcAft>
              <a:buClr>
                <a:srgbClr val="7A6B62"/>
              </a:buClr>
              <a:buSzPts val="1600"/>
              <a:buFont typeface="Georgia"/>
              <a:buChar char="•"/>
              <a:defRPr sz="16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8pPr>
            <a:lvl9pPr marL="4114800" marR="0" lvl="8" indent="-308610" algn="l" rtl="0">
              <a:spcBef>
                <a:spcPts val="280"/>
              </a:spcBef>
              <a:spcAft>
                <a:spcPts val="0"/>
              </a:spcAft>
              <a:buClr>
                <a:srgbClr val="B29D00"/>
              </a:buClr>
              <a:buSzPts val="1260"/>
              <a:buFont typeface="Georgia"/>
              <a:buChar char="•"/>
              <a:defRPr sz="1400" b="0" i="0" u="none" strike="noStrike" cap="none">
                <a:solidFill>
                  <a:schemeClr val="dk1"/>
                </a:solidFill>
                <a:latin typeface="Georgia"/>
                <a:ea typeface="Georgia"/>
                <a:cs typeface="Georgia"/>
                <a:sym typeface="Georgia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40" name="Google Shape;940;p34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941" name="Google Shape;941;p34"/>
            <p:cNvCxnSpPr/>
            <p:nvPr/>
          </p:nvCxnSpPr>
          <p:spPr>
            <a:xfrm>
              <a:off x="9371012" y="0"/>
              <a:ext cx="1219200" cy="6858000"/>
            </a:xfrm>
            <a:prstGeom prst="straightConnector1">
              <a:avLst/>
            </a:prstGeom>
            <a:noFill/>
            <a:ln w="9525" cap="flat" cmpd="sng">
              <a:solidFill>
                <a:srgbClr val="BFBFBF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942" name="Google Shape;942;p34"/>
            <p:cNvCxnSpPr/>
            <p:nvPr/>
          </p:nvCxnSpPr>
          <p:spPr>
            <a:xfrm flipH="1">
              <a:off x="7425267" y="3681413"/>
              <a:ext cx="4763558" cy="3176587"/>
            </a:xfrm>
            <a:prstGeom prst="straightConnector1">
              <a:avLst/>
            </a:prstGeom>
            <a:noFill/>
            <a:ln w="9525" cap="flat" cmpd="sng">
              <a:solidFill>
                <a:srgbClr val="D8D8D8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943" name="Google Shape;943;p34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 extrusionOk="0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196"/>
              </a:schemeClr>
            </a:solidFill>
            <a:ln>
              <a:noFill/>
            </a:ln>
          </p:spPr>
        </p:sp>
        <p:sp>
          <p:nvSpPr>
            <p:cNvPr id="944" name="Google Shape;944;p34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 extrusionOk="0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</p:spPr>
        </p:sp>
        <p:sp>
          <p:nvSpPr>
            <p:cNvPr id="945" name="Google Shape;945;p34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156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46" name="Google Shape;946;p34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 extrusionOk="0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F7818">
                <a:alpha val="70196"/>
              </a:srgbClr>
            </a:solidFill>
            <a:ln>
              <a:noFill/>
            </a:ln>
          </p:spPr>
        </p:sp>
        <p:sp>
          <p:nvSpPr>
            <p:cNvPr id="947" name="Google Shape;947;p34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 extrusionOk="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rgbClr val="BFE471">
                <a:alpha val="70196"/>
              </a:srgbClr>
            </a:solidFill>
            <a:ln>
              <a:noFill/>
            </a:ln>
          </p:spPr>
        </p:sp>
        <p:sp>
          <p:nvSpPr>
            <p:cNvPr id="948" name="Google Shape;948;p34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 extrusionOk="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98"/>
              </a:schemeClr>
            </a:solidFill>
            <a:ln>
              <a:noFill/>
            </a:ln>
          </p:spPr>
        </p:sp>
        <p:sp>
          <p:nvSpPr>
            <p:cNvPr id="949" name="Google Shape;949;p34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50" name="Google Shape;950;p34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98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51" name="Google Shape;951;p34"/>
          <p:cNvSpPr txBox="1"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600"/>
              <a:buFont typeface="Trebuchet MS"/>
              <a:buNone/>
              <a:defRPr sz="3600" b="0" i="0" u="none" strike="noStrike" cap="none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952" name="Google Shape;952;p34"/>
          <p:cNvSpPr txBox="1">
            <a:spLocks noGrp="1"/>
          </p:cNvSpPr>
          <p:nvPr>
            <p:ph type="body" idx="1"/>
          </p:nvPr>
        </p:nvSpPr>
        <p:spPr>
          <a:xfrm>
            <a:off x="677335" y="2160590"/>
            <a:ext cx="8596668" cy="388077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2004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440"/>
              <a:buFont typeface="Noto Sans Symbols"/>
              <a:buChar char="►"/>
              <a:defRPr sz="18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L="914400" marR="0" lvl="1" indent="-30988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280"/>
              <a:buFont typeface="Noto Sans Symbols"/>
              <a:buChar char="►"/>
              <a:defRPr sz="16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L="1371600" marR="0" lvl="2" indent="-29972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L="1828800" marR="0" lvl="3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L="2286000" marR="0" lvl="4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L="2743200" marR="0" lvl="5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L="3200400" marR="0" lvl="6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L="3657600" marR="0" lvl="7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L="4114800" marR="0" lvl="8" indent="-289560" algn="l" rtl="0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►"/>
              <a:defRPr sz="1200" b="0" i="0" u="none" strike="noStrike" cap="none">
                <a:solidFill>
                  <a:srgbClr val="3F3F3F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953" name="Google Shape;953;p34"/>
          <p:cNvSpPr txBox="1">
            <a:spLocks noGrp="1"/>
          </p:cNvSpPr>
          <p:nvPr>
            <p:ph type="dt" idx="10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954" name="Google Shape;954;p34"/>
          <p:cNvSpPr txBox="1">
            <a:spLocks noGrp="1"/>
          </p:cNvSpPr>
          <p:nvPr>
            <p:ph type="ftr" idx="11"/>
          </p:nvPr>
        </p:nvSpPr>
        <p:spPr>
          <a:xfrm>
            <a:off x="677335" y="6041364"/>
            <a:ext cx="6297612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900">
                <a:solidFill>
                  <a:srgbClr val="888888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endParaRPr/>
          </a:p>
        </p:txBody>
      </p:sp>
      <p:sp>
        <p:nvSpPr>
          <p:cNvPr id="955" name="Google Shape;955;p34"/>
          <p:cNvSpPr txBox="1">
            <a:spLocks noGrp="1"/>
          </p:cNvSpPr>
          <p:nvPr>
            <p:ph type="sldNum" idx="12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1pPr>
            <a:lvl2pPr marL="0" marR="0" lvl="1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2pPr>
            <a:lvl3pPr marL="0" marR="0" lvl="2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3pPr>
            <a:lvl4pPr marL="0" marR="0" lvl="3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4pPr>
            <a:lvl5pPr marL="0" marR="0" lvl="4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5pPr>
            <a:lvl6pPr marL="0" marR="0" lvl="5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6pPr>
            <a:lvl7pPr marL="0" marR="0" lvl="6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7pPr>
            <a:lvl8pPr marL="0" marR="0" lvl="7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8pPr>
            <a:lvl9pPr marL="0" marR="0" lvl="8" indent="0" algn="r" rtl="0">
              <a:spcBef>
                <a:spcPts val="0"/>
              </a:spcBef>
              <a:buNone/>
              <a:defRPr sz="900">
                <a:solidFill>
                  <a:schemeClr val="accent1"/>
                </a:solidFill>
                <a:latin typeface="Trebuchet MS"/>
                <a:ea typeface="Trebuchet MS"/>
                <a:cs typeface="Trebuchet MS"/>
                <a:sym typeface="Trebuchet MS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62D2EF"/>
            </a:gs>
            <a:gs pos="10000">
              <a:srgbClr val="62D2EF"/>
            </a:gs>
            <a:gs pos="100000">
              <a:srgbClr val="05578D"/>
            </a:gs>
          </a:gsLst>
          <a:lin ang="6120000" scaled="0"/>
        </a:gradFill>
        <a:effectLst/>
      </p:bgPr>
    </p:bg>
    <p:spTree>
      <p:nvGrpSpPr>
        <p:cNvPr id="1" name="Shape 10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4" name="Google Shape;1074;p36"/>
          <p:cNvGrpSpPr/>
          <p:nvPr/>
        </p:nvGrpSpPr>
        <p:grpSpPr>
          <a:xfrm>
            <a:off x="9206969" y="2963335"/>
            <a:ext cx="2981859" cy="3208867"/>
            <a:chOff x="9206969" y="2963333"/>
            <a:chExt cx="2981858" cy="3208867"/>
          </a:xfrm>
        </p:grpSpPr>
        <p:cxnSp>
          <p:nvCxnSpPr>
            <p:cNvPr id="1075" name="Google Shape;1075;p36"/>
            <p:cNvCxnSpPr/>
            <p:nvPr/>
          </p:nvCxnSpPr>
          <p:spPr>
            <a:xfrm flipH="1">
              <a:off x="11276012" y="2963333"/>
              <a:ext cx="912814" cy="912812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076" name="Google Shape;1076;p36"/>
            <p:cNvCxnSpPr/>
            <p:nvPr/>
          </p:nvCxnSpPr>
          <p:spPr>
            <a:xfrm flipH="1">
              <a:off x="9206969" y="3190344"/>
              <a:ext cx="2981857" cy="2981856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077" name="Google Shape;1077;p36"/>
            <p:cNvCxnSpPr/>
            <p:nvPr/>
          </p:nvCxnSpPr>
          <p:spPr>
            <a:xfrm flipH="1">
              <a:off x="10292292" y="3285067"/>
              <a:ext cx="1896534" cy="1896533"/>
            </a:xfrm>
            <a:prstGeom prst="straightConnector1">
              <a:avLst/>
            </a:pr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078" name="Google Shape;1078;p36"/>
            <p:cNvCxnSpPr/>
            <p:nvPr/>
          </p:nvCxnSpPr>
          <p:spPr>
            <a:xfrm flipH="1">
              <a:off x="10443103" y="3131080"/>
              <a:ext cx="1745722" cy="1745720"/>
            </a:xfrm>
            <a:prstGeom prst="straightConnector1">
              <a:avLst/>
            </a:prstGeom>
            <a:noFill/>
            <a:ln w="2857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</p:cxnSp>
        <p:cxnSp>
          <p:nvCxnSpPr>
            <p:cNvPr id="1079" name="Google Shape;1079;p36"/>
            <p:cNvCxnSpPr/>
            <p:nvPr/>
          </p:nvCxnSpPr>
          <p:spPr>
            <a:xfrm flipH="1">
              <a:off x="10918826" y="3683001"/>
              <a:ext cx="1270001" cy="1269999"/>
            </a:xfrm>
            <a:prstGeom prst="straightConnector1">
              <a:avLst/>
            </a:prstGeom>
            <a:noFill/>
            <a:ln w="2857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</p:cxnSp>
      </p:grpSp>
      <p:sp>
        <p:nvSpPr>
          <p:cNvPr id="1080" name="Google Shape;1080;p36"/>
          <p:cNvSpPr txBox="1">
            <a:spLocks noGrp="1"/>
          </p:cNvSpPr>
          <p:nvPr>
            <p:ph type="title"/>
          </p:nvPr>
        </p:nvSpPr>
        <p:spPr>
          <a:xfrm>
            <a:off x="684212" y="4487334"/>
            <a:ext cx="8534400" cy="15070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600"/>
              <a:buFont typeface="Century Gothic"/>
              <a:buNone/>
              <a:defRPr sz="3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081" name="Google Shape;1081;p36"/>
          <p:cNvSpPr txBox="1">
            <a:spLocks noGrp="1"/>
          </p:cNvSpPr>
          <p:nvPr>
            <p:ph type="body" idx="1"/>
          </p:nvPr>
        </p:nvSpPr>
        <p:spPr>
          <a:xfrm>
            <a:off x="684212" y="685802"/>
            <a:ext cx="8534400" cy="361526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L="457200" marR="0" lvl="0" indent="-330200" algn="l" rtl="0">
              <a:spcBef>
                <a:spcPts val="4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Noto Sans Symbols"/>
              <a:buChar char="▶"/>
              <a:defRPr sz="20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0040" algn="l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440"/>
              <a:buFont typeface="Noto Sans Symbols"/>
              <a:buChar char="▶"/>
              <a:defRPr sz="18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09880" algn="l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280"/>
              <a:buFont typeface="Noto Sans Symbols"/>
              <a:buChar char="▶"/>
              <a:defRPr sz="16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99720" algn="l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sz="14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99720" algn="l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sz="14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9720" algn="l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sz="14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9720" algn="l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sz="14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9720" algn="l" rtl="0">
              <a:spcBef>
                <a:spcPts val="600"/>
              </a:spcBef>
              <a:spcAft>
                <a:spcPts val="0"/>
              </a:spcAft>
              <a:buClr>
                <a:schemeClr val="lt1"/>
              </a:buClr>
              <a:buSzPts val="1120"/>
              <a:buFont typeface="Noto Sans Symbols"/>
              <a:buChar char="▶"/>
              <a:defRPr sz="14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9720" algn="l" rtl="0">
              <a:spcBef>
                <a:spcPts val="600"/>
              </a:spcBef>
              <a:spcAft>
                <a:spcPts val="600"/>
              </a:spcAft>
              <a:buClr>
                <a:schemeClr val="lt1"/>
              </a:buClr>
              <a:buSzPts val="1120"/>
              <a:buFont typeface="Noto Sans Symbols"/>
              <a:buChar char="▶"/>
              <a:defRPr sz="1400" b="0" i="0" u="none" strike="noStrike" cap="none">
                <a:solidFill>
                  <a:srgbClr val="0F486F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82" name="Google Shape;1082;p36"/>
          <p:cNvSpPr txBox="1">
            <a:spLocks noGrp="1"/>
          </p:cNvSpPr>
          <p:nvPr>
            <p:ph type="dt" idx="10"/>
          </p:nvPr>
        </p:nvSpPr>
        <p:spPr>
          <a:xfrm>
            <a:off x="9904412" y="6172202"/>
            <a:ext cx="1600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83" name="Google Shape;1083;p36"/>
          <p:cNvSpPr txBox="1">
            <a:spLocks noGrp="1"/>
          </p:cNvSpPr>
          <p:nvPr>
            <p:ph type="ftr" idx="11"/>
          </p:nvPr>
        </p:nvSpPr>
        <p:spPr>
          <a:xfrm>
            <a:off x="684212" y="6172202"/>
            <a:ext cx="7543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0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084" name="Google Shape;1084;p36"/>
          <p:cNvSpPr txBox="1">
            <a:spLocks noGrp="1"/>
          </p:cNvSpPr>
          <p:nvPr>
            <p:ph type="sldNum" idx="12"/>
          </p:nvPr>
        </p:nvSpPr>
        <p:spPr>
          <a:xfrm>
            <a:off x="10363200" y="5578477"/>
            <a:ext cx="1142245" cy="6699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r" rtl="0">
              <a:spcBef>
                <a:spcPts val="0"/>
              </a:spcBef>
              <a:buNone/>
              <a:defRPr sz="3200" b="0" i="0">
                <a:solidFill>
                  <a:srgbClr val="09304A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73" r:id="rId1"/>
    <p:sldLayoutId id="2147483774" r:id="rId2"/>
    <p:sldLayoutId id="2147483775" r:id="rId3"/>
    <p:sldLayoutId id="2147483776" r:id="rId4"/>
    <p:sldLayoutId id="2147483777" r:id="rId5"/>
    <p:sldLayoutId id="2147483778" r:id="rId6"/>
    <p:sldLayoutId id="2147483779" r:id="rId7"/>
    <p:sldLayoutId id="2147483780" r:id="rId8"/>
    <p:sldLayoutId id="2147483781" r:id="rId9"/>
    <p:sldLayoutId id="2147483782" r:id="rId10"/>
    <p:sldLayoutId id="2147483783" r:id="rId11"/>
    <p:sldLayoutId id="2147483784" r:id="rId12"/>
    <p:sldLayoutId id="2147483785" r:id="rId13"/>
    <p:sldLayoutId id="2147483786" r:id="rId14"/>
    <p:sldLayoutId id="2147483787" r:id="rId15"/>
    <p:sldLayoutId id="2147483788" r:id="rId16"/>
    <p:sldLayoutId id="2147483789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9">
            <a:alphaModFix/>
          </a:blip>
          <a:stretch>
            <a:fillRect/>
          </a:stretch>
        </a:blipFill>
        <a:effectLst/>
      </p:bgPr>
    </p:bg>
    <p:spTree>
      <p:nvGrpSpPr>
        <p:cNvPr id="1" name="Shape 12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04" name="Google Shape;1204;p38"/>
          <p:cNvPicPr preferRelativeResize="0"/>
          <p:nvPr/>
        </p:nvPicPr>
        <p:blipFill rotWithShape="1">
          <a:blip r:embed="rId20">
            <a:alphaModFix/>
          </a:blip>
          <a:srcRect l="3613"/>
          <a:stretch/>
        </p:blipFill>
        <p:spPr>
          <a:xfrm>
            <a:off x="1" y="2669687"/>
            <a:ext cx="4037012" cy="418831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5" name="Google Shape;1205;p38"/>
          <p:cNvPicPr preferRelativeResize="0"/>
          <p:nvPr/>
        </p:nvPicPr>
        <p:blipFill rotWithShape="1">
          <a:blip r:embed="rId21">
            <a:alphaModFix/>
          </a:blip>
          <a:srcRect l="35640"/>
          <a:stretch/>
        </p:blipFill>
        <p:spPr>
          <a:xfrm>
            <a:off x="1" y="2892349"/>
            <a:ext cx="1522412" cy="2365453"/>
          </a:xfrm>
          <a:prstGeom prst="rect">
            <a:avLst/>
          </a:prstGeom>
          <a:noFill/>
          <a:ln>
            <a:noFill/>
          </a:ln>
        </p:spPr>
      </p:pic>
      <p:sp>
        <p:nvSpPr>
          <p:cNvPr id="1206" name="Google Shape;1206;p38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>
            <a:gsLst>
              <a:gs pos="0">
                <a:srgbClr val="4CB9C3">
                  <a:alpha val="7058"/>
                </a:srgbClr>
              </a:gs>
              <a:gs pos="36000">
                <a:srgbClr val="4CB9C3">
                  <a:alpha val="5882"/>
                </a:srgbClr>
              </a:gs>
              <a:gs pos="69000">
                <a:srgbClr val="4CB9C3">
                  <a:alpha val="0"/>
                </a:srgbClr>
              </a:gs>
              <a:gs pos="100000">
                <a:srgbClr val="4CB9C3">
                  <a:alpha val="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pic>
        <p:nvPicPr>
          <p:cNvPr id="1207" name="Google Shape;1207;p38"/>
          <p:cNvPicPr preferRelativeResize="0"/>
          <p:nvPr/>
        </p:nvPicPr>
        <p:blipFill rotWithShape="1">
          <a:blip r:embed="rId22">
            <a:alphaModFix/>
          </a:blip>
          <a:srcRect t="28813"/>
          <a:stretch/>
        </p:blipFill>
        <p:spPr>
          <a:xfrm>
            <a:off x="7999413" y="2"/>
            <a:ext cx="1603387" cy="1141407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8" name="Google Shape;1208;p38"/>
          <p:cNvPicPr preferRelativeResize="0"/>
          <p:nvPr/>
        </p:nvPicPr>
        <p:blipFill rotWithShape="1">
          <a:blip r:embed="rId23">
            <a:alphaModFix/>
          </a:blip>
          <a:srcRect b="23320"/>
          <a:stretch/>
        </p:blipFill>
        <p:spPr>
          <a:xfrm>
            <a:off x="8605878" y="6096000"/>
            <a:ext cx="993735" cy="762000"/>
          </a:xfrm>
          <a:prstGeom prst="rect">
            <a:avLst/>
          </a:prstGeom>
          <a:noFill/>
          <a:ln>
            <a:noFill/>
          </a:ln>
        </p:spPr>
      </p:pic>
      <p:sp>
        <p:nvSpPr>
          <p:cNvPr id="1209" name="Google Shape;1209;p3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38100" dist="25400" dir="5400000" rotWithShape="0">
              <a:srgbClr val="000000">
                <a:alpha val="45098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10" name="Google Shape;1210;p38"/>
          <p:cNvSpPr txBox="1">
            <a:spLocks noGrp="1"/>
          </p:cNvSpPr>
          <p:nvPr>
            <p:ph type="title"/>
          </p:nvPr>
        </p:nvSpPr>
        <p:spPr>
          <a:xfrm>
            <a:off x="646112" y="452718"/>
            <a:ext cx="9404723" cy="140053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200"/>
              <a:buFont typeface="Century Gothic"/>
              <a:buNone/>
              <a:defRPr sz="4200" b="0" i="0" u="none" strike="noStrike" cap="none">
                <a:solidFill>
                  <a:schemeClr val="lt2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2"/>
                </a:solidFill>
              </a:defRPr>
            </a:lvl9pPr>
          </a:lstStyle>
          <a:p>
            <a:endParaRPr/>
          </a:p>
        </p:txBody>
      </p:sp>
      <p:sp>
        <p:nvSpPr>
          <p:cNvPr id="1211" name="Google Shape;1211;p38"/>
          <p:cNvSpPr txBox="1">
            <a:spLocks noGrp="1"/>
          </p:cNvSpPr>
          <p:nvPr>
            <p:ph type="body" idx="1"/>
          </p:nvPr>
        </p:nvSpPr>
        <p:spPr>
          <a:xfrm>
            <a:off x="1103312" y="2052920"/>
            <a:ext cx="8946541" cy="419548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33020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600"/>
              <a:buFont typeface="Noto Sans Symbols"/>
              <a:buChar char="►"/>
              <a:defRPr sz="20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914400" marR="0" lvl="1" indent="-32004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440"/>
              <a:buFont typeface="Noto Sans Symbols"/>
              <a:buChar char="►"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1371600" marR="0" lvl="2" indent="-30988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280"/>
              <a:buFont typeface="Noto Sans Symbols"/>
              <a:buChar char="►"/>
              <a:defRPr sz="1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1828800" marR="0" lvl="3" indent="-29972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2286000" marR="0" lvl="4" indent="-29972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2743200" marR="0" lvl="5" indent="-29972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3200400" marR="0" lvl="6" indent="-29972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3657600" marR="0" lvl="7" indent="-29972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4114800" marR="0" lvl="8" indent="-299720" algn="l" rtl="0">
              <a:spcBef>
                <a:spcPts val="1000"/>
              </a:spcBef>
              <a:spcAft>
                <a:spcPts val="0"/>
              </a:spcAft>
              <a:buClr>
                <a:srgbClr val="86D1D8"/>
              </a:buClr>
              <a:buSzPts val="1120"/>
              <a:buFont typeface="Noto Sans Symbols"/>
              <a:buChar char="►"/>
              <a:defRPr sz="14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2" name="Google Shape;1212;p38"/>
          <p:cNvSpPr txBox="1">
            <a:spLocks noGrp="1"/>
          </p:cNvSpPr>
          <p:nvPr>
            <p:ph type="dt" idx="10"/>
          </p:nvPr>
        </p:nvSpPr>
        <p:spPr>
          <a:xfrm rot="5400000">
            <a:off x="10155641" y="1790701"/>
            <a:ext cx="990599" cy="30479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3" name="Google Shape;1213;p38"/>
          <p:cNvSpPr txBox="1">
            <a:spLocks noGrp="1"/>
          </p:cNvSpPr>
          <p:nvPr>
            <p:ph type="ftr" idx="11"/>
          </p:nvPr>
        </p:nvSpPr>
        <p:spPr>
          <a:xfrm rot="5400000">
            <a:off x="8951575" y="3225299"/>
            <a:ext cx="3859795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1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endParaRPr/>
          </a:p>
        </p:txBody>
      </p:sp>
      <p:sp>
        <p:nvSpPr>
          <p:cNvPr id="1214" name="Google Shape;1214;p38"/>
          <p:cNvSpPr txBox="1">
            <a:spLocks noGrp="1"/>
          </p:cNvSpPr>
          <p:nvPr>
            <p:ph type="sldNum" idx="12"/>
          </p:nvPr>
        </p:nvSpPr>
        <p:spPr>
          <a:xfrm>
            <a:off x="10352542" y="295731"/>
            <a:ext cx="838199" cy="7676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L="0" marR="0" lvl="0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1pPr>
            <a:lvl2pPr marL="0" marR="0" lvl="1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2pPr>
            <a:lvl3pPr marL="0" marR="0" lvl="2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3pPr>
            <a:lvl4pPr marL="0" marR="0" lvl="3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4pPr>
            <a:lvl5pPr marL="0" marR="0" lvl="4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5pPr>
            <a:lvl6pPr marL="0" marR="0" lvl="5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6pPr>
            <a:lvl7pPr marL="0" marR="0" lvl="6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7pPr>
            <a:lvl8pPr marL="0" marR="0" lvl="7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8pPr>
            <a:lvl9pPr marL="0" marR="0" lvl="8" indent="0" algn="ctr" rtl="0">
              <a:spcBef>
                <a:spcPts val="0"/>
              </a:spcBef>
              <a:buNone/>
              <a:defRPr sz="2800" b="0" i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defRPr>
            </a:lvl9pPr>
          </a:lstStyle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791" r:id="rId1"/>
    <p:sldLayoutId id="2147483792" r:id="rId2"/>
    <p:sldLayoutId id="2147483793" r:id="rId3"/>
    <p:sldLayoutId id="2147483794" r:id="rId4"/>
    <p:sldLayoutId id="2147483795" r:id="rId5"/>
    <p:sldLayoutId id="2147483796" r:id="rId6"/>
    <p:sldLayoutId id="2147483797" r:id="rId7"/>
    <p:sldLayoutId id="2147483798" r:id="rId8"/>
    <p:sldLayoutId id="2147483799" r:id="rId9"/>
    <p:sldLayoutId id="2147483800" r:id="rId10"/>
    <p:sldLayoutId id="2147483801" r:id="rId11"/>
    <p:sldLayoutId id="2147483802" r:id="rId12"/>
    <p:sldLayoutId id="2147483803" r:id="rId13"/>
    <p:sldLayoutId id="2147483804" r:id="rId14"/>
    <p:sldLayoutId id="2147483805" r:id="rId15"/>
    <p:sldLayoutId id="2147483806" r:id="rId16"/>
    <p:sldLayoutId id="2147483807" r:id="rId17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2" name="Google Shape;1342;p40"/>
          <p:cNvSpPr txBox="1"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1343" name="Google Shape;1343;p40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44" name="Google Shape;1344;p40"/>
          <p:cNvSpPr txBox="1">
            <a:spLocks noGrp="1"/>
          </p:cNvSpPr>
          <p:nvPr>
            <p:ph type="dt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45" name="Google Shape;1345;p40"/>
          <p:cNvSpPr txBox="1">
            <a:spLocks noGrp="1"/>
          </p:cNvSpPr>
          <p:nvPr>
            <p:ph type="ft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46" name="Google Shape;1346;p40"/>
          <p:cNvSpPr txBox="1">
            <a:spLocks noGrp="1"/>
          </p:cNvSpPr>
          <p:nvPr>
            <p:ph type="sldNum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I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0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7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0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0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7/s11255-024-04165-8" TargetMode="External"/><Relationship Id="rId1" Type="http://schemas.openxmlformats.org/officeDocument/2006/relationships/slideLayout" Target="../slideLayouts/slideLayout15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0" name="Google Shape;1420;p1"/>
          <p:cNvSpPr/>
          <p:nvPr/>
        </p:nvSpPr>
        <p:spPr>
          <a:xfrm>
            <a:off x="3810001" y="2860675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421" name="Google Shape;1421;p1" descr="data:image/png;base64,iVBORw0KGgoAAAANSUhEUgAAAOMAAABcCAYAAACcEgLsAAAQAElEQVR4Aey9B5xUx5U++lX35NgTmAhMgiHnnLPIIgkFhAAly961d+3/e/veetN/7fWuvb+3/12vbcmSbFlWjgSJnGHIUeQcBoaJzDA5z3S/76uh0YBAEghs0M7Q1ff2vRVOnXu+c06dqro4PC1/LRxo4cB9wQEHWv5aONDCgfuCAy1gvC8eQwsRLRwAWsDYIgUtHLhPONACxvvkQdwFMlqqeMA50ALGB/wBtpD/7eFACxi/Pc+ypScPOAdawPiAP8AW8r89HGgB47fnWbb05AHnQDMwPuA9aSG/hQMPOAdawPiAP8AW8r89HGgB47fnWbb05AHnwJ2D0V0DNJbeOrmr0FBfi6rKSpSXl6O8rOzPmsqutl9VRboaGuDxeK57dI2NjdA90am8zZPor62thdvtvq7MjT/q6+uhvNXV1dfyNq9X95TnxrZvrOdP/Vs0VvI5VVRUQPR9WfsN5J3yFV+5Am8qKSmxz9lNHn5Z2ZZ7X86BOwdj8SK4s36ExkvfR2P2D25IvJb/Mk4eXIE/vv57/OwnP8E//cM/4J/+/s+X/uHv/g7/yPZ//8qrOHXy5HVCJ2HMycnB66+9hn9gnr//2x/j766mH/+/f4uf/vNPsGTJYuTm5kB5b8XSo0eO4N9+9jO89867uHz5sgXkhcxM/P7VV23bP/nf/4yjR49e1/at6vpm179+afXn0qVLePnFl/DL//g/OHTw4E0LS4FIWe3ftw///vNf4MknnsD8efMx78m5eOH55/HSiy/i3Llz91XfbtqR+/jiHYPRU3cYqFoKU7EMplxpOY/exN+lv0dcwGZEBJfgwoVz2LplK9avX/9nSxvXb0DG5s3Yv38fCouKLFC8z0WCVkHLeeCzz7Bj2zacOHECWRcv2nTq1Els27oFr/72FXzw7vsoKS62VtXj/tyyymIqyapmU7AvXy5AfV2dzbd65Up8+sknUN2XsrJQV1tnm1Wb9uTql357ky7pXHU2T7qme82Trnnz6Lx5ulU+5Vc+3ddRlm737t3Yxr4X5Bfo8hdSTU0N1q9bh3/5yU+xin0SMKOjouDr54vMc+fx8Ycf4Q+/fw3Zl7LpETV5Hqr7xop07WZJNHmT9773t4665q1L50r6raPuK+lcSde9Sb+9yXvtfj3eMRjhqQXc1TCeqqupkseriS4q6s8j3KzCiO75eGhEO8QntLJWRQ/xmyS5gDU11dDxdupRfglUbW0d5E7pATV/KG66rXJFff38MG/BfPzrz/8NP//3X+CHP/oRRo8eg9LSUmzcsJ6K5QLk0uXl59mjymSeP0+rmYu4+HhMnTYNg4cMhZ+/vwXumbNnUVRYhAGDBuGZ555FVFQkrtDFk/suARINokV1FhQUQC6f6tT93Nxca21kcXJouZWneRn1qSA/H+fZvqxbCd1F0al6dM9bt+rTNdVznvTkZGdb2tWuzUP3u5ZgE38aea5rzZOsp8p+8N77OMfy7du3w9//4z/in/75f+PffvELPDFnDhoaG7Bp40YCdq31Ci7TMxAtKuutq44KSmBX/+WyF1EpFlO5KWVTialubz+lILJJp/qma/qtvqsO1asyulZYWGiVpvqnepXUdw+fp/JLRkSLeKOyXlrux+Odg/Fab8y1s2snRtfccLgvIiZgIyYMLMK0CR3Rrl0b+FNIr+W7zROn04mw0EDExYajVXQogoP84OvjhDFq7zYr+0J2A/3z8fFBYkIi2qeno1PnzhgxYgSmz5jBdkNRQAGTYOQTAG+98QaW0uKtWbMav/j5z7Fo4UJkEzBZtH7FxVcgQVqxfDlOnjiJagp6Lu8dP34cy5ctoxv7Dnbt2gUJlYRG49OtGRl49+23sXfPHuTm5GLH9u149eWX8a//8i/42U9/ihd//Wsqgw2Q0EnIVGbf3r34w2t/wM9/9q/4z//vPyCwfPTBB/jg/fdxkq648gnAhw4cwBuvv27r+Sktm+pav3YdrhRdsdYbX8E/gXTXzp3WhY2kNXz6uecwdNgwJKekoEPHjnjksUcxfORIKpoo0p6Dz+hhvPvOO1D/BTqxWmPRw4cO4e233sQW9lX0LVm0GAs/+gii+Zf/9V/s689snzfQg1qxbDl+/d//bd3+39IF3rJlCwQ8jVNVftHHC6E8b/7xj3jl5VewfOkyy9slixdDwwUBT0k8VxsbN2xEaQljHCLmPk2Oe0WXMRLtRjg9mQTkKozvl4WpD6WiXVrrOwZkZGQwhvSLwVPTozB/Zis8PL41enWPRWREEPx8feBw3IXuUKPW1tVCAqgki1leUW6tungVFBiIQoJy86bNeOWVV6z7mnk+EwpsZGddQgavH/zsAGSxzpw+g2JaK1liWbnzHFMJnKtWrsLKFSuRm51r682hBVi1ahWtyjrk5eVhD13Gdznu3LF9B8pKy5hKeW0PJHhytSvKK+hu7+d4/HWsW7MG+SwjJbFyxQq89eZbkDDLyshC7N+3H7979Xe2PQG5rLwUO6kI/khwLl36qfUwHHxW6tutkoB0kq67+jh48GD069cPgeSD8htjEE+PYP6CBfjr//UjjBs/ngB3YzX7uOijj3HxwgUIFMXFxVi7Zi3WUQmIT4UFl7F+7Vq8+cabWLJ4CS5kXrAKTPd/86tf4R0qpjNnzkL9Evg+ppIRyGThdpP+t996C7//3e+wYd16XKZHkZOTjS2bM2y7p0+etm2K7jOnT0NKYc+unSgtLRHJ9226ufTeLXL5oOBx00IWIC54GwGZjynjUpB2h4BsFemLAV2rMbxHHsb1y8H8Cecwf3Ixxg+PQO+ecUiID4Ovr/MbUS8B3s6x0ycUkIUff0xr8x61+dsoY0RYQpfQujUaFVHk75zsHISEhGDuvKcwecoUBAQEoLSkBCWlJYiJicH0mTPRgRZW3sDo0aMxgxZ25OhRVBy+OHL4MHJys63QZHF8KmGMiIxEQkICsi5l2SBTdHQ0Hpk9Gz/46x9i/MQJ8A8IZLS2ArkMJO3csQNHDx+xFvwvvv99/NWPfogBAwdA7mZlRSUkiKJvDUF+gJYxKSkJP/irv8b/9X//DR566CELYIH39KnTkHU2X6LIdL+ysgryGjp06ojQ0NDreCyPpSMt5CACtUvXrujQoSOCyZcL7JcsqqyzlNNn+/ejorISbZLawofKs4SufylTZ3ogz33necyZ+yQiIiJIWz5SUlPxLC3w/PkLEN2qFaTw8nPzLL/0jKQQ6+vq0advX8ya/Qi6dOnC8Xit5X9tbQ3YKX489poUmlza5i7zdR24T37cWzCqkwSkMQ44cQXxoTswfsBlTBmbYl3WgMAAGGOU6yuTMQZhwQYxkXVkMnClIhw+Pv7o3aEYT028gO/OKsLYQT6IcvnxuhMOx9er98aGZQ0zGOj54L338N7b7+BjavdjjIC2IQgnTZpsQeZhIaVWFJJHH3sMEyZOpIJJs9bCGGODQ2Hh4ejStYvNLyFOp7B279ED/QcMQGLrRDstcJbjL41njh47BlmOtLR2EGhcLheCgoKQz3GprIE0f1LbJEwh4Pv172cFTkGT0LAwDBoyGEOHD8MA1jtm7Fh07daN/feBr48viooKcYKuseqbPHUKho8YbtufMHESuhI0WRezsGfPbgtcB+lmt275kXXXTaeDz5LDBZ17k8BqrR/HwhL6yKhIDBk6xN6WZS6hgpKFLOIYMaltWyQnJ9t7KhcdHYUhw4ZSkQzEwIED2f+2CGO/+hJkqqMv+xsbG8tn7rF8VRmlAFrmXn162TG6eBoTF2fH6RQoKOn5SAKMMfz5ecJ9/Oe4d7SRHYYJTIat8NzhKEJ8+B6MH1iI6ZPS0alj6jUBZo4v/fhzrBkR7ouwoAaEBNSivsEXl4oSUF0fitatStCrXQ6G9KjEwN4R6N4lFlGRoZDG/tJKb3LT19fXWpteffqgL92xgQy8TJ8+Hc9/9wVMmjLZWkJvMVlKCX8Ux1FqyzjYUT18ZpDLLBDK4hhjYH+zblk7gVLCdPL4CQiQZ8+cgZ+fL2RdomgN+7DtUWPHQCDSGPK9d9+FrLQsnMZM5VctXyTbTUhMtMAV3bGxcdayqi2H04Fazo2W0s0NDw9HWrt2Np8fA1TxCfFI5e/6+jpcovWS+2kMacfN/4wxHFr4WTDkMqh0o4XR78/oDst1XLN6te2rABIUHETX8xJO01U8wCmTOtLTmQpK1k9tClQhwSHWGvqTLtGmFBIagnCXizzxs4rF6XBaQEH8JYmKZPv7+yGRfW/dpjWCg4N5i/TrQ1qNMU35mRcweFD+HPeG0Ea4WXOd8UG9cfLcoAE+KK6mRagIQ2TgaYwfUI4ZkzuhU6evB0iHwwG3x5cgdCA0sATxEfmoqnHibE48istd8HXWo0vKZcydmI+5k8rRs3MQAgN8brt7EqBJkydj/tMLsOCZZ7Dg6afx5FNPYRTdTAm+AOatVCAMDAq0wue9dssjx6K6J1dWII+lG6tx2KYNG6wLlpDYGsmpKbauQFrFnj17Qm6uFIAsrMaxGjut4zgrl26qBLmyogKaTmmor7djVgV1SkpKrBWRwDooxD50BwUWWS6VUZL1r6CbbYwDAYFBMDyKtlslB3nfuk0bKCB0gC5vJqO3ApPy65rc0JUrlkMBlWO08rqenJyM9u3b0+KXYOXyFdi9cxcCac2kiILpwro5fFE+osgeRJfqouomCP0JQufVfrjt0WbyfhFsDvbN6XSyeBPYHKTRyX54rkaDjTFwk+eq01vsfj867j6BjbSFBnml7bAzcyz2ZY1CdnFXHM8fjKUnpmLxsak4lZ+AMN9DGNPnMqZNSEenjin2QRnTxNib0SRhLC2vQ0U1taSjHjGuXAIyDyWVATibl4CKmkBEhpaja0oOerYvRlobgwD/2+mexz50p8OJyMhIyF1MITiUWlP7hlCA9MBx7c8D5w2RXAmUbkugdLSJAtH8t+pISUlBSloaBbUYGzn/KVe1U6dOiKerVVNdjW1btzLYscYCTFHLRx59FP369YdApbFTPacI5MopILNv7z4bPTxOEGzZkgEtKhBQNNUgmmNZp8L9+xh5VTBEruLxo8dwmGPWkJBgdOzcERawFGJLP+m1dDf78qdXorFZbFwsNMb86MMPIdAJhLmM/CpSuZ3RX7mo6QSgrLSs37Dhw6Hx9TZGQuWmtk1ORnr7dEghGfCfYSNsT6Dhmf1YGihB+mGMMugM9tnwiydgSfDY9LyUXzz153hdSeNJjU/FUwW2pLgkOyxhi+t4v6bbkdav1we6o7UNLuy+1A+vHpqAX382FQuPT8LiE+Px1qlBeO9Mb+wv6EhQVSI6YAsBWYAp49M56E9GwJeMIRsbGhn5a+A0ATjG8YGfTw2SYi8iMToPReWhyLqciJp6fxgC1c/XjeBAwN/PAT2oryJcD9TDSXwJu/LW19fDQ+HU+c2StK2hSEjom+fzsA7DArrvuVpeoNA1Sg/vNH1cERHQa+vfWQAAEABJREFUmCg8PNxOVYQxINKpcyerBHz9/CCrdYTBGQVYFGXdvmUrred5GFYUy/FTZwYr+g/oj1YxraDJekVLFVmU1dTYU+0rxcTGQC4vKPBrVq+BJuXffvNNO/Uhge3QoQN69uwFJy2MrKv4oHJNVH7+LXDJHVcwKZiup6LBL/3mN3iHEc3X//AHvMVpnnJGeDW+GzJ0KARepd69elsXVEEah9MJWcUojhHVntoyoPVqpOWzvDIk00PwNtpFA6JDeUSFMQaa/2xobKS1c9tzPSsl5dEzdtGtjU9MAJh3FyOnou29d97F9m3bGfSpB2DABnA//905GI0f++VkB908epiuftjn+sZgFFRG4kRpBDbQCm7Obo+zxfHIp/WqbHTCOGphnLVAYxZaBW7B2L5FmDyuPdLTCUhqOGNYydXqmh8Kiuqw/2QAjl9MRFl1BIICapAWl43wwHJkFUbicmkrNDb6wc+3EUnxHnTpEI7o6BArbM3rufHc8EFprBLLEH0cLYncKdyCBpUNCAhEFIM3CuA4fT53heV+aRzZKroVJMDgn/K0aduG45oQVml4Bfaexk4aH0owUxg5bNumLQLoxilSqUCGLGIjBXUbrcpyzldqjrNf//5QkEZzexL6WY/Mtq5gYeFllBSXIC01zf4W6RJmudEjR42ykdgAWjdFYNesWs3pk1wMGjwIM2bMtOMuP18/yAVvQ1c0mNbSEtnsyyvs06ZPx2OPP45EBqAUWNLcqhRAdU01xo4bi7l055OSk60CVJk48lOKQ/yMpWLo1asn+RBs+RAcFIx4Ro7VrqaLRLOPry9iqGwS6YkEcyypOnx8fCEetiZtYWHhFugx5H0bBoKk1MQ/5VNf+5M/suAVFZV2muMYA28KhMnLUR1+VHTNunXfnTrulKJ6R1c0OtPpUPgSkAQjta+ti6e+PmVIi8jB4OgCdAiuQmW9H8qZkgmeHuGlMO5gFFdFo67Rn4C8hNigrRjTtxiTxrSjMCUhICDAPjBbX7Ovy0VV+OyYGycuhqGyOpCKzoHw4EokxVxmLgcuFcagoiYEQf5V6NU+C5OHVaBTWjAf4OeAYcYvfPQwFQyZOHEiZsyaBT14n2Ygu7FAAjXwtOnTMHrMmOsCOknJSZg2YzqjliMYEQy3fRg2fASemDMHqWmpFoQCiaYfZInYASuc3bp3RyyVgARLIO7CiOjjTzyO+fPn4+Fp0zBx0kTY3xy/KnqqfJcLCy2fRowcgaeYT0AYzvNwVzjB4ISP0wcSvvbp7fE423/2+ecwY+YM1jXJgmYBx8ODGcVUnojICDxMumdxGkWK4cb+6rf4kcCAiVzmF777XdunIcOGsb6JWEC6Fjz9DBTs8j47jVHdHBc6OWZVWY0fkzi9ovZEf3JKsu3bw+SjgCUgylPQ2Fyg133lCw0LxYhRIzGbtHXs1BFSYMNHjMBj5I+AF8TgjTHGPodevXrhsccfg+5NnjoV6s8znB55cu5cDCdvXBEudeW+TXcMxpOX4pBZPBwNjvaUKQk7UYhGdtSD+sYAuhJ+iPOvR2pgLcobfHCiOgCUThiPE+uzu2D5uTG4UNoB9e5AoOEi4kN2YGz/ckwkINu1a2sFzRiD5n9yC+sb6mBQx4G7joDT4UZcZBHiIwtRWhWAK+URMKYRrcIK0aZVOUKDwbymeTVfODcOg3BXOAbSWmg+T3N9AugXMvKCrkvLappBmlia15im+lVOk969+/bhPFsw6TDo0bMHBXYSZHV8qfk1TbF50ya7XjWHgRhZTQVoJCiqm03YqGc6Xchx4x/Co7REcyhMUx9+GD169IDL5YKipAf2f4Zln36KI4cO0w2rQ2VlBQ4dOGgnzwXsRE7FqC6BI4Vj1NGjx2A2p2GefGouHqaFk8uoMaUxxtY5nOO7MbRuiQScyt0sib5YWi5Z5cdI19ME4bwFC6CAl4AioMlt1BK0bVu32T6KJv/AQAJ1sG1HdSgJ2KPGjMaIkSMhegXYME5p9CHvBDbxUmAUjX379cMYRpeTk5Ot29urT29a4nFQ9DmQdYtW1emi+9+7Tx/M4Pyu5iwnczpnJIH80ITxUB2ablLe+zV9JRhvRfiOveewZKPBuaKhqHekwcNoKeDm0cFrHbHiQnesKohHPi2iHwET7GxAo8eBkxUhyCiMxsZLXXCmsCPHeaG2CUfjeSRyHnJc/0pMGN0OWhgQEOBvBdpmuPpVW9uA7MtORlGjUVQWSeD7IsCvCq2jchEWWENX1YWq2iDUNASjoDgEuQU1qKtvuFr65gdjDAQUuYgSdgmVMebmmXlV96WhQzjWc3IsxEv2o3GSykuAJFy6KLCGu1zwp7WXwCjosmbNGmxg4EZzgRI8TTv4041U/uZJgqZAiAJKzesMpjWQK6f2DzK6+cF77+Ndjo92MIgiRTGGFlvgUHve+nxooUSbPAAJvfe68nj7rus3o8Ob13tUn9X/1nQd5ZaLNtXjvV9ZWcn+rceSRYvs1qpBAwei34D+kBVTHmOMtdrhHDOL5+Knyotn6puuiQ61o2uqX0CSYhGtyiNaxR/lUZ1KxjTVq35qCkn5VLfq03nzvMp/vyXHnRKUx/mm5av34JNNvlctZCrg8EODOxRZpa1xpCQah8uDUOvxoG1gLZJpJaN86xATUIVuYcVIDy1CqF8FHLKmZKIRjAnI1uE78NCAEkwYmYS01ET43wDIy0U12LizBks2ubD/dALKqkI5qDeIDK1AXMQVgtsP5dXhaHT7wuF0IsDfCQct3532826XU7BGYz65Y7JU4+kay9oYY752UxLCwZz/nL9gvp37VHBFYzNZNlm+8RMn2GDQ167wLmcUANLT0+lpDMbM2Y/giSfnQBb3fgfDXWbDbVfnuO0SzQrk5eRgGQH5aYY/MkvH0kL2gsfjQkxwMYbGZmJWm9PoHZWHRs4Bnq7xR4XbYDAjoC903IG5ndega+xBBPqVwYqhcfDogaPhLNqECZClGG8B2RrSiMbYXHTR6pB1qRi7Dpbj0Bk/WsdgWj4/OEwjIkJKERboZqTWRSobERtZhbaJQQSkD3/fH5/4xETM5Lj0+Re+wzHNI2jHyffm/fu6VMolU0DnsSeewHe++wJe+N53MW/BAoxkwCaO409jmvj1deu7W/mMMXb8NnXaw3j++ecx58kn6ar3tM/Q24ZcWY2dlXTuvf4//ej4pgzIzc7GspV7sTQjBJnF4+F2dkCXuHN4utsK/LjfYkxO2U+DWYmcegeqPW6kRZ3CsNT16J6wDZFBl+A0DSRBgkNSCEjwYWq3R9uIPRg/qByTx6ahQ4ckBHJy3RjlY3Z+KiprceZCPfaeCMfh861RWBbFwE09AVmO+gZflFaGIivfDzn51QRrI0vc+iOB0HSGJsM1LvXmlLBofKZghPJ4r+uofJrTqq6qgjcpr8ro/o1J13Xfh4EhuZ0CjFxQuV035m3+W+F7ta/2bqRBZVWHXEUluWZyi1Ve7amc+qXf3qQ6VKfmM710qx/qu657832TozEGokNjQdGkPnvrUz8qKioY0c2Dtn1dKSqC2hZd3jy3e1RfRfs3qeN227wX+YmAb15t9qUsLF2+BcsyGpFVNhS+gYloG3UOaa12oVvCToxKPIKxMVm0iheQGnUaIYE5BGENwDEk4CXBTUIaiUUP+AVPYy4Sww9gwuBqTBmXTkAmX7cwoLqqFgeP1+C9lf5YtDEeJ7Li0dAIhAcVsf4qFJRGYvvhaBw9VY3q6np82Z+EVjssNm/ahPPnz0O/9YBLS0qwlVML+/btYx3V16rQQz916hTWrF6NVatWYTWPK1essJP1uXTfVV55vAV0rvm/vbv3ID8/n9MvJJQ3dd2b+PMLH93LpfdxgOPCixcvWrq8mXTPe978qOtKam/f3n04cuQIvRXyFIDyCQza3iWaV5BmHbVZePPGjXbvpIRa+ZRUjzfp99dJ4pv2JmoaRSBvXkZta/JfO00+XbIEGlNqS5mmSQRQteXN3/zce817bH5PdWpqR1vXtJvFm+dBPHqR8I1pv5R1EZ8uz8CKLXW4WDIM9ehNQEUgIjAbU1M24kfd1mB2+01ICstiqIfAY1RVQHTzWNvgj6qGQNQ2+qOuIQBFVQk4V9wFF4vCEORzBqP6lmOKtZCfA1IP/cqVcpw4mYt9h4pwgPOPmXlRqKecB/lX4kqpAxeya1BRWXedMN6soxLALNK/eNFirCa4LhdctuDzBkcOa11lXd21ohKGjE2b7XYlbefR/YyMDLzHIIq2DmlCXYCUVaqprrF1qc7t27ZBY21d1/SGhFXBDiXlV71KEjBdU9JKFy0n0y4P5W9a/FDN6GmlfWeP8qqMkupVJFPlLmRmYimjrZs3brqu/8qjxeOvv/Ya1q1dC9GuHf5LlnwC7QVUOXVU9ao91aU6xSO1oWu6pzyNDQ22b3oWuqe6ZeWkODaTP8qrfEq6r9U/UloLP14IKT9tF9tEJbBs2TJcuHABKq+61Z63XV1T/eKP6vbe07lo0u+DjCJrJZPq0DW19yCmuwZGdV6A/GRFBlZuayAgh6AWPQEEIybkLHq33oD02J0I8S9EU6MGYPS1pj4cRy/3wLrzo7E1ayiO5PfHugvj8Lujj+GjUzMYmQ1GVNA+jO5bSpe1HS0kXdbAQBpPlWcV/BQU1WLjHjc+3hCDNTtjcPR8ODJzApGTV0Vr0sAcX/7RmK1T585ISk6ym3sPHjhghSNjcwb8/P2g+SxF45rXIsBpIn3WrEew4Nln8SinDRS1EwBkNS9lXbI7JmRV9+zeDVnZ4JBgG7WV1TpIgO/bsxdbM7ZAu0S0YNy6jdXV0F5ERUa3EuCyGpcLCiDwSvhl1fbu3WvL7Ny5E5kEnQRTSecClsod5pRHdvYlyDVuTjfjZKitqUU9gTSU0xmi/THSrm1Me3btxiZ6BwKENvLu3rULGQTVjm3brUspQOj1IadOnIAAItBtp4LRcjuBRoojixZcgZowTlMY8/kzUn5ZeeVXZHQ25wOf45hy+IiR0Ioj3ZN1VB927tgJKRFtv9ISPnv93DloMfp2Row3btiA/fRWFJmWJyI6169bB/G0tLTkuu4+SD8cd5VYjwdZ1HCLl2ZgWUYdzlzuj8qGbnB7wjkfWGtdU0MAQhJhG3ajtDoGqzJH4Rf7nsAv983DJycexqKzA/HG+Q5Yk5OES5WRdOtyEB+6HWP6lRKQ6ejYIZljksBrgKyiy3rsRAEWry7EqwsdWLY1CpdLfBlR/dw9s83d4svhcED7DzUloLHOho0bIA2edekSRnN+TtFPX84RNi9uGKFVVFNL0lpzTq//gAGYOHnSVcHKxaFDh/Deu+/iw/ffx3oKSlZWFnJzcq0l0ULrD9//wFqiTZs22jwrly+HBEtAloVe+smnkNX4bN9+FBdfgZNjTb27R4K4lFZMm2o/XbwYy5cuheoTMFawjiW07rLSUgBFhYWWT83pBvEh2v39/JkwJ1AAABAASURBVBHJeTnNf/bq3RvjJ0xAfHy8nbeU8KttbR/bQmXx8Ucf4RO2VcTxnTyHRQsXWSu2mUD97YsvQetVS0tL8fGHH+LkiZPQ/sGcnGwI1M3bFg+17cuXfZGHIBCnp7fHkCFDEcv5S/1WuytoKdesXoXFnBqRUrpE3qlP777zDlYsXWafzRLe20PloV0nFy9chCx6JgFbUlLSvMkH6vzuglFd93gIyEws+nQzFq6rxvG8Pqhs7EpAuohBH+ZQk5QInuljjBsNnN4oJ24uVAXhYkWYXbET7mxAtG8NXVrCV9MUjRcQH7wVY/uVQGPIjukpVtCMaapLmlfWoaioFJlZpSgqNfDxCYCApna+Kvlznk/WcejQoRSuU1i9ciXatW8HLQS40SqqLiOpvqZUwLZ8bPjej/XU1NZYS7ifE/PGGGgdqivCZceLVbR85eXluMTAl4tgmDxlii2n11DkcTwpayCXVMvlJk2ZSmudDHejG8aYJktLq6hlZlM4oa35SS34FvAO0ppr82570jx9xgy7DcxhHHRRRe3Nk3imOwqwuFzh0ES8Nv9KKUgZyOUbOnwoQkJD7GtFtNVLARlZIFnrI0cO23Gm3mBw5swZnD1zFtogLWustxc0B6OeQyKV1pix4+DklJNe+yGw7eE42ul0QHOO2oVSVFiE+IQE9OjVC6LvJK2w3FlZQW3w7tKtK8aMHWvviU+GfWzbtq2lPTk1BZGRUerSA5kct0H1189KQCrKumrtDizbVIeT+X0JyC60iaFXhYPIuyrIvj51SAsuw6CwErT1r0VhvT/KG/yQHlSDxKBq5FfEIqskBTUNIXC4M5EQQkAOKMNkBnXS2yczqBMAY8w12rSeMyevGodPlnPcWA0tybp28ytOgoOCMGjIEGgy29fXD4M4lyfhM+bz+r1VeK7S7+EFjYeU9K4bLRB3Utj0W5ZHFmfk6NGIiroqJCwgIbVtDR4ETU+055ycAC83VAEeCa2Wlg0eMhgDBg1EbHwcHKRBrrEf5111Ty7mMLqZURQ+WV296EmRVd2TW62y2rdYS8VAEm/5EZ0S+traWijC6nQ4IMEXuNRrWRxjDOpq6yAXVG3KXZWl0pYtrVPN4nh7B11Z7cjXyhkH61CdzRtVO1KWbZPaYur0aVA90VGtcObsGXz44UfYs2cPHE4n4thXWU5tDVObYrPqCuTQRDtbBgwYiN69+/AZtYWuS4mKX23atEZKSgpcLlfzZh+o83sDxqssKKSmX7t+N5ZubrgKyM4WkGIwzSTcHl+7oLy0PgDhATUI8avFhZpAWkZ/+FMSdl1phd+cGILFZ0bhUnkyGrU4vTETcYEZGNtfgOwAATIgIOAaIPWArhSXMyqaj5LiCmtVrpLzlQeH0wlXeDi0q79NmzaIjIy0WvxWBQX82poaG0wpLi6GtjGREFtOdCQkJlgQyvIYYwB+1G/wz+lwQK6nBBe6QZBSh0HuozGGwGiqV2Mxyy9eMywja1VVXQVZEYECvK62pASUT6BS8EOC72aFAgGa/9l2PHC7G62rqbxFdGf1espjx45aC+PNXlxSAikAA4PUtDRoBY0EPpDTTAr2SIGMHjMGcpF37NgOWWWtJVX5G9sV3WdpPZfSxa6ldzBqzGg898LzmD37UWid7tEjR2lZz1jrf+78OVRUVFJxe+DmdJjqcvLZBLFdf47hHQ5jx97inVt9ZMftro6GBg5pGtX8A5nuKRjFkcsF+Vi7fheWZTTgVEFfVLs7EZAhvOVBbb0LO3K6449neuK9i6nIrg5GK58GRPnU43KdL/JrA5Bf54fTZfHIq4xHvdsfhg8CDQRk0GaMp4Wc8lBHtG/XBjdbOsdG7tlH458SCusJjpH0NjSNddZwiiM5ORlpFFzRKWExTgeMMV+gw8NLxvCLd3RoJDh8fJyIjIpEfl4e9tEd3c8ghV4qXFBQQKXSaHcv1DI6u4+u3R4GhRQcqqurhdzrZFoFAWsXgy4H9u+HAi0alwUEBLKF6z8GBvV19Th7+rRtR4EqRYHB6yNHj7IKpHv37tCChFmPPgpdEwg1rpYC0cJ2vX9HimvUqFEovlLMcWsmunTtCo253XzCxlzfbwPAGANFPPViKr3B4PixY7hw8YJVeBGREbS8WSikm6pgksaxcuPLOSeptxXU1zcAMIQdANZjjOHBQMB0OpzQtIaCZhXMjwf0z/GnoPsyLeSadQKkG6fy+6HKzTEkODasi0RpfSh8OW6M8a1GUlA5ov2r4WLqFV6Ch6LzMTMuE2PiTiIxOA8+HF1qbtIIkI3nERu8GQ8NKMbU8e0tIKU5HY5v1iWHk4Cg69cqJgZ+fn63ZI9cI93M2LzJLthWAEbjpcfnPIEkAlKR1Ui6pqrDGAN/f38bJBI4JLDa6R901aIrb0REJNvzxwAGgjT2OcwA0PJly6HIqpbQyQrpvTU9evawb1xbxkDG0cOHLfD79uuHnr162XHWqZMnsZRBHUU2w8NdbLOVyLyWxLvgkBCEu1x2g7Givxs5vSAXddbsR2z7cjVHjR2Ds2dPc7rmHY6fVwEGNsCj/gyhKy+l06lLF7Rr354uYxsIQHK3paREaxzdTSd5iat/AnGHDh3w0PiHIC9iNaeQlpHOTRs3ISEx0barvsXGxVq69OY4+1Y+WruK8jILchdpVv3yNMLpwbgiXLwezPIJCAoOwvlzZ1FA5Y8H9M/xp6JbgFy9dieWb/HgdOEgVHl6wo8RyiGxp/Bs2j48024fOoXloajBge0lEcht8MXINifxwz5LMbvrIiRHHIWvo47kUirggDFOmAZayMB1mNA/H7OmdES3ru0QzOkDCRwz3tEngAAZyHHahIkTrCW6GbiNMVD09DGG57t16wYB4bHHH8ff/vjHGDR4MLSwuUfPnozEjoZW2kh4tE9vwsSJaMOxTSot54RJk9A2KQkSWFmhcQ+NQ5u2bdCV9T399NNQZLZPnz54hJZpzlNzoV0cGsvOmDnTrvfs378/pj48ze5QSGI9Kit6NMWiHRlTGPyZt2ABAdoTxohnTewQLWlpadAyutEMhGiXw7Rp0/C//p+/sdMzApvcc73J7vkXXkASFcsojnm//1d/hZTUVBuoUp+/893vYiDH1FIysx+dje9877sQQNSf9u3TMW3a9OveImeMgRaXPz5njs0ry5ecnILJUybje3/xPei3xrrTpk/HsGHD7Eu25s2bh5mcOurarbvlt+6LNk2b9Ordy7bfunWiLfvI7Nno3acvAm/iCTT1/P7/dvwpSRQgVwqQm+tw9vJw+PonoF/STszr8zpe6PcKhiZnIC6wCMHOWo4hS5AcfRBtonch2C+P8PMAMPj8j+eG5LvzEBuyE3pR8iNTOqNbFwIyKBjG8P7nmb/2mYRLwqxtQrJ0xnyxHmMM5zs7WIHWvsA5Tz6JsQ89ZC2HNLcaS2dQRoCNZcheAFAAZyiFTBY1ieDReRynEgT2dsyr9gRc/db+Pu1j1ALrqQ8/jOEjRkBuqGgTqMcQRALoeCoM1WdME40KNilg9BSFeDKjrbJCnTp1vo4Xoq9tUltMYxBl3vz5EO3aqpVKoIlub1LAZNSo0dDexekzZ9ipB90zpglU2repKKbqUxBqCK2lQKK+6rr2IKoOlWmelF+bp9X2M889C63TFcilBGRR+9HKP0rFNoNKZzDrHDFyBPr26wttrerStYsFvDyJzrTKArA8mCh6IAoISYFJYTVv70E6pzTfKbkCx+2Xvczx0Mo1O7B8ayPOXBnFMeQAOEwAfH3K0SXmFGan7cdftjuIJ9O2o1PESfiD1tDtZEMSOLXpgcc0JRgO1nm5sbEI4c4dGNYtGzMmdUTXLmmQy2oMb7Kk96NAgIcBAQ36vddaji0cuF848A3AeL2g306HCgjIFSvXYVlGBQE5lIDsC7c7EtEhmZjSaSG+0+8PtJIbEBZQiKZW9O1BI5yocoegpCEKFY2hLBeCy1VtcK6wNy4WtUIADmB4dwGyMzp2TEMAXc6rFUB/xrAeJn7rZ0tq4cB9xYE7BqMEXS7HnfYmPzcXy5evxaI1nBLIHUCQ9bGAdKIaAf658HWWEkeyhFeh43CjtCYOO85Pxjt7v4vVx2djb+ZEfHToKfz7jmfw1pHpyLziQphzG0b2zMbMKT05zkqDv3/ANRI1npErpaTzazdaTlo4cB9w4A7BCLhcLgZLQr6yCxoDGXMVUDfktoBcthofrczH0Zw+qHT3gtsTBQ8n/eHxYe5m5XiaVxmNRec746dHuuOXRwfhk9ND8MmFDliY1wqbiqJxqaIV6uuLEOG7EaN75eCRqb3Qvn0Ko5R+rAv2GBMTawMJPj6q315u+WrhwH3BgTsGo6JaihreqhcCYUiwH9okhqF1fChiogPhCg8gIHxgjIH3r6SkBOvWb8XHq4sIyL60kN3h4bSH9/71Rw/8nQ0I51yk8ThRUecPw3+xfvVIDqpAREA5HA5a08ZsRPquwdg+OZg9rTdS05IgK+7n7w/RrUCIMeb6qlt+tXDgz8yBOwZjTGyMjWzdiv7w8GBMHBOPv3kuAn//F63w479ogwWPpqB3t1aIigy8DpRaVrVx0y4sXltMQPYjIHvQQoaxai9gPPAQfHEhxZiQeBZPJOYg2c+DU+UujiMNRkeXoK2vD84VdUReeQoa3AGM7eQg0mcdxvXJw+Mz+iM1NcmOITX1cTMwaoWIJoy14FmrXjweD9tv+miFi7YD6Z627Hjsez6b7n3Zt1bDqG+ajNcSuOZ1flm5e3FPfRDt6oNduXMvGvmSOtX/8rJyO8coPovfyi6eiJ7ysjIo6VzXdM/SXFmJstJSVFdV48Yy4q2Snpfy3yqpPu+z0MqkW+X7c1+/YzAmcqJWoXRZwJt1onVCOEb0zMeA9gcwKH0fxnbfjlnDjuMvHnfgqZlt0CEtktbKea1oWWkJNm3ehU/WFeNYjiykABnadJ9R06raSBzN64lduZ2QWxWK/DpfnK4LQA5TVlUw1hfE41fHhuCjk+MY1EmExzhg3NmI8iUg+xKQswaie/fOSOB0guY3mypu+tZDvlxQYHcDvP3mm9AGY13TXa9A6PX0b7/5FrZkZKCqulq3vjIdOXIYH7z7rt2ErMXOEsivLHSPMgiEmtx/5+13oJ0h6pcUjFb3aLe9ft+jpiGwnDt3zr48+eWXXsLyZctQeLkQalN81jrYhQsX4sP3P4D2OdbX1VH5elB85QrWrVuHt956C5s3b4Z2jYhGAVaLGz744AO7gF3L8XT9VklA1KLyD95/H1q5JHDeKu+f87rjThvX/I7mk7Sa5GZ1+PoY+PuSoVVxyClJR3VDOKI5qd83bR8mDTiPXh3r0SrKj9bKFwK0GFR8pRibMvbi0w1lOJbbDJB0Ka/URmHdpQ54PTMZ6woj4G50oLN/LS1iPWo9Bjn1Tpyv9sNnZbHIr4rng/YDPVgCMgdRfusxccAVPP/0FPQf0B9cwb4KAAAQAElEQVSBQUFo/tfU9hVop4b+Kzht2ZGQePPUUjj27NmN9wks7fyXEHvvfdnxxLETWLVqNQG8xQqWhO/L8t/Le2W0Lvv27MGmDetx7uxZyEIcOHAA//azn+F3r7wKCey9aN/ytrgYny5egjdefx0rlq/A1i1bIYum9nS/lEOVjRs24J2338ZB0iT+SnEJwFoD+/prf8CnS5ZAC9XFQ63g2b5tm61TezoLCwtV1U2T6pdV1Za29999D7t27vrC1q6bFvwzXHTcaZuKpnbq0hna7mKM1538vLYAYsHH4YOyykBkF0fiSoWL7qMPfHwakBCZgzEDGzB7SjwG9ImDyxV0DZBFRVewKWMflhKQx3P7cPqiB61cKOoafOH2OBDiy/JBVUgKqYSvTz0q2GRScBmeSLyIH7Y7ivkpn6FNSB7rayQWm+hyuHPg8tuN9olViIoI5j0HSzX7eDzQQmMJqITSApHXmuVAXV29FWDtJJCbWkeAyt3SbwmP9uJJc8sVlMCorHYZTJo8GSM4aa+lcarb67LqvpLa0rXKisprQmKvVVRAFusK+VFdVQVvnbrnfXuA6hMNAprokQDrt8qJFl2XVVI72keoVTvjJ06ky54K0WxfgbF2nf0vAvS7km2qvM4lxCqno+oVjVr/qXNdb550TS6m2hW9leyLyimP6NIa2a1bt0Lbs0aNHoVZjzyC2LhY+xycTqfdQqaJe/Ff/zel1qOK7szMTOTm5Fj3VdZP/3+G2iohuGXdtYg9KiICEa4Ia321Na2JhiILdrUtGpRUn56NjvqtJJ6qr3p2Kqe+i7+6501qT/WKn8p3szzevN/0eINUfv3qFBCRsGl5lxh6Y8krpY0oKA2BK6QGfs4a5BUnoITR0EaO/Xx9atAj9RJmjziJaSNrkZ4SBH8/p61CDBLTN2Xsx9JNZbSQvVFV3wuxQTWY3W4PftIzA9/vtB8dI/IIVOB0dQCumDoMT96DuT0+xtCUFYgMzoTDuAHjgDEEpD0CTgZ/nE7TdA3X//EqyzjsRaNvldPxanLoIpPWWHp4TfsP9Q4ZWUxtHn7lpd/ipV//xr62w+uS+vn7IZhWODAoEBKcDLpaWpMpAdN2KQms8q5dswZ6BUZ+Xj6qKqug/YFae6qNu3Lr1hEwKlNfX0dXrRBaDC7rsmvnTiyhxfjow4/su27k7n265BOo3G9+9Su8/957kHtWzfGWvA//gAAEBgahobHR7prfv3cfJGz6j0e1MXk1rfinrE/WX0BmN+397OxsrFi2nG78Ssid13Vvqq2pxckTJyEa1K7olRuql00JXPqPetavWw/tb6TvSQtchwDS4Y1mi65wlwsJCQmMI/gh51K2VUICiTyUElpNp48TlZUVEKj1W+DQBuaQ0FCkprVDcHAQTpw4AW04funFF/HSb160LrGsoQDogcc+Wz07h9Nhn7+Aqn2bmzZsxMt6di++hKWffGJ5L7r1bFT2JOtd+PHHts5Xf/syln26FHorg1xpLw/u1tFxpxUZY6jd4qANrt5tM83rclNinY46hAcVMBWhtNIPl0tdqK33ZzaDIP8KRIcWIDG6CtEuJ/z9feCwEg9rBTSW2biJgNxYQUAOgsenPTrGnsCEDh8xLUTP+M8QH3QFbfyq0CnkMlIiTiEm9AyCnKVwkPkAkQP+kU44gmD828MEdAIcgbx4w0d5mIwxTTe8x6ZfTd+8ZlinkzQaXtGuiLffeBP/5z/+A6/97vd0RTPs2PC3FAa9JUCu1EkK6Sd8wFsytlCQ8rBqxQrrqmk3hjSsBFljGI2VZDkKLhcQaDvx8m9/a/8zGY2TNGb67UsvWhdObltOTq5tR//RzYsUurf++AY2b9pkr4mOP77+B2zauBFb2eb7772PV15+hZZvF61LOfYRfHLFjx87jl07dkAvjdJ/giqtL/dcrqLGVW+wTm0gZjchodu3dy9effUV6KVVArKuK8mKyNX95X/+J/R/M4oOpT+89nv86r9+SUVwxP4PzNr7KAAJYHt378Zeuvzqv+pQ0lK4pOQUBIeEWFdUiks0aRdGQ0Mj2rZV8C0QWVlZkKLWeFP1RbeKpgzGWnC8/vvXoDG9XtchpfcxFdTrdG/lzmqLlgyGMYYy5rTydf580xhWz2sDx6Uq8/Zbb+Nljml379ptLat2xfz3L3+Jdzhm3cpYwfr16/Ha73+HV19+2Y67cZf/7hiMokMLgwcMHIiUlFRaHacuXUsOI31UD5g6tI7ORYh/ES4UxCKnKIEupx/IFzIGCA1qQLsUf7RLdSEsNJDXmkiShSwouIzNWw5g2aZKRln7c2zYCwGcH3QFZqN34i7M67gFP+i8C9NSdyEhJBM+YHv8BuGIa38GxhkFT0BXOPzjYBw+1+7c0YkxtlhFeTny8nJx6WIW5P794Id/bReJa9wr8BUUFKCSbl9+Xh6DFZeh9ZR+nFrJyc7BXoJC4xwFVWSd9NqMGEana2tqrGXVO2CSU1Lw3AvfwezHHqMlCcT6teuxc9tOlJaUoIhjpONHjyKbwtk+Pd0uqq5i1FHg8vX1xUy6gU8/9xw6dOiAixcyIcBUVVehvLyMSiEXssq9+/dDXyZZi8jISPsyZK2XjY2Ng15YtYfjS4GtisGqgxzHFdBqxycm2KkhywB+yTWVoAqsSW3bQv+h7NPPPQstqsjI2MzgysfQMEZvT5DCVnyhd58+6N6jB61ZMGto+vjwmaakpkCvMCksKkIueZZ18SKKS4oJxLbQAnHJWg5dVllmbcAuJ/9lTcXX48eP4+SpU0giz+Y9vQDzFsyHXoWi7WcCVBU9A/Cx8QN43CgtLaHS20Ver0QgvZYn5j6JZ8iv5ORk7OKYctmnn0KKT17FXvIhPNwFraV98sk5UNBSQSbxpIn6u/fdJPl3WJ+0TTofeLv27SgwAdfVkpNbhu0HwnAqK5HQaECH1jl0V+uQWZBI9zXOAhLkkP6PjEkDszF1hAOpScHw8/0c1AJkfn4BNO2xZE029p/vgtL6AfB4IhARkIdBbTdhaocl6Ba3A0G+JWj6syxvOtW3CYDHrwMQNADwCdeVu5QMPDT/Eq5pM6ZjOMeFw0cMR2hYmA3WyA0CgSt3x00BCKIrpUXQERR8CXtBwWXoFYPZ2ZcQ7gpH1y5dUFJSQjfpPKKioqB6NQzo378ftE+wnEA6ffoUZHFVnzHGgmnBM09j3EMP2XFXQ0MDx7Z11PyNSE5JxkMTJtj/V0M7QfSsBC7lCQwMRF+Cog+TH8ErME7gWFL09x84gK5kLY4eOUL6Cu3eSgmkXEuBQmXFQNWlfZwS9uDgYMx9ai7GjRtn36XzxJw57LqxW6GCQ4KppAbB5Yqwlq933z7owr5661FdAmMio/MCl4fTRnLJjx89RutUjnZUNr169WJ5F64UFlG5XICUl6ys8gscMTExEG+HDhtq626blIToVq0YB2i0CrGxsUHN2NRIF13j2rNnzvJeFRVWR/vf5onX6p94oT2XUgbK29jotuNrxRTkEmvhvpKUoK3wLn45vmldIl7bhlLbpUFM9dZXUVmNXQeZjkagqCwUrqAipMTl0U31xbm8tigqb4V6t5PuajkSIgvQylWFAH8HDN1Abx06iiH5tDIbOe3x8YqL2H2qA0rq+tMRjWAw5woigrIQ6FvBh6/cNwAR/O2MhiewH73TdNYdoExfmTwEGZoFcAQogUvKwVtY5/TEOWZJpUaPgbS+dgyEhIYQDG6Addi+GANjjOWNLIICFxqjXbiQaYVVFjKJwhPHKReNg8qp8QXSjYx6vvziS3SLfo/jx47ZZkWDxpSiT3wXyCREEkrV3bdfX+jeqlWr8Ov//hUjkIshd09gcZAG3VNFAqbotdcdDkubrJkUhfYlxpOW8+czYa0vx4tyFwWKzgzYOZgf/JN7e0yAYZS2Q8eO6Ni5s1VE4eHh6N6zJwQSWXrRHEz3U7LhdDgsIP0DAuCth1VZ/oiWuLh4yHu4cOECeXMI8j6SyZs0KnvxTa81Oao3AjAaLOXQltZYiqsVgRcYGEA3fC/++Pof8RanoGQV5WKr/ubJzecqIJeXlaO8rAzyGuTyv/zblyD3XuNFGFj3XPzt3bs31O7iRYvw6iuvQC63XGzxq3m9d+Pc8U0r0QS69vNJk4e7wmEMe8JKJawOp5NuaB0C/OrpxjagTdQltKXLWlYZQJc1ESUVEXC7Dct4eL8RwYGGFtaHD8qwhs8/evBy/7bvPIjFq7Ox53Q6LSQFD5GgN8yMyn+TrpggWsWuQNBgwBl1NR8PN/kYYwB+RHdZWSnq9B+m8sHptx5eVtYle02CDOYVQMH76r+9BkBjHx+nD2+zIv5u/jHGQEKurVW6vmf3HmzZnAH9J6MdOnWyeyd1XfUKKHKzkul2JScnQ/sdBw8dgo7MJ0ujfGo3hBZJR19atyQK7ZQpUzF95kx06dqV/HTaMdYGBk82cEwkkCuvyipJkagtnXuTANOmTRsI1IpYbuJYVBuYjTEYMKA/4uLivFmpDAEpStXhcDrgcDqv9VvA997jA4b49HlBtXzt17UT8U591WscFSk9znGtMQZSNNqG1rZNW1blpou/FwJrRGSE5VkJlYHcc7n2sngRLhfk8so9Vp3AF5+FKGDVlLUA9ikWqZbPKZBS6d23L7p17QYpR/FUG66nT5+GdlQI8ir0JryVK1diIwM/uMt/N5Hg22vBGAM9pOHDh0PC0vyB19Y2IOeyHy7kR6O4IgpaqpYal4mEqFwUMtJ6Pj8JJZUCSSM6JxVgzIBGNEVWfb5AhB56ObXZ7j1HsWRNLvaebo+Suj5wm2g+bDFcLP68mAcOBn2SgJBxMIFdYRwBn9+84cwYwwCSP4ICgyBN/tn+z6DI5GW6korgnaBlkmukViQYEn422lTL9c3aa6JVJ82POtf8pjRtCKOACuLI/fPz80VHWhZZpVC6uAG0GsFBwdCrNCZOmsix3BSIr4F0LZtSEAwtTFOzogio4tSHxkza3R/NoMZMAvK555+D9khqfKQxldxbX7bVnC5ZCdHVQDeunFbC7W6EKyICffv2g8ftZmBoMxS0iKbl6du/v1U2Kq/kIA0SUFk9uZSKMGruUNb95MkT0DEoKAj+7I/yqx1v0u8bkxSBwCiLejm/ACV02ePi46AkKyTXU/Xl0FJrfKy3A4hnBfn5HOOesNNOcjP1/0yq3/FUHKKxkX3zKla17zAOBJIm1eXr54f4hESMGfcQ3flp1tUNDwttkgXSfpKR1JMnT0KKUZu2nyVPZXQU5T1KN/7GPnzT345vWoHKSziljYcOG4aExASrlXW9pKQCqzKK8YdPArB6dyouFcVyTFiP9ISzSIrJRUV1MLIK26Ks2gX9L1LpSdWIjTacP2wSMtXRPImZeuC7CMjFAuSZDiit601ARlzFRpOIQtrQGQFPUH+Y0GFw+Ebz0q27qocW7gpHx86dEEih14uA33vnHSik/R6nSZq2lAAAEABJREFUB9584w1cuVIEvROmR8+eVqOKFmMMdLRmAoCEW2MLXfPwt0euKo/MZO+pHQErnmF8WR71RRuJ4+kW+jO4k5SchDZtWuNKcbG1AALX0UOHGKndzMjkYStw4rW4I2/BzbGoqle08CLdyvW0gJomUZhfwlxZWQVD4VPdKicrb4yBjrJeum6MQUlxCTZy0v0kBU/XBDJZCQm+XNSu3braMa3a8iZ5A1Is3bp1g+YFP/7gQ6xduxZ6jYeiw40cm3UnrwRu8UPv+NE1nXvraH5UfXHkg5Sdw+mEw+lAEq29XNAAgieW4JJrrjJB9AjkvspF1W8PFYcAmpuTjVOMYOsdQFJAlZzv1PSFFjnU09PRczDGQK60+C6eKN9uRng1hty+fRt2bN+B0rJS6J7Krlm5ilM6K6AVP8VXrtCTKadb77Rvc1DbdzM57lZlEdSoQ4YMQa9evW3k0BgDvUQoN78aO/aXY+1OJ85mB6Kq1p+AbERybBYSo/JQ2xCIwrIEVNeHUqYNzNcgSFp8155jWLw2D3vO0GWVhUQEWAFLEwbWPe0NhE4C/JIB44Mv+zPG2AjgyFGjMHzkSMtoBSf0jpa1q9cgmxFQgeiRRx+1VkoPKiQkFBKGEI6HjKOJal2XFZF2lxUKYtAmipbKFRFpH64xxo4vezMgofGlBELaPJYBCIejSfjGjB3LNjraIIXC8x9/9DEuMmLbqXMXCBRhYaFwuVyIjmllx6nqVwAVSFr79mif3t4GXDTf9gGViASoPa9LSUqYNR6TQAcygqhzjbn0Xh0BQXOZhw8dpqD5QKBQpFWgVT49U7mPasubjDFQX8UTBVjkSXzEqRS1rWhov/79MJFBIUU7fXx8rUvZihFj0WpME7+8delojEEwgz0pqak2ghofn4DU1DS4KFfijdzSduyfXPckKi1Nqal9KTIZAtF3kIpr0aKFnLLZySo9EJ8KGG+QhfMlDQJ6GL0P1Sn6RowcgRpGmVcsW4p3OH2hCKlo1BsEElu3RgcGj5KTk627v3jhIirnhchhwE3PbNSY0Wzj7n7uGhj1QFPT0qBXOEhbysJ4Sa2qrsPFnCocPReCg2eScOhcOxSXByM69DKiQopQ3xiA8qpw1Nb506r60B3y4fHLSRMgdxOQn6zNx96z6ShtkIV0EY8+dE9TYELG0z3tA+MI9pLxpUcBSdZgDsPX8xmhHDN2HCSoErQZdPu++73vYdxD4+wDlnAoIjhl2sMcn3WBv5+/rVsPX6+6GM8oZqvoaGh8OHnKFPtOF71D1RhjATRk+DDMmDUTj3HaYujQYYhg9FR1Kogh4Mx/+mlMmfowFJzp2r0bHn38MTzJ8HtnRiHjaCGGDBsKreyRpVY5jY26Md+8BQvsVEg3+2a39tBrFBewrvHjx1vF0aNnTyhqmsIxkg+nE5KTUvA0pyJmzppF17Qv5I55rZdApLrbXB1D2g7e8KVnPnjIYPzlD74P/RdwUlh6+fAjnFp55vnnoaBSAK2aFMDESZOgV4nIoqntG6qyP9UPRXhnPjLL8qdHzx52CsQYY62Z3M9ZrFt1SclIxhIYhR0/cYLl0cBBg/g8umLsuLF45tln7f8LKX62o0LqzOCTaBQPRFN6egc89sQTmDN3LgS+VCqBsXRXn37mGYxgZFzPsgut/oJnn4HaFE/Vv8mTp9i6BwwYYGm+m19fLvG32ZI6qRDzeGrENAJTzLVVMNBRVFSGNVuq8MqHHvz6XYMlm1rh6Pk4nLkUjFMX/QnSGFzMp8aPcnFA3YqWKhgSBlv+Fl9aJbJr9zF8sqYA+892QFl9X3icHYGg0TChI+HwiwHM1+uiMca6n3rx0ziG6J+Y8wSeoaA+w4eqh6H5VGliBy0Y+NeJD3fGjBn24avfxhg7Bzd69GiMoTBEEmDS3hMnTmJofzD0W8IrQRSIBKbJD09FOwYG5BqySvuJIoj7Moig6ZJ5C+bjqfnzLfCkKARW0SChfIgAkxUxxkA0yfWS8phM8AuUUiizH3sUAq7cYllw1TtxymTr/oF/waHBljYJ//SZM9CZYL+QmYltW7diLwNMGldJCKVkmf0LH2MMn1MYZCnEi/lPL8BT856yoFPQSW2KtqjoKCqyhyAQaewnxfeFynhBvJF1n0D50fRBO4JIeY0xVol17dKVSmoqxtJ7UJ+MabrenhZMdevdP0rTpk+3ikjHxwm4wfTY1DfVK+/CGGNBLkDr2tynnsICKmCrlPr1sxbfmKa+aYw4jc/5KT4LzTUqQNavf3+Eu1yk+O5+vp6k3kabInLI0CEYQXdPWksMVvHq6lqcySzH3sNl2HWgHMs3u/H6p75489NavLe0CG8sLseSdZUoLHYjMiKQrqIfHE6jol+aShVNo4Vcur4IR7L7ojpwPjzhswD/NMD44nb/JDzh4eHQeEUA6NCpIxI4Dr6mWAAYY6wrLlcmLDycdDaxUYKjMY7mvZRfwqiQvITRn2NC1Q3+SaPLwil5gczL1z7KK5dKYJbGjqCr5uWj7kUR6LovcBrzOY/UvlxkKUIBPpFWQ3lUse7JQsmtC+KYS9dEj2iRYCv5+fpBwauFdI3PnjkDKSY9R+VR/lslYwxiYmPtaiwpiFZ0u51Op81ujIFoFr3qrwCudu3NG76MMRZ04p/oFO3evOq/Fg7EMaijtrw0GWPoSfnB22/1XQpLfVQ+eQG6J/dUrrqO3mZVpyyglE17Ajo+Id7S6r1vjLG/RY+eQxqn7/Q8/fz8vFnu6tFxN2vz1hVPf1/uqkBpHwxdIt3T4N2bLuZUEpQl2H+4GAePFeOzo8XYd+gydu3LwfGTeSgtqYS7keM/FfyKJAt55HgWjl0IR6XvWDiCu8M4A76iVMvtGzngcDo4Vxhq3dVhdNUeeXQ2evXudWO2lt/3iAP3BIw+vj4MJqRDLpMWBGj8JC3k7YMAqTmb+rp6G9nzXlfAJzuvHBeySlBWXnPdPW+eG4/GGAQxUJJI6xWXmAr/4ATATmOYG7N+K36Ld/eqI7I2femmyWV7av48jKE7KMtxr9prqfd6DtwTMKoJmXKNN6bPmI5BHOTLVWgOSOX5pskYY33/rhxoawym8aoCD8bcHhAl4Ap9V1ZW2tC1VlhUVlRAK0Aqyivs8jDl8dKrIIcWAqhM8+ve+82PWtGhuUtFJpVU9qvKNC/vPZfyEk3axuPd7qNr3vu3OiqPl9Zb5dF10WSMQQRd4k6dO0PjqcjISN2ySfe1oqaS0wVaQKAkPqlvNsMdfokf4tHNeKk2dV1tiHd32MQDU+yegVEckKZVpGo6B8ADBw+Cxk53C5DGGGj8IcGZxEidXmKrMYF3rKL2v26SwGpOSSv89V9cr1uzFuvXrsNaHjesX48zp0+jvq7OVicB0QS6Ju2zOQGtsvbGLb6OHT0Kjb8ECIFby98kfKrnFkW+cFkCe/HiRehV+Npsu3jRImxcvxEXMi/Y/zTmCwWuXpAAa1JctGq959XLNz2oDfVLixxulkGgUOh//br1dofI2jVrsIG8OXbkqF10cDv98dYv+rToXat8NJEu0HnvqT6B/8L58zjH8at45733bT3eUzCKaV5AKrI1ePBgaDCsYILu3WlyMKIpCyjLqzdna27wToEoGiQUWi/62f79du3hRx9+aLcsSeC01EpAEJgkLAKSLNOunTvhFSAJal1trV1QrNUw+i1hUt0HDxyEVnFogl9zcSqnt+IpjzYHC8zKq6RrakP0qKw3aa5sIwV/1aqVOHTgAFTniuXLoIl6gVtlBSbRpvZ11G9dz8vLw64dOzlXmm3dftUvIVd/lNSm8qmcdimoTtGla972dayuqsIizrW98/Zb2JqxBTu3b4f2YL777rsM+uy3CxJURu2qXtXnrUf90fmNfdU1bYnSnK54LNqUV0fVIZ7t3bcP2s2vNbai49uc7jkYxTxZsD59+kAWchjn2BS1khtrzO25k6pLQFS0s2fv3jaEPooT9Yq8fROLK2uqyFvfvv3s/5fo4+O07qqs7gDOXQUEBOJ8ZiYOHz4MTaQ3NDZqMYeNqkqYtRlY9/YTzLKuAp2EUYIl4fS4PXbBtoC4csUKaMWHtladOH6CgL5k3WAJoDbiqqzmUCXY6q+S6t+zd69dHTR6zBg7RSB6T9Ni59A6iwbVd2D/ZwTJDgsOWUK1L37pqCS38vixY9BezH179kLL8c7T8gi8OTk50NK35cuWX1tepra9SX1WWUWvRzC4owBPjx49rNX/4P33UVRYZJcSZl/KhnZyqK/a3CtAKcCmlS7ajyha1Vd5G1JmokthOjenv3Su+tWOaDtIxXPy+HGINikQLy3f1uOfBIxiXhDD6ZqzmTFrlp1zSk5NgT8nhI35+oAUaDR1oDm/GZwXGzFqJOLi4+2qEbVxp0lA1oT36LFjrKB37toVmg/TfKEmkCsrK/DJ4sVY/PFCWqUD8LjdqKuvg9PhgCyiLITe3yKLIRdXqzW0BEtCJ+2vvHL/tBJE26ckpBKwjM2boVRUWGg3za5fvw47tm2DxoXNwag2tAdRCiwsLBxpnJscxfnMnj17wo9TJrKc2k2whq7jjh077Auf9PKpkpISWkOPtVpSCsr36ZJP8MH7H1gPQFZQO/i1P1DgPUTh1xrcQwcPoKa6+jp2GmMgjyY5ORnTZ83ElKlTMWv2bAZ5xkBzktoYXcr2ZL03rd+AHbSc4tnhg4dsf+TSbtqwEaUlpSjIL+AQYA2O0oV3U1G5G91obGi0be6j0tHKJ+2g2LJlCzIvXLB0OJ0+9vht/vqTgVFM1EJprcoQILXDQJtfm88lKc/NkjFNgpDIebPhnL/U5llNfAuYAujNynyTa1IPxhhr+eRanT19BtpBrv+iTHNY1dU10LXSsjJI0wsAB+mOih4t19qxfRuOHD5iX6GhcZ3Go05O70RERCIyMsq66losXllRYd9WJotx9sxZ7Nu7z67z9PG9fn5US+e6du1GoS7GihXLoXFjZuZ5aEdDJIMscrFV3hgDLa3LupgFgVxWs6ysFPrfgbWuUhZKVlHtSfnIw9A6XL0iQ88hulWMncTXfKAU1M14KEur68YYm3cQJ9QdTqcFkqyg/X8bIyPgYiDoKMeT4o2byquUQN2akWGBKKt48MABq8jkjspFvVJ8BVIKeuVHXl4+EvisW5GeRrtHs55NGqZv9+dPCkaxUtpdkTotjdKKB63eaNWqldW6xnyR4Xr4mjzXBLQiprMffRR6w5uifrqnOu92orK21k9CpCQLF0Ar/vC06RjEca/H47aupXdReD2naDR+HTZiOKYxehwcEgqNceppPesb6yGrlJiQYKd7NCmt6QPtjO/WozvrqUEmXWBZTAf7n94+3S5da943CaXc01G0hlFR0ZBLumVzBrQwW9uJnHSrtXZTAPD184MUlKLAcktFvxSKaNW5Py2peD556hT0HziQlrPRBoEEeC1jlKchgElx3oyvHsipbHaH7t+KT/YAAAdLSURBVKWAq50kspzRfJaRVDpe+qUE5AFJmYiec+fOWlc/gK6/rKzDYciDWstvjR9LCNo+HNLoWWvXihZeSGbc5HmzVr+Vp/cKjF/KLAlL6zatMWnKZPtfko0aPYpuYVu7HM37EI1psoZauaHXWjxKED7CSWitwRQ4jfkicL+00a978wZZA4XNUGBCw8OQlpYKWRNjDESnwzigsVRYWBjS09PhcrmstQgOCoKEDPxzOhxQPrmTAQS0rJ4Aod/ejbwHaCXksmkdqBaP6z6LXvtcyr6EgoJ8dO7cCY9pneqTc6F1qxpbKehSySkZuZmnTp6wgRpjjF05Yoyx1l20GmPUFctjtaNVPBrLS9AFpkCC1NJHYOuoZ3SNgGYnHmoqKSclRTgP0g01vK96ysrKUUwLp/Hh5YICqF4fXx977NylM2Li4rCF1lHbvVLIy+iYGCoDN0t7yC+H9TJUJpy8DgoMRDj56Qp3we8GT4EFvpUfx5+zV7Jucjf1//FpLaLmC3VNwiDAaTnYuPHjMeepuZgweRI0jpP2vdc0E3swBJGETG0ZY6B/OldyMIMxhqe0EwSrBNGHQswLVqB0dDidAPMYY3gwVuiMMRBwNCWioxSNFiOfo4sqa6d9jQpGCTxo9pd14SL0vtGMTZutGxvGcaNWNrlc4XCzfQV+9M4WuZfdunWlKxxJ4LmhwIyqkTIwOlHiCanWGQzLGmMsfdJBspwVnEeU21pfL9fQZrv2JaCUlZfRsp3CqRMn7BrWTRs2QAuo9dykUBSUkZLp0qWrXc0jN7Se00Jabqf+HaTiUTRawbEwKjG1aRsgLfqtvmsL2JEjR6BpISkijbuNMTbbt/nrzwpGMTYgMACdu3SBggFPzH0SCqL06t0LAuljTzxuV973HzDACpgelMrcy2QINCmCiAiX1eiUVAQHh0BuoMZ9alsKQbswZMFkQcLDwxnpDILoU1Le4OCm37oXEhJs3fA4WgaB9vix49CUhKyjFE4Q80ZGRSIpJRnhrnA2eb3gKdgl4B5lJFTBog0b1tvpkjZt2qJTx07WWmvsKHdUL7xSRFK0CoxSFKpbCk7ncmU13fR5PyItbQKa8nkICr3sWCBSHm9Sv+IYLNO4c83q1VCwaM3qNfaFTrNprbXKSv3UBuni4mJcupRl3WXVo4CUeNW1ezdoCkqKJDUllXwNhmgKp3IRfRonCsgKdmkqZxMDPnoTXACtpPjmpeXbenTcDx2TIMgiaLfE0888g2effx7Pfud5G7FLS0ujoAd+QUDvFd0SDlmrgRwbSnDtb0ZXFc4XSNVuBMdE2gYl4ZFLOmDQQKR3SLeuofIPGTIUCk5JwDQ+lBVQ2Y50M0cwACWhlnDLOipkL3exC9sQWAVutdE8iQeKHuuFUdquJauV3qED3fwp6NmrJ7SwQmMsjScdTicGDh6EkWxHq54E4mHDhlmvQosupORSyVPV72LwZzinKWIYKJHAK7imcaloo2lVlmtJ/RoxcoQdM2uvpj/HfP0H9Mf3/vIvMYRBnCBGy/tTaWo3iTyHCAZw5O0ogq4+qU4tXtfQZMzYsYiPj7NAFDD79O+HpORkO1YeO24cND6Oim4F8UmLOXr36W3d/2vEfEtPHPdTv6SxZSm05aVbt25wuVzW2vwpaRQNGqNKKCTMAoo2ok6dNs1aIAmV5vgmTJwIBSC0a0PC1aNnT7siKIDjQt3r3qOn1fwjCIreffpYYZKASlgFLC1+UBRx7+7ddkyk/ZEKfqj+G/srS5xKAGk6Yc7cJ623MJPTC/Ig1L5ALAGeS3de26Yefewx+7pGgUtCrrfEtWvfHson2tSW2hANCuQkcvwusGncO3feU1DfBS7lAWAPAeyX6vnLH/wAT82bZ/dXTpsxA3pOsnoCnAJxAuDjc+YwkDUD6utsjvXVtvKoPd0fQVCLbvVVEWEpOgVqxGvthFE7tp+sZ9Yjj0D7FF0EtyXkW/x1X4FRfNZDlWDIWhpzvbum+/c6GWOsJZZgSFiMMTboEUzNr99qX/TptwRMQNG5hNV7PzAo0JbRb4FbSf1SWeXT2EjlFO7XWG3o0KHQeEr1Kc/NksqLJgFaLqm3Dm9elZXASoHJCiupLbUj+kSzeOo9VznVqd/K4/2tlU1yNb3XdF1JfVFe1e9NoseYz5+RMcYqJN0XfWpf9an/Kq86VYf3tzHGusi6JvpFjzHG8t/WER5md/8rv2gXHd/mdN+B8dvM7OZ9k6BqF/pf/+hHeISWTAEOCWzzPC3n/7M40ALG/1nPu6W39zEHWsB4Hz+cFtL+Z3HgTwDG/1kMbeltCwfulAMtYLxTzrWUa+HAXeZACxjvMkNbqmvhwJ1yoAWMd8q5lnItHLjLHGgB411m6Le7upbe3UsOtIDxXnK3pe4WDtwGB1rAeBvMasnawoF7yYEWMN5L7rbU3cKB2+BACxhvg1ktWVs4cC858KcF473sSUvdLRx4wDnQAsYH/AG2kP/t4cD/DwAA//8VW+tBAAAABklEQVQDACFLjN9TedkWAAAAAElFTkSuQmCC"/>
          <p:cNvSpPr/>
          <p:nvPr/>
        </p:nvSpPr>
        <p:spPr>
          <a:xfrm>
            <a:off x="130177" y="-190500"/>
            <a:ext cx="2162175" cy="87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sp>
        <p:nvSpPr>
          <p:cNvPr id="1422" name="Google Shape;1422;p1" descr="data:image/png;base64,iVBORw0KGgoAAAANSUhEUgAAAOMAAABcCAYAAACcEgLsAAAQAElEQVR4Aey9B5xUx5U++lX35NgTmAhMgiHnnLPIIgkFhAAly961d+3/e/veetN/7fWuvb+3/12vbcmSbFlWjgSJnGHIUeQcBoaJzDA5z3S/76uh0YBAEghs0M7Q1ff2vRVOnXu+c06dqro4PC1/LRxo4cB9wQEHWv5aONDCgfuCAy1gvC8eQwsRLRwAWsDYIgUtHLhPONACxvvkQdwFMlqqeMA50ALGB/wBtpD/7eFACxi/Pc+ypScPOAdawPiAP8AW8r89HGgB47fnWbb05AHnQDMwPuA9aSG/hQMPOAdawPiAP8AW8r89HGgB47fnWbb05AHnwJ2D0V0DNJbeOrmr0FBfi6rKSpSXl6O8rOzPmsqutl9VRboaGuDxeK57dI2NjdA90am8zZPor62thdvtvq7MjT/q6+uhvNXV1dfyNq9X95TnxrZvrOdP/Vs0VvI5VVRUQPR9WfsN5J3yFV+5Am8qKSmxz9lNHn5Z2ZZ7X86BOwdj8SK4s36ExkvfR2P2D25IvJb/Mk4eXIE/vv57/OwnP8E//cM/4J/+/s+X/uHv/g7/yPZ//8qrOHXy5HVCJ2HMycnB66+9hn9gnr//2x/j766mH/+/f4uf/vNPsGTJYuTm5kB5b8XSo0eO4N9+9jO89867uHz5sgXkhcxM/P7VV23bP/nf/4yjR49e1/at6vpm179+afXn0qVLePnFl/DL//g/OHTw4E0LS4FIWe3ftw///vNf4MknnsD8efMx78m5eOH55/HSiy/i3Llz91XfbtqR+/jiHYPRU3cYqFoKU7EMplxpOY/exN+lv0dcwGZEBJfgwoVz2LplK9avX/9nSxvXb0DG5s3Yv38fCouKLFC8z0WCVkHLeeCzz7Bj2zacOHECWRcv2nTq1Els27oFr/72FXzw7vsoKS62VtXj/tyyymIqyapmU7AvXy5AfV2dzbd65Up8+sknUN2XsrJQV1tnm1Wb9uTql357ky7pXHU2T7qme82Trnnz6Lx5ulU+5Vc+3ddRlm737t3Yxr4X5Bfo8hdSTU0N1q9bh3/5yU+xin0SMKOjouDr54vMc+fx8Ycf4Q+/fw3Zl7LpETV5Hqr7xop07WZJNHmT9773t4665q1L50r6raPuK+lcSde9Sb+9yXvtfj3eMRjhqQXc1TCeqqupkseriS4q6s8j3KzCiO75eGhEO8QntLJWRQ/xmyS5gDU11dDxdupRfglUbW0d5E7pATV/KG66rXJFff38MG/BfPzrz/8NP//3X+CHP/oRRo8eg9LSUmzcsJ6K5QLk0uXl59mjymSeP0+rmYu4+HhMnTYNg4cMhZ+/vwXumbNnUVRYhAGDBuGZ555FVFQkrtDFk/suARINokV1FhQUQC6f6tT93Nxca21kcXJouZWneRn1qSA/H+fZvqxbCd1F0al6dM9bt+rTNdVznvTkZGdb2tWuzUP3u5ZgE38aea5rzZOsp8p+8N77OMfy7du3w9//4z/in/75f+PffvELPDFnDhoaG7Bp40YCdq31Ci7TMxAtKuutq44KSmBX/+WyF1EpFlO5KWVTialubz+lILJJp/qma/qtvqsO1asyulZYWGiVpvqnepXUdw+fp/JLRkSLeKOyXlrux+Odg/Fab8y1s2snRtfccLgvIiZgIyYMLMK0CR3Rrl0b+FNIr+W7zROn04mw0EDExYajVXQogoP84OvjhDFq7zYr+0J2A/3z8fFBYkIi2qeno1PnzhgxYgSmz5jBdkNRQAGTYOQTAG+98QaW0uKtWbMav/j5z7Fo4UJkEzBZtH7FxVcgQVqxfDlOnjiJagp6Lu8dP34cy5ctoxv7Dnbt2gUJlYRG49OtGRl49+23sXfPHuTm5GLH9u149eWX8a//8i/42U9/ihd//Wsqgw2Q0EnIVGbf3r34w2t/wM9/9q/4z//vPyCwfPTBB/jg/fdxkq648gnAhw4cwBuvv27r+Sktm+pav3YdrhRdsdYbX8E/gXTXzp3WhY2kNXz6uecwdNgwJKekoEPHjnjksUcxfORIKpoo0p6Dz+hhvPvOO1D/BTqxWmPRw4cO4e233sQW9lX0LVm0GAs/+gii+Zf/9V/s689snzfQg1qxbDl+/d//bd3+39IF3rJlCwQ8jVNVftHHC6E8b/7xj3jl5VewfOkyy9slixdDwwUBT0k8VxsbN2xEaQljHCLmPk2Oe0WXMRLtRjg9mQTkKozvl4WpD6WiXVrrOwZkZGQwhvSLwVPTozB/Zis8PL41enWPRWREEPx8feBw3IXuUKPW1tVCAqgki1leUW6tungVFBiIQoJy86bNeOWVV6z7mnk+EwpsZGddQgavH/zsAGSxzpw+g2JaK1liWbnzHFMJnKtWrsLKFSuRm51r682hBVi1ahWtyjrk5eVhD13Gdznu3LF9B8pKy5hKeW0PJHhytSvKK+hu7+d4/HWsW7MG+SwjJbFyxQq89eZbkDDLyshC7N+3H7979Xe2PQG5rLwUO6kI/khwLl36qfUwHHxW6tutkoB0kq67+jh48GD069cPgeSD8htjEE+PYP6CBfjr//UjjBs/ngB3YzX7uOijj3HxwgUIFMXFxVi7Zi3WUQmIT4UFl7F+7Vq8+cabWLJ4CS5kXrAKTPd/86tf4R0qpjNnzkL9Evg+ppIRyGThdpP+t996C7//3e+wYd16XKZHkZOTjS2bM2y7p0+etm2K7jOnT0NKYc+unSgtLRHJ9226ufTeLXL5oOBx00IWIC54GwGZjynjUpB2h4BsFemLAV2rMbxHHsb1y8H8Cecwf3Ixxg+PQO+ecUiID4Ovr/MbUS8B3s6x0ycUkIUff0xr8x61+dsoY0RYQpfQujUaFVHk75zsHISEhGDuvKcwecoUBAQEoLSkBCWlJYiJicH0mTPRgRZW3sDo0aMxgxZ25OhRVBy+OHL4MHJys63QZHF8KmGMiIxEQkICsi5l2SBTdHQ0Hpk9Gz/46x9i/MQJ8A8IZLS2ArkMJO3csQNHDx+xFvwvvv99/NWPfogBAwdA7mZlRSUkiKJvDUF+gJYxKSkJP/irv8b/9X//DR566CELYIH39KnTkHU2X6LIdL+ysgryGjp06ojQ0NDreCyPpSMt5CACtUvXrujQoSOCyZcL7JcsqqyzlNNn+/ejorISbZLawofKs4SufylTZ3ogz33necyZ+yQiIiJIWz5SUlPxLC3w/PkLEN2qFaTw8nPzLL/0jKQQ6+vq0advX8ya/Qi6dOnC8Xit5X9tbQ3YKX489poUmlza5i7zdR24T37cWzCqkwSkMQ44cQXxoTswfsBlTBmbYl3WgMAAGGOU6yuTMQZhwQYxkXVkMnClIhw+Pv7o3aEYT028gO/OKsLYQT6IcvnxuhMOx9er98aGZQ0zGOj54L338N7b7+BjavdjjIC2IQgnTZpsQeZhIaVWFJJHH3sMEyZOpIJJs9bCGGODQ2Hh4ejStYvNLyFOp7B279ED/QcMQGLrRDstcJbjL41njh47BlmOtLR2EGhcLheCgoKQz3GprIE0f1LbJEwh4Pv172cFTkGT0LAwDBoyGEOHD8MA1jtm7Fh07daN/feBr48viooKcYKuseqbPHUKho8YbtufMHESuhI0WRezsGfPbgtcB+lmt275kXXXTaeDz5LDBZ17k8BqrR/HwhL6yKhIDBk6xN6WZS6hgpKFLOIYMaltWyQnJ9t7KhcdHYUhw4ZSkQzEwIED2f+2CGO/+hJkqqMv+xsbG8tn7rF8VRmlAFrmXn162TG6eBoTF2fH6RQoKOn5SAKMMfz5ecJ9/Oe4d7SRHYYJTIat8NzhKEJ8+B6MH1iI6ZPS0alj6jUBZo4v/fhzrBkR7ouwoAaEBNSivsEXl4oSUF0fitatStCrXQ6G9KjEwN4R6N4lFlGRoZDG/tJKb3LT19fXWpteffqgL92xgQy8TJ8+Hc9/9wVMmjLZWkJvMVlKCX8Ux1FqyzjYUT18ZpDLLBDK4hhjYH+zblk7gVLCdPL4CQiQZ8+cgZ+fL2RdomgN+7DtUWPHQCDSGPK9d9+FrLQsnMZM5VctXyTbTUhMtMAV3bGxcdayqi2H04Fazo2W0s0NDw9HWrt2Np8fA1TxCfFI5e/6+jpcovWS+2kMacfN/4wxHFr4WTDkMqh0o4XR78/oDst1XLN6te2rABIUHETX8xJO01U8wCmTOtLTmQpK1k9tClQhwSHWGvqTLtGmFBIagnCXizzxs4rF6XBaQEH8JYmKZPv7+yGRfW/dpjWCg4N5i/TrQ1qNMU35mRcweFD+HPeG0Ea4WXOd8UG9cfLcoAE+KK6mRagIQ2TgaYwfUI4ZkzuhU6evB0iHwwG3x5cgdCA0sATxEfmoqnHibE48istd8HXWo0vKZcydmI+5k8rRs3MQAgN8brt7EqBJkydj/tMLsOCZZ7Dg6afx5FNPYRTdTAm+AOatVCAMDAq0wue9dssjx6K6J1dWII+lG6tx2KYNG6wLlpDYGsmpKbauQFrFnj17Qm6uFIAsrMaxGjut4zgrl26qBLmyogKaTmmor7djVgV1SkpKrBWRwDooxD50BwUWWS6VUZL1r6CbbYwDAYFBMDyKtlslB3nfuk0bKCB0gC5vJqO3ApPy65rc0JUrlkMBlWO08rqenJyM9u3b0+KXYOXyFdi9cxcCac2kiILpwro5fFE+osgeRJfqouomCP0JQufVfrjt0WbyfhFsDvbN6XSyeBPYHKTRyX54rkaDjTFwk+eq01vsfj867j6BjbSFBnml7bAzcyz2ZY1CdnFXHM8fjKUnpmLxsak4lZ+AMN9DGNPnMqZNSEenjin2QRnTxNib0SRhLC2vQ0U1taSjHjGuXAIyDyWVATibl4CKmkBEhpaja0oOerYvRlobgwD/2+mexz50p8OJyMhIyF1MITiUWlP7hlCA9MBx7c8D5w2RXAmUbkugdLSJAtH8t+pISUlBSloaBbUYGzn/KVe1U6dOiKerVVNdjW1btzLYscYCTFHLRx59FP369YdApbFTPacI5MopILNv7z4bPTxOEGzZkgEtKhBQNNUgmmNZp8L9+xh5VTBEruLxo8dwmGPWkJBgdOzcERawFGJLP+m1dDf78qdXorFZbFwsNMb86MMPIdAJhLmM/CpSuZ3RX7mo6QSgrLSs37Dhw6Hx9TZGQuWmtk1ORnr7dEghGfCfYSNsT6Dhmf1YGihB+mGMMugM9tnwiydgSfDY9LyUXzz153hdSeNJjU/FUwW2pLgkOyxhi+t4v6bbkdav1we6o7UNLuy+1A+vHpqAX382FQuPT8LiE+Px1qlBeO9Mb+wv6EhQVSI6YAsBWYAp49M56E9GwJeMIRsbGhn5a+A0ATjG8YGfTw2SYi8iMToPReWhyLqciJp6fxgC1c/XjeBAwN/PAT2oryJcD9TDSXwJu/LW19fDQ+HU+c2StK2hSEjom+fzsA7DArrvuVpeoNA1Sg/vNH1cERHQa+vfWQAAEABJREFUmCg8PNxOVYQxINKpcyerBHz9/CCrdYTBGQVYFGXdvmUrred5GFYUy/FTZwYr+g/oj1YxraDJekVLFVmU1dTYU+0rxcTGQC4vKPBrVq+BJuXffvNNO/Uhge3QoQN69uwFJy2MrKv4oHJNVH7+LXDJHVcwKZiup6LBL/3mN3iHEc3X//AHvMVpnnJGeDW+GzJ0KARepd69elsXVEEah9MJWcUojhHVntoyoPVqpOWzvDIk00PwNtpFA6JDeUSFMQaa/2xobKS1c9tzPSsl5dEzdtGtjU9MAJh3FyOnou29d97F9m3bGfSpB2DABnA//905GI0f++VkB908epiuftjn+sZgFFRG4kRpBDbQCm7Obo+zxfHIp/WqbHTCOGphnLVAYxZaBW7B2L5FmDyuPdLTCUhqOGNYydXqmh8Kiuqw/2QAjl9MRFl1BIICapAWl43wwHJkFUbicmkrNDb6wc+3EUnxHnTpEI7o6BArbM3rufHc8EFprBLLEH0cLYncKdyCBpUNCAhEFIM3CuA4fT53heV+aRzZKroVJMDgn/K0aduG45oQVml4Bfaexk4aH0owUxg5bNumLQLoxilSqUCGLGIjBXUbrcpyzldqjrNf//5QkEZzexL6WY/Mtq5gYeFllBSXIC01zf4W6RJmudEjR42ykdgAWjdFYNesWs3pk1wMGjwIM2bMtOMuP18/yAVvQ1c0mNbSEtnsyyvs06ZPx2OPP45EBqAUWNLcqhRAdU01xo4bi7l055OSk60CVJk48lOKQ/yMpWLo1asn+RBs+RAcFIx4Ro7VrqaLRLOPry9iqGwS6YkEcyypOnx8fCEetiZtYWHhFugx5H0bBoKk1MQ/5VNf+5M/suAVFZV2muMYA28KhMnLUR1+VHTNunXfnTrulKJ6R1c0OtPpUPgSkAQjta+ti6e+PmVIi8jB4OgCdAiuQmW9H8qZkgmeHuGlMO5gFFdFo67Rn4C8hNigrRjTtxiTxrSjMCUhICDAPjBbX7Ovy0VV+OyYGycuhqGyOpCKzoHw4EokxVxmLgcuFcagoiYEQf5V6NU+C5OHVaBTWjAf4OeAYcYvfPQwFQyZOHEiZsyaBT14n2Ygu7FAAjXwtOnTMHrMmOsCOknJSZg2YzqjliMYEQy3fRg2fASemDMHqWmpFoQCiaYfZInYASuc3bp3RyyVgARLIO7CiOjjTzyO+fPn4+Fp0zBx0kTY3xy/KnqqfJcLCy2fRowcgaeYT0AYzvNwVzjB4ISP0wcSvvbp7fE423/2+ecwY+YM1jXJgmYBx8ODGcVUnojICDxMumdxGkWK4cb+6rf4kcCAiVzmF777XdunIcOGsb6JWEC6Fjz9DBTs8j47jVHdHBc6OWZVWY0fkzi9ovZEf3JKsu3bw+SjgCUgylPQ2Fyg133lCw0LxYhRIzGbtHXs1BFSYMNHjMBj5I+AF8TgjTHGPodevXrhsccfg+5NnjoV6s8znB55cu5cDCdvXBEudeW+TXcMxpOX4pBZPBwNjvaUKQk7UYhGdtSD+sYAuhJ+iPOvR2pgLcobfHCiOgCUThiPE+uzu2D5uTG4UNoB9e5AoOEi4kN2YGz/ckwkINu1a2sFzRiD5n9yC+sb6mBQx4G7joDT4UZcZBHiIwtRWhWAK+URMKYRrcIK0aZVOUKDwbymeTVfODcOg3BXOAbSWmg+T3N9AugXMvKCrkvLappBmlia15im+lVOk969+/bhPFsw6TDo0bMHBXYSZHV8qfk1TbF50ya7XjWHgRhZTQVoJCiqm03YqGc6Xchx4x/Co7REcyhMUx9+GD169IDL5YKipAf2f4Zln36KI4cO0w2rQ2VlBQ4dOGgnzwXsRE7FqC6BI4Vj1NGjx2A2p2GefGouHqaFk8uoMaUxxtY5nOO7MbRuiQScyt0sib5YWi5Z5cdI19ME4bwFC6CAl4AioMlt1BK0bVu32T6KJv/AQAJ1sG1HdSgJ2KPGjMaIkSMhegXYME5p9CHvBDbxUmAUjX379cMYRpeTk5Ot29urT29a4nFQ9DmQdYtW1emi+9+7Tx/M4Pyu5iwnczpnJIH80ITxUB2ablLe+zV9JRhvRfiOveewZKPBuaKhqHekwcNoKeDm0cFrHbHiQnesKohHPi2iHwET7GxAo8eBkxUhyCiMxsZLXXCmsCPHeaG2CUfjeSRyHnJc/0pMGN0OWhgQEOBvBdpmuPpVW9uA7MtORlGjUVQWSeD7IsCvCq2jchEWWENX1YWq2iDUNASjoDgEuQU1qKtvuFr65gdjDAQUuYgSdgmVMebmmXlV96WhQzjWc3IsxEv2o3GSykuAJFy6KLCGu1zwp7WXwCjosmbNGmxg4EZzgRI8TTv4041U/uZJgqZAiAJKzesMpjWQK6f2DzK6+cF77+Ndjo92MIgiRTGGFlvgUHve+nxooUSbPAAJvfe68nj7rus3o8Ob13tUn9X/1nQd5ZaLNtXjvV9ZWcn+rceSRYvs1qpBAwei34D+kBVTHmOMtdrhHDOL5+Knyotn6puuiQ61o2uqX0CSYhGtyiNaxR/lUZ1KxjTVq35qCkn5VLfq03nzvMp/vyXHnRKUx/mm5av34JNNvlctZCrg8EODOxRZpa1xpCQah8uDUOvxoG1gLZJpJaN86xATUIVuYcVIDy1CqF8FHLKmZKIRjAnI1uE78NCAEkwYmYS01ET43wDIy0U12LizBks2ubD/dALKqkI5qDeIDK1AXMQVgtsP5dXhaHT7wuF0IsDfCQct3532826XU7BGYz65Y7JU4+kay9oYY752UxLCwZz/nL9gvp37VHBFYzNZNlm+8RMn2GDQ167wLmcUANLT0+lpDMbM2Y/giSfnQBb3fgfDXWbDbVfnuO0SzQrk5eRgGQH5aYY/MkvH0kL2gsfjQkxwMYbGZmJWm9PoHZWHRs4Bnq7xR4XbYDAjoC903IG5ndega+xBBPqVwYqhcfDogaPhLNqECZClGG8B2RrSiMbYXHTR6pB1qRi7Dpbj0Bk/WsdgWj4/OEwjIkJKERboZqTWRSobERtZhbaJQQSkD3/fH5/4xETM5Lj0+Re+wzHNI2jHyffm/fu6VMolU0DnsSeewHe++wJe+N53MW/BAoxkwCaO409jmvj1deu7W/mMMXb8NnXaw3j++ecx58kn6ar3tM/Q24ZcWY2dlXTuvf4//ej4pgzIzc7GspV7sTQjBJnF4+F2dkCXuHN4utsK/LjfYkxO2U+DWYmcegeqPW6kRZ3CsNT16J6wDZFBl+A0DSRBgkNSCEjwYWq3R9uIPRg/qByTx6ahQ4ckBHJy3RjlY3Z+KiprceZCPfaeCMfh861RWBbFwE09AVmO+gZflFaGIivfDzn51QRrI0vc+iOB0HSGJsM1LvXmlLBofKZghPJ4r+uofJrTqq6qgjcpr8ro/o1J13Xfh4EhuZ0CjFxQuV035m3+W+F7ta/2bqRBZVWHXEUluWZyi1Ve7amc+qXf3qQ6VKfmM710qx/qu657832TozEGokNjQdGkPnvrUz8qKioY0c2Dtn1dKSqC2hZd3jy3e1RfRfs3qeN227wX+YmAb15t9qUsLF2+BcsyGpFVNhS+gYloG3UOaa12oVvCToxKPIKxMVm0iheQGnUaIYE5BGENwDEk4CXBTUIaiUUP+AVPYy4Sww9gwuBqTBmXTkAmX7cwoLqqFgeP1+C9lf5YtDEeJ7Li0dAIhAcVsf4qFJRGYvvhaBw9VY3q6np82Z+EVjssNm/ahPPnz0O/9YBLS0qwlVML+/btYx3V16rQQz916hTWrF6NVatWYTWPK1essJP1uXTfVV55vAV0rvm/vbv3ID8/n9MvJJQ3dd2b+PMLH93LpfdxgOPCixcvWrq8mXTPe978qOtKam/f3n04cuQIvRXyFIDyCQza3iWaV5BmHbVZePPGjXbvpIRa+ZRUjzfp99dJ4pv2JmoaRSBvXkZta/JfO00+XbIEGlNqS5mmSQRQteXN3/zce817bH5PdWpqR1vXtJvFm+dBPHqR8I1pv5R1EZ8uz8CKLXW4WDIM9ehNQEUgIjAbU1M24kfd1mB2+01ICstiqIfAY1RVQHTzWNvgj6qGQNQ2+qOuIQBFVQk4V9wFF4vCEORzBqP6lmOKtZCfA1IP/cqVcpw4mYt9h4pwgPOPmXlRqKecB/lX4kqpAxeya1BRWXedMN6soxLALNK/eNFirCa4LhdctuDzBkcOa11lXd21ohKGjE2b7XYlbefR/YyMDLzHIIq2DmlCXYCUVaqprrF1qc7t27ZBY21d1/SGhFXBDiXlV71KEjBdU9JKFy0n0y4P5W9a/FDN6GmlfWeP8qqMkupVJFPlLmRmYimjrZs3brqu/8qjxeOvv/Ya1q1dC9GuHf5LlnwC7QVUOXVU9ao91aU6xSO1oWu6pzyNDQ22b3oWuqe6ZeWkODaTP8qrfEq6r9U/UloLP14IKT9tF9tEJbBs2TJcuHABKq+61Z63XV1T/eKP6vbe07lo0u+DjCJrJZPq0DW19yCmuwZGdV6A/GRFBlZuayAgh6AWPQEEIybkLHq33oD02J0I8S9EU6MGYPS1pj4cRy/3wLrzo7E1ayiO5PfHugvj8Lujj+GjUzMYmQ1GVNA+jO5bSpe1HS0kXdbAQBpPlWcV/BQU1WLjHjc+3hCDNTtjcPR8ODJzApGTV0Vr0sAcX/7RmK1T585ISk6ym3sPHjhghSNjcwb8/P2g+SxF45rXIsBpIn3WrEew4Nln8SinDRS1EwBkNS9lXbI7JmRV9+zeDVnZ4JBgG7WV1TpIgO/bsxdbM7ZAu0S0YNy6jdXV0F5ERUa3EuCyGpcLCiDwSvhl1fbu3WvL7Ny5E5kEnQRTSecClsod5pRHdvYlyDVuTjfjZKitqUU9gTSU0xmi/THSrm1Me3btxiZ6BwKENvLu3rULGQTVjm3brUspQOj1IadOnIAAItBtp4LRcjuBRoojixZcgZowTlMY8/kzUn5ZeeVXZHQ25wOf45hy+IiR0Ioj3ZN1VB927tgJKRFtv9ISPnv93DloMfp2Row3btiA/fRWFJmWJyI6169bB/G0tLTkuu4+SD8cd5VYjwdZ1HCLl2ZgWUYdzlzuj8qGbnB7wjkfWGtdU0MAQhJhG3ajtDoGqzJH4Rf7nsAv983DJycexqKzA/HG+Q5Yk5OES5WRdOtyEB+6HWP6lRKQ6ejYIZljksBrgKyiy3rsRAEWry7EqwsdWLY1CpdLfBlR/dw9s83d4svhcED7DzUloLHOho0bIA2edekSRnN+TtFPX84RNi9uGKFVVFNL0lpzTq//gAGYOHnSVcHKxaFDh/Deu+/iw/ffx3oKSlZWFnJzcq0l0ULrD9//wFqiTZs22jwrly+HBEtAloVe+smnkNX4bN9+FBdfgZNjTb27R4K4lFZMm2o/XbwYy5cuheoTMFawjiW07rLSUgBFhYWWT83pBvEh2v39/JkwJ1AAABAASURBVBHJeTnNf/bq3RvjJ0xAfHy8nbeU8KttbR/bQmXx8Ucf4RO2VcTxnTyHRQsXWSu2mUD97YsvQetVS0tL8fGHH+LkiZPQ/sGcnGwI1M3bFg+17cuXfZGHIBCnp7fHkCFDEcv5S/1WuytoKdesXoXFnBqRUrpE3qlP777zDlYsXWafzRLe20PloV0nFy9chCx6JgFbUlLSvMkH6vzuglFd93gIyEws+nQzFq6rxvG8Pqhs7EpAuohBH+ZQk5QInuljjBsNnN4oJ24uVAXhYkWYXbET7mxAtG8NXVrCV9MUjRcQH7wVY/uVQGPIjukpVtCMaapLmlfWoaioFJlZpSgqNfDxCYCApna+Kvlznk/WcejQoRSuU1i9ciXatW8HLQS40SqqLiOpvqZUwLZ8bPjej/XU1NZYS7ifE/PGGGgdqivCZceLVbR85eXluMTAl4tgmDxlii2n11DkcTwpayCXVMvlJk2ZSmudDHejG8aYJktLq6hlZlM4oa35SS34FvAO0ppr82570jx9xgy7DcxhHHRRRe3Nk3imOwqwuFzh0ES8Nv9KKUgZyOUbOnwoQkJD7GtFtNVLARlZIFnrI0cO23Gm3mBw5swZnD1zFtogLWustxc0B6OeQyKV1pix4+DklJNe+yGw7eE42ul0QHOO2oVSVFiE+IQE9OjVC6LvJK2w3FlZQW3w7tKtK8aMHWvviU+GfWzbtq2lPTk1BZGRUerSA5kct0H1189KQCrKumrtDizbVIeT+X0JyC60iaFXhYPIuyrIvj51SAsuw6CwErT1r0VhvT/KG/yQHlSDxKBq5FfEIqskBTUNIXC4M5EQQkAOKMNkBnXS2yczqBMAY8w12rSeMyevGodPlnPcWA0tybp28ytOgoOCMGjIEGgy29fXD4M4lyfhM+bz+r1VeK7S7+EFjYeU9K4bLRB3Utj0W5ZHFmfk6NGIiroqJCwgIbVtDR4ETU+055ycAC83VAEeCa2Wlg0eMhgDBg1EbHwcHKRBrrEf5111Ty7mMLqZURQ+WV296EmRVd2TW62y2rdYS8VAEm/5EZ0S+traWijC6nQ4IMEXuNRrWRxjDOpq6yAXVG3KXZWl0pYtrVPN4nh7B11Z7cjXyhkH61CdzRtVO1KWbZPaYur0aVA90VGtcObsGXz44UfYs2cPHE4n4thXWU5tDVObYrPqCuTQRDtbBgwYiN69+/AZtYWuS4mKX23atEZKSgpcLlfzZh+o83sDxqssKKSmX7t+N5ZubrgKyM4WkGIwzSTcHl+7oLy0PgDhATUI8avFhZpAWkZ/+FMSdl1phd+cGILFZ0bhUnkyGrU4vTETcYEZGNtfgOwAATIgIOAaIPWArhSXMyqaj5LiCmtVrpLzlQeH0wlXeDi0q79NmzaIjIy0WvxWBQX82poaG0wpLi6GtjGREFtOdCQkJlgQyvIYYwB+1G/wz+lwQK6nBBe6QZBSh0HuozGGwGiqV2Mxyy9eMywja1VVXQVZEYECvK62pASUT6BS8EOC72aFAgGa/9l2PHC7G62rqbxFdGf1espjx45aC+PNXlxSAikAA4PUtDRoBY0EPpDTTAr2SIGMHjMGcpF37NgOWWWtJVX5G9sV3WdpPZfSxa6ldzBqzGg898LzmD37UWid7tEjR2lZz1jrf+78OVRUVFJxe+DmdJjqcvLZBLFdf47hHQ5jx97inVt9ZMftro6GBg5pGtX8A5nuKRjFkcsF+Vi7fheWZTTgVEFfVLs7EZAhvOVBbb0LO3K6449neuK9i6nIrg5GK58GRPnU43KdL/JrA5Bf54fTZfHIq4xHvdsfhg8CDQRk0GaMp4Wc8lBHtG/XBjdbOsdG7tlH458SCusJjpH0NjSNddZwiiM5ORlpFFzRKWExTgeMMV+gw8NLxvCLd3RoJDh8fJyIjIpEfl4e9tEd3c8ghV4qXFBQQKXSaHcv1DI6u4+u3R4GhRQcqqurhdzrZFoFAWsXgy4H9u+HAi0alwUEBLKF6z8GBvV19Th7+rRtR4EqRYHB6yNHj7IKpHv37tCChFmPPgpdEwg1rpYC0cJ2vX9HimvUqFEovlLMcWsmunTtCo253XzCxlzfbwPAGANFPPViKr3B4PixY7hw8YJVeBGREbS8WSikm6pgksaxcuPLOSeptxXU1zcAMIQdANZjjOHBQMB0OpzQtIaCZhXMjwf0z/GnoPsyLeSadQKkG6fy+6HKzTEkODasi0RpfSh8OW6M8a1GUlA5ov2r4WLqFV6Ch6LzMTMuE2PiTiIxOA8+HF1qbtIIkI3nERu8GQ8NKMbU8e0tIKU5HY5v1iWHk4Cg69cqJgZ+fn63ZI9cI93M2LzJLthWAEbjpcfnPIEkAlKR1Ui6pqrDGAN/f38bJBI4JLDa6R901aIrb0REJNvzxwAGgjT2OcwA0PJly6HIqpbQyQrpvTU9evawb1xbxkDG0cOHLfD79uuHnr162XHWqZMnsZRBHUU2w8NdbLOVyLyWxLvgkBCEu1x2g7Givxs5vSAXddbsR2z7cjVHjR2Ds2dPc7rmHY6fVwEGNsCj/gyhKy+l06lLF7Rr354uYxsIQHK3paREaxzdTSd5iat/AnGHDh3w0PiHIC9iNaeQlpHOTRs3ISEx0barvsXGxVq69OY4+1Y+WruK8jILchdpVv3yNMLpwbgiXLwezPIJCAoOwvlzZ1FA5Y8H9M/xp6JbgFy9dieWb/HgdOEgVHl6wo8RyiGxp/Bs2j48024fOoXloajBge0lEcht8MXINifxwz5LMbvrIiRHHIWvo47kUirggDFOmAZayMB1mNA/H7OmdES3ru0QzOkDCRwz3tEngAAZyHHahIkTrCW6GbiNMVD09DGG57t16wYB4bHHH8ff/vjHGDR4MLSwuUfPnozEjoZW2kh4tE9vwsSJaMOxTSot54RJk9A2KQkSWFmhcQ+NQ5u2bdCV9T399NNQZLZPnz54hJZpzlNzoV0cGsvOmDnTrvfs378/pj48ze5QSGI9Kit6NMWiHRlTGPyZt2ABAdoTxohnTewQLWlpadAyutEMhGiXw7Rp0/C//p+/sdMzApvcc73J7vkXXkASFcsojnm//1d/hZTUVBuoUp+/893vYiDH1FIysx+dje9877sQQNSf9u3TMW3a9OveImeMgRaXPz5njs0ry5ecnILJUybje3/xPei3xrrTpk/HsGHD7Eu25s2bh5mcOurarbvlt+6LNk2b9Ordy7bfunWiLfvI7Nno3acvAm/iCTT1/P7/dvwpSRQgVwqQm+tw9vJw+PonoF/STszr8zpe6PcKhiZnIC6wCMHOWo4hS5AcfRBtonch2C+P8PMAMPj8j+eG5LvzEBuyE3pR8iNTOqNbFwIyKBjG8P7nmb/2mYRLwqxtQrJ0xnyxHmMM5zs7WIHWvsA5Tz6JsQ89ZC2HNLcaS2dQRoCNZcheAFAAZyiFTBY1ieDReRynEgT2dsyr9gRc/db+Pu1j1ALrqQ8/jOEjRkBuqGgTqMcQRALoeCoM1WdME40KNilg9BSFeDKjrbJCnTp1vo4Xoq9tUltMYxBl3vz5EO3aqpVKoIlub1LAZNSo0dDexekzZ9ipB90zpglU2repKKbqUxBqCK2lQKK+6rr2IKoOlWmelF+bp9X2M889C63TFcilBGRR+9HKP0rFNoNKZzDrHDFyBPr26wttrerStYsFvDyJzrTKArA8mCh6IAoISYFJYTVv70E6pzTfKbkCx+2Xvczx0Mo1O7B8ayPOXBnFMeQAOEwAfH3K0SXmFGan7cdftjuIJ9O2o1PESfiD1tDtZEMSOLXpgcc0JRgO1nm5sbEI4c4dGNYtGzMmdUTXLmmQy2oMb7Kk96NAgIcBAQ36vddaji0cuF848A3AeL2g306HCgjIFSvXYVlGBQE5lIDsC7c7EtEhmZjSaSG+0+8PtJIbEBZQiKZW9O1BI5yocoegpCEKFY2hLBeCy1VtcK6wNy4WtUIADmB4dwGyMzp2TEMAXc6rFUB/xrAeJn7rZ0tq4cB9xYE7BqMEXS7HnfYmPzcXy5evxaI1nBLIHUCQ9bGAdKIaAf658HWWEkeyhFeh43CjtCYOO85Pxjt7v4vVx2djb+ZEfHToKfz7jmfw1pHpyLziQphzG0b2zMbMKT05zkqDv3/ANRI1npErpaTzazdaTlo4cB9w4A7BCLhcLgZLQr6yCxoDGXMVUDfktoBcthofrczH0Zw+qHT3gtsTBQ8n/eHxYe5m5XiaVxmNRec746dHuuOXRwfhk9ND8MmFDliY1wqbiqJxqaIV6uuLEOG7EaN75eCRqb3Qvn0Ko5R+rAv2GBMTawMJPj6q315u+WrhwH3BgTsGo6JaihreqhcCYUiwH9okhqF1fChiogPhCg8gIHxgjIH3r6SkBOvWb8XHq4sIyL60kN3h4bSH9/71Rw/8nQ0I51yk8ThRUecPw3+xfvVIDqpAREA5HA5a08ZsRPquwdg+OZg9rTdS05IgK+7n7w/RrUCIMeb6qlt+tXDgz8yBOwZjTGyMjWzdiv7w8GBMHBOPv3kuAn//F63w479ogwWPpqB3t1aIigy8DpRaVrVx0y4sXltMQPYjIHvQQoaxai9gPPAQfHEhxZiQeBZPJOYg2c+DU+UujiMNRkeXoK2vD84VdUReeQoa3AGM7eQg0mcdxvXJw+Mz+iM1NcmOITX1cTMwaoWIJoy14FmrXjweD9tv+miFi7YD6Z627Hjsez6b7n3Zt1bDqG+ajNcSuOZ1flm5e3FPfRDt6oNduXMvGvmSOtX/8rJyO8coPovfyi6eiJ7ysjIo6VzXdM/SXFmJstJSVFdV48Yy4q2Snpfy3yqpPu+z0MqkW+X7c1+/YzAmcqJWoXRZwJt1onVCOEb0zMeA9gcwKH0fxnbfjlnDjuMvHnfgqZlt0CEtktbKea1oWWkJNm3ehU/WFeNYjiykABnadJ9R06raSBzN64lduZ2QWxWK/DpfnK4LQA5TVlUw1hfE41fHhuCjk+MY1EmExzhg3NmI8iUg+xKQswaie/fOSOB0guY3mypu+tZDvlxQYHcDvP3mm9AGY13TXa9A6PX0b7/5FrZkZKCqulq3vjIdOXIYH7z7rt2ErMXOEsivLHSPMgiEmtx/5+13oJ0h6pcUjFb3aLe9ft+jpiGwnDt3zr48+eWXXsLyZctQeLkQalN81jrYhQsX4sP3P4D2OdbX1VH5elB85QrWrVuHt956C5s3b4Z2jYhGAVaLGz744AO7gF3L8XT9VklA1KLyD95/H1q5JHDeKu+f87rjThvX/I7mk7Sa5GZ1+PoY+PuSoVVxyClJR3VDOKI5qd83bR8mDTiPXh3r0SrKj9bKFwK0GFR8pRibMvbi0w1lOJbbDJB0Ka/URmHdpQ54PTMZ6woj4G50oLN/LS1iPWo9Bjn1Tpyv9sNnZbHIr4rng/YDPVgCMgdRfusxccAVPP/0FPQf0B9cwb4KAAAQAElEQVSBQUFo/tfU9hVop4b+Kzht2ZGQePPUUjj27NmN9wks7fyXEHvvfdnxxLETWLVqNQG8xQqWhO/L8t/Le2W0Lvv27MGmDetx7uxZyEIcOHAA//azn+F3r7wKCey9aN/ytrgYny5egjdefx0rlq/A1i1bIYum9nS/lEOVjRs24J2338ZB0iT+SnEJwFoD+/prf8CnS5ZAC9XFQ63g2b5tm61TezoLCwtV1U2T6pdV1Za29999D7t27vrC1q6bFvwzXHTcaZuKpnbq0hna7mKM1538vLYAYsHH4YOyykBkF0fiSoWL7qMPfHwakBCZgzEDGzB7SjwG9ImDyxV0DZBFRVewKWMflhKQx3P7cPqiB61cKOoafOH2OBDiy/JBVUgKqYSvTz0q2GRScBmeSLyIH7Y7ivkpn6FNSB7rayQWm+hyuHPg8tuN9olViIoI5j0HSzX7eDzQQmMJqITSApHXmuVAXV29FWDtJJCbWkeAyt3SbwmP9uJJc8sVlMCorHYZTJo8GSM4aa+lcarb67LqvpLa0rXKisprQmKvVVRAFusK+VFdVQVvnbrnfXuA6hMNAprokQDrt8qJFl2XVVI72keoVTvjJ06ky54K0WxfgbF2nf0vAvS7km2qvM4lxCqno+oVjVr/qXNdb550TS6m2hW9leyLyimP6NIa2a1bt0Lbs0aNHoVZjzyC2LhY+xycTqfdQqaJe/Ff/zel1qOK7szMTOTm5Fj3VdZP/3+G2iohuGXdtYg9KiICEa4Ia321Na2JhiILdrUtGpRUn56NjvqtJJ6qr3p2Kqe+i7+6501qT/WKn8p3szzevN/0eINUfv3qFBCRsGl5lxh6Y8krpY0oKA2BK6QGfs4a5BUnoITR0EaO/Xx9atAj9RJmjziJaSNrkZ4SBH8/p61CDBLTN2Xsx9JNZbSQvVFV3wuxQTWY3W4PftIzA9/vtB8dI/IIVOB0dQCumDoMT96DuT0+xtCUFYgMzoTDuAHjgDEEpD0CTgZ/nE7TdA3X//EqyzjsRaNvldPxanLoIpPWWHp4TfsP9Q4ZWUxtHn7lpd/ipV//xr62w+uS+vn7IZhWODAoEBKcDLpaWpMpAdN2KQms8q5dswZ6BUZ+Xj6qKqug/YFae6qNu3Lr1hEwKlNfX0dXrRBaDC7rsmvnTiyhxfjow4/su27k7n265BOo3G9+9Su8/957kHtWzfGWvA//gAAEBgahobHR7prfv3cfJGz6j0e1MXk1rfinrE/WX0BmN+397OxsrFi2nG78Ssid13Vvqq2pxckTJyEa1K7olRuql00JXPqPetavWw/tb6TvSQtchwDS4Y1mi65wlwsJCQmMI/gh51K2VUICiTyUElpNp48TlZUVEKj1W+DQBuaQ0FCkprVDcHAQTpw4AW04funFF/HSb160LrGsoQDogcc+Wz07h9Nhn7+Aqn2bmzZsxMt6di++hKWffGJ5L7r1bFT2JOtd+PHHts5Xf/syln26FHorg1xpLw/u1tFxpxUZY6jd4qANrt5tM83rclNinY46hAcVMBWhtNIPl0tdqK33ZzaDIP8KRIcWIDG6CtEuJ/z9feCwEg9rBTSW2biJgNxYQUAOgsenPTrGnsCEDh8xLUTP+M8QH3QFbfyq0CnkMlIiTiEm9AyCnKVwkPkAkQP+kU44gmD828MEdAIcgbx4w0d5mIwxTTe8x6ZfTd+8ZlinkzQaXtGuiLffeBP/5z/+A6/97vd0RTPs2PC3FAa9JUCu1EkK6Sd8wFsytlCQ8rBqxQrrqmk3hjSsBFljGI2VZDkKLhcQaDvx8m9/a/8zGY2TNGb67UsvWhdObltOTq5tR//RzYsUurf++AY2b9pkr4mOP77+B2zauBFb2eb7772PV15+hZZvF61LOfYRfHLFjx87jl07dkAvjdJ/giqtL/dcrqLGVW+wTm0gZjchodu3dy9effUV6KVVArKuK8mKyNX95X/+J/R/M4oOpT+89nv86r9+SUVwxP4PzNr7KAAJYHt378Zeuvzqv+pQ0lK4pOQUBIeEWFdUiks0aRdGQ0Mj2rZV8C0QWVlZkKLWeFP1RbeKpgzGWnC8/vvXoDG9XtchpfcxFdTrdG/lzmqLlgyGMYYy5rTydf580xhWz2sDx6Uq8/Zbb+Nljml379ptLat2xfz3L3+Jdzhm3cpYwfr16/Ha73+HV19+2Y67cZf/7hiMokMLgwcMHIiUlFRaHacuXUsOI31UD5g6tI7ORYh/ES4UxCKnKIEupx/IFzIGCA1qQLsUf7RLdSEsNJDXmkiShSwouIzNWw5g2aZKRln7c2zYCwGcH3QFZqN34i7M67gFP+i8C9NSdyEhJBM+YHv8BuGIa38GxhkFT0BXOPzjYBw+1+7c0YkxtlhFeTny8nJx6WIW5P794Id/bReJa9wr8BUUFKCSbl9+Xh6DFZeh9ZR+nFrJyc7BXoJC4xwFVWSd9NqMGEana2tqrGXVO2CSU1Lw3AvfwezHHqMlCcT6teuxc9tOlJaUoIhjpONHjyKbwtk+Pd0uqq5i1FHg8vX1xUy6gU8/9xw6dOiAixcyIcBUVVehvLyMSiEXssq9+/dDXyZZi8jISPsyZK2XjY2Ng15YtYfjS4GtisGqgxzHFdBqxycm2KkhywB+yTWVoAqsSW3bQv+h7NPPPQstqsjI2MzgysfQMEZvT5DCVnyhd58+6N6jB61ZMGto+vjwmaakpkCvMCksKkIueZZ18SKKS4oJxLbQAnHJWg5dVllmbcAuJ/9lTcXX48eP4+SpU0giz+Y9vQDzFsyHXoWi7WcCVBU9A/Cx8QN43CgtLaHS20Ver0QgvZYn5j6JZ8iv5ORk7OKYctmnn0KKT17FXvIhPNwFraV98sk5UNBSQSbxpIn6u/fdJPl3WJ+0TTofeLv27SgwAdfVkpNbhu0HwnAqK5HQaECH1jl0V+uQWZBI9zXOAhLkkP6PjEkDszF1hAOpScHw8/0c1AJkfn4BNO2xZE029p/vgtL6AfB4IhARkIdBbTdhaocl6Ba3A0G+JWj6syxvOtW3CYDHrwMQNADwCdeVu5QMPDT/Eq5pM6ZjOMeFw0cMR2hYmA3WyA0CgSt3x00BCKIrpUXQERR8CXtBwWXoFYPZ2ZcQ7gpH1y5dUFJSQjfpPKKioqB6NQzo378ftE+wnEA6ffoUZHFVnzHGgmnBM09j3EMP2XFXQ0MDx7Z11PyNSE5JxkMTJtj/V0M7QfSsBC7lCQwMRF+Cog+TH8ErME7gWFL09x84gK5kLY4eOUL6Cu3eSgmkXEuBQmXFQNWlfZwS9uDgYMx9ai7GjRtn36XzxJw57LqxW6GCQ4KppAbB5Yqwlq933z7owr5661FdAmMio/MCl4fTRnLJjx89RutUjnZUNr169WJ5F64UFlG5XICUl6ys8gscMTExEG+HDhtq626blIToVq0YB2i0CrGxsUHN2NRIF13j2rNnzvJeFRVWR/vf5onX6p94oT2XUgbK29jotuNrxRTkEmvhvpKUoK3wLn45vmldIl7bhlLbpUFM9dZXUVmNXQeZjkagqCwUrqAipMTl0U31xbm8tigqb4V6t5PuajkSIgvQylWFAH8HDN1Abx06iiH5tDIbOe3x8YqL2H2qA0rq+tMRjWAw5woigrIQ6FvBh6/cNwAR/O2MhiewH73TdNYdoExfmTwEGZoFcAQogUvKwVtY5/TEOWZJpUaPgbS+dgyEhIYQDG6Addi+GANjjOWNLIICFxqjXbiQaYVVFjKJwhPHKReNg8qp8QXSjYx6vvziS3SLfo/jx47ZZkWDxpSiT3wXyCREEkrV3bdfX+jeqlWr8Ov//hUjkIshd09gcZAG3VNFAqbotdcdDkubrJkUhfYlxpOW8+czYa0vx4tyFwWKzgzYOZgf/JN7e0yAYZS2Q8eO6Ni5s1VE4eHh6N6zJwQSWXrRHEz3U7LhdDgsIP0DAuCth1VZ/oiWuLh4yHu4cOECeXMI8j6SyZs0KnvxTa81Oao3AjAaLOXQltZYiqsVgRcYGEA3fC/++Pof8RanoGQV5WKr/ubJzecqIJeXlaO8rAzyGuTyv/zblyD3XuNFGFj3XPzt3bs31O7iRYvw6iuvQC63XGzxq3m9d+Pc8U0r0QS69vNJk4e7wmEMe8JKJawOp5NuaB0C/OrpxjagTdQltKXLWlYZQJc1ESUVEXC7Dct4eL8RwYGGFtaHD8qwhs8/evBy/7bvPIjFq7Ox53Q6LSQFD5GgN8yMyn+TrpggWsWuQNBgwBl1NR8PN/kYYwB+RHdZWSnq9B+m8sHptx5eVtYle02CDOYVQMH76r+9BkBjHx+nD2+zIv5u/jHGQEKurVW6vmf3HmzZnAH9J6MdOnWyeyd1XfUKKHKzkul2JScnQ/sdBw8dgo7MJ0ujfGo3hBZJR19atyQK7ZQpUzF95kx06dqV/HTaMdYGBk82cEwkkCuvyipJkagtnXuTANOmTRsI1IpYbuJYVBuYjTEYMKA/4uLivFmpDAEpStXhcDrgcDqv9VvA997jA4b49HlBtXzt17UT8U591WscFSk9znGtMQZSNNqG1rZNW1blpou/FwJrRGSE5VkJlYHcc7n2sngRLhfk8so9Vp3AF5+FKGDVlLUA9ikWqZbPKZBS6d23L7p17QYpR/FUG66nT5+GdlQI8ir0JryVK1diIwM/uMt/N5Hg22vBGAM9pOHDh0PC0vyB19Y2IOeyHy7kR6O4IgpaqpYal4mEqFwUMtJ6Pj8JJZUCSSM6JxVgzIBGNEVWfb5AhB56ObXZ7j1HsWRNLvaebo+Suj5wm2g+bDFcLP68mAcOBn2SgJBxMIFdYRwBn9+84cwYwwCSP4ICgyBN/tn+z6DI5GW6korgnaBlkmukViQYEn422lTL9c3aa6JVJ82POtf8pjRtCKOACuLI/fPz80VHWhZZpVC6uAG0GsFBwdCrNCZOmsix3BSIr4F0LZtSEAwtTFOzogio4tSHxkza3R/NoMZMAvK555+D9khqfKQxldxbX7bVnC5ZCdHVQDeunFbC7W6EKyICffv2g8ftZmBoMxS0iKbl6du/v1U2Kq/kIA0SUFk9uZSKMGruUNb95MkT0DEoKAj+7I/yqx1v0u8bkxSBwCiLejm/ACV02ePi46AkKyTXU/Xl0FJrfKy3A4hnBfn5HOOesNNOcjP1/0yq3/FUHKKxkX3zKla17zAOBJIm1eXr54f4hESMGfcQ3flp1tUNDwttkgXSfpKR1JMnT0KKUZu2nyVPZXQU5T1KN/7GPnzT345vWoHKSziljYcOG4aExASrlXW9pKQCqzKK8YdPArB6dyouFcVyTFiP9ISzSIrJRUV1MLIK26Ks2gX9L1LpSdWIjTacP2wSMtXRPImZeuC7CMjFAuSZDiit601ARlzFRpOIQtrQGQFPUH+Y0GFw+Ebz0q27qocW7gpHx86dEEih14uA33vnHSik/R6nSZq2lAAAEABJREFUB9584w1cuVIEvROmR8+eVqOKFmMMdLRmAoCEW2MLXfPwt0euKo/MZO+pHQErnmF8WR71RRuJ4+kW+jO4k5SchDZtWuNKcbG1AALX0UOHGKndzMjkYStw4rW4I2/BzbGoqle08CLdyvW0gJomUZhfwlxZWQVD4VPdKicrb4yBjrJeum6MQUlxCTZy0v0kBU/XBDJZCQm+XNSu3braMa3a8iZ5A1Is3bp1g+YFP/7gQ6xduxZ6jYeiw40cm3UnrwRu8UPv+NE1nXvraH5UfXHkg5Sdw+mEw+lAEq29XNAAgieW4JJrrjJB9AjkvspF1W8PFYcAmpuTjVOMYOsdQFJAlZzv1PSFFjnU09PRczDGQK60+C6eKN9uRng1hty+fRt2bN+B0rJS6J7Krlm5ilM6K6AVP8VXrtCTKadb77Rvc1DbdzM57lZlEdSoQ4YMQa9evW3k0BgDvUQoN78aO/aXY+1OJ85mB6Kq1p+AbERybBYSo/JQ2xCIwrIEVNeHUqYNzNcgSFp8155jWLw2D3vO0GWVhUQEWAFLEwbWPe0NhE4C/JIB44Mv+zPG2AjgyFGjMHzkSMtoBSf0jpa1q9cgmxFQgeiRRx+1VkoPKiQkFBKGEI6HjKOJal2XFZF2lxUKYtAmipbKFRFpH64xxo4vezMgofGlBELaPJYBCIejSfjGjB3LNjraIIXC8x9/9DEuMmLbqXMXCBRhYaFwuVyIjmllx6nqVwAVSFr79mif3t4GXDTf9gGViASoPa9LSUqYNR6TQAcygqhzjbn0Xh0BQXOZhw8dpqD5QKBQpFWgVT49U7mPasubjDFQX8UTBVjkSXzEqRS1rWhov/79MJFBIUU7fXx8rUvZihFj0WpME7+8delojEEwgz0pqak2ghofn4DU1DS4KFfijdzSduyfXPckKi1Nqal9KTIZAtF3kIpr0aKFnLLZySo9EJ8KGG+QhfMlDQJ6GL0P1Sn6RowcgRpGmVcsW4p3OH2hCKlo1BsEElu3RgcGj5KTk627v3jhIirnhchhwE3PbNSY0Wzj7n7uGhj1QFPT0qBXOEhbysJ4Sa2qrsPFnCocPReCg2eScOhcOxSXByM69DKiQopQ3xiA8qpw1Nb506r60B3y4fHLSRMgdxOQn6zNx96z6ShtkIV0EY8+dE9TYELG0z3tA+MI9pLxpUcBSdZgDsPX8xmhHDN2HCSoErQZdPu++73vYdxD4+wDlnAoIjhl2sMcn3WBv5+/rVsPX6+6GM8oZqvoaGh8OHnKFPtOF71D1RhjATRk+DDMmDUTj3HaYujQYYhg9FR1Kogh4Mx/+mlMmfowFJzp2r0bHn38MTzJ8HtnRiHjaCGGDBsKreyRpVY5jY26Md+8BQvsVEg3+2a39tBrFBewrvHjx1vF0aNnTyhqmsIxkg+nE5KTUvA0pyJmzppF17Qv5I55rZdApLrbXB1D2g7e8KVnPnjIYPzlD74P/RdwUlh6+fAjnFp55vnnoaBSAK2aFMDESZOgV4nIoqntG6qyP9UPRXhnPjLL8qdHzx52CsQYY62Z3M9ZrFt1SclIxhIYhR0/cYLl0cBBg/g8umLsuLF45tln7f8LKX62o0LqzOCTaBQPRFN6egc89sQTmDN3LgS+VCqBsXRXn37mGYxgZFzPsgut/oJnn4HaFE/Vv8mTp9i6BwwYYGm+m19fLvG32ZI6qRDzeGrENAJTzLVVMNBRVFSGNVuq8MqHHvz6XYMlm1rh6Pk4nLkUjFMX/QnSGFzMp8aPcnFA3YqWKhgSBlv+Fl9aJbJr9zF8sqYA+892QFl9X3icHYGg0TChI+HwiwHM1+uiMca6n3rx0ziG6J+Y8wSeoaA+w4eqh6H5VGliBy0Y+NeJD3fGjBn24avfxhg7Bzd69GiMoTBEEmDS3hMnTmJofzD0W8IrQRSIBKbJD09FOwYG5BqySvuJIoj7Moig6ZJ5C+bjqfnzLfCkKARW0SChfIgAkxUxxkA0yfWS8phM8AuUUiizH3sUAq7cYllw1TtxymTr/oF/waHBljYJ//SZM9CZYL+QmYltW7diLwNMGldJCKVkmf0LH2MMn1MYZCnEi/lPL8BT856yoFPQSW2KtqjoKCqyhyAQaewnxfeFynhBvJF1n0D50fRBO4JIeY0xVol17dKVSmoqxtJ7UJ+MabrenhZMdevdP0rTpk+3ikjHxwm4wfTY1DfVK+/CGGNBLkDr2tynnsICKmCrlPr1sxbfmKa+aYw4jc/5KT4LzTUqQNavf3+Eu1yk+O5+vp6k3kabInLI0CEYQXdPWksMVvHq6lqcySzH3sNl2HWgHMs3u/H6p75489NavLe0CG8sLseSdZUoLHYjMiKQrqIfHE6jol+aShVNo4Vcur4IR7L7ojpwPjzhswD/NMD44nb/JDzh4eHQeEUA6NCpIxI4Dr6mWAAYY6wrLlcmLDycdDaxUYKjMY7mvZRfwqiQvITRn2NC1Q3+SaPLwil5gczL1z7KK5dKYJbGjqCr5uWj7kUR6LovcBrzOY/UvlxkKUIBPpFWQ3lUse7JQsmtC+KYS9dEj2iRYCv5+fpBwauFdI3PnjkDKSY9R+VR/lslYwxiYmPtaiwpiFZ0u51Op81ujIFoFr3qrwCudu3NG76MMRZ04p/oFO3evOq/Fg7EMaijtrw0GWPoSfnB22/1XQpLfVQ+eQG6J/dUrrqO3mZVpyyglE17Ajo+Id7S6r1vjLG/RY+eQxqn7/Q8/fz8vFnu6tFxN2vz1hVPf1/uqkBpHwxdIt3T4N2bLuZUEpQl2H+4GAePFeOzo8XYd+gydu3LwfGTeSgtqYS7keM/FfyKJAt55HgWjl0IR6XvWDiCu8M4A76iVMvtGzngcDo4Vxhq3dVhdNUeeXQ2evXudWO2lt/3iAP3BIw+vj4MJqRDLpMWBGj8JC3k7YMAqTmb+rp6G9nzXlfAJzuvHBeySlBWXnPdPW+eG4/GGAQxUJJI6xWXmAr/4ATATmOYG7N+K36Ld/eqI7I2femmyWV7av48jKE7KMtxr9prqfd6DtwTMKoJmXKNN6bPmI5BHOTLVWgOSOX5pskYY33/rhxoawym8aoCD8bcHhAl4Ap9V1ZW2tC1VlhUVlRAK0Aqyivs8jDl8dKrIIcWAqhM8+ve+82PWtGhuUtFJpVU9qvKNC/vPZfyEk3axuPd7qNr3vu3OiqPl9Zb5dF10WSMQQRd4k6dO0PjqcjISN2ySfe1oqaS0wVaQKAkPqlvNsMdfokf4tHNeKk2dV1tiHd32MQDU+yegVEckKZVpGo6B8ADBw+Cxk53C5DGGGj8IcGZxEidXmKrMYF3rKL2v26SwGpOSSv89V9cr1uzFuvXrsNaHjesX48zp0+jvq7OVicB0QS6Ju2zOQGtsvbGLb6OHT0Kjb8ECIFby98kfKrnFkW+cFkCe/HiRehV+Npsu3jRImxcvxEXMi/Y/zTmCwWuXpAAa1JctGq959XLNz2oDfVLixxulkGgUOh//br1dofI2jVrsIG8OXbkqF10cDv98dYv+rToXat8NJEu0HnvqT6B/8L58zjH8at45733bT3eUzCKaV5AKrI1ePBgaDCsYILu3WlyMKIpCyjLqzdna27wToEoGiQUWi/62f79du3hRx9+aLcsSeC01EpAEJgkLAKSLNOunTvhFSAJal1trV1QrNUw+i1hUt0HDxyEVnFogl9zcSqnt+IpjzYHC8zKq6RrakP0qKw3aa5sIwV/1aqVOHTgAFTniuXLoIl6gVtlBSbRpvZ11G9dz8vLw64dOzlXmm3dftUvIVd/lNSm8qmcdimoTtGla972dayuqsIizrW98/Zb2JqxBTu3b4f2YL777rsM+uy3CxJURu2qXtXnrUf90fmNfdU1bYnSnK54LNqUV0fVIZ7t3bcP2s2vNbai49uc7jkYxTxZsD59+kAWchjn2BS1khtrzO25k6pLQFS0s2fv3jaEPooT9Yq8fROLK2uqyFvfvv3s/5fo4+O07qqs7gDOXQUEBOJ8ZiYOHz4MTaQ3NDZqMYeNqkqYtRlY9/YTzLKuAp2EUYIl4fS4PXbBtoC4csUKaMWHtladOH6CgL5k3WAJoDbiqqzmUCXY6q+S6t+zd69dHTR6zBg7RSB6T9Ni59A6iwbVd2D/ZwTJDgsOWUK1L37pqCS38vixY9BezH179kLL8c7T8gi8OTk50NK35cuWX1tepra9SX1WWUWvRzC4owBPjx49rNX/4P33UVRYZJcSZl/KhnZyqK/a3CtAKcCmlS7ajyha1Vd5G1JmokthOjenv3Su+tWOaDtIxXPy+HGINikQLy3f1uOfBIxiXhDD6ZqzmTFrlp1zSk5NgT8nhI35+oAUaDR1oDm/GZwXGzFqJOLi4+2qEbVxp0lA1oT36LFjrKB37toVmg/TfKEmkCsrK/DJ4sVY/PFCWqUD8LjdqKuvg9PhgCyiLITe3yKLIRdXqzW0BEtCJ+2vvHL/tBJE26ckpBKwjM2boVRUWGg3za5fvw47tm2DxoXNwag2tAdRCiwsLBxpnJscxfnMnj17wo9TJrKc2k2whq7jjh077Auf9PKpkpISWkOPtVpSCsr36ZJP8MH7H1gPQFZQO/i1P1DgPUTh1xrcQwcPoKa6+jp2GmMgjyY5ORnTZ83ElKlTMWv2bAZ5xkBzktoYXcr2ZL03rd+AHbSc4tnhg4dsf+TSbtqwEaUlpSjIL+AQYA2O0oV3U1G5G91obGi0be6j0tHKJ+2g2LJlCzIvXLB0OJ0+9vht/vqTgVFM1EJprcoQILXDQJtfm88lKc/NkjFNgpDIebPhnL/U5llNfAuYAujNynyTa1IPxhhr+eRanT19BtpBrv+iTHNY1dU10LXSsjJI0wsAB+mOih4t19qxfRuOHD5iX6GhcZ3Go05O70RERCIyMsq66losXllRYd9WJotx9sxZ7Nu7z67z9PG9fn5US+e6du1GoS7GihXLoXFjZuZ5aEdDJIMscrFV3hgDLa3LupgFgVxWs6ysFPrfgbWuUhZKVlHtSfnIw9A6XL0iQ88hulWMncTXfKAU1M14KEur68YYm3cQJ9QdTqcFkqyg/X8bIyPgYiDoKMeT4o2byquUQN2akWGBKKt48MABq8jkjspFvVJ8BVIKeuVHXl4+EvisW5GeRrtHs55NGqZv9+dPCkaxUtpdkTotjdKKB63eaNWqldW6xnyR4Xr4mjzXBLQiprMffRR6w5uifrqnOu92orK21k9CpCQLF0Ar/vC06RjEca/H47aupXdReD2naDR+HTZiOKYxehwcEgqNceppPesb6yGrlJiQYKd7NCmt6QPtjO/WozvrqUEmXWBZTAf7n94+3S5da943CaXc01G0hlFR0ZBLumVzBrQwW9uJnHSrtXZTAPD184MUlKLAcktFvxSKaNW5Py2peD556hT0HziQlrPRBoEEeC1jlKchgElx3oyvHsipbHaH7t+KT/YAAAdLSURBVKWAq50kspzRfJaRVDpe+qUE5AFJmYiec+fOWlc/gK6/rKzDYciDWstvjR9LCNo+HNLoWWvXihZeSGbc5HmzVr+Vp/cKjF/KLAlL6zatMWnKZPtfko0aPYpuYVu7HM37EI1psoZauaHXWjxKED7CSWitwRQ4jfkicL+00a978wZZA4XNUGBCw8OQlpYKWRNjDESnwzigsVRYWBjS09PhcrmstQgOCoKEDPxzOhxQPrmTAQS0rJ4Aod/ejbwHaCXksmkdqBaP6z6LXvtcyr6EgoJ8dO7cCY9pneqTc6F1qxpbKehSySkZuZmnTp6wgRpjjF05Yoyx1l20GmPUFctjtaNVPBrLS9AFpkCC1NJHYOuoZ3SNgGYnHmoqKSclRTgP0g01vK96ysrKUUwLp/Hh5YICqF4fXx977NylM2Li4rCF1lHbvVLIy+iYGCoDN0t7yC+H9TJUJpy8DgoMRDj56Qp3we8GT4EFvpUfx5+zV7Jucjf1//FpLaLmC3VNwiDAaTnYuPHjMeepuZgweRI0jpP2vdc0E3swBJGETG0ZY6B/OldyMIMxhqe0EwSrBNGHQswLVqB0dDidAPMYY3gwVuiMMRBwNCWioxSNFiOfo4sqa6d9jQpGCTxo9pd14SL0vtGMTZutGxvGcaNWNrlc4XCzfQV+9M4WuZfdunWlKxxJ4LmhwIyqkTIwOlHiCanWGQzLGmMsfdJBspwVnEeU21pfL9fQZrv2JaCUlZfRsp3CqRMn7BrWTRs2QAuo9dykUBSUkZLp0qWrXc0jN7Se00Jabqf+HaTiUTRawbEwKjG1aRsgLfqtvmsL2JEjR6BpISkijbuNMTbbt/nrzwpGMTYgMACdu3SBggFPzH0SCqL06t0LAuljTzxuV973HzDACpgelMrcy2QINCmCiAiX1eiUVAQHh0BuoMZ9alsKQbswZMFkQcLDwxnpDILoU1Le4OCm37oXEhJs3fA4WgaB9vix49CUhKyjFE4Q80ZGRSIpJRnhrnA2eb3gKdgl4B5lJFTBog0b1tvpkjZt2qJTx07WWmvsKHdUL7xSRFK0CoxSFKpbCk7ncmU13fR5PyItbQKa8nkICr3sWCBSHm9Sv+IYLNO4c83q1VCwaM3qNfaFTrNprbXKSv3UBuni4mJcupRl3WXVo4CUeNW1ezdoCkqKJDUllXwNhmgKp3IRfRonCsgKdmkqZxMDPnoTXACtpPjmpeXbenTcDx2TIMgiaLfE0888g2effx7Pfud5G7FLS0ujoAd+QUDvFd0SDlmrgRwbSnDtb0ZXFc4XSNVuBMdE2gYl4ZFLOmDQQKR3SLeuofIPGTIUCk5JwDQ+lBVQ2Y50M0cwACWhlnDLOipkL3exC9sQWAVutdE8iQeKHuuFUdquJauV3qED3fwp6NmrJ7SwQmMsjScdTicGDh6EkWxHq54E4mHDhlmvQosupORSyVPV72LwZzinKWIYKJHAK7imcaloo2lVlmtJ/RoxcoQdM2uvpj/HfP0H9Mf3/vIvMYRBnCBGy/tTaWo3iTyHCAZw5O0ogq4+qU4tXtfQZMzYsYiPj7NAFDD79O+HpORkO1YeO24cND6Oim4F8UmLOXr36W3d/2vEfEtPHPdTv6SxZSm05aVbt25wuVzW2vwpaRQNGqNKKCTMAoo2ok6dNs1aIAmV5vgmTJwIBSC0a0PC1aNnT7siKIDjQt3r3qOn1fwjCIreffpYYZKASlgFLC1+UBRx7+7ddkyk/ZEKfqj+G/srS5xKAGk6Yc7cJ623MJPTC/Ig1L5ALAGeS3de26Yefewx+7pGgUtCrrfEtWvfHson2tSW2hANCuQkcvwusGncO3feU1DfBS7lAWAPAeyX6vnLH/wAT82bZ/dXTpsxA3pOsnoCnAJxAuDjc+YwkDUD6utsjvXVtvKoPd0fQVCLbvVVEWEpOgVqxGvthFE7tp+sZ9Yjj0D7FF0EtyXkW/x1X4FRfNZDlWDIWhpzvbum+/c6GWOsJZZgSFiMMTboEUzNr99qX/TptwRMQNG5hNV7PzAo0JbRb4FbSf1SWeXT2EjlFO7XWG3o0KHQeEr1Kc/NksqLJgFaLqm3Dm9elZXASoHJCiupLbUj+kSzeOo9VznVqd/K4/2tlU1yNb3XdF1JfVFe1e9NoseYz5+RMcYqJN0XfWpf9an/Kq86VYf3tzHGusi6JvpFjzHG8t/WER5md/8rv2gXHd/mdN+B8dvM7OZ9k6BqF/pf/+hHeISWTAEOCWzzPC3n/7M40ALG/1nPu6W39zEHWsB4Hz+cFtL+Z3HgTwDG/1kMbeltCwfulAMtYLxTzrWUa+HAXeZACxjvMkNbqmvhwJ1yoAWMd8q5lnItHLjLHGgB411m6Le7upbe3UsOtIDxXnK3pe4WDtwGB1rAeBvMasnawoF7yYEWMN5L7rbU3cKB2+BACxhvg1ktWVs4cC858KcF473sSUvdLRx4wDnQAsYH/AG2kP/t4cD/DwAA//8VW+tBAAAABklEQVQDACFLjN9TedkWAAAAAElFTkSuQmCC"/>
          <p:cNvSpPr/>
          <p:nvPr/>
        </p:nvSpPr>
        <p:spPr>
          <a:xfrm>
            <a:off x="282577" y="-38100"/>
            <a:ext cx="2162175" cy="876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pic>
        <p:nvPicPr>
          <p:cNvPr id="1423" name="Google Shape;1423;p1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635184" y="354288"/>
            <a:ext cx="2606267" cy="967824"/>
          </a:xfrm>
          <a:prstGeom prst="rect">
            <a:avLst/>
          </a:prstGeom>
          <a:noFill/>
          <a:ln w="1905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  <p:graphicFrame>
        <p:nvGraphicFramePr>
          <p:cNvPr id="1424" name="Google Shape;1424;p1"/>
          <p:cNvGraphicFramePr/>
          <p:nvPr>
            <p:extLst>
              <p:ext uri="{D42A27DB-BD31-4B8C-83A1-F6EECF244321}">
                <p14:modId xmlns:p14="http://schemas.microsoft.com/office/powerpoint/2010/main" val="724531823"/>
              </p:ext>
            </p:extLst>
          </p:nvPr>
        </p:nvGraphicFramePr>
        <p:xfrm>
          <a:off x="1363664" y="1770529"/>
          <a:ext cx="7216750" cy="4180840"/>
        </p:xfrm>
        <a:graphic>
          <a:graphicData uri="http://schemas.openxmlformats.org/drawingml/2006/table">
            <a:tbl>
              <a:tblPr>
                <a:noFill/>
                <a:tableStyleId>{43EBC4D5-1E72-417E-AAD2-183F391744DF}</a:tableStyleId>
              </a:tblPr>
              <a:tblGrid>
                <a:gridCol w="24150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017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286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1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Programme: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MSc Public Health and Social Care in Practice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1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Module Title: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Community Care and Management of Longer-term Conditions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1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Module Code: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0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LCHS7003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1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Student Name: 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br>
                        <a:rPr lang="en-IN" sz="18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r>
                        <a:rPr lang="en-IN" sz="18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NIDHI DHAVALKUMAR KACHHIA</a:t>
                      </a:r>
                      <a:endParaRPr sz="1800" u="none" strike="noStrike" cap="none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1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Student Number: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  <a:t>2527220</a:t>
                      </a:r>
                      <a:br>
                        <a:rPr lang="en-IN" sz="1800" u="none" strike="noStrike" cap="none" dirty="0">
                          <a:latin typeface="Arial"/>
                          <a:ea typeface="Arial"/>
                          <a:cs typeface="Arial"/>
                          <a:sym typeface="Arial"/>
                        </a:rPr>
                      </a:br>
                      <a:endParaRPr sz="1800" u="none" strike="noStrike" cap="none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1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Lecturer: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0" i="0" u="none" strike="noStrike" cap="none" dirty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Muhammed Khan</a:t>
                      </a:r>
                      <a:endParaRPr sz="1800" u="none" strike="noStrike" cap="none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2860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1" i="0" u="none" strike="noStrike" cap="none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Assignment Title:</a:t>
                      </a:r>
                      <a:endParaRPr sz="1800" u="none" strike="noStrike" cap="none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0" i="0" u="none" strike="noStrike" cap="none" dirty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Component 2</a:t>
                      </a:r>
                      <a:endParaRPr sz="1800" u="none" strike="noStrike" cap="none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IN" sz="1800" b="0" i="0" u="none" strike="noStrike" cap="none" dirty="0">
                          <a:solidFill>
                            <a:srgbClr val="000000"/>
                          </a:solidFill>
                          <a:latin typeface="Arial"/>
                          <a:ea typeface="Arial"/>
                          <a:cs typeface="Arial"/>
                          <a:sym typeface="Arial"/>
                        </a:rPr>
                        <a:t>Individual Presentation</a:t>
                      </a:r>
                      <a:endParaRPr sz="1800" u="none" strike="noStrike" cap="none" dirty="0">
                        <a:latin typeface="Arial"/>
                        <a:ea typeface="Arial"/>
                        <a:cs typeface="Arial"/>
                        <a:sym typeface="Arial"/>
                      </a:endParaRPr>
                    </a:p>
                  </a:txBody>
                  <a:tcPr marL="63500" marR="63500" marT="63500" marB="63500">
                    <a:lnL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1425" name="Google Shape;1425;p1"/>
          <p:cNvSpPr/>
          <p:nvPr/>
        </p:nvSpPr>
        <p:spPr>
          <a:xfrm>
            <a:off x="2686051" y="2284413"/>
            <a:ext cx="184731" cy="36933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0" name="Google Shape;1430;p2"/>
          <p:cNvSpPr/>
          <p:nvPr/>
        </p:nvSpPr>
        <p:spPr>
          <a:xfrm>
            <a:off x="808378" y="678247"/>
            <a:ext cx="6763829" cy="5501507"/>
          </a:xfrm>
          <a:prstGeom prst="rect">
            <a:avLst/>
          </a:prstGeom>
          <a:solidFill>
            <a:srgbClr val="EBD18B"/>
          </a:solidFill>
          <a:ln>
            <a:noFill/>
          </a:ln>
          <a:effectLst>
            <a:outerShdw blurRad="38100" dist="25400" dir="5400000" rotWithShape="0">
              <a:srgbClr val="000000">
                <a:alpha val="6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lvl="0">
              <a:buClr>
                <a:schemeClr val="dk1"/>
              </a:buClr>
              <a:buSzPts val="1600"/>
            </a:pPr>
            <a:endParaRPr lang="en-IN"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endParaRPr lang="en-IN" sz="1600" dirty="0">
              <a:solidFill>
                <a:schemeClr val="dk1"/>
              </a:solidFill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Long Term Condition (LTC) is a persistent health issue, usually restricting daily activities, lasting for 12 months or longer, which requires immediate and long-term medical attention (Reid et al., 2022).  </a:t>
            </a:r>
            <a:endParaRPr sz="16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 an LTC, the Chronic Kidney Disease (CKD) has been chosen due to its high prevalence and severity.</a:t>
            </a:r>
            <a:endParaRPr dirty="0"/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presentation aims to evaluate the impact of community care and management on preventing the spread of CKD.</a:t>
            </a:r>
            <a:endParaRPr dirty="0"/>
          </a:p>
          <a:p>
            <a:pPr marL="285750" lvl="0" indent="-285750"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Additionally, it </a:t>
            </a:r>
            <a:r>
              <a:rPr lang="en-IN" sz="1600" dirty="0">
                <a:solidFill>
                  <a:schemeClr val="dk1"/>
                </a:solidFill>
              </a:rPr>
              <a:t>will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critically evaluate the psychological, </a:t>
            </a:r>
            <a:r>
              <a:rPr lang="en-IN" sz="1600" dirty="0">
                <a:solidFill>
                  <a:schemeClr val="dk1"/>
                </a:solidFill>
              </a:rPr>
              <a:t>physical and 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social impact on families and individuals with CKD and its treatment.</a:t>
            </a: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Moreover, effective recommendations will be given for the betterment of the disease. </a:t>
            </a:r>
            <a:endParaRPr sz="1600" dirty="0">
              <a:solidFill>
                <a:schemeClr val="dk1"/>
              </a:solidFill>
            </a:endParaRPr>
          </a:p>
          <a:p>
            <a:pPr marL="285750" lvl="0" indent="-285750"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Lastly, it will </a:t>
            </a:r>
            <a:r>
              <a:rPr lang="en-IN" sz="1600" dirty="0">
                <a:solidFill>
                  <a:schemeClr val="dk1"/>
                </a:solidFill>
              </a:rPr>
              <a:t>evaluate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the contribution of empirical evidence and local, national, and international guidelines for delivering self-management support </a:t>
            </a:r>
            <a:r>
              <a:rPr lang="en-IN" sz="1600" dirty="0">
                <a:solidFill>
                  <a:schemeClr val="dk1"/>
                </a:solidFill>
              </a:rPr>
              <a:t>and ‘whole person’ care for 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individuals with CKD.</a:t>
            </a:r>
          </a:p>
          <a:p>
            <a:pPr marL="285750" lvl="0" indent="-285750"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Our Targeted population would be nurses, community Health-worker, social workers.</a:t>
            </a:r>
            <a:endParaRPr dirty="0"/>
          </a:p>
        </p:txBody>
      </p:sp>
      <p:sp>
        <p:nvSpPr>
          <p:cNvPr id="1431" name="Google Shape;1431;p2"/>
          <p:cNvSpPr txBox="1"/>
          <p:nvPr/>
        </p:nvSpPr>
        <p:spPr>
          <a:xfrm>
            <a:off x="2490700" y="678246"/>
            <a:ext cx="3483900" cy="4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4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 sz="24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432" name="Google Shape;1432;p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14613" y="909096"/>
            <a:ext cx="3845824" cy="4715225"/>
          </a:xfrm>
          <a:prstGeom prst="rect">
            <a:avLst/>
          </a:prstGeom>
          <a:noFill/>
          <a:ln>
            <a:noFill/>
          </a:ln>
        </p:spPr>
      </p:pic>
      <p:sp>
        <p:nvSpPr>
          <p:cNvPr id="1433" name="Google Shape;1433;p2"/>
          <p:cNvSpPr/>
          <p:nvPr/>
        </p:nvSpPr>
        <p:spPr>
          <a:xfrm>
            <a:off x="7699425" y="5553975"/>
            <a:ext cx="3676200" cy="6711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19050" dir="5400000" algn="bl" rotWithShape="0">
              <a:srgbClr val="000000">
                <a:alpha val="50000"/>
              </a:srgbClr>
            </a:outerShdw>
            <a:reflection endPos="30000" dist="38100" dir="5400000" fadeDir="5400012" sy="-100000" algn="bl" rotWithShape="0"/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/>
              <a:t>Figure 1: What do your kidneys do?</a:t>
            </a:r>
            <a:endParaRPr sz="160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/>
              <a:t>(source: </a:t>
            </a:r>
            <a:r>
              <a:rPr lang="en-IN" sz="1600">
                <a:solidFill>
                  <a:schemeClr val="dk1"/>
                </a:solidFill>
              </a:rPr>
              <a:t>Kidney Care UK, 2026)</a:t>
            </a:r>
            <a:endParaRPr sz="16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8" name="Google Shape;1438;p3"/>
          <p:cNvSpPr/>
          <p:nvPr/>
        </p:nvSpPr>
        <p:spPr>
          <a:xfrm>
            <a:off x="130175" y="281353"/>
            <a:ext cx="6834505" cy="5616527"/>
          </a:xfrm>
          <a:prstGeom prst="rect">
            <a:avLst/>
          </a:prstGeom>
          <a:solidFill>
            <a:schemeClr val="lt2"/>
          </a:solidFill>
          <a:ln w="12700" cap="flat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4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CHRONIC KIDN</a:t>
            </a:r>
            <a:r>
              <a:rPr lang="en-IN" sz="2400" b="1" dirty="0">
                <a:solidFill>
                  <a:schemeClr val="dk1"/>
                </a:solidFill>
              </a:rPr>
              <a:t>E</a:t>
            </a:r>
            <a:r>
              <a:rPr lang="en-IN" sz="24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 DISEASE (CKD)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20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Definition: </a:t>
            </a: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CKD is a chronic, long-term health condition, eventually damaging kidneys, restricting the filtration of blood, and causing waste buildup (NIH, 2026).</a:t>
            </a:r>
            <a:endParaRPr lang="en-IN" sz="1600" dirty="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endParaRPr lang="en-IN"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R="0" lvl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</a:pP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8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Symptoms:</a:t>
            </a: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According to the data collected from NIH (2026), the symptoms are usually visible at advanced stages. These symptoms include: 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Loss of appetite, vomiting, or nausea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Fatigue, sleep disturbance, or weight loss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Changed frequency of urination and foamy urine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Itching, numbness, dark or dry skin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Chest Pain or shortness of breath</a:t>
            </a:r>
          </a:p>
        </p:txBody>
      </p:sp>
      <p:sp>
        <p:nvSpPr>
          <p:cNvPr id="1439" name="Google Shape;1439;p3" descr="data:image/png;base64,iVBORw0KGgoAAAANSUhEUgAAAUEAAAFkCAYAAAC+b4m0AAAQAElEQVR4Aey9B4BlS1Uu/K3ae5/Ycbon3xy5wCVJUJ88RX8eD1AUJUhUBB7wQCX5EEEwEQQkCgiCSA4KSAZRMoike7mXm/Pk2Pn0SXvv+r+vTp+Zntwz3T3TM3N277WrdoVVVatWfbWq6pzTzveungR6EuhJ4CyWgEPv6kmgJ4GeBM5iCfRA8Czu/F7TexLoSQA460Cw1+k9CfQk0JPAfAn0QHC+NHr+ngR6EjjrJNADwbOuy3sN7kmgJ4H5EuiB4HxpnIn+Xpt6EuhJ4KgS6IHgUcXTi+xJoCeBM10CPRA803u4176eBHoSOKoEeiB4VPH0Ik8/CfRq3JPA8UmgB4LHJ69e6p4EehI4wyTQA8EzrEN7zelJoCeB45NADwSPT1691D0JrDQJ9OqzSAn0QHCRAjxbs3vvIUrTFKIsy8J7Vx56F+V5fkB4N77rKk2j0UCr1YL84tmNO1Wu6qB6d9ules0nhSt+ueqn8kXLxb/H90AJ9EDwQHn03hYoAQ1SAVe9XsfExAQEZF1gkKv3sbExNJvNAIJKfzBrhU1PT+MrX/kKbr755hUDgqqn2jY1NYXJyckOTdAVzb1326W0S0mSieTXBV29LyX/Hq8DJXDzpqt73x0+UCS9t4VKwMwCuP3TP/0TnvSkJ+HTn/40NHiVP6dV+O53vxt/8LSn4d///d8VFNKGAe2xz6/0P/jBD/CSl7wEr3/96wMIKnFIJw9J/i7x9YC7G95150cqDCxLYfIfTArvUjeu+y53dnYWz3ve8/DEJz4RT3jCE/C7T/jd4Opd7b311ltDO5RW1OUhV+8i+eeTwg4g1m9+fNffbrexY8cOaIJR2AF5ei9YShF89b//pQeCSynQs4oXB7DBsGvHTtx68y2YnpzqYg7BAZigFXjLDTdhemIKeZohIzUbTTS59G3WG2iQ2s0W7nHF3fE7j/5tPPZ3HoM4iuFzj9naLNqtNrrp9N5iWvHoWkgCCllrAoo6AUtpxS+U1U475dAKTclHZTVm66FMWajK0wUX8ZNVp3CBskhxSZJg9erVWLNmTViq33H7HdizezfWrl6D1SOjKBWKoU0ttkl1Vf3qoYw6VDfxFKkshSud6pZn3B4gya8yFVebnoFc1VVt+M63vo1HPvwR+O63vxPaIX5agp9V+nWSGnv97T/sgeBJkvUZXYxAQ3RAIwmS4L6hwgQsV199Nd7x9rcHC+dLX/oSnvH0p+Mqhgkk+gcGIMtLPFoErrf//d/jK1/+Mr77ve/h+c9/Pn7/934P7//nfyY41mhGIuxB3nLLLXjb296GP/iDP8DTyevt5L1ly5Zgjaa0RL/w+S/gve95D7bTohI/pfnEJz4BpfsyeatOqttdd92Fv2d573znOwPYmRHaSeVyGa9+9auh8Mc+9rFICgmuuOKK8P4P//APOP+CC3DnHXeEOlx91VX40Q9/iOc997n40Ac/BAHrz372M7zlLW/B02gNP/P/PBPvUV22bw/1U9kztRq+9p//iRe98IX4Pbbvr//qr/D9//5v7OXk8fGPfxySy2c+85lQ3rXXXgszU3V7tMQSqDWmeyC4xDLtsTtIAm5u7F7z05/iXe96F/7xH/8Rr3nNa3AXwSeJY2zevBkf+fCH8a1vfSuAhyye9773vfjbv/1bvPpVr8LmTZtw++23401vehP+9V//NQCVivhPAoj2EmPyEIBqWf6yl72sszdJENQyXGW99E//FB8mf5WTZine//73ByCsEYRkYWk5rnQCmiiKxDqQ/AJCUaVSwVwzUKZf7zHTbtm6FaqrgPVFL3oRfso2NgjiAnPVTW0qFouYopUsMFW7Mx4ktbjc/ehHPoIXEgCvueaa0KZvfvObuPGGG/AeyudHP/pRkMUNfP/+978P7a2GSvUeyyKBFX8wsiyt7jE9aRKQQYg5K0ag86lPfSrsswmYZFmZWbDsZD2FSs2979q1C0996lPx0Y99LFhKWvr+y7/8C5eaLQj4FCcesgbf9ra/x+DgIH5Ia+y2224LbPTQocsdtNZe97rX4UMf+hB+81G/iQ0bNgQA/slPfhKsrf/6r/+Ccw6PeMQjIOAzM1a3QwoXiZeMWjOTF8b0Lopo6PpAAqpf+ZVfCWU8mfujqt+znvUsfOADHwiW4l/RytPy+hvf+AZmZmYIipNhQhBYytqUhfoJtk0W5wsJpve+972h9C/+kz8hjw9CvEPBvceySKAHgssi1rOUaUC8/W0/6DWAiwb4H3D5es6554aBbtYBlv25Or4CLaj7/dzPQVbXgx/84ABUAkJZigJTWVBve+vb8CcEij/5kxdDJ7kCLO2zqVwBjIDkBS94AX71V38VKm9gcADPfOYzA6/Pf/7zGOfS8yc//gmq1Soe8IAHhPp1Sl/Ys1vzSy65BC9/+ctx2eWXY4BgrPr9+Mc/xutozcra++u//mvI8hTQaymsrQHtF55zzjl40IMehEKhgA3r12OA2wKRc+Fd9S8yvMBluJktrEK9VCckgR4InpDYeplyn0PkNT5JtfosdCqsjX8NdC0Lc4bLagJdpRM4XXTJxSiWiojiCFHCg5C5uPkSFZgxGH19fXCRQ0wgCPkZKHC464478aIXvBCf++xnoQOGiy++JIClyjUzmBn4gDHvyOrR4Kq8OE4gQF3Lw47rrrkW//GVfycQ7sU973lPbNy4kVmYD0e4GKU6hFj6IeJaX2Fr1q1FsVyCyvCUy43X34AX06L7j6/+B4yNvpQgKaAzM5hZsAbNLIBvxOW8eHqamqIgLwWQBJo6KDIzvvXu5ZKAWy7GPb4nKIHTJJujxRJFES699FJo4Gr/S5+p03KvxiWfPkJSpDU3PLIqDHw1i4vHfX69mx3/4CamQFag9snue9/74jWvfS0PJJ4H1Uc8j0YqTpbl/e73c9jBQ4pPfOzjSAiMXevwSHkFTvvijlFlpf0G9/dqMzU84IEPxKu5//nkJz85LLXFQ/EXXHBBkMOdd94ZluayEqcpMx2GKI3akhMUZfnOcnKRdWt2jIKVsUcnJIEeCJ6Q2HqZzCwAj/bSLrroImjv7TWveTX3sD6AP3/FK6BN/QsvvBBX3vPKsG8W0+IRCTjN9g9oMwsAISBlwgAOSiMCCJsEAzMLZZnRNQd9bEUHFjt37gz7gO973z9By0vxN+vwjiLX4Tv3Dl4CoFKphEc+8pHhMEKHMxdffDHuc5/7hHKZ5JBbeRwBX2RmrKJguJPMzEIZEScDzF2m+q1eDS3Ft/DQ5794wq29TL2LB5hHE8fd7nY3yHL9W4K49g61dNbeYORc+GhOQnlp//T97/8AtOeoeswV0XOWWAI9EFxigZ5N7AQ6+iydNv6Hh4fx9a9/I5xufu+738X97nc/vOMd78DatWsDcJhZWN4KDMw6QCVZ6V0WY7FYgJaGitEenSy2aA5c5GppLOBzXILe88orcQ8uYbfRmvurv/xLXHfdddAhgvIJTJW+UCh2lpvkYSauLG3O+aVf+iWs4x6cmeHnf/4XUKTFeiSQEVCpjqqPyp+fTu3v7++HwgPAsQi5mhh06KOP7Eg221nP3/yt39q35ydeOskeGhoKIK6P3OhjO4UCZcD6PupRjwppta/4vve9D/MPe1hE715iCbgl5tdjd5ZJQINem/v6SMonP/lJvJ8nov/6yX/Fe//pnwLQuMhBYPE7v/M70OcD//AP/zC8g5dzDve9733xhS98AX/+56+APnZSoqX2hS9+MXwDZd269cHSkqX5uc99Lnwcpb9/IJwE63N3H/nwh/HP738/3vXud+Ex5K/DjisJkOLzF3/xSvzbv/3bIQcenpallpeOAFjiPt6D/+eDoXqYzSEk6zX/NjMIlD7L/cfX0moz25/u/ve/fyjjla98ZahnyMdonVTrIzsf+chH8DGebr/lrW8NH4f5NOujOIG0Dogks49+9KPQCfhn2b7HP/7xtH2B+3IC+QzL6+bXt1TMyDgU0HsstQR6ILjUEj0L+QlEZA1dzEOPe937XriIS0wdfiQ80NCAF8mSk1UoEDDbP6CVT+GruHfo5g5L1vKgYc3aNeEDymYWLDV9tEXL4IhpYh6o9PX34Yp73B1X3P0KyBrTwcTa9eugcsVneNWqYIUKVLtdsmP7DujzhS/505dgy47tuO8D7o973fveAQTVhm66+a7Cu3VfRZ5678aLd6g7w7thiteBj8pX/S657FJUqhVU+6pQmxSnAxtRhWF3Y/3veSUPZs7ZiKRIS3CufUp7D4ZfcuklwaIVX/SuZZGAWxauPaZnpQTMjFteHTqcAMzscMEhz/wIM6YTzQs0Y9i8d3nNrJOXbvddbpfMrOsN7rZt2yCrTZ8RlBWnvcsCgSdEHuNhdiCvbnIz69ShG9B1DSHcjB50LrP9/k4I9qUxOzDOzPbFoXctqwR6ILis4u0xX0kSuOyyy6APTusbHtqHO/fcc4MVeJLr2CtuhUmgB4IrrEN61Vk+CejDyPr2xc///M+HJab2Ks1s+QrscT4tJNADwdOim3qV7EmgJ4HlkkAPBJdLsj2+PQn0JBAksNIfPRBc6T3Uq19PAj0JLKsEeiC4rOLtMe9JoCeBlS6BHgiu9B7q1a8ngZ4EllUCSw6Cy1rbHvOeBHoS6ElgiSXQA8ElFuiJsNNXubp0Ivl7eXoSON0kIH1fKXXugeBK6YlePXoSOIskIBDUj1OshCb3QHCxvbDI/FKGRbLoZe9J4LSSgHReACh3JVS8B4KnuBekCOEXhL0P3xU9xdXpFd+TwEmRgP5NgnT/pBR2jEJ6IHgMAZ2M6DAr5rl+Q/RkFNcroyeBUyqBPM+QZekprcP8wnsgOF8ap8AfvrmatoCsBe+lGP4U1OJ4iuyl7Ung+CUgreY0z4meANiqI281YAghx89siXP0QHCJBXoi7DQzanlg4Sc1T4RDL09PAqePBNJmA9J5s2ACnPKK90DwVHcB9SDLODuSNFue6ur0yu9JYDkloH1A/T8YuctZzvHw7oHg8UhrGdKaOe6PZEjbbS4VejC4DCJeLMte/iWSgOdKJ+dk325z+4eqbkYLYIl4L4ZNDwQXI70lyqufTm8TBFfS7LhETeux6UlgvwQIfBkPRNqtNsytDABU5XogKCmcYorMIW004TNuFFNReJ/iGvWK70lgGSTAg7+MByI5LcEoiuFdtAyFHD/LHggev8yWPIeZIUsz5KlOh5ecfY9hTwLHJYHlSmwwtDnZ51wS6z8CrpSVTw8El6vHj4OvGUGQipFyqXAc2XpJexI47STQqNeRccXjknjF1L0HgiugK5I4oWJkaLa4YbwC6tOrQk8CyyMBj9nZWcT6t6JcDpvZ8hRznFx7IHicAluW5M7B+xw5D0eWhX+PaU8Cp1wCHjktwGajgVKpAhAAvV8Zu98OveuUSyAnCMaOINiYgdTCpBzynPKa9SrQk8DSSECAlzZmETVTVEp94VDEB21fGv6L4dKzBBcjfjBW4AAAEABJREFUvSXKazwli5yhUa+RYw/9KITefYZJQN+GqtdmYFTvQrUKWYKO1iBWwNUDwRXQCYDBaA02eXIWJkcqCoIHvasngTNDAtTpxmwdSSGBcU/Q2CqnFQ/dU32ffSB4qiV+mPKNGuEIgsRC6KMyPQA8jJB6Qae1BLQczrTnHUUEQcKOlN5T8U9xq6qlfrA2p7gWveKJfQbHJXFQlCzt2YDoXWeaBDwP/tJWGxEtQURzsEPr8FS38+4XPaAHgqe6Ezrle86ORfjMwfSTWtw48ZopO5G9Z08Cp70EfJ5TvxvwBEFn+oygg49OfbMe+qDH9kDw1HeDauARxdwrgUGfpl/a5bD496gngVMjAc99P1HOFU6atlGulIEVNMFfdt59eiCIFXJFUYyOsmQrpEa9avQksHgJSKc1qetXktI0Q6VSgfFv8ZyXjoNbOlY9TicqATOjJdhZG6RpivBz++hdPQmc/hIw4+om96jVaoicQ1IsYoVhYM8SxAq5zLhHwrpkXDJ0ZkrPt959AhI4bbKoh7ukSnf9cvXOpQGNKL0diRjNhN1YejsBwbMyHsES5JJYX5eLkhiOK56VUbP9tehZgvtlccp8OgSRgkiZ9REZZ+DsZKesPr2Cl18COfTn+QTaac5Dgxwp981m2ikazSaatRk0xvdgdmwXant3Ymb3jkA1unqfndiFxvQ4GjMzaLdaSLnUzDLPPWVqUU4s9Bn0t/wtOVwJHp4tYzVgtP7YOKR1WoLlKizWoYjBmMIIjofLfbLDeiB4siV+2PI8Z0gXlsQ5l8OHTdILPKMk4Dz7OweMwOVbDbQak2js3oJt3/k6fvLxD+M///5N+Ne/fgU+/KLn4f3/9/fxj898YqB30/3nZ/0ePv6Hf4RPveJl+Np73o5rv/p5zGy7A83ZSaRoIbMcJv7ZqR3ehGMasx4+Ixy3WygUy3w3rLTr1EpppUnjFNVHE6LjjBlzlkxpCUDac4rq0iv25Egg1+fmaPm1ZyYxcfuN+MxbXoc3PP1J+NJr/xw/+9h7sOtbXwJu/ikG92zGmundOD+dwYb6BDY2JjDK98quO5Dd+GPs+I/P4JtveRX+4dlPxQ//5YOo7byTlmENaZ6tCDXScli/Jq0Vjr4t4ldErXDA1QPBA8Rx6l5cFCFJEjRpFQgDV6KynDrpnDklCxT0mbl2axabbrwKH/zrl+Ijf/JHmPrG13Exl7CrSx79BY9yAhQSakHikJbKaCYFZGW5RdSTCLViijxqo5I3cK7zuDht4cYPvR8feuEL8JV3/T0mtt+FNK3T8iIPzbKnSITOHNrNFpwz6neBy+BTVJGjFNsDwaMI52RFmakkQ6FQ4CzeAo+HqSwhUBErjDoQrUp1fV1XYT06kgQIRowSCOqHBK768pfw8Ze8GP76q7AeDfTHKUoEt1JUQpEUxWW4uAJHf+JiJCaKUHAkxCi2E8R5TJCL0DZSTPAsA6MTY9j+2S/gIy9+IX782U9jcs8u5NwvVLnqJ+ja59HLcpMnGLeD/VcIJ8NuuQs8bv4rr0bH3YTTP4PloJJEsFIRyBoAlzIrqlUaNCQNY88Nb48sPBnEemM/sR2MmAvopOy8rKjWnPTKeFp4ed5GmxZZa2YK3/zAu/H99/49NrKvK1wW+zhCxr7PizT/ykVElRJiurG+XRE55JwPLTI4AmBkDrGI06TzjAAlTMfDERANZh4DtBAHJnbiqve9g2D4PGy56ido15tocr859SkzMFNOYgfyZv/pyfclu42cDMYn2D79o/WY9UJUgLHuCjcYYBFO6FriTD0QXGKBnhA7Dg5zDkUue2QFZlRWMOyEeC1HJtWFg8ZE3HA3H8FyD5fnB5ARHGEcZNyeJ5rDhQHnl6NGpxVPScBTbmg28JOvfAk3fulzGCEAxs5gBEAUioiLRSTlEqJABRQEgqWE8QS3iGQG70h0hR+5y+FDh0CvcHyadwEwM4JujBx9eYp45xZ86rWvwFWf/yTy6SkgM3jzJED1MkA5sZxXu9UM7KO4ENyV9nArrUJnY320VKEmolAqEfs82jxJk4KuFFlwyMCHQWfIWCnBnKwT+TvkO+EcUSkbknNIekRsS8LUPRXLabFpH3DbT3+Cr7/nHViTt5BwDw8EtSiOEXMvOCEIqv+LtAi1bExKBcgS1EenzAhcnqLUZETnWLfjhApBXO5R4eHLaG07vvWuv8WPPvNJZLU6+ypFZhlygmhgKd7HYnqC8dJtgSCbgDiWTixjYSdYx56GnqDgljKbUWmN4CGFj5MYtdps0OGlLGMxvFJqcJOjpe3bNFTbQNZE2m5Cyt2mddNuNNDme97kjM/TbZ8SFEk5B2FGa1EDQbSYOpzOec080tokvvnB92CjtRFnbVicwLGvo0ICWX0FWoAJATAWFQoAZe5FMOiiV7DGiSVMSQo6KknenktRo1VY4lL8nKLDDz/xQfzg0x+Hr88gZx+KU2CyjLjkqTfSgSiKIXAWhTJX0GPlg+AKEtZyVkV6aFR4ZxHCcjio/HKWeATeqgij5IRBQiU2bqzbbAMzW7dhx7VX42df+iy+8+6/x5f/5s/xqZe9CB97yR/jM3/+//CVt/4tvvX+d+Kqz34Ud/zX17Drlp9hdnwPUi6HZAmR7YoC91Cfk/DwtOzvuOZHGL/5WlRzTiAcdW0CnaNlFBME40IBSaEATYIWGbwz5KxXyr3hjEtazz7wnFD8UScU9RgzzbvVf4Rb1FFEO3NYhSZ+8ukPYfPPfoaIFuK+zjg06zwui/SyzlmWocSTbRDJ1ZZFclzy7OyOJefZY3gCEvBamlBJYAlyDpp9CnoCvBaaRUvZPIAtfbQYoMHWzpGSZrlcm23MoD6xG3d+55v4whtegw//6Qvwub98Kf77nW/E5i98EpM//g7SG66Cu/VnaFz7Q+z9+ldw56c+hp+89+342hv+Ep95+R/joy/9I3zv4+/DzN4taDVnkbUzWiE+lKryRH6hFT4d0qkxJIEYpRramdZn8dUPfwjVyCGNPFwUoeAiaCkc0SI0F8NcQoopjgg04MJEmLfaACegJGMeggn0zRK+5xl7jX2Fgy/qEDdriTWevBBcT2aZ9i7geJqcY6A1i39/+1vQmq6hxfBcfJgGS355qnAONFtcOKSI+gZYH07zZkte0mIZusUy6OVfSgkYBwiXQhmVR8qJ5b0sDFHQ6nDcI3LhOKPtMqStaYzfej1++LEP4gMv+EN85rWvxLb//gYqE7vQz0E0QMAsIINO/LqUmAd3NFFhvau0YKoE0Uq9hmTznbjmQx/A+170Alz175/j2cA4Ui6rVbSHasBB4Ze3naeC+74m0TNGC7q2eSvKFgHOwcxA2KPX8d3Cu/fGrQbrACC3FDICoFYERivKC/wIhLn8ngxFR2uUKdIHvo5lkStAS1KUEEwbW+/C97/4Obi0rYSkkIHu0t4qt8WtErBtxXKFzJenHDJe1M1eWFT+XuYllICZwTmHnIo6ZythOS9HC4DYRRA0cAsPGcErre/F9z/9Ubzvec/BrR/9APp23oYNUR2rfAMVbeizbmYORgtGe1rG5ZxxY9/RBZd3WsqZGYwVdxysZUux1rewbvdOfPOtb8TH/u6VaE/uhueAzpiGxkhIC6bl6+l/q+FshRzn6SH47Nm0CQM88S9QyKYDIy55wUgzgyMogpdn+wPI0dLLBILtNjzzeE6I0gctKeUqHZMv6Cb7A/hLxsY+H+Ih19Wf+zQwMwmoH5xquyCWx5VIzW8QBMW9XCwdV96TmdidzMJ6ZR1dAkY4iAkkGYGGY+LoiZco1sgnYmFxq4Hd1/8E//KyP8O1H3g/Lio49MdcdhVyGLUkZsKIrhVixNzfKVYrKPf3odRXQZFU6qsGN+apJid+CFwjtqfJ5V+r4JFkLVwAj/p3/wtfeuPrMLtrG0BLJAcvjRYRvWfETVnxhoA+5/J/7+ZNKLoUFAcyCVOgQwGZGXGJ0x3bLoDLCXgpwU9WoKw/0Prrgp/icRyXI7iaymKejp9l0S8QLcBQmNiDf33NX6ExOQ5NRIxa2ps6BfZ3ShCM4hhREi8t/yXk5paQV4/VEkjAqLjaAJcCLQG7o7LwKosDMGu0cMf3v4v3v/QFaHIZvKoYw2itRMUKKskgCqVBWKWf1IdiP2mgivJgXwDAhKeZEYHRkZJCEdrkj6n0AgGOc+5DRWxKjFbkkNH6GWTcth9+B1951xvRmtrLOFYg1FI5gueMeTjJl5bW3j07wZMItDnaMgIgYe/ANhIwghXOSUEAmOvQIkyEHkZLUgAo8Dow07HfjEnMDGb7KefeYO4dhhm245of4ob//jb0YWbPtCI6S3J3edW5H5oIAFnekjBeBibslmXg2mN5YhIwwEwzdleFsGRXhyOf3M/zpBQ5mrQ8WjMzuIGnvV9582ux3tqoRoYkdihUSoiqZRQG+lEcHERleBXKw8OIylWAYOdcBDC/lm45l2/6JzopD3Q0WCMujY2Kn1G7HM3CKDfwRmp0ObgHDNjxg+/j2q98HllaC8t/5EvW1FPMSDJmY+i0OQvk3P9sTU3AvGffAgnl4XzE5jqKT+lobbM/kHN/jvuomT66kqt3CJXMQ2MQFFAnP1tG0UFE77FvJnS0CEVmfGEOT2rDI+MWhSz973zig6hx3zZnX7ZJrBi4YkbGdIu6WZCW8xnbJEsQnBAWxW8ZM7tl5N1jvYIkYFR8VcdTGT2HkcZdxsH5vU9+GF/6h7eg0qihZBGSQgHhc2sEwUJfmad6JcR0E77H2vvLyaWVoTVTR2NmFu3ZBlJaknKbdfq5nGMKWOTA8a4xFdwQxkFt9MjSrRIMv/HBD2LH9ddCQOGdZ8yZcM+1Q45J6jnl00A4uGXz5IJxNPAIbgQj7gF6Wn4CjGAByk/ZgJRzj9YLkZhPt2Qnkn9h1EltZjCzkMWz8IwQl5NvgWX4HTvw1X96L9ozUwBBG3OX0s15T9Ax5LSChahhKTxX/gkyW9ZsPRBcVvGuIOZUemIQQUnKyQFRb+Jb730HrvrEP2MD9+zKDIpckZZeGU4WIPf5tL/nCgksiTh0cqTNJtJZAt/kNAFwBo16ndt67UA6yZRVqOVcl8CRTraHCMEcQznYRznIv/XBDzP/LFJbtO1xSDmnOiCMez48Bc8Wh+p49gP47kkCCVnRkluuQxARrTFPYMxF8tMU1Lwzn4ihgdeJPJTXhzoASdtjmDPV7muuxs5broNxOc5XAibAKexE2O/Lo3K0jFdAHMXUH/lWJrmVWa2ztFbUHE91sWVsvufgs3Yd3//kR3Dr176MNTy9TfIGIp58FCsVLoMriIoJIEsOBEwOTAGfls2N6Sk0Z2tIW01kLS6qOFDDgOVyWC44aEUa2EYAjJj/cE2x3ADLkYCHMddchZ03XcfVYJPYwNazfjhDrpxt0TK4xIMkF3Ei4TtgULinFYZA7HTKzZNAwANd+XPKXX6J0HPScNxeME5GOdOXl6EAABAASURBVEesJ7DiOC8zg5nBkZeZwRt7x0Uo+BTl1gx+8PlP0TJt0UZkH8ATBLGoy5g75yQnfUsKBb6t3JsiXbmVO9tqJvXLCCwu4sEEFXVp26+5napJC2zzNT/Gt9//TgxxADgNRA6MqFxEsb8aPtlf0MdfCGLGk82s3kKqD9bS+mvP1qHvNbe1ZyVrgmkwj8gdh6N97VAkXxKOe304vOWaqORNfO4d70ZO3ow6o24BgDmHysBAAHgQXDzl5gmGfk5uXvKnX5OG/Dn7P+OkIleydZSoiyPoAErfKe7sry1UTBT0QUmN746UkW+bdcldioJr4ab/+ham9+xiPXPG6vZ6LIpSArmsQRcRcJdcnxdVtQMySx4HBPReToEEpJlUSmogclplxhkaWNqukWpnAq/6NL730Q/inFKMsEhxtPqKFTj9P9gCy6SFBu7leA7EVq2G5tQMmjw8aTfryLnJbVxQY448XZFxL0kkYPP0H0xgGMhX40Dp2pEnHBgcj0uL5jB263XYeeP18KxfihT0gDhB7jgNL2OdDWprDINLihjasBENWnignZW7NtuWgR2NNuWcMzyn6+nq2yGeE0/OiSojQKWUQBYZ4mIBUakAyBp0jlyx8CvInoBG+YN+o+TBygmIM/opbai/qjzAufF736HxmbEHDNCp1sJLOTQl6w/qUEZWPqamSQEPTbUiQtyKqEWvEjD+cXTAZy24KIKZLbFUjLxTbL3hWuy64XpEYanCIgi4caGIpFiE5+FEyhPedqPJZe8sGrVZtOb2/XJZLEyue3/NOLhAUoCIkYK3+QTFB2KkXKbLSYAh4imp2jxYdLj5Jz9CqzGLTno6p+3Nxqnv5LANRtBae8llaFiC3DNQMsgpszQPgNPmPpwsppQHShktJy9AZDxTwJOPcVsiEvjFETA3Wk2R5L2wW4lFSu3JE5Q8wiUgZFGsF9BXjHHbT34M7nVAYMkHTvzyLMOzK0lsAygD61YeK++aE+vKq9jZVyMqDM2fjMuhiCC41O3XwPG05r72rx9HxWiJ0DLInYcGWcJT38hxz4oDM2220CTwNbg8lT/jwNQHdjVglqxO3jhAtDynQ2snZrvv+OlVAPcaVU+s4AFzPDIIMjPD2gsvRrMyhCYSNjiCEXlyWn6SqwCwTQCc72rCUV7nHCLqQsz+kf94yl5IWpUj8kwce4fdt9/GPqhD3/QhijF08beRhZGZccuF3hV590BwBXSLFJ44QKPIQ4NBoAQqDpbw0n7T9J492H79z1BBG1qWcoTB0cKQgnoOSh1utHngIUtQn/sTADpu1jtzTE9V5oBekirRFPQcdHngl6PEpdPE5rswvWNbAAhoVIZH8CxJkaeCiQBM4NW3ei1++QlPxXhqlHxMy8sg8Mlp9QkARU2dvGv5yLAQN2d5i4f0Q/UXLzOT97jJzDp9CNuXV/zCS+65NZEhGxvD1LatyGmd5iHiRB/dMjzM6Oct/T5Rbsudzy13AT3+C5OAlCRtNsLgqPb1UXkWlm+hqcwMY9u3osK9n4LPyN8DkYOTlUFrgwgM/WpJRksw5WDUAKWxGNhbeC7+YbDAxAXXCHOd95i+QtbEtttuhhFwoeBgErKOIcfp/cjiBPd55K9j9eV3R5v+NDLICg+nxOx4TXyijFZ3FwC7wGeOfURaTglI3Nq/LLMfrv3WNzsgqMDlLHQF8XZLXpcew+OWgDaPkbcxOzXFxWGCgr6VscTjX6C269ab0ccTYU+gMUtQ5IAsFAtwcQwBYhh4HIjGjXlHS0TWoshzcBzaKOPSzohXbh+BPhx0KYVx+RuI8XKZkalycpW9YYBFSHhosO3WW2Bqt3XCjelxBlyObXBJAQ999v/FZGWYLVXLcuTsB00+EWXt1OTcgfNTh3KjfPhuhpxLScnFZJUznXKb5/MgYjFHvNW3ZswTyFGypqLZFQxDxHeHYgTc9OMfIOe2hAD6iMwWEOHZNhG0wuByH2z1ArKdkiTulJTaK/QgCRiVMUdtepoAWIHRQqNWHpRmca8ZFXvTDT9DkaMsJ+hYlCAhabmFyDggCHVUWO1VdQaMymMYh6J8h5DAipWkIcO8rH54PyQVI8BUFshz2aX0IRAczZ0XlmBKhNmZWidKcdDFcDmnOUVsYRxFWHfFlXjcn/wZWiPrUI+KiAj9ESWTmwcPyqFT85zzUR6BwJfzlDZFmyfm2jv0XCaD+8WeB1pGeRjzzScGHcfNnGZgtUIedUPGh9Ruz5ZNaHAyVnSIPOEH+WurhfUE6+67hZ0wv+XL2APB5ZPtgjkbFTDjbKlvYJS5FF5yhSH/5vhebLnxOm56s1ouhotiWIHEwQlpPK0RTyswJ3n6meqYt8AyDFDylz+g4UG5hI2EuwBrGmiyMPR+UDLGc+TTWvKg9UMyb7CDE52u7xSCkTJOPhvvdT885pWvhr/kHhgzh0ahiJx9ELG1MRvsOCIFRpICeFLvmy2k9QZP6RvQkjln3wQ5Uhb5PCJ7vh3f7VQYs2Tck82RgwYnwL3J6ckJ1oYRi7z1TRGVkRO4g34skt9yZafIl4v12cJ38e1UJ7So6Dln+nK1Ak9tJAYsnjE5aNDkVPJbr/oBCs0aNNi8xYBAkIMvZ+ECspxWYNZKg3VgZsQzz9xHvqXUyifqDs6Dc6jsjBZAyvJbtGhaHAxtWaIcyMqvAdKlnACxesN5bDsrFIo9mFsIPC0fxraBMreIbUuKGL3ocjz1b16Ln3vGM5GdfyHG2QkUDSK6Dg4R/wo+Qj7L/mikyGYbaNebPLUXEGaEK4/cKAryk5vRL0BkyHHd6gNlEABmtDsj9lOJfd8MILh4+UfaZlH/c4J35KuyViK5lVips61OnsvEeq0G5wylSgX0UHVsacRANtoPvOa730DVci6BI4CD0rgfaFqumCGnJZe2WtDGPOjHcV5dEJyfTW3SIMs4ulNSRuDLOchy8vds3fy0YB1SGC65133hWV9P/wHxZ8IL22XwhLgczhxK1WH8/P9+NB7xtGfhvo98JJLLL8JYXxm7KYu9zmGSADIdxah7INcHqHlYZfJThmCaYrmESl8VcSEByBuLGMmhn5CzoAwF1q3VqAeWWMTFbkbESdbEj9asylgEu2XNugjRLWu9zi7mBIlGfQZOP2FV4hkdrYDFCEAKCA6WnLN7SvBpTO5Fc/tmFHLqOVHGIg+XGIxKGlmMyDsYgdiYBxyoCy7bOKxJKTO0WWhGHjn506gksAIsGjk38/PcqzokjmLeQARnJJZlZmjzfeRu98LohRfDyEsEhtN7htxs9JxsNQlklEnKZeddN16P6elJ3P1//CIe9ntPxqOe8ww89GlPwYMe/Ru490N/Fff6tV/GFGWUydyjjFpcKXjnUKiWUeSKoVgpo1wuc2KLO9scR5GWQEgE8tPnAI39BaKqvi0CGCyLeXRhcACX3k366TnBm62FOUMUFYAoRrPdhHElgBV6qc0rtGpnT7VyKshsbQbFUglRkkglSYtvf1BGM0zs2IJ8agK0ATnfG2hkwCLyN0elJymhgIpBCyhYqUhG6twuitBK29Dv0QnwBIYp+cmlo3HXSRiYG4yDL2ZNCgTM3CXYmQMP/I1HI6pWmTYHU8ylP1McAxulmxNBjqzdwKZbrkfWGMM5565DdWAQ1cERDG/YiLWXXozz73E3XHjlFbjsfvfCFQ+4L6aYfZZ91MpyFKgj+h4xOGFmmmWAAIAucOfLMW6KPqS0eemMIUbtyAEYwdrT6vQM81jEZeRK/ar096PFQzlP/VgEt2XN6paVe4/5sSXAGXlmYgw5FXpozTqmJygZqII48Yv5ldnIxdF62Hr99eGf6pgZIiJgHJbBjgPSQwMp5+DKaI12LAUc96V8EYGwTR5h349uO0vR1oCi5dFlaGZwtGTMZYDLkbsCdrcND37a03DJgx4IMwuEM+ySIZebg1EWLm3g9ut+xH2+PThv/VoUkwRxqQor98NKfXD6pe5qCclgH+LBKi78uSvRHq5gjPu5xUoJBaWndWVmQWe0Jyvr8rhFZvNy0K+JyXNikpXYnpnh6iBnfeelOQ4v2RFMmYGeMkFQutVuNBiwMm+3Mqt1dtRK4JESLMZ370ShkKDcNwC4iMrHOZj3oqUQlrnAjV//GmKe+ho5c+zAzMHMAnuBb8o4ASEIyKpTiDiOh1iZGcRH1Q4k9iTxE5kZIgKlmcHHBUzHJeztG8ZD/s9z8Qu/9TjE5SoEkCKcYZfkITmDBwTbb78VaM1i3drViIolGGVhUSR4BDuFBLg4hvHkngiJ0vAAHvArvwQdfhRiAqYA0DnoErio37wmG/adwo5EZkb2Bj6gy8z29Qe9LJ+gx0MrWYLTExPwGScqnODFBhsJLK7UV4GZYWZiEp4TvT9GPU+wxEVl60hzUSx6mU9UAlKIFveGUi4XKpUqLErIippDlaRncbeRDxWuQYXefvONSPiqIGcuKKWZBRdMk9Ny04CS3p5ooWZGO8KjzaW9d4YugQPWTGV1ODsXoeXKmB1Yg999zetw3998NCyuwFncSbACn4utkhO4ZA1M7NqObXfegdWrVyMq98EnVfioGNhb3gbXyTSQPdhDMMotjmMkhQIPrDIUCX6Rt6AZOZ8C1SzLIUvQhz2HwOaYD2MKM4OZ0de51e/aGxT3yDym9uyGPi7ViV3cM+bkXiwUMTVOEKSuLY7b8uR2y8O2x/WIEsgh3EHGP/BIoD6+h8uaGNWBEWYx5AZkVFDqO99P7DYeiAAcKhwct133U/THEWJpOvnmkXEZSr70c5wRozwcFT9UiukBw4IuJuMNsgkEvmg/M+emfwERSj5GCTFiFhIR2xOX0fJwmPUJ+i+/F572N6/DyEWXwRdKcOaYXRXEGXB5QpSX9EmA7Klcgz9rY9OtN+CiC85BqVyBWQLHAzCjzDMeHKTtGoGnDmMu9Yck4uAoSR5YNHMUCYiOceCEpY9SCQTVZzmtQPXBggXHfurwR1iyGhWNQWRFPchjlKMIe7dzD5mrA5zoZexLo/6pYhZzr7tKHc/Q4pLeUzp5ly/r3vWeStedysLP3rI91ZnE2b82thsuLqLcPwSLHFUEHDgW3BOXT0fNPAfMlttuohUhNSc3I99A9OsOSsi0HKSOw48jQU/FHJMCx/BgUvLkDeMAys3gLIIR2ECrz6zIAZBAPyW10xzie94Lj3rhn2D4wksALe+YnjfOrMvD+Oe7jWI/bL/rdhQTRwAswjgrOMmIWyHIWsjTJnKCZE6LkVrBbmBO9oknGZiHy+accbmARX2mcGOMc4goY0e5mhkWdnnWLCd1UpMVPIHY65UTVETP7u2b0eZBnYJOmEJ1jOXEqHCbR1Zruz5L4M0DSx80nIWFt1P7cKe2+LO3dCmbfq+v1qhjYNUw8YDmEnXCKJJFdwotDKma58DaefNN4NgDtREIikeHt8rxHAEaALImGHTCt5mRvRG8gVkexExzSTyWtrCDM//JJ5Y1AAAQAElEQVSO2RlMW4Ty+efjPg//X7j0wQ9Ai43Pw8AjKJ9wqSszo6ckQOBS7bTTF3G6a06PYQtPg9esHmFUzBDHA6mUk0MdaXsWsgTVVyDQMQKMgFzPfbmMNDA0hCYts5x7aoE9J0snyzCJEdHKB9/BPlCZx0Oe/KQDQS1oEWpJ7C2DEZR3bt5EVp60yJtWoT7Oo+2R+vQMVJZ1We7zdANOjbvo8XZqqn0al0qJB30lCEyOjUPKPLx6FHAGdG5EAJiMzxO7vXdIc8617TraW7aSV0aAEiwazAz6OlMURRD45bRSPNNmck+sOISBZECTe1SD69Zi3SUX46Kfuzce8IiH4RHPfiJ+64+egv/5W/8LV9ztIlwyUMSmn/wX9my+BWjVAQ7EXGB8gmWvtGyCDUla9fKUR95uYc+2zThn3WrEtHxBqw20/nxrBq3GFNJWjTJo00LyMPZDzjxpq83wFtJmGxknlXJfFQWeGmeUsb59w4UmcvpN4EcQ9NQdvavMEyODEQTFF7Q2E9LYzu0nxmpeLk+/6hWXCihUipgd44EL22OKYNxKuRcz1lZKG06remSsLcc8tK/T+cGEEqJCDBjCJWfRSkKFbhNc6uNjaO7aBaMVAQ4UM4Obc82p61UaFn058q3XG9BgvM8DHoDL7n0vXHq/++C8K6/Auksvw+C5F6Bvw/kor1mP4sAgNqwqYeeNP8T4lls45trw5uC7Alh0bVYIA896sKPbzQb27tqNvoFh5C7mhJHBCHy+MYmM+4B51oSn5ezTNoGPpIOyZisAYM5+y9mPES2+an8f9B3flO+aNGKGxUkCF0UA5c8pD4u+qA6e02VEi7RRmwY75cRZqv3MnYNMWcfBVavYphba0hPKhaGMXRm3WxnVOHtqId3wVOQWl4kZlb1/cBjOSZEBsznVmHNwgpdZjpgHFHfeeDM5NLEPYsjfBH4qDy6UR31kmuO/M2ZkERwnrCxBt8QTwLVr1nL/pw+Jvs0wNIg+Kn5SHYQrDcBVh+D6hmGDq1Cs9mPj6iHsvOUa7LrjJmjJlwMQ0eEtKdE5nW9TG3LoV1mqSYLwiz2Uls9byNIGclqD4FLXpTnyRgtNEfWhTcpaKbJWTvJMx3iXY3BkFbxFcKSY/WeUeeQcYpImIVNxWMhl8HAEVPJmH0IZSVQNhhoSHmjFIFjn7NeFsDtcmlAXgzFOdVOd+9nvxnZM7eFBIPc1U8aBbZBzqsnhVNdgXvmenSKaF7TPq3DRvoDT2OO59Ny7fTuVDhgaWQ0zB+PfUjUp4+mwI9Buvv5GuCgnZ08y8AFw0IADCRpIJnj0OBG5Ko8sEo/OFZHfzNRUeIlp2RbKJcQ8+TVaLEQAuNiFD/oWkxKiUj8KlQFsWDuCHbffiPrEHiIgLSR0uQU2p+VDEKOKqyWeFt6ubXdheFA/kmuAT7n6bxL7WmjTyktp/dVnplEbn6AMptAYn0I2U0M6W0fWbkNL4VRuq4EhTpbsUooyRmTilYPMSL6LYyp2QeSpeZ4pAwaJlaMORMbTaiCxGOCecszDOpzopfqRyBoReTjqW0R+CZfE9ZlJAnsLXPmzHMfYU3+vjFpQDmFQsZdzkvwMOuButVqdD+MSKA+IOM1eHGfBJk/J9DW5wVUjiOICQIXBUl7kl/Pk8fYbr0dBWiiZMcycg+nP8al3EcvNWSc6x3Wrj9RXIvnNDDM8UfTkVSgWEaxblgW+U+shMtp6kQMs4YlxsQ+uVMGaNcO49vv/icYEl+0ECQ5HQqEBfHaI3tPoNraZTSQweTRo7ccEmISdkLEfMh46ZDwwShsNpDMzmN62Df/9pa/iS+//ML7wng/gqx/6GL77uS/i1quvRmtaYNGEsR9jWoVb77iLp8sEKMrZSx58ZNw/zGhN+rn+VfCJkpGf8rY5QWvvMWEf6n2pyEURyn1DaHF7IOfBC23RpWK9aD7qr0UzWSiDWq2GL3/5y7jqqqvQ5gyXcja8mh3+uc99Dru4d/X6178eH/3oR6GOFU91rgaZ6BWveAXe9ra3hXyKEym8S3oXKc98UrzCVwxRyWqTExwqQP/QMDxnSR/elrKG7FaWM75rC4ochI7g58lecqETSnPmEFExu8Co8IWQeHRlKr5mFrIpzNHf4J6WmUFxArGMfZy1mrRsmtwTqtMYkhXgYVwiumIJxVKCC9avwqabOPDr0wj8ocvzIaJzmt2SiBGYZmtT6K8WAUuREwA9T+tz7omltJjv+OFP8IV3vBe7fnA1+vZMY/VsG/1Ts6jdtRnXfvPb+OwHP4Rrv/s91HfvwW3XXIfp3WNw7LkoiWCRoyWVB6NAcpfMcByX0ouUV6TtGWWXZSgAbBMR+4b6weKwZJdFqAzxAJAm4OSeXQCtZI+V0b8OJ/GSNffe974X//Ef/wEzw+23344XvvCF2L17N0qlEvr6+lAoFEKcOkkgqTwCzL1792J6ehrqNJGAss1TtBb3UBSvsG5T5Fe+hmZcDkLxUnqR9x3Bzw/r5jspLi2jmakOCJa5N0adWHpVMAf9HBJRBxE3uQEOS2o4n9BlZjAzeQ+hjnQOCV5QgPKqLzSoAsCyDE9lz7n/lXPpl4l4WppzT0yDwFyEiP1dKCbgjjm23nozlDcUJmZLL5nAetkfoe7AxJ7d3AJwiDgRyaLLqY85l7u3XXUt/usr/4Fhtn+A2wUJcjju4yYEnwH23WiUYCj12PTjq/GNT/4brv7uD1CJCwAtPw8LUvFUnIxWYkr9zrl6AkF3Qe3yYFIfxtHB6RkF78DNFI8RfWLh4ASLePdmKPYPICkWMDM5Bk8LFmwLVsDlTmodKOVWo4mcnTkxPo7XvPrVuO997oPffNSjUCwUcd6552LD+g0hfmpyEp/5t8/gDbQOv/j5L0CdrmGb8Yj92muuxXe/8138x3/+B970pjfin977T9iyeQvT5NB/7brl5lvw3ve8F29981vw71/5dzRZ5k+v/im++IUvYmZ6JqSr1+vBKr3pppuWTwRsb0djWYSUlNSemUJrtoZBKplLEjgOBLWLKZbwNloJDWhQRdzf8d4Q5SLAcfBwBFAG3JoO9TOACsokgAsBWOiliWRfWvIAeWtAZubhyUvWj6MAnPdcHmagOUjlb8G36xDogQAZ8cS0WK5ilFsDE7t3oMb9QeOg9mTsNSLpnlY32yq5iGbHdyHmCDOL2O4MKbd0ZnfswrXf+DYEdlzyUE5AXmJ8hbrAPbOE46AQxbTgHQbiGAmt6AItSMetAu0h5uQhMJScc46FnCCod8n+WHJSnXLWL2Of5EpsDiZCBOO70WLNeFATFcroX71GIaSluTv8jXx5SqwfieUYUD2WhvviuLjFZT++3F1BzNCi++u/+ms0uDR4xSteiSEuCzPODAKuf//KV9DikupDXA68/nWvQ40z5xe/+EVc97OfceBycLETv/mNb+BFtCDf8+5/DDw+8uEPQ2kzguv01DRe+qd/iltuvhnr16/Hm9/0Jnz605/G5k2b8KY3vhGbN2+GQFiWpZbfs7Ozx9eIE0zNaof6T+3chYiKN7hmNRA5WgAICoglvIxKzsIAFmo87RPrtsvRjDwaLsNslGI2zpCbB2+mQ6cO4QXHfWlwqSxwZOm0MqO1m8kC5ZIc9Cve0+85kHOejiJvEwhJGtAEvEhAWCpiZKg//MQUmIbZjrseKyLDnAw1abe4rxezj71FQb45LeHrfvgjRDz4KLFvElY4iiIkbHuxUoJ+caXYP4iI745bGLIO+woJ+mgpt3k4os5qc2zkXP0I+KTHnjq/EABkUVA/5NSNlGWzq2BmgbQ1YkzguGQ3AvDounNZhxJDlu4Wf4OhONAf9L85VYOfk9XSlXJinNyJZTvxXDmV/isEuq997Wu43/3uh1KxSCCwwFBxIgHT17/+dfzyr/wKXvGKV+CNBK+1a9fCjOnUgeRRrVbxj//4j3jZy16G5zznOfjmN7+JnEAqEJU1+OI/+RP8+q//Oh7+8Ifjn9/3PtzjHvfAqlWr8J//+Z/wLO1DH/oQLrjgAtz97nfn2/LfnnVucdBP1xrQR0QKxQrrwfYsQ9Ems44WYIYELRcjdYaYYcUWUGh4lOse1QZo+Bm0B6QqKE+UO40zvR4XmZEP20cHMQdRxm2KlLO9b7Qgv5bIIk10Ig1gz6WcQCHj8tgTIJW3SkuoMb0XYzu3clynlM9xVWPFJM6poy1OrgK4OOZil4ie8UDEs/9v4ipGP2YBY3WjCC6OEBPo9DuBAsJifxWFagUuYpwxDaWQuAgJ03kCXkrZNmZqPEFmB+oXp2kNgmmUckHkmYr1EyDS17kZ5ugz59BmxYa4GjPWm0FLequP41IZLililisyx35f0gJOkJnafoJZjz8bZR0yXXzxxXjGM54RLLSbabG1adILJPIwkAxaqgoIL7roorBHWCHgXXjhhdDsKAUTE1l5ff39SAqFAG4CGIVff/31kJX3vOc+F89+9rPx3e9+FwLQKvcbH/e4x+FTn/wkdmzfji996Uv4pV/6JcRxHA5btH+oPcdJLsOXg2Z4Grh3zx7UWhlcoYKp6RomJ6dIk0tO01OTaHCAVDacj+S8SxGdfzEcSa6dcyGw/nz4tecgX8sZn/7iunOQcaD53B8TBM0MZh1yzgW/5C6/xmKT+14ptx/atToyAn6bYJjVm5D14pttLoNpgRIQIGuQy2HPpV6ud2Y2y7Bh9SC2b7oVueLF+HQkQ9DhEi06TwCkuCDQ33LrbYjbKWLGwzzAyckR3EQxgVD7o45WX0RK+A4YwD6JzKEYFxDz3fE9J4+W5EuL0JG5mYWkWMClMcaSQ0r5KXYou2OIp6flDWvOvxD6uTMGLelN1ogLJZQqA2hyFZjzpHhJCzhBZmr7CWY9/mxmRoEb7nWve+HpT3867n3ve+Mv/uIvMDkxEUz1LscCrUOB0yxPk2U5pARJAaP86nQygc0bgN186tzBwUGsWbMGb+Qy+O1vfzve9a534c1vfjNGaAX+3M/9HPfKUnzwgx+EQOlBD3pQAEEzww033IAnP/nJS0hPIq85etKT8KQnPjEA/5+94pV4zvP+GE96yu/hSU9mPOOe/KQnM+3SUOD55Cfimf/32fjWdTfjUz+4Bp/44XX44E+uxT/9+Kd47w9+jLd/8zt461e/gbd/+Zt4339+F5/lxntLM7+0QYOzK9CjuZRZN9qM/coXAeHO7Tto/aXQIK2NT6I5PhU+/9aamEZzYgqtyWk0aQU0GzwppjXoM4FiipxWgQ4QylwjpvVJvqfUiZxcT7+bhhb1rI1CUqCqcnOCQOgJXGOcfKuUsyPyUGTwfBgtvihJ4OIYPmJMZMEvUIwVB74DCF1D10iOiu5oFVJIjGUAbwbxeeTbs1Jdmp/Ko5OTtWSwocV0o+ddgDApMmRJb/PICeiDo6uR04LVpyQwV/6SlnOczCTb48yyuOSOM1/MThfQPe8P/xDjBMBPfvpT4cOjc7xQpwAAEABJREFUoFKI+vr7cOFFF+Lb3/kO/vsHP8BXv/pVXHPtNXBRBMWbGSLygTQCgDmDowKB1/9+xMNR41Lk85//HDZv3YLraBlec+21VKwI67hHeOW9rsRnPvvZsDw+//zzmQMwM1x++eV461vfuoT0Nrz1bW8mkefb3oo38oDnz1/8Arzq1X+Dt7ydcSzrbW+l+zYR0/B9KcoXzzcR9N/4xrfg137+gXjUL94Pj/nFB+J3H/ggPImg/+Rf/EU8/SEPwdN/7Vfxe//7V/HEhz0Ev/GQByMs0VwET1ngWBfTSPRSHrkaRqJysYCtd96JmYlxbLv1Vlz99W/jvz77JXzrX/4NX/vYp/D1j38a3/nU53Dtt76PvXduQbs2iwCCXAFoopOVb8gwWC1i003Xwxh+rKocLv5UhnkYjECSc/8PNPm0P4rw1Zock3vHUKCMXUgDcIsWjrIEKSdQZrKMORnwlfoakxJ4R2CEP/TP9ofljIUdvtXmjfUx0IDsEJMJDOmE28w6Lg+hoixCnfNOcXCAVVctQ9QSPXzg4+DQ2Q4qYmr3buS0+CUjFhviOfN13JP4dCexrABUIyMjGBoeQpzEuOLuV+D5L3g+vvCFL2Drtq0YGR3B8KphJATJ57/gBShyOfHyP385PkWQfPJTnoIBdo66XmnEx1FB1PnlSgXn8GRZiqQl9LOf82x87vOfx/Of/3z81V//FbZt30Zh5yhwkIrP2PhYsMrK5TLMDFEUoUIeAkUtu5eOzscFF56P8y+4AIN9Fawe6MOl+h8SF5yHC84/Dxdxib90ZV2IfbwuvgQXnHcBYm7Mt265CvEt1yC69Vrgtmtgd/wM8eYbkWy7GWVScfttwO4tKPEgwyRPGI51KYVjOrlS2jCo+JIoI08zv8UT+au++1+obdsO2zuBwtQ04olJ5Lv3YPqOu3DTd/8bn3vfh/Gj//x2sA5zWvqegCdLn2MR/dUyq3QX2vWaOJ5+RFmAoOajHDnl6olAxEXUeSAiuYmMmCCLLgAk43MmUDoQBME4M+N4EQhG0AHCIeQAkBROlOMLM/E5/7bQR8agDuXk6RnmWRYDYaZw+ugYmUV5xP3jGMbxF/oSS3uxuohgcLSGi9U+ZNwjbbVmkRH8BYIa2+AkiJN8qV4nrUiBzltp8TyFgGZmMDM87GEPw8c+9jFccsklYemqQw4thc855xy8+93vxod58vuWt7wlgNaznvWsAFaPf/zj8apXvSqAlyr/i7RuPvWpT6FQKIT/vvXbv/3b+PjHP46PfOQj+MQnPoHHPvaxoSxZG9dddx2B6FJoaSwQNTOxWCZyQT+171XjnmDEZX5SKoWyzJaxXCq5OYdLrrw3GrQEPEs8sDSFAI51iJzjYItgdM0MFBQWcnl0eCitssnVXmCRA3rtwAA2cPthkPuwff1lVPuKPABzKNHcLEXAKlrxa10Bt3/vv/GlD34E2dg4jPtbHA1k41gfhz6ui2enJ/h+Ot9GEMwh0NH+mw42umJjt4RwT9DLeNiRc79UH39JuWzO2m3k3NNlZrhlbL6ZsbtFDqqPgAjOELF/9vculvQSX2MZZa729O2UJvc2I3OwJS3l+Ji540u+uNQJZxhZXCUCgZnBzFAkMOikt0yrrEsRLTOl7efBx8aNG8OHqJVO+RQnv/J0QUyg2ccBpziR3oeGhqC8shjNDNdcc034xskHuR/4mMc8Bl1ei2vR0XN7mjWeFk7amEWzUUNpYBARZ8FuvY+e+8RjDR5GGW7kiXidCpazDmAYsTEwzbifFCwPz1czRnnwCTMj6ZUQ103MJPPv7oAmu33BZgZZcUnssIrKPaA+pdVd5LK2OFBBiWH6r2PlciVMVEWm72OdRi1Ca9sOfP6DH0JjbAwRORrDzBlGhyqYGNsV+Hbqz8jT4Paso5nx6aF657kPYOcYpjhG7LvVBxn3xvRDGjlP0vNmCk0kKSeEFg+Y9HGYAJz7chzBc4xg9VkgyhzsOOmfKGRjvQR8OassIMzY7wn7TnUL8cvwkBySSon7g4YGDwi1feC65bAeXe/JcveVfbIKPJ5yzAxmHTqefEpr1slnZlCHRwQFgedrX/ta6JRY71j2yyAQnNq7mwOijSFuCJstv8hZKoztveBudwcIPC6KqfudwSjlzjkYch5IZDyYkKv3/aKw/d6j+DSoOJ5gZgSqnJTx1K8MRyuiUEiggeTKBaBcguPSJ+kbQFLpQ1ysANwKgcsQcxk0AEOdhyk3//TqsDzyfFd9ykWHxuw0V4fpUWqx8qKC9DzgXMQ+z2FmJMBFEWLKBtapM7EmxGfcCsho+Qn89DNTAr8Gl80BAAmQUMJOluN+qo8kS9GRMs9VB+YM0g1LorDagnVjjpTzxMIpGoCsC5UyCgTCWR6eWc6gEIFTcrlTUuopKPTKK6/Ec5/7XOhEWBanGXtimeuRkX/eSjHNPchCuUiQqEIKgGW+pPyOPVvgsrT/vAvRFloFJfPwtAJF4Ga93JzvoTqUhyeBFTQ4Ph3gKSMR9l9mBjMRggtjMu5/VasVIHKwQgxHAq1CH1lgQR0HWCEjCFjkOmEcdBlYKS4Hq+R34w9/HE6UPcHCWL4XSNfGgawJz3iWAhFz0F3B91wFLeZpLxUgtihU1szY/5UANGAa9RF7gyCfcembIuVyOK03wuf/clqC6pu5jMFZ0MMbRUQKnWIqpkMsTx4L8UzC/hK4KqUjyDrkzKFlu2Fo/UaUOGFZvqASjzORsRyWz1zGSaI6MIRmc5Ztb7J6PsRBdWT8ybzdySzsVJXlOAAjDq6YiilX7yejLhk8rZkaLZwmhkZWAU4Dwpa/aPaqhoBLCthwr/uirhLN68k9Sg49AgxNtw4gEoQUYQQlkMwcbI4A1bVL2HeZGcxIIT0gy89FEWJagBHLtLjAtA4+zZFzcOfNOmVQ54BvcezRsuPAozEKfVA744AsUPHre8awbctWQKDBd/VRAS0C40QYoqw1dHVaId/KJMlddXRJERnb7yhLAV7kHAa5RdOmvHPqhdIZLCBCzokop0XotQ/YInIyn7pLfJR3YS0lL/ETUX65luEEMjoBeH3HE8rr8PToAKAhYp6IfaKiL77vzwGFogx1LO3VqZ+eVAKonweHR+lmmJocY73YWt5g3XHMa2kTuKVl1+M2XwKOCq/PQlmUoNo/BGojTs4lVTO4KMLdqdTj1O7M9nd1TgTSvqAnAMGYjgPUGG+mfFjQZWbETJFDxMklIWmfVRMNOKBzbva3Z+pocc8n0Mws2o0mgTCnHAgDHHSqh6ebEpSTKMamW2+DaingAIxjsYDJqUlobOC0ujwS7qu1ecihapsZUrZzYPUIZrkFIPA32y/rjO3vkmSiPMdP+6UkmYrES5MMpc2JxAfylKZp8lKfi1gPR1kbD6qmOAE94P/73/Dsyzzez+/463LsHGaGuFBAoVTGjPqYYwWsB8zhZF8nv8ST3cJTVh6VKGugXptGlJSQlKuAOzniNrbZU6FylncO9wXdwCouiRnqgTDYCII5B16wDhjGmJCDDw4RBtCjQUTnyLcxF0kWm6MbEXADeJF3WNrx1C+A39QMWlOztOjq0L5X2ANjGtVDZYgi54I1MjM+AUeMFD+jqASos9PTbMmRq7ESY4w1LvPwr829vkz7esZaOsPa888hCLahQ4hclhmDdZsZjSOPnHKRPBR23MRuU94uKT9FyV0PTwDO0WZ/ZwRihRnrZ0zgWK6ZcXVgaHiHykUXY2jDuXBRAr4yxfLc0hkzg3MRQbCCFlcKebsJCoH6h5N+UdVOeplnTYGNmUnoJ61Wja4BogLbbaSTcbMc3hkVzYplnH+PKznw9ne152ATCKW02DRQW7TaUg5WDcIFayEHFNkjSRKYGY2/FPrqYaNO648b+01afvr+cK6vzNECFADqq1It+WkhabCasZJz4oi5DNJyUCGmAc3wiHuIs7VZECKw4Hox36m92QK2K0pi0IE51p6y0o9VDNASHFwzErYBwGTdekoWkv0+Yvpu3Im4gR+tfE/KSDrwoHghCvzM4DjxiOilbhgmuUd8wS/+AiIeXEWsnAM7Act7GetQ4mFZ2mogS5vI9TdPLstb+n7u+0fG/rAV5jtNqjOnuJppg+LlbUzv3IMkLqA6xP1AaaBG90lojpcCU4dVnL5xcPnPPwi5xQQSaVgOzyVZ2IPioY3Xnh1BMFiGbIOqyTEQaqnU4iF2IWD+g5FR5Ni+CA5A1m7R0msgbO43G9zsb3NPMGVZrI34yvLh3pefA9uOnBjHUciqBosliRNkBGivMJpLEZdnKfmqfNODfFjUir9ZfdbRIy73IWV7DBnfKTDul17xgJ9Hkw12bBsDw+2RwyxjC1NkbGOXAngxLaNh3o5IzAhmQ8clN74EcZO7wFcsYHwJt9EbwcwAnn7ow9YpwWgmKeL+v/pQgmMM7RUGeWN5LzNDua+f9Xbhq5QgYGeq+PIWewh36e8hgb2AE5EAwYVamDNrzs5M2w20ZhsoVQbgCkXE7HAzqqOIaZbzZimgiiNiIRwPGL3wQngqORgq68AToDn1IgAgQdDTMhMIQldElSBxzOkNrDbEK7wc8PAQryxLwY0+jie2nMs/47ux/V4D3zEN29utD71MxzBWiqmhwS43ZyGESwyMjnK8szSjHcJMjuEgL77NleyPUJe56JXgqPpsqKoeVfrDMjSiLCJnbFuMi+9zX+TFKpe+YFtC66G0Rt1RiGSSETjlah9Rfk9gEIUkHjjY9bTiwDQ55ar0gtyMiUQqgTlCngiGiLIVAEeMdwJe1rfGRA/8jUfzZPgcgICIcKmg4FnGh0O5yvHB5fdsbYZ1zOAou2Us8LCsqfGHDe8FnqAEjPk49lGfqUEngeWBPhgV62SoFIsOt6eye/pUF2+G6vBqWLmMTL3NgSI9y8KgyZFzwGnwqI5RFEFkdEXiEUiMyO/gO+VyutVqBR6K8+Qd+JGn3o9IZKq0om4ageDqDetg5qD6cYx2o04zl8LyJDhUq/0Q4FDUcC6CY6P6BgYwdP55mGSggC8iyGsrwKwIWAFmDKUcM+3hiShLAaL6SO4hxPhuXE5eis+ZP2dZIsy7zAyxMyTcIS4Qki2P0Mpj+IFh3P+RD0c7cSAeEoyUSW2Qu4ykjo4M+pWoGseLVgkGW8YCD8/aHT64F3rcEpjrOwGg+nZ2YgptKqW+LXGc/XrcRR+cIedwAwtVlTT4itVBWLUKLlAh4FGn56ybBklIw8HhSGYG4z5cFMdwdHMmlDWBI1xmdoSY/cFmnTQqVySQ9HPRejczmBkyDobqMOtJf2QO5hjGOjqzudSnk8M6EwgHuQ3SbKaAxSQHAZ6LIlx6/wegOTiEWZcgdwZZPwYD4EgH3pKV+kC6lFIe80mTbAgn4ClNSvBLlYYnrZpUcr5L3uJoZnAiFhFTST0c6q6EiVI/HvK0/4OBjefBuxhMgs7FhB3Psj09jDUHqpwYwl+Vbt0AABAASURBVITabCJi2LIVeATGy9/SIxR8JgdrRpudnEK1vx9JuciO5hJQDfZ8cHDwucx3R7nAAeGpVAUuy8ojI2hbDg0E82CdOlWgt+MxwEURIoKf46Z+THIRF00cFXO176Q7zuc+/swn0KPDwueHIliSpb4qohKtISZwJN0pB3OxXAKroNfTg9Q0ERwKxTLb5mldGZxzcMa2UviF1aP4hd96LHajgHrkkJsWsCmMy2YcdHn2VMZ+PJg0gYkODlf6nAJUFTwF58zBWHDkWD7701nE9wQNJNiROvzS7z0Tl/7Kw1i3AiI4aCsDrElOwsm4WLdipQRnFraPKLCTUeoBZbgD3novi5CAh5RS1KJpn7aaCF+Ti2KAHUz9B9B5YpkvdWqAQZbrWKZR+c+97DIufVSwh2c1POO4Igv+nMGe6aiJMA5KFyiCizRgmFhxTLOg2zO9iHloiACedyA+yKDzZO0YaQTliAlaTDt87nmIiqWQWDJUOp6hhO94BzA35oEjh5V/q/kifQ5OPxgMCtqZA2/kLke5v4q1l12Oyx/yUEwxIW9KIIcswojii+BoNUaI2TE6pPCgWEjBsqPcwrtc8qX4QiRf6fVBB8EXY/qIXCPELNdA7ENMAO7I22Gq2I9HPOsPcZ+HPRJpsQCYIQLAlHyoBJyUSyUlhRLLjtGsz7INmhBOStH7CnH7fD3P4iRAxQuDl+7U2BgKSYJy3yBMSyGGmbhT0RA8elk+CsocyjIqvsGxzPX3uAe02HDeQYMOvGSZyZJQvVUvhRs9kXNwc2SmECZeyC0GzA8SjReIcg5UlUMRINPpsN5zIy54RJYjcg7TcFhz8WVIilX6OKaplR4Az2tQ6tPpoRZ3DjnrwuCVfbNNEoPqqsHd5GERuG8HtpuNhUCwWoqQ+hSPfPbzsOE+v4hJX0bmCES0BF2UBdkbJ09zDodtsoSjQmCURZcQ3iI+I8YT+hDDISEPcY7JWxDZIsNNrRz/6/++EPd+xG8hKVeQkAWDEYGXPCRH73LfLBasKmJOfoUoQatWYx/3QHC55b58/AkuoVOzdviqXFwqISIQqkABitxTSWs2ng8U+ngiG8FY14Qnik4Dk8CUcaBmRJxcRPMrJ3mGayBw++iEqt0BPg07EhEwIyJ6eAhw9eTYhIs4NC3BDBKMnnc+CoXkgLKa7Qx9/UPMJfsFHNLgEMeKvwjxrDPY/0V4Dm59TMYzxIyyRxza2W7NwuIEj/yjl2HdQ34Tu7k/mEYGpYhoLTrLkcUOaRTBmesQhSZdMjMcfBmsk4ZpY+aJmTaKDOJVIWAmeYIJTsjjq9fhSa99My755YcAxQQOYI34OEV3xHpDdaU1mmac7Kh3J7sq7mQXeMaWR0Uzzvh5s452q44i9wOdYxcfRmFPvgwMpVVrse5SWoMcCN4cOD4QEQQFdvruasaTXgFh1mojJQkIjfHGqdoWUeGMMmlxby98Y4GMcvLyZGqsg+PAn2kDlz3ol1BetRpJQTaLJ1ywUD7bOetNEATlyGyn3x3FGBhZi+l6g3WXhUfQYZvNDM4yTkhtxCOr8DBahPf57cdjqjSABsqcpCIUKPsCjaIiIsRML0rMIYYxBDAzOIJHlyLnEDNMFMEQmSMZ+EAjijAWFRBfdHc89a9fj3Pv+0BYsQhWgikRCKfiYjebSneG0kA/Uk6+OSfkk12VHggulcQFguzUmckx5JzR+gaHASoiVsjlCyXc6//7X9DSU9YF2PNG5XNSQs6+sgLbrRb0707bPKUTpbQMQRAjHi2oFbL+cqYX7fPTAsxFZJLTIoTKdEAcGTxlliclPPSJT0VmUacMYzh56KVYqQAWI2c6ihada7+v874yn6plTtmuWrMeMwTBnDIwsI20wgG23wHtxgzMpXB9JfzC456KR7301aifeyl20Dquxw7eURbeU2RujgyOPM34TtDrAqBcM8YFYpziARhT5wS/7Uy75sH/E4/7s7/gKfDFcJxUyB2OdWIioCt7nJpLsir3VUGFQL02e9Ir4U56iWdogbJufJ5icnwcCWfZUrUPMMNKuXIq/qX3fyBG7n4lpql1uUDIaHWxijnfiVEwgqFOtnMuQzPNylnGYEYyDTWUTaGfIR0/aLFYoG5QDnC5C1o4HloC5ozQ4PcMzQlkuXdgDjhziFifBt3197k3+tev4zvgOOjhYo6FjGDcQqk6AKM1ZQbm6xBOk8uxnp5gXu4bIsAnaKUtpMhgcQEUC5LIMD22m0DUhtrnqv045z4PwB+89o24/1N+H40N52Ev0zajJMjLMRFvUOCUExAyUS7YR+wby+Eoa6XNLUKdoFurjuDBT30GfuuFL8HAunOYL2IaOqpEoFAdnLpLDXBISrSA2df1yUlw1gOVALo8HyI6y3a7ZeN8ljHOubxpNWbRqjdRHRqG0YJR964UMSQcQYWhIfzOS/8cfvVGtF3MOhqMFXR8GH3mqW65hwavKOc7X+FlMYQBw/g5l/hJRWVmBeX0co/RM3HGPAJAuQwCODDJGo6DMiYlBhQdkOcRdqOIn/+9J8NbiijjkI0NGrx5u4XZRgt9A6sQCQQADmc+wm3huXIfjs11ob6R0S1UURkYReozpK6N8Fk8yr7gDLu3b4fjfqijrtDwQ8RHcXAV/scTfw9PecNb8Gsv+DNk512KOzk57bYIs+Tq6TpvKPgcCWXNRS2lCBTYv8by2oyfYLo70hyj/+N/ks/b8KDffiKMS+3IxYhB+TEtmC4Q3xmCU3KpYLNODQiAMfcoW7UZeG6fsGnwfMyp17JWzy0r97OMub4l4til1f4B0IE6ECvkinLjAIxgw6vw63/4QsyUR9HW4GMtCyTHQZpzSErxclowIvk7xLy5g59HOYGvA5IeXVf7f/qmg/LuIw5YR75FbvaXXEYLKEfmPKZ5Gvq//uAPMXrhFdi7ewvKSUdQnqemgGHv5CxKtKJwml9mhmr/IBqNDBm3FyhFRM4hSWLUp8a5/6r9Qg+wzRQVgRJoWQQ3uBp3++VfxR/83dvw1L9/Dx70rD/C6oc8HPn5d8Pe4gD2Es720rLexX7dTdqZx9gZ9cFddh9c/pin4ulvfQ8e9eKXo3/dWuRJAWAf8HGK7mMXay5CkYeJ+vmxsA0DwMxwMi53Mgo5G8qQIJvcz4iiCIVKGTmBBSvoMlbQjGAWF3Huve6P3/7Tv8B0/2pMRkW0aJWA+mYci5x8IeATiAnQOkTgojWSzSdaIvq2Qjj04Mwtf67MbLOZwczoA12HiIUnHPhwhhb3qPZEZVzwKw/FvR/6cFhSwN7tW1Gk3JTduAQPA4EgWSF4mBl5GE7Hy7HNon5atBOTjY5RzP1i5yJEkaFSiDA7NQHJXe1zfCTUmyLBrcAJKmJfJZV+bLzkSjzw13+HJ8kvwhP+7k14xns/gMe+8R/w0Fe8Fr/2Z6/Cr7381Xj0374Zz37v+/G7r309HvLUp+OcS69EXOiDj0uUXwwLfwAdrMSL3cz60q6lEqQpLWa6J6uekvvJKuuMLsdz+aGfkYqiCDGP+z17lZiyYtrsaYU5QjOHBJwrYPU97o5Hvewv0Tz3YozHCTIDIg7AiPU2M5jZvrpLH3NaGwcQGyegzwiG+qqWXM/83UxmhpiySLgEEwCaObSiEna1C7j8kY/DQ57+HCRV2qBpnXtj04iSMswRpAkSs/U6Nl5wKcC8XX6ns1sikPGsCdprBfeNKTqYGYb6ypie2AtQhoDRNQKi4z6hR0ShG/uLAWDHUBQJXKGKuLoKhZH1GL3blbj0538Zlz/4Ibj8fzwE59z7ASiuPRdWGQSKBJPIxBGO/aZVgD476I1FrNARz6qhWCiwxR76eTecxGuFiuQkSmCRRclqAhU2bc2i1Wqij8tNuAigkmMFXR2A8hwUgHMO+lWZdfe4F57w0ldi8O73xaQrwttcvTmAuv8fRFaK2qj8IjVJYVwDw7jpZxpZOUM9+XK57PjuCWZGHgmpaA7mEmj5O1UZ4n7X0/ErT/oDDuRV8M5zSTiBgQqhmXViNggkGq0U6845n/kcGZ/+d6FUQf/gCJqNJtvXDg0yTkTlchHTU2OQ/ogoOlCEFCSTUDawHLkIOST7CAYBWuwdYjPEFFhC+cbyw3GPMEJEv9Jqy0HyNYC5wDLQcbGSLioNW6YaedYuLs6BYLPB+qrNYCjYMo/lvNzSMz/7OErpahN7qMc5Kqs0uGNE7NyVJFyHGGYRWDEYB09BVhYttYHzLsDjXv4q3P9pz8GtPBWeDSoXwRHIjemyKEdOM0Lk5bocIcyAnPGehMhgMfOIPSmJHDfqHUo+4oFAjO0tD7v4bvjdV/0tHvS7T4A+DuHMIeehxzRPA1cNF+GiFD5rwbg3mREgorgMwHAmXEZZrr/gYtRmm/C+RcFRHigjKha5Vzjdefdga3M46FK75ZMexdCfU4yCIsaLHF8OIOZhkKIScoqZ3owBvOlFIGY10kq6jeNEdfJmiGgJ+ihCXq9BYYwC+DBkdJfvloiWj/tZwFmdpVPRyb17UWAnFrm5e9o0m8uwnErm+gZwv994NP7gLe/E0AN/CRMcoHmWICFoWgzEzlCgksrtmJIZ8sTDMw4cdS4yEPdgSYY4zlD2oKEYYSst5NnzLsKvPO/FeOpfvAojF10EcB9MCu9ULgGvNjWBEuXmVRemb3BbISr1wcURwDR8nP63AwZW6YQ4QpZbZ4Cb57KvBd9uot2osamUJ9t/+jf2xFsQxYR7kj6rCknJcFIuds9JKeeMLYTjHU1u+Ggfo1yuwDT7niat7W7CF4lkCfebNlxxH/zmn70c//slL8H06DrMGK0VAmIkQPQJikhQQYyqi1CllVchlb1DSfm5qRjzhDLPCpjmwcfO/iFc9LuPx1Ne/wbc75G/iXhkDXxSgmdeyUygp3+nWZ/knhjBzsyQEQQm6230M60z0HgxHHx5phHpwEbucpMOiOaTyju4Tsd6126Bcd81ooxzr5nDwzmPyDlUCoY927Yg5+EScGh7cRZdRnkUg3XcWQ5TLU5K63sguEgxe+/RbrWgk9FSpUxup48ie1WV4CNlMw5AR3MuLvXjol96CJ7ypjfhF/7oj4CL74mdPGHcy3292UIJTQ5mfbTGExBBWMyiEupRAbO0gHdaFdPrLsYVT3oanvK3f4eHPfn/oDQwioh5zByh0iEOhQJc+6IxPcE9rjb9HSsoz4G9kzWMrtsIcEAwggkPvQVELcr80JjlCfGsmCY6MzuxAphP4N+/ai2XxNQVAp7nAUlEeQ9WS9i99S54heEE+Z9YrVZWLvNsvaFULiHl4Zi+dXWyKtgDwUVI2iuvBkh9hiBoKFaqMJtT5O5gV5oVSrk55I5QQwLJWw5Hiy7iIUlp7UZc/r8fiSe89nV4zF+/Cuc97OGon3MeplatxiStvMm+IYimhkbRPvdCDDzgF/CwP3kpnv62d+JBj38iVl90NxTifkS0FlkCAdDTD+75cRfYI9k4AAAQAElEQVTIG/Lch8HfV07gZPbRwsuzDJWBISTlPiZkhXC4S/L1SHkI5dMWsbRNANlP0OcMF0A+n8uT0T2AxHM/5SwDXLZnLE8ueEgBzRqqmtdjYZRzGTyyZiPGCfIt7n3mSGFwKMYJsvZspz0Mwdl6UZaeY6dQrsKnbXQ+K+jnJHIkXVgaYS0v96Wp48rj4vcNg9BJ6cwkXFJGXKxwiFgIM9Wa6eSsVIo4CCPWlroXqmiIgdjBcY+vRNgqWAlxdQgb7veLeMQf/j88/XVvw9Pe9E48mfSEN78dT3zL2/F7b3kHfv8Nf4/HvOxVuOJXH4bi4DD3BZnPxTDyQUxJOBLL0c0iQTxARktoz67tGKgWkRNkIiMwZjnWbrwAcEXWx4FBdA+8vVH2OZBqH43gkbfrHDQNIOuQT/Ve5yHz0ckzfYeUbpbpO9QBpBm0mx3K0xrjasiaNXiCJZATAtmxvOk5sHJHeDMm1El5uW8YWVxEkwCcetaXPBxiVDgRzM5OgfMAzq7L2Fz2M5/ywSIIBCNOxmlzFh2BhBgs5+WWk/kZz1tam+eYmZ6mIlcQJwmcLX+nnVy5sj1sU+4iuEofisOrUeVytbpuAyrr1qO4ajWiSj+8K3CouwVVzZFlu1lHTGWPI4coioNdNDXbQpUgKqDjCDgsL2ZFWJ7W69yGaNCKakBWYcZ92QOIlltbpIOHo5Dy5kwnShvkNUftBvmTUr5nXHq3mw2WlR62TscKVJ2VRiefa889H+12DoeY4A84yrZaLmKWE6nxcAhn6WVmcM5QKBQRRxHq9dkjqQCW+nJLzfBs45elKVocJKVyGeYcgeDMk4D28USJRYgJds6VEHEvMKI/4V5hwWIkRK5ogU037vm0apO0AsvM4Sm3CKl3mG60uSfURxkaw3V7PQ4kLqNzLpdyLik9l8855Z8T5NK0CVHG8EAMyxmmuKMS06dc8rYIym39h8AWwY+gqPe01UBKPinf2+0WMpZ3YGUW9iZLEGoSBTS0Zi1abQ+KgO0EnBmKtL6nx3YBtBAXxvFMTWUwc3BRxMPG1klrpDtpJZ2BBWmITk9PhZYNDK+CmTrRwvuZ9PDGljrPQUuXDaMXUhwRFEqLLreUPq5TGX/Mm3t2e3ZsRRIZBALiOlWrY9WaDYhoCSBcCg2eAx8Ur+fy2RNFjEtqT6JpCCNAiYiEEHkdNDDMH4vSrJNe6QiuQqew7NU7SYDL9TCbmaPz0Y0Dq7PwNwIfDAXuG9ebGavsmNUY4oMc9BNsAlwGnt23gSAYI2f/eq20ToI01BMnoZgzrYg5QODypT4zg0JSRFQssJEU50nqOBZ20u6MIJcG8sgJiB0C/R1KGZaRaAweWqc5LJOTMza4tLz2cj+wJJlx4si1pdBIsfqc8+EPy4QZuzcZaDkciPJnDZhHgR3yDBMZLcaFEFi2J2CCFABT7wS/znuKEMY4Y/mNxizLkk/EALaZzwXfrCGiuIC+/mEu9xqcNAiGABxXENUkxuSeneRPGTNMsqLDW7nonDW3weIYnha++tFTSgi0fALgqF0+5mcsZw4wdY6nFeK5ZxTTerEoBrUZZgZTw/UQyX+aU8xDkiSQ49Pg2EIH0EV478QlfFcoIw6+OY41qEXS56m9e1CkFRgnBWSM8yQrDaIyuBaRixAzv5EbAuGASwOjxaWpY/7QByBX9gcEniTjsrpDBsf3YxFRB54gxwfHWs7T67zjwrOVHRJQRhFQm51lmNpoYKI5orOA2zw6rbEI67gvOFWbIdsW8oj8XIT+SgGTu7ZB7VNzWAsWwUwE9QWwP2OSGGWBpATHQygvKz20LAvP5XqwB5aL9RnMl1IzNi+nxdDmhnyxVIQ5hTCwdx9BAp6gRGXmxDG2ewdGVg1xkOdMa5htttA/MAjHAeCFiAw92r13zx6UuQd7tDQLjmN5KlN0pDyKi4iCtZkacqY/UroFhTN/eWAVvKPOwBH0ABc5lEoF1GvTSHkAY8gJtl1u1vWcNW6xWOSuRJuyyTkVLX+zOZyXv5BuCTmXGqL5G8zy62BB4VK2btqV7OacncNyrJ3BOG27QgKzs09Zj6ePnNSZAJinDbTqM6gUYjjKjCqBiekahrinGhEMnDu6SkpHarUaIkfT7HgqcFBa8enqnPyKNuv0oVnHVVg3zpnjVqMGJq0zRRwXiZ+DWqb2uUIZAyPrkGVz4c4hisC9QY88rVOnspAWip5Xl+MqclGJT2Fmtjniqkq4oDHG+YCVORGZM9sCb7fAdEuSTA1rcPmYcr3fZSglEwjqE/kK07vchZIUWbTQ9EuSjkoLKqc6KeXJcLlSIVv2Hp+9+zASCKLxFJmnpTOLiEudhCeinsvQlJbRJEGwf2iYGUNCuke+PaOiiJDKfPQu+j68vqmU/ayVRhOf9DRnnffHLNTHdoXb07qhAWwJqoMjqM3UkXMShQ56OLFyWxDt8OMBOToXM3U8Z9HTkNCoyDk7+oxyOAkiOKkgODk5iec973n413/9132dKkD805e8BG9961upEGw09S8oHYUQBEFl17unsoR3hod3hgtUN23ahImJiZC3G95Nm1OI+8KYXn7x6JLeRfsqs0APVZmanKM9y+WRM5R54ncS+mqBtVuBySR7Vkuy3rNjO5I4guTlOfBrPBVef97FiLgPxCRHvaka8Oz/tJ1jZpYHC7nRalKWjAbDfvJ8C0T+oP9w1Fly5uBcJga0Uz286jlHytN5N6Q5MDml/cAIe3bvZjoGMEfIeFwPz/IMoFVZHhjCVGhDDrXJGBzHCfbs3I6z/Yq4V6yuyzlZgv0BHy2rSE4qCAp8du7cienp6f2N8qBi7cHUxCQ8gU4WoWZcufV6HfILKJvcK6lNz6BRb4QPrQrgxOev/uqv8O1vfxvtdpvLlRQKb9LabMzWUedGdpv7TVLmDo9mSCO+IoUpbn9lFubzMP7lqDdqaEWGqFACqNjoXYdKgEoseeVc4HlKbcsdd6JariA2KjbjZpsp1p5/GSjEQ/POC/Fz/vHxCepEjvGxFu7ctAuTE1NotZvIaE3lBLzccmT8k+vp15tcERhPGzLUhHMXAvER0QRzUYSc9dGPOOQEuJT+JtFvz2QNm7aNo5EWsGrt+UFXZbmBbQGOd/g4mBmoMihX+1BLPTKuiiKOeEPCyaGE3du3AtSl0F7WgYMCZ9VlHnExAXio1W7V4dmvgI7Klk8KDlg+5ofjfDTQkUK89z3vwT//8z/jFa94BZ75zGdiDzfBb775Zrzsz16GF7/4xfijP/ojfPSjHyUY1vHBD34Q1157bXh/5Stfib1792Lrli147Wtfiz/+4z8Oad/1rnehRSAcGxvD//t//w+f/OQn8YxnPAPPf/7zIVA+Wn0OV3+FhTzUUv1wQkyrxml5rIgeHSoBsxCmgV6f3IMCZlEqyA4Dcs7w3mKUK/qucCcdDnt5KIdxQGg/sNw3EH5pJqmuwp6ZFJt3TGHTljFs3jaBnbtq2DPWxO6xWewZn8H4dAN7J+sdmqpjzyTDSXvp30vrbi/9eyZmmX4Gu5l+99g0duytYfveOnZONtGyMvq4f1eoDtEitPDNFo+IY9RIh63sggJdlGDtxvN5KNRmeoOjnPS5Se4XoDk7A3iPs/VyUYyI1OKho2Sw3KJwKuRkk9nhFV7dvpkg9h4C4fnnn4/XvOY16Ovrwzve8Q40KZC/pNX3tKc9De985ztx9dVX41GPehQGBgbwuMc9Di972cswMjKCd7/73djNJYvS/hnD/uVf/gU//NEPob3I73//+xDv5z73uZAFGXH2F2UZl1JcZgncFkJg/T1n7xatz1KpHPTVs6d65CmLAymncjEEoIwnOaGtGR2BRSCg5GinhkJ5ABlln1N+THrArSAuDggIOfK0jYyWQbM+jXZOPwyuWEVlYC2qg+uCW6qOwhUG4aMqwaqERp5gtu0w08Sh1AJqjKtnMVooIouriCvDKPSNoDSwJvDsG1oLgZ+PS9B/iQP7vEuaQKEK4gQvCmEdQXCm0YI+JuScIXYeQ9USZibHyNSDTQQ6D5xNl2RhlEe7zU5iwzWu6Czb7ZaN82EYm3XA7+BGzX+Xf/Xq1QHYzjnnHMRxjB/96EfB/ST3Er/z3e8Gzps3b0ahUECSJCiVSqhWq9AS92tf+xq0hP70pz+NL37hC9Bx+zXXXMMxmMHMwp7kgx70IKxduxbOOeqxD66Wxm2CmvIekwjIAtWU6VW/FjvrmHl4gHI2pmm2GrTEm5zEUoyN15AW+9B2Edoc+XtodY3qf+Fy1oeFbj3gQRjgOyGUIFmfmcTtN16HgrWRNSaBvAUjCJmxDy1GbkmHHF0S4hKsQAsz6UNUGggUlwYRlzvkiv0IVOiHJdVAeVSGCFaEoUCKSapYHspzWRM82qalNgnn2yyf4azhCd3UvVL/ELx3nBDYRnhEpOGBCmYmCIJsG1g6qLM4qy7Km32axEnY4gJlstwicKdCvppFBXYiWWFSAaNSgO1Xo/v7+8PnwBSv+mnvL81S7sHVEdN6e8xjH4tLLr1UUYGUTjxnuQcokr/JfcEmgecRj3wE7nnPewYQFWCuX78ejmWZGcyMSuih9ALVN77xjXjDG95wTPo7pnvrm9+CT33qU/jwRz6Cv3vD3x0zz0L4nolpXv+G1+F1r/9byuj1+PyXvoyPfPIL+PJXv04FTzHbyrBq9Xr2TUJA8eyLnESXik9f6Ft6kXHfbNPtt6FSjDHYV8KG1cOY2rsdvl2HUS9MFprlIBNIf/jg7ZATVkRacosyvqdzlHGfKRAtspx+kd7l5kyjWrAyBLsMTpZnYwqzk7swUI5xx00/Q03/ToHhYCkHkofqPJ+EZwxlnfbf4Z3gHxXK8Dxx1n64oz4mPDWfrRHklSkkDymD72x5qMURT4jTVpuyYb/ClrXpJxUEK5VKALdbbrkF2tuRZbRj5w5M8aBkw8YNMCMosbkCKToBrARwF110EdatX49ncI/wWc95Np7zf5+De937XlCc0mmpLP/g4CDWk4/oaU//Azz3ec/Fs579bPzCL/zCPl5mFsoxO9CVZfg7v/M7eCwB9mgkAH7cbz8Wv/moR+OX/+dD8Ihf/w38zmMfD4UfLd/ZGveYxzyGMn00/r9f+wX88v94AB7+0P8PD7rP/dFutjG0nn1epMVGa4jrXeS0tDwtPM+9P4GI+jRPM2zZdCf6+8oES2Biz26UCzHOWTsMa05gZvdmzIzvQIsgZXmTOJjCchJ5RMgIZzmcTwNFBKyIjEUCTsd3x3ejG4h5QPJ8zwmqWdZAszaO2q6tiLMaNq4fRD9BcPXQILbdcQtmp8eREYR9ACxPVSTJT8u1A2yE8rwTFoLpZaK5m3Hc/C8WB5ALBFnHlHJIOUE301kCqYdXXtZlLsNZ4XBUcnxG3JqoBNkat1G8HSC4JZfDSQXBYrGIpzzlKbj++uuhg4w3v/nNePnLX441a9bg0Y9+NBtviGjpHxKKvgAAEABJREFUicwMumS9Pe5xj8MXv/jFsEeoj9K86EUvwl133QWB6qpVq/ARWmMK18nzC1/4Qnzve9/D3/zN3+Btb3sbXvrSl2LHjh2Br8BVZNbhLf6inEorXgLbY9HFBOSLL74Y53Kp3keL9ZyNG3HJJRdD4cfKezbGX3LxZbjgvPPBNSQuWDOAi1ZXsKq/xIHvwx5uozaNndu2YNNtt5BuxqY7bsX4nl0ERC13uVebNtHgQUE/94alPwXqkH66jFiBoeF+rF83isFKDLRoqU3sQJ3UnN6NVm2MADaJdn2Sy+dp5K0a8vZ+8vRnzRnkjM/re5HW9iCd2Y329C6y2kE+2+jfjaJvYMOaQaziMjXngGxxdRFFDv39fTwp3g0qLXIinAdh1IMWbhNje3Zg944tpM2YGie/Rg0IwCyrhomgy8As6BseweSMTkE74VLNvFlH2pgFxLcTjLPtirnVlXNyyNrpsjf9pIJgRIB7+MMfjn/4h3/AFVdcgRL38gSKb3rTmzA6yk1tavYTnvAE6ORW+31mBoHg4x//ePzjP/4jLrzwQuigRGnOO+88aB9QBxwPechDwoAa4CHJgx/84MD/8ssvD/wf+chHBpBVPp0an3/++QcI1cxoYcTBUlT94jgO70dyI8WzHRkHhHPMm8QwFx01z5F4nazwU1lOQll5LmcjWlgDJYfEz9JSa2NichKTY3twxy03EjnqGO6vYGSwH0N9ZVp7O3Hz9degNrEXs1Pj4Se3IueICYZCscy93wYnNWOfecSJx0BfAWtX9WHD6gGsHenH6EAZQ9UYfcWc5TWA9gwygp2AsUu+OQXfmmbcFJKsjmrcxmAZGOmPsWawiPWrKlg/0oeRoQoKsayyFGYEOk6YZhZ0q0mgahOw8rSFtFXHNPfybr7+WozRcswaM0jrU9izfRNuue5qjOt7wbRy2QjangiXsU3VgWFM1JrIPCCQJWuUE8MU284AwHD2XQT/pFBg0w1tTjrLLQC33AXM529m4aBCQPT7v//7eM5znoOHPvShGB4ehgaqo1IIHO973/tSwR1koSlMFsBll12Gpz/96XjWs54FLW8FjhEHmHjpozRPetKTIBBUWllqv0/+z+ZSWAApQJWlpwMRnSALwObX63j80knN/KqbmXEwEgT3qTV618ES4Gw+Oz1JoKqCwkKLg73Gg6WMS72+SgXnbFiHgUoRxcij4HISsG50GKuHBzCxezuXurvQVy5xQHD5SN7ORdQLMgkyTxmSwpjPeLJqkSEixYlDqeAwyKXrCAFx7ap+8uzHhtGBORrEWoLmOpLKGR6sor9SQrVUQJF7ckmkenhE5AlHcDLAm0H7zVEUQZeWwP3lIrbcegM233Id7rrpOuzZcgeGqgkBvUQ+ngQMD5SxetUAxnZuw+7t24iBubIHMnMo9w+hkRlB0MOMBTGmWowwsXMrPP3EXD7PvtvR2KBA0E55ALXMzWcXL3MJh2HvCHZmBilUzMaa7Z9hFWbWiVM6zF1Kpzi588O7YXLNjErmKTsLFqTSKlwKa2ZQPjML5WIRl+dGvJclSF4WRyyTzDzpdL45+yLsPy1tQzxBcHzndm5dlOHZ7y1PK6fWwDncTtCkFdOaZrCwBsY/x6FvrEulUMTo8BDWjAyjkESMAcnDUeaeViWYjgEKROeyOcdgZEhNgDFdxL09hxRyRY77hI7vxj24QHxnlRCIHGjz8SnuHrnR5T4dS2V8RAu0HvTKs36iIus1ymXycLUQrM/hviKqBGDHcsU7MuakvxCBQDiIem1GDAN/UMyMhosi9A2t4mBPWW9Gs1Fl7pOO795JsGeYuU76E3qyEORkKvd4GTAP9RwHEMOOl82JpGcxRrlQ/MjCcpgBJ8JngXkWI+EFFnH4ZAInkZnBzAIwmRkEVCKzTjjmLjPbF6f4w5H4dcPN9qefH654M8NiLuPAQqsJRzYCwVMmRDZC6rEQYlLeB6dkkEZjlzi4FbKUpK8WTu3dFSwzbsrBcWZP2zkGVq2F8U9l5XQzxKwF0YKug0PEPjKiRK5BLDKm9BrPGQSCAiFjOkPE3BF9IgctIX04tfXwFjGnI9ElmOVM5c0xfD+B744cRCrC8d1InnzBPOBl0J+HVhDzdclCOgNYjofBXETeEeBihqk9KidC0BPfYt1ygOnAy4F/RF5j5Ojajci4ZQC0WGSMKC4DllLFePrNdFjMFfrUg0IjF7p88oVP+Y9GTHIqblbJUX4WtpkcuB5mdbNlrQlLWVb+ZyRzM/VNC1FERSadykZSZzjIcQABnlbQgSTQ8Kxoh4KdxFQhJV1Dbg6ZRcHPZEt2T+zdiSL3uAo0hzKu7XjYC0RFwCXIAiAYy1Kt6IR3uYeSUkVRBDPjeO6kN9Z5PxnM9hNgOPHr0LySn/g5d/xDJmddcoK7wJ8oJzb7iXUeGBxGyiUxKH82jifZHuVigSfo+w9M9mdYuM+rXPJU33qj3Pjumd0Ht/t+FJfyPXDSOFQuZLf0twfU15Fz4TO/rO7SlzGP4/H36LzMZ62XnZTqy90UQOQcjMpC70m9cwKKBqaWjqYlC5fnngRaFHmrwY36Gg9kp6BvWNRrk6hNT2B2egoNLsna3NDP2k0aZk2Ap5ZgfvHiNh1BcGmaEfixjuMEwSHuizmyTTNgerbNxWgBu8anuA/mkDNcp4BmFCr982/x0LtcM4OZ6RUCIjPb965As8672dFdpT1eUvkp5Zokyb4yFXY0PmbG5WwOpcvh0MwNbW8Ab0jKbK9eGYy4UOZyGMgJhJKTUSoD1Qqas7NM7nGil3LqwCXkZx+Dfe2zFjwPcvJ2K/S//v9KVxdyhnvqtQg5LW72HxvAm1Y1LUrPd7VHFHgu04OlBRBUOdLznGUvU1GBrWQePL3HwiWgztEHOeMwKE6FCKXeoHJykPHEMWvWUBvfhR133YpN3Ki/69br6F6HLXfeiG133YidW27F2Pa7sGfrHdi56VZsvf2msJm/7Y6bMLV7G/IWBxv3rhwHShijCxfFEVN6Km6LWwatRg2VUsy6ZsiIeLv3TuGSe9wL/cOrsXtsHBMTk3AEDCY4lBcrkwuZ52LMJGsGMr2ZQWDYJTOG48AwxZkZzI5OOOTqyFfBaocoJwCIn/wiM2OV96dT2i4pVOlz1n16Zgbjk1OYrrdxzgUXgpWBASQKgx6ljbn/2co4IRAVtZ/oCJJJZGhQdp59gmNeh09A9nDkxY01SEcmeWq9446bsfnW63HXzT/DpluuD7SZrsKkDzvuugV7tt2Jid1b0ZiZQNqcBdIGyAAQiFIOndJU845vyZ+UrdG4SJJCZ5uAurTkZcxjKK2a99rzHlsCnKcIGDmVs1KpAuwwSNtwYtdCVclLEViulyJmKfW6iZnJCWy97Sbccs2Pqbh3cVPeY81QFWtHB7F2zRDWkdasHsTq0X6sWdWHdTwlXT8yiA0jAzwlHYI29Md3bMHN11yFSZ7E+jaVXRYAy+Kt4bOPsKBrf2skktrUJJLEIXLG8dPmHlcLUVIMBwEj69bjgksvh6Oi79i1G21ugHvKFCqRrmc9MpqOLe4hjo1PYPvOXZggmMiy8UHgRr6OQBgFMpPfweh2yGBmcK4TLtesE2a238VhLrW9G+z50iGCFgNTVqA228TUVA3NVhsZkT0PaULNA9AzCONTM9ixew/6B1fhvIsvxUWX3Q19A4OhTmTD29RSukBSKMBFMY34Npl4EutHmdVpucv6CokOeDCNcrPc/cEKUx3lesbSpRzBPp3gRHfD1T/C5K4tqMQeQ5UCRgdKGOkvYXSOhukO8FRa8eCkOk19uIvgeMPVP4Tybr3tRgLjNtRnp6GPBWXtNrysRvZTRz4sb39l2IZuXeYHLsxvIZkFuaTU9bDCCWHL83DLw/bM5qoPs2bc0SqUqrA8gpY0nMQX2Oj9yiKfiBpLpWF2vZA8LQjPGVdAkBP0cipCk0vYyb07aMXdiFt+9hPO4Ndhas9WVGllnX/uBgLeKEqFGMZ66dwGKQcZx5TRwjD5yVODNefAoP0IuVFcxOo163DOhvVoTo5h003XYusdt6BBRc+p4GBajTOps4hVm6uqfKzvIXfgHNIAGXbedT2KhQjgABc6NGo1nHfJJXDhEwGObhFrzr0Yw+svxk4uj3ft2YMpWk5yt27fjrHpWTR9AX2jG7DugstQ4WHKWK2NRupYf4OZg2kT3SWIogPJMdw5lkHC3GWmPBbezAxmHVJAdyDLhQHm/D7ybEvOwV6vN5G6EutzLlZtuARJZRVqLY+9EzXsGpvGrr3T2E3/RN1jeMOFuOJ+v0j3AiTlIYqgQH5iDF50wbrRF1FaRjlXuPxt0HLO2e+5FRBx8pieHoPnRMBkh97MA+aFOoiuFzHMU19EOZe2U+M7cecNP8HMnu04d8MaDK9aRb4JXOTYHTmX4G20OMk02dct5kvZ5pwWaFIp8uBqEOesW40LzlmHjWtXoUKATGenMM4VxZbbrsftN1yFO268hiuNmzEzvQcZrcWcB1KecvKsB0CNoRvqhfDG5wJuYxozdoFDodqHFuvG2ZOBy3e75WN95nJuzNaRcf8tKZcAdZjHcVw2l9bDqChaggYVkZVHytnp+uBtnQNggkuSXZtvD4Cnpcvenduhj5SsWT1K624EA/39KJfKMBNPDlXWKeXelWZPufpBCP3+Yq02i5mZGmkm0NTUVHCbzQbHkEcURRgakuW4BrFvh8++7dp8G2Yn98K3Zwn0GYdYqCVrLFc1n2vGPMfTH4gDs92oY2zXNm7wJzD+5QThFgf0qH4wwah2xsSst8oeHBrGhZfeHYNrNiKLy6iOrMMFV9wb51x8N6zecD60dC5VBzE0uh7nXngxjMCWydwiC5A3wmV8Goy8RY6WlJneD09MfJRbrTgwOucsp/+Gt/bcCzAwshrVgSGsYlvOueRuuOju98aFd7sy0MVXXImLL78CQ6tG4eIEcCTWCTAc7lJJnnFDq9ei1mgxiYHbhSDMA9y3k9XFwANupc8tQk6+nm3Uu4hGatDL2tQYttx+Ayeh2zA40I+hocHQz9IJ/ciIfvwjJ9g6RyAmmVnI12w2oXi50p1OGkPMSatYKKBSKQWdGx0Zwdo1q+mvIqelqe2V22/4KXbceQumuAfcJliqfyQzVTznw5OO9y6USmDF0WzWD866pO/UxiXld8Yz4/hGi6DiqIBxIQH1V3cgLOCSMogAqoZP4bMml4qzaDemML5zM26nNXbL9ddgx123IZ2ZRMnlWNVfxsY1q7BmdBX6+spIaCUYzT3P/GHfrdXi/lGDy6k0nKZNcp9tcnISUmKBTKFQQLFY3EflchkKA2utH6eQ0iutmUHf2DiHZZUij12b78BtN147B4YNKnyLOulJOOzlyQ8kDeKZiTEMVgtIIraUAy5nuI8KsEN+gNagOkYMHxxdh7XnXojhtRsRFauwmOmjGOZigGT0l8oVrFm9hnXIcfTLYNviPOkAABAASURBVNahwD+K4JzbF2Zm5KG2+EPZMMizo0XdSH3GscElu5GPjxwQR6wf66U6JiXE5WqHimUY6+lUX5E5lum6bOa5KkSvrAfTVPuHafUAAjJjsKf131eOCCq7+HbgzZy0TRHqD1pb3BuhDrVR4+R2683XY/umO6Cl7bqRIeScGGu0wAWAju3Xt7TK7P9isYSuTpTo7+vrC182kKs0SRKjTRAWKLa19JU8QjVySO88y03YufpO94Y1w1gz3IeCZZim1Xn7jT8L3wSanthLneFyhG2xvCNrTz6BzQIeSVIAhYdWgwd4WL7rcL2zfKWd5pxDB7ITm7QEk0ICRyUITZJWisLLQh5UCAJDu17H3h1bsYX7LVqGznIGH+or4pz1I1i/fi36+qlYhSLHW0xdMGiJ5mktttMm96PqmK3PEPxmw+xdJy8Bn77VICXup5WoGVyKfzjqAoPSmRl51cOPWjSpcBmVtkTgXLN6NYYHB7F32yZsufnacLjSnB6H0Vo1DoKDW+phDDIOkhwTe3dx34n1dxZC6/UGLbpVgMXIWR7mLjMLPjO6BAObI+hdMZS3HDLVqIdjeFIs8NWH4ON5mBnZduh48iltEjtMT3FQc8nnaBebkJ51I7d9PM0MfGEskAMHuHw96Gb9NZEx1CyC4wmxcb/UU65iEzGuWky478slMXWFyfbfLNcxzLiEbdenOXluwTYehu3afCvBL8aqwQHo40gtrgoKhUL4emmlUoH86nfnHJwzmM2Rc/v8ijMzxjt0wLIY4gSibU62bU3anHxBwAPryKQhPuKkUEgSWof9WDM6yr1HYM+WO6Ff3Nm99U5uM07As84IUsGCrphA7FjPFlcVYJsXlOkEErkTyHPWZpGCeu55NOqzSApFgMoLw4Ivqn1HBzgrtrn0uOXG69Di/tuaVZxJR4YxMjzIPb4iIiqKZvCc6YLyad+G6WdpgU5MjGM3DxL2cNO9QeDzTCPF1qw+MDAQZnMpu5RZ1K2cn6dE8otUd8IxpMBFAkuxVIR3Eerc8J/k8rnJQVTkkmR0qA/reZgSZ42g1Jt4GJO1eIhCQFaDQrsAsWPNwSvn4B1HqVRARCUWqO6ZmMDw6FrAjqRynvnzA4l1Nto888nTspFlYOTjoUstQChX711SzOHIOQezY3Ua4/0cwfjnkHCQt3lam3H5pwkgEEt1AOYTXxl6YH0UdjRSnS1OUOUSm90JmIeZoURQac7WyC9HTnCELgEJJ6m0MYOtt9+MG3/6Y8xy70+HXKv6CkgITsyKYqmCcqU/AF9M3mq3Y9+6ufabGeQXmdlBFWaL2H4zQxRFSFgPuTFlwKqh1WxButjihCk99UzrPacGI8EgWQ2WY6wZrmJ0sIyMy+Mbr/kJNtNCTWldeuqNes2jUyydw9wGY10LHGcz3Cc+20HwMAI6iUHzOozdgpQnZzmLLxSqMEuooAZwyQpj4CG3urkTmNPrRVxSTXBvb/MtN2Adl50Dw33kwQgmS7ns0NJU1tz01AR0ElebmUJtZppKN40WZ8TERRjuH+Bp7wiG+gYINCUUCgXEcYx9Ck1eunMOGFEAPAbIFdEb7pwAk1mK+eS5DC6UiyhWErTaNUxM7MZkbQYztOSKBEptlFfjFFtvuQaNmbGwl9SpPUDDgKLI0Sawt3mQA5dw8Boa7QxtJOgfWQtndnhRhVAOPswjo98iMt5PTQL/5PgYoqTAehtyDnpPyg307ycf+DAfpxTsI/ID0JWTXJGZMXT/bayL8xFEEWJErEPMsFWDQ5iamGF/OSYmbw58eg64FXMw2QEpui+dVHoq3kUJSpVB6H+btF0b2jqAizn2W5Rxg3LM6LahX6e584arsf02/cBsC+dtXIdKlXtzrF+RS/Eyl+XFJIYzMIRSYB848jFa4ICD3C551l+EOVd+z3ZbSOdYdqdnpTOSkzOHJIp5SFJCX7mMAv3g+r0x20CdS+6wf0kr0agIGQxwLA9AlQct521cg6gxjtuu+wm2c5ulzUOgjAaFShAx2dzNNwO8+iQqIGGbMk7KebvJ+uRgbCDkTK4XOou93WIZnF35PbQkELAUaDV1euNoEmBvhmj2Fju8Wa9RAW7D+J6dPJVdDYFKiOYjo4Ujq0+znpa2KsPMUKmUuSwp0a2gwv2wImfGiLOzmcHMqGduH+Ewl1knndnCXBdRJQyBp5bVA9xYL3E/URvdqluLFmlCwO3vq2LrHXcQmGcJFtJIFs4yPNu5i8vnvmoRLrznSNm2Vdzns7hIkRmMSRd+K/V+mpjYg/7+ElxEmWokmNxDuXVC9+fDQaWaGcwOJMxdnnw9JweRkN2cAS5mP/QhpSVjnM28ARDh0EvB8+nQFAeGCGRAZuVKlUCXI8s9IvaDY/1i5zjxZmAgtm6+E5Pj2zA0WCINoEwr3TmjHhWhSdDMoHfnqBP0m82vxZH9khWbRJDB3NVNO/c6z9kXw0xRFEFWYpmAKFKyBifqFpfN8qtdjvVTfWK6feUCVnNVMTO2k1tANyBrTsNoZEiehD1lIRmpcxtlknCy87SCUxoInVA+WTafS3a7JeN0pjOilnhaVrLUcrrFUhkISoYjXtRl+JAvJVjUcCetv0ICAuAwlZw9aSALzrhMKBDUIYUURj8RJqWSX2WZGdMdSuAV+KsMEl/DrTB5zIyDggPCHUhmh/IyO3yY6pAUCh0Q5r6SmUGWqrmY+z99kEWbturwBL+cdfBcqu3ksme4WgogKABspzkEgp7WiHEwGI7/Uptyyj2KHGa5Fyo/X1mugyci6V1pzDrc5RepJLldyinrnBnNOunMDI7yMeu8g5cnCKa0aFINPnYT2NZ2Ztixay8E/p5x4pcT0pl80beZsQ5GMCuj1STgwcFFBuMKIybIZzzF195xc3YCq7hyiGKBZBR0IiIQYe4yY56DaC7qGI7tizezwHdfAD1mnTCzA11G7bvNVP8ipLeqkw5jWgRDs04eMgW7HhHbs3qonwd+Ge68/lruFU6x/1JioARNZx/HjqdA3TMz6HOkTNgJXOKnW2J+Zy47dgRgaHA/ULOu6NAuwyGXulb7JpvvuBXaWyuXEzgqN7hkUP6cgzLjoJTSKLOsLzOT94TJzGB2bHKHSTO/UDMLrwYLrsBCM78OUxrcD+I4RV8phk4jPQFDbQ3y4fK06PjmCScExVmmLfUPIrco8DmRhycvUZHLo/GxKWzZvANje2s8rGizT1KkaYYgS1qdOeUp2TJLCJtfnpnBrENqj1nHb2Yhmcpgl7CuMU9rDVMzLezaUyMATvEQKsPE3r1o1KbIl+WFHIt/mKlsQ0wrvzbbDPUL+EodMd9Cc2oPpsd2hQOPyBzBxIU0Zsp3YPlmh4YdmOLQN+VwzGdm+/h2ZNMp59Achw8xMyifQFATuZnAqx14RhGX9lzegi4TocjVxdBgP1cTtyLjJApahOovzL+YP04SsFYEweb8mCX1uyXldiYzYw/ltHaas7OIkwL7kp16jPbmId6zA1twyFEpFWAECNAPggbI03NPpc59rpSHEJU5S0uKFLKe4MOMakMSHzOjznHguP1k1olnZUDfIRQGIDGs65rt5wGmjrjRLiXXTN/fVwl7gHVuXnu2qc79w37uKcbUrJyKnbONGdtYKPap1YFlaP+cLzihrPAAQgAd3vtCyDfjMvTO227BnbfdhtUja9imElMWMDnVxtZte3D7nXfhpptvwS233o67Nm3Gtu07sZOHR2Pj45iYnMZMrY56o4U6N/XrTQJnM0VDbiulZdnC5HQN4xPT2LV7DJu37sSdd27Fjh3jPIV3KFeGeVI/jIqWfdxvu5UHWtu55M8zfa6v08usbrj31Zlvh/Mz+Ii3BnxTyz6CuGfrKHYktPruuvka9PGgIbKI4lGP0T2Ii5lRJg5mhv3XfP/+0MP5zBzcfIJBrMzscMmPGRbRQhXQZZyUpCcgbxAEO3udNAQIhgkBLmI7d2y+K0wqbFzQEQYF/saipWueeducSCWTELHED7fE/M48duwJA/+k0WkLnvt6hcEheAKhOs1Ciw8vRo5/ZFTq7XfdhqH+EnLN7DmVjRvRzhvydoY2lzptLhv0+Swpjth5ZZTnIFL4fDooOryaGcw6pAABoVzPMrtkFjNNjEib/gdRbAkSVwgkv8jNpVe+KEo4WJiTSlzVJ/rbXOoOrwrfNskbk5ie2IUyrTVvEdoEr6nZNobXnAuIBxD2Dz1y6rkESmIaTQaQm6fwdD1jBS1aGLY5iHbv3Ia7eBDT7+o4d3UfBvvLaKdNgJZTNDiM8urzMbj2coxsuBxD9Ff718KKQ2i6KqbSIsabDrtrHrumUuyebAfaOd7Erok2KWOcYTolz2QYrm8d+kcuxOj6yzG87gIU+ofRJui38yYGqg7FBNjIAy1M78HWm69l/9URgJ5tY2uoEqw9PerCfJ6bM17EILaOycKTgfNuY3vSooPPG8i5/IYrIY4K0L5gH2UdcrFvO3zFiSEqiDyMQAH2qGc/y+3Q4fWSyQ+4jW9GPgcQDGbxHCVzbsSUndvM4JlH1Ak58NkNFxAKBNs8CIk4KRa4HNYS39jPZMDthT7M8hCw3ZimVqRQn3c55QbE3PdEXKScazBODsoDhu+jbuJFuG4Rec+qrFK5Fi22jMu7/v4BmKknji4C7X80Zms85Z1BqVzalyfkJEPPThUAltjRXQA8Osejx5pZKMNsv3tgDuPrgWQ48p/jwBIZ3UPJkHAmdy4Kbl+1gtrEGPby5DtOIio0YAT66dkWRtZt1GiFoXN5OMY7wgAHEkM9B4QGjacfzCPXM6liPSee3eS5emSE+5JlOCcuOYqFiPtnswTVDGbGbDFyK8LiPniSJX0cQP0oVEQDwY0rA4grQ0hIcjukuA65QgWOp/5ISsgJ9rnqyeLU5xrEq0dHMDExDsfyKrQKI+ewbctWgiCbx/p6knyeFmKrUUObE6ZPm6GODjkcfEjReZBxx7PvaZTl8Ko1aDbaoGow3BBFEQ9juGeG7nVgPjOjTFyQAaC4+YQFX/Nzyd/JKJ9Ib11X/uMj6bcO1Tz7WVsVZgazOXLG0+My9WYHtJ/sCKxd7kwBF0Xs6wIaXIFB13wR6n0JyC0Bj7ODBTtnamqKShmjUq3u68SjNj7PMLFnB/RNjyBoc3DsfE9eUoY2rcSMlo4ZBzHDjsRL6bukNGa2r3yzw/sdB6hI6ZeDzCywlYKbGYbCh6q3wDdnkRTYWt4p25aU+lDqGwKYnEF0DcYp3jMu54TS4CHHti134s5bb8LeXTt4OtqCT9ugh+lStAkmlWKMOHIwys+M+R0wOjrMgTHBdARCWmmOVqRpkJE804lyuAA9+90YmcVISblLIPJ0vUWEpw7lMPodn+wrAI51rE3uxWBfBToQUr+pL5wzFOIYUwT+PGtDE5pn2hbbc+dN1+Gum0m3XIfbb7wWU3t30uqn5coDFWONPPmK6BxwG+s7OLgabS7R81y3YP+hAAAQAElEQVQpPFxkaHGlkHK7xFgrA/jEvss5BzOF7gtack+3DDO3j7eZwexAkly6tC8hPRGBTNsnkh9fwy2eURyBnYxiKcH43t08JJnhhJGje4mXY5llbhPpUwmSMawbu3Tu/lYtHc8zkpPn4Gry+F8HIs5FMLNAR26sDwM4a9ZQ5V4gjCmp11o60QcBoPYCi9wgNlOkQo9NZp20ZvtdM4OZ7cts1vGbddx9EcvgMTNEVHIXRWhMT2FkoIooNmRc+uQ8rCgPDMPiEqTMRngBDAK/2hiXk7ffDH0Z31qTGCgZZggW+p8de7jfNjOxG/WpMYzt3IL+ShkIeUEIAVgkdLg0OjyA2ck9mJ3YjubMDlpeeyjzCeTpDBO2OKDaXCBmiFgXkQOtRvajwJK1gMgRmCKGR9yrDS7TOt8G0jratcnwQeSRcoThviLGub/YBX3wKrKdJUsxtn0TV8c7sHPT7dh08/UouAyjlMPqwT62K8GuLXdg26bbWK8WwPKpBnOtIZN5t5nD4MAIdUMpmDTEeUhHpC/hVY0nmRnMOhTCl/lhprLAMh3J0Lm6buftSE8zg8aN2iBA95zwzSzwYZNBHMdQf1+wBjX57edDOTBdX38/lKfJldhhBbc/wwn53AnlOosyeViQe8ZZPm21kRRLMGdHlIDvxrCjt911B/rKRURK341geEYrSMsDHYRIObpZjuU6aQsTdV16g3LIPVWkZklBJSVZY0MDVFjjvhipPttAtW+QgEh5GSlIEjzp3BO+Gz1cLeC8dSMYHaqG/+e7fmQQawgcJZdiatdWbLn9FhQiQ4WTiPh7sSAfnabP1mrcn3NYt3YEG1cPYPVgjGpC8GpPYmp8G/bsuAP6CakawbQ9OwHfmoER2KD/6UvK9S845yhlfGNqL2a4nzmxZytBbTPzbkVMC3PDyAABMCGgpsEim99fjm1cM9SHjPlre3cwfWOuLUUkESDQ1bJ99cgQeY9hdmY6SMBw+N4yBhcrfSwnZzq9SbqGcrlEYCSAMlQ3k8HMAsl/MonFnlC5Zoa+vj7oY2B5Z60fqq2h4RhXYRubszO0mNXOzgTAoQJjqiJXXtL56alp5AqUWBjelYW8i6EeCB5Dep4jL6O14FsNRDxZjKuDgKOGH5yPFoRnr8iYzwiYM5NjyDjIytw7ysnD2J0RrQBjvkajQcUuw4xD23d7lBFHuM1sX1qzTh4phUgAJDLrpDGTGzN9TIBU96quIjsC9xMNzpETBDKWl9OSMt9E7OijbDJzXOW0MTlDEOTBQhLzncV4ykF1rdUmsHoN9+YKMTKL0EYRGQrwFsNFCQpJEaOrRnDexg1chvYRTDzMiwDjHwvmUrjOsByx5TDWI45iWtxFgmEfLli7CpdsHME5oyWsquQou1nE2SSi1l4kc1TMxiEq5JOMr2OwlGJ1n2HjqhIu2DiIC84ZwdBQCZYAbQOaXI6Cl2ROJ9w5a5bTAi5zAFcrBaidrAzbYQR+H1zPlDknvRgG52IAEX16KoavB9weUeSQ6ySd7Y0oWzhDgdsLnW9j5ARjzyCDmR2Q8+S8OJYbH0BQew5TF/WzyMxC1cyM7XfQxC8DIABhaGPMNhcAY1wxDj8EnHNrI2Oc56TvHeVFmRSSElozU+D6irqSA/t+RQiLvtyiOZzhDNSFHGNoc2NWn1qv0DQHFIrDXhqs4F7gXp5ojo6sgqMSSxmUWLnU+SkHVDdM4ctDKm0+LUcpPjA146Bnm2KaP3FMYMu9RAB97rdQqhwiLVnT+khKO/NU6q4Ksq7kA5KZ0elSKGLew/b5IwKQY1rnXEjvnAV5d91CEkMWRn9fFQNcbonkD8SDnP45qnCiKpeKnJiKBBwOSvExkCf2XdrfVHnqv32BwWMwuiI6h71TyqNNUSXFCsD6HimtwUJ8xHqjezF9EidoNhvdkFPsso6sp5mD5GzWeV9IpcwM2k6Q/mtpPH8MqA/L3PaYJdDVpidhtBbFGXqwPxJuG6VN7r0S/BQUwhdS6ALSuAWkObuTUHlBC25qchKOylnkwDlcBygZaOmAM1idHZnOTiHhIDUzKst+MWsfUB0uwnFeZqH7Qy4pkCi8zD3MDGYdmgs6KY7qof2yiPJxEQdHbmjwhHNw9TrE3D7oVsJMdQNWrVmHpNyHvRNTYXnjOWnImuumW4grQBKZWUhuZvvabmZB5s6xLguiTl7wMtvv5+u+O+egFMDvC1iAR3JRsjpXEKs3nIe4UERHT/iknihO1E2nKcGzHDPpiykKZkZgLkD/fxed3CFcD7VP7qkgM9XPQv265ZtZ8HbbE146j/A0M6jO+qGP7jjA3GVmwcIdHR0Nv0PpkMPm2ssYJARBUDaek22QgywTLM3llobNmctFlp02+HWyVeSyx+LosI01c+wyj5xL4W2b7sCaVYPsVE9MpMLP5dBA0iyowSRlmAtesGPWUTJlkKKJ5F8JtHdsb9jAVxW5QkWDZmD4qhxB6MD6GaK4iHXnXggB5N69Y9RpyonWEhZwddss+XXJzGB2KB2OnVkn3fw4s06Y2X53frz86jv1m/zHQxmXwu00x9DoOuRBR7q59+uFQtSujAN8kocvs7WZOb3xMEaqnV7y8XyZu80UM/eyghy1Q3S0KkVRBLWp2WwekMzMkEQOjalxaH9QYw+SAC3BQqWENtNLRqHlTKsoLMHlloDHmc3CG5r1BrQUrg4PUzkP39wwsfNRYwcWuAdWoFXk2VHS2w55CACLnNHMjHwUenhep1eoJ/BnmOVBRVIsdNpFObTbGS2+NQDbioMuDwcXF7Dh3AuQgyrNNGZ0D0pHdGTIfjnt9yEMIufI5yAyM5gZ8y3trYGtwWvW4c0ehGh/HVW7Du0PB2Zqs6j2D0Dt9ftyeFaOpH1kWsF51sYMl4C33nQjxnbvCvtmGcGTKQCWx7sjV06z4BXC6Z6ut2SpcVCjzhzcBkl3kFsXW3mo6Ln07cRzv7BSpSGYo0l5esoh4+qsE7f4Zw8EjyHDdpQirU0hoikeV/tgPobx7+Bs5g0Z92123Hk7BrgH1XQFpEyXmaebI+dsllPa5vg4OPNh3s1YyhwdJnpfkNn+dGYWwAEn5WK5bLMj4KXNOkoRECVlqqex1WwvQc5bBMe6SF9lyeTaA8wBVpPkYDwo6B8axc6xGTTSLCh5JlBgBg0UKTs5ESj5dEBugDc+sP9ylGdEy6Ibonf5zQwKF5kZyzuQAn/Wfb6LeZdZJ303KPeGRD98CuPhRI6IAGYkz/7NuVWfcTOftWQFMxhXA55tnao1kEVljK47FxH5sQlQeRnb2Jidxva7bsamW67F5lt+hrFtd2Ckv4C1PI0uc49SX58zU1kZgHYoT/lzhilEfGSdMvKU3CrfzKhvHTl15Y6DLqXrUjdKfVIoFMLKodVqhWClCR71Z7mIlAeR7eYskHvklHmhxLFXSFCfmgCtCUgOPmRY/ENyXTyXAzmcWW8ckPXpGbg4QoGdY44iO4z0PTymJvaiWIgQ0xIEFQQHXS6KYAeFnc6voS2URZ2HRgN9/XDI4QkAmqUzttTTwsnbLeQpiX7wlB0EDFCmRnkZ06waXY1y3wC279qDbbt2Y0zf8603UWu1CYwebc4cqXfwpCPJyswC4GkgmpHrHGHuMtsfZnZk/1zyozpsLkAeGVubckKcnkmxc/cMduyZCT+0sGt8FntrbeyaqiOLKzjnosvgCmXoMj5E9do0brv5RkSUwfDgAEZWDWPV8BDKPJyJnEOSJGhxHzHPQ2kA0+W0DOkEPx9nxF2tVtmv3Tbub5JxYqlSFo2pKTY9DxGcg2hR92O2PgtPWRj0F6IW/eCIXjSPM5qBSzkQG01EnIUclZOyP2x7PQf3NJc0/QN9nB09OzcDzUbMv8w49Gl9zA9brL87g5pRKUiL5Xci+bVfqq8FdqyjFFoKtyizzbffijtvuR533XoDNt12Y3D3bL+LoNiEp+VEKcHFCdZtOAeXXnFlAIzhtRtRqA4gtwS1Zo7dtBJ37h7n5M/UHA+Obey2eX5dzYxydzDb74KX0prtl43eRc65kF6umTEloHBReJl7mFngSQfGsJyjMSX4tTLD3slZ9K9aj0vufl/c7Z73x8V3uzcuuPzeWH/h3XDepffABZfcDXGxDHMRcwImBpwktm+6nXvGBD1afDollTWkj01JjnK196j9Ms/VB3QxI1sPMP+hkIHT8jJjY1hztZXOvNsjZlSpmGBsz254Ws0iOKDMsZW2U7S4PeWWUBBkPa/8nvcgCXjkNNczblhXBwYQ/sHOQSm6r57WjefyKIrYg7qNI7YbSdcT/LQn6DvTOUOW/jZjwUvP9hgcPVq02rTH49h+cJDPEgBXjYxi7egItLwbXdWHkcEKBvsKmJnYjZ1bCIRMZ1RwMwcXJYgLJZSq/egbHMbQyBqsXr8RG867CBdedneMEhh37xlDkyfOPqcEKUuzw7fVzCBgE5kZzAzdy8zCu9l+txs331VfzX+Xn9MXctbXwzBLK23v5AzWn3chDzzWICmWEZfKKHDfqliuotw3gHK1Dy5i2wzMAXQeQIPLYJe3kbcb2LNnDwR24BVHUecUuN0O+6tBV+baaabSAe0TgmGEa5wpV06gny9vigugnBNnaNBizriKUJg3h1K5AkdZNGfr6MhhaaTQA8H5cvSdFzleYEWFq41PsE9y9A/xUESarMhOsn1Pedg37BcBn4iJmFfhXVJHS7HFtht2+rudduYENEclNTbOc8mrjz+UaOXEnK4TaljBGQqRhQ8zb1izBjr5G9+9s9N8saBPSg6LIAp+FwO0oCxKCIqrcf5Fl2Dv2BgEsBmB0NGSw2EuhXcpimJEUYTuu5lD19/NamZd71Fd5yKMURe27dyJVgZcePndCdhDcJEDjUPmZUMgope3ZBGIE4OBOhGiPMYJfKC8ilxZjI6MYHBgkMvgEjSJFAtF9PMQZWR0FCnTSIXMDDqUi1hOlrZZAjWTvHizlNP71pgQCLqD+pJNhshRb1qNBv0GmENMmZkZJ5JZMAQUBpbickvB5IzgIa0i8ebCNoO+JZLlLUyM7YDj/kRS7kfBJ3Ad8R/aZFqCEUONKdQ5DjE7KXQVdJkZQZIKrJclJCmQ2f5ylpD1UVl5lqnWOB37pFzemgd3/vgWoVZvo79PkwYlYiTJBBF8LhkYRnnKPr13N2amJhiWISeoQSNegiOZGXiTDHzwjpCU+3DpPe/LMoqYmGkhKZRhAFOTr2RN/iB57h2K5DeW7VyCKCrMUQzJSxRFUfCb2T7XTPVjq1gXDVAR5q6YWyENbo1czKXv+Xe7EoXKAIuIGZtDX5+DgG4feYbrNsBUP8Zycsi40T81tgtr16xFSdajYx2AsGtC8UEy8HBsWwlc9VEPwcuQcD9aE0qa1pk2Jzn4OQsqp8tEMGNZ8pxCMrNQD8l3odWQjEX70xulaPARkJSSMBkYZUjOiDQOkwhpfYZp2qAgsBSXOaeruwAAEABJREFUWwomZwQPm2sF9VdedgMyLk3a3NgvVjjgqLAhhSKD56AH8ynkSNGK6yjHXEIFnM7EZhAuCGACMR4TEFTy3CPloGQUB3IBxj/5QXc+RbQKR0dXYfMdtxIIx2np1OF9DmYnqEnyHcpBXCDlHFygZRgR+M658CKYc4jjBNjHF7zsmGRmAfDUDyIz5cGCroQgWEhiRFEEo4VipryspxHkDiB3QBuIp2wbJUUrbteObRjo60MUxTBz6HDAPhe8zAyqW8yyyAjdy0WOe608SaVAzZSzG3N6uzn15dAWzLXP2FhG6s08ny5GkVsOLY5Jr4M2xi3F7ZaCyRnDg3KWRspxHIHNmVkOzBzlvipAxet0CQAlwMFXJ9aMkdT8ztv+NJ5hZopDZ1DwfX/sifnMDGZ2YpkXk4t51T5P1Jqp1RBxUMdxzDHLwU4wKxVLoY1MxsaG5wEPgZgjEK5btwa7tm8KhyY7tm7C9MQ4slYTOfeBgpJzSWjkR2bkTVYmAHKI4wRRFGGxl5ntk58ZAY19YrY/bD5/Y1yRwOS5X2VsN1Qv+tWvoXJ8SB6eg9rr0Id1zzhYG/Ua1LY7b74ebVowOgV2BHEPm89+n5/Fw8xo/SUQb7NOOkdX2ylmnfduBqXpUjdspbqq58F1yykvhZl12qU0Zh1/TjmbcVLxSsH+h+O21Ag8w2taRbBPOjGLe/ZA8DDyMwmdAm7VaKEwvlipQBNRzr6Ry6DD3IzkrY4LkeIRPJ2HFN/MgnnfCVnc08xgZotjsojcZh3QGOc+XaGQ7OOUU6krlJfB9oUd7CFUAtwvLHDDcN3qIYwOVpA3prF7yx249fqrcedNP8PurXeixkMU/ZwVsiaMwGIEHiMzyVKDhd4Tvs3EqZPdzGBmnZcjPj3YYg7AlC5nSC7IoP0+LnM965e3mwTwOjfzJ1Ab34W9BPctt90Q2pLVJjE6NIDV3AZwLKbDiZ4jlgVEnFQkS7A0UBeNYKBViYcHAtGZuz3jRXOvp5UTs51mdkCdO20xHri1OOHFc3FsN2VQ4LaIiyLoZ9sMho6M5pKcoNMDwYMFJ1krjG6zNoOCTv1KJYAdxaCD1A/7L5PXsVOyuTQaKMzBWwGavWJaTG1t9jCpWchA3+l6+6Ck+oxgIZmzWmDc889RpeWsZh+xZYokUYU5t3tUSnEAwo0ExAvWjWLdcD/KlqLB/bPNt9yA2677KQFxD3zaAGh9DQ4OQIcvXoIlGHXcA0sj+xB7LBeH7YdDc+nwpz47g9tvvQm33XITtm/eFE65N7F+t7J+N/70xwTwn2LnnbehznoX8iZWD1RwPtuzZtUASomxrTnsqLXCvivmQPcEfWYIOaLIUd5t6IWYty/dyfccLBvVQGFyj5/MDjMO2MDQp4xLikUyFf8QAlcooMgxOTE+ToOC8tgXS88J3j0Q7AquI2fqnITtkXLATU+PozQwCpcQBNkxEdMepssYSt20GFGhyJNDdUwOWJvWSz5HHsobsQxPS8mTF47jUnrR/CxmR6rJ/FTL58/ZhixNuUnd4AB3HOBtGSwEQXDiqEIWsxGgDldLx9SOO9/OxzCSz2JWNIa5CCBFccI9xTL6eXK6Yf16jA4NYmz7Vmy68WfYefutmNy5C2O792Bqegapb7HclCXl0Lc3Or2np94zhs0nhpsxzJieRToHc+q7PByEeVOeHKwUGApG0fHIc4+xqRk02hk2cgk/WGZdU55Q0gKsFmKsHRnGeRvW4XzSujWrQ70LPPhQOxwnPi+tMkOHb863LBDC0UeGA12+8nAnibmlAI+MFjBfEbGiab1J+aZKwDb7QHw5ibdnWZ36mmRFSzhX/agLC7HIzCgDcpAuixo8+Y2i6KB2eEQUfKPZQqm/Hy6JkLscniuH/5+9P4/RLNnyw7DfL+J+a+5L7Vuvr/v1W2bejGahYWBokhZsWaBIQhQNyzQXmEMa9Fg0TdgCpX9swLAMEiIo2ARtiBZJm7I5HFK0SMsAbZKGhzLHs8+bt0y/1/vrrr0q98xvuzf0+8WXX+aXWblXVnd1vb51z43txIkTJ06cOBGRmaVshBB1LjgF9oDu1hoSU5aipIGhHBWc8jXdU1Z5QdGH4zPsnAZ1Y8V/4aTC3MKC8oaF/hqU8cRLRnlAU1hZWdsuI/zPCeqTdI5BElGDXpaamGoDn+OnkpfS7Xaz59uo13JP8kSQ9XMfod7jiIe5nMI4GEjnQ0of4D+/tLi4gAsXFjEzM4kLly/olhi4+3AFt++todOlvMQg0CTVxKRKg+6pg2R8HGgO7eFEDMnwQfZKFKqITdH+wb1VrG+VYAg6q4tot5q6/Z7MfyR0Qlv/hryT2va2jiTIAJIARoBTPyHGbBwkTtUlguiZ2kA7CXULz8cjeZ+REeuK9ce6Qrpnu4SqMukSaIC5+UVQsnR/dzAC0PRvmiijo/PopJ3Bbs2z8SOSuyR+2GNZ4STHpEFYWV5GXcreaDZBMsNR8vHKNjExjVJ1y0ECMRStasIPqZigkd17gCRO+pDM+G7DdUg6+Eyh35OnKz6iPB1KUW0UNWvhsJBBOA/mSBk3zQCSCDJAecLIWUyhxJS2xKFookz1/H8Cf/TxA4WPsbK2gY54G5QV5HSLJctKY6HBTWMgFyKXVcor5ZVWKDCogrbZfayudvDg8Rruycgur3U06WbAWMPly1dAytimBD+m7PCwcSEJvUZRW/JVVM+4hwK2cVQjxmE7ooAQ9BWhSh0qtYDaSpuG0D6zd9T+KDQjo/godN5BQA7Htam5FYLGZg8SlQoyghWaOv8jI5jnkvOBSjKstRpIMaKni0tW0II1HI/hF6d+9nNwagIvSgULUPMBhkqrbV+uer3VAjRgJBUQRz1kQFGrY2pqVmc3JaSv8DNSCJIgiWLbQJB08ecW+v0+ajoLdDesyNJN9YXwFplPKLaKzviSe+Uk04Cab5blFfo3VKIuJianp9Gemc9/rODx2gAf3lnD+x8/xEe3H+D2/SV5jKt4sLKJpbUu/DOGhscybg+WNnD30TpuP1jDR3eX8QPBg9Uu1gZqpTmF5swsaq06Otp2tRo1zGpbbkM06sqwz6PUk6HH3jiGUanrHwYpK400URViEA+V4uo+pVtQmJCkV5VA+SJo+go+k9dtG/Y37jzD/vz9aRvzkUOwv4zqb19HDzXNJ0AmakwHkhaEqLGoyRB2dRxiIxjA/SROlQ6nwv4UkT+LprSoQHoG/4S+J3OrPQFK6CfiRYpLBswuaKumszIlD6wWtYJZSQwHInxOMj2RbfyKIiLGAKuh+zRQ35lTWZTbvfGkPQ62UfcEB9RRFstKfluFW9cuotVIuP/gNtZ1OxsabTQmFzE5ex0Ts9dQn1wA69MYhBY6gwIbPWB9Gzb6Ab1UQ1W0UbRn0Z65gKmFq5icu4zGzAL6WqzuP36I9dXHuHJhCpcvzMj4lLqX2YWkrVi1D5KOCQAxKRiVOa+SgTsxSHkYIuz1yIXclggzWdNMKt/O/FwGNoCWRZChP6gD3mXU6g2E4GMWguNI6jslm5n5OfR0HNPb3JSIkqQ9jnS6eDgd+guOLd1NUuqtlSUpe4XJmTkNwJ4hOFQAQVs0FAG1qRls+G+pQzqrAVOQB6nangTkrjfosvOET2tyDNuhZFQiRAmNJUr/8KpEVVkdtXB4QfGPFCFfQZTq5nEgOsLa+zpvXz21oUahgUHQYfni3DRevrGIMFjRDfIddNceoepsIOlYIqGOxBpi0USstwUTiiuU4YtFC0EQvZ2XN1n2O9jaWMlGb+vxHRRr93FrYRKvXL+MVq3QlquCPc+gY/hU6jLGUPkyaKDxHaBSfASlygxJdJ03GPQlnzLDSA8OCkvpXplEU7piAxGodgUpBRDyDBUGGYYQIkgLAmpbBkB6phef1ZPU+AhIalwCRo/76TKSmWfHe70eYoxjvI/6oFAy2FhfxeLFS4COILwzo4gRQf8goOgUmpsXgAiN+QpUKwM15iKK0z7htBVeZHyNE5IGYXnpMXwW2JAnKImfostBg1tDlaSc/hxQ00pQr2tySnEOKH6qLNN+KgKnqEwSSV5PIcOv3uaalfqkrgMEMmBUosixb655PJbbGANXqNcDrl1bwM0bFzA700Cvs4SlBx/h8b0PsfLwE2yu3Edn9cEQZNw2V+5hTYbu0d0P8eCT97B8/2P0ZDynm8SV+Slcv7SASxcWMKEzYaiPlYxS9l50HlcJoPYNo3yXjcCe8Cg+CivpVFIdg+scBkltJbVVKdSsdtcEFqYCCZQkChkPpz6P4H6bbxtBzwHH94LNGdEdlJicnYe6jPHHkgiSAUnUGw3UBGsry7DMKPmO454mHk6D/CLjWsAsB+htbaA/6GF6dk7GLOeesNtDUXqVnpycweZGBweNSwgBVgbfjJlwGiE5MQbOH8FYtmhKUcbqGMfl+0PnPUuQHqofSUa/yM2MTNiQDxvIEZ/D0PkHQa6cP5Z1jjzxGdWz3Bx3aBgZGehGOA26YNVDW4bs2tU5vHLrEl66Nq+t7CRmJwKmW8BMm4KA+akCF+eauHllFq/dvIzXblzGrasXMN9uoBUrORhV9mbG23J7R4FxDdDj0DDCH4+r+NB3NKzGH0FGTvkLkqD0x6lR+Sj0cuO4y541uJ0RHNcWKZ4FIzzLpJbPknfzTcvl7n8l56HWngajHAUGZ4P5u/shlSNotCaAaoCqt6U1w3pmfJXtop4o5lonQnzxkRL8s0+ba2uA3OqJqRkg+FfBTthzbVUA6g1YXLyANd1SQkODfY8HnKRuv7Tt8ajvKz8q6bqG/TijPIeG/eXnnSYJT8Z+vwcS2RjKOmOnu+pXZY9GUOr8bhQfhQfzmA5k07iuZ4M3Hjrusgwar7zrlgdFbVfpH48JAxS1hGYzoD1Rw8RkPYeOt9oFmq2IeoPyrIBAgKoLE3EoGNHHKZ/Mj/o/Ck9ZXWL0ZK4k00pVxZi+frN3qIgXUUjQ++k7reJP4R3ydNL2yCE+SekKYU/Zt8Lj9R23vEnCf1G7OTmLxKPnHmUgW5PTOr/vod/ZBCG5qb4ip5bBF0ZwTGRJ25atzTVEHYoXDV3DW6hj5SeJUkiN5gRCrEmRIaVWxthLUt5TzD9jtqlDXdI1cK6P1MEqsQeergEbqL0Qxbd/kZ3SukrGTvM+N0FKHZVwniFJppXKDVb2ETg9Ds6XtERjt500ZoyMa0M4Ds4zJB0+pjIglWpbtsPbI9dN4uM4qCQl29BxkDOicZMUVV8Mneg9qJ0TVRxHUtczHTHg88Fg67xd7sWEZNYdSOY48BGBnO/QkBPn/Dk7XY+VwYbcYMYqydh9Vtc0X0qsrq5hcnoOcAZGjwZ1FN0OrXeT0zMapwrrOsNXRCN5NnN2tlrbjLxwQSp1nrQlD6GFot5U9yg44StUvRo7TUSd2zTnL6KvyZ9SpcGtNEZD5UkadFIeiAytz0a8Mp6whQPRSA7bFF3TNtENmo0AABAASURBVFTqR4mBfKIBUlDbBqnIgQROlGneS2EaRE8H/kXNRqcPT9ThjykUKGWMtIIgK3YlXB0vVAqt+ONgQ1ZVppPg/JR5LxXv70CZLxcGMK7BOGIgv47vBdMyJEjcAgJVkHd3PMAn73D/9kNu6lP+iG8EgJX63QdABEbJpJKPmhDqNaUJSl544jH/krlGHTtQPYH1dBlJvCRY9iRz6LhpknTwBJAEOcT1WI8QXC+B4lR6JH0t3Gf/ZIHmRXtySiUJUcgUAJJJDsc+olk0Gih0br+pXVfqSV7S8zGME0cPoH7iui8WYoJuB9fRkzCn5+ZAGTIN3Zn6SBJTM7PaEq/n+nnApbij0JlR9CcmJoSzlpXJeWeBEU2HVjJDkiWQqmpqJ1SKG85C++A6EpQKYghDA6i+Umm/Lknb/cx8eBEQOG4YlTkcpW3gHB8H5xmcN8J13OC023qxQeOmxYPyBEeyLSVHXyaQytF7eP89CqPS8fgo77MJPW6dTgej80BzYe6S+iVFxaCs4L/YfenKdXgn5nJ30+D4gSD5zCzMoyu6/mvTlOk8EO+YzC+M4LaAPEjLDx7lVHtmCpZn1Ic4/UNS509tbHW2YE+PHFJxGyNqpHDabVixS904uswwKh8PnW8Y5Tk+glHeeFhtGyLj7BoOq9w41tnipjmCWq0OWXC/IkZJy8mk9MFtmZcRmIb7rYoY5Y2HLh+ljfPDBpaNJWo5OLQsarUii8HpHPkMP+Zr1LzjhlHaodQbBscNLu/v/IA9nYVkQy8LaG2pdKbe03HG1NwFJGUELbIZ6ZCPUFAKsT05gciAzfyD09Uh2Ednf2EELR8Js9TWbUvnEa2JNmJTkzvn62NpKzjNSxKF3PoLFy/Cf+2EHA76OA2S8ED7kNgrJPRYURQc+xqv0rmRw3FkctiO8yuvsCp03KDoubyma3pJHqb5B9xmQm46f2wIceyTJPNxMN0RjOcfS+jzg3AqTksvjDIQXtAgEVs2hRYdiU1GIp2K1rNA9hgdTVdMm/FtJM+D+vaPhrluBuloZUPIgLXNDtrT82CtCdJ1tyseEaRA1PzXpjXXtjY2oDMDSGRH1Di46IfaCFqVMkiz/CehklzyiclJDYLEcrJxOFCqHmCSmL94GT2dcwyk0AchkoSNoA1mr9dTu0/R6FgDbl8zBUmG0tmmmvspDZGftvN12VnAE9KTk/SBgSkPqQzPqhLc3jDn+K95PQyOr/18Yez242n4SrmyjSAlSeYUUGnRqdd1WafR06Hgdu5BwaiGy8bjTp8WzMs4uL7TDk8Glol3Qwbr+aiW861H5tDx9c0tzF+4KDvmnBHWMaFQgwxgQ8dK/pGzyj+wf0yVg4o12w/KftHzbApKCTwJ1FcZwd7aMiod7LfbM8rw5M4BpIc47UMS1OrG+gzqk4vY9C96S3cq+JBbbVY66BaQxiPsUVkhvF2AHscV7LzkEG8nI0dS/hp3P1DGz2fEQSg5rDSJqj4Gqa+D6AEqqu+C5AmVqRz9UfMZwe04YqV1aEjqh0ODf26ag77m6ADbEjxRC6ZnMA1PFiv0hlb29fV1OO78HaA6pUN0jMOBrRyAN1YnSRKHgwQ2hjtqi2rbsJNWu0GH9oayV2JjdR3++dCNjS2dLZdIKYptw8mmmWXmhcRhv7uJWuFxTxq3AbQ+o1ZrgPJ+JFzR3f9SGW5rHE7Wrioe8Ep+khEElCySLi+qaqA+Jc0TyeeAGiRBDsHjaX0hmY+EfP5tPTe4amnHQIY9CjY2u1i4dB11/1QFT8YzRaTQfEJsoLVwEb2yg87afVT657ZVDA3PEHLi8M/JWjy8/ue2xEI0ZEGpFxurqwhFDbVmU6ntNyNsx88UEBcuXcZj3V51+zYMQyI7g6SklcIrpJVESXhrTDIrm9OHgWkYDit3vtk3OG6VhhP7wYVnAGZi0OTcnRAkM6U0EmpOHf1xHwyeFMvLy/m/ofTWKcYIkvniyJPpaCoHlA5ZOaDgJFlZWk8gVpqwhlGB+5lkHAy9fgetdhPtlkBnvaWOVzY21tDf/lnKUZ2ThQkDnZ+p+xndXSllBWu1WpaJ5ZULnvgY05kODY6fFxwsk6Oou6yvfphvj6f59liWMoCOJ1AGntjY6mBucREhRCgLJ32GPSQmpqZ0/BTx6N49eBEx7UzDCIacOPzzQ2sELRLLRxf0KHUj7O1we3YasV4DRtqXgFPMZyHvfYNW7VqzjZuvvYmHy+t5RfTEMZYHaqQQJBFjRFuTxwbRhtDl2H4cN2wnc+D0OOTM7Q9JdYHZkGac7fzzDEw3hIAqKzRye6TahR8LzuHh4PoudeiflzRYBl4MLANPFE+gRqORaRv3UOChJbnAbeyHXHDEZz/+KO0qo3iyUZR3VMrg1WpRBq8rD3Arh0Fjb+PYlxHsdjt5LFz3OCApmWphUUhQ6JKl4km7FSitFEjn44nHOIYnCp4y4yCazhvBiPz+dCndICndLmTgQpaBcaz3DhOI1c0eJmbnUasPnY+De4YjH+vN5OSUHIgt9DpdUWWetpKi/Ngjq+bCkL8/jJ8ErRrIRq6zvoFSntr03CygPZ0uqbIQVfpUL719CgUmZxbQmprFnTt3sK7LF094b/usCONngSThSW9j6Py+VlEzQBIkHd0Bcpg2DcNOgSLksEzR4Zsn0DB6Xl8bc0/0gRQ9t682JVKI0azsOMHjSWKDX6/XMaXV3AbQ/bfnYEM4OTmZFwbocRsZKrWs/jiu7OGbGx5Gn9V31F613bZ5N3iLaEjahhVFRNLWsdvbQqe7gaQpWG9EiwRDXE/LozmsZFg97pZBiDYcUlG1SSouiq494sXx/XBU2X7ck6ZNcwRH1SGHemfcUR88jkl9sr4bfMxhWZhOt9vD1iDhyvVbCLEASdAFpwTX8YVmJW+5qwsWKaCEBo3IEI5Tj3DK9l4c9JFkNEAry0uo1+poTU4M1WxUdg69NakUIq7efElwC2s66+p0u3kb2deliQffCr/TlCqEENBqteDQXoSVJ2ki7OAcEzkUV7RzB8fDY2gdVsysrkSpPuSoCUuW5lnBdjU3tB3dHxDyjPsy+nWddRXS20oyKaF5kPud6ajP9hrcf0+cDLpNzKGMr/MN/u2KpEYNMB8G1d3f5NOmk2j6zzftLmIVKm2HvZp6wYMMYJAH2Go1tC1uqW8NVOI35eloWRwG25xJJklGvi/vsa6FIerQv1KbBOVNBeRH6Rwe+DF9Fzg0OP7pwWisvJX3+Hls+lrIHbrMBjFoLmxp+/vg0WOUDHj59TcQijqgOPRQcNJ31EOHrfYEGCM211choYuEc2FNUPzod1uyRyOdpPRzhePfEtChdSnlrKou+lurqDVkdIomgv/0EuW+Q8Oh18HZ+xZy9UAi1uqYuXQTr37lG2hMLWBpvYfHqx0sr3fzX0Ne1+WJD9Q3dEvW2bJLn1CTV9poNjDQRPKvdQ2HFSCJ0UMyp9PY5HDcSmdw3ABNLuoSgwrzhYmIcUTkDKGqw0rX10run9cCSylchbqOE4ZGaoCBbusqGQm6QRmIhFI4hgEqbSOjDv5tOKqktAAqd9q0DNT4hG2g6RhyHyqhVSh1o+4/flv2tKj0u0hqbwdPRpHbuJDBNIzSDp0eQVK5wekko14ZNHlNv7e1he42bOmixnUbtRoKEnL0QUTNNApChgD9k3CUyjhRGMFjo/6aN2yHVF8TBpJHBUg2+iDpYs74pbbP/iOulfS0XwJBugpGqFjUEqLpYf+jRkUTe6Daj3TmdNpu06H1ahcSKnHlhajncfAYSDAUvo3h+kYHq+sdLK9uahck0PbXf8Px+mtv4eorb6LZmkSINfFFwclf9zapXdcgA2JjCqk2ic76AyT2nY2oby1zp8gRr8fqiOIXv6jUbaaVva4DbWL073z7zUyOoLbGsTGJC1dv4daX3sKN176My7dexcK1lzF7+QamL15Fe/4S1noJt+8/QiXFD7FAXV4BpVjJk5qUAakyxZN8rLTGoz8J6uEu4CkesYEQggx0BZEVpQTqKjrECpVuoaM00G0PLF8bGU0KIcGTp9S2pZJhH8ZL2R4Zxu1y4+xC2o3uxHbzohqxF206Pj7whYqhK0/b3sfQGJe5TeM4bwROGzKOjJ49WpeZTkdGb10Gb2VlJd9O+9zT8vNW3W06vsPOCSLksEZuS7IYhZYBtqVnMmRQitpK65JFix885pJLtzdAsKHIdCgcYx8Gu/IZp30Y9knyLSePpUOD47v1EgaDHryrgfSB4nOAiIerW7i3vIHm9IL0W7ugV97AVen7rTe/iuuvfkn580DRADmUzS69k8d2e0oURQ3TM7PobG2ir/Ef9f0k1MPJm3yBMCWZSgrmHpW6FNEsQaPdgkYEz/pJDKAGv6i3UGu2UNdK2JiYkXc4L8VYwNTCZbwkRbn68uu6TFlDp1cihCj/gmKzksIN9rBohdwPexAOSBj/gOxDszQPcxkpwTmmIIGZL6jQE0NJ2FBrHqAnr6yUwS40IZA0qTsdoSX4cdvGd+g0SdWjo3twXF5VnmAD9OTxGSrRdP4IXMnxoijyQmGD6DwbGRtCG0RvXX3uaDCNvjw8g+POMxjX4DzXJZm3sj6n9M9xmq7bMO394PZtPA0H8XcQvusYt1L/DEMcoqdz6QePl3Ujvo6GFr6QvNgl6UAf3gmUKcBbyCRtGNZ58ksOZflkydlyzKtrjkLHyWEblcbD/S406EVhnytiaW0Tj1Y30J5dxGtv/QgWrt5Ae2YB/vNYRWsaoaZ5FutIMpQJQzp42kdkSGJ2bhbWu00tYFLLE1MNJ8Z80RCTOiRJ9bX9pDSsJSMoOSrzhO8Z0UhC73ZtxwlQw5AhKhoRZDym5hZxRV7ivYePtMqWiJHwZCS5YyxwxmdcoU9DghSvqhAY9AUYqO1MCzYeyRNaMg2xwONHq7h75zGWljZRyODHqLOazc3Mt9umyJCUHIjR43yDjZAnlg/Q19ZWh56YJpsN19LSktoabnVG9chdGiEEtVdkOdl7NlhmIyhkLM2LwXGXNxoN7Afnu9z0DOSwDZJP8Gwja7DnuLq6CsdtHNwXjD3ksC7Jsdykha2EPeO+POallVVcufESJqbnEIznrbM8Zv8IiRfMpeVVTXKiwjiNXXIkQXI346liKY+X+zJOhuROG15AYrQuVFlHb9+9jwkZvFfe+CouX7sBHzEx6LxXdSqBOgVVBgFEVogyhYqey0tKF5vtPPb24PfL/6hG3IOjyl/cskgNcoUN3dYmCdA/dQ6Fz7rD1OpOn23tgQRxswfAiNbEJF574y0Zk2XpT0AIhCcnyWfN5qH0yQAKQgiZp+npGRmmHgblAEFqXYtNTE7N48tf/wksXLol3tcQKHVPgA3bUcrpMhsRTy7HbZxGBsxxt+n8Q5kbKxjhuQ5JkHvB5SMYq3aqqA2EabTbbfgm217jyIDbaB9NjCo2AH3tRlZX13HzldfkNc0sG9qrAAAQAElEQVRKnl3ARTL+JLGpM+KXdIEQ60305MlCeXjGj/wDGeihIRxvSjkyXRpMZbYn2mKFGW95eQWvvP4lXLhyDUFeIWSqQ95tVQjCNThJEabnAErt9gcqOftrEbk2OYxRi22z1ZY8u6ikjy5DGpbl+CEf83ZI0YudnQdC248tnSEUuhVmiJ9Oh/OAWexjkPM8WLtAGQ5GeSmTc2hNzujWax2uYSZJwpNvFCcJkk5mcNkIbARy5lN9TNvyiWpnCBB/lS6RBlXUGZYVvQChspB00SOjXW9j6tIFnXm+gtWVHpBqwhtgIOMv5nXYjz3gCTLo9tBuyIjqpq+lMMkI9HVT6jHq6rKgLW+9Xq/hJA9JkIeD5TICcoh3ErrjOK7f0i2+jaGNn8tsDG0UHbdX63FwfD8kZZSVxKIzwhUZwEs3X9ORyAIGg1JGRcZBnpLsBQbapfjvU9bbM7h845VsEOkC1d//ui3D/vzTpMmhbo3TcZwkoDcFmUEBPAwFdLVTYXllE/4xMEOUzjLUYIB0hNJaVdMXcH1QKQNUWReQOOMjKhhBJiEHAYJWcwaxo+OD/pbMcAnZWwk5Yxz6Gc2rQxFe5IKBDsQH2oa05XEhD8yn0VsNndsah0ObpdiKuKjVdVnnLEl1QgjKI6yYhkOrnmsBAQyB8gIN1qyuPJiJ2Xn0BpoYmtXGiFJE/xcFySuxeG3OzOOmtkelJkZXRm5DW0Yx/wR3rmtPKmo1D+pnodBpGxkbFcftFZLGfKL6Z5JBEkF9NF/eQhucNjgPJ3hWdIa2cOky2tOzIImHd++gYUOv2SuRapuZMD1/AZDBqNUbULZA1hMHP+erE+ZgvB3pnZLOJQNsi60DVShw6dp1hBAB9WE4Qv4acMDj/BEcUHzCLFPYg6q2G/JO/TO/pS9HxCD5BNaeKk4Ef34YQdMWvc5WHsimBPe8ysCGr9acRFvGxF4BSSlbkK5JITXIVnoDDnlcNgKjOO7wrEAytx0Vbuicb+7ydcRGG5anJ0cRiHaNWF9+JNlqsuqMsJiYwM3X38RFnRNtbfWwpXPY/e2TzFnkbkgO4+aZHMYz0nP2IZllQnIPZ+Qwbf7HYYiUdL5XIUh2C1duIkhOXjgefPIRplp1rTFVptntl5i7fA3JXlU2uAWSzglJ5vIhrd0vyd3EGWLm09VGoePkLs2qclzGLkX0dGm3osX5yq1XEIoGYB7x2T51zeVAopP/tNa2VprlI9gKR5S90EWyH+jq1jEE6gBXA/ic9XY0bkl8JU2QloxgV55XCAE+F7SnYU+2qiqMKyz2PePlR+Htq3ZockSj0kQshWUDHWSkyUK7kaiJCcxNNrDy8L74ApI6QhJR50QXr72ML33tJ7DRGegywLWx84zo7mRsR0jCfSYp2sTz9pBDnkhm/si94WH8Jl0kLS8v49L1W2DRBDWug14XW6uP0axLjvDIAz1th+vtKaWUFyJiDJJr2mlrnD45bHs877Rxj4NBI5fbcX3rkEPnV+KHMA/QMcc6rly7qbPrGSAUAAP80J/PABKJ2GzAc8O/BaYOqBvHczPkGj98T5Bsep0OggYvysik504E1S5HiVK0KWzKg7IiuiCEgBh94XAyzkdY+0PTOgskGV+GCLBAszWJvg7sK53CxBB0rlfXhdOSFLAClUcdgkMKilBDfWoBs4uXsb6xIR0dcYPn8TlXnvb3tKcFbfHCZUxMzaLi0Kh0t9YxM9nUWWmFIP3s69BwUAG1ektGEFBWXjwc4lN8rGturq/jo1pRB8UvEKR/BaZm55AYVRwEozeNIp96WEnPmrqo6uvopZROis1jeRjn/FjkFwchofJ/0ShFLGQE2WgMu/bZjd2w/T3fACqd1UuRotaAJ4VXZSuloSG+B1JMG8ZSB+xCH75UR3SwjgzDeFJeFaAJB/h3o0tUUMkQ/wxfOTLSr4ggQzitc0GfWVaiSQYUoY6qJyNX9hBTAIRpcJnxFy5dg86ut42gahFIUl4hPrevZWzZG07LZAWiUh+JUgYuyZAldMoaFq6/gST5pTRAKvs6QniMyXaBoHGrVKHbS6g3p+EfNbFRhM5ZfesZgmU65IIkyCEMc87/6z4bIIWJatr/Hwg8tjUZRI21eRMLYw1zLP7pRQOo+5oaivk59HShVm1toULfbB/JRDiy9EUu1KgNvB2WFxhiBPnZDNxRIjZHBuNQxsXhOARNhpEhdHy3TNq6k9iN55gIJqlFju/gnD4SxE/yKb3kNjk9gyXdcFY6Y0gCqA1P+E7+X8AqEVeGvn4dqzXbmJpZQN9ujjNfeEgWSe6lZb+8soHFS1cQY115AZ6ENoIrjx+g0ajBcqwk3+XVTVy4ch2kpSbUSrKUzPeOtfKf8UsSXmzrdfNL0Pqjcab07xk3fWryYksLh7xp8dbd2oRW2mNpWP7HIr2QCFIme0+tVgvQIOM5f7yy1WryEmSwvSqThCeDFbMoiqykNkAGfAqPdEz6pSktrWtOTKLQueBAt8SZtxgwMdHAx+99Xx7OYAdvhy1537MXr2Cz21fWcFIJSfHjX/dvBPux3fb+slF6FI7qHJZ2vnEcjsB6YiPgtMsMjo+D846DBKIrw9+cmtGN76LGT32npqDc6s7GKjZXH8mLJqCxrRDQkxc9s3gRgPIElXSWpGLEs3hG/YGM3JD+sB0fdYQYoYah5uHHYU83sD4Wcfq5AbFc0+16FL8deYLpBIxpBE6A9QKilNpGWrF9fpBH1qP6nPbTymm9dGilc2hWSYp1wobQg+68Twu8BQpqTGYQiRE3Xv0Sut7jQjzpjLzZLLD++B46m+uybwkkhT18KxD+dcFOr4JKNOeUs1s8RDri6/4bDkLpamL25OE79PgaZxzXcYPzDY6PG0/HXW8EpmMgiSDLb3wDOWTYcQOOeIxJGTqojo8NFq/eAAsJSQVM1BaZuP3hO5jSVlgoWSad3gBzF68iFHVVowAodUYYQlSceFaP+6J1TeSZ27EBJIma+FUOQGi8gBjFvxBX19aU8fy8FINRvIYQ4DN/Kd+xzIVjMV5QhM1NucoEauN/Sfo57StJbZMaqDSRuprg1AAfyWo6svRcCillC4EoB77lJWYXLqLbL7POiU0URcTc1ATWHj0UJpRvc7ndtPoTNLm9jd7KfwRT+ZpQ+h75Dieo6AjX8XFkktlI+XigqNUQ5QnYc+rqxtXg//lvU57B1j7o6HKsp/MjH/r3B30MdOvtelDfoiaTaTW1WzA9t0lS41DliyAbiEpbVJI4+tGA6JzPfZ2YnkWjNQEwytgpUNFA7W8sP8T0RFOCgh5iZXUDM/OLYCiUHr7+Yx+WOcXbMOf8vmIj8zMKh5RT3mF4p+E0czd3+x81xn3po8ueGxCPZIDHrvQZqrzn43gLxyG8kOUa6f7aEqoIxJYUDxYDAb14Dh+SsCJeu/UK/MO1SdukhEJKG0AyQwjDuCfmp9OFgJraTP0NBJaotaZ1BF2gpy3xoAyImuSz0008vveRDGUHVYIOqSGegahYERIuXruJjU4JVETIJciPjY2Nyyi0Z+dFa01eh39H13GDDZgrEATkUVFUoHYZIliLCI2AQh5prVVDrV1Hq93Mf+evLaM2gkarkXFiMyA2I6LqhEah+pJvJEIRAYq+gKRu6DexvLyMES8O7SmWZQnzPALzju1HZgMDXXysdktceel1xNCAPUCJRFclJda1DW4VkDwrLRaiI/ltdAaYnJuDL7GqUpgyzitLD+SRRWgZEEvMsN1EDkjm8LQfUUcpY1FqcTFUIiBxZkNvvQshIEOMkjPgvkL8+Ey9LjkL/bl5SYKxpoWmLRZLsOqBktiBDG5nhu3why7ob3VQq9VAK/nnofckmpNTaE/P4fHKGijFTPJCxln3xLMRtFKP5z+LOBlQaAL0+x1N3AohFvAffVjd2MrGwIrnCdTZXMPqo/tI/mMAGD5UYP5b7UnEWlPK6snvXBVsvyTzJLTnZiNoWhMTEzpr3AX3lySoOrKp2lYCUdY2ahYXMqxFGVFopTPUFAZEJO6FgDDEMe421GSE6iVQHwA1hTXRiwm5X+aloVv5drsNnycbbARtnB3aQJDE+GM+EQo01V9fCmFULsPD1Mf73/82mrUCBQNiiPCvoV24chOWDUmhC4S7vrqMQoZZWTjPR12DAf5SlAVOV9Ivy51UhrKtb+5fJRlLJEji1968ip6P10wbxG5T59Q+0uhrJ3Acc+E4hBet3Arp7U5PwqnValnBPi99DFrhFi5dxboMuD0h66b7Y3AfHPby9sSa4JxnC4UMX1fbS4KAmLlw9RaWN7oyeDJq2op4As1PT+DD731nuCLL0xCmJo+/Ur0Q0ZqYAtSvcY7dD0826LGRaerIwgo9ynPofto7qTRRB7KAvaJCL5YYyAJWocqejZpDgs3xEKDJG4QfdkJNZb0ZL8kEbIMqIfPAhIFBrNojizHmP/fvMnuhXnDMl/VocnIyL6piOXtKxnHckGRo19a3MLdwSUmCgYDo6tYIazo33dJWuFlXI6hQVcS6vMBrL78pPLmHCXoqDAY9dLY2EAv7zM40qGj7JUVzO36mQOT07qnqPngMLWcX+Oij1LhWEtijxyuY1+UWi6aLnitIGvOiWYcCdDe3cNxjyR+H80KVe9Lk3y3U9qVeb4B8SuX5FKVTsUCotfDqG1+Wt7ACzZid1klmz2mosM++TyThtpYfL0FChFtsyUudvXBFnl2pOV4Cyp1q1VHXRnlj5bFSZTYu0JNUHwyYmJ7GmrxHqBRjj2nbuDj0RKzXRaXfx8jjijJIznN5KeNRptLkJBOF2qpFe57yUrurS1h7eA9Ldz/B0g8+xOP33sWDd97Gg+9vwwfv4tGdj7H84A4G8lqpOlW/K/tUoawqyCahT8VttMSf25yQRzotvqe2/18UG2rzYz4N5kmoO6/IoNNNmJ6Zh38u0DQhS5vE48fvfBdX5iflBSYNZ8KWLpea04uotacRQg22lwmltt8raDQbyjPZJDk6BEhmwFM9omd+ZNzIIT2SmaL7YmNYqRMDG0BdKHoBqDVbmJ6/IPnEjPfcfJIlC9TqdXnVAb0vjODY0Cgq+egL+AC8kjfgq3RpUM77PHzEMjwLiloDLGrwJUklY56koA478hA9SaXPY93hTjzHJASHhp2Cs0REwBO+0+2g0sQQWSTWsHjlOh7JMNprsJyLGDA72cB73/ltJF0AUNs6zTUYH6IxMTmN/NsjYzyQBMmck/EUCyFkL2xahqfdaqFQmuq3fz1q45P7WH3nA9z/re/i3m9+B/d+/VuC38bD3/wW1n/nHfTf/wj85C7w8CEgY1ysryIa1lZRiNdw+x7KDz7Gyrd/R3V+W3S+g9u/9R3c/9b38Ph7H2Dr4/vgRgdJsg7ii+QOf2JNBmnEpVNQmYEYPT1dGF24fAVRl0GA82V0JIf15SV01pbRlhdYKLvS7e+du/dw5eYrQJBxIfLj8V1dZ+in8wAAEABJREFUXcbMzKSMojP3tpeRnsHHHl82gBqwgS7AkhTQeRtbXVx/+VUw1lA9g3afiqREoxesFYgyhB0bQWcYDiEcDsl/gbLVe3kJUrvcp6DpV/W3tMoToSZXXpcMVitvmPCcP0GMBhLUBLl8/SXcfryOZV0WdLY2MdC2dNDtoqjVIATI5RiCJ537mIggjdXOEUHxiOASnPWpJEc5KmjUI9Y0QcGIxIDJmYvooIWVzQ4i+vJhOvJggKK7gnvvfQ/VQEyo0SBI4qDWaKI5NYuuDCnkcSkb7qOIoZKhKNMABpJIMnqVjG65sozld9/Hh7/0a7j7//8N9N79EA1tz2Z6fcwLb66ImK3XMaOzO8O0PP7JWh2TWjgmigbasQ6HE1pMnD+lshnxMYK5eoGFAphX2y0Zqf4HH+DjX/k1fPhrv4GN23dQrq1D+1PYQCTxnNSm+5LUYwRCB5NgTIBMRJLhUDdwQR4yXV4BVFGpfrz9m7+MqXZELIK23RGrmxWas5cxeXEBFQEIbwgq39xEWwKPKqDON1W673WFqLz9oKxjX2okAC80McYcgkQisKXjFQ/ZQIme2n6wsoVLt15H0ZhEDAE14eA5ehggKRPQghzlrXo7nLQIabAAjQX0WKwKdl5V2Yn/0ERsLAiitrMyfz66TrGZQcrXbLXx2ptvoT1/GVs60L99bwkTujipRQ/p2DBvR11P1dVr7ACe4jHZEIiFuZlsBJMNlOgFGZxXv/w1LK1sYnNVxkLeDeVJXJifxd2P3sOgtwVqu+o8cwoELOhsyd6SZ52Nq+YaquAWiKKkLigS+o8f4s53voVPvvVNbWe/jyRPbkE3vpfnp/OP4rRqdRSauLo3gNjKQBLkNog3xRDAPeA8Ut8xcH3TMTSLAjMTbVyensKFWsTWndu4+/bv4IPf+k2s/OAHqPUHiNomJlQyZBUqWThRUyv6MqpLWnZDgdiczHE1gySP0n8tppG6mGnWxDfQ6/Z01tvDy1/5GoLqwYjQIwva6WyozkBZSTRsnKiCg17nj8NBOIflud5umZtv6vLHP1p07/4DLK+s4vHyCq7dfAmT0/6zX5Ykwd0qn31smxkHJFFvNGX7Kgx0jJKZU14O933CvvQPRdKXIpBAYhHVX082BZ+zl5qpdXl90zpsv3jjFSQZ9EajBY26wJ0ZAmmVGMbP8xtA2LNsyePa2lhTswNABqAKAVPyemrtOfR6RH9rAMqq1eQytJsB3/uNX0LZ3xSPpSCBwp/2L+EnUdTkp+hSEz9A5TIMG/ceyeB8C3e/+zuYlPd0SUbpkjy8KQ1d3QywDxgXokUq/mzemuhPCOxlXtBW60Io0JFX+M6v/hpWb38CdLcQ5DlSBj8kMaf++Pxvs9NFe2YOiAXkTKnPVf5LMbff/R0sTjTRCDaAHS0aG2hMzaGlc1WygESpjiRUonn/zg90E10fpiWfSqAESDoQcCyu5Hm96ktdsvYZYKPZxGtfegPTczKApr/TthPPH1As1ep16SXktEtH1BdlHfhqCA7Mf2Ezk3o2WhmiFNPCUtbn7s1jKkWkJsmyDv6nJlqaCJpjuScJSQiGnNRnPK7kU7/0jJYwiYSa5vzaygNEHTtEBlBbzquvv4W7S2voduUd9SsECXp2qoHB+kPc//BdJF0KmKcEItabgIy4f8awQJB3VaJz7wHe/fVfw7IuM2bk3V7WWaC3s7Xc56QtD4SJHJoHPMOHpLjEsL0E1BRrhQKL2m5dabTQFa/f/5VfRe/BAzTs+ZYQfoBrbHX7mJKRp+oFGfequ4Hv/eYvYUY2rV2roS9PcnWjj7UuceutH0UomiCjDKrG0vhlD+srD9FuygyLiNYTJAmTpOgDJBHG0jjjwwNoVNKhzY2NfNvtG/qi0cjGmSGcsZVPsZrkUhRFls9AnrfEf2jjn4PeHMr72Qo0sAMpXogFQoyawmcj85nW0ogmTZDHjx7gw9/5JgZrj7A43Yb0GOqUBj4IiHBuyqoGs6T2hkFJApiabOPOJz9ApW2H8xKImQuXMXv9OtZ1MN3TWeUg9RHluV2cm8Id3cg+vHcb7kOl8QAjpuYWsKkD997aBn7w7bd15vcBrraaWGzX0IymSLUUUMpLKoVfQpZXEOR1MQWVpWcKFYk+g9qPqNRuhYCotDZcmJUxuzYxhcfvvI9Pvvt9lDqbjBBemRBk3Ou6yKFqoeppvH4Lte6qtsEFBjqj2tSt8Wqnws03vg7/b2yVaKojkuDwu6bLm4l2EzEobREoSIL8Ku24IafP+BEZBPWPVMzEBB6WQvNjfmEBN2/exPrqKn7w7jvY3NARhwvP2NanWa0oark57/x8XJMTB3ws2gOyX6QsIjEiSa2yIHR2lTQpa+0pIFpIKXe2wudDFEncJinhPRmdh/fex/RkC1M6r8ruWCSszCFogkqBHWL7IbkdGwaV5DCMneTrVkshliCrDECpf5WmNtHS2Utb4ltZeoRK532KIki2L33lJ9FhA51+F73+OhhL1Op1LEzV8f43/yW2lu+CGGhsIEM6hcHyGn7wG9+CLzguTzTgrWJUX4OAaikxiYcqg9NQXiV+Ekvllc8UUm4nwSE4ALUNr9RuKZlTfJnXCzLadW2L3/7VX0JXZ5jUjWp7ehElG+hJLnc/+B7uv/82ZrJRIzrCXekRg8Y8Fq7egIYNAeqL6FaSS3/QwwN5l3NT0+pbBGTs9UWBhBQDUtCYKqwUlMoT0pleVc8enhewPHai4nYiiCiRt2oRFxZmMaMxua9z3UoLcFJZAra/eE4ec2T9kKhIUMddpcKquwmSWULGoGU8xrH7PJZ8saMkYUn0ez3UtZXJWuc8ddvCUfC5eG0EN7QiX1hcQF1eSCwKhCiV1SwKAlL93O6J04btZA5cP0fO8LHxNJjGDsigzs/OYvn+Haw+vg+5QjAHRWMCV17/Ku6v9DDYUGOdAVCrdGCdMNeK+O6v/v/QWRL+1io++uavYP2Td3Fpso5WTRNcA0L1RbX2vKZr2JP5qSbEmJVoG5xy8+Yp6NPSOFybnMXHv/NdPP7kEyzMziBoS7ty+wN8+J3fxMJEHXVZm87mOvq6Ee9JJF/78Z9C1LY60eYtiJyMXNnFnQ/fQUu4gQHDMWSWK4XhSG7bCYPzngJMYi/QTWTwwgYZvqgOdnUuS8XdFP3JcsiR5+STpZJ5CdrtWYfKgc8EZRwzwy43ZJT8scRz5Iflk7QiD6R8jUZdA7xXGJ8bGYht/+T+Q3kJG5sbOlfqwwaJzKO8pxskQfLYvD0ITyTUoPLcxggqGb5RnCRijLg4N4lHH7+HB598qBu5LqBm56+9hAs3vwzdnaC3OUCpG9FarDDVqGFa4Xu//C/w/V/8J+h+9H1clmFsxhKJlbyciGQC+Hw9NW1xJwUXm01s6ELj0Xvfw/JH7+L76ueUvMemvJCOxmxjq4MHOjO99cZbaE5Mgzpj1EfjCHQ7W7itI4Oi3MLcZBOUHOUMf8qCkCFO8hnUsMd6c3MT/n+f7UBUyvuUmTlDc8wLR2FvUMdf8KP+ONgPYX/Gi572jyKQzNsyQNqFz+Ejtn3eceHCBRmfAo8ePUJP3q2NEqnCQ7pE7paRu/FD0HeyrfOm7QyHBsdHMErX5JVevriIQWcT3/+Ozio312Av5ubrX0G3MYWlTone2haC9m81rdLtWoFq5RH4+C4WtCgVUtJK3p9/Vc2/yJ8twqiRz0tIdULb5bq2tIvNGu586zfw3i//l5gJJVqokHRx0hkkrA8Crr/141i49jJsACmTX/W38PD2h3jvu99CoyDmdMzhCUoOx4okSEIf+HkWQIoTDbjHtNSFQldHR7dv34aN4OTkJOo6zujr1l7sPovmz42mupGNYKPR0ILcAyQ2HPJYxocUvXjZUk9dlw+yPHzlD0vqc9pNj6n7U8qrtfFZ1cH1hm7y3B2S6tpeCDIu5DDPOIeDqQ4hadtjL2AYJp33aUtxeEUMZNySPJrpqUlcmpvGx9//Npbv6AKEwBs//dPYKhoygiW6673812bWdAaYNKGmag0UrCEVLaCoA7GQAjP3YcjJ3kZHeaNwb+lnmyoJ9HWQZm+2HqHt/QTqvW7+WcKAoJO+gC2JcerKS7j4yltAqMGe4f0fvIdPJK/B+iNcvTCHts4Xramji5IneqXO05kKdw3SKHH2cDjeSTfClQzfRl5gbfiSDKN/VMa6tra+piaTwAxkLhx5TmCMH0VrtXp2ECotPvJrxaMyYVB0+w3b4QsduMv5cL0coLulAYxEoRVt1OlcPko8x6EVMWkbKndCk6SF+588RGDE4uJiBhtBr9zuAkkZkt3hJQmS8BPCbr7Te8ETqFRWKaM3EPTlkGnWbqt85kETQgg77yjPFwSBCTEkNBsFLizOobN6F+9/51dxX9vky9du4tFWwoq2xWuPl9BdWsbC5BSiFDXVawjyDKnzzSijCBlTx1mPQBEQYoT5TgzIEBQalMYZgIzgPghq08AQgRNBAMknACBsvCyXWqgw127prFRngKGO9dhA48JNvPyVbwCamPc//gDvfPc3UWnru7Awg5npaRRRdCVj66yED3LYBvSYpgYF1JYbun12OIRKqIMMIizM4RieJl5VAxm/vhyFHra2NrCysoJZnfVOi6eZmRnRBHq65OrqPFNISOKhqpjzn4+PeKFkZ2a0gMPj2ZyEb+VR9Z0La3eC8HJq+AnD4Iflm+AzjagJBSkWxmQxFn1+haGJYQO4qZXY50YXLlzE1NQUQgjwCj0/P4/l5WXpp3wI9Y9kLnM5uRvHkU8aK3XcMJa1HfVktNdg2M6CZoXeUnO0ylmW85wuBq5cvoCmPJtu2cfiy7cwUD9WHi1hqt1GZICNTihqiFqYChnAoDDoTC3o8irUWyh0aQDlQ15ikMGM2uLEekP4AsWpeDglUFv3/ZB0fmSAeDE/x0IswCj+DRoDZiDoPgkAxTXtaiqfnZiUV7WE+uQcXvnaj6Hbr/D+976t4ezi5o1rmJqcACh8gWWLYx6q3ADJ0uA6I1DRqV+PY5LhSKlER8cZy8tLmJubQ1CfPI4k858xu7A4j44OeNdWHkMDrXYO1g8VnP97KoqWDlFv1FGpX5XuAg6rHg4reBHzPVz9fg9R3gbBz1UXk5SdaSCP4iH84zGzWpnrNgDyZqyo7kxNE9ur9uPHj7MhdN4IyJP0N0HNCBxaWsPabnsY2/06bwS7ubsxlzlFErVGDa3JNqY1gdZ7HbTbE6gzoBlrCBqHJBwqDfXFv2VBG7pWC0EQW22w2UYYQaMJqp97QF4kDgDW6xgHjOEkle0HypAagsoo3NyGw4PAPGRjqTZiDea7yn1Qj0iQdPcz2DueaNZ1S1zh8sWriLU2HmixmpubwvT0JGIMwiP8z568z+JG8lPBka/xjoJR5XGcUd4oHC/zpeHIA4wxgmRGIx0mFPUa5uZn8PDeJ/APyFNGMyM8Zx9S/EqZ69KlJCPofia9D8QAABAASURBVEEL0kFsWvoH5b+QeUnuu4UxGlySO4P8PHc4aTArHVKvLj3E2uP7uKhtZmEFFYBDzkmCJBqNBtrysB4+fAjXOwiGNfZ+h3hSEymMvQKDMUg62KHlxBB3aCjH4y4bgf8YKkltC5E9P+c3GDER67j/0ceYbk1Au+ZM1y3Y5CYQSX2iVu9gAyhjWbSnULQmZQRbMmiGBoKM1TjQhnEbsvcoDzIKQrOperswzGspz7CbP8KT8GCgZBhqDRnbOijv8yCADKCBMoAINVDgMKmPJEESIYQMpOKagAsTE/jer/8attaWsLH6EE3dhif0AVQZv5R+9vv9HLdcVZBfx/eDx8eQEfZ9nG8Yr+P0CEb5rjaeZ+Prn0v0BUitpgVK/JPDvhjX41PK6AXd3s/NTGDp/ifod9ZQHeFlud5nBRT/vkBUD/IOMB3CSDgk/4XMTprgmnUIRfHc988DZsiMygiuawu8+ugh5memEHOmPhmBigxfT7oYC7TkPbVaLdy7dy97hFbukbI7TKI3hEri2AuVJuKwLBPHWR/zsryirbkmfyUWNW8Q+yU69x6izYh6iKCacFuV+KkqiJcABo2NDAq1grPWlOGTsaobWmCjiaB4lBHcAzJahQyeITQbMnIG4WoLHg0yiFEQhDMqN+5+iCqPri96YRtYr+MJqMnoGaRHjOrHNoQYto2e+kFmY0YS4DB/QuX17gbWPn4XOq5XvjotwSQZwVLng91OF3nSUnXw5GNZHQWjGiOcSkIdxUdlDkd54+WO+wbYi6j/XmIIu31wnSEkpEyz0tiVmGzVcVdnms5zfQ3nEO2pv6Y0Dqcn6D66Vk3nzO5LpfsAqaKzBHvlG5TzfL7nxpWEKeNXSbGSDn7DQDd1RQvSUDzPTyXmDAklBoMtPLzzIWa1dfKABvUlaEQNBIUZM5AFojyTQpPTimyFvn//vlbqSgfepjOAlaPKiiy5aPIlreyVDo2TttoGX26QBCmvTMbJ+CK+8+5Pu8D0RuByQ13GQyyis74FDAqdfRHdjU1sPLorb5DQfQESAQiMH5Dgtq2QAURIAQERQcYyL1rqk41RkJdIG8dtCPUWouKhaMJQFA0ZkgZQayAJWGuBRRuM08qfQr3eRl1Q1JswuO4ICtEphG8vsKqL5yKqbpF5YAyKjyAChThWeWWIRCVIIYAhClQXhqheRUD9KTWONhZzoYGte4+AUvWrOiBIWnj6gw4GZU88ahHA7mPZ7Jet88bB2CTz2Drf6RGM6o7SDo1jGJWN4v6DtT5XjjHCQA5p7tQRn6yIIIghoF4UqAVia3UFvpxJgPrrrzVXiRO8xt4P0HyVwohYuQsnoDWOQhIkgRD11jDo9sSjzsrVWAWOoyLsSb3oCU1+ynUvvJWxgJ7z/koFpQQVHj+4h7Y8lBiChm84gP4aoJz9EDzwwp3UYbu3NjaE/hEae4Q+DjB4AjidrHA4/yfJgLpt/1ymvViKz5Wlx/DNYkOGg/uaTOZDBjlPAI0TtiEpTKLl7X+MASFEgUOBJmuIURPWhkpp9ZmMoHAiiahGAgPo/CjtDwCdFgzpRAzDoNAwTEdN7gyiTU3yXB8ihu1nO8pRqOzIoPYCqBDYLlBYyXAY3IdKi05U0cM79zCnM917d71ApbxAbWyso9lqYEQT5/xUkuN+GDXhLbiPT3yeHNXnYHmJkVFoPPPvkKAD6eUwaMt79jGNfyTIOZKyguFXkWNfU9sPSTJMGsddCMfSOQzBtItYoK+7AOM47XAczk59nMrnJJ6VQJOtkJJ/2iyPlOik7doAGuzGb2krPDnRAnnQEB5EMWGowCGfDy4uLuaJ5vMeX5r4vG5kCC2Tgyg8bR7JzO/0zDRsBP3/Yzy8dxctyf5ApdO4UAtUkrduLyBp++J4Uh4ElfMVmq9slDRR3UeD80ZAql0QUYbTdi9PJFueOADYx+5DRQmSOQQcIj9J/gydVhkZQOUGxYPmtoEybDlU2mWGJCNjgEKh59djnkF5SXUq95GVLkh6KLsdlMrv9brY2NiAjy9sgHJFfXI99UHRE73GHyE6vh9cNp7n8bceWB9GBtA/aUC6NwB5cIjtpxLvjhptc3MZ5aAH03ceMKyLY58kjEogj0+esscdklEabREyHdMyCO2Mrxc0L8a7/O0lFPYmX+yUB66SMj4LIzgSsMNKCmKwNJ12aBiPO70X9qVEA5r4/kHaei0i5om5D+eQJLmrNCTzFsur/MWLF2FF9wTweaF/nMZ8Oj0iZR5HcFTeqOyokCSCDND8/Czu3PlE25ES0/IcqDFAkqkRQI95SDJwVdlHNRgIeij7XQx6Wyh7myjz//vRUX43TzbzW+qiyHxWkpPDEYzSfU2gLW1Je9refveDH8jglLJPJVxvP7iOQawIp0Kl87lS/JimDZfDpHaC+VaZiGAXNIn1ZqMonEp8mb7pjSCpnmkORLPSsUNLO96V+3cwqYsS/yoaJCfrpHHMgyFJNiNw+igY4R0Wmg/LrK9LF+8I7ty5Axs+30TbW798+XL+8RcvKCTFzhDcJjmMk8PQeSPI7cm7rTciVnXZM3QPqeIgOOErmUjoqip9UDxJ5ykZQaGNIrU7oAzjCakdiOZFs+/fHz6wFDgFt4dQ+NxkS8hSLNkSTcx4Tlx7JTPdCkkD2O920e1sod/roLO1idXlJSxrC7i6spTzhaR2XUfBMa90Tqwm3SKuoKbtY/AtgnKOqZaLSe5RZGfG7W1OrVaDFd8G0UrvX7nzBDHOswAGot4ssLgwB0hGRdRZmMZh17hIHk7L8/Of4qqy8evJ8PV0jtOFf0XLch30ejKKAk1k8+vflOlri9NX2uB0KUWv1EZftDbVmd9470P8h3/9P8YHH90RrQosNVYyVOkQGNIYYCcU7WzURNNhbrc/QDWohiCD5/y0Hea4aWvSVtthNhQ2gu6j8q0D9QhsrqzAfyZLbKKtiyzSY+bU2SG3pXbGwyEfSW2t5R9+Jpl/sN6Gzz8I3dSiZJ2wfpyt5SQvtobNzTVVrwQ4mZZq2GFeNVZbOgp4/OA+7t+9nf8k270fvJ9//3zlwR0dn6wilV0RFW3h5wZO+aF3Dep3Hndxx331w770C5gkpKOAFVlK3e8nhIaW4qfoaSVaKXstmpTyVpbu/gAf/s5v4KO3fx133/s27rz7Ldz/4DtYu/8BukufYOXOe/j4e7+Jxx9/H1V/Q7z0NRTIgDwxnmTGfzOvkv+30dmUJ0fkgUo40eNJQBIjxXYaeoKUwXkGex72Dg0+M7Qh8YQR2s7reoadjLEISZieAduPcU3DsJ0F224fpM9MT+Pay69iPTaxrrp9yZBa7a3gZdVFlulARqo7AHVLys1NcKuD0BGMQsW1uiDphhWSS9rcQLklb7HTU14HsbeGXn8NW40m/s4/+if4+b/7D/An/+AfxO/5kbe0Be1goMuHSttPQ96OakuaBMh0O3BIGVsKJ4gHKA4tbKXSpcJK6SRDa6hkgJNBNMuyI0+ziwF68os0tr5oEsAejWDAEiUDisp6pymovI2l+1h+eB8X5mc0ysgGGjLSlYynASd8jDuCJCNhGK/q8bH359BGzwtgo9GA09YB6wJp7YqqNg7OU9YRr9tK4rcu7WRPyjkgZO9RDjX7iZoaXZVJ7yuBJmVf43f3w7dx+73vordyX+O3jhZ7aOjYoqi2sKW8j9/5Dj5+59tYW76jKTxAZR1RI0ke4hMNHJQhXaN/mqCiplqFJIUc/ibOLvLxPd3F/dzGSCmeuPcKH0JELKSMwyzlnv6llK2UEbx/+xPc/uA9eSubWJidxpWLi7goj8ewODeD6YkWWvUih/7Rlt7WOu58+D4qGQCk8Xb3JHKBxkoGJEFDJ8hZp/6QBLkLBxGwF2BD6POhg8qfOi+ZAgFNtLo8nhuvvAodVGK57KMrIWjew5PfsyNPZk2Oyt5Wb4CkRavq9aX4A/gPlRoqGyLf9MkoUV53kEGM3RWgr0kTW/jVd+7jf/NX/w+4eeUy/uKf/R9iVoYpqsyGzB5lqUUrQ3dL53Jb8hAFyhsI+sobCGzwSrXt9jI4nrfppXgRiL80UKi8pLFM8maGofKULt2HsVADjkLHXgRRSg4DgZQQr776CuryzOUsqwTP5BmIx55k5p8WiNoNGEgiaEHEnodKjYOSJ+KKMoFRcuwCMkxBc8NUcOAzLLHx9Dn3x+9+H0FOwLzmTrNRQ6GjE0onLI8YAloy1gtzs2g26lh6dB8fvfc9bKyvwPX1ObCFJzLdV/W7kvcu1obFnlzDWP6G/H3RP0PZw0YwhoAQo3q8nanY6d8Kj3TIXw66sHGbardRkzKbjmTuQGOUMJwMleZAlb2yZquFjjyXjrycPJAZ8+BPkE9BeQyadVKuhJ0BPBj90FySIHlgOclc5h+uHhnB4/g6kNAxmVR5PusupG5aFC7cuoHWpYtYkrHoQKVVQJI1rORVGCy3DPK6Sh24GwbeJgvsxVGeWZIRLOWJDcoeugy40w34G//gn+Kf/+Kv4M//sX8bv+uWzj87y+Dmsjy8TVTZW5RBVb1KUMoDNAzkBZYj2M5zeXIbbk8wjMvLEy+VoNQCaEgyftW2QUwyiknnhZXCzLv65r4YqPwoo1iprxsayA3J/boWAxsmy9sgEZ37a7r2Aj2+JDEyfA5JyR3HP6ZxNFY2W9jcWEN3a00Ldz8btqPqVDJ8K6uP0J5ooCGvnRzjRfJxXZKZX5JoacvuOdZuFbj98XvYWHuM0zzub3Y8ZGAPqietPCj7RcxLOqvTAMkAhvh03R5oghimJ9rwqhVksKCBJQlPAK++Di1FkiClKBpcKiPKCy01KeiKSu9/rXSeOEkT7fH926g0CQcyBgMZibQf+YRp0zwMlWQ20G6z1MSFHuMbFD3VSxLBi4wAekwjL7pifGgEI/q6HfXP781dvY7Lr38JW6HApo4oBtriuP1xqCSDJKOTJAO5gsighceeXF/yXE86kG9M45995yP8R3/77+HHv/F1/Ok/9N/CxNJHmNxaRZCx00GiZNhTvAdvdZNkmUHeXRJQaSg0BHlNhlxH57pul2o/iA8IkgyugYpD8Ur4lYyeoczxAUqlS8nRMJJpiRJd3Zw8GmxhMNHElVdfR2NyOuuFcSyno0CifOI9CH8/kml3JYOREXS5x4e0Jjp1NIy3YUzyoHrE5lYPRY345IPvYUkXPkn9d9uu73r7gaFCSn05DkkygIB7ANsPyaxP0BM1ZYtYYm62iUcP7iJJXw6xacLe+8YQNU85rLO3KKdC/r7gH4kYFthAihrj03qBciy2NuBBCSIq0SKDBsxi9NbDE8DxAyEpl4KDXk3sJGPqP5Bw56MPsLW2gtmZqew9+nbLdEdgPEPumPjYG+4ST5mmPUk3vJu/P+ZzorW1NRh/f9l5pSnZ23hZfxkK1CencO3111CbnZEh7KOvyVPKGyztNRmUrjIMkGRcMmjyyHFEV573J1uACPWpAAAQAElEQVQD/M1//P/CbU28P/fH/wBen+yi3X2MsqqhWzZs10QzyTANAHmN0LYwaXudFCoThiSdSPLo9oDyoPYMSQvWEEo55UMYyHCW2QMUX+I3icchToVK8Uq8e5wGojtQfF1G/H5vA+0rF/IfkPAi4B/UtqHAM3ys7774IAlyFw5u0voxDgdj7c+tNJibm1vwj3D5r+Bs6BLwwScfY+CFJevlsIYpD2P6SiclfEALIvY91j/PofFsKhEylIg6Xw1aVFKqlHOyN0TPec0BjdVBNUz7oPwXKq/SWYX2pCg9EeR+Q26JBXu2TiYM7B1YcvLmKlBDEnaMRwgBvmQY0baSOE4OW+xXSoUa5NiJJQ2MFKIyaPIMups6JH4b99//HTTDAFOthrYWAe1mGyvLj0W3o7a7KOWFDOQR9dWfUl5JpQsGQ1I/mRXLKpdEv9rhS60e+pLMPyJxViPoPhvIYR/HG/JBNOQpB8m8kOGrEFGpv5BCBgYEjcfcSzcx+9prWFL9DVUeWMElY3UHSQfahYxJlBdViE63DNioz+Offu82/vrf/QX8W//678Ef+FfexPTGCloyXrTxkkzsaSQdJ6TtC4pKo5RMULKSpdL8KzNAec43mM8hJJDMAPFaaWyS+HXcYbJhVNpjW+mgXsUak4SBIzJ6EL825Fui/UCH/wN5fa9+/SexcOEGamioF0DUsYC6KpJJoqhy6PQISOb2SY6yThWShI2gf/7QFb34B+kmYHoR0DgAVmLHqXS5B1KyoiblASQzf0myMEBPpf7b0K9poa7runtC570FiKmJOkLVwSfvvY2BzmwryWQgQ6k309BMya0yFegPIki3LYJ6TdsGsJ8NKLJclA0hqW5A9G8RSR+i9AYQb3mbgWMeIjAKuyca6qOqKYLxx1IYT7+gcfVcA+iBCzHCQsVTPJUn22jwNIbJcQ0MSRTa7pLExsYGfM42kNfgdg2eJCTRqNc0hlaySgPd1xnHUj7r+OSjd1DoZmx+bgJFhNgkCMAKPDExIUemqwvMLV1YdjLtvjyM0hNOUGnyGUopnZWpktZVUlRVP9Frvn2u6fonqnBKJKonIUSdA01KBzUeqk8BJA8JDS0dgN/68puoyfNdkxHbkqkoZUSSDE5Pyr8Rm1hpzuC9TpD39/9Eb2MZf/FP/lEsLK1iZkBNEIDCI4igukFGjwqJYVs4wWN5GYbyqzQ2T4LlY5wMknWp8S3Fb09Gu9QYdCTzTQ3tlrhAcwI3v/xV3Hz9TdC/wsdC3FHdLRA0wKbhtk7A2qlQSPVa+m6DEqXvIYR99am0IchQyjAo9eSb8jiZvxGfo9DG1bq9urqKmjzyyck2SNMDgsJGLWBa53f+G5KPH+hWV0cLyEZVrWwPR3tqFuvaRps+SViuXoQdevsuzPy63HpdSZ/VJY0xc76q5PAkH4YIL3Ip8+D620xsV94vne3sFytwtyEBVFLQGJ++yz2ds3iwx6VE5laygnv19Y1rlAJaEa0s/jGUhw8eoB6loPZONGm6G+v5dvneJ++hVaswO9NCS8oTwt5BShr9IEVuyGuq1+tw3Hk+7/GfPVpfX89G0cppJXI/XT7O30niVuiz1DuK9n56eXumvuyv44Uk6uLo8ssv46rOCldDxLoWm67GbD02sNacx//nO+/jP/snv4g/8m/8Ify+r76C2a1HaMgQCWU/uTOnza/BMjSM5JnD3FaVJ6zTAy0+A41lX95lX/q1ofI1ufjV5CyuvvEWrr/xVbQXLqMsGkhWD+nIQEa90WpCVgN+3JbD84ZKQrHuRengUbS9+AFmDjvPiCeHIyjVN3toy8vLWBaYrv/eoA2W9XFUmaQWbWJCejw71UR/4zF+8M638FA6vrW+qm1yF9buiZlZNNpTWJEhXZf++reZrH+eOyRBDsHtl5KZQ00DQLVd32kljn0pjBBsBFVzSEA5e9+ntwh76T2fKQk0aSXxQNZkSCyYszBqwdvQbMrLi1Iup3fojAnYZQYryMzMDKws/uHkS5cuoalV8vb77+q6//t4fO8TTDVruLIwJyNY5F9GjyGCoZASDIdm1EYITiflU0oW0Wg0YPr+DRAbRuNt6tbZq6m9UCus8zwZDONxHPKQQ8mQzO0cgnbqbLdtcEX3w/yaJ4PzDN7ZUJ6cTn1Qn5rDS2/9CCau38LDUMf3ltbxf/q//V1cvLiAn/0D/zomHj5AY2tTnloPGzo26OkIwGNrMM2jwDj7wWNqGOU7brAMR3kOBzIEOZRxdllP6a5ktaJzxpUB0Fy8iltf+bq8vy+jmJpGVdRQaTwr4ZRIGMhTTAGoaeySOm2ZkFTs8JdkXvQstxGQzOND7g1H5dBjGSjIeKOQZKaFQx7z4/65b15grUdeZK1XNqim6cXd/7fNyFiZlPEtL9d3GmD2w0MMmJlq4/KFOTRCifWHd3D3g+/jo3fexsfvvYOeztZdz7p85cqV/EP8JHd4JIfxsK378KO8ZAMvR8TJk0BRRKEl+OxWEb0U7L5hN/rixrLCSQE9iIW2q9Ag4ZRPpiFDtyVD4xWriMWhFEiCZDZWMUa4TU/8er2BSZ3zXVycw4W5GfivwjRrEQWIIFch6LaTOjUi64DycILHimclMU9WJoMV2au1fyXLymscw3HkzKdldBze/nKSILk/eyxNmQBkICnjPYGYx2GEktR/CBxqM6vzotCcwEZjEv/l+x/ht959H3/oD/5+LMYOwubHSGkZWzJEvUFA0ekj6gzJfB8Glkclg1WqzjgMdH44UN5B4DqGEU1vdY3nC6qu2uvI8G2p/pZGb+HGy/jSN34KC7deR5TxQ6H+soL2blAM7nmpiVsRaE1OQLMcGm7lH/4mFY1A0WNfkk/gkAQ5BBeSVDCiKqMg7zUJ3MdS3pb760V0Vd6ZQ5Kw0fMPWE/oOMaLrnVERDJdh4YoHTcNG0On3ULFKEMo86IyaPfjc8PZVsCFmZZgAvNTLSzOTcGOQavVynPEdUnz6Ng+MFFlBQZY31dWlpU62UvxQAbpzTaRfdXCvvQLmQwS7ECDTDKfYVgpT9pRi82nJlJpVSvRWX2E/L+AiVYENXGRQV8AUWCRRlBKYAihQIw1xAwFQlFHdF0myEkHFE8CEYfBvAYCQR+SKqbyVSIDnCNHfEiqXoC3nFZaK6yV2UrtCWxFLWUMkmiNAGOP8Y0zKiO50/4Y2qFRMoAc9h0Iwgs6lRMov1LaPa5UniSLidk59GUYbCiStpRIHUV7GMh4dFT+K7/zEf7S/+6v48d//Bv4Y//2H8aXXrmBuZlpPNIN9pI8CG9BfR7X62/pwqgr6KO/bdAcZuiXugyTD6bLi7QDGk0Zr8plgwoD5Q8Ulk4Lkm6uKqX73upKVgMZPEOpdE83k486m3govnn5Cq7+yDfwyo9+A/M3biE2Na419ZqQh0pQV9hCR1C92CsVAkWtgdhoopRcqyTzuA0AgQwBCAEpRFTSjlKyUk3Rq/YA9NgQGBQ98PUYjgpIiqxoA9kQkEkxyUGtDHQsM9i+ZPMfU/D42+h5hzEyem5nBDHGHVoikum5LZeT1Jm1FiqFQU5H0JkuNe9CpW6pr2BNvYyIIaAuOnWFMYRMj6TJgRyGTpiu+bHnR/EKDMuaNWavctAfYFAlDKzPUJ/UnnqI8cfNBu2+BlVAKZ4qlMKM2CYFP8Gfc4HnnEilFc8CCvH0XR6K3kKu4P9fIYagKY0sR5cZdlOm7xyHhwF36iPHsPMkDaQhuI0xIAnyYNipPBaxQfMK61+Vcuj/KcxnL6UmthXLMIaeaduL9BZoPP908SQFK8dA2i8CCQQYkDgKJZcQMamjgl5ZIYUCfW17N+UFf/xgCf/xf/Kf4Le//U38z/4n/2N86cZ1TDTqaOoc7dqrr+LLP/FTmL5yA+sifV9e+ZKMzJZoVD3R6SWUCh33BOnrFr3nSa6Li1IXGAOFA02EvkHxUmVDsAHtw+U91xHNfiI6mlyrij/udbGiOKencePNr+DrP/m78mVHY2oGQd49Y4B7LksFWQVA54LDCSwjLN4GMppBnm9b3lSyDABJxDUGqmcYygyymnQ70lVNWS2uVQac8nHbHu96vY4gHdpfvVL/B1oI+v1eNlpeJL1YWk+8eJLM9UiNFw5+TDfGCANJkMxx6PH2OctBBopKGxQgUXISAKMc7HnIvfnuxx4EJZxnJ6JeK7Du3x5RHnbqJaeeBJUzRHg3kPnahxaerPEC5kgIWQDqGrlX0Mo68qVWINewcvoXvSVJOH1kpTMWeoBtpEhiv5I5TRLkk+AyA7YfkjlmeiSz9+tV3WAjZyU1PjnEy8j6kIS3zysrK7kdZZ3qzT8OQ2nYDshSOS4q5kVBfj39rZT11iQm5xbRKQPWyhp++Vvv4D/8j/4afs/P/Az+yO//b+Py9ATaUSoqQ1SJ1YEMSZDhmXvpFbz64z+Jl3/sx5FU/762pvdkEB/IS1uS5/a418OKYEPGa0M36FsygJuisSXjsp6IVR3MrSPIyA3kjQ7QSwN05Y1u6YJjQ8ZxXbhLnS7WZZDaVy7j1o//KF79qZ/E5Te/iqkr1xAaE5JPDRQdbD9JtDNo4ifVKwUD5fUEoVHDxOw0kn9jBsMnQXIKQ0ijUEXKEWdJUKHAQOFAuce/bnOEZR2yUfN4kxSv1Nw3ZdtotSzebAB9XNLtdnQ80c7bXhtN0yDp4EgIMq4jIJnbcAUvvl5gbYTNk8H55wUkM6kpHSusLz9ClNMwzPF3BBll50NS/AWtUdVO3nhEGjaefEHjGnR7BoHqrlaEoTqcsK+qCylypYn04O5t+BxPKnXCyidDy03oM9B2juROJZKwokWtuA4N0GPFIqmBpVK7r8sNJHMZyZ1CkpmWz3isqJ4kbm+clg2kPce+DIkNpcv2gxXc4Inm0OWOW+lX1zexst7B8toW1jZ72LRXJqMDPeZLQX7JCDlIKDXFUWvh3uom/vd//f+Iu3fv4S/+u/9zvHbrqoxfiZo8oyTDREriolNqS5N0bhpiHZW8x5rO326++Sbe/F0/hVu/61/B5W98DXNvvY7pN17B9Eu3MHHlKuLsPNY1Ye9vbeFRVWBt4gI68zfRmb2GldjGiqzrSrdEr95CMb+IeXmb19/6Cr7ykz+Jt35Chu/lV1GfmkXSMUbFQktiQCXDXon7hCpPLPffHbMsKnl9VZVQ2tuSoatPtNCcnsSAzDUQ3ZcEDTdKRlQGyWGrN8DyxhbuL2/g7uMV3L3/EPcfPMTjR49gY2X5VqLtNtyeQ6fdrsFp5zvPnl2tVoN/jMX5znOZ4w69I/D4jra94/rlcSIJkiabwXUMpuMMclhGMuO5PkkX5bTb7svL7EuPRvXc34xwxIdk1lHoMa8KDnxJtSWCA//lGi1gdlAyovNzZN9H6NBY7NDM6V0cWYXdxIsaS+pYklJqhIBApU7xaqWBjODW5gZqRURdbjhBADi3J4n+yCCZaLWt7I4bSO4oODtcVgAAEABJREFUB074uM8HoZJDz9CrvhV0hOdJ1tWNm88TfR7ki5VNeVcjXpKUznGDldu4nmz+u3SGtfV1eZElljWJm+1ZFPVJ9PrE0so6VlfXsLa2rnO7AXwAX8lIVOLj/sPH+IX/7D/H3/q//F/xh//wv4k/8K/9Psy0a6jFKq/wSUawYmX1lcSpPIHqBskniB/ZE0SNZ1Groz0xjUndKs/OX8DChcuYv3Idiy+9hutvfAWvf+MncF1e3OSN13HlR/7rWPjK78LiV38aF978MfRbM3jt6z8m+HFcef3LmLh8HbX5BbDVhn+zg1HnuTJ+UcY3JoAaq0oTr2RfRmyAJD4q8eMwg/jLuw71b2JqEo0J05Hh1EyrpDYDWf9K0NM54cZ6X/LawspqV31sYGLmAi5cfwU3XnsLMxdkwBttTEzNol6vw2PhP3tmg+jFyuAxsKEzePw2paM+1yOJhYWFbKDt2UMPScm+zD+/WorfCW3NazKUJEFSGIe/NnLl9jHKCItkrhe0wIxgvKyuYwLz7HoGy2hUPgwlzGHkzN+ICp31VVDSGxLhMNj3JZnnz4gHjxPGnjAWfyGjFrU7TR2AQwoqLYakhpM+CRZRhS2dPzRqEruUPh0s65OS3MEzXyOoxJvjlRTU4Q6SIk6PgGQeUKeNSxIk4Ti2n4oBSZ4SrKDiP4IqIZLwDJXSURMg1uXZyND4HGx5fQ1Ts/J4hOnJsbi4qDOXdXiikcz07UF4ItroOd9niDM61/P/SzE/N4cZeT21GDB/8bIm88u4/sqXcFMT+tLN1+UNXZCXs4kf3FvG8maJ77z9Af6X/6v/NSYnW/j3/hf/U3z1y69hVhcfE5MTGEgWvSxngiQiIAOYUFOeR8NgA5g8pqUKK8BxJiJoixpVI8YClAxY1MBaHaHZRGq2kRSnKqdaE7X2BBYvXURjdgZsNBCEW4QaooweGCW5kOmZZgLRI9BDgre6XlMr8Vmi1FSsZAwVahttA+O2piSPQoaAQZU0phTeQN7ekhaJR0tbQJjAwpWXcOPVt/DSl76KK7e+JF5uYEaea709g9mLV9GVsayJL3tsNmoGe/JN9SWEkI0aSZBDiLHI29o5tW3DNTU9jcfLK1qM+hq/AUp5ZxD/bfWbIQKiMQQiebFhgrfw/QSFUJ1qB9xeJfn3fd4puVaM6rdoKCS5wwP0WDcVoCiKfOY4TCfR6ivbA2bQoIkCEJRnEC0Ywh5aKtzzDmlBOEBNY7m6vGxGIfahTmD/Q+ifdCJoMYPOQb14VuqnuriDGnZiL3AkQf+yIqqTHvhxCSjryFcDnLT6Q1AUGiQr9ZEVTl5IUshJylEhR5WyshlGaWUhSfkMjo8DyTwR7EW6zqiM6m8Qv0H9DIprzOE8EYLB8aC6prmhLdiyPLWp6SmEGBAsHxGyAnvC2eOw0VteXs58ekJevHgxTzYbwRjjTp0NeYPz8kCCJiOD8qV4Ra2BenMCcwsXcUtGsdC282/+n/8O/vN//F/gj//JP4n/xs/8brRbTQSKU/FUl6GyISgaTensUDbqhthWXHKo1C/zbQOkJJQcghLO3wEZqJ24yqImZDRfEoZloy7qTag1CiS1m6B/wsMYjOpXynNcAgBElzIEGWSEk+KVdKsrq1jVI5ozU2jL+LCoA2qvlPu3rqOBB0tr2BoA8/I0X5ZXevnmy/LyZtR+S2gNhFiDZU8SEBSa4AZ7ciSVxVzucanVavAlhsEGcQROu4xkxq+pz7Oz03kxW15ZQ0dHOiFElSXREo76bF0ggCEoX/KJsihBQBLkEKLGudAiAQaNSwVANTkEkgjSG+M4JId1zIu9QO8cHPpCJnnA1C52IAAwUOE4KHnESxJR89F/xDhJ9jjyEd0gXo2nsdyP6tb3572Q6SRFJanBooaPOOmjKoA+nkTeyqUsxJPXxxEPqYHRDB8ZsShFsxIZgGEbbm8EGHucZ+Ua1R3WGSJErbBBngcFmrN5Vdduxnc6GQb9ShNjE/fvPZanV2F2Zj6vqjIDsgEVTLOSvGzk7FXY05udnc2GzxPNfLol80AO+TT+RrePmQsXpd4jtUqipw4K2ZPgX/ziL+Iv/IW/gB/9xjfw7/77fxFf/8aP4e6DR3jwcBn2MEr3ORQIMgDT8ohm5ubhs7+OVvB+IgYqt/grTSS3fRCYD4PL1LjeIQ+FDFIhoyBW8qvcXOZ8Zrri08T3wYgOJchCBi/K8PlHPmQrIDFnD7TSJG5Pz6AlftluodI49kGsdwa4fW8JKbRw4+Wv4MYrb2Jm/jJio6W8kYwyOwd+ms2WjhD6B5a5jwcVZH63C0iiXtQwPTuLWG/gweNVGeIKfZ3VlgN7edI/GekkEEPwQlRTnRoTCkGQ4QghgKTmTYDlV6vX4aeynBSxHBXAOuHycXznW4esp+bXvBmcfx5gp2Sgi6/Kxk38HkWTJMyDBl1oFOy+YTf64sZCiOp7yoMJ7BUAjnkqKX8SbOi8JUR5K9uDf0y1ExVXMjQDXYYE8RdjzEoWtpXOymLDYXDcYHyD467nuJXMdccb7IvfTW29HqxsYlnuRxcNpMYkYnsatck5tGYWMX/lFm5pq1pVlk0EZGRIZgPoLpLckRnJPAlIYvSQBMmcND/mpdlWG/U2KoqmSxIwxEA+pP87f+fv4K/8lb+C3/ev/j60JyYwq7O3N778VYWXsLS6gdt37mFV3qTmJyrVTDJck7OzMCSv+rLkPSs8dh+3bbCczIPjI3DeOJAjboAg+lVyK4DDUR3TGIHrWs7e+ve72ghLrsb1lrGnumUR0JTXNzU/j6gtaiX6pVhb3tjAQ21DWTTxira613Qc0GhMIbC2K0fhkgRJ1XjypQzQpI4G3PaIn3Eskk/UdR+MY3zHDRpFVOJ7s9PDorzQuUs685yaB5tTMtYt9FjHVhmxtDnAg6VNXWj1hR/go3DXMz1y2JYC9SFkPTVflg00xtCT2xKC9df6SBKjeCU9hx6HlqlD4wPE6DEuSZAcZR0TJuFWKGoRvc4GoPHAYVUTMi9u9yCccExLL0yxBUD1hqTGTVJR/CQvSfR6XXQ7HXh74dXyJPUOxtG6qcEqdXY0Wh0dL4r4BLr5taIY9hda+UoZBG83xstIwvnrnT76qOmc6XVcffVNLN54GXOXdd60eA1T8kQm5i6hObmAuibm9OyCDsu3QFo6lfraQ9AEJJ0ep350vCsjMSmPEqGGpLpDCau/GMbMsw/jr13XJKwVYAgZinoTc4sXceXaDVy6eg2bnS7uP3qMlbXN7B0OEhG0pZ6YnsXkzBxq8mj6WjgM3ip6u76ysoI1nWmura3lCwTL1mBZWH4O+zoPI9WnITuAotDjpGVtMJ5hRNf0lpeX5TWvY31jHQ8fP9I53QBs1NCcnkB7fhaQ51eGKLkndLXtffjgsfxv4NrNl3Dxyg0021OIsYZI9VeNBrU5AkUPf8VYrdEQ3epwnENK3GeD+zKQrm1Jd72wLOistjUhOc5ewNTCFUxfuI65SzexeO1lXH35TVx56UtIxQSW1jraOmvstBpaLqZlqJRO0t8gOTYa9bxgjrOQVO5xjVrQDaMyG7i+boqtAw4tX8dL8YZt/dgNR7WOD5OWykajwPLSI1Sy2kntH1iLgHnwhRSMs89r9HgcWO/FyZQ2SVgWGAMBDSBwmm4nbCwvYdq/EZAH7DR1rcD2DYZQ+mfQdJu1tPRYN6ZLUqIuIN6C+CKp+PAdDaZDg3NJinVqUpR5otfr9Zz2mCYoX0jeNvrHLBav3MTVl15Ha2oWRb2BKCMbYgS3IThdBIRGHfOXrqDTS3ikrVJPBgjqYwjH99FtJrVJ8Z9IrG710JychutGYihh5YNDWjRN99PAKI6p2kHFAUFbtsbEFKbmL+Lyrdezl9pjA3fuL2NjdSv3udKNLGU865OT8mYnsSZeVzY2ocpoT05iYnoSLV2yFOpbr9uBzydtxFa3fwWso5tvdU0XHUCeAxJcJcvgv/TtW0yDcW30bFjJhLrGvD0zicZkEy2drc1dvYKu64l/G+YKAX2ds62uLOHhg/u4e+++bqav4satN3XetwAb+BAL9ZEQqhoG1HG/GbD/Scy8UYza+NTqE9BJgOZtAsn92Eemk/nUQjkoibWtEq+++XUU9bZ0QfwUghARomQfFUpm5rPemsCFGy9h4cYrWO3KqGthcyNJn9LjLANIGRtDQaBRU//lIFSSR6kOGpLCpDRJhBDgp1ar5QsSx6PaI9VD8WeZDwY9JI2tgazUzySAgLk+qYZw0EPhBNSkT1uaU0kL47bDif1PUgbFSyn+kVRPnjGVN3qHXI5SL3CYJCEygCSIgJM+SYrU1VZ4stVSvYSk70nrQtgj8Pahq8kZNGjtdhNteRBiBZ604/Sy8opXh4bxMk8Mr6Ttdhskh0Uh6baykgfVh3bAuKbVvDUxixjrwgkw1g4oMqqWKytd1Op49Y0vo6kLiYcPHqBRb4AcKmnGOeST5aD6LpY+ozsoUXNdZQTBsGj4hQOD8v2KvILxDCcDQlFHU1vqKXmnF6/dxJyM4oq2lY/lGT56/FCG+pG8sSWsb21hdnEB12/eEs4CYr2uKSoaIYiHGtraak9rm2qYmprKZ5mTyvPoQY9bppiyTnhSWs4kJYNm/i9JXa8mL4wxoN5sYFrb3WnduE5MTWPx4iXJO2FlZRVLj5ewsbaBptqf0I3rpSvXsHD5GmqNNhgKkBQAILADOP4xulU0hIiiaMhIiHML+fiqezAG0l3/rKG97FjzuAaQBIWlADugtNRSacJtNuW93nj5dZSxiZWNbu4vfAxhY6UwbUMheUOSr2RUEkSVASkDQZqWxlQ4QTCusyRRScdrMo7r8uCTjRP8iAodDoEcSwyznvgG4ajVvINR9InynGEy44Up5+58wk7sBY5YyEkrGCQM0p+Td9a/NwoJLQTVO3m1PZillNFb6romiw+PSUq5i6zcJEFyB9/KkaTwDp05Ch3vypuxQsUYncxQyQiudzeQQsBVnT3VmzOit1uekY76qO0gT2BiagptTeSouNHJXZ6cPgq8tcl9qxVHoY2VPUmbZJaHkdxH05sUT7V6Hb6Y8QXN3OwsFmWQ/OM4TZ3BUedBsdVAWzfbk7NzKBotdDUhvYWuJA/EAAMlr+TxUxumT38EGlY0ZOwm1G/T89hYtvbbq1hgam4B7Zk5hEYTEA1VgXFsWGdGPxq0MI+WDOzGVheLV66DoTDaTl9y4gyfIGNCEJaD1OEMFCAPuhoadvFKno5EqNVxUfrUnJ7H8so61CF5qZWCXYNs3WzUG/LyuiB3G3CM5E4eOYyTzPXNieXs0Lrj+eH4acHzhBzS9vwieTSJQwQZjq71YpQS1CASJNUhg4ITvus6qLfiA6erh7HHykIyr37ODpqgozxySNcD6jyXO04SJDX3YlYcG0CS8OpJEn4oOqvrHRTNKVy6/hKolRWBkMfv4mOBZG4DIHoysG15p8gP4BYAABAASURBVLBlgMR1iMKo6InX3umsjJAn7hOFp8ggh/yQw7BWl4cnj2FcHiZHuo/U2VvCgEkeSwS0pW5qWzyty5bm1CRSDOjpzKlShRQpXIAkRo9p1iWvLHNlk5Ss5VOo30W9hil5fqkodLMu+oD8HSEp9Bskd0/iIFlDXkxHW/P6xCRCvYWKMbdD7uK7zqnB4yD6NtKlPS/xdVIaJDMPMYahvoQAgDj2EQJJBOFToAjmL1zGwtXrWNZ5Z1dba8trBJZhJb5CDNkTw56HIHchmN5Yues66f5tbm5ilHYeSTVtnnGCJ+U+2pBWWgAPqxBjzPNPJhyUXMfxTtrSeJ3PXdwCrjSZNCR5YE7TgXUdtkd5R+Rpau3FJQkrgXnA2OM8ci9h45jfMTSMVst6vZ7p5DLV8+Qr6lO4cOkWQqwjKa8SOc+fjHPiT0K/10choyASJ66VEdWYjaC9tpw+x4/5sYwqGYEhWXUOhmEq91cGzl5eRSl5kBcmDy7Wm5jUdnhCRrEvL9yKX8lYcUf5xbRIkDKmCkev51CIEe1J3ZxCBtE0IboK01i7I3zN3Jy7udXB7PwFQO0n0dwpf5oIIdpEoTFP0l2c4bHsAoPonL5yUBVDjAUmpubyOe3jjR4qGT3r5wgsg5oWi16vp2hSrb0vSWQ+QgD5ZNyLuutax637JHHaJ6hOpXEmT1/XbQV/XmQg/M8KPdAqXYLURNFA4snxOkAMSYOuwUUfYImd50R1jU1/shGzIuTECT8jJXNoI+OVjCECIhlQodPtYyvVdKN6CzE24H4R/pdRcKIn98OfUlsnGcFYUzUKTvLaxzLIUyoTiqKuSietK9QTvNTlTWOyDZ9tUX3zm6SxNjSkc4iYmC87/APQtKEDQOGARGy1EbVdC2UP/m2NpAkNDnl27Spakuo/Eyrhd2VsGto6VpKzkjA9043KD9YZ7H1MqVRjpSITE1OIiovUXqTTpChkAeF/6oT5KGoQhyCpwtO/QUcGElGmITZPRYBUm4Ig/WpPzuHazdextFGir7wBBoDkDXmH7nfhvmsViSCyiB0yIgTNN0SkFECqTGAmyGE8yDjG6PIknCGQNMoOPjlM58yxDymaCDCNgS6othsewxhGScJt2MhCD0F9d9+wG33RY1Yl99ECGMWdPhraE21UO57I0bhPlibVrQ7YKgwxSYKUN6IJZmNnGJZIv7bz7OY7zyumkKUokFFI2OoPcEmXB1HGhxzSoRA9oA4VPcVrPkvhu6ZB0ePeMTSS8A8dA2OZePqHgbr1nYK9hExZ7WCsDfc1aCgzAJoO+uTprpCSIQOCzimp8fMYMkQVpEwhKUZNUNlvyTRhIBxfgiTh2GioesYbteG0qux7iapKql8pLDP+wXj7qp0oGdQTAzPdE1XZh2SvzWd743q1D+UESbUvuUfJpaWz08XLV7GsyyAb/lI6SlNQWNcuYnh+nkA6N0tOpUFpA8dCIoSQgeTOdtZ8VlpwHGL7IV2P26n9QVAGQdGq/Ic2QKUPegmSuwU70WGWqQxjX3wPkAAxo4PhQT/pciztlu8T4m7B3pgH1GB3f2/JMEUyK4IHfQTYfshhIyMv0NkZB0GrcQf+/dxa3Z6bS54Okqab+TT9s1ByvYHO385S9+g6zAf7R+McVir5aciCJq/MoYxUhcAxdU9AyJNH/pEmsRebCU1y0jg8jOgT+QEVmjIAm6srUCM4ec0nSB2YYdkeWHCCzKxC9tbOiSlyuCjNLVzCum+NK2LgC0fxQjIv9tYjJXdey3gXCHIIziOHcZ+5W8/dV4+DQ8MOkWMiSYaTGkvr8cGoGuyDC3KuRzxHXuiPZJCFKs8igafqalG0tdIXqlWo3snqui0rQyUvYTAoMT7gJEEyu+ckRTth/0MyZ1UaXCtF9gKV4wm3qQuMojUlD2lhm+6T9YV66jdpsiQZg1NXFKv2ApaXlg/sy6npqYL5MJSDAW5/clueQl25p309JSQb9Umv7FOV5b5DZVvGDkrJ2TJmDMLZwTg24vEIWkDarToePbgP8yshHFvvJAjkUDf6OmsDJGSc/gkyDOu62Dtb7YPaS7CxmZnz+WcDvUGFUouA9dRtGRzfX9P5RRGlr4agMGQUcsgZSVjPPeYuMI0RjPKcfxh0Oh20dfRxWHmmIVlU0nGPj/VhHHfIzXjOCxhPT9WngFZ7Cmvrm0Mqxx76JMk55UlXaYs10ET2BBtW3vslh0rg3DxQjmyD067r27PtLHgQ+1K8S1dvgLoIAXfrj3CeJiTPRq/RbODxo4fylsunaX5PXfd/eXkJg35PRtALkIvPMpIpj0e320OIQ3U3FZkYRB3oD7RIude1ouYGTgeqaCPYkEceFd/cWIUaOx2NQ7Ddf9PyLiLGeAjW0dkhRGzp5tV/S1OMHY18glLLDSBCqOPS1Zvo9LqgRGq9NL91X+LIwjiOJx4iyAkhJSgMH5IgCXuCrmtv0MbP9ffDsMber3EqtedFrD05cWQXOaqaO5E/oxyoCzvxFzZCCQpVygKHpWE4YW+DVrDpuQWs6yLCwo5a+ahLEubT30p6WmaA1sSUBrDhS9oiVP5LxVtb6HY7GBkyD9pBzY7yHVoJDKV49u+oUpcD0AyrpCxrPaA+MYNYawBKM0UAp+gM9j5JyaTV0T8QDoXSUecIjn+9FlCHZ0kqVK8VqIcSnc1VlPJ+fc5WmYRoHqmZxtkGm8+B+uy+Q7Lrba7h8Z0f4OL8DMxXUj89jpT8t6scGTABhTy8um4Ngwzd+npPYqxrfKAjfXEX+yhlXHqpABmhc3sMdLg4CEB1UpGq/2BABWJ6qo17H34fnY0lyaBUOyWsB5BOQPpwJLM7hTLYojZQWmJE0mH/YGsTNh7KOvVruTXrBTbWtFWXbHO3zPOpKQ0rJPWzkqwoGTWadTSaTZ3XltL8ASqWYAFtj/uAyoc19n9dsBdCCCCpha6Wke0ROpLE7wisE44730BSdRyr0NHZ+MSsdkVFC0n5zt0PpPADlU2NSQUkRcfeMBZ/caPbnSYIv5BQcMJHY4HYaGDx8mUsr62h0sT2gCSFQCVSUlwpudM2gINBD1tbG1jVGVGpc7KpqSnhcAdO2Gz+dawQNTxSkkqVKo3cpgzxzPwigrRQJcrlNig4w+varlaWffEHteCWnHM8DOv6S0i1MNVuYHXpkYhUkpFkcjyJPRhUKvdJAl9bfoT33v4mZiYaMlwiqTyoFZziKUWsH4G+DNtqZwOFJq2NcwiabCHKzg5ksHrobfSwdO+eGikFUCuVYFthcPyThA1BTQvBzFQLn3zwfSw/vCOvWF6S9KMC9HXvFDn2TRoDiBqg2YpN/zqYbraDdEA5p36t5pMTTenjcBdzUi4Ob8gUBHpDJKZm5rCyKtpKl54DTOqrxl9m8UkaQoIGZQ8Q5C7U5UmSlGEdZCi1gNkAjmilrAeQaJIAagvYlIc/s3ABDLLAI8QDQrWi3AQLWF/Fd19ztZv6IvaEBEhALyanZ8GiiQfLa8i/kK5trgdloLDf78vj68LnL/5lfudPTk7CEGOEIUiRSVPCsY8HyYNf6MDdtAw9bQunp6ezV+n0sUROgiB2TKvUakrxV8n9cNsnqbofxwq8uvwYg+4mgjRNpIUy/Cpy7CtHAnIj8PDOJ/j4w3eweGFKfY0gmeFYAvsQ3I8EarIQD2/LKK0s4cPf+hX84Ld/BR//5i/jk1/9Jdz/tV9GsfQAy598JJy7oPo//HEYm659BI9JkoRlsDA9gZU7H+Hd7/x2/iOm5gFatI6pvl2svopn2W1ARyn35QlPybB6jAzbSKcKQowopaPQmJyq4gHIQXlRYC6T3GUfE4FaUCQ3ZYOkg1O35PlRFEWubxk67jz32fOrq3Nw//VsHw1U8u4NpUL/Nw6zMoCNZkt1A6h/mYFTfsIp8T+f6EQWjwKc9vG4UgaCscCFq9dRxboGmfAq5Z9098B4oBx68EaGyoNYkxFzODKADj2wIx48mIZRehRaaV2PJEjm7H6vD/+qlmmQw7xccPjn2BIvrCRhHkZ8nZVyiBETjQIP734MyCvIdHY/h/Lidg2D3iZuy4tal1FanJtFLXi6HVrt0ALTMkS7fRsDfPL2B0iPVnFB51eLGw8xvfQBZlc/xIXuXVwpH2GmXEcNRGINH3x0F51OqZSmRTq0iUMLPDYhEPNzU5iWZ/ze976Lux+9j7K7JWNs7+Vooja9yZ+ywprOWIOOGOpNcacxIrMwD237oAKPb5AB9g7loPKz5MnZ0/iKF+19WTQwNbsIOwEkMznLoNQOKCdO+PF4GdV1HZKE455PUXplcLwsS2xsbGBpaQkPHj7CpC5oZhcuAjLEVPMSPQ57QowaVyEdgKDRPiD3Rc06WAYn662kHIo6Lly6hhVti6OMogfGYGPXarXgVcwDNgJyt0FyN35QgyNFIJmNUqGzSOON8gc616prW+6884UESkFMkzyaR+McBq452W5iUx5XpbOsIZ5zh7GUg+30MKHJlLSYDLCxvoYP3/kO2F/B3HQLjUITX2d1QMy1TvehaFYao3V8/OABLr/0Up5QDfTRTj3BAA2d09V0MhhjH4GVymu4/PKbeO0rP477S5tYXdmAZkw2XDjlwxDAUKCpy6L5qTYGG4/x7u/8NjY21kWvwpFPgnBKbK2t4s4H7+ucsQX4L7geWenwQhKSxQBRuno41tlKbKyJIu+QetoJkRTvCdZ9WnhnI/tErSB5mqbnmX+/ewgtzMzOY+HiZUCyJsMT9U6T8XS1T9PS5xWXQ8bJiCCBtyemtAJdxHqni1qtjpoUrBYbKLQqGmKsC68mKFQx7IDrAxGk86zs0niV+h0ZOof2ypwXQkQkpGZAv1eiqE8ixCYoPkgVGGk7cPQskLSsJwTU622gCgjSbKnyWUjlOoEBEzosf/DxD5B6PZ27ldAszJPD7VS6yElJTWn7lHTLPeh28Mn738fH730H0xN1TE62EQKAzAdA/cMJntwP90Vy2drs4tH9ZTRmL+GNf+UncenVl9Gt15BkWNEI2IgFBo1FpPoCoDFDjejHhHp7Ag2dcb3xI99AY3oed+48RNI2kuIlSeaV4ASswP0zHpHgdWxmcgKzk0384Pvfwsqju9rl9nVxUsEXX8at9NELiQSoBii3lnHnw7dx8eKMxj9qTILJnQmsTxubW5iYmJQkCbF0JjoHVWIkKNerVq+L90K8FqiplcgAMh5U5Yk8qQL8f0BXhNUPKUhqio8QSSJIIQot0oVoRpVT2+Y+IuYv30AMdZXXAATBMa9ouT1j0Z8xOEHtMewf1ui21MgAMmJ28SJ62m5ZqEFp5nyX7QLywARJbAjcwaPynnytsAYbwaCBN5YhaIb0On2tuPOqZOVyrqLn8Jp/SDlCKBQE2avyqagyEm1dZnTWl/Dud7+Je7c/wuryw3xrXOnyJfgoWx5tv7OJB/c/wdvf+S1gsIVLC1Oo19Q3yTEzkLto7gylxg41AAAQAElEQVQ558iP0auyxMryKjoal5fe+hrmr9xArdmGL7Xac4uIOjeaYERTk+g//Wf/FN/b6iLVZlCwhUqzsNZogJpk/jW7has3cO2VN/B4ZT2f9SZt73FCC2JebAmHIUASTfXt8vwU7n/8Pm5/9K4uPJaRdIFG0fX4Uud/0BZyQxdCH7z9LRmtGmKNCCCYAs76WHo9HaO0ZOAhWjiPhyIiIP0BQozwAgfRl/iGPOuLEz0JlfQ7cSjdSpSqsXokQRL6IChkYF48oB1Z0ZgAEQQqx/HPUVjh+OpfYOyXAOX5TUzP6SJkE5DBQjw/MY6M4HibA3kkk/IopAfj2U8dp5TORMiIaRmKR9oGVtZIZ54BKt8K6hxrZn4Sc/MTKNDByv0f4CN5QY90yJ966/jeb/8qvv+tX8HW6n1cXJzE5FQDFQfQbMeZH82claV1eExufelNFP57iyGCmiQIdczoCKOU8AqNVUv5f/S/+2/i//2L/1/clWe92ZhFWUbUa3VhJyThpVigNTOP61/6av57epUMVqj6OOsTmFCwwkWdFdarHj5+59v47q//Et791m/g3gdv4+6H38Pbv6XLGnnFiwsLaMi74lkbG6snJ1bqWUfNnr77ZaKGMZynjVIyNZTSUdjqnoWg6tkByHAYEekoWOSf152VrgaN48mbUgMZeRTmxM7n/GbvDsnnMKK+68Vh8j0tx9SATM0s6Hq+j4FW8VLalumfgBA51MI84F4FBfurhRjgFRIuE3opLyHKgyG4H/Wp0qZmdhiIuQuXEBoT6lM30zR/OXKKTyViZZ4UgP/HskLnWVNTTVxYnMe0toQxJFxU/NqVS5jR+aGcHahp9creBE/R0hDVPBpW17fk6bUxd+kqgre4sQaSCPoH1jClA/SKAVvyyCA5zjxYwZ/91/4N/P3/4v+B33hwH9Q2WAzDhpjQP+FG4dVaU/m/J3i4vI5ev9RwnHSUsedJoplMM0YZ24DLksH1y4uYatfkEXaQ+ltYmJ2QbOYQQsiAp3wsF/9gfXtqDpC+VgAMSeF5vhSxmmTlyxEtIVBXTywn81Jq/lSaP9BjnlVZMYA0ZWw/hMfPv6FS1BvaFc0oPwDEyR41FExPYaoshb3VRGlvxouckgzOpXtJAo2abNOzNoTaVp2XdRV3ngTU6FLx0WvlWNdlTFayUeY5hG7DAPWHRQ03Xn4Naxub6Oo8z22etomkywwDdPZHGaAAggxImtiVwCFkCKLKIlQmPFQRSDVBwFke/ybIlm4Nr7zyKkKtIRJR52iE7K9tmkYmojkzq+OLgVqMqKvtOvuYZBf/zh/7H+C3fvObuKeLnI4uS6DJGA"/>
          <p:cNvSpPr/>
          <p:nvPr/>
        </p:nvSpPr>
        <p:spPr>
          <a:xfrm>
            <a:off x="130177" y="-715963"/>
            <a:ext cx="1800225" cy="19812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2" name="Google Shape;1501;p11">
            <a:extLst>
              <a:ext uri="{FF2B5EF4-FFF2-40B4-BE49-F238E27FC236}">
                <a16:creationId xmlns:a16="http://schemas.microsoft.com/office/drawing/2014/main" id="{63DB2F00-34CE-5129-D827-48E56D564B9E}"/>
              </a:ext>
            </a:extLst>
          </p:cNvPr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207627" y="281353"/>
            <a:ext cx="4516315" cy="484600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Google Shape;1502;p11">
            <a:extLst>
              <a:ext uri="{FF2B5EF4-FFF2-40B4-BE49-F238E27FC236}">
                <a16:creationId xmlns:a16="http://schemas.microsoft.com/office/drawing/2014/main" id="{129525A1-BD1F-EDD7-A5AA-51CB8EFFD5A2}"/>
              </a:ext>
            </a:extLst>
          </p:cNvPr>
          <p:cNvSpPr/>
          <p:nvPr/>
        </p:nvSpPr>
        <p:spPr>
          <a:xfrm>
            <a:off x="7747502" y="5127357"/>
            <a:ext cx="3580200" cy="8820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Figure 2: Symptoms of chronic kidney disease </a:t>
            </a:r>
            <a:endParaRPr sz="1600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(source: Cleveland Clinic, 2024)</a:t>
            </a:r>
            <a:endParaRPr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0681" y="624110"/>
            <a:ext cx="8138159" cy="1186790"/>
          </a:xfrm>
        </p:spPr>
        <p:txBody>
          <a:bodyPr>
            <a:normAutofit fontScale="90000"/>
          </a:bodyPr>
          <a:lstStyle/>
          <a:p>
            <a:r>
              <a:rPr lang="en-US" dirty="0" err="1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Aetiology</a:t>
            </a: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of </a:t>
            </a:r>
            <a:r>
              <a:rPr lang="en-IN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Chronic Kidney Disease (CKD)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idx="1"/>
          </p:nvPr>
        </p:nvSpPr>
        <p:spPr>
          <a:xfrm>
            <a:off x="775661" y="1699581"/>
            <a:ext cx="4328160" cy="4023360"/>
          </a:xfrm>
        </p:spPr>
        <p:txBody>
          <a:bodyPr/>
          <a:lstStyle/>
          <a:p>
            <a:pPr marL="0" lvl="0" indent="-101600" algn="just">
              <a:spcBef>
                <a:spcPts val="0"/>
              </a:spcBef>
              <a:buClr>
                <a:schemeClr val="dk1"/>
              </a:buClr>
              <a:buSzPts val="1600"/>
              <a:buFont typeface="Arial"/>
              <a:buChar char="•"/>
            </a:pPr>
            <a:r>
              <a:rPr lang="en-US" dirty="0" err="1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Bentall</a:t>
            </a: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 (2026), added that CKD is caused by several reasons, including: </a:t>
            </a:r>
          </a:p>
          <a:p>
            <a:pPr marL="342900" lvl="0" algn="just">
              <a:spcBef>
                <a:spcPts val="0"/>
              </a:spcBef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High Blood Pressure</a:t>
            </a:r>
          </a:p>
          <a:p>
            <a:pPr marL="342900" lvl="0" algn="just">
              <a:spcBef>
                <a:spcPts val="0"/>
              </a:spcBef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Type 2 or Type 1 Diabetes</a:t>
            </a:r>
          </a:p>
          <a:p>
            <a:pPr marL="342900" lvl="0" algn="just">
              <a:spcBef>
                <a:spcPts val="0"/>
              </a:spcBef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Inherited kidney diseases</a:t>
            </a:r>
          </a:p>
          <a:p>
            <a:pPr marL="342900" lvl="0" algn="just">
              <a:spcBef>
                <a:spcPts val="0"/>
              </a:spcBef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Prolonged obstructed urination, like an enlarged prostate or urinary tract tumors</a:t>
            </a:r>
          </a:p>
          <a:p>
            <a:pPr marL="342900" lvl="0" algn="just">
              <a:spcBef>
                <a:spcPts val="0"/>
              </a:spcBef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Vesicoureteral reflux</a:t>
            </a:r>
          </a:p>
          <a:p>
            <a:pPr marL="342900" lvl="0" algn="just">
              <a:spcBef>
                <a:spcPts val="0"/>
              </a:spcBef>
              <a:buClr>
                <a:schemeClr val="dk1"/>
              </a:buClr>
              <a:buSzPts val="1600"/>
              <a:buFont typeface="Calibri"/>
              <a:buAutoNum type="arabicPeriod"/>
            </a:pPr>
            <a:r>
              <a:rPr lang="en-US" dirty="0">
                <a:solidFill>
                  <a:schemeClr val="dk1"/>
                </a:solidFill>
                <a:latin typeface="Arial" panose="020B0604020202020204" pitchFamily="34" charset="0"/>
                <a:ea typeface="Arial"/>
                <a:cs typeface="Arial" panose="020B0604020202020204" pitchFamily="34" charset="0"/>
                <a:sym typeface="Arial"/>
              </a:rPr>
              <a:t>Lupus and Sarcoidosis</a:t>
            </a:r>
          </a:p>
        </p:txBody>
      </p:sp>
      <p:pic>
        <p:nvPicPr>
          <p:cNvPr id="2062" name="Picture 14" descr="Figure 1.Examples of diseases related to chronic kidney disease (CKD)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188" y="1217505"/>
            <a:ext cx="6436330" cy="3884913"/>
          </a:xfrm>
          <a:prstGeom prst="rect">
            <a:avLst/>
          </a:prstGeom>
          <a:noFill/>
          <a:ln w="28575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/>
          <p:cNvSpPr/>
          <p:nvPr/>
        </p:nvSpPr>
        <p:spPr>
          <a:xfrm>
            <a:off x="5207188" y="5102418"/>
            <a:ext cx="609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GB" dirty="0"/>
              <a:t>Figure 3: Examples of distress in CKD</a:t>
            </a:r>
          </a:p>
          <a:p>
            <a:pPr algn="ctr"/>
            <a:r>
              <a:rPr lang="en-GB" dirty="0"/>
              <a:t>(Source: </a:t>
            </a:r>
            <a:r>
              <a:rPr lang="en-IN" dirty="0" err="1"/>
              <a:t>Supramanian</a:t>
            </a:r>
            <a:r>
              <a:rPr lang="en-IN" dirty="0"/>
              <a:t> et al., 2024</a:t>
            </a:r>
            <a:r>
              <a:rPr lang="en-IN" dirty="0">
                <a:solidFill>
                  <a:schemeClr val="dk1"/>
                </a:solidFill>
              </a:rPr>
              <a:t>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2960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6" name="Google Shape;1446;p4"/>
          <p:cNvSpPr/>
          <p:nvPr/>
        </p:nvSpPr>
        <p:spPr>
          <a:xfrm>
            <a:off x="974025" y="1370175"/>
            <a:ext cx="5221800" cy="2170200"/>
          </a:xfrm>
          <a:prstGeom prst="rect">
            <a:avLst/>
          </a:prstGeom>
          <a:gradFill>
            <a:gsLst>
              <a:gs pos="0">
                <a:srgbClr val="FFA471"/>
              </a:gs>
              <a:gs pos="25000">
                <a:srgbClr val="FFAB78"/>
              </a:gs>
              <a:gs pos="100000">
                <a:srgbClr val="FFD5BD"/>
              </a:gs>
            </a:gsLst>
            <a:lin ang="16200000" scaled="0"/>
          </a:gradFill>
          <a:ln w="9525" cap="flat" cmpd="sng">
            <a:solidFill>
              <a:srgbClr val="E77402"/>
            </a:solidFill>
            <a:prstDash val="solid"/>
            <a:round/>
            <a:headEnd type="none" w="sm" len="sm"/>
            <a:tailEnd type="none" w="sm" len="sm"/>
          </a:ln>
          <a:effectLst>
            <a:outerShdw blurRad="65500" dist="38100" dir="5400000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Prevalence in the UK: 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CKD is very common in the UK, affecting 1 in every 10 people in the UK (Kidney Care UK, 2026). </a:t>
            </a: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According to a report of 2025, more than 8.5 million individuals are affected due to CKD in the UK (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We</a:t>
            </a:r>
            <a:r>
              <a:rPr lang="en-IN" sz="1600" dirty="0" err="1">
                <a:solidFill>
                  <a:schemeClr val="dk1"/>
                </a:solidFill>
              </a:rPr>
              <a:t>C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ovr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., 2026).</a:t>
            </a: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lvl="0" indent="-101600" algn="just">
              <a:buClr>
                <a:schemeClr val="dk1"/>
              </a:buClr>
              <a:buSzPts val="1600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In the UK, around 3.25 million individuals are living with 3-5 CKD stages (Kidney Research UK, 2023). </a:t>
            </a:r>
            <a:endParaRPr sz="1600" dirty="0">
              <a:solidFill>
                <a:schemeClr val="dk1"/>
              </a:solidFill>
            </a:endParaRPr>
          </a:p>
        </p:txBody>
      </p:sp>
      <p:sp>
        <p:nvSpPr>
          <p:cNvPr id="1447" name="Google Shape;1447;p4"/>
          <p:cNvSpPr/>
          <p:nvPr/>
        </p:nvSpPr>
        <p:spPr>
          <a:xfrm>
            <a:off x="974025" y="3653250"/>
            <a:ext cx="5221800" cy="2541900"/>
          </a:xfrm>
          <a:prstGeom prst="rect">
            <a:avLst/>
          </a:prstGeom>
          <a:gradFill>
            <a:gsLst>
              <a:gs pos="0">
                <a:srgbClr val="D9C8A3"/>
              </a:gs>
              <a:gs pos="25000">
                <a:srgbClr val="DFD0A9"/>
              </a:gs>
              <a:gs pos="100000">
                <a:srgbClr val="F2EAD6"/>
              </a:gs>
            </a:gsLst>
            <a:lin ang="16200000" scaled="0"/>
          </a:gradFill>
          <a:ln w="9525" cap="flat" cmpd="sng">
            <a:solidFill>
              <a:srgbClr val="AC9A68"/>
            </a:solidFill>
            <a:prstDash val="solid"/>
            <a:round/>
            <a:headEnd type="none" w="sm" len="sm"/>
            <a:tailEnd type="none" w="sm" len="sm"/>
          </a:ln>
          <a:effectLst>
            <a:outerShdw blurRad="65500" dist="38100" dir="5400000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Global Prevalence:</a:t>
            </a:r>
            <a:endParaRPr sz="18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According to a report of 2025, Global prevalence of CKD is approximately 850 million (Global Patient Alliance for Kidney Health, 2025).</a:t>
            </a:r>
            <a:r>
              <a:rPr lang="en-IN" sz="16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Reportedly, the risk of CKD prevalence increased by 30% from 2022 to 2024,causing a death every 20 seconds (Ortiz et al.,2026).</a:t>
            </a: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788 million individuals aged 20 and older were assumed to have CKD in 2023 globally (Renal and Urology news, 2025). </a:t>
            </a:r>
            <a:endParaRPr sz="1600" dirty="0">
              <a:solidFill>
                <a:schemeClr val="dk1"/>
              </a:solidFill>
            </a:endParaRPr>
          </a:p>
        </p:txBody>
      </p:sp>
      <p:sp>
        <p:nvSpPr>
          <p:cNvPr id="1448" name="Google Shape;1448;p4"/>
          <p:cNvSpPr/>
          <p:nvPr/>
        </p:nvSpPr>
        <p:spPr>
          <a:xfrm>
            <a:off x="6802050" y="5466624"/>
            <a:ext cx="4733300" cy="98497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1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Figure 4: Estimated deaths caused by CKD in European Countries </a:t>
            </a:r>
            <a:endParaRPr sz="11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1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(Source: Ortiz et al., 2026)</a:t>
            </a:r>
            <a:endParaRPr sz="11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49" name="Google Shape;1449;p4"/>
          <p:cNvSpPr txBox="1"/>
          <p:nvPr/>
        </p:nvSpPr>
        <p:spPr>
          <a:xfrm>
            <a:off x="1073021" y="611728"/>
            <a:ext cx="5561045" cy="67710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Prevalence of CKD in UK and Worldwide</a:t>
            </a:r>
            <a:endParaRPr sz="20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Verdana"/>
              <a:ea typeface="Verdana"/>
              <a:cs typeface="Verdana"/>
              <a:sym typeface="Verdana"/>
            </a:endParaRPr>
          </a:p>
        </p:txBody>
      </p:sp>
      <p:pic>
        <p:nvPicPr>
          <p:cNvPr id="1450" name="Google Shape;1450;p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313550" y="611728"/>
            <a:ext cx="5221800" cy="485489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5" name="Google Shape;1455;p5"/>
          <p:cNvSpPr/>
          <p:nvPr/>
        </p:nvSpPr>
        <p:spPr>
          <a:xfrm>
            <a:off x="1831442" y="845039"/>
            <a:ext cx="8529116" cy="5476630"/>
          </a:xfrm>
          <a:prstGeom prst="rect">
            <a:avLst/>
          </a:prstGeom>
          <a:gradFill>
            <a:gsLst>
              <a:gs pos="0">
                <a:srgbClr val="93A3C7"/>
              </a:gs>
              <a:gs pos="43000">
                <a:srgbClr val="BFC9E0"/>
              </a:gs>
              <a:gs pos="93000">
                <a:srgbClr val="ECEEF4"/>
              </a:gs>
              <a:gs pos="100000">
                <a:srgbClr val="F7FAFC"/>
              </a:gs>
            </a:gsLst>
            <a:path path="circle">
              <a:fillToRect l="50000" t="50000" r="50000" b="50000"/>
            </a:path>
            <a:tileRect/>
          </a:gradFill>
          <a:ln w="9525" cap="flat" cmpd="sng">
            <a:solidFill>
              <a:srgbClr val="274773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38100" dir="5400000" algn="t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Economic and Social Burden of CKD</a:t>
            </a:r>
            <a:endParaRPr sz="20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Economic: </a:t>
            </a:r>
            <a:endParaRPr sz="16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Between 2020 and 2025, CKD related economic burden increased due to cost surged by 11.8%, amounting to £13.99 billion (González et al., 2024).</a:t>
            </a:r>
            <a:endParaRPr sz="1600" b="1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Expensive annual treatment cost per patient is around £34 000, including dialysis and transplantation costs (Agathangelou et al., 2025).</a:t>
            </a:r>
            <a:endParaRPr dirty="0"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Social: </a:t>
            </a:r>
            <a:endParaRPr sz="16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According to a survey, among 60,331 CKD patients, 41.9% were moderately isolated and 7.3% felt loneliness in the UK (Guo et al., 2026).</a:t>
            </a:r>
            <a:endParaRPr sz="1600" b="1" i="0" u="none" strike="noStrike" cap="none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742950" marR="0" lvl="1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According to a survey report of 2025, 26.5% patients with CKD have a moderate-severe symptom of anxiety, and 50% patients have been diagnosed with depression (Chilcot et al., 2025).  </a:t>
            </a:r>
            <a:endParaRPr dirty="0"/>
          </a:p>
          <a:p>
            <a:pPr marL="742950" marR="0" lvl="1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above mental health issues hamper the social relationships among the affected individuals in the UK.</a:t>
            </a:r>
            <a:endParaRPr dirty="0"/>
          </a:p>
          <a:p>
            <a:pPr marL="742950" marR="0" lvl="1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Due to severe physical and psychological harm, productivity of the patients gets </a:t>
            </a:r>
            <a:r>
              <a:rPr lang="en-IN" sz="1600" b="0" i="0" u="none" strike="noStrike" cap="none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reduced</a:t>
            </a:r>
            <a:r>
              <a:rPr lang="en-IN" sz="1600" dirty="0" err="1">
                <a:solidFill>
                  <a:schemeClr val="dk1"/>
                </a:solidFill>
              </a:rPr>
              <a:t>,</a:t>
            </a:r>
            <a:r>
              <a:rPr lang="en-IN" sz="1600" b="0" i="0" u="none" strike="noStrike" cap="none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increasing</a:t>
            </a:r>
            <a:r>
              <a:rPr lang="en-IN" sz="1600" b="0" i="0" u="none" strike="noStrike" cap="none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 treatment-related burden on the family members of the patients. 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oogle Shape;1456;p5">
            <a:extLst>
              <a:ext uri="{FF2B5EF4-FFF2-40B4-BE49-F238E27FC236}">
                <a16:creationId xmlns:a16="http://schemas.microsoft.com/office/drawing/2014/main" id="{F06127B8-7CB1-E571-77C6-7CE350E0CE0A}"/>
              </a:ext>
            </a:extLst>
          </p:cNvPr>
          <p:cNvPicPr preferRelativeResize="0"/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2742917" y="849044"/>
            <a:ext cx="6343939" cy="4418134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3" name="Google Shape;1457;p5">
            <a:extLst>
              <a:ext uri="{FF2B5EF4-FFF2-40B4-BE49-F238E27FC236}">
                <a16:creationId xmlns:a16="http://schemas.microsoft.com/office/drawing/2014/main" id="{0B3BB069-2F40-68C9-724D-FB2F51CB7543}"/>
              </a:ext>
            </a:extLst>
          </p:cNvPr>
          <p:cNvSpPr/>
          <p:nvPr/>
        </p:nvSpPr>
        <p:spPr>
          <a:xfrm>
            <a:off x="3641493" y="5356860"/>
            <a:ext cx="4679548" cy="853619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dirty="0"/>
              <a:t>Figure 5: Growth in CKD (stages 3-5) prevalence in the UK 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dirty="0"/>
              <a:t>(Source: Kidney Research UK, 2023)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600" dirty="0"/>
          </a:p>
        </p:txBody>
      </p:sp>
    </p:spTree>
    <p:extLst>
      <p:ext uri="{BB962C8B-B14F-4D97-AF65-F5344CB8AC3E}">
        <p14:creationId xmlns:p14="http://schemas.microsoft.com/office/powerpoint/2010/main" val="1785135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2" name="Google Shape;1462;p6"/>
          <p:cNvSpPr/>
          <p:nvPr/>
        </p:nvSpPr>
        <p:spPr>
          <a:xfrm>
            <a:off x="587514" y="508000"/>
            <a:ext cx="6219687" cy="5765800"/>
          </a:xfrm>
          <a:prstGeom prst="rect">
            <a:avLst/>
          </a:prstGeom>
          <a:solidFill>
            <a:srgbClr val="D2B9B2"/>
          </a:solidFill>
          <a:ln w="42500" cap="flat" cmpd="sng">
            <a:solidFill>
              <a:srgbClr val="8C551D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Diagnosis and Initial Assessment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3D lab of the NHS Foundation Trust focused on diagnosing kidney failure risk with AI diagnosis tools (Robinson, 2024). Although the number of undiagnosed BAM individuals has  reduced by 25% in the UK (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Agathangelou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et al., 2025). </a:t>
            </a:r>
            <a:endParaRPr dirty="0"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newly launched comprehensive chronic kidney disease (CKD) algorithm panel helps diagnose CKD with the AI-based Kidney 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Klinrisk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Algorithm (Roche, 2025).</a:t>
            </a: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The Kidney </a:t>
            </a:r>
            <a:r>
              <a:rPr lang="en-IN" sz="1600" dirty="0" err="1">
                <a:solidFill>
                  <a:schemeClr val="dk1"/>
                </a:solidFill>
              </a:rPr>
              <a:t>Klinrisk</a:t>
            </a:r>
            <a:r>
              <a:rPr lang="en-IN" sz="1600" dirty="0">
                <a:solidFill>
                  <a:schemeClr val="dk1"/>
                </a:solidFill>
              </a:rPr>
              <a:t> Algorithm is an in vitro diagnostic medical device software, it is helpful for clinicians to make more informed and precise decision (Roche, 2025).</a:t>
            </a:r>
            <a:endParaRPr sz="1600" dirty="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Despite a high prevalence of CKD, the early detection rate of the disease is low due to low awareness and the absence of early symptoms, causing 3-5 stage CKD to 3.25 million UK people (ISPOR, 2023).</a:t>
            </a:r>
            <a:endParaRPr sz="16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 total of 30,000 children and adults are on dialysis due to kidney failure, posing a huge financial burden on the NHS (Kidney Research UK, 2023).</a:t>
            </a:r>
            <a:endParaRPr dirty="0"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CKD assessment takes place from stage 1 to stage 5 through the 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eGFR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test (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Lakhani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, 2025).</a:t>
            </a: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1600" dirty="0">
              <a:solidFill>
                <a:schemeClr val="dk1"/>
              </a:solidFill>
            </a:endParaRPr>
          </a:p>
        </p:txBody>
      </p:sp>
      <p:pic>
        <p:nvPicPr>
          <p:cNvPr id="1463" name="Google Shape;1463;p6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939436" y="751840"/>
            <a:ext cx="4665050" cy="4632960"/>
          </a:xfrm>
          <a:prstGeom prst="rect">
            <a:avLst/>
          </a:prstGeom>
          <a:noFill/>
          <a:ln>
            <a:noFill/>
          </a:ln>
        </p:spPr>
      </p:pic>
      <p:sp>
        <p:nvSpPr>
          <p:cNvPr id="1464" name="Google Shape;1464;p6"/>
          <p:cNvSpPr/>
          <p:nvPr/>
        </p:nvSpPr>
        <p:spPr>
          <a:xfrm>
            <a:off x="7179725" y="5483300"/>
            <a:ext cx="4267500" cy="866700"/>
          </a:xfrm>
          <a:prstGeom prst="rect">
            <a:avLst/>
          </a:prstGeom>
          <a:solidFill>
            <a:schemeClr val="lt1"/>
          </a:solidFill>
          <a:ln w="425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Figure 6: Projection of CKD stages 3-5 prevalence in the UK (2033)</a:t>
            </a:r>
            <a:endParaRPr sz="18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(Source: ISPOR, 2023) 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3194DC9-D67D-74AF-CE62-CCA7A080E9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064" y="816902"/>
            <a:ext cx="6997871" cy="470759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6A1B848-EA2F-B46D-1BC6-3E3FBF9E3F2A}"/>
              </a:ext>
            </a:extLst>
          </p:cNvPr>
          <p:cNvSpPr txBox="1"/>
          <p:nvPr/>
        </p:nvSpPr>
        <p:spPr>
          <a:xfrm>
            <a:off x="4932457" y="5779488"/>
            <a:ext cx="316992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dirty="0"/>
              <a:t>Figure 7:  </a:t>
            </a:r>
            <a:r>
              <a:rPr lang="en-IN" dirty="0" err="1"/>
              <a:t>Simeri</a:t>
            </a:r>
            <a:r>
              <a:rPr lang="en-IN" dirty="0"/>
              <a:t>, A. et al. (2025)</a:t>
            </a:r>
          </a:p>
        </p:txBody>
      </p:sp>
    </p:spTree>
    <p:extLst>
      <p:ext uri="{BB962C8B-B14F-4D97-AF65-F5344CB8AC3E}">
        <p14:creationId xmlns:p14="http://schemas.microsoft.com/office/powerpoint/2010/main" val="3944048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9" name="Google Shape;1469;p7"/>
          <p:cNvSpPr/>
          <p:nvPr/>
        </p:nvSpPr>
        <p:spPr>
          <a:xfrm>
            <a:off x="477077" y="556592"/>
            <a:ext cx="7828723" cy="2567609"/>
          </a:xfrm>
          <a:prstGeom prst="rect">
            <a:avLst/>
          </a:prstGeom>
          <a:blipFill rotWithShape="1">
            <a:blip r:embed="rId3">
              <a:alphaModFix/>
            </a:blip>
            <a:tile tx="0" ty="0" sx="70000" sy="70000" flip="none" algn="ctr"/>
          </a:blipFill>
          <a:ln w="9525" cap="flat" cmpd="sng">
            <a:solidFill>
              <a:srgbClr val="3B6B31"/>
            </a:solidFill>
            <a:prstDash val="solid"/>
            <a:round/>
            <a:headEnd type="none" w="sm" len="sm"/>
            <a:tailEnd type="none" w="sm" len="sm"/>
          </a:ln>
          <a:effectLst>
            <a:outerShdw blurRad="38100" dist="25400" dir="5400000" algn="t" rotWithShape="0">
              <a:srgbClr val="000000">
                <a:alpha val="50196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Management of CKD in the UK</a:t>
            </a:r>
            <a:endParaRPr sz="20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Standard UK Guidance</a:t>
            </a:r>
            <a:endParaRPr sz="18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Standard guidance for managing CKD in the UK is driven by NICE Guideline NG203 (NICE, 2021).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UK Kidney Association’s UK eCKD Guide helps diagnose and manage CKD in the UK (UKKA, 2026).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Key management strategies include blood pressure control, managing diabetes and lifestyle adjustments, like quitting smoking (UKKA, 2026a). 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470" name="Google Shape;1470;p7"/>
          <p:cNvSpPr/>
          <p:nvPr/>
        </p:nvSpPr>
        <p:spPr>
          <a:xfrm>
            <a:off x="477080" y="3445565"/>
            <a:ext cx="7828721" cy="3107635"/>
          </a:xfrm>
          <a:prstGeom prst="rect">
            <a:avLst/>
          </a:prstGeom>
          <a:blipFill rotWithShape="1">
            <a:blip r:embed="rId4">
              <a:alphaModFix/>
            </a:blip>
            <a:tile tx="0" ty="0" sx="70000" sy="70000" flip="none" algn="ctr"/>
          </a:blipFill>
          <a:ln w="9525" cap="flat" cmpd="sng">
            <a:solidFill>
              <a:srgbClr val="9D7841"/>
            </a:solidFill>
            <a:prstDash val="solid"/>
            <a:round/>
            <a:headEnd type="none" w="sm" len="sm"/>
            <a:tailEnd type="none" w="sm" len="sm"/>
          </a:ln>
          <a:effectLst>
            <a:outerShdw blurRad="38100" dist="25400" dir="5400000" algn="t" rotWithShape="0">
              <a:srgbClr val="000000">
                <a:alpha val="50196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b="1" dirty="0">
                <a:solidFill>
                  <a:schemeClr val="dk1"/>
                </a:solidFill>
              </a:rPr>
              <a:t>Chronic</a:t>
            </a:r>
            <a:r>
              <a:rPr lang="en-IN" sz="18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  <a:extLst>
                  <a:ext uri="http://customooxmlschemas.google.com/">
              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textRoundtripDataId="0"/>
                  </a:ext>
                </a:extLst>
              </a:rPr>
              <a:t> Care Model</a:t>
            </a:r>
            <a:endParaRPr dirty="0"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This model identifies key of a health care system, which promotes the high-quality chronic disease care (ACT </a:t>
            </a:r>
            <a:r>
              <a:rPr lang="en-IN" sz="1600" dirty="0" err="1">
                <a:solidFill>
                  <a:schemeClr val="dk1"/>
                </a:solidFill>
              </a:rPr>
              <a:t>Center</a:t>
            </a:r>
            <a:r>
              <a:rPr lang="en-IN" sz="1600" dirty="0">
                <a:solidFill>
                  <a:schemeClr val="dk1"/>
                </a:solidFill>
              </a:rPr>
              <a:t>, 2026).</a:t>
            </a:r>
            <a:endParaRPr sz="1600" dirty="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This model helps manage CKD by promoting proactive, coordinated, and patient-centred care that strengthens self-management, multidisciplinary teamwork, and continuous monitoring to improve long-term outcomes. (ACT </a:t>
            </a:r>
            <a:r>
              <a:rPr lang="en-IN" sz="1600" dirty="0" err="1">
                <a:solidFill>
                  <a:schemeClr val="dk1"/>
                </a:solidFill>
              </a:rPr>
              <a:t>Center</a:t>
            </a:r>
            <a:r>
              <a:rPr lang="en-IN" sz="1600" dirty="0">
                <a:solidFill>
                  <a:schemeClr val="dk1"/>
                </a:solidFill>
              </a:rPr>
              <a:t>, 2026).</a:t>
            </a:r>
            <a:endParaRPr sz="1600" dirty="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However, </a:t>
            </a:r>
            <a:r>
              <a:rPr lang="en-IN" sz="1600" dirty="0" err="1">
                <a:solidFill>
                  <a:schemeClr val="dk1"/>
                </a:solidFill>
              </a:rPr>
              <a:t>operationalising</a:t>
            </a:r>
            <a:r>
              <a:rPr lang="en-IN" sz="1600" dirty="0">
                <a:solidFill>
                  <a:schemeClr val="dk1"/>
                </a:solidFill>
              </a:rPr>
              <a:t>  the model is limited due to time constraint and staff turnover (</a:t>
            </a:r>
            <a:r>
              <a:rPr lang="en-IN" sz="1600" dirty="0" err="1">
                <a:solidFill>
                  <a:schemeClr val="dk1"/>
                </a:solidFill>
              </a:rPr>
              <a:t>Kurpas</a:t>
            </a:r>
            <a:r>
              <a:rPr lang="en-IN" sz="1600" dirty="0">
                <a:solidFill>
                  <a:schemeClr val="dk1"/>
                </a:solidFill>
              </a:rPr>
              <a:t> et al., 2021).</a:t>
            </a:r>
            <a:endParaRPr sz="1600" dirty="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Despite some challenges, this model is best suited to implement person-</a:t>
            </a:r>
            <a:r>
              <a:rPr lang="en-IN" sz="1600" dirty="0" err="1">
                <a:solidFill>
                  <a:schemeClr val="dk1"/>
                </a:solidFill>
              </a:rPr>
              <a:t>centered</a:t>
            </a:r>
            <a:r>
              <a:rPr lang="en-IN" sz="1600" dirty="0">
                <a:solidFill>
                  <a:schemeClr val="dk1"/>
                </a:solidFill>
              </a:rPr>
              <a:t> care for treating long-term conditions, like CKD. </a:t>
            </a:r>
            <a:endParaRPr sz="1600" dirty="0">
              <a:solidFill>
                <a:schemeClr val="dk1"/>
              </a:solidFill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1" dirty="0">
              <a:solidFill>
                <a:schemeClr val="dk1"/>
              </a:solidFill>
            </a:endParaRPr>
          </a:p>
        </p:txBody>
      </p:sp>
      <p:pic>
        <p:nvPicPr>
          <p:cNvPr id="1471" name="Google Shape;1471;p7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496438" y="1710774"/>
            <a:ext cx="3428075" cy="25676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472" name="Google Shape;1472;p7"/>
          <p:cNvSpPr/>
          <p:nvPr/>
        </p:nvSpPr>
        <p:spPr>
          <a:xfrm>
            <a:off x="8638775" y="4441088"/>
            <a:ext cx="3143400" cy="1116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dirty="0"/>
              <a:t>Figure 8: People living with CKD Stages 1-5 (in millions) in the UK. 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dirty="0"/>
              <a:t>Source: (Kidney Research UK, 2023). </a:t>
            </a:r>
            <a:endParaRPr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7" name="Google Shape;1477;p8"/>
          <p:cNvSpPr/>
          <p:nvPr/>
        </p:nvSpPr>
        <p:spPr>
          <a:xfrm>
            <a:off x="460375" y="1229526"/>
            <a:ext cx="6881400" cy="5175900"/>
          </a:xfrm>
          <a:prstGeom prst="rect">
            <a:avLst/>
          </a:prstGeom>
          <a:solidFill>
            <a:srgbClr val="F8D0D2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blurRad="57150" dist="38100" dir="5400000" algn="ctr" rotWithShape="0">
              <a:srgbClr val="000000"/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Management of CKD in the UK (Cont.)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Innovative Care for Chronic Conditions (ICCC) Model, developed by WHO, helps deliver quality healthcare support, aligning with modern technology (Ameh et al., 2020).</a:t>
            </a:r>
            <a:endParaRPr sz="160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</a:rPr>
              <a:t>The ICCC Model highlights the importance of coordinated care across community, primary, and specialist services to ensure continuity of CKD management.</a:t>
            </a:r>
            <a:endParaRPr sz="160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This global framework helps provide the knowledge required for shifting from acute, reactive care to proactive, patient-centered care, needed for the long-term care of kidney disease, like CKD (Zhang et al., 2025).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>
                <a:solidFill>
                  <a:schemeClr val="dk1"/>
                </a:solidFill>
              </a:rPr>
              <a:t>It also emphasises patient empowerment and community support systems to strengthen long-term self-management and improve health outcomes.</a:t>
            </a:r>
            <a:endParaRPr sz="160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Although the multi-level nature of  ICCC needs high investment, which causes the economic issue of CKD treatment.</a:t>
            </a:r>
            <a:endParaRPr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Despite the limitation, the model includes an innovative global health framework to manage non-communicable diseases, like CKD.</a:t>
            </a:r>
            <a:endParaRPr/>
          </a:p>
        </p:txBody>
      </p:sp>
      <p:sp>
        <p:nvSpPr>
          <p:cNvPr id="1478" name="Google Shape;1478;p8" descr="Chronic Kidney Disease (CKD) Self-Care"/>
          <p:cNvSpPr/>
          <p:nvPr/>
        </p:nvSpPr>
        <p:spPr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Constantia"/>
              <a:ea typeface="Constantia"/>
              <a:cs typeface="Constantia"/>
              <a:sym typeface="Constantia"/>
            </a:endParaRPr>
          </a:p>
        </p:txBody>
      </p:sp>
      <p:pic>
        <p:nvPicPr>
          <p:cNvPr id="1479" name="Google Shape;1479;p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707375" y="1958550"/>
            <a:ext cx="3838650" cy="2945000"/>
          </a:xfrm>
          <a:prstGeom prst="rect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480" name="Google Shape;1480;p8"/>
          <p:cNvSpPr/>
          <p:nvPr/>
        </p:nvSpPr>
        <p:spPr>
          <a:xfrm>
            <a:off x="8055000" y="5109400"/>
            <a:ext cx="3143400" cy="1116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dirty="0"/>
              <a:t>Figure 9:  Economic burden of kidney disease in the UK . </a:t>
            </a:r>
            <a:endParaRPr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dirty="0"/>
              <a:t>Source: (Kidney Research UK, 2023). </a:t>
            </a:r>
            <a:endParaRPr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5" name="Google Shape;1485;p9"/>
          <p:cNvSpPr/>
          <p:nvPr/>
        </p:nvSpPr>
        <p:spPr>
          <a:xfrm>
            <a:off x="655975" y="775250"/>
            <a:ext cx="6718800" cy="5077800"/>
          </a:xfrm>
          <a:prstGeom prst="rect">
            <a:avLst/>
          </a:prstGeom>
          <a:solidFill>
            <a:srgbClr val="EEE0CA"/>
          </a:solidFill>
          <a:ln w="9525" cap="flat" cmpd="sng">
            <a:solidFill>
              <a:schemeClr val="accent4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Available CKD Treatment Options in the UK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Available treatment options for CKD include dialysis and kidney transplantation (NHS, 2026).</a:t>
            </a:r>
            <a:endParaRPr dirty="0"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Cognitive Behavioural Therapy (CBT) helps CKD patients get psychological support (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Coumoundouros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et al., 2023).</a:t>
            </a:r>
            <a:endParaRPr dirty="0"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Use of ACE inhibitors or ARBs and SGLT2 inhibitors, and going through statin therapy helps to manage and control CKD (UKKA, 2026a).</a:t>
            </a:r>
            <a:endParaRPr dirty="0"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As of March 2025, approximately 3,058 UK adults had undergone a kidney transplant, showing a 1% increase from 2024 (Windows.net, 2025).</a:t>
            </a:r>
            <a:endParaRPr sz="16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Conservative (supportive) kidney care is offered for patients who choose not to undergo dialysis, focusing on symptom management and quality of life.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dirty="0"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GLP-1 Receptor Antagonists (RAs) and Mineralocorticoid RAs have become important agents in managing CKD (</a:t>
            </a:r>
            <a:r>
              <a:rPr lang="en-IN" sz="16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Treihaft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et al., 2025).</a:t>
            </a:r>
            <a:endParaRPr dirty="0"/>
          </a:p>
        </p:txBody>
      </p:sp>
      <p:pic>
        <p:nvPicPr>
          <p:cNvPr id="1486" name="Google Shape;1486;p9" descr="Redox medicine for the treatment of chronic kidney disease - IndiaBioscience"/>
          <p:cNvPicPr preferRelativeResize="0"/>
          <p:nvPr/>
        </p:nvPicPr>
        <p:blipFill rotWithShape="1">
          <a:blip r:embed="rId3">
            <a:alphaModFix/>
          </a:blip>
          <a:srcRect l="15847" r="18032"/>
          <a:stretch/>
        </p:blipFill>
        <p:spPr>
          <a:xfrm>
            <a:off x="7812158" y="1392722"/>
            <a:ext cx="3735689" cy="3178037"/>
          </a:xfrm>
          <a:prstGeom prst="rect">
            <a:avLst/>
          </a:prstGeom>
          <a:noFill/>
          <a:ln w="38100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</p:pic>
      <p:sp>
        <p:nvSpPr>
          <p:cNvPr id="1487" name="Google Shape;1487;p9"/>
          <p:cNvSpPr/>
          <p:nvPr/>
        </p:nvSpPr>
        <p:spPr>
          <a:xfrm>
            <a:off x="8335700" y="4729550"/>
            <a:ext cx="2688600" cy="78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Figure 10: Chronic Kidney Disease</a:t>
            </a:r>
            <a:endParaRPr sz="1600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(</a:t>
            </a:r>
            <a:r>
              <a:rPr lang="en-IN" sz="1600" dirty="0" err="1"/>
              <a:t>source:Makwana</a:t>
            </a:r>
            <a:r>
              <a:rPr lang="en-IN" sz="1600" dirty="0"/>
              <a:t>, 2025)</a:t>
            </a:r>
            <a:endParaRPr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2" name="Google Shape;1492;p10"/>
          <p:cNvSpPr/>
          <p:nvPr/>
        </p:nvSpPr>
        <p:spPr>
          <a:xfrm>
            <a:off x="337633" y="407356"/>
            <a:ext cx="6662607" cy="5841044"/>
          </a:xfrm>
          <a:prstGeom prst="rect">
            <a:avLst/>
          </a:prstGeom>
          <a:solidFill>
            <a:srgbClr val="ECCBC7"/>
          </a:solidFill>
          <a:ln w="9525" cap="flat" cmpd="sng">
            <a:solidFill>
              <a:schemeClr val="accent1"/>
            </a:solidFill>
            <a:prstDash val="solid"/>
            <a:round/>
            <a:headEnd type="none" w="sm" len="sm"/>
            <a:tailEnd type="none" w="sm" len="sm"/>
          </a:ln>
          <a:effectLst>
            <a:outerShdw blurRad="50800" dist="254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Comorbidity </a:t>
            </a:r>
            <a:endParaRPr sz="20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CKD is commonly associated with hypertension, diabetes, and cardiovascular disease (</a:t>
            </a:r>
            <a:r>
              <a:rPr lang="en-IN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MacRae</a:t>
            </a: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et al., 2020). </a:t>
            </a:r>
            <a:endParaRPr sz="2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lvl="0" indent="-101600" algn="just">
              <a:buClr>
                <a:schemeClr val="dk1"/>
              </a:buClr>
              <a:buSzPts val="1600"/>
              <a:buChar char="•"/>
            </a:pPr>
            <a:r>
              <a:rPr lang="en-IN" sz="2000" dirty="0">
                <a:solidFill>
                  <a:schemeClr val="dk1"/>
                </a:solidFill>
              </a:rPr>
              <a:t>Patients with CKD commonly experience mental health conditions such as anxiety and depression, which can further affect overall quality of life and treatment adherence.</a:t>
            </a:r>
            <a:endParaRPr sz="2000" dirty="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40% of patients with CKD have type 2 diabetes mellitus (DM) (</a:t>
            </a:r>
            <a:r>
              <a:rPr lang="en-IN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Swamy</a:t>
            </a: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et al., 2023).</a:t>
            </a:r>
            <a:endParaRPr sz="2000" dirty="0"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50% of all patients with CKD stage 4 to 5 have Cardio Vascular Disease (CVD) (Jankowski et al., 2021).</a:t>
            </a:r>
            <a:endParaRPr sz="2000" dirty="0"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 2023, CKD caused the death of 1.48 million people across the globe (The Lancet, 2025).</a:t>
            </a:r>
            <a:endParaRPr sz="2000" dirty="0"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98.2% of adults with CKD had at least one comorbidity in the UK (</a:t>
            </a:r>
            <a:r>
              <a:rPr lang="en-IN" sz="20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MacRae</a:t>
            </a:r>
            <a:r>
              <a:rPr lang="en-IN" sz="2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et al., 2020).</a:t>
            </a:r>
            <a:endParaRPr sz="2000" dirty="0"/>
          </a:p>
        </p:txBody>
      </p:sp>
      <p:sp>
        <p:nvSpPr>
          <p:cNvPr id="1494" name="Google Shape;1494;p10"/>
          <p:cNvSpPr/>
          <p:nvPr/>
        </p:nvSpPr>
        <p:spPr>
          <a:xfrm>
            <a:off x="8237068" y="5343520"/>
            <a:ext cx="2688600" cy="7836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Figure 11 : Comorbidities</a:t>
            </a:r>
            <a:endParaRPr sz="1600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(source: Cleveland Clinic, 2024)</a:t>
            </a:r>
            <a:endParaRPr sz="16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B1B9B0-F94A-CF2A-B7D5-B56DF9C0CD9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-64099" t="-2877" r="216" b="7723"/>
          <a:stretch>
            <a:fillRect/>
          </a:stretch>
        </p:blipFill>
        <p:spPr>
          <a:xfrm>
            <a:off x="4105476" y="30734"/>
            <a:ext cx="7748891" cy="519150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9" name="Google Shape;1499;p11"/>
          <p:cNvSpPr/>
          <p:nvPr/>
        </p:nvSpPr>
        <p:spPr>
          <a:xfrm>
            <a:off x="447040" y="833120"/>
            <a:ext cx="6664960" cy="4775200"/>
          </a:xfrm>
          <a:prstGeom prst="rect">
            <a:avLst/>
          </a:prstGeom>
          <a:solidFill>
            <a:srgbClr val="E9F6CE"/>
          </a:solidFill>
          <a:ln w="12700" cap="rnd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  <a:effectLst>
            <a:outerShdw blurRad="38100" dist="25400" dir="5400000" rotWithShape="0">
              <a:srgbClr val="000000">
                <a:alpha val="3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Prevention of CKD</a:t>
            </a:r>
            <a:endParaRPr sz="2000"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Patient education programmes</a:t>
            </a:r>
            <a:endParaRPr sz="1600" dirty="0">
              <a:solidFill>
                <a:schemeClr val="dk1"/>
              </a:solidFill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Personalised care planning</a:t>
            </a:r>
            <a:endParaRPr sz="1600" dirty="0">
              <a:solidFill>
                <a:schemeClr val="dk1"/>
              </a:solidFill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Medication adherence support</a:t>
            </a:r>
            <a:endParaRPr sz="1600" dirty="0">
              <a:solidFill>
                <a:schemeClr val="dk1"/>
              </a:solidFill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R</a:t>
            </a: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egular exercise and enough salt intake (NHS, 2026). </a:t>
            </a:r>
            <a:endParaRPr dirty="0"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Telehealth and digital monitoring tools</a:t>
            </a:r>
            <a:endParaRPr sz="1600" dirty="0">
              <a:solidFill>
                <a:schemeClr val="dk1"/>
              </a:solidFill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Family and caregiver involvement</a:t>
            </a: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</a:rPr>
              <a:t>Stay away from the Alcohol.</a:t>
            </a:r>
            <a:endParaRPr sz="1600" dirty="0">
              <a:solidFill>
                <a:schemeClr val="dk1"/>
              </a:solidFill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Maintaining a healthy diet (NIH, 2026).</a:t>
            </a:r>
            <a:endParaRPr dirty="0"/>
          </a:p>
        </p:txBody>
      </p:sp>
      <p:sp>
        <p:nvSpPr>
          <p:cNvPr id="1500" name="Google Shape;1500;p11" descr="data:image/png;base64,iVBORw0KGgoAAAANSUhEUgAAAPoAAACnCAYAAAA4/EEUAAAQAElEQVR4Acz9B4BmyVXfDf9O3Xuf2Lknz+zMbM4raVcRZSEhISSEAIHAYEywwYlgjPELzoANxgbMa+C1CSIYG5EVUQ6ruDnv7OTc07n7yeGG+v51e3p3diVhnN7vvXpOV93Kdc75n3Oq7u7KnVjY8KcXW/7cStdfWOn4hbXe03RhrevPL7f9maXNss1JtT1xcd1fmZ66tOkDnVlql23CWCEf+pxbapV9zy63fKBzK20fxry42tUcHb+40fMrm/2SLq33VdYr1xDmDH0DhX5hrDDH8Qtr/skzS/7xU5f8YycXyvSI3k9cXNU6N/3Sercca73V9xvtgW91R0/TZmf4dP7K8pAPdV+OwhihPKTbY4Z8oPAeKOQDhXygtc2eX1nv+KXVjr+4uOFPnVvxR7XWR5464+979IT/7ANP+k984WH/4bvv8x/4xBdK+otPfNFv04c+eY//8KfufZo+8un7/Mc/fX9Jn7j7Af/Jz9xf0qc++4D/dKDPPeg/Lbr78w/5QJ/R2J/94iM+0OfvedR/7t6H/efvfcJ/4f5HS7pX82/TfQ8+4e9/6EnRU/6Bh4/4Bx8+4R969PgWPXbaP/T4Mf/wo6f8I4+fLOnRI0qfOOMfET321An/2JFz/vGnzpb0xNFz/slj55+mI8cv+EBh71fSMcnu+OlFf+LMUkmnzi76k+cW/YnzS/7khWV/5uKKPyd5Bjpzac2fE51fXPfnljb8xeVN0bpfWNkQtfyl1bZfXOuUFGS/LH0KtK1TIQ3yCLQunQhpkNU2BdkGCjoQqN0b+23q9NMyH9LuIPOBeqPMb1N/nPtAw1HuR+PiWTROvd+mNPM+zYqSsu009z67THme+6IoSvL/Bx8XOYcTmfnLqWG2RQ4ry6IoIopMFBHH8bPSULddFvIaSn0gsq1xt8Y2QhrI7Jl8rMZmhpkBhYgyH9oFMrOn380MD4gXJSlbjhnmdqjO+7I81BdFwTaF90ChfUifS6HdlWXh/ctRaHNl+fa7BPUlc4U6b1qrKIrtaX6FtW5T4FUg9EjUBLpy/JAvx9G+Ml/8pXvbbvfctFBfDb/Vt4i0IEco84UW5p3KTe8qt0ip8uJwWW+Z6jK1jyHkRahN6GcuF9/ZqvO5Ms/8wvzPvG3lriwz07xbxRo/SBNyC9KLcCp3l3XAB+ZpvlCm4vIX8ltjhVygsvh/6I/ZM/P/D3X839R4a8fPHsxsa01mW+mza//3vQlPDuENMytpa+hCeX+ZTELYqgvtnkvCv0CN2vgyjV2kNIzp1F991cHM2H5kT5QtyjplytTMLqdea9nqZ2ZlXm+Ex8xCUraLoohATmVmVhqfWqVSlgVlKDApkiG8K33GAIS6bQpACrT9/pXS7TYh/Up0JdhLwGr+sFgzw8xwEYjRWp+Va90GeygLFOYOY2RF/iWAD+Vh3gD2QCEf2gcK+UAh/5Xo6XrSy7wQXywF2zIeBLD6kd4zwrM1joUsJcgR2CVdykcGQdjeHtPMyjFDVegX0ivJ7PI4VxZezptt1Tm/VWAyPEaCERGKPDnmC8JjpdJs5cP7FhVPz731LtvjQ89n0u3y/5XUbGudf9kYX27vV7b/SvWu3BeY/ffn4H/xEVZ8OZHDMAvkS6U0C3kr80EZI3OE1OyZsu13s622Zs+uC/Vh3CuJy49Tamb6uyWYSHkz0xq21mMW8pHeQ2plOzMTWCKSJKFWrVIVRYZUw8p2wcgEQk8AXKDA5CspKGmgUBbS/z5x2WBYmeYegfHLkyKzss32mGEOs621lbyQ0Qvr3QZ6SCMZrVCnJZeKG4AdAB/GCPmQBgpjhTQXDLYBX3pfKXeou5JCu6ff5b29wOyVbhm+HASqvFAisOMjrdnhg8cPiwikegTurTIBSn29DAUyELaNTLXzaqPkf/2ndfgyaigolC9chtc83lwp1+295AJ/oLCfMOmWAQi5r0whONimr9zqK9eEub9y7V+hpnh2GzMrC5xJkZQz23pX9v/oz5lZyUyzkPor8uH92SS2E4n522mZl/IGRd0mM9OCw+4KjfXs8VTxJT8zU7tn6NkNwjjIsjvC+LFAETlH5BxJ5KgmMc1anThxUjlTG2QEItXFykt5BYJCQ1xJXlIPwnuGTIrOX0JSPg0QwBcMRwDfNgVAbdN2WUi3y7bnMDMirFxTAHYAe0i3gR7yTntCT+gbxkjzjJCGObfLrky3xw5l2xTKQj6k24Rm1rCE9wCMkHoBhgAsATpXKF448cBcacC22jsxxG+RgFeW+YRgLAKZGWYmk6PIQIOHMZWUv+fmw3ugsvKKP9tlhUCdMmJkfUa+Q8GgHButrST1CTJLi4w0H22R8irWT+vU37/qT6LHe+3rr9rhcru/rE9hlxv9JYnZViOzrVTs/kta/5+pknpZCRKzLQaYXV4MEJX5omS8mRGUcZvMrCzXACpHef80bbehfEJ/X+bMQh+vdla+hz9fjonba3mmrtBaoBJHJbiTyGlOR+IiKklErVIljreEHvpEkRHaRBaUt5ACF1IgTxB0gdc7JWllAnjxZakEWS7/4QsCyAOAQllIn0vb5SEN9Nz68I4eMyv37sS0WGuPoogrKZSbWbmeME6YN8syApXvyoc0jJeGMF/rC/krKez/SiqKtFRuL48c2pV18t5GBR9lRLF4W+kTJaLKAKv0oDLGV3OoyliqrRcPvN8K7c1MZsJTRhXaU1D0v4y8034Mnttmu9wLeGMdHbp+k5a/RCdfZlB0ybVu9cRrPk1D4MWw6DEMdYzLNYTy/y9Q2NtXWocvDeUztWKHXnypB2ZijN7+3/hJt9zTk5ptTRwpNbMrysPCvjxtL9LMBMZnk5kRniDMLfAW4bWkkAvl5cuX/VNcMf/WOFos1TgRsGMqAnYIf8K4UWR6jwXuiNAmDBdFEZVKXAIJPWGupxVdyrX9nkuJCzwh/bJ0GUzbAAtjBArv27T9HtJAV5aH9zBXIEWjT+9JWC/XGgAf1hzWG8jMtFpKcJbjpFkJ9G2wh/HKcq3rK4E91Id2gbwArt3hS8AaYR1Z3qc1eoKN/H0sp7/O8vhXWC1+WfQLrNkv04l+h7TyGVztAlFjQFSJ8C4iD3xia33IPVCe38vl/s//8U5GINMqBwx8m3axTCu/SFeAH/kehU8lG09WjOhnLQbFhtqOtI/if2pOb1vdzC5ntl7/Sn8D7/5KDS83ClOYbc1jZmyDnP8/PG57Ti8O/FU3st0udDbb2kik1Gwrvz3mdr3ZVrmZYWbb1U+n2+NtF4T3QGaeKLLSW4c00rv0TYAOoI7LcjOTgUHjorZOdREBOOgxs8tg31LwoPiBwtghDbSd305D2XMpF6iuLLvyPeQDPbc+ADNQqAsU6sMcWpbWas+isF4zC1VPl4eX0D70DeOkaco2hfdQHsbcBnt4DxTKrqSsiBXu5gKGeCCIBDm3x09xqvVvObb60xxb/w+c3Pxtznd/m4X+b7Pafxcrg59jZfxjbPp/wbD6IXn3M0SVVIR4i9YYiTxQiFDeCE9Yb0gDXZkP79tkttV2+z03RREupZ5UaSazGj+i51dkhM6zmS+RZoMS7F5mJvMDUnn1vBiUJmd7/u2x/qqpVP2v2lR882Vb77fS8kV/nvuuoq/4MzOsrH32GGXR/0t/XJgnLNrMMLPw+iyKnlMW3mO5o9DRqy7kQ1noFMYJ6TZtqQHluGZWMi20CYSesr7wzyoPdYHMTAA2EnMCr1FNIipxpDJEXqC2p8cNF2RcfpzMZhI5YqVO6hBj6lsRxTjnKIqiPPuG9EoKINmmK4EUykK7kG5TeA8U3kN6JV1ZFvKBtuszRQ9hb+gxM+0DgjHTssq1hfWZGeEJ7QJlCtEDpemILUoZj8dPU3GFxx/rXB8ozBMMQEgJt26Kwguda/PMtP9MYBnIY56kkw4ZqSwTT7ziT0eYW1IR7wq3wSD7FL3sn9CPf5Jx9bcYJ3eT1h4gj8/g4hEWiZ/qU4jP22sGlbmCwpyK3JZsTVkKIrUNewpvgcYCbqYQXTMqNmgwUZljpr6PqeoOzKX0/ZpC+VWGeUvjZHhdBmY2VOrJdZTIng6LwwhhxC9HYR1fWu6vAO52PqSBQuuQmhlmFl63Ur+VLwv0J7RRUv5kShELlb+yjdf71i/IOeRCanZlm1D6f55KLpiZNuIJgI2dQ7+SwqKeu4RCBYF82cckAP8lFBQnUCEFChQYEkhdn/6F90AFW/3zy4wPZaFRWEdIvaF1uZJifcMPFBZnZlTiLfCaba0jtA/kpKhRFMkYROFVfU3ePy69e9lfpWFd/7vpSlBfOXaeeYErLw3MlW20DPHdBA0rU7OtFD2BD9ttsywjXM4FgI9GIwKFfKBhOibQKEufDvFD+9B3K03LeUM+gD2MW4sPMV/5FupuL9UQJWk+MwtsRdilGnnqytSSAufHjPPP0S5+lq79CF33Q7Tc/0Wv8gfktQXiRFZEO5DDBaW5DHck45FI9rkPmuIwHRsgVhPJugRnUa5pOOyz0r1Ad7SBxUbFqkwmc+yoHWS6tp8o8YzdQCfyvmKRTHKskLgEF6WYG0tzUsItvSbWL8ylpPyFfKDy5cv+CXoVaLsy8GU7f2W6Xf50qmHLbV3Z6H8o7/6HWv/vauy8z6VkXkw0nNYQyMxUtk1bdegJm30uqZhQlguoAdyBgpLlcrOBthU+tLmSQnlolyosDhTyoSxQyIe2ZlsADnktrVxjFDtcZGFaeadCZZRk9kxbLaWsd9pMFIWevnxPophaJSFRdICeME+Y70oKcwW6suwr5f8q7XKBPPQPc11JoSyQllH+hLcy3f6zPXbokwWgpzkjgTqAOwB9OBwSKOQDhfLn0naoH7z8OBdgi6E8eE7sp9lZeTsHav8XE/HXC2BTeAEzKH4goUfgLMqluKjAe/EYE4zbuGIB/OcZ8POk9pvklYvEUY53nkJQdrrNl0apzjSPl2xSnDyxeYFTRgCCPGKduVM6gw3ObTzMpc0jjIcDYoupxQnNqMGcPPt0bR8VhfTB+sRxhUY0S8NNa8wI07qiyMByCtMC2X6Ky5kwj5YaFq85Az8vV2g/W+1DWaDt8u10u+zLpU+XhWlKZm332k63xjYtLZSYXc6El/8/UsmNSIsRJsRAV1IscDhnBDILCw27onyCcobNBgoF22koD7QFbkqLHd5DfUgDBaUNFPKhfJu2x9kuD2kAv9fcQYbeG2EFXu+RFC42R6z1hXf0mBlmW6TXUpBh7JA3M6IoKtujwUK+Xq1Rq9XK8lQGKcwX2oc0rC/kA4X3kF5JoexK2q4LZV8uH8oyuYCQhjaBwhwBvIFCPpQJToQntNumUJ4FQ1gCPS3D9eF4REmXgT4YDLiSvgT8Cs/H40xhvycde40xJBiA2KaYiV/MzuRvMmHfRcRu8hRCeD/GSKWvisAFPiewQeQ84Ru6i6BaAZcPdAP+Gwyjd5FVF6jUHTOVhNmkwnTFMxc7NGK9ZwAAEABJREFU5uSRZ33MpISnLqSSYjhJmABvHlLta629xMr6cYajrrZvOItI4hqNqMlcZRdztT1MVqdpJA1FGdPUbJ6KmyQA30U5WghYwVbYHIBtkn8gTcB///EGhWKDp1Pv1f8Z2h5hWybhPeS3U4k2ZP+75MME/91W/+cauDC0mWG2RVHscM4RB3CIItt6j1QfNhgoKGBItym8bymsmCbPEN4DhbJA2/nt9ujZzof6QNttQhrqQlkWFCLSEp2V3nu7zsxwWmM4i5sZ4TGzp/cQ3q8kp/5R2AuGk1DNjGoS02w25eHjcuwAujAvUL6H/HNpe/6vVB7qA4X6kG5TUOztfNjXNoU5tykXykL5drsr09BmXF7G5QrbUwKY+/KAvUGfp6nXo9/vl9RTfhv8o5EAqRA5pONxAPlIYM9IR2OycUo1m2PGv5VG9r0wPoiCBpUXZGmEbGDJi8g73ZVA1UWIdXj9cQrrg/KORu8S2P89Pj5GU5/k5sXnvWq3W1ZiB8aUDZiTN58TqBvSDUlSfj+XAYmpxlNMJdcQ2YSOHSkSk/IxZlaG6HVrlACfqE5ITlVqiQx0ZUL9JkmimtrnFDbUOsfkeVYClMtPkMGzyVQfyCvdosDjy82fTryh/UGB2oS8V/oVKHQKc4T0/+vkthcYLKzpLcKIlYmUmhkuMjHfYbbFpFweJjBom8JGMwkwvIe6KymUZbpMCmUhH9qiJ6Thfbt8Ow3lJYnBuUxlGZJmhXqg+SO85k7lEoICoseJzNRYaeinpPyZPbtMclJ/iOOIYCCchGhmbIO9Xq+X5eU65CTCWF+OysH158vVXVkW9haoLJNaF7o4Quv2Wkgov5ICiFMpaUizLCislPcyP0O7rfJMQMgY6RJuqDP6YDQsvXgAdgB1t9ul03uGtstCebs7LMHf742UDtUvGIo+w1FbRmNEMBpRKm+Zvoxo8N3kw5eSjScE8Jxx7hTqO8ZpgZaIlywD78I+vM7hji0+98Z/ynr+j2n5u7GkKxAaTudy55AHFiWOiQhmxIuqBgqyzVXZrEwyW9/NdPWQZDFNRB2nCCDoH3qi2IicoxJXdb9SoVpNCNFYElUwITLXWKO8S6pb+NxnZKJwFA3ro3wEV/E8vD9DphrtQv2V0T632hRX8Hy7bVmGL0GvVk+n2/UhDWNIVUPC9nv58hX+/FXafIWu/0vFEsVWfzPDbJso8xEm5m+VoScs8koKjEgFvpDmQl+ufFDMEBqOdTmUShBlnTgR0m0KbULbQKEsjLmdykxjtjVnKA+eazBKA07EaCfBwNP9DLUNZEqNv+yRvMvqAPRIXieWApkKk8gx2WwwMTFBkiSlsLziwDB32UF/tvMhDaSirXbqH94Dba8/pIFCWaCQL0lKiG6+TVFKeA97eJp0cx54FviSpiOBegvwod5fVsBQFyicw0fDtAzfA2+CR+/2e3QD2DsdOqJWp027vU0yAN0NOt023d4mvV5L1KPXHdHrDQT0Pm1FAtm4SsO/hPr4+3GjHyBLX6o5EgajQmA3hgL2ODfJIPDZMOcJBl5BQSmTXvoA58f/kOPpL7BefJY8ewJLL0Gc4ScbjGab2ERCJXE4gQeNVE1i9swd4ODuW5idmJMhDpwtxFsrDa9J+xIXyfHEVF2l9OgVgTwYgkK8H+vOoS+DNUzl1aV7skNak0be5pkPY3mNt0WB71dSLrB7kZqrjT1NV76HfKAgy6fJQN22yG+NzeUntLmc/TKJOqr0L2+jBv8Hfm5rzKIEigvKb15FXoxGZCIJRuVbdUZ4rlxoLmYG2mZgUM4A8KCUIRzdLg99Am2/h3YhX/bFs52GNggMkTkChfmCB+uPhmT5FlNLzy6pZmKyWI6Wp/WHlnory9C7lRTGe4Yon7CXKNL4gQzNA41alampKXmNKmFdgZ7ptzUvl59QHrIh/UoU+ge6sj68FwHw8u65FHOLRzkhLbKtNOS3aFyWh3ZXUqgLRiFEO4G2Q/RtsG8DfLPdotVqsdleY3OjK+Bv0trssNHq0urovdui02sTDER/0ClBP+55bLibqPta/OZ3MW6/g/5gF22VD3S+H448o4EiK10wehnD3EeMxO/B0Mnre7rDJU53f43Pdr+Hj/S/l890/hXHB/dwIbvApsvoVR1FPaKq83y1YlQnYubndMs+vUch+hThyV0hv2846WGi8LweN6jr3F+XUQgUDHOQd2FjemlLUcmAcCQJjibwN6QhCAyUZ9Kry3xOlT6XAl+3y8Y6Wmznr0zDmF579EL2Fnm2n+3y8O6L8PcZ8pebhTbbpdtl2+//b6Zua7LLiV6uXJhet35iuolCK68NF5iAiaynL61gsHiFwBrC9FRePAtMu3ymDEoZmBXqQxrGDxQG1lA4jaWhw6vGCuOJQ87K9yDQWPnInLxLSlfnzVQc9WYUAfSSpmSpfqAihFuBdqtvmKPQJY3Z1jt6QpmS8mdmRPLsYWwz5UXBw0xNNpmQBzIzUs1RgHyP/jznF8baprCvK2m7PCjSleVFUcjTeYWa+dPGJPAqtCtTefaQblMwlIG8IoFCBiKQFwxCut0ntB0OhwLgkBDKBwrg3fbsm5ttNlqbrG9uiFq0Whtsbm4q7Yg2tkAvA9CVYeh0Nui2e/Q3CwYbu8nW3kR/7Rtpb1zDZgvaui9rDzI2e9AX8Mdprv2IT2nBcASjcUxHxmBZ0cWpzjm+sPp+PnDxx/ncxT9goXdWwOwziDqkcQ+v7/A+GlNReO6ckcsQFNKhijSiLq9fiWKqEmiQf6yymJhI7eI41tGgorcYX1TI8qrC+IbyTjyFki9yAkEPUxnUVFFIJiGGfNBPnznJtSD1OWmalzpc6q/+hL4S+WXdzgm6vtXXq0+udy+yyyQ9LXVCg4f0shLL/oW3y2SYcoGUlD+vErMwRhjLl2X/M3+8/x/r64KihBAsMLnQZhFTw8RhoDCWticGFlukilAe2m0T8r6Btt9DfSA1ZbusZKAsavDa23Wh3jkXEk1pmD2btiooy0M7XRVIMCnd/kBhpA7SEnpYt5ckCq0hrLXcuoYMRonwSMhXzhfyRblHNC7l4+JIIWNMmMPMFL5HCuUnmJ6e1rkxwmvd2oiEuyWY0D+MU3bWn+18SENdoLDfkF5ZFt6vpNDmSirlIANZyLMH2q7b7kO5R094D+NuUy7jENoHgxrC+gD6gW7iA+C3z+ol6OXdSw+/uc6mqLWxTmtjk83WKpttAV71m8EAtFfY7KwrCuizuSZQrL6I7vJbWV68maUVU7kpOnC0O8i4OEa6nk9HSofQHRZ0ZASEc9Kh1qry1uYKS63jLPVOszlaotOXMck6hH+2fZB16ac9xtkAk1zCv7NQ04VbxRJil5Q8LzAZWgPJ2ysvOKsOqrqZn6zspJlME/sqCGFBvwKYSwBf5mWqz4rhHfEvRAmuklFJjKpB0JPA92AUtgEeeBnGMq+ZtKbAZy4/uZQsvF9JZhrocv12EuqfzisTjhleaSAlYSkhKenKtmXBX/GP2ZfO+5d1dYExVypVALb3JiZvDRQWkgtMISQKSrY9WCgPtN3Xy3puE7KoJs/r2NpaaBf6hvTp/hq+fA8C9F7zbdF2vZka6CUIOggkEtL1I5MAe4Ohzo76FnS5byEhagi11i94ceelDFZ69zBHIPSYXR6zFKAKLv+iyAnsEUkU4UCgh3BBV4K9WqVQ+2BUAgVhF2oTysK426Sicg+h/C8leWafa+1FJuXMSg8UePjcPoGXaF/bFOYJTsNhXJkG3gTSYBQaM9OFXjjnh3A2/AMpg0FPF3A9efuuwnMBTCjsCqUhxN8C/qY8e6v0+psq32x12JQh2BToN0M0sJ4zWLuJ7uKbWb3wMi4tTdHqFgK4ZhQjLI0ZCdQ65jPoKRIQ4IvsED6/VVFYjbG8fa5jV7cnAzJYoTveZDjsSn59hnmPkSLAqsA9U59mIqmL99IaQx50LG+bqn6s48FIaaayHK9LPiSlyGIaUZ1mbQoXG5kNyHxfGpeWfAh3RINxJiOSllSNU2YaY2aafWabmzLmHWq1scRWqH1BGnS8gMJBVqSinEKjBb5vkRFSNVGfZ36h7Jm3Z+e2dNKeXag3+9Iilf6f/bmw0AD2VCYtl2IFIIV/fDLXJstUZblAWxRFyRDZgKdXFPoG5dqqy1SfSXHTkiFlIysk8ELlRVkW2gcKdSEN/YKSh7yZlUI2s1KRQxl6glIrKX/OOSKBMfQZ6hZooEu6Qg0C8wutU0tEMaD6S1oGFolMGSTAspJyDr2WawppoCAQM1OdEcdRaSBMe65UKszMzJRndwseQzzSCNpjTnjCGrep0PhX5sMaA5XGQVFBqN+m0O6ZfK61bPFui5fZs3jlFWJq9dpTsUXar9hAAHdIAz+2+RLSQGYWlleOE9aQ6hgVvP32mT54+20Kl3KdTotOuLBT2pJnbym8b7XWWF9fFm3Ki/cZbx5gvPp6Ns6/kbXlqxmNwHSeRnwajeXhu8iYQFTsYap6F83andSqL1DBHoXCmYAtT55u0M/aDPKOwCvXrxv2ucmd7J7cpW/kdfGhYJiNaMkQdPQpsKuLyTwYCvE9eN2sBGNKKn76APYoIZL1H9OmlV1gY3xOx4NVjd3RAWes8HyoeVPNPxa/WsR2Bpc/Bv6k1t7XDf9Q/VMBviDR58IgkzzzbD9hDm+ObZ03s+2qL00vN5KP+dK6K0qCrnF5iqAHoWo7DfltCk0Cbb//r6YubG6bMglNeKEEvDx0LuUNihLqA3ND/ktIffJczBTzQ125ICu0l5xyA8qbbCNKA3mJINDT+XLnSBD2NHHFE0mxw6sXI8N4Yrs8rwtFEuKYgW6gw/pCgQ9rFimgoPBik+YMirCt/KF/oOe+h75BhlHkBPRYFOGEojBX7KLye/vs3LTCxYQAmDBfGGc7DXn0hPRKCvWBJ4EyRSIhDRTKtwnx2LTWZ1OOE8+2iNLwhPVEUaS8I6zpSkqiOJSJL/HTFOojcyVP0RPWFebM5a1SedGwj5JGPcajvsJwgaLXp9/t0eu2BfwW2yH/xuYSbQF/2Nb+N65n5fwrWb5wG51WQj+E6/1c539o9yqYv5lm/TDTzeuYnbqNXbOvZnbyeuryvLGL9T2+og05qq7G/sn97KzPEmME777eX2e1s0ZPa0olx0xHr74O/61uh1Z/U9FAi/54UHrbTJFRxljsyxn7Dt3iPBvZUdayk/SKFZJ4zHwzRh9UtJ42uR2hnz5Bb3xKHj4ncnNUK1MyRp5JefbZRk49ls5IFoFXpdpdzod3sbD8mdnTqdlWviy4/MfMMLPybSvRmOXbl/4xs6fbhjkCbbcyZQIp+d/yK4EeJgiUy5plspqZlDJ4gSwTE6UUqSxqprJMCCrTkBeViqM66eoWqL9kSVubDGMTLIiozKudmZWbtCtMYFmnNqp+1q8sV4mTojjnCCRDXqbBqwfvnipslS1QKwjr8nrxhZXvmgOsHcMAABAASURBVKpsG162gWa2VRfKwviF5vVabigOgAr/qGxITRIPgKnVagSwTzUnwgTlEQI9oW+gQkwI6TaF923anjOk27Rdt90+pBru8q8Qb3xJ2q7WjoC8RZXYEaiaRATazleqMduUVCK2qRInap+UBiBSiBt4F86qge+eXLzKCWsKct2SeVYas7EANtIRqd9vM+yP6OqGvtXZ3ArPV/aydPJFnD36Qs6eq3LhTMTGppH52/DRdWDz1JJdTDVuZK5xMxPVwwJ4g8gl2kfCTDLPwdlrmW9MC+QRnbTD+dYFLrQWGGTDUpfCesJnwtOXFnnyxAmOnDzO6UtnWWhdZL2vI8Cww0ifcAuX0axOM1M7pO/xB4jjKoXrElV6MjbG3HRbofpxavEpCOdufauHCaJoklqlRjWuAUMqSSpCPDfCI/VR3lPyHyPogZnhQHlj+zHbyluo2C5UulXslfvS31bpVr8g90Bf2mqrJNQF2nr7n//rtpT5mUlDqCmsKzzyjAXybSUIIA/5XN47CCEoRSAvy7u9EDONY0UpKJPiBww7oSfS+rzfKle2/DkMMyvzQenKd3Fga468HCNU5uofUuThApWKKu6HNHZGuIUdyav3B2PGMky5gyCkLSAhRS7U3WsuT+gTaKuuUNnW/GpQ/rzmKkrAh/ZGRWF8EkVq5yVgK8EyPTPJjML5ME7Yf1hvob2Gvl+OtAD9ipJC2ysptA99A4V8IK24XIt5yjkdVqaROYEkkoJG5Z7DvgMlSUKgqgBdSypsU71SLfPVWlIagAD8bdCHfkHuJbkakavgnGEhFLetY4ls+jNr1oVfOpbRF7DGaR+vcHqwsbP06ktnbtEFW5Okch0zUy9kauoakuoOoniKajKDi2dJZXD7cgzDUU6jMs/eqUMC5QwZntX+EmdWz7A2WCeXjoAr5213Opy/eImTJ86ztNhlaWnM6XNqe/4YiyuP6zLwGL3BeSwdM5FMsmfiMPumbmVP8wamantJpHwFS9RdWxzcFFvHeG0tl/6O8gWydE3lOXHicGK2uUx5TyUp5OmNJHKYRThMvNFfM0VThlkgv1WO8g5MxP/AI3Uhl54JOtJqLy44styXlAp8ufKhTdCHsk2h5YeC/4E5ntvURVGkcGur2My2Mpf/egkoTLatiKHYzAjWzTmn1EqhhPpAoa34i2kTIR9ouw8Y4TEzQt9AkblSeTVSCezQ/ktIbdATX55PWTHHMDMxG/UXxXFpmDoC+3A0lp/ylE9YR2CQABzGDeuOIofTWHl51BAHy4aU44U2gcyM8IR2JYiSRH0o2ziMRqPBnL7/hgu7ME4wfNv7D/0Dhfdteu57KN8uCylPPwXSOe3LMEdJYQ2BIskpUOwi7TmSIsZUBO4rqSqgV3V5GKii+4WQPg34y+WhLNSFfSVJXCp3FBtxnMhgVIgilcWixGEKZeMydDLMIq1LShkiJ5+SpwVZbxZXPJ99h9/E9Td9E/v23M5M4zB1gbki8NXjaeVnwTUIDmS2uZP90/uZiOtS6rHC9IscXzvCSu8S4RKxGlWpukRn/SELy2ucvbCqM73mwvCF1lQ0qOQJTpd61n2EyvjzQsD94tmiKKUaOSZrE8zXd1CL5dnzjsA9JPf6VMg0mW3gXEzh1+UUTjEqwr+gsyQ+dgTiLtVKV1HAkInaQGF8rjLJwIygN046YxbyosvqxRWPmRGhOqWUz5c2Cqo4kjPq64Kjp4hpOBzrwjKjNxzIWA50ydkr05EuETPpZ1YCviBXRy/vta0r22k5zV/xTzBm2rwjdA5kZjhBKVA4H4cy5KVDw8ic6kK9NuQLMVGL0IKC4uZKg8KnWlyOp9A4pvZIQb2YFBgVyMwITzlumXGgkKrMhipnmEWYhVQkfpneizDz5bKge2YSvqgUQgSR5gnr6A1ShqNMiuURb8qxC2UCo8AIT6z1xFLmTCY+z7UPr2beY7ZVH9a2TarR2E5hXkUK4dTGh5WQCPwz03NMTgdFlkWWxwo8CGvY7rudhrJAV757zSuNI5CJl4E0usa3kpxFhD1FsSNOlFfqIivzSSUmUKWasE3VWoWSKgn1WpVqtUJNaa1MGzSqgaoCXoWmjiHBSFUrAk69rrKqFFv9gzGo1LW3uOxfj5qaT3VJTCSjECUVYvHNyShELoY4YnrXYW46+Eau3Xsn85OHaFZmqEdNEhdp/QlREuad4fCO27hu7hZqvkI3bXF27QwnV46x1l4lcgkz9TkayQSZIoel1U3OL6yhAIIkqhBJtrHF1BPHZEMXpDJiU/EKTXcPtfzDjMZ/Ie/+gO5rFsl8RlWQq0aon4xEpDc3g/M1lSYyAHuYqNxC4ppyDkv44hE8ZyWHNRJ/kVq0IIMxRNukqfkaMVRiR8CCmSl1mJkoAvNKpQ8W4cgwxqJC5SFWyZUWJQ4Ielak5bFkeXWJx058jqPn7mO9s0ZbX0W6o4HuOno6Mg3J5dFHMqJDRVGj8YBB2mMwHjHMBwI85aPZ0aLL/NYfzbmVufx3+714upnbVj4zu9xoKzEzzIwrwUn5OP2VGdBYucCdB2BfTr0AZWZEElwcVXCxyDnCGM5iVKMFqr+A7QsB1XvC/FzxmEVl+5Ca2eX81lrMttJIaaBYY4d26AmCiCJTrmA4HDKQZ0/F67DVMEegogjzaQlq5mRQqlJYvcmbpBSymur8rF/oE8jMCMqWJEkJ+LAfyRgzk+I12TG7Q+BqSjELjZU9PVbo++Uo9A3l6DEz/XXlWGZW7jfMFShxUTlvFG2lAWQhH9Jtqgl821RXuB6oKsA2AoAF6JqoUY+p1ysCfr2kqkAf2tVUNlGpUWnWSSbqNGt16o0q9WaTar1GfVJ9GnXiSgBrTDWJiZM61UbC9L46u6+fYNehBhW1tTyWsud4G4rEdelC5gsqxFw1c40u3q7CdB5YGSzz2MITnFg7zqX2BclpjYnGJBOWkHfXWby0zsUL6+KlkVRjAs+jxKFpqTUKgXAg4PVJkpzYzeDd1VhWIx2sMu5fKtOB71EUFTQCDdMKpBfe9fCsCajLOFvHrE3dMoIsna9KD3vktqJjxhpQkCRe+x4rTaklGUnsicpwNQfz6m+X+4LpjG+MlElFA42fiXIZl5B2NVyLXu8UJ09+mocf/SMeefJPOX7hXpZby9LVvtZakMgoV0TmMrray9nFIxw5dw/Hz9zHhaUjrG4sstlr0R11yLU+b4HHaN054ESZXvQTprbeVaRyC4kHZ2Yhqw4eMxMjtCEpVlCkwORqnBAoANcswkwAVRfJEW+awOnFRThZ90AWxaB3U1tl0Iia3fFlnwD4cmFgZqKt8c1C3giPmeHUPZKwYmUClcJR3szUZ5u8BA9RFIkNEM6UA4VGYwFYtgiHgYAeAF0oDdM6IOwz0JbRyjFTO5VvA1FZQvtC44R5Q9tKJS7nQcwOZRV5mJmZGWZnZ3EWyzKPCeN5WfIrx7kyb7Y1Txg/jPFc2t5nAHugivga5BDoWXnNHeavVqsECsDepuC16wpl6/UmDYFpKxVoGzWBVaCWMajVGtQE/Ea1KWDVqep9z0STF8xXeeW+iBfsabJjV5PJndPM7Jxhbt8Ue69vsv9mx45DfZJ6i87wApv9BUbjDuEb/mjcZ5j1iPDMT+xgvjpPLIVZ6JwTyB9goX2CjkC50bkgpR0yqeNATd/uq+cWiYY5u/bs5+ChfezZtbfk6fTkFFPNKhPVTN/OB5JZl0JAH7Nbn/NuFJjvZJprmWjF1BZPY502Y53FMxmfoR9QSNiVZJJEF264M5gp1LcuRkZsNbz1RUMcRiTtcYoKIh1P4qhLInKR5oxGJG5MjKfEu3TIzNh6+uq1hLdVPG0wET3lZfT8ikzAE5y5+Bd86GP/N/c+8AdcvPgArdbZkkdefEE4KMYFQ4Xsq90ljizcx1PnH+D4xcd48MSHuf/IH3FafdY2T7Ohz6DLXaUD8U73KWZhxbnmcpTgR7pXaD1+LEznoJWhZUq/nF62fmZGAIoKiczh1CJ2kRiUUE0SMTjGIpWa4QS0KIpU5koK+VC2TWW7yIGLsEj9TOllQo+ZYWY4jWO2lQ9zhvlC2TMEsdoEiqKIQKHO7Jm+2+9mVratJkk5bqZwOpyDwpeE3HsxgvIJgAtUSFgaulxHMGqhLFXIBFvrMTNQHj2hrhDYlZVHialWE2ryoKaCQGENjcYE8/PzTDSnSqCnCilCv0BqhplhPuS2KPQxU5kKQz7sLdD2XmPFj+W70gDmQIn2tk3hPaokBG8QK0QPFLzrNtDDXUJT3romQAfQN5s1Ab5OTess6xqTNJtNnUmr1OTdq8rvlhd/4dyIV+3p8fz5HofnlpjZv8aO61P23Zyz44YhzX0touaqvN8Kw9HSFo3XGKWbUqsB46KDFTmzjV3MCeSFZZzdeIqjy4+z1lug275Ie+OCFHuNmfoMOwcFO5cW2ZtXuHbHHq7fv5cb9+/jhoM7uPGqq7hu3z727JjT2qtEyYg4GihSmKDuD9B0u2nmczTHc8x0UnY+dZzpI/fD+gqdUZ2VfoPReJ2aG9KoTEhXYyJr4qJ9pPGkDM0GwZMXtPCuJcGsk/tTeM4S+VUCaCOfqY/IpTiByyGZuaLcY7j1L2RMKFoyAhsyAn0sgExe3ruOcNZiaf0kn//8Fzl9/BitjUWywQb9tRMsLd7HpY1TLLcXWGwvcmn9IicuPMGF5TOav0EtPkB76Dhx/jGOnb+bs4uP0x0u6whwkSdX/glHlt+NL7REGQpDQNe6PIn248hkPJEj8ipHjzMzJVu/6HLeLiuj2VZd2FgAhNOfQJEAF0v5thUu5ENZoFB/JT1dFkeEcjPDbCsf3p+uL8fmchstz23lg9KHdttkZph9OYrUN366LtIFUxR7AjiHOuMMdDsbPLuZ+mp/XsBX8CNAhrlUpvKwDzMrPXIhIxDabHHmmb+hrBDgzUwGMKJWqxBFdrlBobIq09PTzM7MU0kUUqap5pDF1XxmhhMfwp7DXGFPIQ0UygKFvBNvQ7rF3wpJskUVGZYvoaSqeapUK/LSl6kurxyoVm8oZK+XYG4oJC/B3ZxgUoBuKCSvKayvNWtUGk3tY4ZdjQZ3zBTcMTdmx/SQzXiFJ7P7WC/uI02OklVPkkWnGGWXRC2yfCxgi5mAz4cC7rrOkx0qbpI9UwfZUZuXz0w5v36CUytHGQzbeHmt/qDF5uAShRTx0ORV7Oz3qZ48SlV105LZbBIxo/XNTEwoTUQx042IyVrCZJQxIdlMpvNMFbtp5DNUUqPS7TO5tkr18RNMfuADNO5/iGE3ldf0pP4ChV/CWwUEcmwTV8g7y5um2UnJW8D2G+TFgtrqvXiMcX5G+1vHBHITkJyPiMhFAyIbIC3BbAzFANS3KNYpxI+gH7miidz31b9Da3Cahx69nwfuf5xBd6D9G6Hb5uoZnnj8j7n3of/E/U/8Vx489n4eOPo+njj5cRYVqi+vnuDSxlOpF9ixAAAQAElEQVT6tNmjUt1NZ1xwceMJneXPUVWMME5P8Omjf59HLn1MPlxL8NJj7SfCEVtVa2xoPQ6v/6HHoQrnYoFEWRWEhQZSlpCaWciWFBRzWxlDGhR8K02k7FsUxxUCRVHCVl1UpqFvoO2ykH8uhTrnKNsnUUSgSCAKZSbr85UICjHdcIjU2MwIbcP4Ycywj+BdRwJ7luX4st4IT6jL8yJk1ce09qicPy0BKlMQGKgxw1ih7ZUUOoXxA2CqlS0ehnq0krrC5ZmZOaYmZ+SBKjpzFmJ86AEWuXKOOI6JEpF4FfKBtsAt3pWeu6L6rbxTW4u0NpVHolghe6BqtUpF+bCGQOE9UD148WqtBHq9HgDfkEecFOgnlTZoNmaYmBBNzjK/c44deybZsTehdmCG5d0HeGRijnujLqcUIq4p1G5tnqfdXyMbdTEpslhCVfsIadhzJtcSQs96PMH+yQMC5JSA3+P85kl9+z5f5tNxl8DX8F+WyYsekzIw883DuE6X4tFP4EftElgVZ/LYJt+U4AT6SN6z6XJmBfDpsac5rJOkOyCfxOniNep1qK6ehmMPUDz5JOnHz2CfvYfqhUeJs/vJikcYFBdIixUKPyL3Q+n2JRmni3SHRxiMjwiUGzLIvbK+MAd+htxi9TW1NaR+IFCbE/hFkXXxbKr9JUUwxzX2eVLfIpcnzwTENF/X2I9yYuFu7vn8g2ystkh1LBl2CjZXB6wuD1m8sML5Jx/g6IMf44mH38+xIx/hzIl7uHj2Uc6c/ALHj97N4uIjiDHScE93tCq96UiPNmUsPH64waePvZMPPvID3H/23awMLpKCtM8QCzEX4QujkHq7IKTgoUKaS6m5/IT3kA2pmQkEkchwzj2dhnwUlE9gDOm2ogbFq1RikmiLYhcRKFLb0GeL4qfHCeWBYo29TWamei8K6RahJzBcKyBQyAfayms3YoeZlWt0bmt8s613M5OS5fTl3dM8BwxKEh+171xlYa/oieOoBE8oC4o5zjIphy/HNTPMjPCE9oHCfsKewwVYVfverjONMzExJQ8/K1BNlP0y3agqqsW0Pqf6OKqQVCtU5I0DJcFDKx8AHwnQFYE4AHebApgDhfeturq8cYNqtS5QN5+mmkBUb05QrVfL+npzki1qMjE1w/TsHJNzBbuuythzjWfHwQG2a41TtXN8wZ/kodFF1ouRoolE52uv/fe1fl/KkcgRyTsmriYAONJ8JKV3zE9dxZ7Jg9SiCu3xCk+tPMxi6yKF+BuUbZwNxf/VElB52mY0OkoxPovpEs49eR/+5ENURkMSeVuTYC3KiRWC1jR60+dMyGNWR5J2Og15EyEM397ALZ2m+8QnWfrcX9B+fFkw24F3KdX+ZwWIP9I8H9bx4iHJ/zx5CdZY9blAGUkOO4iiQ8R2lfK7Sdwhqu4m4viQxLhLMycUNlTbNQpW8H4JZ2vgNlS/qb2dUURwjlG6yDhdIi02FA10GeWLbPQe5Knjj3NRnwkzCX04KujIq29uDGm3hnQ2Rqyuj1lZ22B9eYm1pVU6myNRj472Ne536PfaXLp0nKWVp5ioFlSlX6NcRqu/zGwlYUYG8+LKf+aTR76dP7r/NXzy2D/gycUPstg5R0u3+eG/J9BTNOAKbaUkSSIorVZf/swMMyvz239CfaDwbmZiUFQKPoA0keUNFMdOZSaKVG84gTfUBwp5MyvHNTPVJ8/k9W5mZfvQLpCZsf2YR0oluqIsrMXMpHSGOS6PpYZsPWYRYZxtCmvQ1wvCv98+GI22GumvmemvdEdgD0YvvISiikCmAcgE9AD4Kw2hmUnogTzbfcI8AYSNRk2KImUqFbwgzBvO71MCWPC0ZiZlzwnWNvSJBYxYQgsUQL9FNQLwA1UF4kBX5sN7uEir6Ka2qlvvrT4VAbtWUphnQqHv9Owu5nbtZc++vRw4eBXXXn8dN91yKzv21OjmD7Luv8hGfj+r4y+w1L9X4eFDLG8cK29+LdJYtRlquqiLzAkMMZbUcVEFs4hCUUZEJMWvsmv6EAdnr5cXjrmgc+eRxYdZ6VzEK4KKXF38qDCW4vW7UubOJQFjlUtrH+eBhZ8ly5+gSB3uo38IT90vDK3KU3eJZZRjgb6aZyT6ihIN5PEFdJ8J+uMU2usUa6fkFT/Jsc/9GYMjl8i7OxhfO4W/us5o6iSd7LOsd86y0bmXje7HtK9HNPd5gXZE5PYwU/86JqtvoBLdTmKHcG4H4cl9R4nDzCh0i5/5FXK/rLK2ENMFeW/v26Ucs0yGIO2SZV3GuqsY58sM03U22i0unOrTH3oZikzzehm6XG3Eu1FENqzS745pr/bZXOvTWm3T2+jQb/Vo6XKytbmpfEfAb8lItZibaFDRWtq9R8kUcU65g+yoP5+DjRdycOI6asWqIoj/wCef/Bbe+9CbeM+D38Injv9LPnXqV3HaBYG814YKFKroVVsJIAoKrGIxxVRelJuOzG2BWKnY8HRZyAcK9WZWlptFWEnb70ZQ+kCyBxoHkSO57OnNttrxnMc8mH35OvQUItNWzNQmtPWFjEJBZDzdz8wIoApzmXdiekZPypOpbdgresI8Pi9K4eV4vPpUY6OaxAT+DKVcmQyiijUbWjsa34tM9WrvPWjsSlxVeFyjKRB6pzqN6cxTESCn5+aZ3zFLfaKpfjEariRv8pyRDIRAlKh/TTfhlaRBVaF5MACBAqgDoENaqdYJVFWI3piYYErHhFldBO7YtYe9BwKoD3Lw8GGuueYwNxw+yPWHDnGNgH7d/oMcUqieZRc5s/4Zzi89wHl97rq4+BSt9jLpOKfIUgovIGnt1eYeKhN7qMWT2nOQp4mvDrSnsN1GcxfX7Ho++yeulqJnnNJnsxPLT9DutTVWn54+FQ1Gm4x0Pg9n895gjeFwhTS9SJ6OdKn0aU5OPIy7YT/5fScoPvK72BP3kiycxVorVDtt4v4GUX8d648hA0YZvt/CNheIFp6i/+TniM60iFZ0uebqsDOiv6tgs75MZ5gyHhqdUYM1hfijsS5K/R7Nv6ItnCr1MY7mpRsTmNuLLxogr2x2Wjq0SdCNCPGi6KrPIuPRcbLRKUUxlwS2Dr7oY4X4la7KgTxOOz1JLzspQC+wvtFn7WIXN+zrTsBj8QgnfTIpf+QrRCMEdM+glzJoDxh0huW9wqA9otcayKv36MkQ9LoycNK9epLJSJyi3X6KfJRQsz00411MVncwXzvIvubtHJp4CfsbtzBhkPXv5+zif+TJs/9Y+3Mu/BH3IGyqkOblurXKCo+ypfCCRwv50MhMIyhjZmU/M5PCblEAktlWecgHKkOwp8tQWy9F8WXfUB/IbKu/mfHsRwp1uSCsbZsuF2ms57bfqjG7olz7ML9VHv5G5krhmlkJ6OFgVII+leIWoYH4UaiPl+v38iSFiwhrrCaRLD4Sdqr2hYyfE6E1RCIr26ASL6UodIGDnkRheLNZJxEYXVQhEVRibyRxnUndeE9N1pisOaYaRk3fT/M8lQycxotEhqtGxJWEpFql1mjQmJhgamqK8Blvx+4d7N63m0O6nT544ABXH9rPoav2c/DAPg7qlvrgnl3sm5tj9+wM89OTTE+KtJZGtUJ7sMnZjS8yZFPn0xEdAWk46kjW43Jes4iwd7zeXUKzOoeLa7rt7atNKkMwVng6plmpcXDuRnY0duv82OXs5ikutc4LhyMyy8lyJ2PaYrl3kc3OMj0BbTDcFEAWGA9XxS0Y5XC8tkJ+117k9nBfvB9O3I9dPENl5SL5+hIsr+K7Ha3JqUNAxwroptqvnyJfeJzda5eYv5BjG1X8LsMfcgx3dRnFHQrxe2ryZVw1+5Psm/4J5ie+menqV1OPv4rI7YA81jrXBPoRvpjEWY1EfWpFTkQIz3uM/UhyH2jdl+SpTzEsHmaU3Uua3Uc+vp9x+hDDXNHD+Enawz+m0/uwvPlHdQY/Ql9gt8LjyEgqDhcVBB3JdMDoKwJI9cVBV0cyHiodFaS6g5AaUChfiDk2NvJhQZTn5IoSWp0n9NViRe81qtEUSVQlcY3SEDfjeWYqe9nRPMxVM7dyeMedXDN3O9fM3oAzM5xzJaHHZKYLoTqcT8O5QtnSm3uVq7r8mRlmW7TdN6Rmz5SZPTfviVQWyGyrzmwrLQe9/Gd7npAGuhKk4X2bLjf/iomZlXVmtrVWX76Wf8y2ysJLMGhDWctRmmmflBTKzQwv8KfjDNk9jQFJElNNEgJ/hgorQ3lYj5mJf5SEnlAW+BZ4GFvMZLMhgDYl6IhUfBzKa1o+Zm4qYt+uSQ7sbLJ/rslMo0ISRVQqMc2JOpOTzfJz3e6dO9kn4B7Yt4cDIQQPtGc3+3fvYufO3eyYmyWAeXZyipmJJs1anZpAWKvVNFZCInBXk0Rrr9Iadnnowp9yof2I9jOFuSrImOEq2ruVxi+XpqXZSGBsMx63BQSBQOuOML0PSQWC2Yl59k0dpAYsdS5wevU4m+0lQpuwfz8ckBsaf4Jxr8dGZ0keb4Eia0lhe+JpmAs0FBf9IuvX7CR64Q3w5Cam8L04fwROPk785EP4Yw9i589h8nqFTWJZBddawvTNPFpeZtLNMH3b1VS+/YW4v/0Whq+8i/ZOz9j1mKgfkCH9KhnUu5iqvBKiVEAbYtEUkR1grAVkeQ/nYgFf1ZYIRFVs/RKxQn6XrkgPWqTpWYajx8WLJRmonnTgAln2hMD+hEB/iX6+onRNe9skHS/IqJ1lY+M06aBPJMMfOY8zze0g8zGDVLyUISxk/i1PMBmcYHQoYhkcUSZOinLpXzqKMR8x7rdpty6R6yhQsWmtt0HFScZRg1o0ST2eUTpNI5qhmcwykexiqrqL6dpuzW2mTTrMDEUUZcpznojo6XIzezofmmn95bvZVrmZheKyLNSFF/XGhcxzyEt5AoVis61+IX8lbdeHMjMrxw35UP7l6Ll14X2b7DLYQz+zrbGck2fOYTgY0+tLieXFc1n0XBZUidbtCefz4PHBiATEqrx76DdKcwk7K8Hh1dhMO420U429PUdkjigyEgGtLq9c1/m9YRkzbsxM1dgx02TXzDT7d81yeM8sh/bMcNW+XVy1dw8H9uyVIdjJnh3z7Jydk2GYJnxymtI4k/U6E7UaDRmFusZOogqVOCaJLpOMUhxH1JJYco2kEIbXMeXI6qd5YunDUrZ+2dZZjEm+ziLVG1kuHmQ9Mp07M130+Lyv8lQtjNglVGRAdkztY+/MYZwlnF87w6nlJ9nsL8jbtRlnA7X35JiUHnZkMbfJa127usqUwFPrrRHLiGS5hCHljQvYkCE4PdvFv/IGfOh36oJA/iTc90X44B9i7/09uPfzcG4N62kf8QFI1DbZAc/7auIf+hWSX/xP+H/6/fhvfAvc+gaimVdidi2zja+Rwt/IIH1Sa3uIdHxSEdkFAXSRND8nw/V5vOrS/Dzludtkunwdv34BW34EL8NkRaaxDNw0UPvtoQAAEABJREFU3qYo/DxFUWWUX6KfLmvfqwzGl8gKrS+vqA7xDwbtMbkuFwvt1+Hx0oVcoC9M5Qa5q2ORUSgf9Cc4h0ynhLG8ufwI4wGkyuep1ye1hFwOKe15XNqQPOtUkgaJmyw9ezWaohJPb1E0QRzVSeIJavGsQD+D00N4om0UUGhTYreZ0mco4pm8mYWOmG2VPbfOzNgucx6wgi/3mFlZ7L2Y8BwKFaG8wKQ4X54CY7wA9lwC93Sf7XG2xgqLkTxN5C/PKS6baXxnjMTlTm/AUFwOF2+lLqqdmUl4hRRlC9RmRhI5MTGSZwrlKaNgeUO4f3k82Q8SGQQCA7T/WCCsVirMK3zeV4uZ1Y32TKUqb9Ok1mxSbU4wO9Vgz2SdnTrLTwrM02pbV9geqKa+gSpKKwJ2nDii2AjjxglEUUwURcSaOKQFaD99Ovpm3c7aLI/WeHLxMwLl3doLVOPJcu2FzpiBUgE71Zk5l4FzrkKtOkNSmSFyDZK4SRRVRAm7p/eypylPKMN4du0MFzcFGO1d9pFROtScPcZpXyAqeEG0h7dEN/CW0T6+9Xyfbz7W4muPjnjJ0hT7OrEUNyfLHcVQ4fvwOL3rp+EFO4i6Djt1EX/8ODz+IDz4KP5T78M/9Th0Y7BJaBzGDt9F984XsHHLbYxueAHFgZsZynIMbFlr30Wt8UqcVfDFMnlxRuH1k1rXgkB5ljw9TxxpmOqdpK7Q2p9SdLGpb9IJ49oh/N7XM557Pn0GeDei3rhFx5+/zkT9HVSir8Jxg/aZa6xLoouMRqv0hpfoZ08J/Md1vl6jszai3xnjpUheehp4GyhLC9AIXl8SfDjqyZCUx+UA8vGYTJe/QbczhUSyEZj0KgnrGOrYM8p0IVelQp2KxUSSVSywJ9G05DSp96aoQWxbxqDqatRdE2dmmJk035WpWYSVpDItJ/xMympmpc6qlivJzDCzZ5WFevSYbdWZbaUqetYvgG+7IOS/HIX6Ai/z49mu337/y1Lx9ek+22OE/rm8WkhDWUlidkit8CERCAoC2Fu9LWUttLPQ3mkNIR2L6YGcWsfiS62SELuo9OpBQF4SipyjVk1o1KtMTjSYnJxkutlgpqn3aoUpgX42grp5LGibLHMkqsRV6klMTWV1jVFxRgB0oCg2JBY01Vaqeicyl0t2CYU23BmscEJg/uzRX+S9D3wP/+Xzb+V3vvA1/N6n3sIffOZ7+MzR36DbX8KVipfi3BgnLgXy+kRW6AIuHEtQaOkVUuYKKcNeh+kY77zWP8e0Ln766YALrXOEfyElz3t4c0RWwRWRPjVn9HW7fk08w4sm5VF3XkPNTbBrocvtH+nxwvcPeM1HBrzsdM50xzEKZ1KtZ0URwfJ0hr/paogSufmO0H+B/HQbH87fpxXSP/oUHDlJ+AfRyOu04j4PDj/I40u/qM9PHyQbr1HXmVWswBcJOyfeQKNyNZ5lyn/MlaFC9bUSmMPsuNY7ola5gUbtG0jc8+SRc+0jBasyaNboi3Jr4WkRCVBRMq+l7RKg5qjEN1KvvFDzOAG+rzG9gO5p68Kw3+vSb7cZdgyCIZNOEMCs42Fe/jcfMlLxMERMeTbECo8YjImPQZcqstwhdRjeRySJJ/YjhsNNRR9DGema1lODwojEqziqSwcnJLEmidVJfJVE/6sQ41xCJNA70E9UmFK/RUGhA6HHzPQXzKwkLj9mVubMea4krZqnCT3yZvr79C+MeyU9XXE589y6K98DSAMFZbySQpsr36/Mh3uG5/YJ7Z8mbSPkzZQJfJCxDdY3Vbi02e6W4XywttJFCbwQD7YMTiaru90vSSKajQoB2LVahWY90bm8XtJUALrALdyL7Tk1gak52iTuLoPCOHMx5iKwy+SMcJ6LxbdYChJpWU4zmxlOpAXoDQHbl4TAtda6wCef+En+4Iuv5Q/veSMffvDH+MKR3+Gps5/i1NkHOH36c5w59zH6vQ1SnbnTvCsdyaTcCdWKlEOXg2aaqJA3yQcMtb6R2gXgh6XVKjEzzVmBZoa+PM4lfR7rhPpSaVOBtSuPORQVDKXQ1cJxS+0wUzMHcTJGpD285bhBjm1A48mUqx/yHNqETHwO/O2MOyw0U9y+efJhh+GREwyPyVO2YDwyso0KugzAjh5RGH8/rB7jYn5O0byilLO/wskLv8by5qdkcFOK3GlvBY1kEjFNPrMLNsJiAUzhdZrdj89bFPTAr1J1O0mSq8RP03pWgC6FtdVvWewe4XQQ8X5D+zut+4kVtRtgKkuifTJidzLOIxTUkCkdjRzZOEYDQJyzpYu5IgnlBdo8V17Hm4G+QoQICjzBiGpSIo3q1CbYbuctFIHkMqEIsJYUujuIdN5PiK0OWpXTZWnoU7Ga+tYxKmXqVO98onyCE+hjp7TAq9PWrzBXrg8BPijxVumz/5oZZlYWmlmZN/sKqXtm7LLDl/lTSDHCXNsUmoR8SAOTtvMh/XIU2gTmhfTLUeizXX5lu+28l1UMbQKFdiH1BeTy3EEJO/1BCfY0L8q9JpGjmoiqVSyqkChcDiF1XWCeaFQF8gpV5UN5oFieuPTIGIoqSVqb2IXj2Np5CaEgABVN6E2S0Nhh32SpLPdYxRnSHillLpK30xq8wB8I7zUi5JLVIyf/iE898K9ZXHlSoFOoWeTEGkiOgMg8ZqDZBfR1BvreG/KmfoV4n+sIYWY4GRzCU5aFuaCis95UQ/cDk3uYqszLY+UstFbp6kztR6mUt8soTynk8QejfnnkGQoA+6Kd7KzpHB0uls4r3F49iokPNJxqURBqVE9G7LpQELWgPzCBGS75DQY7G4yXV+krAujmxkhr0mpIszHZudM6ux/FPfFFssVPs5o/STfbQNEs4T9csdK6V+f9RxgMHmdC89WTKcyq0uk+hV/D2xrVWCMWl7BoTeUXxb91sbJNbg2ieFYe/5Lya9RsP43KbdSqigiiabVraQ3nyNU3lzH0OvIgUOKvhcFL8cNdFNKZUn90w27iuZMACsk1/IMyvf5IkY4+xWmeO279Gl758rczNy8DU41xsfaZj2grEmhvdtjQt/SOLh7HIxlGCpo1J6PlqQiwFVcvPXZkOS7ITp/2zHvt0xFZjBFBGZHFeByJKBK5QgLPUZ2aeC3O609hTsPHJeU+wszI1S2UB29tqjEzgidX17LezEL2ct4rX1zOP1Ouwqd/ZlvlaBFmVpabmZjuSyqCQnuvcKqgzAcl13tQzkKbC6lXmXgLUuyQD2eezEst1M7r0Bj6ZRonpARAZw4vUvOtObTxUBeEkwls5SLCH/PE8tKNWsKEqKJ8pCVWooQkSahUKlQE9nrF9O6IBNA4joldRKyGSewIFCkfeBTJwwXvHEtZ40tS1oUnKRIDF1MiUvw2M8w5CGWA6SbGBJ5o0NP31qHex9pnRgi7zUwNrOSvdIRGXZ5La6FQcYaUMQpiAqwcPoqbRMlOiihXnRqpodN+vSiXUjpLqMQaw9XwUiTkDQIvwz53NHdgriFn2mG5vahLy00ZwUyRQcZ43Bc/B/JyPdmmgYxMl7oijD2Na/HywqPzj8kDf0Ge+BQMBahKodlgbEbeyZk/6ZhcN90jgLbKarbM2qz8qTzyAEjVboijL+XVRTNpq0u6rjP7xv0Mhg+yUTykc/dY64gZCiSdzgU2BPal1U9yaeP9urQ6RT0eMuEixgL6aHxUhu4kPuiHm6XwFbJ8SQDWHUC2RmTaq00yzpfJfVszN9V2BjFFHBNI/SZFdpzUX8RLZrGMSNPfxvT4bTQ730rSfgNpdwfZOCEzT4Zn6B0zuw/x0q/6Jr7r2/4N/+If/xE//oO/wU/8yLv4xX/9Qf71P/8jfuonf5d/9hO/zg//0M/y9nf8DW6//S5qzQly3ZlEPmOikZNIvpU4oho1MI0ZZx5ltMYBFF2Bvq+0wApwNpbnL6QrEb6IVe5xXoLZpkIWtNAgeGObCg+5qbGLMAvlDpMyFiFrVpaZGc6pXKmZER6zZ1KzL82XzPYaXI2389ug234PyhapSSjPnZSkKLRwLV5rzH1CKkV1RU6udecFZJmAoI1lKRKMoSoiWYLQPxXjU8ZkfkBeGooCDUeYy8yk6I5axYmpFaYmasxM1JmabOqz2ARTCr8btSqxGB32GQvAURQJ4BEhn8QQQm2nOUK9c1byBUPzG74Y4/SZxU4/Ak/dB4rzXGOSolID7cWrPeFxDkmJsCavxZWk2xiTx4zC3nIxw3uiQs2Iyr5ODLp+3+vZO3s7wzTM5RQ55Fqbw+E1fJVEIG/WZrXGTMAM0EF7qZDEE1SiKkQxTt6vluwgkVGoVOtM1ieYTmLGUoC11pruLTZKvmXiXS7lC4qcB16Lv7nOnuNRl0LrnGMnTZtjba3F2rFTdBYW8Sur0O+Tjw0zx3i6oLPD0ezBpM6xQ53V9cGDjf46rUbBUPweETPyykuSKbk8u5FN5MS1sca6SNo/TjJYExc8aI3D0RKXVj/L0XO/x8Xlz3Bi4X3ce+afcHHt3zIcX6BafKv2MEm3c4ZqPEmFHVpvQ/sbqv48w/QpRQXvo9v/E0bDexnkRxnl2nO+rtkvaoolcXNN+RXJp0fhhgJyTNafoZLewLR/CZO9r2Ni7RvJ117IsLOX2cmDfO1X/3X+4d9/Fz/2I7/Hd3/nP+KVL3sNe/fsoaqI8ODB67jrzlfxile8ia994zfwnd/+t/nJf/xL/NJ/+DN+9Vf+jH/4j/4dL32ZPgs2EhrVSUx8N3lraTlGQuwM8rb2v4Hlq6BPgWi96PyP9MR7Jx0oBHKlWeHJhNrcq703sdWLtlOvhob4DapDj5pSSFhO7bfCQk2m8vAzU1tNYBZholB2JZk903a7vFCmVGz1U7b8bb97bwJxTlFkZRrKw3muBLA6RlpDJpBnlqpNQa7vjpmsoCctQV/I6in6wedgaa42UCCltpjIJaWVrFUTGvWEZr0mkNd11q4y1ajpvUKjElOVslfimCR2BFBHjmc/YmZYl5n2JsZrOWhZaOmaLyOsx1qKT0/Iu92vT0S6pZZVoahN4iIB3cKAjkKp1xBeY4TxQoRimTYZZpOMLM8xgd4JaF7qhqlObbVF5qcO89qbf4GZxj7J0hMF4FpM7DS2NYhcQvkoOouk4g5NBIRq8gqZboFzPIX2WEmqzE/MMSVPPhI/L7XabCqqCHK3cpxgaL14mhOMrOWFlmLILjFpE8ynu8lanr4GX7OY5XGFNV1sjlop46r6vcjx+Bvg06/zFNdNs7eYYdzL6YlFGzoWbEpZsyRiZBlDrTETlGUPSLXXatMwhTASJYN2QS6e636TxHLtKCd8hmp1LumIsSmj0eP44lGO6bPehe4xRQAyOOkhYnshUfQ8xum68mP1vRYXvUy7b5ILLGO/zDD7OKPRRxmMPy4D8IeM0o8wHj+p8vPgq1QU4UTio5EQ1Tx1XbrWmnPUkl1UhzcTbbyYXXwtr7jqr3Pb1IM8+1wAABAASURBVA2Mzl7i1P0PcOrJ86wtp3S7YzqdLusrAzZWeqyvDmhvDOmFcL1f0KhNcOM1t/INb/lOfuSHfptvfcevcteLfoH5PW8unZdYQxw1qSDZRhXtvaDwcmCsSZYLirYWYLxK8PSqAO8lq7KZJwA9sKsQtAtpnDdHobqgdEGIlOWOTMqS5ZCrbqsczOxZhB4z01+eVW5mT7+jx8w0KuVjZmUa5guZkJa0VYzzUk8h1rxq8z6bssxDP6KSmMKZupjdlJWsEev22qIquFgNDefAIogSRz2AuhJRq0ZMCNxT8tIhPK9XK6oLFFMPwJaiBWBHUqpY3tupv9NAzlm5fq54wnq8dlFgYqh+YmpReAGhoPTcOs+688fhoU9jK5fUM6ao1nC1GYgSvUMYw6m/mWG2RQ49MnCemCALr7xLxwpHRdkYyzNMFs8Ho6Zz8vU7v4o33PDvmKzuxdwukngf2G5cURUPnMoSkmSaKK6TGxRaY6YIoNB6cxmRNB2GmWhWJohdnZ4+ny11ewyHXe1ljIn36kRkjiCX8M8WZFnGWDII74lL5MmG+I1Y/Sepz+0l33sdvbkb6devoxVNkr1kL0+8bg9/ujPhDyPPo3VBWMca60U6V0N/WBCAnqpuKB3U0V3nea/1GhUpW0QklsqITEwwvOrV7Nz37UxP3kmifVXjGpWqI5K8QFxTdBZUoN011lsrLK793/Lgx5mp3kauC7P+4F56Y53181MYiXS9RyO6lrp7Pt3BCVa6f8JG91fY7P8Rm90Ps95+iNbKiP5qrHEcFjnx0lOZ7ODme1hjSLVhVPWFZe/cQeaH+1l9fJ3T993L4x/8Q57443dx3+//Ok9+9KMsPHGS1sUWvdVNBhtdeps9Out9BusDAb5Lp9Wn3e7R646Yru/i5tvfxDU3fjU33/bjTM6/GKQLZhKi7lC8NXGuRlTdRZQEnUIGa5NsdEH71MVi1sErandm6oBDfFWBxpAW5Np6kTsCpWqUCmSKzmTlvKycl2Xz5IUJ9Nq0+poZJm01C+kWocc5p/Kt9yvzZltlaiIFKp4mxG4zC8UlmRlGBJqj0F9NSSWOWdblzn9891v5hXe/k9/50D/kv338x/jkI7/G6cVPsbj6RTbbj2mz61TqXl56ksnmBFONEI5WadbrNGo1qrrgSAT6JHYEMAeKnBPTHGZWknPGlY8wceWr2oBYg4XwRjWCN5HCHxOIZFqJBwOixQX8Y/Lkly6ohcaLNL4sNvLoPqqoTL8wcCBkxZzqZWwIFEXiDZrHSiJ4eN16O90+2WiMXA0MNKveST03zb2OG2e/FajhbRonD1OJ54ndlIZrEAsMFlUFhkniyozqJxR+RtpzrMurChNJBS8rvqZPQ+udlpSlB1KqAOrRsCdP0WGsG/RMRiGUh0jLtKZwNIlHKQtPnuXE4yfptwZkWleuG/3B9DS9HQfp33UH99wwwW+lLR5Yyji5Du+WZ1sRv/b0KugrE2k/Z/3iogDWZ4Rpa0bfCm1NfJEODNZyMo3XefXz2bjzdroTtzAY3SCvO629HaCW7KJkI1CJCtSVodi03B2yEP6tsdFxsuxh7SFhuSsw9/5Q3v/9Gv8onjkZlAlW+w+xuK72q7DeGbHehtVNpRstWssFK08NWT+zJMPUk44lWNQTuLuiPpYUNGbaJJWLXDxxnAunz8tg9kuxFaOU/slTHP3QH/LgH/0qD7/ntzn6kQ9w4eFH6V5cJm336Qrww1aP/nqHoTz8oJ3qqNFnMMwlB6+x5zh083cwMXOzDLgPdhd0z+D1ndzcNFFlP3F1D1FSIfd98vESXvyuTr0B570GEcBAlkBMD6H8OC1KQA/GHsmCzqBgo5ey2hV1Ujr9VLekWTlRsObi69M/sy2lNHt2GhqYPbvMzChcBJfJLMLMSnLOESiAyGyrDNUXUc5Ecz/kCY/KS37h3v/EJz//K/y39/wI7/rj7+V33/vtvOs9b+DX3/tq/uSz385nj/00q60nZCCS0pOLB0Sy+kaMi/3WHGZheZqXkrj8bCvN5dcvSQKeg4ELPAhUNpA1KgrxX97Xb6zAU/dgZ05SStvHFHGMyfD4agXDgTO2noLS2GptKKLQmQFCG0UVlPLRoCYaZ8j14Xoj8p6EKQX2vQGFNDqRd9zRvIVK5TBRMqE9T1Kt71C+gpmhAEBTmYBf17TyAlGkNgmT9RpTOpNHvkK336HX39QFVVft+0qHAo/Hy+CWgNc38nw8olyTPhX6NJVx6NG+uMbFp1Z48pEHefLRezh59Ek2l5dpiUndm2Z5/NYp3tU5y73neow6nqIN52szpDe8kK+S4t66Ysyfjqh/oU/v0pCe9jx2joGcVP866O4ryJ6/g+5bXswTd8zwue4nePDIf+XEhQcZjQ2TcRuPHcORl24aI4UDsUVI4xn0DNmeMp+Ne1Qar6Mx+e26sU8VD90rwHaoJy+gWXs19cqrFPZDq+XY2HRsbsJm22uOXNRl9cIGZ544w8bygjzvBYniJC4+Kx4PiSdSXb49zqlTj3FG4Xq321b9QFHIQPOvsplusN5ZZuH8KU4/fA9Pfua9PPaBP+CJD/+ZAP+gPPwSg06HdDhiKG+eKpQf9jIGMgCpvs/n8rZzO27l6jt+nOk9bxN4K8SKqgrJBoIuTeAqc6J5SCRf32J93GXTDquttxKwQX/GupEejKE79HSGGesC9IbOT8utMRfXc44tjziy0GNRlqavDiHk4/JjZprKiwzz6ClKchJBeA/pl6NIizRTH5FTWyeVSgy2yFMJ7zJADSl5Q20jKdeu+QN8x9f8c1501X4qgwpz42muqV7HRK9JujSQomhzi+c5evKDfOwL/5zf/uQr+dMH/iYLm09JySMRWmdYnqFpldn6BWAH2nr77/81NfHin3kHSsNgAfBOyh9trGLHH4Vjj4A8bpEHpmSE81WRCHiVKmERXoYh9NFQW3wzjVWpIITiq1VRhSJSX53NGfXxow6+28JvCin6FFN0hhQSmpNnTZ0UMi6oNqeJozqxq4QlibzAGuRsSKsF4I7SvnhszDSmaei4M5DHWeuu6cJqkWH/LIPueVLNRzpQ25G65Vu2SvvMMelMIShqXA3ZlU6ceXCRpfNtFpbO8cBDd/P5z/4Fjz7yaUZzXca3wPGpJ7gwHuNGBanGaEzPcM11r4CbX83ErV/Fy9p7eeF7c5JPpgqpUaThSCdzVp4HZ28SPW+K9a+9jbPPO8QJW2d9/QTtzaMC9WmtbYF2/zhrrQWEE0a68W+3jQ3d7HcF8n7qtVbHuvIXN07S7t7PTPXraVa/U4bsBbIFi9rbJeVDBFPlwNxbmG7sxeu83OtGDGTXkmiK2pS85Z6Evo3odxfp9U6y1n6YVv+MDPhYID/CqYv3cPzYMqvLfVrDFi1FPyM5p4Eu0ro65vREHR2HuuLFQLLOdThZPv0Yj33sT3jyw+/h/L2fpXfhoiKcEWO1SXWJmepI0+33GGk/qZxtdXIH07qArVWfJzlMQS7tkcP2uRYqpYpl5F3UhBDaT5znk8e+DZcqVA8WcSgBdPspbVmQlgZbaY9Z3RyxsNbj/MqAY5d6PHi6xb3H1zi/NqAvxSrwshRSTM3jJHwzU27rF2kTgUwofy4htgcK5bE0P9IiI505Y4G4UtKYCkNqYkq1GNBwQyo6lzd9i4lc+WKDl9z0Zv6vv/FuvuNNf5eX3PgqneE8Zy6e4sj5TZ48bRw/YawtmoABY3mp+578DX7vc6/jk0/9NJv9DVxUYOYEgK31fvm/xbOKw/YCPatQL6FMQ4kbuW7Zx5jm49I5ePwBkFWWJmm7GmvQxeRWndXwURXvDDOR1yA+/FEafmEwHSmskmAhAghhfD6G3jrWXhPQ5WY6LaJ2Fy9PjkKIQv1Prz/E6ZZu9TWGSfqx+jvncFZBgqKwlHCuztOxjMCYZiVS15yNQaqQdaAobsRo2KHXPcdocE5nvHWBKCXVBWeme4HCaw36dpuPO6TjPl57SdcyLj3U4dwTHfWBftFlcf2CZl9hhz4xz96QMppYoxn1ONiAepwwU9/D1QdfwC0HX0Tmpzi+cwJ/111UmVYojSRv9JsF/dtgbZfq567i0v4bOLt3UiC/SKtzQnNl8t4Z+ThoOdrPNOPUaV1OhspYWy1EpugERmNtP4VLG06OquD80rsIt+xzjb+hu5ofJYq+VvM+pP6PMTX1Fg7t/Xvsm72VFK0jzSk81OKrmN/1avbd8UoO3XkdUzsnmZxrMDG1i2plP9XahG777+fIYye5dKEno9KTwRqC9HmoG+GBoqBcep5m0BcvWzIC/f5ATjUTD7zSgUL9J3n8Ux/g3j/+XYH+fZy/5/OsHz9NNhqgsEA2t6t9d8lleaJakwldzuW8XHKqEv7NNsvWcQHsch4RjmjqEHt2vpo91cdxwXNv6GP+em/MmuL0xdaQMyt9jgvYT1zs8sSFNo+cb/Hw2RWOXFrlnLxIR9Yl3Ao7fKmsTgwxKZqZEcAr3VIa8iKHhOD0HuGN8gkezHxRLsrlQxKFF5XxKtXBItXuWWq9s9QHq1RGy9QGC1R652kMzlNtnaXSP0utfQ46Z5hv7uMtr/lRvvdt/4LvfN038bJbdjE3jSLfgkwGbOGsAH/MWLyIPjk5+mtLfPyhf8rvfv7VPLbwESkqYofHPCUVOo8Goea63JLbw0sw3oI5k7ygFLiWHXJbdLkf+LLOpcpJoLauS7fHPw8riypIBDCHjTVOHqGfJvXiR6w5TXN4jbX9MyxkxUsC2E1v8uZmkcaJIQvGYiivmOI0T67Q3Q9HFFnKpc3H+Py53+dS74T26rWvGO9GOBcRWaK7A40lg+AknGotolFtMB7krLfXGQx6OIFWkxBFahvVMY2Qph0yncmlRaSjdQp5mFyKH/6Fl2K4StFqsXJkg0uPtwmeJqnH7Nwzy013XMNbvvvlfO13vI6D197KwR0vZ+/M9Uxp7qlmhb37r+EbXv8yDu+c0c3zOid1HDx2014Gb7kWa1QIl3H5DRW6+gw11ieqybnnU933IpbkFI5e+CyLl1ZY3yzodF3JvyLLtbaR9ljQlAF3ZAqijLyIMX2WGCkMX9b5emE1Z7lv9PwaFzZ/gtX2D9Lq/7wMxp9R8Fm6418VLj8hb/xrnLzwURkNkMXCdAwYWY5VJ5me3ktzdlYefIjYyuTEq9gx8w7qzeezuLBBa3NA0KNcAB8NU9qdAR0Z5Z6+H4Z/t3yoyCnVUSPXMaPb7bK8tsrK5hrD8YDw30doS6YLC+d57HMf4tGP/DmP60y/+tQxcoXyIxmMcT8l/CepGGc0p3YQ6bPqKD2gdfdJR6syCut4YaoezzG188Uk8XUcnn4Jbk1MbilE2dC5aXEz58RSn4fOrnHviUUePLvMkfPrnLy4ziV59paMwYS8xKTOjpXYSYliKVGKRQ69EJmVZBbp3aQqOU7oLkBQyPQnE+MzKWqXaLhCRWCOBe6xj38IAAAQAElEQVSkf4FK6xSV9UepLt9NvPAXuIWPEl38vNJPE535BJy+G859FH/qPXDmffiTIf0L/Fm12TjDTbtewA+/+h/xE69+Pa+/IRbgC1zixQBPcK5HjxT6jBGWELG29jjvv+9tfPCJH2ZtsEJ4UlnNsUAz7K4SyUuYvn1HmPZg+quxTOAR6QVUukUg41kqG74QmMdYp40dfUhrPAsCDeKNk8IVcYXCmdgkXiURYghijcAOyLp4gTuQ3kB8ZPspEpBH9i4GVwWdo0kRuD1Fv8vixmN8Yek3ef+pn+Fs635MRmoc/uk3l8GowGuSXGFjJiAbY+rJmGoU09PxbENKF8LDsbx48NjoieI6jfohapVD5BaR68iRq5/PBmSSWTbewFmKecfGqT7nHmspCsjZc3CG62+a584XXs8rX3sDO/ZWBIqlknbMX8PtN/4tXv6CO/meN7+G73rrq/mmV7+QYxdPc2HpuD45LXO00+PE4SqDlznSayoMd+5mPHGYmZkbuHrXbVy15wbG4stmu0MWzuFjI5XhCjzr9bzC9hZeF8ex+GQFYqHHZHlz8X5UFAKSyvTFqCad0PYZpm06o0dZ7H2SM6u/xMWN3+DC2odYa/88G+sP09/wOMkltphMxqK19jAbq39Gq30PYxnAUV6Q+Zugehc+mmJl5STnzqyKLw3NW+Bio8DUdqioYqhLtaGAOCbPxmTjlGHQteGAvo5HLYF4Q/cs7aHaZSMGippGkttGr8WlS8e5/z1/wP1/9AcsPvgQ3Utr9JaWdWTJkRIwNT3HOD+gKCEmzzdxozbTo5jJydulfnvIdBnXqMziwiXbRjdlTZc6C7rtO7mwxlMXVnjs3CUeOXeBxXaXoRQ/hHw1Ke7uqSpzzZhK1YgjBOyKNicmOvBmJTlyWdfwXiH3XhYmx49GuM4qUfu0QH2C6uYxKmuPUFt+mGTxAaJLnxeoPw8LX4DzH8Mf/yM4+m7yE++Ds3eTnxaoT38ATn5aJOCf/BD+qXdjD/867sFfhofeRbxwP8+fuIF/dMfb+fHnH+QFBz1RBRJv5DprnT0JK+c8vQ5az5gHjv4H3v3F1/PYxffQH2ywuPwQg+UzFON1TMpRyDMEEJpHHfItCllR+Fn4I/ISuqUpftjHLpzGn3gYiwYlL4IihjO512EEuQCrVLWgKj5yGq8QaXBppkmpTFkNt1UmvhFInsQLqCae4tVXoKeIcEnCxdETvHfhp/nUid/h4uZRKabWKA+cpksC36q+jvSUtiiKHokbK/yMNaSjL4Pd7ralqFqvAJvreDRWP6+IwVmstaudjIpzE1vLkTXzRUIRlDS0K4bkA0+6VmFussYLXi2e/9w/5nVvfBkveumN3HjLfhnLS3TaZ6ToD7HRfg8u3uCb3vSjfPs3/AO+6o49/MW9n+Dxk49x/uyTHD/yFA/pEu/z3aOcviWld+0ucnny5uzV7Ju+ln26k5menZAsZWDEdBNSi9zh2NK3wNdC+5DItOecsQCtVxk1w1VyfXWBKW1letIz2XBUzWTsoNDlaJZGbMjLn16CVYF7NFim3z2vdYMvIkVHmYyz0dfdyLnFP+T80m+x0fsU4+w8rc27WVv6Qx4//gN8+KN/h9NHL1EUTvpeqP9Q+YxUMpXzFYZSOuU/vdcRyPuMFR2lRUGuKDLVsWwo3QmR1UCePeSD3uTaX1vGelWR4dFHPs+jH/sAmxcWGPZyhuGWfphRSSISfYLLejHTo4Td/Ukmi3miqevk5FLI1UZnddeVZW8NUzYU93eUjrWyVEo31LfV8N5VQ0XBUrOcSFZqslalEidELiE2B86XJJYSXs2MPFDopxtO329hrYsk60eIVx6gsvJFKqv34S5+AXfuk9ip9+pW+gMUFz5OtnI/+doF+pdWWD11mpXTJxmvj0h7jqxToXNpRH810SanyFoRtjqC5QsUS6fxK0fg3Bcpzn0Wa494YfNV/NNb3sxff94+ZnYUMkieWHHz6lLBwimkfE7rh6WVx/jQo9/K/Yv/QYxpEw1aOFlbxkOcwlTzuQALXmoVSFtj+5H9kChUZ2CpDFl7HX/6CYV6XXQuwcddrOoxAdWLnz5yFFVZngAmz9ZjxVYa/vrtQr0ETRWVJQoD5cag34ZBX2N7zvcf5QPd3+BC/6ESsHHcwEkchc7RqdadDltSiNMMBo/IcJ0V0AvVR/SkHH2F/dosLtM8+kVWkxi1NileUP4ij1Uaa29Vcq07kyIWesu14VyKnBQR+xtz3H7dIV7xylv4hm9+K6993TfyvBffxKH90wLRJu31pwjfoysa2/xDDLu/w3r/jxj5Pp+758OcOHmUl9wwx4uv28H+ak+32QL5+Q2ONHM6h2JsZp7w/9U2PTklfYORa1HU2kj1yjWZGXEVkorkWkm1ukJrzjHxODfTeyS+Q70GlTpMzhpTU4WOLAKXfG2mffQGGaO++o1gMjLm1S73MyTNQ8ztvo769E5qk3VqzSrTs1eRTEwwyC+w3L6bCyvvp9X6ONW8zeryYxx/4pI8fsKgG2nMMV7G0ckoR/EEYjxj8XY0Lsj0RSuA2AMBZyO954T/eb2njAT8gQxqoYgyrtXVz7Mp8PdHY5al6498/E/Lb/PdjQ6FvoaZdCSVXCrrNeaHu0n6TYr5W7DqFGogHa9IHnXJOtNGtahqUiF8a94xPcHuqWn2zszq9nGeHfoUVIsj4jjGzGjUEiqVBCEd77zKRJrMiYI+5vLcRW8TL3Dbygnc8qM4AdxWHyLaOKazwlOweD9c/JjA/T7S8+9ltPhxsrXjAvWmFCKVJ2iwuDqjc9QO+v4wxdQtZJUbaY8OsjnawzC+BibugPm7YOfLYeZ2mLoNP/NC3PwrsannYRO3MTnzRr756h/gR+56Jft3FpjLiaSkoxac1zLaGzETNUjljR8+9W95ovtfSGp1XFdgWroIaxfxauzCjbcEE5iqBAt/pCw+pDKKkgZ+MIRLZ7HNZXAmJo9w1b6s+5rqVih0mViYFJEYMTP01DgOwiBhjEAqDUogxiq39TPJR91grIZpV6Bd4YnOX/D7C/+a4+1HSCIjVoNYBiMxwxGR5vJAww0Gw3UJOCjdWHnklTy5Fx9M8vNeyjgkK1qYGUlUJZbxLnKntUaEkZxFoBGdxvO55rcqprLdUzu5Yc813HTLVdx+241MTg3YbH+OQze8TF50ld7KvRTZKY3/oHh7msgPxFfxgScphr/Dt775ED/7997Iv/6bX88v/OB38V//yffyhpuuY2nRc3FkbOwaUZtJ0HLIFW10e4us6e6hVywJM04EcSWjEnnMrAR0nISlOr171WeCjvYaewHdZCgilYHJUbkajLxEtexZWTO6bbXreRoaa3byTZr3R9h/+F/y/Of9Crfd+pscuuaf6v3vMb/r25jRWbdRF38E2Ejy2DN1NfOTd1FNnkdvaFRqBZH4VIwiTNGgRRWcoobxKCMVUAvVmcXIdjLSsanX69HVV5OBLlQLGYI8M4rUyDOvi9EBcbUoxxnlA7qjHqO8YG3xHGcfvJfWwgq5HPNgo8v6k/cT63NetKE91ndiu66WQZH10lyRmFhJpnGVGBqViOlqwkwzYedMgwPzk1y3a54bdu1gtlGjKbM4Pdlk346JMmyfSDxVKVZkUhYpjpfFz2R18u6aPPIZgfgRWHgAVh/DNk/h2ktYawk2T5KvPEm69ADZxlHGrWXCxUSWNiTQOQqbw9sMRTRLHu0jq97AcOoG8l0vIN99C372RopkJy6axE3uxe8RwA+/GnfozbD/9dihN8B1X0Nx7WvxutG1nTdijRu5afLNfPWtL+HwQYf3OVUJO5IlXTyZM+xLQFGBjCiPXfgDPrnxizIua9ATYFdPYjon6boTV55xM5BAKJ8wlterhKszl7U2KXSJImlQBEnGBeF2Ot+8RDZcpcgULeQZ5hyFjGYRmcYyfBhPAiwBHsaVwQxJSQH8XjldtiFPuFg8wftHv8EfrfzfXGqdpBbVNF5CGCqsj0hto7EUZVMK0kGOiFiVQaHWWoqUBpuaLxP11VBgUKShRVDkPVAksL0GEz/MDOdigTSRMYBM32vHCjfrUcJ1CqX37NrPrr17mNg5wWS1Ii92kWhinl23fBe77vge5m+4Xsq6QKd/kkp0HZVkN4l1yKKG5pqWnGPyfE1e/0GGdjc/8I638i+/4xvYq0jhZCZjUe/Kw/V0WbjA2upZNobnBVAZOiCV3o2VFuJVYJ+wJJ6axvb4RoEljqTmke1iShGVi4oS+DMCaSRPvtaK2ex76fVuGpWb6Aym6I7miOtfy3zzncxOvoap2u3snHgZ++e+hf07voOd029jqv5ajTNPYFvVCunMmkLyJ0jiDXbNyinONWQwpmR4vPjv8YwJTiREWMHAZoxI9b9hliv0R3x3CuGHjBRZpAJtriOy055MDrQ76uCtzdTuCWZ2zggPXsfLEW216XRX2dANc1uXT6c//R7yBz/CHhsL+BlcdStjyymyodYBkSybc1O4JIlJhPY4iWSZIuoVY36qylU7Jzm8a5qrd0xzUBNdu2OKW/dNsW+uRqMeaYAE6T6FDEeq8954+TjphXvxF+/Dr5/Et1fwnRWy9kWKDbnP5WPki0+Qr95D3jmHT+v4yl7i2q1UGjeRNK6iUt+t/G6mp2bZvafOvj0NJvYewqb3Ee+6huaBa5nWrW5tKpYw+1jFoUVDbRIvpSwqVeWbsl4V1RvjyHNRm/6sPNJa/FVcf+0rufWahGrsyaXIY1nOYw97xC+CaJzeH7v0x3x485/SrStMrlbxOmAVEowvUlBYpZ4oUzIR74WAlGLYxl04gVtflRIYzkd4CS9TeDXWN9NMN66E44BJEMlWvWRJQQ4ylIWMD9ug5vKjoQnjpxnL60/wgdM/z7vO/RR3L32Mni6SqhV11R4c0+SugU+qEJRvtIArlqmp3jlXevGBPMZ4uEg2ahOmyosxWR7243G+QXgy3dQGrxJX6tTq81SqUg7xNNUSx+Eriz4NJv0RN0ztYL88+oSsSKUaUxWPJqbOErucbLyEr+3GT1zHqIgYCEzD8Rqt4j42swaD/GoolhilG/THZxlkxxn1HmZz7RgHd5zlxTfMcuZ8l7MbGaf8KX2iWmR9Y4nN0SJdlulq31JhmpWI6SihmczTiPcwHjQ0hobWlmJkCFKPmSchZiy+VhKYrBmNRoETj2rVjLlZSJxxYO5O7rzxbdx68Fs07pBe/89p9R5jjKTjC+1rgipTRHkV7CrN93p2Td5EjRntbyT+XuLw7tt4/VffzM7dKeMchpq/GBVk/Q5jAdbk3RNFE0mSYJKJFqefKymJInnxTJ69T6/V1V6GcnqU6+7q81vYR2MiojaRyEyMyKKMasNJboucu/e/0bn/L7hl/04m5oSTfTcy2nuAXN/uNTph7AD02E2irSJ98qRSZvGGiUrMzokqe2fqsmZNDszXOLyjwu0Hp7ltf4MD584qGQAAEABJREFUs3W1cXiF6Gm3q5D7DMXFB0FnY5aPQH+TQjfYRX+Von0et/ok2aX7Ga99muHmA/S76+SKnfK0QlTsI4p3kyRNEudl+TPiKKPRNHbNVWRUEqaqucTVI7Yhtckqzb3TJHumcbM1mSvNFXdBIVPRrFM0auQyt2PNfVFHh0e7KzyodV4oUvpSvJg7OXT1N3Dw2pkS7JXYIWvAGdmhTYWN9QpIJjx18W4+vPZzrCZDvFVV6EoeiVPKb/2MAidLF49TohVFK2ePIheGBbeaywiOIO0OZa09WTdXeUIUGcirZ8ENSQGd1mpliuopnyCDMiOQe7U7f+5z/Jd7/wEfP/VfWe+sq51HYsZrHq1eTYuSvPbnXINIhZG8Rjo2dI/KaOjV3rTfCS1/TJZukI17BIvvZdgCuL3OeLnCykIGylmDMI6LGphJ1lGFayb2cN3EPu6Yv4arZ/YQJTE+KqhJblPT2p//PGudD7C28QdcWvkzVjeeFIj3Samv0tr6XNi8wMPHP89iV+G8SvJig3R8SgrZZag1jGR90lHGL//Rn7C8PNanM8+RjfOsZZfwzR7Vg13qEym7B4c52LuLXZ2XcGvj+/jWV3+Yd77u07ztpe/ndbf+KrPDN7P00CRrRx3rF2FzPWOl4xjpOOC9J88c1ZoxKVbMNB1R9RLjyvsFoPdT+DOsLH2Izz/6Izxy8m+z2rpHMk/xNiZzY91qX2DYu5fpijE/9/XM7/5Bao0XsN5+ioXzd7MpPW9q7FH4BCYsFYoYcxnpYrwpPZd3lcUspBOZHIBXuZPTqJqj6eo0XEJdelbxCb6XUYwlKhmt1YU+60sd6dCQSi2i2ozFB2Pgl1g+9TE6Z59gd2OG3QevJ69M4A/fKlnnuovKCbpV6M0swmlsFwAeLlwiQT6S4kdRRBzHJInT+QZmJyMO7Jrg8K6EvbMVpmOPadG+tSjvrbP26U+QK0zPN5fIh7JGIwGvv4h1TmHtkxRdhevdJ0rPnnZH8nQIAQbjRMqWaUeFKEerE40xbcjHOVHNwYTDrE1SSMGzZerVNrGMkO04iN91G37HtbipfbDjAOw+wLBS45LOsfd3lvjM+goPbK6ymXao+Ioscs4onsAqd3Hr/rdww1U1TGAtZOGj1HH+ZERnyWRoIB05nlq4l4+v/CzL1hKj6hBXpNyR+gSSMMhxRUExHMDZx2FxSfvRvgQOoob2GZPrJtT16kTRNGhtCJxeQI8z8SHPoTC8BF66WY3lBTg0rgZCaCRvb/LxR3+NE5cekbIYFdM+IidvXJAXkoMXLwWSfNQiHZ5j0FtUQUO0l/4wUshdYJJjpbGLarIXh/plKV5zFDJ+3vqaekghpfTiQaE15PL0SnAC/YyvclNyiNvmbuCWnTdw9c79VC0hlyF3Miz1ZoM0f1ARRkqt+mpSmxVwc9qtT9Eb9xlyI1H1Zu36Jezb+X3sn3ixPN4tOt2cozv8gvJGEt8h0B+gMvXD3Hbtmwln5k3J4ZJ0ZTi/QPVgTpVZKpduYcfam6icu4nxExMMnnJU0lnmZ67m+kOv4BUv/j7e8jX/D4env5fRkV1s3N/gwv0xyyc9bX06HuoMvbKZs6BT2cWLyHNDUkEetE23m+sz5TQr2SvI4xfT19l5ffXDLG/+OYvrv8Pa+m+RZQ8Sc5KqqzDbvI3pekqvd5yFheN88qETfOhTa5w81VFZis8ihnLtWVZgeUzga2wxvjTsheQQgeQny6NUeiCJRZKjxZ6xqlyaar6MfmvA6rkWF0+usLa2QbhE7bY7hM9uq8uXGG32aAasbFxgPAG25yCxdB3pSLg/izBMRwH90ZxauItigduVFMUOFxlJ5GkoPz+RcNW0Y99UzKwslisyivVLClW/qE9Jn5dHP0HWWSdLR9LPlHzYloKvUfRWpexr+P4K5H3MII6gObmb+v6vIr76Ndj+l2E7b4Mdd+BnDsKeu2D/K7C9X4VXue16HkwoFIxrxI0prLkTpuUlpq7Cpg9jU4fIJ+ZJoxotWevTCo8f6HQ42itkgWNGulTb3Fyno/DZ1eao+phGvsF17iredvhOnncYahMeV/XiTS6aY7AZUU8kDA8nFz7Dp8/8OOv5ohQ/wUgozJWpCgiPqzmFqpN4F+GKFC9eonnyfk5lUCGKZ0kaM0oTCbqgkLUXSjGhyQt0lmsiCTYogRdvGWfkAXj9rgzPEyz0HiJOUF8jp650J3E8o6ljyrOnbkADOA2vddVI8x2MbV7rqGEe4qhOpXoVrlInipwEPtYuYhKF7LGMkpnW741Cauy1llI5JSzrpvoqklNbqShgMqoVtdGaC7kbNaNSqVCTXPr9c6Txi2hOfweHd/0YU7oMWus+QKv9Oeo6js3N/DOu2/dWDs8LdN2P0x78hfiUQZFQcbfQrN2oi8InaQ07/K13/CI/9fe/n+/5urtoKexv1fqsriQ8+bDxyGN9jpxa4PyFdRmSkb5ZH+GRuz/CxePnuSDkLi1dAhdz2+2v5aabX8WBna9gcGE/Z++Z5MwDCRdOG8srjlNnHPc/6rjngYITT8BTj2opxVu5av8Pcv2+b+X2Q/+I2Ynns97+FFnvM7pJfz8PPfHzPHX0p2SEjlKTbqTZn9MZvY9+X7qvs3UoMzPaugzrK4pL5QjTUUSRx4hlKEhVmkkeDhO/K1mOjccqV5ku6RpZhX1uH7dXb+Plc6/g5Vd/DS+55qu5fc+LuLp5DbPjHYqIobW4zvrGCpsK1TZWMtwgp+bajLsLxDe/XEZ9QjyYolq9mlplLy5uSuYJidVwYZFJbEgHpARKDZ1VYJc8+cGdCdcpbD8gIc3P1qibFtZZJrnwGZ23HyDdvMhgNCTLTeQF9gF5uJQbjxinnlQWDT3eJklqe5iYv476VS8huf5riW99M9ENr2d84PmMZq8nq+4kl0WzqTnYfTO276Vw4OWw90Xkes/33Mp4x21k9b1gET4fMtI8rd6A450WTypkOpPGtEUmoMXS8motkUeZkIOdoRFV2F20uLq/xj5Zvevqb+EdV7+NO69pMDfrxQzEmAGV6jxFF6aajkjW8IIs+90nfkjjbpJrTMcYoU1CA1lDinoDu+Ml2KtfDzt2Y6OUYnUTtznCR3MkE7sUdczgkgpGRGQxFIbPckzeXe4MMQ8bpBKcooOhFEB3HiaBHrn0Uc27IcFVMQEjzeukhcBOQ7JqiuokUUK9eoBKcj1OypIKhaN0nbE8KpqxEk+r/zRxRe0F7EJ8y0RePMx8Xd68SS6fmauf7A5xiOaGkuWZEZuPd2itdQghaC7PETsjrs8yNbmTRlKnYkMajYPMTt4g/hX0FHU1my/jluv+FQcOfBs37NlNNvh9ltu/xdrmJyHaLwXsgdN63F7x2qlfT9cXHU6f+i7a/f/C3/mW1/OmFz8fJ5CcemKKJx6GM2c2WFg5z5nzx9lcX5PcM9JRn/s/8ad89Pf/MycffozOxkAXq13m9t3Ma77pJ3nn3/wlXvnK7ybuTrHx5CSnv9goA6/1CzndDePCKbh03NRHe4obxJXdTNRn2Dmr48mBH+DAvu9nWmdxKTUdRQS9rqymZJYPpPOdcxS6dW82E2bmEq4/fBW33LKLSiVmMDA6/ZSBjP5IRngk0Jupr6RVJdIXrz6TE9N89Wvfzl/7vp/k7/6TX+aHfuo/8n3//Gf5jh//Z7zz7/0YX//X/x7f+UP/lL/50z/H3/pnP8Pf+f6f5u++46f5a2/9wdKQNSSD0WDIzolZGpM7GO27mnj/tdKRUVAt8bdKUtmnY8o1JPEczhLphnPKeCqxSWCewzsdt+xPRFVu3FPhwI4qs82IxEkRpZjJkkzg+lHGvQ3awwJhjbxAFgvyMuwryC3BuyYk8+S1m3ATL8VPv5Ri6k6y5tWkOk+kFUdajeSNq2TZmGGhd31CGPdX6PeCMHtkcUI+vYtoYjfxxE6iqTkKpz6DPqubG5xprfB4Z8BJeZ+2zv2xQs2KxukNN9hIN6nUZ9ilM+W0K9jTOsfBznmujprMNPcTNQ6yv/IWvnHPO7lxHl0eweK5PnOTRrtXo79SUK8V2hMcP/NePn3kx9VoIGZGBKAX3vA4XKUKEzsobruL/BUvknGaUFSzxli8cJOzxJMzRPU6URyLH4EvMUXkwhAExhVqx2CMNI5Ce6G9CWstTi59jo+ffTdjCtSBQmFflvc1vxcZuIRMBjZiXvlZMhmvTG28voA4nQHNe7y6mgyMw3DeCbBj9R3ICKwzTFe1zhEjHSNynZND27wYEclwj0612DjaoSe+dnojybggkaGpT08zt+MwMxO7iG1Mnq2wZ/oWdkwd1BaOs3LxPzDuv58d03uYrdbpD4RSm6IZTbGanmFu+nomk5cQFVdL324T9RhnR8WHPrrBZWX5xxh2f4MHj5xieCFmfG6WzZUNWq0W3bbWHf4hHRnSge5FxlnOQC702EOf5sGP/CGXjjxOutEikqwnBYAoqnLg2js4sP96GZMa6XKdwckJxgsmY5yzdzbhRde9llfc+E/YU3sjSRrh5H5DxNpMjP3Tu2lWMizv0DCnMRyd9mmWl++ltb5R8qYeH2bHxCH2Tx1m/+wMNRfLbueEz2CFKR90JDK9w0jHnUE65uWvfjs/9DO/znf965/nDf/ge7nzu97E9e94OYfe+UJ2vvMWJt95Nc23HaTy0p0kt+9g4qWH2PPNd3LT972O1333d/D9P/pv+Vs/9Eu85Zt+kP3XXcVY+pG84E1YXCeXsY41pxghGa9I6hXixjUC/AHcVDVnz0zE9btr3LyvwU17ahyar7BzOmKy5ogjJFSkII5s6Snyi/cwVnhurirlrWFeMgpKJVJLnEBuVqOIZ/DJXmziRvzuFzHeeRfdyVtp2S76fRkI3TCmCl9CKEhcUNSmySsHGKx3aJ08xuaxh+idfYyxPFs6HpIqvM2HPQay5Es6H571E1zIpmRUmiTxJF5MHI47DLMe4dxdqU0wKRBOrJ9i8vinmLv4RQ6ICdPVCaqytsmoRThf701v5h07X8udByoMh462ztozswVHHovIN43EGX2V33/k13n05G/j9bnN91eJxoPAFAqF277icfLs0b6DFLdcj91wDTazg2h+J8zPIlMv1lSVNrCkLh7FOCD3GS5LQVbf69hhutxEdGTxg/zXJ3+W5d5FCS8n06eSXGf6dNgiH68IwAMpdBhnL0Nd/I2GbTKVmx9LXk1q9V1MNHYj/ZRwqsSJw3utN1+l0B2K1w26pTJGo4sU2SaWDSh8jsnopAsDNk/0GPbGWm9Ono7ItLZKpUJTF7HNeEwxPo/PlogruZToJtLeJc6f+zcCwKc5c+Ff6Nz6k0T+GAsyVueXv8hU7RDX7Xq1QtVdXFh6govy8AMek7FZJq7uY2rmZiIZP7GEVKFsZ23EVewkkRcZ9TelL32tZ6i1p4zSgUjvaZ8iAJOc1dNP8bk/+1U+9Hu/xPF776Xf6dJurRdBv0kAABAASURBVDE7f4hXfO2PcO3VzxNoGxS9Cq4zw1X1HXz/1/wqb3jFf+HW63+MQ/vfxoSbZ9J20hhPky58klH7TxW2f4YNGRmjEA8MBRNcvNTl4sJpVldP0G63NVeF1uo6K8sXiWsDGnNeexLbBUEvPQtOrKfj2PNe8Ap571/ie37m5zn0mjvJJx2FPH4qLxk+q4Wjnk9zyUBcyJSudHCXNokWW/gFyU1zeB1vIpdz+OpruOuN38r0S74Jrr+D6uGbNVZE4YwiXRYPzzLoPExv/bP0N+8Xv9q4Ww5UuW1/net2Ruybckw1nPTS4ZxU0Qz9kMGnv3ye3hMfYdA6D5Zi9UmS+owUfAKLKuASosokrjIL1RkyN0V7GNMpaoxr8/ipPdj0QfLmPtJKqG+QWw1zNWjsJKrvZlxMsLExYn2jzWbf0ZXlHJ4/yfD8MXrLZ1hsb3BRYeZ6HIxCk8giKWJBJCMzGvfZHG1CLWHn/EF2xTUaFx+jdvxj7OmcYe/ULkLIE2dt2DiJX18i6iuM1Hj75r6T777pb3DL3mmWVqFezdi9K+bsWU/TeSLRcOz50GM/zdkLH8ZWV/AbG9DvYoXHsgJvBSg8tmueR/HWdxC/+euwHbvEkwSLDZ/EalMRn0RRDM5hRJAlSDpiqek+o8Xd53+Ldx35CRZ7+mKR5CAAeimaWVXGIaJQ2E14fCLhymtkDkztikx1OVEUUa81mZSnmZ6+WfkpqvL2UXcg49TDNGVuTsZ6AH6FJN8gF2htvEDcSumc8nRWM7zzVGpVbalOXJ+m1qgyQQrjY2Sth0imC6x+gCKOiN1e5pov4sCOl1GMr+W993+GTzz++zx2tsPy5gKnLj0KozXOXvxNTslZdPqedvdR1rOPMfSPsHf/m5mffREzE9dz3wObfOYjRzg0PctYIEjHJkUdM+iPWWv1aA8G9GRkxwJFT/mRDEMvz+j0eqxdOM0XPvhfuO/Df0JFfJmcnObq61/AV73xR7j++leqrEFvNefOvW/nxpu/nSyuMqzkmNe+EDvGPeqNA+xsfhfR6QP4E9dQXJqgLbVqtQsGbemkQvjwb8adeNRz8allVs70Ga6n7Jpo8rxbYl7yfMedt0fs3W3S75zOeMxb73gb3//XfoqXvvSNpIpMhoubMhwD0sywDMK/hpxLjJmOe6Oji2SPLZCdEmBX13S91cdnI4p8gI89iArpQ86I5t6rmXr51wtziXSrkByEJYuJXF0wmESiIRIOvCI1t3emLiE5JFOiyGMG+kmpTAxAngD6nTa9I58hXTtN8JZjFxGsh48d4TEzorhC0pjCJudxzR34yiRZ1GQgZnonpSh6+HxTY7ZRjIrPWpgslM+9LHuhUGjMxvomnSGMKw2F6Ts0R0MCXmdpsMl5efRVV2MYz0jdKmTjvFSAvsDdG2tMbWBudhd7GtNMtpeoHfkwzSP/lat9h+uufQN7bvpGGle9Up72NnJmOXXpGC2NS6OByfLP7PubfO8tP8Tzd9RlyQv2Xjcmk7IsXTD2TkKj4nT7usgHH/s3ZVQhLcSvrcFmG20AZIURP6wxS3ToZpJXvwp/89UC41h1KSagW5SA8xRaAfLQTgYCAVlSEksW+ODpX+YPj/1HullG4kweP8bpXE3RUBNHlDg8TdK8oVAwZai9uxAVyAh4iwjeA2mM92ACc7M+T80qrD91nsc/2GblWExVIvNqEKaOFPr7vAX5Kq7VYfmxDc4eW6Unjx+85czcHC//htu54UW3sWPnjVT1+TKZa5JGjnziWpqK/iw6z6Mn/hn3PPrv+eLxX6dSeZia+HZSfDu9Zmyuj1jY6FCf/AFc5YX028aGLktXhhm9zx/lA7/xXn79t/6MJ0+9knuPvJpf+y8bRF3E6w6tzZ54nTIe5WK3Uj9WGJyTZzBSJDTKxwJ9h9G4X3r9LC0U4q/x8Kf+jIc+/h5OPHQPI+nYocO38eJXfw/79jyP6695Gzfs/yoIKBAzYvEnAC2qVsjyEenyUzTmb6c5/zeoDm5i16U6kxdj0o0mebRfc8+wpr2dfdQUPaBz/hLjzU3iYZ99U/CCG6p89V0N/tpr9/Dtr7mev//q7+OVtVez+PsPcvLfvo+V3/oiG3/+KK33ntD+F+g8JkCL54MHjjN4+Dj+wiXS7jq5DSXrMYXSjBSznEIlRaT9C0+FH1KZlp7MNEG8CHoUZOZ1ZHYuoUiaOp7ulzz2UK3tw8kBahAEaIe0UHTFzzRGDuniBdLVS7LyNZzOPrE5pF/4QRsvq+u9aREReRThS2oQT+2nsf9WJueup0gzls4/ycK5+xh1jqjfKdLeSUb9SwzXLrJ54aI+bx1nZWmRoKzVuCqG9ujIEi1OTDKYO0zR3CXZ1FAFqULJwbBLL22RBIDLuMxPzFAXwMcPfZDRZ36F+VPv4bpoif3TkULHjLhSYJUEdPZy89fyWL7BLx55j4D7J2wsPogbLcjj38Q37ZMiRDXSDlx3i2dhwTNqOfYqnC/EmqMLj/NI++N4AdEp1LXRCN9X43EKUsC0Aq6ayKDMYs+/A67eg6+HQlNv/UZDTOEgumOg18HrzIk+mXzi6H/mfefejTlHTeA2NytQagxrSrwR5hs4d0D1exmPY3LNZ+K6FVKAPMJZlcgKWX4p/mCTfmeVYXeZtScXOfLZJb0nXH/1q3jrnd/JG29/OXtmm1jkBSBHruUvPek491hGr92X3gyJYs+ug3McvhXmDn2ItPkX9Cufo7G7xa6rXw1rx8m7f4Y1T6k9DGV4dQFNXwbv2n0Je2YibRYW5b1nmzdTTyrs3vFarBrT24y45U/g5p+PeMPH1fZzJ/mFn/n3fPff/00BPOONb34zL3zt89ixd5Jur02qo5vXuGDS04JM7+NsJLBnjFPHWF6zl6astlfp9QcyDEMe+OT7+fwH3sW9H/hjLuhqfffuq3jFW36Ab/y2v89NExfxvXXi6iRRzYmvMUGvE+/JpRPjx/6Q4ZP/jeYhRSm3fy93VF/K9d29ROtel6EVdl31PG686Rbxd1o34RXpijSj26cmBjTkeaci4+COnXzNS/8mr/ra72P+e1/Mzu99IROvv43ktr24uQa5jqjZsfMMv3iU4QNP4M+fli7Igzvph+XyByPRGJ1JKSxDpxScdEMrFBvG+EoXJhyZpSVPnJxDVLSxvEuhY5rJgURElI/0wpUZ/bHLeqjss365zknDjUsaUA2au0tL4RSi+iimqNRlKRpoRQJfi74OMSNtOJdAqE8RT80Q1Zv0WkM+d//j3H3f/brMuECRbRKLIXl3g/baooB+kqULsnAry2RS0IGs2GDHAfp7D5NP78dVJ6krBBlqLe3eKt3BOl4RxFRTYIjqOhtepHXkU1Qe/hN2L3+au3Y4brr1hex+wfcQX/9q2H0QPzdPMTuHn5zCHbyar3/zP+Lr3vDd3CfG/PQn/i2//6mfY/nC3dRmXs3bb/mnHJq4GTlxdu83wv8T0Iw4tXsGKZfnY0/8ZzbSCzC7E9+cwKrVkmfePJGHghyk2G73PoqXvRJ74Y0w08DLOLF4Cjv6UYWFn4eLx7C1VU5dfC/vW3lvOYbJI2e6GQvCKlIToAspcp00nQc/I0DX5O3ruLhK5DRmVJGxHZOO+uh+jEgXVo2u42bdd9w1dQMvPvwS/tb3fh//9hf+Id/2tjdzQ+V2Xjb1Mn7gzm/hb7zwa3jH87+KNx++haujCfZMGnMTRlzJ2b2vytWHp8iKFbqjEyz1PkQnv4dOR0Zu6m4qs0d0d7HGaHwPFRmyrtaaijb6SNEyhbJGs2a0R8b9x+7h6Nl/zJQ7xu03/zAvqv01dv+xh2XPztMjvusi/LIA+2++9dX8xq99Jz/0T1/CP/6Zr+cn//238nf+0VuY2zHFUCDShxwyZ2RxRjouGAyHGr9HT/ng1YcK4/v9IQHsqbx969IlHvnke3jfb/8SR774BfZedSN7OEV98dfILx3BCsMswszIxfPRqY/qAvCD9I/8LuNT78cPN5m65Zv1xfeHuX7fi7i2V2Xqwoj26gUZoE0ZnBE+m6IYTeKGcnQ9QBer1bzGzNS3KYJ8PZXnzzP54quYfeXVzL/9Fna+7TamvuZmJt9yE5Ubd1HbkeOmPb5uOJn0fNxhoO/i7aXzUo97WX3yYdrnz9E9cYzu8mncqK1WY+K4i8XSNzkbX3Tx+VB7gNxF+GiKKJayasQ8XycbnRNEZcX4Ck+oShXG5ZuLKA4gr84S1eYgnqTSnKSpC6fK5Kzeq3R1uba4sMDa8hqj/ohcnivvdRl21tnst7EsZrRZ5cSpFhcvrDJY75Kp3uuyJ4pjZppS3GrGYNc87tZX07z2ZezccaMAPslIXrOlMdrBMOjiKSCwFhkjGYYn7/skTypM23HpSe46dCMv+up/wFVv/hfMfPW/IX7Fj8MLvpfi5m/ErnoFbu+NuF2HYWYfdvA2XvTqH+Unvv8PedPX/H3uWznBj3/wV/mFD/4HTm3WeMst/5LDky9jZodnXsJ4TJ9i5hswOWlcWj3DFy/8AdRq+IkEdOlnLsbEMCtiXG5Ie7Ckit9zkOym58HVu/Ft8fHEvfDUH2EP/QLc/2cMnvpj3nvhz8hrFSrxJMhzBaFlunQKoVhWTEE+hfcRuY0kyIyoOkE1mdNxrS5D4Mlkza+euoavv/Fb+I7bfpTveek/4dtf8Xd42wvfyVtf8Tq+6varmLZl3MYaD55+kF984P1ssovba7t5TXUfb3/eG/j5v/4Sfu9v38J/eudBfvbNe/nuOw5w3e4V1tNPUzjH/h3XMa0wcZCucn7x/Zxf/zBRMpSSt6gkI1LJtzc0uooORublvXOuVRR07ZTn4EzKMN/JyK+wqznD1Et+En/wDvwTBRY3GP/IN3Hnv/ou/vZfi9k9I2ew8O9ZXvoFrjp0jO/8wRfzGx/7Kd7wjlfJkGV4XWxFCRQ1T0ouIziiL10bCuSp7inG8vRjhbKDtE+aZ+RFyuqF43z6A7/OiU//OfUzv4BrXCRufRinT5qFi9CoxFbAHnnp3S+g8pp/Q/NNP8dwtKT5ulQPvIzdr/oxrrvjO7iWQ0SPjjhz/0U5GNNXhlz8zyFYoWFCwtXkp1/LqXevceo3P8rqH91H/76TpIubxFqnydNW4gTTpW7UWxCsTNgoZKBb+O55Hr3nI/zFB36LT370t3j07k9y7IEvsPjQ51g+8zi9c6dpLy5qnIt4WyfNlsjSFTnOPh5Fh7pUdT4l1lac9Gc8OEo2PIfX1xrHX/LkeUG2uUraXcUkbEsqCh8aUrQ61UaduFohjmNkDKVwOWN9ihl0Brq06Oq2b5PO5gb91UUYFFy9ax9X796FlyL017wi8JhK5Jg/dD17bxUjb7iDqRd+HdMvejuNPddTqVTkTTJ5h7E2keK1AeKIyHnG62foHfsM6ZOfYH7hBK/Zs4NbdZHWKmZYcvtJa1fJKMl71yegPoOrzODjCii8JVZv26eqAAAQAElEQVSZGC3uwrhL0pzndW/4Cf7N33433/7V383RtQv8+O/+GP/1w7/P8+a/k2unXsqhq41C4O23qtxxuEZSgy8cfTenl+7Bacw8gnK8QgIf96WFHh/yDiIc8Q6BXcbL7TtAceIJOLIquog/+xfcv/JJjqRLVH0dZzV1aEg5jTyvApM478h9V/zdwCQ8lxYS8EChco9Ct6Rz1uSVu1/Bt93xI7zspu/mphtew77pBknrKYq1pxgtn6R14RE2F4/xuafu5pc+9ad8+PGj/KdTn+Pkvq+lW98LJz6PbZ5kairlql2eW3dm3L6nRX/+U5r3AlG8h2b1MFHkcBXoZ3DsXMS9T95Lll/F9dfdwdx0nUXJ9cRZRfUXjXOXCjZG2k4Ctapx1awD/wKqPCgjtUz67d8E1+1n/B1fz9rXLrD50ifo7n6MdLCIrwyo6vgTDMjjD32cd//6b3DohoPMyLAWgyGFji1FODtWcgpxKZWhyy3GRVqcdMRbhDdI0wyf9ZioxIxb61z4/K8xVdyHBeM8fDfFpY+VRtmZ5JXnVHfewsSL/zHxnltp3vJ1zN75DWS2yuDiZ8kGHWZv+zaufdWPcufhl3JHYxdxWrCw0tcFdaq5cirJTrpfuIuzvz9i9e5zrL3vCOd/53Ms/PKnuPSLn6b9oacYHlmk//Aj5EeP4QrN29kgOXs/zVNfZFafll921wt56zu/i5te9Ep2XrdTEeQKa/2WZD5iMOjJcW7KuKwxztbR2UnOJSMvxJMixcv0FUVBrv+l1sKcJ4nnlSbSLRNHxKwv98u1+bFuTb0zXGwkkWRVSdBVLj6pkgvh4bOXxU2a8wfYsfcaGhOTsoI9eetNct1qpwplvM5vtUqN/Tt3c+3V17PnqpuJG3NUdW5uzu4l2nUt3PE1zN/+BnbOHJJwHN3hgLE2kGv5hcKSUW8F1o8xt36Ea2yT2/bM85IbbuQld9zMtbfdxXra5PHzq3TdBHkyg5ekfTqm0A0t47bGHIgxY3yRIzdA9rlPsfkf/w3Z3Z8jGo2p7H0JX/Pmn+Lffccv8ObrbuQT9/05//K3/wUnHl9hedlz+LqCTIrVdHVmJ+HS4hrvv//n6HVklaVYOI8XP4QMTOGUSYiILHYyOg1s50F45Vtx171EwBIfT3o2pYifrm7gLCbXJ7QiKC9zVNw1OgLMMJIl9vpMYxrfR1UZPgTwDpVRyvMaB/nWg6/lh27+m3zzDd/CjuouivWzFGc+y/jkRxme+yKdhdP0N9fw6z02dPz6/Qc+x4VlRzNvcM/9n+W9p+6m/6LvZfDSH8ZXr4InH4SF41hjntMHHGt5i0ZyLY3KLogyKc0UMYdJXESiLwIrSwUPPvFZhsOE6w7cRTH0XDfhuK7rqd7ryB+J6CyZ9mlsdB7i/NLvcHb5fRStn2T05tfT+cxvs/6th3XL/wUGvftxVkDSpxbPECWOTvdeqpM38/AX4F3/16/QPrdJMcp0Bi8IYox9RFxxMrxevEkZSt5e0HfSU8MRybVFEThLicxxw84WlSlfRkXYCtHGz5JtPILJ/BQ4nIPqzG6NIKgMN0mSiKkDL2JiLmLw6E+z8Zl/RbPS4GZd7L3w5lt5w4GdHJqoCIDSLaszcf4N9D45T6HIpjCHr1dwMljdhRW6j5+m/YCM/ImTuMVlEq210H2PO/NBkpWHiasxTvpS0+zzE7O84A3v5DWvKnjtjR9iqnKW8I+99jotzdWlP1wmlq54RY9mRhKZFCoFG0kHu8oPNFYC1BQNnyKXV9fW9P5lft57dfJESYVkYlppnUhcq+hMmjSnMTPKsDuJVT9FY+d+pvcdZkrn0vr0NJVGjahSgagqC16hVmswvWMfu6+9lSl9dupJAc8uLNNZO8/Rc5/jkZWzLCtyOLt2mpXNC6yun9f3yodZOfsJhsufY6LzGNfll7ghkTLtvpUD172aHbe9nP0v+ComDtzAzhd+Ey980zvYtWsKS1PS6rRwZjgdDzJdJNJuQXcIG7oA+cyfcs9P/Cyf/Re/ybmf/0383Y8QdUfkI0d954v462/8Gf793/s9Xv+CN/DIU6vc+0nHww9oLFcwKMbcsG+KHXNw5OSn+It7f5ZRbwOsCVobwatgYnYuwGcE3Y0sksBjisPXwHf+ALziDpDXO1GJWJGQ6h7yYhLzu/BuklRRglld/aUsmi/LxmS6cGpIlq9o3sT3H3w733Xdt/PCva9jWqCkJaN6/hGK0/eQXnicca/FKK0xHkRkF5dxZ1Y4cvQiZ88V1ONJikyyDEu0d7Hefx+tQy+m943/D8O3/witd/wc5970zazMbDDViKjWYulBTq49xH6/VOcWqsVejQORg6VOxh9/4s9pb3b4lhdNc/vOguoY4pGndlZ5fYbqPFpwYdETRxOyuRl5ehjn2gz4STqjX2W63iBO9uLdASIqMu1VBv0FgX/IRH2Rf/d7f5cf+dV/xpt+8Pnc9YpDpO2chBwX+xK04da8cJJ5kQsEI8aSfwjf02JEpnC5P+rKEy5yYMcmJn5HQT4yAgwfoqK7g6K3jIYjEnBqMhwV36MiIAUHRlKjsvdlTO+/XuB8itX7/h39R36fvRMz3HbD9bzm0B4O1avsaL2VwT37SIshKHqsNB15bUyaj7S3iJk7GsxdP41Vxng5rnz5fopFRRSDJZLKhICJGGpa2QAbbxLpmOcX72NiX5dm4yztdpdWd13R8klwjzEcncaKC5LlIsVoAT86LzqLH1+kGJ5gJBqMT4qnWk7jOlwAtKb4sj8zw2oCjhTc6EtQOZVaVQyuYak2FG75InDViKgWETdjanMTNOZnqE1PU5+apTkzTWNmjrn9B5m7+jqmdh0S7yZlCJrEc9fiazup6/y98cXf594P/kse//QvceELv6IQ53fZ0XmKmzXu7Tuu4eYDd3Jw723M7DhAXK+gBRBPzpHMXk1lZp7GgeuZP3Ar9cikZBtEigBsc5VUZ/e806HobOJXj2Hn72fhz/6AC/cep91N+dwH38NnfuiH6P/BB4jOL0uYOfU9V7P7pq/jW77tP/FzP/pevvbON7D4lOeRBwourvRo1iZ55fN0uSLkfeah3+SzR/+LgK0lxZNYHFMkpneHD0lsstEFQjKuUae4+U6Kt343fvckvb6TMYoY+6pCxCnM1XBSTss6uMgz0tGi1++jaXhJ9RB/Y8+beedVb+f6qVuIhyNs5Qx24RjFpeNC3FnGa5cYDzYV1pmoSb40ojjVI1sZ012PybOIUTYijVZ5+YvhFddcT9WrfHicTv8LHJ96L6f4Q5ZXfhXSxwn/8Eqvd1pKs4CN92s9S2wMP8lKa4lW29ApjfUNo6/Lv+n4fiaTLlkXLumz2qkNODn2LPQcnaOezWPGKF3U7X9OWzzcWP1lWq0TNBLPuBgwHK8BsS5aU9qtR+l1N+mPp7l06aMsXvpeXvW2z/H3f6rO3O6GwugCBUBkHlGhcT3aBoXLBTRjoEgpp9CYI/rDnuQ8JrKBwJlBrk5yYugc76MqDO4nufQrmACeOicQFuLTAK/zc/j+LBFS1OfJJ55HrbmfuatuF3g6ZMUyc/WE66/dy22NN8I9N2rtXeLpinTAk0WZxgSr5kw8r8nsHfuwZqJxO9jSZ/QV6345iGWKwUDBUhc/7ikS38DrC0yg4swnsIuKANqO5mSDjfEKG51LpNnj9FYe1pH4Poabj1D0HhU/jslJLZCOLzEen9H+L8gAjqhWrqFav4VstKh4BWSx/ZeQiomiiMrEJFG1Jgb08VkHn7axYUcKmlHEdcmmqo0lxC5T+zB4RqVqIqg1EiZ27WT+5luYv+2FTO6/idqMgL3rILtufgnX3Hon9akJrt95NW/cfRWvrBgvn6rzVTuv4iVXv5Q7bv0G9lzzSkUAN8gwzGMTc9jkTgpduhTDttbjcXmKrR8nkiezpUdJ9MkvmdhB0ukSPfUhKqc+KOucE/U3sKP/UaHte+ifOyvPNBQQe/SszyPHHuBjP/i3af+Hfy8tPYJfvFcCuQCjPrt33crf/rp/zU983Y9znSzj2cc9X3jgopRowOFrqtQqGR/6/M/w8Uf+H7UfIWYJpBFU6iVwzYMFxOeFlEO8lpFw1z8Pd8tdNI93mOhVQcegyAmU+jYa/pXI3vA8g85F9hSO1/lr+O7p1/LXdn4tt0zcQCzvXqydxS+fJV+/SN5ekYdbFYCWGecdBhojTwvdY4wYLLcZlZFKyky0kxk/xUarx559nqtmkQLM6Y+TEkQC32/Q6Rxl2LqXYe8EvQzafVPIPyZOJyBdE6DO0BVPTJ5T9oyxTxiGW36BJ1X7cVHj9Kpxqa1h9fXAO3XLDZyMgtiZd2JWFx1rnQcYFzsU5b2JPDL6fU+ajqSk8nJpl+FwTqCpqWweF++m2x/T2/w4584ucPenzlCIX+OB2N1LJUPxNxKZxwSuWDf9FnvGfiSFz2hnBSOF+0mcU9N6guemMHLtwcQrrBAvf4/o0vs0SEzhEi23TqoJstYpaJ8mGmyS7HkB0dR+qodfxa5XfRfTr3g7lZe8lWb1ZkZnb6UYaz3aQyHroyFwFFSiMTtePMsugTyvGOPVM6QLf0H30oMyvGfprC4wXN8g1WdWG3WI2uvSv9PYiSMyHP9N+SGcLpjvnaJW65P5dXyxypkzxzh5/L0snP9vrK18hGH6FJlbkxFYYSw5Jck81doB6eG87lDWCeAPW+crPc45Yp2ha3tuJ67PapKccWdVSnSOTIsriqoYIqFKsZwVxKbd+jHmUnntKvW5WSb37GNCIK5M7yKamAF5NWp1jTeNS4eYGDlsiZmJsU834QeueSkz8QzVHS+mmFSf0TpusKpJxqA7AzdYwbXPb1EQxKVHsWO/C0/+Btz/6xT6vEJDIfDsIZjRDTtNfPcx8nSZXLfVeQ0qL9jJzGsOsfON17H/665m15uvpf+KJguVU7B5HpMg0KVcev48A33b90nCnS96Jz/6Tb/PN976w1TWprj384uk3THPu3k3O3TR9Ocf+wfc/ejvwTjDCwA+cujwRGEVvRda+giXyVhKIfOZOfxXv56bluZ5+0fP8tKLfQ5tDLlqbZOrL+XcuXaQr+++mO/N3szbay/ituQwtczIuhsUm0vQWSMftEQDhvJMqZR2HGlq5zVXnbE8bL7ZUwiXATFaEY3aJLWiQV7JiQ19+3dkPSlP1hWIPsio9yCOSQofqf1O+oMG7UHCZtdY7R6lk96ro0STocTQkbw3BfB1RUT5KNYaPIvL0CuakusE3TSnLVmNi4goKVAXrQsuHM+58KSnM2xJb06QVK4miXcyWYeqU7sRpAq7p6ffweEDP8z89AEqtkasseKJA0QPJly/2CPLMobtMZ3NVLZYQM1RJKO9ei9Q96TYQ6UjUcpQ9xmdvCCWEZBNoRg4ZA3RK3oRf9qiZdzpf0S88llckeAak8R7XsRw8TiDc0+Quia28wbY+0rS1iX8TW8mCkay9wAAEABJREFUq2veq+9k8czNLD2xyWZ/VbwZkFsPV4+Cvadx6ww779qLj9V24wysfUIG+aL41GFVR9b+Wo/W6jrhJj0T6BHZhuR74kFs4Qm8lua7MLl0iYOcYOZgQmV+Fov2qV/E6vIFjXeOVHoVJbGOu49y8vSfsrx2N0+e/EUeOfIzZOMRcXWfZKtt+uBxMAlDGqD3rZ/y+lUqFer7rqN+8AVQmZZyjQifzDrry7QWzurb8wk6C6cY9NtSEi9lSIniCtWpPdSn5FnFNJIaLqpQmNPQjvb5p1g99QiZhJp7RxzHOKuyfuk8C595D6c++mcMjh4hPn4P9vj7sSc+gFtfhNo8XDyNP/MIxWig9eyHgTiRTsEwJR+eZBR3WUvPsOiPc2Kn8dTtL+epvVM8Nes5+vy3cuLF34n/4Z9k/+/8Agd/819xw6/9FHf9+k/x4v/260z89E/SfclrKa55PSh6GZ17GN9qUWj9frpJ7cC1fPVb/hl/9xvexWsOfD3dhSad9VXuuPoWbj18Pe/77L/g/iPvBpwchUfxhrIRPkqwKMa7SFyWfk00KW66nsrBa7j+M32+5tfP887/eoFvfc8677g34psv3cRrulcz28rJW5vi9waDwYYMS1veu0X4ZjyS8o/1+Sg1IxNyvXibp4n4kuMF4HwUSR4xWVGQynP5wrE+7LN7mpJqWlOhvkOFhEVhRJVbqcaHtMZdAuYuSK7B+TnWe57lzRb9Xo+lNQFobPTGjo2O5k1NOpOT6i7g5Gl44MF1VjaH6LM2mypbH+T09NlJ/oK2vPb5xxztoWdlYYNO5wsKOU+LUweoxQJ0cj2+mKLI1tlc/w26/T9mz8459lz13dQre5n83Ay7H57lO3aPeWUjY25njdtum+Oaa2Z57ev38vqvO8Q7vvNW3vaOa5iYq9CXwb/6uklqUxU62kNRiA+54ZQy9prHUUhCUljJqgfpSaJj34xb+Qzma1CMSa56rYDr4cL7YbBGdf8NmJOh6bSJZm9l8bf+jNOf+v8x9ReAklzXtT/8OwXNfRnn3mEeDUkzYrQlmWSSY4gZkjhgJ0787JDjkAOOw+DEiV/ohRwysyWLGWY0zHOZ722mwm/Vdd77/m3VdHd11alz9t5r7bX3GckTLFeXWF5dUbnRJvQAu03/4W623LkZWyQclBbwK8dpeXWSfxtwevI0zsk2uTM+Ya1JVVvQtaWSysuS4m2ZaOUlaISYloE2mjPsUzYfHSpiFQbo6d1JLnONQO7ihV20OmUaSryFwibKzTqnJv+bF86oSdppUOy5mcC+RnZW6BmjyemfpF5PDkWIFhohy2NZBjftkFUzorDrDty+zWLKDtW1VcmwRRaunmVq4gyL83NUJAuj2MFkBiCtiHJc1qVQEuBqSqDADBtVLWAOwpIW4JO2s7iaaGblGPnFRdrnHyNceI7O936Z8Om/h+VpotPPEz3/PXj+IeqP/RXm3JOYqedB8rbRPcTU1us5feguzt/+k1zstliJqrRSBdyBXXSNH6Vv5B4GR+9gaODljAzcw0D/LfQNXMNQzxFtKe3DdfpZai9ydulFHlv9Jsd6Z3gs/gKTW0/T2tChkw3wMtCxa/hOk8Fdt/Ca+/6cN9/1l4xk71JgXmX32CjbR8Z48Pk/5+ylB+i0yhhlHhNHWMrqtojOOFmFlo1JZwn6Bgm3DFLBplM2yijC1lkfprz1YKl4LTmvQbleo15r4UmmRtpaCqSCkqCNYkOghlEgBeWH8XomjEWcnnYrOq0mnmr7SHvykRjdMg5r2lmo+mUGe1GmhEw6JvAU4Krf3PAE+VwXaZ0jmsV4C5K5BdpRk6UVmFwIuSTVUaqHVKsxnrZLXdummItZb4Q5Ot+wOX0i4OKUjz6unw88h6YyaNUHLZx8Ppa/bcqzNovahvPtB/D8hmK6RMsvKezShFYsWR2xVDqpZ32VTG6QLQc/Ra5zG5F2XPZ9cBf39XR4+ajNL/7O/fz+X/wQP/mxw/z4z43ytvdv4Z3v3ap+5w3k+orcfnONN72+QJC2lQccGTgGR8GufyyxkdXWBymY0Ermp3gX6dnnfwhn8WkikViYrpHadBPls39K+aEPyC8O1r7Xk0rJL093mP9qg069gsyPkyTELosg59O7q8j4LSM6F9JWlvbap6V6lqkvz1G+OEHu2YiuqyHxXEV+rxEHDomf/HoVvzRJq7ZMGNroCsS8yMX0Sdb3a+fEThVxu/rpHdxPxt4OuV14qT1UfY+aV2Hz9leRVYm5WoULC5McP/M7LJYeIVmiVomMTOILYdvSZx0YveuIYmzbJZPJkRsVcA69ke4dL8MIoH6tRFD3KC2tMae6N5HzlnGJTQ5sh9BYWKI4T3Wd16mBOseWmyO74QA9Q5pk+QzBxf+gfeqfaF36Dl3OMoMDo5LwLvlCoICrYbp3w447MJWzmLnvkdu0hYYaIFeGUxyLznDJatAc3ENu+GUMbriX0Z5D9BR20FvYQt4ZwDaOFulTVmPv8txXOH7pL/je07/AFx/4af7+yz/EX/3za/js/3k1X/6vH+WRb3+Sx7/5Wzz60M/hN6s8f/kLHK/8I0vmLMvReRaa32Op+SUdX6XE4/RtHeNld/46Nx38XTLZzWwZzZGzjvH333gTx099kVjZw0QecRwSui6xZSN0ydCGaGiE6Nabibq70CppaJYVkWQnX6RDKHnq0xBgG3VbzA2dmq9zAbFjEbkOoa0xTKwACQk6gYIhJFKh7FppUlZeKsDTGgJlrpCk9FhoVsT+IRnNIVZG7rQ8Ws0pKo3LpHPXYGdcOsG8skOTenOBwEmRy+Zx0obltVhbY1BuOUgJE+l+EwZYAomJLVwlg3yvy3513T3boia/t1Ix5U5ExY8oB7BQMcxpO25JpPHCIyHf/xfD5MwyxnkBF09mWcEP1wRwm4rqkHIHan5I65/+hvq//SPBW99K9Me/TnhmkX513ff2FNiw91UMbrTp692Ma0Q0L36JT//xd9WsOqFSK2LTniY33p7m0P4iFdUckaI9lJ0R3tEz6Mh+LZ1RiRLnbyEaeA1xoRdjXYBMhdhURbAVnM2/gjN2P6Hi2B3ZRetiidk//w5ekMJTj8h2fFIFQyZls2FTF9tv3iy7xST4qJXPKiGeY+7qFUpXF8lf9ehfiTGk1DsCe8nDvbpCFAV6Vo1aaQ7fjkmmiV5RI8LU5XM/xpm+qLmlSBdGKPZuV2l8DWHQ0CHbBZepes9Qa08xefkScgOr5Rbn1KNq+Q/9YLhY4yoaNSySM6x/jHXy/3+ExJbBVTDkBgbpPfRKNt32LkZ3H6WQc3Ejn5QIwXULCsC87o+JIw/LpCX1W9BYkZGqOsoKvCq0ypLmj1B+9vPUz36TzvIqTq5bz/a5UHF5csZQd7dj5YwmM4cR6L391zB5eB+nbnsr5w/9MJ3Nb6R3UODuO0A+NYCJOuoSN5WF6pRbl7g4/02evvinfPeZj/GPX3sn3/jmJ3nxgb/k8e/9CY8/8QXOnniS2ZOnqF9cpLs1ypbMPjZmt7GlOEDB7yMX72STcy2LZx/kmRf+iDMT31OwtKmHDr7VrecEMupxWsGL9HTb7N/2Fq7Z/C6OHribo1tj+pwGpiOgeW2kuUlsqZSgLZAKSFLZ2s1I3XgvxTe/Fl+Wr1uRFINFJyGECFrK3vWKR1VyuVFpE0gRRSnZNZMnSuWITKQxEdh0s4gkjgOC2MNksqQyBWLVx2EYYoyRTyx1sD3QuH4npC1J2KhBtdagWr/IhDJYtb1Go1nG2GkdOUorL5J1CoyPFBkfttg81MNQMYsJbWXfGF+KAmKaAvNqOWa57rPn0IiC0FaGjmjnYvyeiFk9a16d40WphQUMayVHRGKYm4g5+6Tm78YYy8dyLQE9YqkcMiNCWFtBdvZpX6ky/+GH6Tz1zzT/8F+Z/68ysa415yf54nt/iie+/kUi+yoZkfuG8Xfwtrf9CBvGI+68u8n41iK53jI//ZMee/fGVMq2yC8iaFrghSJHC6tmYZo+YeFaGtf9NbVr/5Pq4F5q3ovYYZZM3wju+E3EIz8kIFZpPv1F5v/wqwJxTN1bUwy08OQ7Jw3ZkSzjt43jat14HRqrVyhXpygtl1i9tEx0oab+TgVbjgiMhzFgx2AmanTOz9Fo1/CCDpHm1xTA/bohqtn41YhYn53pOdzqCnGqi1g+LihJxJmQIFqiE05gpwKG+m+ir38PA7keXnvTe9g6phhefhFL+CR5GT0wjjRgGBEKuInsE1UoYAxR4lQFk23EfpZDtruXoX03sPHl72Pb0bsY37WL0ZGNkjQpZXBFU3MRq75I3JgGSWK0r2sFoYLEx5QmaZ35GpNP/+u6/PfUIDOjI+TGDhOn86yVz9Mse/j10/jRLCuZJicLNV4c3cnS8F0y4i0M9x4ia+fxtcfSFqOVm1e5tPgYT5z7K7748M/y9//1Qf7+i7/IP//LH/Gf//IVvvSF43zl6yf43vHzxJI9+3bewub+azm8920cvfbNbJLE75FzD9/0cxy6/ffZe+Nv0c7uZdnaxkp7D2fOT/Hks//Ggy/+Gc9f+Q9Ozn6PicosVb+AsXfL0IMKjCrZ4hg7N72PWw//KgNjh1CawRiDJbltN1tYapwhJ+M3FGR1wt4CXW96A9l9O2Vz8NJZOiLYZrUsO6yxUq7RWCsrZqqYnGwvUo3dNCqpiTAYK4VxHSxHPjLR+vNsR9/ly3QqReI2xwT4QUSMBTo0vAg3piGgN2oxVdXzJW1ndapVkUmfMsE2+bGLyKsSh1MMFQdJp2z91lDgB4z2ZMgYR3OKScjfix3WWtCUDM64I7gZI9BBV49FcQDclFEbJaS2pDmmwOkOyeZjsmk490jMxZMGo/Tjul1YtovjouttnECWqnXIvPNGcj/yMibf8a9MfOZhVgJDxdNqWgHlb01x4l+uMjP/RdXh/0lh+Cx794+x9/q7OXhEIC06AmKFQnGV22+zZNtQJZVZn3vUAtOSoRIQtSHI78CrX8DzERGu4pDDzY1g0i5WsY5deQZr6kHm/uy/mHlmgulGidxt3RitJVBZlJLy2X7zBnrHXCK/yYq2PS9eeYErly6xPDVN96pHt+S1E8RSbCDjCVeg2+QVfZ1q4qs88ltpNYBlA5VIrTVDqxnhexaeDhoegb+mfsksC8sPsxaewc3ksVwZ2ummkN1Hvridm2/5ZV7xyl9jfNsw41vuYdvYL2MZo4fqH+FbuI7FKD4ddY47AqaviIqUJYR/kENDGdnINpYcHaeKkvJbGD7yQ2y/813rwLdEBJGaAX67Radepr18Ea88jd9W/VWbg5VTNC58nfLFL5PJNsmP7iDdfwPpoWsJ3CwNAg5v38AtN49Tv+4QLxx5O5e2vwF7w1vo67uBHrufqFVhqXKZqfKLvHD5n/mvh3+Oz3/px/jH//wkX/vGn/H0ww9z6cw0a1frlPVI9TkY3dDHbbfezb4dB+HqStAAABAASURBVNiiZxGOMrJpB9cfeTV91hAXz5zjxMVTHLv6NBMzL5A0GoPKsjK9x57iDl69/6d549Hf44bh95GtdrE6e47jxz/H48/9Ld996d9YaBTJ51/JYt1lYW0NO32AMNNHECpaYwtkLxO1iRNji9hi2VXRBJFHsGkTvW95FRQKdPKWsnubmtbYWF0TH/hyrIclaWgcW9axiXRPLOKI5bDIsgkxJC8bG2Eay/OUtapEnQ62HOfiEsQpOpKGlhPrnK6WZPVVO7caFrWSxohG8KIigz1vJpe2pMIWGewfZeeWtzO/mmZ1JaDdgHJFQefnGR0doyZhslqNSNuBSMdidMimmPVJZWKB2KI3Z5HTke+O1gHvSDcvTcK8sn/bhTjjrIP/oa/Bcs3ghxVs2ycvoigWAvI5Q11d9Vb3BapdTabWQlZ8Q0kKYCW00JSwe2J6Rw1TVwMuXl1gYf4k7fLXcMMn8NSjaLcaBM0NVKtFfLmiqfuVaAV0Q6ctO8gG4cBdtPd9lGrPBjqdCfJuimLxENnsNjrBqrYTr9IKL5A9fAh33y14e/bAzWN0etqMvm4XQdjASscUxlIURhy5tKku+gwXLh1jaeYS/mqZkUZIr+lgqUyQ6WljCewRgbEwcUTKMrI7WHMe1DM09Xu7atFq6xrd0Ene26FwaZHuHcEeapMdz5Pq8+gfvIfRjb/B4MBPqGeyW4l5inTqBPnCjAjicbJuibGx+zWiHhRK4nUUGM1WnVa1RLO0TKO8Kjapi0kCIlnJV9D6CtSQWF4KUYwpAG2cgWEyo9dg924klH4JxASRnaHTDqiqk5g0ILyV83gLZ2hMHZNzzxC5ebo33qh7DmD1bcXuOUCUuw6GbqVz61tZfe3P4t30CXrGXs1Ibju5lCsWW2apfpnTU1/n8ROf5fuP/y5nLj1HrdakkBokb1LEDVuLg5bkpK/nD2/q4q3v/mF++eN/ytve9FauP3QHg30H2L1/J7vH93HhiYf42ne+xIkpsXM1w441nyOp7dy+4x3cdd1P87LrPsZNO9/DvvF71VV/HUf3fJh7D/4+b73xi+wd/mmWZ3p48LFHmVu5pGZPmeXLf8eVq1/j+MVnmZo9Q7mudftrxMYmdjMY2wI7Tew4GK9GXF8jcgSIG2+ieO/NeN0pWoJuU1EY+AYUAGQtAt3WUqrxBOJQJUqoujBQoy/Qvq3fqRMEPpGBUASQEGyrVqXVaulEQExATc8vN330ESlDAs/oPcZrGZrNmI3DB+jrG6dUeVq/yZ75frpSG5lWTRg0rpJXyRDZPhWRxaWlJSZn57EsS9OL6S/a9HbFDHV7es/SXewisiIiJyB5FfPisC6LTCEm1LPmJwyTyzClZLLqW8wsxxw/DUurMb5iMZOSbex4PahXRQD16hDT35hlKQhZ0XOW3Yh5L2K2otH3GPqPRGo2xeSy+8mnttFqXmBy+irzc4HskSKiJk6tkmwHLlVjfY4JahGdqpHPCrQP/ijegR8mnemhu3svlsqilG2IZc+U+h0YATSwabflqz372fZbP8Lou/fh5CLGX3YLB372Xnq2wuYjfSTXLs3M8dxTT3L20lUK8tu+XIaesEO06iOBIhdYGGHEwsbWegMskXeEduBw9UdeTZBUvkjLj9bJqSNfye1STLaILyQ8fYp0oU62t0FXYZ+afA2qze/Q7nwDy6xiO2lsu1+fB3GkkLA6OEbUktSOyd5lu9OkVSlRX56hPH2J1YmzlKbOUV1ZoV6vS/K0lWEaeGoQNZWx25KiYatDlNSG7YqMtypC8ImDBmFjEU8dwvMnnmb24kvUp04xefoYywtimTBNqucgVmYTcToHJkvDWCz0pZndt43omlfRO/YKBrI9krptltrTPH356zxz4m94/onfZu78Q3Lqdl5+848zNtpDbe0K8wJV06uIfUM932LTaB+vuv9tfPxDn+O1d7wNO5yjtDJL99AuhkaGyUkCPfGtb/Ef3/4Gi7PTbPUK3Nd3gLG1NqsPfoXyyUeJhJxQJUp6eDMmk1GWLClIlki5Gc5OP833Tz3I1Mwklfl5qYAXafgVLk6dlu2exV5+kMrUV7iiZt7U/Jeot84QShnFIkxLqigSSIzsZLVKmHaNSB34ntsOizD7RVSxgGLjdmXIDri43UZBF8m2HsbyCa0Q3xLZgiR4E6IY4xgQQKyUBcYmNC6xCCVMAkmnVgOPWrNByo6xbZvAN/JjTCbTxW1Hb2RkcIRCrsjI8A1Y6ev0LDh/4VmuzD5BpqdF7wboH7DoLYZ05xyIOwJ0RF/appAJGR8S0Hsd2d7nwK4ejGeIQ4dMOqJrFAr9hnRRz+u3RAAW9TWLNYHYbLK44Y4+TBwrxmw8Ad9J+Vg2bBnbzAYlkO6hV+LctpOaQOB15bF27qb32hsYe+Vt7H7nUazB3dxy8NMc3PYpiqndsvMWCum3K2HtYGpykInJFkkHOnRiZlT7rokgGnWoN6CmBOHlmqSiUCVDjhhPpDlBO5ySbadEPGXS1gD54h68sC4SeZrG0imqL9bZ9o6jRMUq+z/yWg793D3EpkqzusjZ88c4Mz1LMbTYnrHIWjX8mp6nI4oNtokFcEOs/wUYAT/CUzy0fYtU6GBWmmRMhMkYbckZ2ipTErA3miH1Jsx8+wnql57C0j2p/HbNa4bKyudEaqc1X11AQyPr3fjEThbLDoEFLClALS5A3gd9iaJIbF+jtXKVysUXWDr/FGuqNZYmT7AyeY7VK6dZvXiMFWXTusDcXi3Rmr9Ie/UqsVfBLy/gzV+hMX+CHrdCynRoKvuku7ro2nyYrn1voLDjHtI77yQ9ch2lgW5mNo3T3nYTfQO3kEv3UKlc4IWJr/PYsb/iuYd/h9qLX2SH3cXrXvE73HTrmzl38j/5xsN/xiOPP8jS8pqyvQzjDbBv5+t4zzt/hV/82X/kza/6eSwWOX3+2zz33GlaxlZAbiBcbvLlrz7MAw+/wA4X3rZhiEPxIsce+Gee+M7XOPnYQ5z6l99h6Vv/hL80jZUqkuodw+S6haUUy6sX1K3/JeYX5/Q9S9RGsreBY2e5/dAfsX/vH3L9DX/GoWt+AV8EOX3xc8xO/4Gk7ndp+/P4/hq2F4CcabVXQcERdNYIsmmc3gKh6wjgfRS2dmMPOLQtBYPOkU2tgySOUsTyU6KwYq0wUOAYy8UpFMl2jYtwPUqS/R0VobaxSEhlKTSs1OqyLeQE9pT6LWIDFrWfvbh8lbXqafkuTzFVp+C+pDmU2LyvwL7dKQZ6bNIZSAjFFvn57VCSVkGoJdTrIeWKTY8yUG9xRE20q+zasoP9O3uYmw1oSBrHCua2uud2HsnsmO7BCKOs3JQ03bgx5M4b6mzsi7CtkEo70nwNRhLGpO5gdPxPSDdupnfsNdz22//KXZ/5Fvd9+uu84Y+/wZt/7yvcde+DvOLgk2zOf5R05w0M9n6BnVuf4PC1/8ztw//E7fw5tzd+my2L9xCUU5xYhIVSLMKGdj2GfW/EHtqEHy4RRRWiuERAHc9bpO2t4QerRLSECwfHNElKJjvXx85ffy0b3t9L0L4su/h0v+IGUtrjXpbSia0MBzYO8JrdRYpuG6q6pGR0v0XCw8SWnpGsU3YQJCP0UlnTkVpSLgAfMjMVsjtfhn34ThICaKqXUtf5mmfjrYTUTs0RKmGG/ikl4OdpRat0mBKEL8vmX5TFVzFWqPjcRiGzGWNirMTncRwTGxvjuBg7DU6aSESQ/CWY6sxZSqcfp/Tit1l87kssJMcz/ymwP4NfqVC69Cy1S89AbQF/4Sz1+XO0Viewilk2HbqXjde/no1H3rRexw/c+gF67vwIxaNvIbXxAAuJcTYeUQDcpEmluTj3AA8++ccce/IPcS8f47rsTl5/68e5561/ALuv5wvP/pH2qf+No9sOEmhfeaBXCsD0qz45wm13vIOf+pFf4N7b36dF+jz27B/wwPe/xCMPP0lUTLNz801ybo1vPfBNZp84zdaVKhs1/2Kqj1177qJnpItiV0Rvn6FaukL70hOEJ79H58wDdCZeJFqbxrIcnjv7CGsqcUaHNmNbAZGIsd4sYxuLjUO7OHD4DfQM7KFn6CDXbHoH3e1dzJ7/CtNXPkW19gWCaFqA9YlMiljGjzurBCtl2kmppE67lZIfCimqJmJqZZVSuU1kKShdG19O8QSaIHIIDUQpg5VyMck9Rp9jn+XFK1SUtuIELJL2bTVWV5TNy5LyFmDiSEECoZo7jgJseWGRk6efx29NUa0/RaVxib6eHBs3HKK3ewNJRrCD5HpD1ImljmKiWHPUoWpCsjGkJ59WIHucvxyRdfZx9x3XcMM1GQVeLDKRPSXVmyKEjhpRORFHwnOpYsiu3RGllo+WxOVLPYTtLeS8e9jS+gTdix/FPrWT8MQgew+/k623vJLi6EaVgyu0JxXo1TZUmjgK/rjRIFA9ngAxkmFiBXZm03bckkdvvIE9C3exffkoe7ZGqFymWTfK3UVidzOtq8+rO/4k7SnFc2STlLB+4FLtzON7q8p9bWLLSP0clM0HZJ/LTF/+FF7lNLbbK4XVxlouc/bYi5w69yy704vcc02BQrGM1Yl0P5CULfmYKjYrxEQ6lUmyu96TzwEBStAEKslyozuwf+zPGfjTr9D9518k98n/xN95vWLXqPQJiUpop6qHoOPq+ha+V8axYlzXJXQnwM0SmDXiqIFx8mBsLLuClQSq0QRsZQ2jw3YzwnmXjhwJAQTthjq0a5Jbq8pKKzSqa9QaNWzbSKLVWbn4AM1FgXv5rKTLPKl8L/kdNzG663oBeAv5rl7S3T20Z8+y+PfvpPP931Zgn2XeblMr9MqwK3znid/ga9/+GJce/hfcExPcpYbZgSNvobF5Iw8sPMjnvvgx/ubvP8ILqn3OnJ6msxoymOvhwMFdfPRDP8dHP/Kr/NDr3yxHLPGNR3+Dz//rhzgvGe1I/hy4YS+vuOmNki4Bp77/XwQPPcyRqMO1wxugk+HC2XPrJUtfvpdCAUxkZBSbhdknCdcWMLNnMJcegauP0rz4NGcnnmXjlqP09myQk125LcRR+dJurnL2mX/h1CNf57nvf5Hlq8/g1cqY5iZWz/Zx/PELnDr5Zyyv/DHN6HmCTITvZGkp09bW5ml0DE3j4quILq0tc/XsBAsXyrRUHvmENJptWqqzPYElUEAi4FsCOooQX+fiMCT0K3h+HewcqVQKQ0BF5FGW5vMFetsYNFWEfYHQQFJGCLxRJ83C3DMqga4QGQdszUW7Jc22z9KKJVvoUsnelJsmsKFe1bP0vEbDJRdbFFIrmkZLSmueY8eO0Zcd57W3D/IT93fzylt66Os1OE6A61gMDYXKxPCuH4FNwwM4q7dT++bLCf73D7P44Xto/NIryT5xPc4TgsRzJVJnyjSfmSCYWSQoldXgLTN//rwUZEVN3g6B7EInJKp7ApYspXnF2o0x3TmssVGilkf/sq8KAAAQAElEQVRgGXY2jmCv9HJZZcPSYkz6ttfhbR8jbgzirOyi/uDXaFevUG2co67eCt4snjcjoGptypeuKULsUiqfk/3qwscgFjklxIbKyeO8+NRzHOoP2ZxforF4hqWJNjMXUR/HFjnAWhMaUSD7RniJZ2Rn34a2PrcMeo7Bu/s9tP/qvzG/8JM4w1mK/T0Mv+ENFD/9X4T3/TBdt+6i58btbLj+DroGetbn59sRrutjrLLed+NaBzWiq7nKFv6KTHNJMXVMcwU5ycK2XFw50lG7PpUvkir04WS79auDH3oa1CP0OpI9Hh0P3FQOJG+63RQpyfNUNsPg9qMUNuzGxsdqlFQHLhBELthdNCttMq0LdHX+lNTMpzl7+W958pFf48xTf8eWVZd3DtzBD9/0bjbf+XIesgP+4uE/4U/+8if4zy/8FSefP0u4kuJaaxs/ldnEbY2tjIQbuHT5YZ545nN89zu/xT/9+0/yqd/5Ob7+9ee57ro38LKjr2BoQ4HrDrwT1/SycPzrDJxb4q6dR9m4a4TNhw6xaf8BRjcVtZUzRV5r70lvwFLGy9nQ07sdZ8fNWP0bMXGHWPvKyxe+y0pniR3brmfj8EFymQy2bRPbFu12nfPnFzgm6f/Ev/45jasnKPYNse36H+boHb/F5p4PCPBdTJx6gPmZ36EWfh9/wMP0pggDBVPcJj8wIhmWonRlFf9yHWsFLKW7kgK8vFaiXfPoNDvyRZuEkHzfx/c9Ai8UWXkqeUr4Ah7GRnGEMYZG4FFrNZWFAyxL/lcWN8rGljKfmFzrhepKkzOnl1laivGCkGq9xtT8JZYrs2TWbzJaH4x1ZRjpGacrN0zGLXDN1hw7BsEoiI+92MSLYx589GE+/w8P8r//bZHZhTL33dHPu9+2lfe8eRNvvW+U++8Y5Eevez/3nPgow5/5AIvvP8jcp7uZfeQF5p4/x8T3nmLliWMC8zmWVQIuXZxg6funmH/ghNZsYXenmT13nplnj9NueppXG7/jEUlehNpyszoBkW/QRgNm6ybZxtME88qGGQ66L+PI299J/1vejXX9rRjZJhgapJZZxNp5mE5lVcB1ZN9lkQPaqVjR/ROEdpNYYC9kD2Cnd6gL7xMEOmc7sl+Oq//5RV42EjAUVpiX39ZmY+qrRuMYlGGQSUn+9pzcIR8463PrCJwNOaljIMxvxPnFz5P5498nvG5E85J/iTBWiGXH9O3IsO033s/mv/gJ9vztLzP4uhGNXcW3hrBtFz9axcRZiIokDbmmd1ZznBWhtPGDOn64qvNGT5IzLcsW66Zw0incfJFM1wCZ3g3rgI8sh0AA6IQRSbc3ToJLRkqpgdO39xX0b7qF/OAO0rkscfksdmdFhnEw1gCmW6xa6KfnhjcxfHDbemCn+rLcmXf4kb138uEb7tXG/us51b7C7x7/Jz73nb/mX//xr3nsO8+xOOEz0Mry5sE9fPplH+ITr/1Ftnbtksy02Xilhrma5uxUhsefbfD4k4ZWZ4h3vvetXLvnFqZmTzI++jp6clsEgNMEZ55hx3XXceNPfpz7/tf/5vrNR7hzx4289k0f4+iP/y7X/NBPcPDtv8gdH/5Dbv6J32H7y99KPpfGFvHZvdfIGylOXH6Y/pFdbBjaQ6EoRlXzpK97kEwmR9FkueOWe7nvtW/m9TcNMuTWSHdtoGdkO1uO3M+t9/8Gd930Kfr8Q5QvT7M49WeUGv9JPBbSfWA7uZ0DFEYK5HI5AtWPkbKmkfSrKRU01xq0Gi2q5QqVcpm2OklNgb7dCGgpY1fKDVaXGspETUJjkVE9j6Kro65TtbEitdBCnsYW0G35kRCpEIu05VBeMSxdLTI3mebCKcPcxYh6JWRl0eLKRYvJ6YDV5ZhLEwEzUxXSIvcbd47w8kPXce32LQz2b+Ols5Y69CGx1EFZ9ejUpWURT8Cp04Zpydq8vY+dSx/iyBO/zsEv/AYDf/RKev5xO+a5mM7CqtJCCVsEFWhiS2aZyy+d5uxDL3DuqWdYKc9rLtNMP3qMme+9qLiy8btznP7Ow5SeO0MgcAdSK0kSipLMrha1X9dIyw2RGwKYoVmqEwgQ3WvdXHPb69nzI79Euntcvxslt81qfHUTqK6OcilM1CCMmgQi33p7mnrnPL6ZJLbWyGS62bX5hyj2HBHBtnRvN2snTzC8eJ4uq6GSSetpQqcd0ZbKWldteSAToxYMbtHFJyDKGpppXWcCrA376PmNvyL9/vsIezxSkY1lWYJ5jMGR20Q87ZN63tchqkHcwHOuCo9Q7P4p0vlXYGdvxYv0IHtO5ORpXQ5N/yXdsywSaOraSONYMbaxMMaQPMB1Xdx0VpPqIds7Rr5vA5nCMJabVgIwmqYR6/vUqmUZ3cXqGiVVzBEFJRnIItO9A6cwhFUUUYzvptDbTzZrk+9NQzZHuJaD5VV67CrdA12Qz0B6nuXKRSafeh57tskme4xXD43x87tcPnVwkDeMdNO18Airp/+dRjvL4889yonzDe5w76G7XmH30T5267r7Xn8NB3e8gjPHv01f381sHbxZbF/FXjjL/lvfwfDtbyEzvp/qY4+z8LE/J/q9x8ie6yLnHiZz6I0UblQduP9Oem97F7k734I1vkvHNbjqD2R2vpYFKZp0PsdAcYyUMlrU8UmaY7lMP9RncPwF+vYcpv/mn8TZcgOxkyKUPWOt2+7vo+/gK9h+4FcYce4hnk9Tmv4Oiyufp907SfbgOD3X7yK9fRjPNYRWpKBo06mHeCosm7U2i0trUgPLLM2XqJTKymg+leU6a/MV6qWqCNAnZeVJOa7q3TYN2aZZrq5nvSBJKX6M2gJEocaPXV3vUlmRoomddRKwggzLF9OsqdQrLUUsLMDCPAK6odKwODWFntlkeuI4zzz/GE+8cIaz56YolSJ8L6ZUgd5UzEF1068b28DN3e9g5JlfZON/vIv+r96I891+rNNFqtMLVE1VOTKgZcW0sRVLhoY+rUrZXPEnmVm5zOTMNHOrs9TsJvOXJrj6wHOsKeu3WjXOXzrHsb//FktPnaOz2iFYqlI6N0H17CQtNV8XH3iJlafPs7YaUFL/o9OG5kJM+fhjhOEy2cIgccoVoJrqql+PU5Q0sWUXdVf9sE6rOS/7LNLyLvHcb3yalz71FyyfeZTlR77F+PDLSRV2sTZ9nuo3v0SsLcfWGnTU6CstWFIiOlZi1qqwJo5tZGOCPkNTxje9Ip90JP+Cfe19dP3qn2G9YiehUycWYZU7S1Jga/hBXeC9KtAGso1PbFdpxTMsVv+TSvM5rPgU6VSKjHMzjvVmOv49zC+sUK5+jyDSvBWLlcYjVFsvUm4ex4okt9BQxoCxLB1yuu2SSudxlbUyg5vID2wl3TWEm8qSvBQvqtVrApGH8WsEzUWNkCaUXvKCSMYzur4f11dklJ6B1gTe2ack/TfS9nfQEMs/8Y3nufrECVh4ibhd5d03v4F/Vjb+3Jtexp+97Q387H3v4uUH72dwZA8d22Wu4iprTDOz/ALfVTNmwuRwxcC3RTfgffs8SQa9+fr3c/q5LzC3OMHmTXfgCIz15TPkqgXSJiYVL9H6y89y+RO/x0KrwurqWfzvPEX8xYewvnUSZqoivKJkTyBjpYkHNkL/GFa+B2dkK33DYwroNsm/yGFbGQHIwxUBFrOD9A/vY/TQHbj9Q3Rdcxvp8evx1Rix1POwrRRiRyw5Ois1MLjph+iLX0F66Traqj0XJv+Bivcd7L2w4Q0HGb1zp+Scs+5kXzVoWWAurTSoVDus6b2srvrqUgL4JUoLZVYF9KW5eYG+jQnzJH2XKPa0R95c39rxVGsn51DWJAGVpHvidl8Fd8pOYRuDS4qMkyWnMqujzOc15enI0OlAu2NjB4bZFZuXLto0PVe5N2a17DO17LFSNwS+w/6+a3jT7p/gvvTf8MbW33Dr1Z+j78Td5K8Mq8or0zJ1yuESK/4Sk/4VFlijmTQNNFpkYjwiKtRZpcqCt8DK3ASLpy5r3WsCRsTquWlWT0wzmB9gaGiItfKszj3D4vOPU1q8TP3ySaonj7M2c07Pm8Jrr9A0EVWToiqFk/mxAplb0sRSJcZuU8zlZY4FcGex83lc2yiG6wTxGu22DJBqcemvLvDib5zn0V/9Dk9+5A84/9d/xfQ/fxHv2RXC2VXq3/867aahUbZI1Ey1HNFoRdRl66a22DpqegbGXd9RCERq9Fj4XX3k7vtVRj72KbI3jGHSsVYe0tCa11YvUlqapFw5Syd8Fs9/ActdIpvbTBh0KFefwdCDb62xXPljjfsf1Kt/LzX3XWXvLnw9N4jPSyF1U2vXWKxc4srCRSwLG6MJGGNIvlnrEt4hlbCFpHim2E9hcJzC0GZSxVFJ+zyO5dKqVWnU1nCMgzW8HyszIBaCSIGdG9qHVZ+EicdpnnmCi5/7Wxb/9JM0r5SJnAGuqIbp1Dtq3pxT136C8iU5aKZGnL0N28phe6o5whmWpBL+7tGAc+UcprubeRm0Znfzrpdfz9tefVQsGFFemmf3tddzz32/xumXvsDzD3+enYfuZzC7n05rhSERz9CuV+CM3UpNe/lP/+FfsxTFysSuDNtm8amvUf2D36f6U+/F/OTP45SXyWazOHYK29G7m8Iq9LOqLOvJFgc238GWgW2M9hQ5fOAGDh6+hT2bDpLu24xn52jOvoTJZDB2SMq2QUeSnY1jYzl5jLJ7RmVOj+ZTsK6la/U2zNoeZi8/wsLyf2BtXmXn+65j7weOkN/SL2LxaJY9Ws0OzUYHT9I0jlusrZVZXlxmTWl0pVxS1mpTX3UIFGSB31TwtejU2ySZLBRIY8uAHRGLbOykTlfgx5FHFPhyuyGlYHRNGmMMljJ+S/vckRdiRSj4dZ8VktYxuRLyyHFftoPBfJb+aCevGngPH8z/Ae+Z+RQHnn0XA2d3k1vp0XzKrMxfZbm6pMBdZmVtluXaAkutBWpWiwp1gUrkZGyc2MExlhRjm3Ra84htZakqlbVVSe8KmaEcG68fI9NVpz/nc/trr+fOn7mLbfftZuhAkfwQdF8zSPeuPnp3b6T/yA669o3S/4oxht93mL6P3szoe19JtrgLjIORcoho4spPtoAdJ8wnd1l2oAUbbNdi5cUG5/6pgteVpjXq4GZ9YhH7/CPnOPOHf8facw9SU5lVq8RURYgNbYNVLYMqGMIowjcRgRvTkPJTVUFQACs3xPBbP0P/29+IvS8LeV0f1WWX86yuXcKWXdI9skzry6yufF/jfl++PEZHCqPtr2q+++jK3MFaZU1lzfdZK3+B6ZXnKLVnGey+hzjaxXLVp+aXZL80VWGmKf9baDLEFmCwdNi2/rR0OC6Wk8HN5nC7e8ioKZUf3ERWUt3Kdino6lRXp8iJobKjW7FThvzAKIWx3QqUEmF1Xr/Xqaj7nbev0DdeoKPxJhc85stNivk8g8U206tNlqaXmLl8lgsPOMaDmwAAEABJREFUf5bTzz7OlTPLnHlpjfPHljn51NOcP3OMicvPcvz0Za5On9PkTzG3dE7ybZKFVElS+xCXLz7KC//yOfK5UTaO3UBkOWLcR+iZ+yaZ6b/BWf4+81dszkaGVEsWj11aFHna2ByLQhnTw3/yOf7793+F3/xfH+HJf/ojogsPge2wMHuOz/zNB/jG6bO04zyxX4FL/8qrNmf54dvexs6Bgzheh7BRU20XgcbESmOlUsTNpuSygieVF3Pr0Hi2myXbM0Tv+B4sM4C9vJO1U/s5+ewVNRi/Q8U9x9grN7H/x44ycGSUKG3wgoC6MrPt+nqGJ4C3tAvi0RSYfT8gpXGNQNzptAi8Nq16Rb9FRIo6S2RnxSj4bM0F1oNagW3J75YyP8onxhiMMTjK7Z5IoC2NZlIwOJBitC9SmNgoaVPwezkY3cGBqz/Ga859mrc//7947cxPsH3yGpZPzDN9/Lg6zZMszk5Smp5maWmCubUrLHfmqIdrrNWXaOndF8mgZwSEZJVsuvXcbjJsyQ6T0XwHFHM7tu/gwBv2c/2P38B1P36EG37xHq7/0MvYfMswG16+iYHbBwmGNWbuLMvWC7Tsq9SzS9TsK8y1v8/F1c9zqvwp1oYepuueLmW9aZqVFYzl4UXz1BvPSC08y1rjMp3WEl5ziWZrDdveQq7rADMP+JSVqZtdKbrGXKx8ROC41JbnWD45z9nf/TpzlzxWaqi0iWj1ZUmP56lZ4GPwE+JyLDouhBmDpWTYrz5T3x03kNqYJc7b+JrLWuUS9ZUJlVs1enqg0f53qtWHRSKnWFr9MkkWXyo/wPTCUzQ6U9SaJ8k6u0jZedoe8l4XY7k9uPE8Xek9lFs2K9U6zU5DGV7PlfMt27aRF0FG1x+sB4E+RAqE5DfjpnDTXaQLPWT7Rsj2byCrDOekC/Sk6qRWv002WqXvyDso7LwZOyoRVKdpNENKq1Ua1QqRyGApF/L9M2vUGKGnbxsX5hoyTop6rSmDlykvnGVm4jwLk9NcPP+w5OglMVqbAxsd3KBXzaBezk+2mVBT6NhTS5x46HEuXHyOi/k1Hv3uv/HE3/wB4+EA+bFNdBd3qz6dxj3/LFZlFib+j2rDL2B7DdKBRRy0aRmLaRNzQmt9mjZrCrim8WheKtGnmjszdQz7O++Db36Y81//LM8+8iJ+xVOdPK2O9EvMT13FUQbtN92krQJkUmQ27MJvelx++muI7UDgC/0KlBaJoxZiTgWZhVFWcGXTYs9m+kY3YccRXqWfqy9dw8SLeWbOnGZ+9RmsnT7b3ryb0ZvVOMLCEmgdx6Kk9FGTImoLeb7vYltpLGOwLK0t8gk8n6a27VrtGKcNGakARHBxGBIpU/phrDC0cCwbk5QVsb5rDoaI2PZwexuM9NuyIwz3eWzf5jCe2cLLZt7Ju579JG86/jMceul12Cf61EwLWFExv1ZbYqE6xYQCdm7lCrMTl1goT1JqrqjOXaC0sijJXyMl0sqnc+RMzICbp09260lnGNkwxKGXH+ANv/AmfvgTb+HNv/ZmXvG7b+Gmj7+W3e86Su9NOWbTD3E6+Dee8f+Oh5Z/n2+e/QSPT32Gf33uM/zFtz/N/37yl/nWud/m0sqfc2npb5kuPaQaeY2FpRc4/9JfcPa5z3P6iS/Srp0G6riK7Vi+D71F9ZxOsbR2ktXSJdb0e9odpTqbZ6XhYYxhUACORdzN0jJxV8y2t9/E4I/fyLZPvgn78BjOq3ay4bduZsPPHiA9XpRWiAkkh/x0CK7B2F1svP+X6L/rCGYM7IJDHDRUVz9LefUCgRJCEjvl5Us0/RXqnWXFwFNMzDxLtXGBUL4Gi7JU9NLKExTSr6Gv61VsHXojN+74CQa6thFFs8r43eTt7UQqG6pRLHKPdF53JoGzHiBydixno1fy3RiDVohluyTXuKkMbqGPTJ/A1D1C7/A2euwO7eN/TufU3+MtT0gqLhPVS5Dupaa99bh5VrJ3C/VmD/NLNf5NGeu5ixNkc/0MDfTiayKLaiItLleZmF7i8hQslvtYVY04N79GeWGC4bHD3PzGTzCkGnjDQB+93RGpYp6LS1nqxmf2uRor/zFF/0KR3nw/Xd1btNgevJnTYsgu1axF2ksGqi4DrdOUtVvwgkB9nIBlHPan+tlHEc/kqGv9d7/ibn7kx36Ka9/0CeJrfovYjHBg+0G2j2xjamKabz/0WS6c/SYbGg695TpmdUUEIhBrLUZZKuM6dMeGqN0Ggc7ND+OoM6+BiFIpolwvcW6QsHsjRrsaRcn+8QN3ML5jP7k4D9Oyy7kNzB+bF/GdwMsv0Stpmh7tJ7TatCTJVpWtPT8Eyd3YuNgm1BGRcpV5Y59OoymF0kaqnFTTMNjuEAWxVAF0JMdjZWxL2TyWz3Wrwkf2MQHJdz/0KHRF9PWG9LKJ/MRtDH71g9z9pZ/j2udfS3dnWHERsticYrJxkQuNc5y+/DgLlSmCYqiau87C8iyVYIk1qbp2u0QsW6czmp+6zzIP6awled1D7w09XPuzd3DjZ17F9Z9+Bdf9wmvov3cfG954IwP3HiRzZBPWuI3tnKGYu0pQv8yLp77Id489wFOnj3P56pQahnNcudJkZiYSAdeliKY5N9lUydGDGgu0zBSLjef1+wV27n8rW669l9XmeZZWvkelfg4vbBBqhrbt6voqxqni+4skGf7AD9/DnjcdZcstmwjzEXXZcfXspBrMabb/7GsZ+cB2ul89zO7ffwO9b++mbdfouCHbPnqE7L4iXsFFoUAQ5dn69l9h6BU3YasEMbk0gamzuHyC1YVz+K02lvyZC7MEy652VaYhKJNL7yEyeS7PrTJXnWOl4tNouiKvLmIrK2VZpe09Ta3zFbD6mVlr8OyVxzX3tpKBwXRcujObVGIdlI9BQHZIwK2PcjZigCj5qM8x+mP9t8QQjjKRk+4iU+yVlNmCY/WyMldh5fw3ufD13+Bzv/3L/P0XvsVTTwlGzQnctKd7c+v1ZcPvcJ86y8fPLzIrLsjmxun4KUIvz9JqXbVGRLWU5eGzbRZWYXFFAK51COuzVCWhu4sRGwazdKVDxgYsrtmWpb/qkL0a0We5ZO0UaXeQYt92RE04pVOkqy1WgxupFN/DA5eG+dXvnKe8aZznsDktDywldZq6TnljsRo3iN/1Zvrf/xHZTGDTc1qdVTpbXkvfllv5xDs+wu6evMC3yNVHv0x+6kmiyjPEowfBzoGUC60aeTXvBnZeS9yqIi/IfhFxOkfkOFgiEsvJIAMShxGh7eIWBij29rNv93ZuOLiN7myWcK1I6VgXC09VmDl/haXKNKV4hUpYYUX1eLPl4aQzRBhiOjgpD9cKCIM6nU5HKqmE10EBZolrbEaqNq4yQlWgX1X3vCHQ+2rsGFkqtg1oJEvAD+2YgjuskuVu7H+5n94/uw/7D44S/Hs/3pUW1fYKq8o0l+fPMrs6wVp7jXKrxNWZq1y6fFrPLZP8V2tqqyXKy0tEbU9qJSQBt01Abtxi4+s2svunr+PQr93Mvl+5laHX72boli0U92/AHslKTaSxUjbGdLAqk8RXpbem5UvT4OaD72F35jY1vqBPwCsWLCanLcWNVhDJzqFNsSstd9hMlmssiRDtfIgqRU4+fYbpK4/SbD2Fr63KRrXBsmripeWT6m9MEZmNpFOHSdu2QLEs2bzC/tcd5j3/52Pc/RsfI0o71FeX6X/NZvI3HMExB+nOvUEuXiPTXWRhZpqF6cl1MqjFy4y9eyP7P7Gf7pdvZvw1b2f4ln24Ay5x1hBQZWX5FMuz53FbhpRvcOI8C7PPsxqeU3jsZdPmH2Z45GUUlShi21Fiq3NlrSIiDQTsClMrn2W5/j3K7UX1beZ0rPLQ+RM8N3GShIRrIg7HstjVv5/tg/djycvoO7ZjSBg9OSJlp+Q9+e3/HsbYWMry65k9340d+axcfp5KLc3CYoP5M4+xeO4ZouYkY2P78DN7Se/7ZVrpTSyuLlBuxRrf56XJOl978hJRcRt9Q1txst0/IBo9KN3Vxb6+HpJ/iaatjvCG4XHVKg2unPoyXWaBHRvydKlRY3VqdFGmX85+/dFhdo32MaT5lBrH6Rnagd+cUZ2XId+1kTiznVV/C0+fX+XW0RQfefcgO7a4XBRAZqkwKwDNmBqDCrjeGypYM09iTx8HJ4XVtRm3e0S1ZZvMuef50ZzHBwYNL1NmGrjrI5hMBv/MP4JcR98GYstALofxG1i1MlF1nlhzXXrxUdrTE6BsSRjIji5G4BfX4NkFqZ5BuoaGOHj0Bvq3bKdlbKxmgbUXZNsXAuYurLBcWqTS7lCpRGp62mTzGVJujOW0STkejt3B99q0lM29VktzskjG7+h5PY2QjVGQzHKdxMMEFMYVCYTrhGOM0dzzRNPjrH5tO/N/4bKg+nR1epk5b4KrnOGKM8NU7SLnZk9yZu4l5lamaEhdxFICehgtdXhDzyedsrBjH9dD9g/p35Zn/PXb2P2R69j9M0fZ+p6tbHhFlvTgJFnntHobpzDNcziti1i1c7ByFhYuEChow6eeIHjyBMFL04RnFmhdfor7rr+PX7j/Z7nl8H6cdMT8fICn5RqVJhkR146N4xSchn4LcEWanY7FVQ2ZKfRgnBJRp0E6k2Ng4DCbht9Cb9fLSFubicNh+gd/gp6eH5Uth8g4rmw5T9BeIrcBcoNdRHaJwXuuY8O9R3jh9G9SK18VoVZxUj7XvewDdO/ZjsnZqqFXqdtV5juXSR+4iR33vgZ3rIBJ29i2JWKZYHH+PO3aKsYKWZta48mvfIGza19krnkMN9rGaimlvGHo791FKB92AsikDW2RQhiHrNYWCSTPCymtOt7O6dlH8NRvGRX5xbENPkyXOyqRv6kS4LNY/M/LFpNhIoEx0pkYfSBOAkLyLgF9rMGNMRgrxk6lKYRw4unvcGWmw/KSRUO17117Y27foSCMloncbgIrR6sZML2wpCC1qSrbLDfhuy/NcvLCVXJdPWQEFuQk34toquPt+3PUOyFL1RbtRoVNI6MMFMcpV5bImjrj3R22DFoc3DXMjdftZ6PYdMPAEMPDw7TSPr0b+jj3+OcpPf41/EJAFD5Dd+oqr9+9QndmlUeuBAwMO/T2dpEd6aczmqf7zTey7T2vJTPch2lMEj7z+8RP/YU+r9F8+kt4V89QnlvALfnc7QcM10qUHvptjD2AHQ7RETPjtyDdK/DIhqkicaoLT/u3UafJ9//7n3n2C/8qm6aIAo/IcbC7hnBzfdhWGj/dTZAbpDgwzsZNg6TyKaTKSYcZwssOzYvgaV/W6liEgU0sPwV+E9evk7EiAcvIdR74MV67vg5mrJhQvovkTSNfjTdi6RiXnKuAsSwinYssH8ux8Jc3MPlfsts/B+slw6qCe8EsMsEMCywybeaZaZ1jShl2saXsYTw86jRqNdpSMY6UkRCx7j8hif1v3MHBn9rH/iNPlIIAABAASURBVJ+7ia0/fi2Dr9lG740p8hsq2MyJCGexgyUI5rDql1T+nMSeeRFUbkWXz+Aff1aN0cfwjp3Em1xQGVameXVeSuMi3nOPsFPdrjsH3kntyk4uzRqCUOsnIga8xhLVhubYWKDTLLE6E2M6Ltfeuo1ssYdUbkCx9wiTU4+RSm1lpP8tDAy9SoDaSsY29A68jC1bPoXt9rFWeZpy/RResEb38DZacx7Dm/fRLtW48MLzrJS+Ra57o7LpCoU+hwO3vAbfiZiX1J64PEN9Yis7x19Hdls3TjatxGCvl15rS5eoL86StXKsXF3g27/9ryx6x/F6ob5c4sVjD/Hdh/83DzzzD7xw7gRrjRRZzc1WbyUIItpab6ODVhxhjE3Vizk/X6UrBemUod6KFApG63e4tGo4u7iCFf0PmG0N5LqKAgVRAuzkvKKK5PDFKJEVECojGT3IcQ1ImsbZDZQ6aebLMWulmIbn0FTmmb3wOH55huplvftVBsd3kCr0IS9w06YMOySft/bl6DQu4YbTCtQ6ftsmKwJJuzY7hyP29VngW5yaWeK06uHZRo96WosoihkqRGwey3DN3gFGxnvJDQ2QHh1js9/N+f/9bp747B9w5fTzLF/4Dhef/TItr0Lh0P34gzdRSo1z3a138eNvH+MtH72ft//573L3b30aa/99MHgL8eYbSN31Uexb34mzfT+5w0cpdMOG67aw95WvpG/vdoavu5Oeg7eRcueI7Suktb6Fl57l0pOPKCvVMGJfUo5IrIdYJcs999xCb+071CZPClgpGd0jMhZhrgdSrjJNFktbd0hBDG3cxbbtm7ALeXwT61qLbCPDUNhFfzpH2nLI6bBVa0fyix1b69nHijRe2yMMOsSW+X8gjwDFBP3az6UTyRaWJH1MGOmsX2DpxWGm/z1m9WqVTtyiTHI0WYor1GjS0PdG3NT5sj6v4lhN+SsUniMyWIzvH2TH3RvZefc2jmpb8PpfvZNtH76bTe98Bb037xW4e7G8eZz6ZWhfwQjYlM5jlS9gV+XP6jyoERW2I4LlBu2ZEt7lefylMmp5EDYjTMMmXqzTnl2kMzVP9OQzZCev8otveAuv3bONmgDg2/LRcIcg3WTNjxWLIX4zZnHW4tAN28gUCkxMP604yzA+fES+ifH9KrFBa7pEHD+HFT5JwV5ioDBKJtVLqdGmrrhMWXvZ/44f59Y//Dg9Y9uIvB4KSmReoIweGNrBAZUvE3zvi8rKz14k2z2GX9rK7o0/TH7rICaXxs7rEL58lYrl6as45Jm7MMd3PvN16lSJ9vqUl6rM1ec5tvA0FatFLWpwZWGOhTVPhGqIYgsrBuTLLjdH3dNHpfqmSqoAsw5yOx3SlbKxTKwjwLJ0vX6z9NIik7shnXZxHEenI2WIcP18EhB2GBK1AmJZPhDYHcsmWpmgaBr0D+5RzRBT6N/DyMht1Otl1WQWrpXHMg5ZbaNlC4M42V5lgTRHNvfzztuvZXAoi2gHlFEKWYuN4zEbR0NSWcNgl0UxG4LVUMOiwsXZWcZHhtmxa4xrDl7P5pveT/eG68kLgWPX3MC1d72SlLrtbtcOxpSdbr3uNpqb7sHe+SZ2vOqXGXzZj7LpFe/lng/9Om/90Me4/b2/yN3v+0323Hw933roUUKBJpU0zEQGDG0l6huF/Cg+ESfOTfCvj73EVxcLTGx5NUPv/QcKr/odUvf+Ee69n8Xa+w6qSZB2Jmi1Jwgl66v1BSxb9lLd70i6927Yy+77f0EB0E+s5lTUahDLpnarIhulcAROQwpLzy2O7WJo8w7iVIq2F2gOMZbjkpPy6esq0lfopttJkRcxO3aarJtC6F5fQyBVEUuiR1GM+Fv+siF2AYeiZ8hLKTXaMe2OodvawtqpfuZOtAhMuE4GddrMU2GJBk1a+rOqMy1ZwZerGjRNlUZYxw5aDA6k2X7bGEc+eDPXffRV3PjJN7L9I6+j796jZLMu4fJVZeiL+AunsdVjiFQvo9o4LE1pV2ZZ8ZRRPa8YCHJ4nW68tQzhok+81CJsadqRQxS4isOYoOURCfBRI8LRGrzSKtHJlyhoj/431eB67c5+AgyT0zETl2QvAaLhGCrKdMWBCNuZZ+LCMZbnyxw79kXmLj2qNXRJMb6kBPXvvHj2M5w489ecufzHlCuP4JrLZAo22dSIQDzL9PLnmK1/huLBFh2RQzuYZpP26YuFHcqaFZqtZ+nrs0QURhj0OXDrTdx2w8+y5fqDZHrzOHmX2Ers3uKqkqDXaMunJS6deoLJWoPGJmgogbakzlqWh1GWFlZFyEa+A1e+7kTR+vitdmKbFL3ZrdidHCbcQtYZoVtxl9zTm7Zw04HmactvhlDZP9l0sdDr/wv2XC6zDvYkqyfSPQpiAr+NH3YwvoevLSrLxJhsP+niAdL5IbolX4zr0LthK+nCNkhnCVJ91MpT69e76Qwp16K3R9cUc6TCJTraHnIzxfV7u/s3MDacYnws5sZ9Mbu2prjuuh5eeZ3FR+5t8QevWuW1RyrsPryd/mtuoXj9O0nf9GOkdr0ZZ/wmMt0D2E5I/+ZNXPPGD3Hox/6UN/3CnzJ+45sY2HktuVSduH4Fr+3TPTRCatMe7PHDZDMOr3vDfWRHtop1+8SWAbTqmOIYsZNh5cQjPPx3H+frX/p3nledWPV6id00YUHvvcPQv5PLL3ybZx96mMKmo+y/6y0Y9RAKg2MCmkXUPUg0uBlL3zOb9iO8KnDBsm2MajNUsgTtVT2zjKnNKXMtk81mGNBW0+BoH17Yxqv7mlJL73XCdoirhp4TpzAKhkLaxrUs1agWzXpD77qmA5Hqs0hZLZKTQ9sQkSYnQPX4DlX9VvSGyFwapTndJO0YgRjCWM8xHXw7omW18IwnkLdpKq8b0UABm81jQ9xw3/Xc88n7edXnfoSjv/oW+q6/llRPrx7qEU1fBnXD/QvPwNxVIhGeaVcIy1ek7DW2VAlhv9brEIXdhCaHFw0QNhxo2kRxBitV0JoyGFyiwMMLI63H6H6kIozmanC0dpbLcPYizlqVXzx6Hdfl8kwsQk+vReBF2v6MmV2Bvm5YmaziqyM3MnwN2eIQegy2cSiVj/Hiub9jdqmMJ7K1VS8l55r+NAVHNg7qTE/9K5ev/A2VtRPU1ibUzX6C3IBHcXATbb+fucUTnLvyZabnXuDwy4/yyve9BmthO6PbdpMZ6yMlPKGYsWyXxanjrKlhRyqglj2D1x+S2q15WDGVkllXF7ZMYTsxEmt4qsEbnpGdLFwbfY9oqUReK7foyvZydMc7KaR3MdB1L/u23Ex/t0VXPqJcg3IrXL+2JQLphGChVxzH+hNi6RhjLHKFPEYBkNSCkTKEF4Yycl3sVSfStlGkOjDdUyRMFZWp0+zed6dYepZys87A7vs5o7q9Wi2TUT3UqKxRjkJ6+1P0dXVTTLUVzHnsXAHbLpIpbmRww7UMbTjK2Jbb2HHtPey75U6uuXY3u3b1qGYyhF3DlOsxswsQusNEjTUMDtHG6zBdm/HllL2HbmTPdbcSp7uwo4oCQwDSuy2WdAUYZ+4Jlh75I6KZR7HXTtFUgzCODONHbiZTGCTM9ELXKG63snmg9Xot7O7NvO1t7+S333OEn3zVAC/fnyZ2+7EklwKtq7q8yIaDr+bGW69j9sI5zjzzuDJ1hEkVCEUUQaaA5WagtqzMbMByaKvXcPXY87SnT+iagNjJ4tkZwo5HY3mJhalZhXjAkUM76O/vxpeXIs3Hk+zuNBpEanjZVowr/yS+aarR1q40BRb91okJOja+n8ITGfgCOCaLsVPYstfWTgZPBOC3BIZWh9jWu8jANy1lxA5tgT3QdpMl5aYwZ1vPEK94+cv4oZ99H+/+h1/lh7/wKV7+ex9iy1vvIr9jFMfRWutLmOoq1tIsZmkaStOKkapAqvko+8Xly8RRH1Es8isH+GoUhlpTaFmECdjrKTqrDa4ef46Ljz/BzPmTRK4hSrkiHxeTNJ+Sf0tPAbtuB8l8LQFfvgsqFZhfJNM0/Mq117A9bzh+OuC5ZxyuXowpGkNDlwjDFNyYrmzI6TNtXngxYEJK4+L0iyyvVbGUDYs5V3E/gh5IpfYkClkO7P9Vbjz0D+za+kmGBl/NQO9NFDO7cFJFfC/mmWf/W886z2OPBHztW6d44sR/4EuZFHLXUtzWTyqVwZL/bYE8VKm0LJ+jPc9m7hS+FbLv+jF6txaoyR+rlyCS0mrIH7HKZ3EVxsRSFTEpV/HYgUYN6tWInGIm5w4K5MNk0wNSFC8xkDYcGb8FWzadLVk02uDHES0RRaQxrSAINKBZPxLA+36AZVkUi0VlArDFAZYyephkc2W7dnmVsFaWqq5A2iVdHCSUxBzdcBtWOkPPriNcs207OcnMfM8QT036PHRsge6eHoqFtBjHwVKn28Rt3FQPYZTSs3P4UTdxdhup3kPgbqEdbaLCQZqZm0T2m/jPx2rq9kZY7ZIIp6R67iXcia/rmTnszAih1U0UFTChg1mZpKnusBEYa5ce5uxikeX0Tew+sE9+XMaaeo7o5L+pKz5DtDqr9wU481+Y5cuUF5Y1VhY320dP0aKg2nnjrhvpUyC0Ln9VteXzxAPb6KxNSTqtkR/dSuf0tzj23UfoUY1rO2ni1XO05s+RMi7oOxrDGAVvHFBfuSL4lfFXZrHLV0hJp6Zk5MDN4hQGOHPmHA9+/wm6N2zhwI0HSajYIiJ5RYHWL8jaCpJI+2etlq8s3iSSZPcDm06UIY516D0Ms5J+rgBs4elm31hsbaQYUc0ZiggCJ9bvvoKkQiNcI2VHHB7fyltf9io++pGf4Vc+92l+/ot/wQ9/7pPc/LH3seGeG3BGeom0RmpKneU5aKxiarKd+jFRTXZUrRirLEFN18S/rF0iaK4ReSnCaptYKi6JsVgkiPztq7kZinASm089f4aZl65w6ZlLXDr+IoEIzTI2nhcQ+BFBGOF1YoFBwStS9GWTqOMTLpWUQZfptxx+ad9Orl6JmF4KuPagjdo2snVM71gWyw3oqHl45Lp9RAKb77tkuocpFl3SlkUm1w8iGNfNE/pN4qCpOIWeosPGkXE2Dt3CSN9RRgaup5AfoSkFMjtbpNoISGS5lsH0RIg/s5/8xj5MSkbXeKHxiCNbZcMlVhcmWeYlrmj/fGr2EovNGbpH01i6Lp+JSf6XPDRSDEcxhJ4R/gxhYNFsO7JBzGihn5cffg2FQoG6+j+haRMEz1NvTrOs5OpaOXb1R4wUDek4pilC6vgxViC0J3/5QuewbQ0a+qqzq/ps093dSxyHybOxFFSdehWvuawGxyUq5RUZsS0W7MZ2XTWc+xTPOyVrtjCurJzv3U7bdzhyzW7efc8OGbVIlwK+u0vXJdseajrECkNfBm23FfhibTc7IMD3EcZDeMEgXtRP5Gwlym7m2l1pNhXKzF15jvbUKVg+I/m/SlS5SqQMFAnPmyULAAAQAElEQVREftBWDVxTcK3iNksyQKRaxWLlha9QVbaJCnuwTYGoZxvF3bfjlifovPCPBBNqxMyeJVq8xOpT36by0OcILj2BU2+q0eUoUCO6lO1TI/cQK1hYu0phy02ke4ZpTZ9jpt5Pce8rSUu2K2KI/TKFcAo6JQVmWY4sCO89WLLtwPgW8puvJe7aycJ8Cb+hQK1NkmrN4XQWOHBwF5t7U6xMnufwndezcd84ycu15XljkxBz8nfeW5L0kZQFnRZRqKCIbPwgtW5ziS6BIiSQEvOlAaPIpyG4t70Wg2shjagjv6XYs2kTr7zrJn7mFz7M7/7zH/Nb//UXfPBvf5d7funHOXDf7eR2bSYQVwWleYHpPO7SGR1nsWVzU5nDiKxCEWW8PCu71ImVhnztMlhJTHXmiYIGVmab5gVRraQ/GiLiNpgMnYonFRPhtzuksykyio2mVFtrucPMiTkmz56i06wR2SFahjKooaPSJVTQa0kaM1L0OLS1WL9SJlqusSfbzS9eN8SNN8C2LSHZjGHP0VvYsfd2YgFkSeQUhy9y292Qyq/iWj7D2mcuZrrJ6vdsOqfsWcAyo1hOYvc27c5LwsAcif0j6nruGralpQQiCpGESafIpJHvDZtStzGy4VrI2irRYmIj4xmbBFf1lUWq5hzL4QWtX76KAkptxclIlf7hiNyIEWkYKms6aoGe6+Br4U0pGq8WkXegX3a6ff+11DvH+PaL/4evPff7PH/pC9hWG8c4XFRyW1ldYKCrm3v27Oe+aw8z1pcnLVK3fGXwMIwVFJEMGpLJZDDGUKs1SNkOPUNDYKWJZXBk4UjGLy1PslapEuPKYTPyW0BsGXIbdtBeu0h5+gla1XmqlXnGNozQM34djtVDVgB3M11kMyOk4wK+wJ3LjpEi94PsnuoitDJ4YjTTvUX17T7aSfDQz8imA8xXA774vVOU588rkLPKYAN4iTbrlHDiDrYcHaR6ido18JcII8huvoub73svW4dymn7M0qWTPPGdh2ittjl/aYVTi7s4/ujzNFsefnGQbUduJNNZIVibFoGlFKwoiBeJJ57g6nc/xz/+9QNc1ZaOUMzV//4/TD59nGDhDPnlB2jWHLzJS9gjR7D6D0FzRYEdgIBF5RJopbHm51oxoYCbHxjDkl3jbFGBomhplelKh2y/9mYKgxvIj4xw9JU3yPwWgZjZ7wS0am06DS0stPDVL2kIvLV2k07Hp6Ogb0mztZseLWW9mmR4VRm4rsOxIzZuHOTDt72c337D/Xzkw+/l137vl/ipT/08d779fjZeu4d0t0vYruMtzytTzqjEmcUtTWFVLhMvnoKp0yLZi/gzU3Smp2ktzShTN0SsbS3R1xx9jFRe7IgE/JrAtYMg7iJWfBlV/L5pEgcOsSkSa/5GDkpUipvNsfvOQ2w8vFmkbuiQYe5yncvnLsmmdYzt4keRxooVG0br1uHHtEScgRXRaofrpUtcbvDm0WHecXArfb23s3//B9h77fsY2fpeBsbuJ7QN5XJAaaktZdeg0VlhrXYSYzmKpzwdjYcyuutsx0rtp9R8WJn0pBJOhWY4qWsuEnYuYQmklVqHRak/P/RwM9BdiNm34XayA0VhKIudckCqwxhHpGGrxA2puFex9D0534ksjOlwebJOuRnjZ2JKtZi1tZhKw6Lein6w1nZEIVugu3ebnrFV4C+zWl7UPIqKgwyNpmLB2iNbpNk6vI8N/cKT4qvdXiElnx/asJWhPEoyYUCSJQLJwiS7R6HRRHOahKFcWdNkLXrGx8nmusi5jgITdfmUOcpa6MUqZy/HXLm4RLlWZv7cSyydeQxHGcSYJpYkf3P1Kk7XmJybw2RzOBixnY9j9eKaHG1tCZn+3WS7xkUaZcJUnoYf6vMKsZMhM7BnfQ6RVaBbpcA1m7spK4tMXDohGb+IU10gkBwOKqfIhiexTYNQWiMobKddXaKuNbQkbVuer4BcYWVhllAOvfTiY3zv+Qkm2pvoG+wXICuQ3UBr5QJJkyjuOUxz6ZIMlMdonvHG1zF7sU1u422UL1+mfu5Fxo6+nOH0muq3bVz6r7/j6X/4K2a+8zX8S89KBQSY4iZiKyW/xhgFPqHs6TfUHLToV2OyUEzjOA6WldMawRYJ+qYHK91NWiwciYQ3XbON/vFu7VFr/o2YuG2wFWiRJL+nzVS/Hmld0KhEVEoeJdmzKmlq1FjaNDDAbXt28p633sfHfvn9/NTH3s9r3/1GDu/aQZfUTzR/Ga6cIDr7Apw/TjRxElRHuiIus3oOa+5F/NkTcPmsfpvCX1wjXK4QlAXYeptYmSdI7GpiAsWGk0O2k5KKHH1IqR6HQN32SLrWS1lYqTSxUOFLPpp0Zt0uhAhoMYXhfrbctIPNt26kuLmISnGmr5T16FlWSytg6XIlgEYnVCc8EtgjJYEAP7bpKIZr1Qathkd7pc3N7SGuP3ItY7uuwxLxdBWbbBjfKyIbE4lEAi54sUVFZNghIMZndu0lLs0+wGLpkjJ4LBI4Q9iewmut0G5e1tjPUqs9wlr5myKpOXq7izTasYjIQY8la4YYUHPWzdvrwI7sNMZGY1sEir9C3zBhHJAWIdgWVKsei4sWpXKMWlA4ms/1+25SKuhmeTFibcVQWo6FIXDdDrFfwnWqrNWm2LbxEG+8/X7uuvYWDm19g3BxP+NDH8Cxe3j4wgyzK028YJn51ct0pzcw3r9LcSx5EOrwPE8ACHVBsnBL0i6vjJamsrxMp9WkuGEz+a4+uotDmGqaK8+dZ2Vihbp7DYvRLr73jed49MFvcWliljjTRzZjkcrq0Go7y5cwVo5U5GLncjJkVnI7UqOgIUN08PwGUb4Xa2ATgWUBbdrqB/hSD76CyMp3Ybld9HVvY8PgIBNzVSauTgvoq8SSimF9lrWlOU68VFISXZYTHeKurbjdY+TdFqmlxzFrTxNMP4Lrz6hp9p/88X8/o62zGbrjeR0zNKafwfZiWF5gcXKSZQVxa7ZElOshd/g9hOU6h974C7x6b5p9AwGZ0lVyVpNUwaI7mOAtH/pl9nVdpGckq4ZI4iCtycpiSaXIu8Td2wkFXCwFe6I80j0iEH3O9GPcLgI7g0llSYlQY7mb3BBxU+RjG3Yc3oYYTIEXYUtl2TrXkQJpqjGTdFjXKrGyWkR/dxdH1B953S1H+PG33c1Pv+s+3vSO17D/tsN0FTPQKsPVMzChY+oMZnlCETePVZ3HlCawSlewSxdh7jTh1bN4V04L4JfxF6aVueuEnUDBahO2FSOdtkAbyY+GSE1cy9TwJNdjzyKQughURhh9DhMyUj/Bkv/jMIWv7G7FHqQMcS5F7MTElqtxY7Jjw2y8diOZnlD26BDELquLbSYuL7C8sIov+3l+TK3p0VLd7muYpuYSROF6wqg06tREKu3z03hPPkCnfYla9RG++B+/w4vPfpMd2/eS7y3SNjGRE5LWHHztKvmmpSw9QNzp1tw7rNZOU6l9VbFZlm8yGDLK7LM0OzNgUlQbsxw/9R1ircVOR1gGutJ7cVNdyBRoUcQJg2Fh27au1332ACO9t1OphnpWGkFKpZs+Y7N5ywDXbL+b19zx87z8pregHiaV1YjFqxZaju4PdKxQbi5Q7Sxr/BalxjIPPnuMk5cmuLwiBS0MXypXRFiGs/MRdamcVCpH8q/IOs4mAV3ZMwnAWCybgD2Io/UMbzSBQrGbTFcXjcVZSotLOMOb6BrczsyxKyxNzrBSWuGFb/8T3370e1xeqPLEc5eZnp0iaDfl/BQZNQycvIOnAPJaJWXrIq3SIrFVwU47xK2WgqZMkkXLyxexUrEM5Imxm3TUG4g7NbzmKnF1ikZ5gcmFK5TbsHVDH4f3bKZNN6HbzexChV/97GN85t+O0VHt5Kt+p3QSq3aKXHsC01kBEVlg5+kbP8K9txzlwwLCGw+PEp/6I+LKGlF6D2F9lfT4jTjFvTTE1u7Wl2NqFaK1eezAIhfPkt6yHTeXwR3ZQ9S9AWfsHlI776T/lrvZ9rbfIJduEzcWiToxVPWu+Ue1eVDWsdXEiS0bo3k42T5iAd44us6GVFDHyucUfB0cUyNtW1h9m0npfcvurfSq9IiUeTpSS+VSh3op1G95do9s5r6bbuRH33o/H/rwB3nbR36MW977VsbuvR02joLdxKzo+WsLsKpDGQpl87hdxjRK0FLgVJeIygtEC/P4U7O0Z+aIFsskDbRwoURteoGaml6NtRK+7BEEnuzc0X53pLiPCeVPr12h4+Xw0OF5+Dq8dkNxYGOkFiORVqgGYWSNECYZH5QIIN2bxi46BGmjTnSbyLh46jeYlEzm2nRCi7XlgLmpVVZXVwToNsSu3iPafkAC1FqnRV3SvrZWoaxOfFuljXN8kVMP/gPPPvrfeJ2rnLrwfV488wg9BZveorUOw/60zZCIWiIWy+moV7Cdpu9S6kzTClaVIYv05A6STx+kO/tKcqlbKeRu5eqMxZnzK7jpGMfSQmLYkNtPghXXSSm+Y4E5INKctFhsO0/bm2ff3g/Ql97NmpqSVSmxvr4B7r37Fbzp1T/Pa+/5BJvGbuDmA2+kv5hTvMfURORiGXq7e9g8vENzjteB32rXsONhclmPC3Mn+OpD3+DhE7/MxNJpxRYsNA1Tq7G4tCZbzXJu5vtYcRyRZPREgsWhPidSLAgIdd5ybLKFHlJ9G/Cqc5SnzlMve2TsAl3FcUotl5VKnZm1ZWpi5cVKh3MTy0xNXaDt23JcDjcFbqFPEqSG8Svke4ZJ5XuxdT4rdZArjpDt2oCl59auvIRb7NG4Dk03T9w3gnFTWqvLpfllHj65QoRLpndI1+UJG2UFV5W8bXjTTZt5300Z/IUniL0qkZp9jtfm3MnzrHWGsTM5skNi9OGNbDl0hGvf8mFufdWd7N+wgrfwIku1frF8QXKzzujhW9iaapG1mlSmzzD75PdI57SGlcuku/qwx/cQ11pQWSUtyZkd203cmiev+jC1++VY6UF99zELk1jzl7C0NWa8luYl0AnQUX0CQjDpPhFQQJzs//gNvCjH2TPKquWzpCW9so2LpHI99G/awOH79pPa0MP+XQO8/PDNvP+2e/jQm17Pu95xP7e/+Q1svPdWXNXZDHXhpDR4kjXjJnG1TFwvo4UR2z6xcUiAnsyHagkE6Gh+BTO1SGdqnmCxLmKr4JfXaF6dYG1mnnatud40iwWsQAoqVukTdUI1yloC9AJREi+mh8BLk2R9K91DJDUTJvGk/kSEHi/ZnUjrUJ3kMM4Rimw6kquBHenaQN89Atm0Or9ErbmGlzPyh0/suIQihnLdZW61TbVep91q0fEtJQNXcYZ2aBwpUahJkdU0RkWJxlkNsM9XmL1co7lo2KZml213mF0pJ6bAthw8RVNdYAzUvW6Gs6TSBbJSovXOHFNLTzC/+GVM+xhO5JEhS6IOz114jP/+ypf0/AjbtYiVIFNKT/G5XgAAEABJREFULn35rZAC34612kh2thS3tsrUkHx2iEJ+TKmzw9FD7+Xw3p/k/nt/mne+6eO86o4f5+De+xlNYjPbxfjoQT74rvfyrjdcx9H9g5p3N3s37WZk5HrymbxUSsxKbZpsps39d7+HPZtHWFiE0InpTVsM9cUMFMP1udXaHWmKkN7CPmV0pfyEedbBLoclYE9q9vXsru/pjEvf0DDFoZ2YTovFC8eVcX2cnj4K3QMKxAIZx9BR3ejbNpNzNU6ryVURazVbNUKTF1PmiMTOxA1MKiIl1o7UiIuiOn7UIKYth8khkpDJf6iirwvSpoYnidTxqpJwKbKiTtd1KRaL9G/ZQ2bDbgWIrTmpdunq5YYbr+U6bZ/lNJqd20iU2UwgSWzJmf7qhIJFwbT4Aimtx7HahC/8IfHiSyzX+mjteT+7X/0B2lefoakm3Or3/5b2hW/C5NdIl79Pt7nI2ot/x9ylS8QnnyE49QKkNxCdfg4unyJSgBHWBPwZLFdBPn4Q+5o7CMd2ErtFwmoTvyKQK0hNtYJ15kvE574DS6dlnxymrkzbv039BmWSmVP4krmnr8yyoLqzqIDPSNanptY4Or6fd/zY27j3vuvYdvt+8ts3EffKWF4dbYVovleI5jTHRclvEVQ8N4ERGVm1KtT1fPnaCHgICNKhxPUQf00+WijRVoYJOxYdXddYKrOk0qi8UKOxUlK93CT0QmKFaoirqtYmztiae4fAB7/j6o8UURxgTKzgKq4fgX6MVEMHujMKLfGLj99s40uPdiSzAz2rk5RItVBTahBoq0oT4tC1eXYc6CHbawTgDkn51okc8VJEomaqjSaJ4utIdrf0fFUGBCGKIqi1Y9ZqvhJQi8xCyPKiYXZJrlmJJOosLN9IJUREAmSmkGGwu4uBQi/d6QL5VAGj1bUF9Eq9xsTaORp+hYyTo5g/TH+Xsm1hj5RFCVVOBCLwDojodG96AMdyMVIvaPWOJInlGFDcW7JbX982BvuvYWzoRu48+qPcdfNPc2jfm9kwdi35XJeAaBM1fXJugRsOvZo3v+4WfvrH7+W+21/J5rFXM9xzM2PDqrWNjRd6tNqTLK5MsnvjFl52pAvXuGwc7uKHr38nd+89TF7Aj4WZZN6jA/uTjB6TgDwSsyWHnwBQVkvOJZ8DgT2lbvnA1u0U1NBIdReoSuqWy2Ut0KPHssm3wVbdVMinGO4vcnVhTfXvGWYk75N9PCtTACurf3oxxhcblvU5g52ATs0o11i0VHDVJY+9Toe6ArNaWqZRq2nvs0xL9eBAvsAde4YUXPG6XGtWlmk31licnyKVCsnkFILFHK6yfUfPMm4PZPrZevRVDB26C3v4Fu1/H8YWaCK3Xw28q0TpXjZsvIaR/CpOj039qb/k2GMPkdqwh4q7kWMXSpw8V1ZglilPH6dSmYXOBdxLf4m58EdYgx2ef+Qb1CYuYazdkrdpqg98Efv8C0SVEna7RfKy/aZ25JY4/vRpGovL+D0HiDXHlhqXsWpOwibx1S+Tzhc5cvtdGIF+z7U30a951GbLvPCpf2X+2xcYOlmi8cRFEcMytkBCuYSZnoK5aawZ1YGnTmCdOI05dRku6rsyddwKwACOjdiUaLUBUmWRjkCfk6Mp4HnyZ2NmirnjL7BwckJb4EuUphfx6oHA4azfH1v6bIdEJlDMxARhWhktRxgYgchDpTJh7K77qyOQY6XlL7RWI5+FRAJmuyngtkOSOt9rtPCVdUJ13oKGL9LwpUZc0r0OO6/Nct0tWTbuTOkZ+q3TVFy0tGSfcr1BW3Hia4+9oVhte0bBb2GlskoKNpVWSF1zcsoWdQHdqJY2OUv+i1W7QjM0TM2Eqm/bdERgubxLb3ETmUygI0N/YZx81qEp080sr7BQekSNs7/HC9Ls2f0qfuh1N9BdcDQvo4wd4zQy1Oeb63YxxuBq3dgWtsCOscEyArKhkBqku2+rsvGAyCNLJpXBsVJoIOL5DtGKp2stxVsPpy8/wvErX2J28UWKmWGIZrHpYffmQ3RlBog05nJpklMzT3PdNVu5dmwEy7NYq0yxaXCbxo4ZSG9lcvkK06v/jcX/vOI4JgH6/z2SzP4DsBt8GdVR42TsuqNsPHIHV1tLnJ66LJAt0FJNZEQO7Thk36YUW0e78Voe567M8+Txy0xNCFAikfxAP1nty7vZHqmANIXh/eS7R7DdNLGmUWlHdOgiED03FQCttk9DJUEgAuhI7gZ2QP9QH8WBcTory7QX17CcLF3dfbj42LEWUlsQo7boUmcz7TSwJdWkmzGFAczQXtzho5w4foZamCc9eICu/gKDhw6SbV/AevLP2LBhgFv399N70ysZuf52rnn3bzIyvpOrZ0+QesXvsGf/CHHl6wTpmmo5PbCzytCmHo3VTaTPyX++Z2n4OmaVUV761ldZeewbyoQNwpSDnSrTr60zcnncwpCCxubq6QmqsxPECnaCLEz8B1g+GTdDcXgzRdn8mU9/gcVzE6xolaeb0xx/9CXi5WVt903BhQmYnoeFJSJt9bBchcUK0nYqXVoKQhuj/0W1loKoDEsV3VvFX6nSKTXwBLpARI5AVBZhXn3mDKUzSzQrDZrJ35mQH61Mhmx/H2nJLLsnjyUyx8SgQIvVeUrwnMRJci6JnU6zsZ6dw9AXuANC9RT8sIOvXlByJM8Lks+RIdlxCQT6JKE0q21WFlapKLsvKOiT/1BJJWoyfiBixyFXZG5hOwXFSIZOkKclgAYmQsPQimJqnRBVf3jG6PeQVmgT+g5bMzHj4+g7EjU2VRHrWt1QrYHnRSQd6qm5Jez2AJkoS0qZsLc4xkhxM33ZHM24wuXpB7kw9S9UGt+l1T7Ftm19ZNKGKDZocwO/mtbuaQlUG9u2QySpb3CwoliHha0SxdZEbSnSrH63XcFO9kvsFSu+/XKTeKFNVAl1L+RSm+TtIery23LdVy/sO3z5wT/jz77wEE+cvKis301TdgvjisgoVkI6ycmJOQG6RLnRoV6fkzrJClebKCvzp1K+5iEQCiIilVgPif7fe+KQSGwZhK31874ytokzjN9yG+/49U/TvWcbx+srLNgBucECP/XRD/OO+99KSqSQSqUoK0ssqQb82qNPs7hUlpPSioUIywY300sYN/FsfbFdWjFEIgq8VRHDaRp1Gd6yCASAKPBpBAEzqvs7zTKFfC/5fDddff2S4V2klWWa5TVmp9cUWO1kKdidFZzWPHZLxUuwhtE1WI4ySptN+9SBdpdwS98kVTuBKZ3FWX4ckwvh2leSvukuXBFA9sBRcvt3sON//Q0HfvKzDB8+inPP72Hv+TBLwQYWo36sPa9h09Hrsc0y4VA/G6/fzvY7j4i9pyirSZLZK8m09VqioW06N8HGG8bJj4yjYp32S3+pubYQQ2BG9hH2q+5XYIRqXDrpLmytcUYNpamLl7G7evCNzRoNTk/PUr2wgtGOAFdLhFPLygYVrHKLqFQHBYdSLcYYUKaMpK7i1ZoUTI2W/NAWwDtVH8UiCUDbjSorl6eZfnGWTiOi/4ZhCrtFXl1dFATufE+BVH8Bu5iT41JEAlAcWSRB6qt1HKi+jeMYTz7yg45+90mCN1aZoNhWPAUksdTWHn9T82lqN6Wj3kmr1aLT6tBWOZgoAU/EvrpU58qFBlcvtKmq61z3u1jrQGFzyNg+Q+yGNLW/3GpGaDgJFEtwcgijiES4NATcwFiEsaHthXqHAQG3rExXXYhEqCGufvOqMbHKFL9usbxmkECgUr5CS03XoKY4asyTs9P0pvvJ2B7ZXIuuXITvza37a2FyjukpT/OPaDYsTOI3lWe1yWUQiUWaVaznhHKB0Xyw9GwB2yaFCQPEsPjLDYLJOt7ZBv6xMvFahNE8UcIzbhdd2UNYAouV6lcX/TFWVG6Vq5aa3TUaUYPnzpzn1MQMBcdithxRaoakRD6lxgJrMsZ0zeKFmeOkM1XsFMp3GiAS+xrAmORP5JyY5JU4MI6cdUfFYiXP16SUvW+6/4387pe/zgd/9/f4+F98lg9+8F1y7hKt/s0MbN6PG6XpVrAOdRcZ7k/z/HNPMHvlIr4WauVHBCpl/eqyDBdisnmml9b40mMX+Pz3TvDAsQkxcVv1Wl0TFCs5GdXNk5SWl6iW18RSQKEfp3dAn30Fqy/bOCxpfzfyLWIFX9Rp0GmW8EVEjp3XIuvEyy/hrHyf7oEQq7lAlNuHN3QHXvdh2iOvJHBGidt1jCR3fOV7RMsnsCsrRGL17C1vJr1jH7EUSTi4g8GN+9jQZ6vRJceLjKy4jZPK4UgyGfUlhm9+E3d+7LcoHrgJQ4Bb6KHvhndBmCGWXcj3kImeYyRzmd7dB6FrGKdnC2bLW4l6b2Tt4imCyhydpVlqxmGxE1CwHPpMSmC3uTi7ovU0YLKGPVkV6GvEAnFcaRIKPCioIt0TCPwdZYSGav22AjGQFhVvyu4BrXKVxtw8NTXbSuUV0mOw9Q1DdB3oIXIykE6jHhOh/mfSLopb2bOJV6sLZE18gVboJtDzkiweCLxJwHuttgijgdduyTexpHSgzBlQrzdJgB56Hh35qFWtqvRq0kjmUS8TKK5Cv0OSWNbmQy6frLOyVqfuGwWuQ5Q35LoMJoh0n6ftqUCc1iIhQIyrXo9FJwRfEw2UZpMGHsamk4B5BfQYVmdj5i5AtwPDvTHLNZjVVlSp4urSPsrNGRaXzmhzYoqVxTmWZ/Oszo/qmZDP9OCFXdSjAfoGb+Lel93Cffe9nyP7rmds2zjOSIv23Aql5xYIEsI1Pq6xsCxL744wFREGTdqVFrXnVuk8vkbruTU8lYfxki/8BIrdAKO631HGT6f2kTigUj5BvbnC4KjFSH+MScP3nprnkeMlFlcNETG2CGGwJ4MRqc1XZzl++TwTi01ie418NqCjktiqyuCJA3wZmf95rQM8jtdZO1KDJdbnQGzthxYJO9fqLXJDI7z75z7CLa+/n6M/9JN092zgxQe/QUUd1ezgVlwFyqCywua+IbxWmXOnXqJRWcBS0yMWC12VVAytFOn8ADrJxVqWxyZalFox2VRaARJh27YWWaO8Okd/b15j5klkXqRmRCBAWhaEtktWTLZltFfGzBKFroLGJlSDzFekBvUKQXUNSvMEyhrx7JocUVSTpZ/awookoEU4ciNBRo5UzecrcOPyKta5B2D5FFZzGVkTy8liaV6hsbE23Y6V75O1IgI7g+UWiE1AlM7KuPouqZowd5wwu4CCaRNnexVdB4gkhVFzJ3PX39B77y+JWDQ3sXwoQopdVz9l8DNjtBYqlK+eJMlOGaXGrNJDZHrossd4frW+XuPGAlW01iKarimzN1HBSexECu6A9mqLTkXXKeiCWoc4MPheSFsb7y1tl1WvXKG8MkvdqpDZYyhelyLsCaks+NTXPPxGAyMAkY6JrFhSv0x7bRWvUaUte9brazQUO+2GzterumdF20GryqSy3rUAABAASURBVHD6XeTXUcZuifR8+apaaVBaLa83sZpSfL6OylqFZW3Zrep8XXIzUCstVA2fth0yKZt6yWZpLqZcMiyuRCwoqFuyg29ZdDr6vR4pgB0RgUcntgnDxE16jyzFjhEBQEc2Swn4UQeanivKNbQDRFYWhRQEAlW7bms8n8nlC0yslFmRqvGT8fx+3V+hHq4xV9rExHKGqredUrufOJfjla+/j1tvejWvff1PsmvnXqqdkuzdpDO5ol7PPK0XFmleXKI1uUpzSr9NV+kcX6Pz8AqdF5foLK7gl6u0V1q0Gm0C1R1xEBIqM5sYivn9pN1tuIq77rTNYD5iWGQ8s2Dx0jkbcT0Xr+rCKOa6zaOM9ao0tVwquv/KUg3XgZ68RVtEuVwGqybA1NUNTsDekQMSUBtjBBoNAkSSZEEUrYPeUubHR8zmE0gJNLRPmnIcBnZu5t73/zQvv/s+xrOwb9d2xrfuJop9QuOQ795A6GY5/sJxFq6cJlTQ7RjfQEZBFAQNegsZXrZ/mE++9UbuOzpGQbK10NdFKmtxZkYB0U6RLfbgaP+6vTarDCEnqrYJ5V07O4xFXsHo0tA2UNuP8FNjeu4QYZiiLV3maY2eMoqvhk9jbUXzzxO7W2SJ6whzO7CL2zBD+7H69oIaMf7gUeK+61TXThFdeYZ4/jjyBCadFUPHBCLFMC2He/M4XlUyuIQlW8StFUwmTZiQV32O4NILoPOaCESh+ELsazKQZMzhmzEbb1rvzEfZIosXzvL0t57CiByGj1xHXWoiqEzS7YQEXpsaDUpRieVwkfMC1lWvpmsjfI3ajNo05cNOx1O2DfCrHTr1Jq26R2OtqcBuqRewROPyHI1LS1QUeBXV360um+ZgTLvPxc9nqS7A/Es1ypeXaWreXrUku9qq2cuUZqeozU9TW1OQVsv4lbKy9KrAvUajukJHCiryWnTaTVrK2M2kVm9VaDRrlNXZX1pcZXVlbR3cHcnbSZHNxcszzMyWWJov02r6AmyTjuPJfxG2mxIJpijP2pRmHJZnYG0txk/Aruzvd7ROobajmJXaxReoQ8VpkFjFNnjK/J4SUyQ5n3zOyo7bt1ns2Wkw6pXY2Iz3GgpWhKOYzuUKLNU85rT/vCJlFNsWZCqKo0Wq6vLH9jvIF68VYZ3RGs4RNHuYm3+ep574PRYXLioGOqyuSiG1K9qmLFN5fJryo3PUH1um9cwqnaeW8VWW1GYSQizTKNepNQVy2dkk5YsfEmkhUTMCKZJ8ZpC+/EYl1hqVUoir6QwOxAwOQbEvZutG2LY5y3j/Tka79ypGVhjK93L9tmF2jHQrTg1rGu/qCpydAuvpY6dZUCe4qeCp1yq0Ww3FZSiIJ/8YZSq9y4BxGBNGMUltRvI5jog6IW01zyKBrksdj6Pv+gn23/kqcsrg7aUrTM4s0lBmiLT11tE100sLvHT8RTrKsrFr43fqiv86vXmXN92yg1uP7mPL1lHS3f1YNmJmhz1bBtVp3Eihb0BAz9FWB7u+fAXf7cPqGidl5SSHs9hpMYyToq7gbJdmiIyluWfl8BBPYE/Yu9VJ42vxniR9pzSr86t4GquzcBVPWcVqd4hrJfzaMmcvTDLbGiLKjBKJcUOdD8Wu1ugRych+zdvgqW8RVCbUoJsjKp3EluyLdK9dnyVqV9UrmMISWGOVPQYXRBD4rfXsGoRBYlhs2yYWIfVu3ynGHmfh9DRhYNO99RA9O3ZKbYRMSAbOEzBFg3llvu7d21i8bpAg59I2ylTyBSmHRO34Uw2a6jTFLR+/3sGvhgJ8g8ZimUpNv7U9SkRIONFJWYTpNM0ox/JlmH6iSfVMC29NAbjmya4RQVRj9dIE9cVFBWdVa64pqDo0tBPS0a5Io1GjIX/WlN3XBPiqnlEVsVZKFQVoldXlNabUmF1Sk3BVzcDJq0ssa+O3v6sjeV9neXaVyxeXmZle1goNtvymsKQj8vK1Bq/i4lUcvLpFHDkCekic0ZodV3V5LP/qXGwIZAPfM+vE5yurRyoTA5ErnkMsUw/2RqqBY+aWDaevGl64GFIswIhA0+4YMoxy8zWH2bJhnC7Fle1EhJGPeIS2+lS9g5tx0w6unaZdlx3rq7SbZeZnr7BWWqQpv5ZVAq0tzVPR+6oaxo3VCh1tpzYk6euyR6Mj+6n8balP4UtmhAl2Ig/PhHi6PxSBSWoSSWk4ek4+n+fcWYuvfNUhEw+TsS2GBiI2DMWap+GGAw5e7DO98qx8UqUvO8Q1W65n36Z9HD8d8/Qxg3p3TM3EWDMy+rMvvsh5ObNarymTVOW4Ml6nRahgtJCBY4ilJyIZLjmSRksQhDpnIIrxPeSIFqje3v/WH+FlP/MpxnbfSMbqkQPnmV9d1VghXcU+2p1Yk3+B0tIKQaOi++qkjCcDdujuKZDv6qUjptZUOHbhClfnK+R6BDg3K1B3iMMm1U5p3TBOukeBGipBFrCsHJmuEXL9GwlVC/mdGrHuSZoZcZjCl7OtVB8dgaglJRCI+VEGCiqzrE0co3bpRdbmLipDLdOcOcuZb/8dV449JSWSw88WiBVIMR4JUCNyMnCGMEwTiRhNfU2AvgLLj2HJmVFtETvdjxnYBYsTmBPfJ1o7j1USmlol/PlL1J99SA2YORGGpa5sTFZ9h203HaZnZAAzf57U4Ai7X/Medh3YSu+WmDf+4vt468++nXf+9K184BdfxeCrj9IYsgljj9DK0Mkr8Gu+AktzbAZ4RPJLLGIMyG45SFjophZrisbW3BWwEYRY1Fsp6jM+1eMWtUWDVK5sG5Hf4DByfT8t+aisGGmqM1ytt/CVeTxloXazSfIvPnWU7drtJpVqnTU105bVK0i6xZVKRZK7olq3rfkV8DUnR0Ap9oCtxufA5h52H9zA6JY+uvvSNOWTSDCtSu35ys5JjHXaPr5I1pb/0m4KY2vSktVRAmSDyCCkpuCLQkhq88i1pIdcrdwI+DGB7uvIz7YAUi4bxStMT4dMTxtOvWR4/hmU3S06Kk3PXZmksrbIQKYP102zUp+lWvWpr9qSzQeZnvwnnn7+3YRmCSeV4fSJf2dy4jFsy1Brr7AqIFeVhMrNNZZr8yzWZyhXFyivrlDW7lFTRNhp1PGkzlqyny/2CU2g8UL8ZJ1SY0nZ6OuZsdZsbMPxYx2efCKiqxBqTS1VgEbqyqI7FbNlGFZKNeZWJmS1ChmBfEFK7qkT5xjt28WG3iLnzsSaI8JzjJVLZ7RlEHDy7HmePfYSy2p4NZSFG/+T3QMZEhQhWpCIUwGvzzJMAvBImb4jBxlCAmXtpBEUiNGL23bxzt/5HD/1B//EtTfcx9J0i/PnJ1muVGmKxRaXS7z4/EnWSqs0GyWCOCTTO0xsLLIii9huUii4vHB2gVKcxu0d07VVJtU8+renrnByckrXNvVUF6c4TuyksVJpIpUBgd/GdrrwGufx2jPEqvtCZXtjpQV2D1vvIWkCZcnQyRDarsaK8BQtnTBaD2SrT6XIj35MvYcfJiyOSEn0E6ucsO0iARbhssDr1fHlnLZXUgY8TXn6DPXL54iuPEF8+VHCKy/JMZGkb16yro21PE2khlisrSw3A93xIlx6iej8c0RSP7HGpbJEZqQLurpxSnNkRrdw++vfwZb+vGrn5zl67y3sOridTFAmLFiUtxbpyC8NZb+W9o4jdcYDy8L3PNXwyD6G0I/oLNfpuvYoYaooQHS0BgQQi0ByOLzg0TgWKVs3BAlXv1mktAU4uGdAAdpSSVFS464t+/vUSy0FWk1NtbZA0aZU6tCqRwp0j+WVJpXlJuXVpkDfpFwu6/oafVsGufPdd3PbO67jnvddz6s+9Gauf/vb2HHfO7n+XT/MK37qDbzyp17O3e++iWtefSNHX7Gf6165i323b2Jsd06292gGNfkuko9cfBMKLE2CAKTORbaKR8vGxyZQ/ERSdaEUVKRgDaNYxGXRVrwuL8WsTMWIU6itaM6ViMsXYq6Kn4ltzpyvcGVuWsA5yaS2jpeXO8rYkM/kJd3VkfcrAtZVJq58S+LJ0hwqTF46S13t/8Bt09TvnST+lKkbybsatNVOWbZZk/qp0vQqNFXK1EWcfqixO3WpkRaeSofIDrUWHToftgPFSUQcN5idW0EVDxeuGF46VVV5E5JxYUzbnWdOGcQhZOXvyXnDicvzTM7PKTFO8/n//DKnL3cgNAgO+FIsljEGSxcby2Fyep5Hn3iWK5Mz1AT2lmRZs1ZVhm0qYGRZEChMgnFNJBKwAozkTSCrr0v7OCLJlp5qj44k4sbrb+Ttn/k8H/7Df2bTjjuZn1rjytULXNRW2JXlKqdOX6Ul+ddWvZWQRkuMV5LUs9ODZPrGeMXBAfaMpOjt7eaCFvNr/3yRx081cEwBr655yaBCuYKhH6d/HLt/DMTGQdgkktFay6cJvXlJvW4ipyAopWVcfz0L4oAp9BDmuvEcG1IBdObxwzXsrhxud7d2RfSs0gVM7QpOYw1KF0kIJdPXS2rtOI4cFHVaRGL/px97mvOzmzHpzaw+8yCtS88QL50VeEKskT0Q5TCpXmI9OHk3o/sxdhGnuqKOa4jSBHEqS1xexpb9cHswWkvvQIZbZcep51/i/OOPYGU3aKyiasQ6M4MOUdYm1P98ZQlCC1OMBfSYQLLXFxHHrqFenxLYJxg/chNOpsi6VAyyVJcRgcQ0RViBEYAEF0NAM2xTmvSYfGqN1attFAIigggZVcTlUy57lNca1Bot3bsiFVhH/UsWF3VtyaNebZAqumy7YRNbDg4SpS7TtwPcgTSpLTfTe/vP6PgIQ3f9L4Zf8UuMvupX2fza32DP6z/O7h/6efa+7SPc+uMf5d5f+Tle83Nv5PC9owxIYSBCS/77CMZ28GLZ3ViKRaNE5eEL1ElWbwchDTUdfa0ldIyytfytmLdlm2w39PXYLFy0mD1j01i1eP4Bi4e/FPPsY/Clf4NLZ12KUj+uE5PTDRk1j2sq9Rr1adDWouUOs333Bzly/bsZHB0hEM/ERZWgaU+xU6cZVAmsNh3NtS4w1yXTK+0KdfUqakqeHSEvKTOSw0rizg7kdw3tRoRGcWACglKToB6wvNzCTcHwOMrKjmLJorc7lnoI+N4DEU4wwFrV4sp0zFKlQUk7InX1OlZ0f8b12L4pJi3/C55YbT04Rg9QVnXFjCU1CZ589nkxyFkW10okE00m2BToAwVElNylcI3FkugVS0YpqQs8oVjWYx3wvi+AtSQj2/ii3d333MtH//ZrfOgzX2TTrlcxP9NgabXOc+en+D8PnGZ2eVkdy1nsqEk2n0ZqkLYy1Obd+xgfGyb06xzev5H3vuogv/ljd3Pd4Wtws0PEQYswZUO2C3I9OIVhnO4RnK5R0oUNGmuQQDVmKDaNtb7QzRA7eaxMgTidxWQy2K5LiiWB9SKd5jRxWIb6AsHySfyrjxEunsCaeQoz8Q3M3HM4K8exJJfVOKT5AAAQAElEQVRdW4QQKLO31/j+i3N87uEKV85+kcb5f9W22jtwDrxxfZxYSoe+DcTFYVktFNgL4Cs6sj1EG/cSjuwUflzZqkNgFcEYYqmEqLMGE48QrJxmeLSbzUP9CspvMXHmHB3fJYmJ8mA/dYHdYJQZbKqlOqHrYPpy+CEg8nb6u3AzGl8kaqUa7LjnTbJBBnkH6RvNSdORMAxU63WoCx4BXsfmygtlZi+3qSpj19diYjXv7LTPcjlgadajturh15siFZ/SckS11gY7Q6o7x+brtrL37gP07lIgKvCX1QCdmy8xPXWOmXPPE1vygZvRekUe8l26fxOpDbuJ+3cRdG8mf/CN9L/sg4y//pc59DN/zSs/+Rle+Yn7uOU9u+gedfCkvkJl7EB+iG2XlhZrjNG4hgRAseK5moloay+xatmyRYyxY3wrZnRbzPW3Q6475LVvh3f+ZMCegxGFrGGTADU6GmGsgGyqm2JuI+qLKYOn5aM2tmzrpuoYp6I6+QAH9h5h19ZrGBrup3dTTesJaEqSt70GFe04JP2rli8bJUlHzVNf4PeV8T2RVFtHU/GOwtdJOzJdROiGwpEP1YDWYpnRTRE33exy460Rqa6AaiuiWyHS1NhbdhgGBgbYsWUfh3cNsntskHQaku1Cx/G59/aYO47a3HooYtt4jGUlMkcGMQKCsWIymZTcbnH2/CUee+xJLl2doq4M06o3aNQkU5XBkr8YoTDSdRDL6EaGjcNIIDFEUUSgI9K4noK8047wJOc7xufQq1/BL/zvr/DRv/wy1xy5H9pp/uuxSf7ymy9xWSqirq5loKDNFoxitE2ukCVX7MNWptu6bQOvfvlhdlyzl57BjeS6urDcHJGd1e/6nBjLTWN39eGO7Fb2OKzsth0rM0TQWKaszmizukjba2kdVZqVZakJSfvOrGbfEgM3qFaX0MXajpunPnGR5vICkaR2p1MjXFKALjwJyX9CqrGAsQVUbRe2yos4xnD3oa1s0k7C9KXzhMEkma4e6NqFpZpNuQxSOay1BeKLL5GUKEGzjBW2sGVX78zj1J4/xtpD36L1rb8luPgU1qXvEi1cxtnyCnIZiwObt9Fj+ZJmbf720bNYkuRVgeXiti5iZR8rSmPirORyshaIUq6e6eCbFqFlYZmQ2uxlEU3A/nd+iEzPkNbdQFeSNi5pRBDGpmE6NPVLTQTejtH9Dkl/w8n5eHbI9FVPSsCjVvZRwpJCclGzmsGDXex50yGu/8DL6D+6karTYr60Qrmq+Xi6ph6zrCbfxVPf5srjn6e8NE19fpLq3BUq+rxw6ikuPfavvPDPP87y8S/TliT2RS7NSD"/>
          <p:cNvSpPr/>
          <p:nvPr/>
        </p:nvSpPr>
        <p:spPr>
          <a:xfrm>
            <a:off x="130175" y="-533400"/>
            <a:ext cx="2381251" cy="15906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1"/>
              </a:solidFill>
              <a:latin typeface="Trebuchet MS"/>
              <a:ea typeface="Trebuchet MS"/>
              <a:cs typeface="Trebuchet MS"/>
              <a:sym typeface="Trebuchet M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789289-4F9A-5CC4-E042-52245A5BA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26973" y="833120"/>
            <a:ext cx="5329011" cy="4775200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0DE9EA7-E9C1-214D-56E5-AB33A3F3D6D3}"/>
              </a:ext>
            </a:extLst>
          </p:cNvPr>
          <p:cNvSpPr txBox="1"/>
          <p:nvPr/>
        </p:nvSpPr>
        <p:spPr>
          <a:xfrm>
            <a:off x="6937071" y="5300543"/>
            <a:ext cx="385714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IN" dirty="0"/>
              <a:t>FIGURE 12:(</a:t>
            </a:r>
            <a:r>
              <a:rPr lang="en-IN" dirty="0" err="1"/>
              <a:t>EliteCare</a:t>
            </a:r>
            <a:r>
              <a:rPr lang="en-IN" dirty="0"/>
              <a:t> Health </a:t>
            </a:r>
            <a:r>
              <a:rPr lang="en-IN" dirty="0" err="1"/>
              <a:t>Centers</a:t>
            </a:r>
            <a:r>
              <a:rPr lang="en-IN" dirty="0"/>
              <a:t>, 2023)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7" name="Google Shape;1507;p12"/>
          <p:cNvSpPr/>
          <p:nvPr/>
        </p:nvSpPr>
        <p:spPr>
          <a:xfrm>
            <a:off x="541176" y="550303"/>
            <a:ext cx="10847260" cy="5757393"/>
          </a:xfrm>
          <a:prstGeom prst="rect">
            <a:avLst/>
          </a:prstGeom>
          <a:solidFill>
            <a:schemeClr val="lt1"/>
          </a:solidFill>
          <a:ln w="15875" cap="rnd" cmpd="sng">
            <a:solidFill>
              <a:srgbClr val="C6225E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Skills, Values, and Behaviours Required to Provide Co-Productive Care</a:t>
            </a:r>
            <a:endParaRPr sz="20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Skills: </a:t>
            </a:r>
            <a:endParaRPr sz="16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Communication skill of health professionals is essential to create a value-based relationship with the patients (Golsorkhi, 2025). </a:t>
            </a:r>
            <a:endParaRPr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Effective shared decision making helps caregivers prioritise patient centered services which helps to gain trust of the patients (Lamontagne, 2023). </a:t>
            </a:r>
            <a:endParaRPr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Values:</a:t>
            </a:r>
            <a:endParaRPr sz="16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Shared Decision-making is essential to make the patients trust their caregivers (Lamontagne, 2023).</a:t>
            </a:r>
            <a:endParaRPr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Active listening-based empathy creates trust among the patients and makes the patients feel valued and safe (Tustonja et al., 2024).</a:t>
            </a:r>
            <a:endParaRPr/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Behaviours: </a:t>
            </a:r>
            <a:endParaRPr sz="16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Patients and healthcare professionals need to be optimistic to adapt to the changes to motivate the patients throughout LT care (Lightfoot et al., 2025).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Individualised care and constant monitoring of health improvement helps health professionals in managing CKD efficiently (Hasan et al., 2024).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healthcare professionals need to proactively bring up CKD-related discussion during consultations to reduce the anxiety of patients (Ramakrishnan et al., 2022).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4" name="Google Shape;1514;p13"/>
          <p:cNvSpPr/>
          <p:nvPr/>
        </p:nvSpPr>
        <p:spPr>
          <a:xfrm>
            <a:off x="541175" y="535598"/>
            <a:ext cx="11107485" cy="5865202"/>
          </a:xfrm>
          <a:prstGeom prst="rect">
            <a:avLst/>
          </a:prstGeom>
          <a:solidFill>
            <a:schemeClr val="lt1"/>
          </a:solidFill>
          <a:ln w="19050" cap="rnd" cmpd="sng">
            <a:solidFill>
              <a:schemeClr val="accent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Recommendation on how the comprehensive model of personalised care helps to manage CKD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8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18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Shared Decision Making: </a:t>
            </a: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Transparently communicating with healthcare professionals about CKD treatment procedures can help patients to get evidence-based information and so be able to make shared decisions (Montori et al., 2023). 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Enabling Choice: </a:t>
            </a: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Integrating a documented conservation between the health professional (HP) and patient about benefits, risks, and substitutes to CKD treatment can help them to achieve informed consent. 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Personalised Care and Support Planning: </a:t>
            </a: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Working with a renal dietitian can create a personalised meal plan based on the stage of CKD, aligning with cultural food preferences (Kidney Care UK, 2026a).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Example: Worcestershire Acute Hospitals NHS Trust has renal dietitians to provide dietary advice to the CKD patients (Worcestershire Acute Hospitals NHS Trust, 2026).</a:t>
            </a:r>
            <a:endParaRPr/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Social Prescribing and Community-Based Support: </a:t>
            </a: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Running peer support programs can provide emotional support and essential resources to the families of patients with CKD (Elliott et al., 2025). 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Supported Self-Management: </a:t>
            </a: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Encouraging 30 minute daily activities can help in self-management of CKD by improving glomerular filtration rate in CKD patients (Ma et al., 2022). 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285750" marR="0" lvl="0" indent="-28575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Personal Health Budgets: </a:t>
            </a: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National Kidney Federation (NKF) can work with UKKA to assist trusts in reimbursing the high home dialysis costs (NKF, 2026). </a:t>
            </a:r>
            <a:endParaRPr sz="1600" b="1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9" name="Google Shape;1519;p14"/>
          <p:cNvSpPr/>
          <p:nvPr/>
        </p:nvSpPr>
        <p:spPr>
          <a:xfrm>
            <a:off x="688000" y="636100"/>
            <a:ext cx="6735600" cy="5589900"/>
          </a:xfrm>
          <a:prstGeom prst="rect">
            <a:avLst/>
          </a:prstGeom>
          <a:gradFill>
            <a:gsLst>
              <a:gs pos="0">
                <a:srgbClr val="FFC559"/>
              </a:gs>
              <a:gs pos="25000">
                <a:srgbClr val="FFC65F"/>
              </a:gs>
              <a:gs pos="100000">
                <a:srgbClr val="FFE3AB"/>
              </a:gs>
            </a:gsLst>
            <a:lin ang="16200000" scaled="0"/>
          </a:gradFill>
          <a:ln w="9525" cap="flat" cmpd="sng">
            <a:solidFill>
              <a:srgbClr val="FFAB00"/>
            </a:solidFill>
            <a:prstDash val="solid"/>
            <a:round/>
            <a:headEnd type="none" w="sm" len="sm"/>
            <a:tailEnd type="none" w="sm" len="sm"/>
          </a:ln>
          <a:effectLst>
            <a:outerShdw blurRad="65500" dist="38100" dir="5400000" rotWithShape="0">
              <a:srgbClr val="000000">
                <a:alpha val="40000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2000" b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Recommendations on how the self-management support can be used in the management of CKD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Personal digital assistants, wearable devices help CKD patients to provide feedback to healthcare professionals about their services and manage their personal care to manage CKD (Lin and Hwang, 2020).</a:t>
            </a:r>
            <a:endParaRPr sz="16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</a:pPr>
            <a:r>
              <a:rPr lang="en-IN" sz="1600">
                <a:solidFill>
                  <a:schemeClr val="dk1"/>
                </a:solidFill>
              </a:rPr>
              <a:t>Provide digital tools (apps/telehealth) to support medication adherence, symptom monitoring, and lifestyle tracking.</a:t>
            </a:r>
            <a:endParaRPr sz="160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Educational or therapeutic interventions help promote CKD patients’ health literacy, reducing complications and promoting self-management behaviours (Lin and Hwang, 2020).</a:t>
            </a:r>
            <a:endParaRPr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Regular exercise helps manage weight, which is crucial for preventing the occurrence of CKD (NHS, 2026).</a:t>
            </a:r>
            <a:endParaRPr/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The Patient’s family can help patients to adapt lifestyle changes, emotional backing and dietary management. </a:t>
            </a:r>
            <a:endParaRPr sz="1600">
              <a:solidFill>
                <a:schemeClr val="dk1"/>
              </a:solidFill>
            </a:endParaRPr>
          </a:p>
          <a:p>
            <a:pPr marL="0" marR="0" lvl="0" indent="-1016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Arial"/>
              <a:buChar char="•"/>
            </a:pPr>
            <a:r>
              <a:rPr lang="en-IN" sz="1600">
                <a:solidFill>
                  <a:schemeClr val="dk1"/>
                </a:solidFill>
              </a:rPr>
              <a:t>Encourage peer support groups and community programmes to improve motivation, confidence, and long-term behaviour change. </a:t>
            </a:r>
            <a:endParaRPr sz="1600">
              <a:solidFill>
                <a:schemeClr val="dk1"/>
              </a:solidFill>
            </a:endParaRPr>
          </a:p>
        </p:txBody>
      </p:sp>
      <p:pic>
        <p:nvPicPr>
          <p:cNvPr id="1520" name="Google Shape;1520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7619925" y="405125"/>
            <a:ext cx="4081925" cy="4626401"/>
          </a:xfrm>
          <a:prstGeom prst="rect">
            <a:avLst/>
          </a:prstGeom>
          <a:noFill/>
          <a:ln>
            <a:noFill/>
          </a:ln>
        </p:spPr>
      </p:pic>
      <p:sp>
        <p:nvSpPr>
          <p:cNvPr id="1521" name="Google Shape;1521;p14"/>
          <p:cNvSpPr/>
          <p:nvPr/>
        </p:nvSpPr>
        <p:spPr>
          <a:xfrm>
            <a:off x="7736374" y="5296750"/>
            <a:ext cx="3849000" cy="691800"/>
          </a:xfrm>
          <a:prstGeom prst="rect">
            <a:avLst/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Figure 13: Steps for chronic kidney disease self-care</a:t>
            </a:r>
            <a:endParaRPr sz="1600" dirty="0"/>
          </a:p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1600" dirty="0"/>
              <a:t>(Source: Cleveland Clinic, 2025)</a:t>
            </a:r>
            <a:endParaRPr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6" name="Google Shape;1526;p15"/>
          <p:cNvSpPr/>
          <p:nvPr/>
        </p:nvSpPr>
        <p:spPr>
          <a:xfrm>
            <a:off x="521675" y="1193800"/>
            <a:ext cx="8886000" cy="4792200"/>
          </a:xfrm>
          <a:prstGeom prst="rect">
            <a:avLst/>
          </a:prstGeom>
          <a:solidFill>
            <a:schemeClr val="lt1"/>
          </a:solidFill>
          <a:ln w="19050" cap="rnd" cmpd="sng">
            <a:solidFill>
              <a:schemeClr val="accent6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sz="4000" b="1" baseline="300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Conclusion</a:t>
            </a:r>
            <a:endParaRPr sz="4000" b="0" baseline="300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CKD is highly prevalent across the globe, posing seriousness for its treatment and diagnosis.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IN" sz="1800" dirty="0">
                <a:solidFill>
                  <a:schemeClr val="dk1"/>
                </a:solidFill>
              </a:rPr>
              <a:t>Patients often experience psychological distress, including anxiety, depression, and fear of disease progression or dialysis dependence.</a:t>
            </a:r>
            <a:endParaRPr sz="1800" dirty="0">
              <a:solidFill>
                <a:schemeClr val="dk1"/>
              </a:solidFill>
            </a:endParaRPr>
          </a:p>
          <a:p>
            <a:pPr marL="45720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IN" sz="1800" dirty="0">
                <a:solidFill>
                  <a:schemeClr val="dk1"/>
                </a:solidFill>
              </a:rPr>
              <a:t>CKD creates a major financial burden due to ongoing treatment costs, medications, frequent hospital visits, and potential loss of employment.</a:t>
            </a:r>
            <a:endParaRPr sz="1800" dirty="0">
              <a:solidFill>
                <a:schemeClr val="dk1"/>
              </a:solidFill>
            </a:endParaRPr>
          </a:p>
          <a:p>
            <a:pPr marL="45720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</a:pPr>
            <a:r>
              <a:rPr lang="en-IN" sz="1800" dirty="0">
                <a:solidFill>
                  <a:schemeClr val="dk1"/>
                </a:solidFill>
              </a:rPr>
              <a:t>The condition affects social relationships and independence, as patients may rely heavily on caregivers and family support. </a:t>
            </a:r>
            <a:endParaRPr sz="1800" dirty="0">
              <a:solidFill>
                <a:schemeClr val="dk1"/>
              </a:solidFill>
            </a:endParaRPr>
          </a:p>
          <a:p>
            <a:pPr marL="4572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Following the Health Care Model as well as standard UK health Guidance is identified to be essential to enhance awareness of the disease. 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457200" marR="0" lvl="0" indent="-34290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lang="en-IN" sz="18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LTC helps manage CKD through personalised care and self-management services with specific recommendations. </a:t>
            </a: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1" name="Google Shape;1531;p16"/>
          <p:cNvSpPr/>
          <p:nvPr/>
        </p:nvSpPr>
        <p:spPr>
          <a:xfrm>
            <a:off x="182880" y="1249680"/>
            <a:ext cx="11658600" cy="367284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References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b="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ACT </a:t>
            </a:r>
            <a:r>
              <a:rPr lang="en-IN" dirty="0" err="1">
                <a:solidFill>
                  <a:schemeClr val="dk1"/>
                </a:solidFill>
              </a:rPr>
              <a:t>Center</a:t>
            </a:r>
            <a:r>
              <a:rPr lang="en-IN" dirty="0">
                <a:solidFill>
                  <a:schemeClr val="dk1"/>
                </a:solidFill>
              </a:rPr>
              <a:t> (2026) The Chronic Care Model.  Available at: https://www.act-center.org/application/files/1616/3511/6445/Model_Chronic_Care.pdf  (Accessed: 4 April 2026).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 err="1">
                <a:solidFill>
                  <a:schemeClr val="dk1"/>
                </a:solidFill>
              </a:rPr>
              <a:t>Agathangelou</a:t>
            </a:r>
            <a:r>
              <a:rPr lang="en-IN" dirty="0">
                <a:solidFill>
                  <a:schemeClr val="dk1"/>
                </a:solidFill>
              </a:rPr>
              <a:t>, G., Graham-Brown, M., McMahon, A.C., </a:t>
            </a:r>
            <a:r>
              <a:rPr lang="en-IN" dirty="0" err="1">
                <a:solidFill>
                  <a:schemeClr val="dk1"/>
                </a:solidFill>
              </a:rPr>
              <a:t>Xydopoulos</a:t>
            </a:r>
            <a:r>
              <a:rPr lang="en-IN" dirty="0">
                <a:solidFill>
                  <a:schemeClr val="dk1"/>
                </a:solidFill>
              </a:rPr>
              <a:t>, G., </a:t>
            </a:r>
            <a:r>
              <a:rPr lang="en-IN" dirty="0" err="1">
                <a:solidFill>
                  <a:schemeClr val="dk1"/>
                </a:solidFill>
              </a:rPr>
              <a:t>Gofman</a:t>
            </a:r>
            <a:r>
              <a:rPr lang="en-IN" dirty="0">
                <a:solidFill>
                  <a:schemeClr val="dk1"/>
                </a:solidFill>
              </a:rPr>
              <a:t>, L. and Jaffe, J. (2025) Economic Evaluation of Population-Level Chronic Kidney Disease Interventions in the UK National Health Service. Journal of Health Economics and Outcomes Research, 12(1), p.184. Available at: https://pmc.ncbi.nlm.nih.gov/articles/PMC12047453/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 err="1">
                <a:solidFill>
                  <a:schemeClr val="dk1"/>
                </a:solidFill>
              </a:rPr>
              <a:t>Ameh</a:t>
            </a:r>
            <a:r>
              <a:rPr lang="en-IN" dirty="0">
                <a:solidFill>
                  <a:schemeClr val="dk1"/>
                </a:solidFill>
              </a:rPr>
              <a:t>, O.I., </a:t>
            </a:r>
            <a:r>
              <a:rPr lang="en-IN" dirty="0" err="1">
                <a:solidFill>
                  <a:schemeClr val="dk1"/>
                </a:solidFill>
              </a:rPr>
              <a:t>Ekrikpo</a:t>
            </a:r>
            <a:r>
              <a:rPr lang="en-IN" dirty="0">
                <a:solidFill>
                  <a:schemeClr val="dk1"/>
                </a:solidFill>
              </a:rPr>
              <a:t>, U., Bello, A. and </a:t>
            </a:r>
            <a:r>
              <a:rPr lang="en-IN" dirty="0" err="1">
                <a:solidFill>
                  <a:schemeClr val="dk1"/>
                </a:solidFill>
              </a:rPr>
              <a:t>Okpechi</a:t>
            </a:r>
            <a:r>
              <a:rPr lang="en-IN" dirty="0">
                <a:solidFill>
                  <a:schemeClr val="dk1"/>
                </a:solidFill>
              </a:rPr>
              <a:t>, I. (2020) Current management strategies of chronic kidney disease in resource-limited countries. International Journal of Nephrology and </a:t>
            </a:r>
            <a:r>
              <a:rPr lang="en-IN" dirty="0" err="1">
                <a:solidFill>
                  <a:schemeClr val="dk1"/>
                </a:solidFill>
              </a:rPr>
              <a:t>Renovascular</a:t>
            </a:r>
            <a:r>
              <a:rPr lang="en-IN" dirty="0">
                <a:solidFill>
                  <a:schemeClr val="dk1"/>
                </a:solidFill>
              </a:rPr>
              <a:t> Disease, pp.239-251. https://doi.org/10.2147/IJNRD.S242235 (Accessed 12 March 2026).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 err="1">
                <a:solidFill>
                  <a:schemeClr val="dk1"/>
                </a:solidFill>
              </a:rPr>
              <a:t>Bentall</a:t>
            </a:r>
            <a:r>
              <a:rPr lang="en-IN" dirty="0">
                <a:solidFill>
                  <a:schemeClr val="dk1"/>
                </a:solidFill>
              </a:rPr>
              <a:t>, A. (2026) Chronic kidney disease. Mayo Clinic. Available at: https://www.mayoclinic.org/diseases-conditions/chronic-kidney-disease/symptoms-causes/syc-20354521 (Accessed: 4 April 2026).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 err="1">
                <a:solidFill>
                  <a:schemeClr val="dk1"/>
                </a:solidFill>
              </a:rPr>
              <a:t>Chilcot</a:t>
            </a:r>
            <a:r>
              <a:rPr lang="en-IN" dirty="0">
                <a:solidFill>
                  <a:schemeClr val="dk1"/>
                </a:solidFill>
              </a:rPr>
              <a:t>, J., Pearce, C.J., Hall, N., </a:t>
            </a:r>
            <a:r>
              <a:rPr lang="en-IN" dirty="0" err="1">
                <a:solidFill>
                  <a:schemeClr val="dk1"/>
                </a:solidFill>
              </a:rPr>
              <a:t>Rehman</a:t>
            </a:r>
            <a:r>
              <a:rPr lang="en-IN" dirty="0">
                <a:solidFill>
                  <a:schemeClr val="dk1"/>
                </a:solidFill>
              </a:rPr>
              <a:t>, Z., Norton, S., Griffiths, S., Hudson, J.L., Mackintosh, L., Busby, A., </a:t>
            </a:r>
            <a:r>
              <a:rPr lang="en-IN" dirty="0" err="1">
                <a:solidFill>
                  <a:schemeClr val="dk1"/>
                </a:solidFill>
              </a:rPr>
              <a:t>Wellsted</a:t>
            </a:r>
            <a:r>
              <a:rPr lang="en-IN" dirty="0">
                <a:solidFill>
                  <a:schemeClr val="dk1"/>
                </a:solidFill>
              </a:rPr>
              <a:t>, D. and Jones, J. (2025) Depression and anxiety in people with kidney disease: understanding symptom variability, patient experience and preferences for mental health support. Journal of nephrology, 38(2), pp.675-686. Available at: https://academic.oup.com/joneph/article-pdf/38/2/675/66010601/joneph_38_2_2194.pdf 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Cleveland Clinic (2024) Comorbidities. Available at: https://my.clevelandclinic.org/health/articles/comorbidities  (Accessed 12 March 2026).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Cleveland Clinic (2025) The Basics of Chronic Kidney Disease Self-Care.  Available at: https://health.clevelandclinic.org/chronic-kidney-disease-self-care  (Accessed 12 March 2026).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 err="1">
                <a:solidFill>
                  <a:schemeClr val="dk1"/>
                </a:solidFill>
              </a:rPr>
              <a:t>Coumoundouros</a:t>
            </a:r>
            <a:r>
              <a:rPr lang="en-IN" dirty="0">
                <a:solidFill>
                  <a:schemeClr val="dk1"/>
                </a:solidFill>
              </a:rPr>
              <a:t>, C., </a:t>
            </a:r>
            <a:r>
              <a:rPr lang="en-IN" dirty="0" err="1">
                <a:solidFill>
                  <a:schemeClr val="dk1"/>
                </a:solidFill>
              </a:rPr>
              <a:t>Farrand</a:t>
            </a:r>
            <a:r>
              <a:rPr lang="en-IN" dirty="0">
                <a:solidFill>
                  <a:schemeClr val="dk1"/>
                </a:solidFill>
              </a:rPr>
              <a:t>, P., Hamilton, A., von Essen, L., </a:t>
            </a:r>
            <a:r>
              <a:rPr lang="en-IN" dirty="0" err="1">
                <a:solidFill>
                  <a:schemeClr val="dk1"/>
                </a:solidFill>
              </a:rPr>
              <a:t>Sanderman</a:t>
            </a:r>
            <a:r>
              <a:rPr lang="en-IN" dirty="0">
                <a:solidFill>
                  <a:schemeClr val="dk1"/>
                </a:solidFill>
              </a:rPr>
              <a:t>, R. and Woodford, J. (2023) Cognitive behavioural therapy self-help intervention preferences among informal caregivers of adults with chronic kidney disease: an online cross-sectional survey. BMC nephrology, 24(1), pp.1-17. Available at: https://doi.org/10.1186/s12882-022-03052-7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Elliott, M.J., Harrison, T.G., Love, S., </a:t>
            </a:r>
            <a:r>
              <a:rPr lang="en-IN" dirty="0" err="1">
                <a:solidFill>
                  <a:schemeClr val="dk1"/>
                </a:solidFill>
              </a:rPr>
              <a:t>Ronksley</a:t>
            </a:r>
            <a:r>
              <a:rPr lang="en-IN" dirty="0">
                <a:solidFill>
                  <a:schemeClr val="dk1"/>
                </a:solidFill>
              </a:rPr>
              <a:t>, P.E., </a:t>
            </a:r>
            <a:r>
              <a:rPr lang="en-IN" dirty="0" err="1">
                <a:solidFill>
                  <a:schemeClr val="dk1"/>
                </a:solidFill>
              </a:rPr>
              <a:t>Verdin</a:t>
            </a:r>
            <a:r>
              <a:rPr lang="en-IN" dirty="0">
                <a:solidFill>
                  <a:schemeClr val="dk1"/>
                </a:solidFill>
              </a:rPr>
              <a:t>, N., </a:t>
            </a:r>
            <a:r>
              <a:rPr lang="en-IN" dirty="0" err="1">
                <a:solidFill>
                  <a:schemeClr val="dk1"/>
                </a:solidFill>
              </a:rPr>
              <a:t>Sparkes</a:t>
            </a:r>
            <a:r>
              <a:rPr lang="en-IN" dirty="0">
                <a:solidFill>
                  <a:schemeClr val="dk1"/>
                </a:solidFill>
              </a:rPr>
              <a:t>, D., O’Connor, C., </a:t>
            </a:r>
            <a:r>
              <a:rPr lang="en-IN" dirty="0" err="1">
                <a:solidFill>
                  <a:schemeClr val="dk1"/>
                </a:solidFill>
              </a:rPr>
              <a:t>Manns</a:t>
            </a:r>
            <a:r>
              <a:rPr lang="en-IN" dirty="0">
                <a:solidFill>
                  <a:schemeClr val="dk1"/>
                </a:solidFill>
              </a:rPr>
              <a:t>, K., </a:t>
            </a:r>
            <a:r>
              <a:rPr lang="en-IN" dirty="0" err="1">
                <a:solidFill>
                  <a:schemeClr val="dk1"/>
                </a:solidFill>
              </a:rPr>
              <a:t>Jassemi</a:t>
            </a:r>
            <a:r>
              <a:rPr lang="en-IN" dirty="0">
                <a:solidFill>
                  <a:schemeClr val="dk1"/>
                </a:solidFill>
              </a:rPr>
              <a:t>, S., </a:t>
            </a:r>
            <a:r>
              <a:rPr lang="en-IN" dirty="0" err="1">
                <a:solidFill>
                  <a:schemeClr val="dk1"/>
                </a:solidFill>
              </a:rPr>
              <a:t>Hemmelgarn</a:t>
            </a:r>
            <a:r>
              <a:rPr lang="en-IN" dirty="0">
                <a:solidFill>
                  <a:schemeClr val="dk1"/>
                </a:solidFill>
              </a:rPr>
              <a:t>, B.R. and Donald, M. (2025) Peer support interventions for people with CKD: a scoping review. American Journal of Kidney Diseases, 85(1), pp.78-88. Available at: https://doi.org/10.1053/j.ajkd.2024.07.007 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Global Patient Alliance for Kidney Health (2025) New Evidence Reinforces the Importance of Early Detection in CKD Patients. Available at: https://globalkidneyalliance.org/new-evidence-reinforces-the-importance-of-early-detection-in-ckd-patients/ (Accessed: 4 April 2026).</a:t>
            </a:r>
            <a:endParaRPr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E212102-7083-1559-3806-D4FA4F99045D}"/>
              </a:ext>
            </a:extLst>
          </p:cNvPr>
          <p:cNvSpPr txBox="1"/>
          <p:nvPr/>
        </p:nvSpPr>
        <p:spPr>
          <a:xfrm>
            <a:off x="297180" y="639901"/>
            <a:ext cx="11193780" cy="61038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 err="1">
                <a:solidFill>
                  <a:schemeClr val="dk1"/>
                </a:solidFill>
              </a:rPr>
              <a:t>Golsorkhi</a:t>
            </a:r>
            <a:r>
              <a:rPr lang="en-IN" dirty="0">
                <a:solidFill>
                  <a:schemeClr val="dk1"/>
                </a:solidFill>
              </a:rPr>
              <a:t>, M., Ebrahimi, N., </a:t>
            </a:r>
            <a:r>
              <a:rPr lang="en-IN" dirty="0" err="1">
                <a:solidFill>
                  <a:schemeClr val="dk1"/>
                </a:solidFill>
              </a:rPr>
              <a:t>Vakhshoori</a:t>
            </a:r>
            <a:r>
              <a:rPr lang="en-IN" dirty="0">
                <a:solidFill>
                  <a:schemeClr val="dk1"/>
                </a:solidFill>
              </a:rPr>
              <a:t>, M., Norouzi, S. and </a:t>
            </a:r>
            <a:r>
              <a:rPr lang="en-IN" dirty="0" err="1">
                <a:solidFill>
                  <a:schemeClr val="dk1"/>
                </a:solidFill>
              </a:rPr>
              <a:t>Abdipour</a:t>
            </a:r>
            <a:r>
              <a:rPr lang="en-IN" dirty="0">
                <a:solidFill>
                  <a:schemeClr val="dk1"/>
                </a:solidFill>
              </a:rPr>
              <a:t>, A. (2025) Patient-physician communication in advanced kidney disease: a narrative review. Journal of nephrology, 38(3), pp.827-843. Available at: https://academic.oup.com/joneph/article-pdf/38/3/827/66739049/joneph_38_3_2176.pdf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González, J.F.N., Ortiz, A., Cuenca, A.C., </a:t>
            </a:r>
            <a:r>
              <a:rPr lang="en-IN" dirty="0" err="1">
                <a:solidFill>
                  <a:schemeClr val="dk1"/>
                </a:solidFill>
              </a:rPr>
              <a:t>Barón</a:t>
            </a:r>
            <a:r>
              <a:rPr lang="en-IN" dirty="0">
                <a:solidFill>
                  <a:schemeClr val="dk1"/>
                </a:solidFill>
              </a:rPr>
              <a:t>, M.M., Segú, L., Pimentel, B., Aranda, U., Lopez-</a:t>
            </a:r>
            <a:r>
              <a:rPr lang="en-IN" dirty="0" err="1">
                <a:solidFill>
                  <a:schemeClr val="dk1"/>
                </a:solidFill>
              </a:rPr>
              <a:t>Chicheri</a:t>
            </a:r>
            <a:r>
              <a:rPr lang="en-IN" dirty="0">
                <a:solidFill>
                  <a:schemeClr val="dk1"/>
                </a:solidFill>
              </a:rPr>
              <a:t>, B., Capel, M., Mallol, E.P. and Caudron, C. (2024) Projection of the clinical and economic burden of chronic kidney disease between 2022 and 2027 in Spain: Results of the Inside CKD project. </a:t>
            </a:r>
            <a:r>
              <a:rPr lang="en-IN" dirty="0" err="1">
                <a:solidFill>
                  <a:schemeClr val="dk1"/>
                </a:solidFill>
              </a:rPr>
              <a:t>Nefrología</a:t>
            </a:r>
            <a:r>
              <a:rPr lang="en-IN" dirty="0">
                <a:solidFill>
                  <a:schemeClr val="dk1"/>
                </a:solidFill>
              </a:rPr>
              <a:t> (English Edition), 44(6), pp.807-817. Available at: https://doi.org/10.1016/j.nefroe.2024.11.009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Guo, Y., Li, X., Liu, Y., </a:t>
            </a:r>
            <a:r>
              <a:rPr lang="en-IN" dirty="0" err="1">
                <a:solidFill>
                  <a:schemeClr val="dk1"/>
                </a:solidFill>
              </a:rPr>
              <a:t>Lv</a:t>
            </a:r>
            <a:r>
              <a:rPr lang="en-IN" dirty="0">
                <a:solidFill>
                  <a:schemeClr val="dk1"/>
                </a:solidFill>
              </a:rPr>
              <a:t>, Y., Luo, M., Geng, F., Chen, L. and Wang, Y., (2026) Association of social isolation and loneliness with the incidence and life expectancy of chronic kidney disease: a population-based cohort study. International Journal of Surgery, 112(1), pp.854-864. Available at: https://journals.lww.com/international-journal-of-surgery/_layouts/15/oaks.journals/downloadpdf.aspx?an=01279778-202601000-00067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Hasan, H., Rahman, M.H., Haque, M.A., Rahman, M.S., Ali, M.S. and Sultana, S. (2024) Nutritional management in patients with chronic kidney disease: A focus on renal diet. Asia Pacific Journal of Medical Innovations, 1(1), pp.34-40. Available at: https://doi.org/10.70818/apjmi.2024.v01i01.05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dirty="0">
                <a:solidFill>
                  <a:schemeClr val="dk1"/>
                </a:solidFill>
              </a:rPr>
              <a:t>ISPOR (2023) Projected Prevalence of Acute, Chronic, and End-Stage Kidney Disease in the UK From 2023 to 2033. Available at: https://www.ispor.org/docs/default-source/euro2023/projected-prevalence-of-acute-chronic-and-end-stage-kidney-disease-in-the-uk-from-2023-to-2033132375-pdf.pdf?sfvrsn=725fa82_0#:~:text=Background,been%20increasing%20worldwide%20and%20is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dirty="0">
                <a:solidFill>
                  <a:schemeClr val="dk1"/>
                </a:solidFill>
              </a:rPr>
              <a:t>Jankowski, J., </a:t>
            </a:r>
            <a:r>
              <a:rPr lang="en-IN" dirty="0" err="1">
                <a:solidFill>
                  <a:schemeClr val="dk1"/>
                </a:solidFill>
              </a:rPr>
              <a:t>Floege</a:t>
            </a:r>
            <a:r>
              <a:rPr lang="en-IN" dirty="0">
                <a:solidFill>
                  <a:schemeClr val="dk1"/>
                </a:solidFill>
              </a:rPr>
              <a:t>, J., </a:t>
            </a:r>
            <a:r>
              <a:rPr lang="en-IN" dirty="0" err="1">
                <a:solidFill>
                  <a:schemeClr val="dk1"/>
                </a:solidFill>
              </a:rPr>
              <a:t>Filser</a:t>
            </a:r>
            <a:r>
              <a:rPr lang="en-IN" dirty="0">
                <a:solidFill>
                  <a:schemeClr val="dk1"/>
                </a:solidFill>
              </a:rPr>
              <a:t>, D., Bohm, M. and Marx, N. (2021) Cardiovascular Disease in Chronic Kidney Disease: Pathophysiological Insights and Therapeutic Options. American Heart Association Journals. Available at: https://www.ahajournals.org/doi/10.1161/CIRCULATIONAHA.120.050686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dirty="0">
                <a:solidFill>
                  <a:schemeClr val="dk1"/>
                </a:solidFill>
              </a:rPr>
              <a:t>Kidney Care UK (2026) Chronic kidney disease (CKD). Available at: https://kidneycareuk.org/kidney-disease-information/kidney-conditions/patient-info-ckd-chronic-kidney-disease/#:~:text=page%20on%20AKI.-,How%20common%20is%20CKD?,do%20not%20have%20any%20symptoms.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dirty="0">
                <a:solidFill>
                  <a:schemeClr val="dk1"/>
                </a:solidFill>
              </a:rPr>
              <a:t>Kidney Care UK (2026a) How can a kidney dietitian help me?. Available at: https://kidneycareuk.org/get-support/healthy-diet-support/cooking-with-kidney-disease/patient-info-how-can-a-kidney-dietitian-help-me/#:~:text=They%20can%20also%20support%20you,about%20your%20specific%20dietary%20requirements.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dirty="0">
                <a:solidFill>
                  <a:schemeClr val="dk1"/>
                </a:solidFill>
              </a:rPr>
              <a:t>Kidney Research UK (2023) Kidney disease: A UK public health emergency. Available at: https://www.kidneyresearchuk.org/wp-content/uploads/2023/06/Economics-of-Kidney-Disease-full-report_accessible.pdf (Accessed: 4 April 2026).</a:t>
            </a:r>
          </a:p>
        </p:txBody>
      </p:sp>
    </p:spTree>
    <p:extLst>
      <p:ext uri="{BB962C8B-B14F-4D97-AF65-F5344CB8AC3E}">
        <p14:creationId xmlns:p14="http://schemas.microsoft.com/office/powerpoint/2010/main" val="13189710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" name="Google Shape;1536;p17"/>
          <p:cNvSpPr/>
          <p:nvPr/>
        </p:nvSpPr>
        <p:spPr>
          <a:xfrm>
            <a:off x="219891" y="151200"/>
            <a:ext cx="11545389" cy="655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IN" b="1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References (Cont.)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05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 err="1">
                <a:solidFill>
                  <a:schemeClr val="dk1"/>
                </a:solidFill>
              </a:rPr>
              <a:t>Kurpas</a:t>
            </a:r>
            <a:r>
              <a:rPr lang="en-IN" sz="1050" dirty="0">
                <a:solidFill>
                  <a:schemeClr val="dk1"/>
                </a:solidFill>
              </a:rPr>
              <a:t>, D., </a:t>
            </a:r>
            <a:r>
              <a:rPr lang="en-IN" sz="1050" dirty="0" err="1">
                <a:solidFill>
                  <a:schemeClr val="dk1"/>
                </a:solidFill>
              </a:rPr>
              <a:t>Petrazzuoli</a:t>
            </a:r>
            <a:r>
              <a:rPr lang="en-IN" sz="1050" dirty="0">
                <a:solidFill>
                  <a:schemeClr val="dk1"/>
                </a:solidFill>
              </a:rPr>
              <a:t>, F., </a:t>
            </a:r>
            <a:r>
              <a:rPr lang="en-IN" sz="1050" dirty="0" err="1">
                <a:solidFill>
                  <a:schemeClr val="dk1"/>
                </a:solidFill>
              </a:rPr>
              <a:t>Szwamel</a:t>
            </a:r>
            <a:r>
              <a:rPr lang="en-IN" sz="1050" dirty="0">
                <a:solidFill>
                  <a:schemeClr val="dk1"/>
                </a:solidFill>
              </a:rPr>
              <a:t>, K., Randall-Smith, J., </a:t>
            </a:r>
            <a:r>
              <a:rPr lang="en-IN" sz="1050" dirty="0" err="1">
                <a:solidFill>
                  <a:schemeClr val="dk1"/>
                </a:solidFill>
              </a:rPr>
              <a:t>Blahova</a:t>
            </a:r>
            <a:r>
              <a:rPr lang="en-IN" sz="1050" dirty="0">
                <a:solidFill>
                  <a:schemeClr val="dk1"/>
                </a:solidFill>
              </a:rPr>
              <a:t>, B., </a:t>
            </a:r>
            <a:r>
              <a:rPr lang="en-IN" sz="1050" dirty="0" err="1">
                <a:solidFill>
                  <a:schemeClr val="dk1"/>
                </a:solidFill>
              </a:rPr>
              <a:t>Dumitra</a:t>
            </a:r>
            <a:r>
              <a:rPr lang="en-IN" sz="1050" dirty="0">
                <a:solidFill>
                  <a:schemeClr val="dk1"/>
                </a:solidFill>
              </a:rPr>
              <a:t>, G., </a:t>
            </a:r>
            <a:r>
              <a:rPr lang="en-IN" sz="1050" dirty="0" err="1">
                <a:solidFill>
                  <a:schemeClr val="dk1"/>
                </a:solidFill>
              </a:rPr>
              <a:t>Javorska</a:t>
            </a:r>
            <a:r>
              <a:rPr lang="en-IN" sz="1050" dirty="0">
                <a:solidFill>
                  <a:schemeClr val="dk1"/>
                </a:solidFill>
              </a:rPr>
              <a:t>, K., </a:t>
            </a:r>
            <a:r>
              <a:rPr lang="en-IN" sz="1050" dirty="0" err="1">
                <a:solidFill>
                  <a:schemeClr val="dk1"/>
                </a:solidFill>
              </a:rPr>
              <a:t>Mohos</a:t>
            </a:r>
            <a:r>
              <a:rPr lang="en-IN" sz="1050" dirty="0">
                <a:solidFill>
                  <a:schemeClr val="dk1"/>
                </a:solidFill>
              </a:rPr>
              <a:t>, A., </a:t>
            </a:r>
            <a:r>
              <a:rPr lang="en-IN" sz="1050" dirty="0" err="1">
                <a:solidFill>
                  <a:schemeClr val="dk1"/>
                </a:solidFill>
              </a:rPr>
              <a:t>Simões</a:t>
            </a:r>
            <a:r>
              <a:rPr lang="en-IN" sz="1050" dirty="0">
                <a:solidFill>
                  <a:schemeClr val="dk1"/>
                </a:solidFill>
              </a:rPr>
              <a:t>, J.A., </a:t>
            </a:r>
            <a:r>
              <a:rPr lang="en-IN" sz="1050" dirty="0" err="1">
                <a:solidFill>
                  <a:schemeClr val="dk1"/>
                </a:solidFill>
              </a:rPr>
              <a:t>Tkachenko</a:t>
            </a:r>
            <a:r>
              <a:rPr lang="en-IN" sz="1050" dirty="0">
                <a:solidFill>
                  <a:schemeClr val="dk1"/>
                </a:solidFill>
              </a:rPr>
              <a:t>, V. and Kern, J.B. (2021) The pros and cons of the implementation of a chronic care model in European rural primary care: the points of view of European rural general practitioners. Rural and Remote Health, 21(4), pp.1-13. https://search.informit.org/doi/pdf/10.3316/informit.298736760619038 (Accessed 12 March 2026).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>
                <a:solidFill>
                  <a:schemeClr val="dk1"/>
                </a:solidFill>
              </a:rPr>
              <a:t>Kushner, P., </a:t>
            </a:r>
            <a:r>
              <a:rPr lang="en-IN" sz="1050" dirty="0" err="1">
                <a:solidFill>
                  <a:schemeClr val="dk1"/>
                </a:solidFill>
              </a:rPr>
              <a:t>Khunti</a:t>
            </a:r>
            <a:r>
              <a:rPr lang="en-IN" sz="1050" dirty="0">
                <a:solidFill>
                  <a:schemeClr val="dk1"/>
                </a:solidFill>
              </a:rPr>
              <a:t>, K., </a:t>
            </a:r>
            <a:r>
              <a:rPr lang="en-IN" sz="1050" dirty="0" err="1">
                <a:solidFill>
                  <a:schemeClr val="dk1"/>
                </a:solidFill>
              </a:rPr>
              <a:t>Cebrián</a:t>
            </a:r>
            <a:r>
              <a:rPr lang="en-IN" sz="1050" dirty="0">
                <a:solidFill>
                  <a:schemeClr val="dk1"/>
                </a:solidFill>
              </a:rPr>
              <a:t>, A. and Deed, G. (2024) Early identification and management of chronic kidney disease: a narrative review of the crucial role of primary care practitioners. Advances in therapy, 41(10), pp.3757-3770. https://link.springer.com/article/10.1007/s12325-024-02957-z (Accessed 12 March 2026).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 err="1">
                <a:solidFill>
                  <a:schemeClr val="dk1"/>
                </a:solidFill>
              </a:rPr>
              <a:t>Lakhani</a:t>
            </a:r>
            <a:r>
              <a:rPr lang="en-IN" sz="1050" dirty="0">
                <a:solidFill>
                  <a:schemeClr val="dk1"/>
                </a:solidFill>
              </a:rPr>
              <a:t>, S. (2025) Stages of kidney disease (CKD). Available at: https://www.kidneyfund.org/all-about-kidneys/stages-kidney-disease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 err="1">
                <a:solidFill>
                  <a:schemeClr val="dk1"/>
                </a:solidFill>
              </a:rPr>
              <a:t>Lamontagne</a:t>
            </a:r>
            <a:r>
              <a:rPr lang="en-IN" sz="1050" dirty="0">
                <a:solidFill>
                  <a:schemeClr val="dk1"/>
                </a:solidFill>
              </a:rPr>
              <a:t>, F. (2023) Establishing trust through clear communication and shared decision-making. CMAJ, 195(49), pp.E1725-E1726. Available at: https://www.cmaj.ca/content/cmaj/195/49/E1725.full.pdf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>
                <a:solidFill>
                  <a:schemeClr val="dk1"/>
                </a:solidFill>
              </a:rPr>
              <a:t>Lightfoot, C.J., Wilkinson, T.J., Graham-Brown, M.P. and Smith, A.C. (2025) Supporting people with chronic kidney disease to self-manage their condition: understanding the lived experiences, needs and requirements, and barriers and facilitators. Journal of Nephrology, 38(7), pp.1969-1984. Available </a:t>
            </a:r>
            <a:r>
              <a:rPr lang="en-IN" sz="1050" dirty="0" err="1">
                <a:solidFill>
                  <a:schemeClr val="dk1"/>
                </a:solidFill>
              </a:rPr>
              <a:t>at:https</a:t>
            </a:r>
            <a:r>
              <a:rPr lang="en-IN" sz="1050" dirty="0">
                <a:solidFill>
                  <a:schemeClr val="dk1"/>
                </a:solidFill>
              </a:rPr>
              <a:t>://academic.oup.com/</a:t>
            </a:r>
            <a:r>
              <a:rPr lang="en-IN" sz="1050" dirty="0" err="1">
                <a:solidFill>
                  <a:schemeClr val="dk1"/>
                </a:solidFill>
              </a:rPr>
              <a:t>joneph</a:t>
            </a:r>
            <a:r>
              <a:rPr lang="en-IN" sz="1050" dirty="0">
                <a:solidFill>
                  <a:schemeClr val="dk1"/>
                </a:solidFill>
              </a:rPr>
              <a:t>/article-</a:t>
            </a:r>
            <a:r>
              <a:rPr lang="en-IN" sz="1050" dirty="0" err="1">
                <a:solidFill>
                  <a:schemeClr val="dk1"/>
                </a:solidFill>
              </a:rPr>
              <a:t>pdf</a:t>
            </a:r>
            <a:r>
              <a:rPr lang="en-IN" sz="1050" dirty="0">
                <a:solidFill>
                  <a:schemeClr val="dk1"/>
                </a:solidFill>
              </a:rPr>
              <a:t>/38/7/1969/66760963/joneph_38_7_2349.pdf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>
                <a:solidFill>
                  <a:schemeClr val="dk1"/>
                </a:solidFill>
              </a:rPr>
              <a:t>Lin, C.C. and Hwang, S.J. (2020) Patient-</a:t>
            </a:r>
            <a:r>
              <a:rPr lang="en-IN" sz="1050" dirty="0" err="1">
                <a:solidFill>
                  <a:schemeClr val="dk1"/>
                </a:solidFill>
              </a:rPr>
              <a:t>centered</a:t>
            </a:r>
            <a:r>
              <a:rPr lang="en-IN" sz="1050" dirty="0">
                <a:solidFill>
                  <a:schemeClr val="dk1"/>
                </a:solidFill>
              </a:rPr>
              <a:t> self-management in patients with chronic kidney disease: challenges and implications. International journal of environmental research and public health, 17(24), pp.1-13. Available at: http://dx.doi.org/10.3390/ijerph17249443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>
                <a:solidFill>
                  <a:schemeClr val="dk1"/>
                </a:solidFill>
              </a:rPr>
              <a:t>Ma, Q., </a:t>
            </a:r>
            <a:r>
              <a:rPr lang="en-IN" sz="1050" dirty="0" err="1">
                <a:solidFill>
                  <a:schemeClr val="dk1"/>
                </a:solidFill>
              </a:rPr>
              <a:t>Gao</a:t>
            </a:r>
            <a:r>
              <a:rPr lang="en-IN" sz="1050" dirty="0">
                <a:solidFill>
                  <a:schemeClr val="dk1"/>
                </a:solidFill>
              </a:rPr>
              <a:t>, Y., Lu, J., Liu, X., Wang, R., Shi, Y., Liu, J. and Su, H., (2022) The effect of regular aerobic exercise on renal function in patients with CKD: A systematic review and meta-analysis. Frontiers in physiology, 13, pp.1-13. Available at: https://doi.org/10.3389/fphys.2022.901164 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 err="1">
                <a:solidFill>
                  <a:schemeClr val="dk1"/>
                </a:solidFill>
              </a:rPr>
              <a:t>MacRae</a:t>
            </a:r>
            <a:r>
              <a:rPr lang="en-IN" sz="1050" dirty="0">
                <a:solidFill>
                  <a:schemeClr val="dk1"/>
                </a:solidFill>
              </a:rPr>
              <a:t>, C., Mercer, S.W., Guthrie, B. and Henderson, D., (2020) Comorbidity in chronic kidney disease: a large cross-sectional study of prevalence in Scottish primary care. British Journal of General Practice, pp1-17. Available at: https://doi.org/10.3399/bjgp20X714125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 err="1">
                <a:solidFill>
                  <a:schemeClr val="dk1"/>
                </a:solidFill>
              </a:rPr>
              <a:t>Makwana</a:t>
            </a:r>
            <a:r>
              <a:rPr lang="en-IN" sz="1050" dirty="0">
                <a:solidFill>
                  <a:schemeClr val="dk1"/>
                </a:solidFill>
              </a:rPr>
              <a:t>, K.  (2025) Chronic Kidney Disease (CKD): Early Symptoms You Shouldn’t Ignore. Available at: https://careandcurehospital.co.in/chronic-kidney-disease-ckd-symptoms/  (Accessed 12 March 2026).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050" dirty="0" err="1">
                <a:solidFill>
                  <a:schemeClr val="dk1"/>
                </a:solidFill>
              </a:rPr>
              <a:t>Montori</a:t>
            </a:r>
            <a:r>
              <a:rPr lang="en-IN" sz="1050" dirty="0">
                <a:solidFill>
                  <a:schemeClr val="dk1"/>
                </a:solidFill>
              </a:rPr>
              <a:t>, V.M., </a:t>
            </a:r>
            <a:r>
              <a:rPr lang="en-IN" sz="1050" dirty="0" err="1">
                <a:solidFill>
                  <a:schemeClr val="dk1"/>
                </a:solidFill>
              </a:rPr>
              <a:t>Ruissen</a:t>
            </a:r>
            <a:r>
              <a:rPr lang="en-IN" sz="1050" dirty="0">
                <a:solidFill>
                  <a:schemeClr val="dk1"/>
                </a:solidFill>
              </a:rPr>
              <a:t>, M.M., </a:t>
            </a:r>
            <a:r>
              <a:rPr lang="en-IN" sz="1050" dirty="0" err="1">
                <a:solidFill>
                  <a:schemeClr val="dk1"/>
                </a:solidFill>
              </a:rPr>
              <a:t>Hargraves</a:t>
            </a:r>
            <a:r>
              <a:rPr lang="en-IN" sz="1050" dirty="0">
                <a:solidFill>
                  <a:schemeClr val="dk1"/>
                </a:solidFill>
              </a:rPr>
              <a:t>, I.G., </a:t>
            </a:r>
            <a:r>
              <a:rPr lang="en-IN" sz="1050" dirty="0" err="1">
                <a:solidFill>
                  <a:schemeClr val="dk1"/>
                </a:solidFill>
              </a:rPr>
              <a:t>Brito</a:t>
            </a:r>
            <a:r>
              <a:rPr lang="en-IN" sz="1050" dirty="0">
                <a:solidFill>
                  <a:schemeClr val="dk1"/>
                </a:solidFill>
              </a:rPr>
              <a:t>, J.P. and </a:t>
            </a:r>
            <a:r>
              <a:rPr lang="en-IN" sz="1050" dirty="0" err="1">
                <a:solidFill>
                  <a:schemeClr val="dk1"/>
                </a:solidFill>
              </a:rPr>
              <a:t>Kunneman</a:t>
            </a:r>
            <a:r>
              <a:rPr lang="en-IN" sz="1050" dirty="0">
                <a:solidFill>
                  <a:schemeClr val="dk1"/>
                </a:solidFill>
              </a:rPr>
              <a:t>, M. (2023) Shared decision-making as a method of care. BMJ evidence-based medicine, 28(4), pp.213-217. Available at: https://ebm.bmj.com/content/ebmed/28/4/213.full.pdf </a:t>
            </a: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>
                <a:solidFill>
                  <a:schemeClr val="dk1"/>
                </a:solidFill>
              </a:rPr>
              <a:t>NICE (2021) Chronic kidney disease: assessment and management. Available at: https://www.nice.org.uk/guidance/ng203 (Accessed: 4 April 2026). 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>
                <a:solidFill>
                  <a:schemeClr val="dk1"/>
                </a:solidFill>
              </a:rPr>
              <a:t>NIH (2026) Preventing Chronic Kidney Disease. Available at: https://www.niddk.nih.gov/health-information/kidney-disease/chronic-kidney-disease-ckd/prevention#:~:text=Make%20healthy%20food%20choices,Slow%20down%20at%20snack%20time. (Accessed: 4 April 2026).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>
                <a:solidFill>
                  <a:schemeClr val="dk1"/>
                </a:solidFill>
              </a:rPr>
              <a:t>NIH (2026) What Is Chronic Kidney Disease in Adults?. Available at: https://www.niddk.nih.gov/health-information/kidney-disease/chronic-kidney-disease-ckd/what-is-chronic-kidney-disease (Accessed: 4 April 2026).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>
                <a:solidFill>
                  <a:schemeClr val="dk1"/>
                </a:solidFill>
              </a:rPr>
              <a:t>NKF (2026) Help with Financial Support and Benefits Advice. Available at: https://www.kidney.org.uk/help-with-financial-support (Accessed: 4 April 2026). 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>
                <a:solidFill>
                  <a:schemeClr val="dk1"/>
                </a:solidFill>
              </a:rPr>
              <a:t>Ortiz, A., Lees, J.S., </a:t>
            </a:r>
            <a:r>
              <a:rPr lang="en-IN" sz="1050" dirty="0" err="1">
                <a:solidFill>
                  <a:schemeClr val="dk1"/>
                </a:solidFill>
              </a:rPr>
              <a:t>Torra</a:t>
            </a:r>
            <a:r>
              <a:rPr lang="en-IN" sz="1050" dirty="0">
                <a:solidFill>
                  <a:schemeClr val="dk1"/>
                </a:solidFill>
              </a:rPr>
              <a:t>, R., </a:t>
            </a:r>
            <a:r>
              <a:rPr lang="en-IN" sz="1050" dirty="0" err="1">
                <a:solidFill>
                  <a:schemeClr val="dk1"/>
                </a:solidFill>
              </a:rPr>
              <a:t>Stel</a:t>
            </a:r>
            <a:r>
              <a:rPr lang="en-IN" sz="1050" dirty="0">
                <a:solidFill>
                  <a:schemeClr val="dk1"/>
                </a:solidFill>
              </a:rPr>
              <a:t>, V.S., Kramer, A. and Mark, P.B. (2026) The updated global burden of chronic kidney disease: one death every 20 seconds. Nephrology Dialysis Transplantation, pp.1-19. Available at: https://doi.org/10.1093/ndt/gfag040 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 err="1">
                <a:solidFill>
                  <a:schemeClr val="dk1"/>
                </a:solidFill>
              </a:rPr>
              <a:t>Ramakrishnan</a:t>
            </a:r>
            <a:r>
              <a:rPr lang="en-IN" sz="1050" dirty="0">
                <a:solidFill>
                  <a:schemeClr val="dk1"/>
                </a:solidFill>
              </a:rPr>
              <a:t>, C., Tan, N.C., Yoon, S., Hwang, S.J., Foo, M.W.Y., </a:t>
            </a:r>
            <a:r>
              <a:rPr lang="en-IN" sz="1050" dirty="0" err="1">
                <a:solidFill>
                  <a:schemeClr val="dk1"/>
                </a:solidFill>
              </a:rPr>
              <a:t>Paulpandi</a:t>
            </a:r>
            <a:r>
              <a:rPr lang="en-IN" sz="1050" dirty="0">
                <a:solidFill>
                  <a:schemeClr val="dk1"/>
                </a:solidFill>
              </a:rPr>
              <a:t>, M., Gun, S.Y., Lee, J.Y., Chang, Z.Y. and </a:t>
            </a:r>
            <a:r>
              <a:rPr lang="en-IN" sz="1050" dirty="0" err="1">
                <a:solidFill>
                  <a:schemeClr val="dk1"/>
                </a:solidFill>
              </a:rPr>
              <a:t>Jafar</a:t>
            </a:r>
            <a:r>
              <a:rPr lang="en-IN" sz="1050" dirty="0">
                <a:solidFill>
                  <a:schemeClr val="dk1"/>
                </a:solidFill>
              </a:rPr>
              <a:t>, T.H. (2022) Healthcare professionals’ perspectives on facilitators of and barriers to CKD management in primary care: a qualitative study in Singapore clinics. BMC health services research, 22(1), p.560. Available at: https://link.springer.com/content/pdf/10.1186/s12913-022-07949-9.pdf 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>
                <a:solidFill>
                  <a:schemeClr val="dk1"/>
                </a:solidFill>
              </a:rPr>
              <a:t>Reid, H., </a:t>
            </a:r>
            <a:r>
              <a:rPr lang="en-IN" sz="1050" dirty="0" err="1">
                <a:solidFill>
                  <a:schemeClr val="dk1"/>
                </a:solidFill>
              </a:rPr>
              <a:t>Ridout</a:t>
            </a:r>
            <a:r>
              <a:rPr lang="en-IN" sz="1050" dirty="0">
                <a:solidFill>
                  <a:schemeClr val="dk1"/>
                </a:solidFill>
              </a:rPr>
              <a:t>, A.J., </a:t>
            </a:r>
            <a:r>
              <a:rPr lang="en-IN" sz="1050" dirty="0" err="1">
                <a:solidFill>
                  <a:schemeClr val="dk1"/>
                </a:solidFill>
              </a:rPr>
              <a:t>Tomaz</a:t>
            </a:r>
            <a:r>
              <a:rPr lang="en-IN" sz="1050" dirty="0">
                <a:solidFill>
                  <a:schemeClr val="dk1"/>
                </a:solidFill>
              </a:rPr>
              <a:t>, S.A., Kelly, P., Jones, N. and Physical Activity Risk Consensus group (2022) Benefits outweigh the risks: a consensus statement on the risks of physical activity for people living with long-term conditions. British journal of sports medicine, 56(8), pp.427-438. Available at: http://dx.doi.org/10.1136/bjsports-2021-104281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IN" sz="1050" dirty="0">
                <a:solidFill>
                  <a:schemeClr val="dk1"/>
                </a:solidFill>
              </a:rPr>
              <a:t>Renal and Urology news (2025) Prevalence of Chronic Kidney Disease Increasing Globally.  Available at: https://www.renalandurologynews.com/news/asn-prevalence-of-chronic-kidney-disease-increasing-globally/  (Accessed 12 March 2026). </a:t>
            </a:r>
            <a:endParaRPr sz="1050" dirty="0">
              <a:solidFill>
                <a:schemeClr val="dk1"/>
              </a:solidFill>
            </a:endParaRPr>
          </a:p>
          <a:p>
            <a:pPr marL="0" lvl="0" indent="0" algn="just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050" dirty="0">
              <a:solidFill>
                <a:schemeClr val="dk1"/>
              </a:solidFill>
            </a:endParaRPr>
          </a:p>
          <a:p>
            <a:pPr marL="0" marR="0" lvl="0" indent="0" algn="just" rtl="0">
              <a:spcBef>
                <a:spcPts val="0"/>
              </a:spcBef>
              <a:spcAft>
                <a:spcPts val="0"/>
              </a:spcAft>
              <a:buNone/>
            </a:pPr>
            <a:endParaRPr sz="1050" dirty="0"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760901" y="287213"/>
            <a:ext cx="246413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en-IN" sz="2000" b="1" dirty="0">
                <a:solidFill>
                  <a:schemeClr val="dk1"/>
                </a:solidFill>
              </a:rPr>
              <a:t>References (Cont.)</a:t>
            </a:r>
            <a:endParaRPr lang="en-IN" sz="2000" dirty="0"/>
          </a:p>
        </p:txBody>
      </p:sp>
      <p:sp>
        <p:nvSpPr>
          <p:cNvPr id="5" name="Rectangle 4"/>
          <p:cNvSpPr/>
          <p:nvPr/>
        </p:nvSpPr>
        <p:spPr>
          <a:xfrm>
            <a:off x="119270" y="860649"/>
            <a:ext cx="11911053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Robinson, C. (2024) UK Labs Using AI Tool to Predict Kidney Failure Risk. </a:t>
            </a:r>
            <a:r>
              <a:rPr lang="en-IN" sz="1200" dirty="0" err="1">
                <a:solidFill>
                  <a:schemeClr val="dk1"/>
                </a:solidFill>
              </a:rPr>
              <a:t>docwirenews</a:t>
            </a:r>
            <a:r>
              <a:rPr lang="en-IN" sz="1200" dirty="0">
                <a:solidFill>
                  <a:schemeClr val="dk1"/>
                </a:solidFill>
              </a:rPr>
              <a:t>. Available at: https://www.docwirenews.com/post/uk-labs-using-ai-tool-to-predict-kidney-failure-risk (Accessed: 4 April 2026). 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Roche (2025) Roche receives CE Mark for AI-based Kidney </a:t>
            </a:r>
            <a:r>
              <a:rPr lang="en-IN" sz="1200" dirty="0" err="1">
                <a:solidFill>
                  <a:schemeClr val="dk1"/>
                </a:solidFill>
              </a:rPr>
              <a:t>Klinrisk</a:t>
            </a:r>
            <a:r>
              <a:rPr lang="en-IN" sz="1200" dirty="0">
                <a:solidFill>
                  <a:schemeClr val="dk1"/>
                </a:solidFill>
              </a:rPr>
              <a:t> Algorithm(1) and launches new comprehensive chronic kidney disease (CKD) algorithm panel. Available at: https://www.roche.com/media/releases/med-cor-2025-10-06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 err="1">
                <a:solidFill>
                  <a:schemeClr val="dk1"/>
                </a:solidFill>
              </a:rPr>
              <a:t>Swamy</a:t>
            </a:r>
            <a:r>
              <a:rPr lang="en-IN" sz="1200" dirty="0">
                <a:solidFill>
                  <a:schemeClr val="dk1"/>
                </a:solidFill>
              </a:rPr>
              <a:t>, S., Noor, S.M. and Mathew, R.O. (2023) Cardiovascular disease in diabetes and chronic kidney disease. Journal of clinical medicine, 12(22), pp.1-12. Available at: https://doi.org/10.3390/jcm12226984 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The Lancet (2025) Global, regional, and national burden of chronic kidney disease in adults, 1990–2023, and its attributable risk factors: a systematic analysis for the Global Burden of Disease Study 2023. Available at: https://www.thelancet.com/journals/lancet/article/PIIS0140-6736(25)01853-7/fulltext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 err="1">
                <a:solidFill>
                  <a:schemeClr val="dk1"/>
                </a:solidFill>
              </a:rPr>
              <a:t>Treihaft</a:t>
            </a:r>
            <a:r>
              <a:rPr lang="en-IN" sz="1200" dirty="0">
                <a:solidFill>
                  <a:schemeClr val="dk1"/>
                </a:solidFill>
              </a:rPr>
              <a:t>, A.M., Parikh, M.A., Jackson, K.A., </a:t>
            </a:r>
            <a:r>
              <a:rPr lang="en-IN" sz="1200" dirty="0" err="1">
                <a:solidFill>
                  <a:schemeClr val="dk1"/>
                </a:solidFill>
              </a:rPr>
              <a:t>Frishman</a:t>
            </a:r>
            <a:r>
              <a:rPr lang="en-IN" sz="1200" dirty="0">
                <a:solidFill>
                  <a:schemeClr val="dk1"/>
                </a:solidFill>
              </a:rPr>
              <a:t>, W.H., Peterson, S.J., </a:t>
            </a:r>
            <a:r>
              <a:rPr lang="en-IN" sz="1200" dirty="0" err="1">
                <a:solidFill>
                  <a:schemeClr val="dk1"/>
                </a:solidFill>
              </a:rPr>
              <a:t>Treihaft</a:t>
            </a:r>
            <a:r>
              <a:rPr lang="en-IN" sz="1200" dirty="0">
                <a:solidFill>
                  <a:schemeClr val="dk1"/>
                </a:solidFill>
              </a:rPr>
              <a:t>, A., Parikh, M., Jackson, K. and </a:t>
            </a:r>
            <a:r>
              <a:rPr lang="en-IN" sz="1200" dirty="0" err="1">
                <a:solidFill>
                  <a:schemeClr val="dk1"/>
                </a:solidFill>
              </a:rPr>
              <a:t>Frishman</a:t>
            </a:r>
            <a:r>
              <a:rPr lang="en-IN" sz="1200" dirty="0">
                <a:solidFill>
                  <a:schemeClr val="dk1"/>
                </a:solidFill>
              </a:rPr>
              <a:t>, W., (2025) New Therapies for the Management of Chronic Kidney Disease. </a:t>
            </a:r>
            <a:r>
              <a:rPr lang="en-IN" sz="1200" dirty="0" err="1">
                <a:solidFill>
                  <a:schemeClr val="dk1"/>
                </a:solidFill>
              </a:rPr>
              <a:t>Cureus</a:t>
            </a:r>
            <a:r>
              <a:rPr lang="en-IN" sz="1200" dirty="0">
                <a:solidFill>
                  <a:schemeClr val="dk1"/>
                </a:solidFill>
              </a:rPr>
              <a:t>, 17(4), pp.1-9. Available at: https://assets.cureus.com/uploads/review_article/pdf/347957/20250507-41215-31zr0i.pdf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 err="1">
                <a:solidFill>
                  <a:schemeClr val="dk1"/>
                </a:solidFill>
              </a:rPr>
              <a:t>Tustonja</a:t>
            </a:r>
            <a:r>
              <a:rPr lang="en-IN" sz="1200" dirty="0">
                <a:solidFill>
                  <a:schemeClr val="dk1"/>
                </a:solidFill>
              </a:rPr>
              <a:t>, M., </a:t>
            </a:r>
            <a:r>
              <a:rPr lang="en-IN" sz="1200" dirty="0" err="1">
                <a:solidFill>
                  <a:schemeClr val="dk1"/>
                </a:solidFill>
              </a:rPr>
              <a:t>Stipić</a:t>
            </a:r>
            <a:r>
              <a:rPr lang="en-IN" sz="1200" dirty="0">
                <a:solidFill>
                  <a:schemeClr val="dk1"/>
                </a:solidFill>
              </a:rPr>
              <a:t>, D.T., </a:t>
            </a:r>
            <a:r>
              <a:rPr lang="en-IN" sz="1200" dirty="0" err="1">
                <a:solidFill>
                  <a:schemeClr val="dk1"/>
                </a:solidFill>
              </a:rPr>
              <a:t>Skoko</a:t>
            </a:r>
            <a:r>
              <a:rPr lang="en-IN" sz="1200" dirty="0">
                <a:solidFill>
                  <a:schemeClr val="dk1"/>
                </a:solidFill>
              </a:rPr>
              <a:t>, I., </a:t>
            </a:r>
            <a:r>
              <a:rPr lang="en-IN" sz="1200" dirty="0" err="1">
                <a:solidFill>
                  <a:schemeClr val="dk1"/>
                </a:solidFill>
              </a:rPr>
              <a:t>Čuljak</a:t>
            </a:r>
            <a:r>
              <a:rPr lang="en-IN" sz="1200" dirty="0">
                <a:solidFill>
                  <a:schemeClr val="dk1"/>
                </a:solidFill>
              </a:rPr>
              <a:t>, A. and </a:t>
            </a:r>
            <a:r>
              <a:rPr lang="en-IN" sz="1200" dirty="0" err="1">
                <a:solidFill>
                  <a:schemeClr val="dk1"/>
                </a:solidFill>
              </a:rPr>
              <a:t>Vegar</a:t>
            </a:r>
            <a:r>
              <a:rPr lang="en-IN" sz="1200" dirty="0">
                <a:solidFill>
                  <a:schemeClr val="dk1"/>
                </a:solidFill>
              </a:rPr>
              <a:t>, A. (2024) Active listening–a model of empathetic communication in the helping professions. </a:t>
            </a:r>
            <a:r>
              <a:rPr lang="en-IN" sz="1200" dirty="0" err="1">
                <a:solidFill>
                  <a:schemeClr val="dk1"/>
                </a:solidFill>
              </a:rPr>
              <a:t>Medicina</a:t>
            </a:r>
            <a:r>
              <a:rPr lang="en-IN" sz="1200" dirty="0">
                <a:solidFill>
                  <a:schemeClr val="dk1"/>
                </a:solidFill>
              </a:rPr>
              <a:t> </a:t>
            </a:r>
            <a:r>
              <a:rPr lang="en-IN" sz="1200" dirty="0" err="1">
                <a:solidFill>
                  <a:schemeClr val="dk1"/>
                </a:solidFill>
              </a:rPr>
              <a:t>Academica</a:t>
            </a:r>
            <a:r>
              <a:rPr lang="en-IN" sz="1200" dirty="0">
                <a:solidFill>
                  <a:schemeClr val="dk1"/>
                </a:solidFill>
              </a:rPr>
              <a:t> </a:t>
            </a:r>
            <a:r>
              <a:rPr lang="en-IN" sz="1200" dirty="0" err="1">
                <a:solidFill>
                  <a:schemeClr val="dk1"/>
                </a:solidFill>
              </a:rPr>
              <a:t>Integrativa</a:t>
            </a:r>
            <a:r>
              <a:rPr lang="en-IN" sz="1200" dirty="0">
                <a:solidFill>
                  <a:schemeClr val="dk1"/>
                </a:solidFill>
              </a:rPr>
              <a:t>, 1(1), pp.42-47. Available at: https://pauk.sum.ba/ojs/mai/article/download/7/6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UKKA (2026) The UK </a:t>
            </a:r>
            <a:r>
              <a:rPr lang="en-IN" sz="1200" dirty="0" err="1">
                <a:solidFill>
                  <a:schemeClr val="dk1"/>
                </a:solidFill>
              </a:rPr>
              <a:t>eCKD</a:t>
            </a:r>
            <a:r>
              <a:rPr lang="en-IN" sz="1200" dirty="0">
                <a:solidFill>
                  <a:schemeClr val="dk1"/>
                </a:solidFill>
              </a:rPr>
              <a:t> Guide. Available at: https://www.ukkidney.org/health-professionals/information-resources/uk-eckd-guide (Accessed: 4 April 2026).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UKKA (2026a) Management of patients with CKD. Available at: https://www.ukkidney.org/health-professionals/information-resources/uk-eckd-guide/management-patients-ckd#:~:text=The%20UK%20Kidney%20Association%20(UKKA)%20has%20guidelines,*%20Limiting%20salt%20intake%20*%20Controlling%20hypertension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 err="1">
                <a:solidFill>
                  <a:schemeClr val="dk1"/>
                </a:solidFill>
              </a:rPr>
              <a:t>WeCovr</a:t>
            </a:r>
            <a:r>
              <a:rPr lang="en-IN" sz="1200" dirty="0">
                <a:solidFill>
                  <a:schemeClr val="dk1"/>
                </a:solidFill>
              </a:rPr>
              <a:t>. (2026) UK Kidney Crisis 1 in 8 At Risk. Available at: https://wecovr.com/guides/uk-kidney-crisis-1-in-8-at-risk/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Windows.net (2025) ANNUAL REPORT ON KIDNEY TRANSPLANTATION. Available at: https://nhsbtdbe.blob.core.windows.net/umbraco-assets-corp/37225/nhsbt-kidney-transplantation-report-2425.pdf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Worcestershire Acute Hospitals NHS Trust (2026) Clinical Lead </a:t>
            </a:r>
            <a:r>
              <a:rPr lang="en-IN" sz="1200" dirty="0" err="1">
                <a:solidFill>
                  <a:schemeClr val="dk1"/>
                </a:solidFill>
              </a:rPr>
              <a:t>Dietitian</a:t>
            </a:r>
            <a:r>
              <a:rPr lang="en-IN" sz="1200" dirty="0">
                <a:solidFill>
                  <a:schemeClr val="dk1"/>
                </a:solidFill>
              </a:rPr>
              <a:t> publishes new study on Chronic Kidney Disease dietary self-management. Available at: https://www.worcsacute.nhs.uk/dietitian-publishes-new-study-on-ckd/ (Accessed: 4 April 2026).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Zhang, Y., Stokes, J., </a:t>
            </a:r>
            <a:r>
              <a:rPr lang="en-IN" sz="1200" dirty="0" err="1">
                <a:solidFill>
                  <a:schemeClr val="dk1"/>
                </a:solidFill>
              </a:rPr>
              <a:t>Anselmi</a:t>
            </a:r>
            <a:r>
              <a:rPr lang="en-IN" sz="1200" dirty="0">
                <a:solidFill>
                  <a:schemeClr val="dk1"/>
                </a:solidFill>
              </a:rPr>
              <a:t>, L., Bower, P. and </a:t>
            </a:r>
            <a:r>
              <a:rPr lang="en-IN" sz="1200" dirty="0" err="1">
                <a:solidFill>
                  <a:schemeClr val="dk1"/>
                </a:solidFill>
              </a:rPr>
              <a:t>Xu</a:t>
            </a:r>
            <a:r>
              <a:rPr lang="en-IN" sz="1200" dirty="0">
                <a:solidFill>
                  <a:schemeClr val="dk1"/>
                </a:solidFill>
              </a:rPr>
              <a:t>, J. (2025) Can integrated care interventions strengthen primary care and improve outcomes for patients with chronic diseases? A systematic review and meta-analysis. Health Research Policy and Systems, 23(1), pp.1-14. https://doi.org/10.1186/s12961-024-01260-1 (Accessed 12 March 2026). </a:t>
            </a: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 err="1">
                <a:solidFill>
                  <a:schemeClr val="dk1"/>
                </a:solidFill>
              </a:rPr>
              <a:t>Simeri,A</a:t>
            </a:r>
            <a:r>
              <a:rPr lang="en-IN" sz="1200" dirty="0">
                <a:solidFill>
                  <a:schemeClr val="dk1"/>
                </a:solidFill>
              </a:rPr>
              <a:t>, Pezzi, G, Arena, R, </a:t>
            </a:r>
            <a:r>
              <a:rPr lang="en-IN" sz="1200" dirty="0" err="1">
                <a:solidFill>
                  <a:schemeClr val="dk1"/>
                </a:solidFill>
              </a:rPr>
              <a:t>Papalia,G</a:t>
            </a:r>
            <a:r>
              <a:rPr lang="en-IN" sz="1200" dirty="0">
                <a:solidFill>
                  <a:schemeClr val="dk1"/>
                </a:solidFill>
              </a:rPr>
              <a:t>, Szili-Torok, T., </a:t>
            </a:r>
            <a:r>
              <a:rPr lang="en-IN" sz="1200" dirty="0" err="1">
                <a:solidFill>
                  <a:schemeClr val="dk1"/>
                </a:solidFill>
              </a:rPr>
              <a:t>Greco,R</a:t>
            </a:r>
            <a:r>
              <a:rPr lang="en-IN" sz="1200" dirty="0">
                <a:solidFill>
                  <a:schemeClr val="dk1"/>
                </a:solidFill>
              </a:rPr>
              <a:t>., Veltri, P., Greco, G., Pezzi, V., Provenzano, M. and </a:t>
            </a:r>
            <a:r>
              <a:rPr lang="en-IN" sz="1200" dirty="0" err="1">
                <a:solidFill>
                  <a:schemeClr val="dk1"/>
                </a:solidFill>
              </a:rPr>
              <a:t>Zara,G</a:t>
            </a:r>
            <a:r>
              <a:rPr lang="en-IN" sz="1200" dirty="0">
                <a:solidFill>
                  <a:schemeClr val="dk1"/>
                </a:solidFill>
              </a:rPr>
              <a:t>.(2025) Artificial intelligence in chronic kidney diseases: methodology and potential applications. International Urology and Nephrology,57, pp. 159-168. </a:t>
            </a:r>
            <a:r>
              <a:rPr lang="en-IN" sz="1200" dirty="0">
                <a:solidFill>
                  <a:schemeClr val="dk1"/>
                </a:solidFill>
                <a:hlinkClick r:id="rId2"/>
              </a:rPr>
              <a:t>https://doi.org/10.1007/s11255-024-04165-8</a:t>
            </a:r>
            <a:endParaRPr lang="en-IN" sz="1200" dirty="0">
              <a:solidFill>
                <a:schemeClr val="dk1"/>
              </a:solidFill>
            </a:endParaRP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 err="1">
                <a:solidFill>
                  <a:schemeClr val="dk1"/>
                </a:solidFill>
              </a:rPr>
              <a:t>EliteCare</a:t>
            </a:r>
            <a:r>
              <a:rPr lang="en-IN" sz="1200" dirty="0">
                <a:solidFill>
                  <a:schemeClr val="dk1"/>
                </a:solidFill>
              </a:rPr>
              <a:t> Health </a:t>
            </a:r>
            <a:r>
              <a:rPr lang="en-IN" sz="1200" dirty="0" err="1">
                <a:solidFill>
                  <a:schemeClr val="dk1"/>
                </a:solidFill>
              </a:rPr>
              <a:t>Centers</a:t>
            </a:r>
            <a:r>
              <a:rPr lang="en-IN" sz="1200" dirty="0">
                <a:solidFill>
                  <a:schemeClr val="dk1"/>
                </a:solidFill>
              </a:rPr>
              <a:t> (2023) 7 ways to prevent chronic kidney disease in seniors. Available at: https://www.elitecarehc.com/blog/7-ways-to-prevent-chronic-kidney-disease-in-seniors/.</a:t>
            </a:r>
          </a:p>
          <a:p>
            <a:pPr lvl="0" algn="just">
              <a:buClr>
                <a:schemeClr val="dk1"/>
              </a:buClr>
              <a:buSzPts val="1100"/>
            </a:pPr>
            <a:endParaRPr lang="en-IN" sz="1200" dirty="0">
              <a:solidFill>
                <a:schemeClr val="dk1"/>
              </a:solidFill>
            </a:endParaRPr>
          </a:p>
          <a:p>
            <a:pPr lvl="0" algn="just">
              <a:buClr>
                <a:schemeClr val="dk1"/>
              </a:buClr>
              <a:buSzPts val="1100"/>
            </a:pPr>
            <a:r>
              <a:rPr lang="en-IN" sz="1200" dirty="0">
                <a:solidFill>
                  <a:schemeClr val="dk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2119930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2F1D6A-F708-1DE6-7234-94461A77E0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-1" t="20173" r="-5146" b="1"/>
          <a:stretch>
            <a:fillRect/>
          </a:stretch>
        </p:blipFill>
        <p:spPr>
          <a:xfrm>
            <a:off x="4228288" y="1021635"/>
            <a:ext cx="5244575" cy="412609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7C906B-575C-8AB8-D73F-6EDE56DA1D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21895" y="2404534"/>
            <a:ext cx="3023937" cy="1646302"/>
          </a:xfrm>
        </p:spPr>
        <p:txBody>
          <a:bodyPr/>
          <a:lstStyle/>
          <a:p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61216636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rgbClr val="000000"/>
      </a:dk1>
      <a:lt1>
        <a:srgbClr val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rganic">
  <a:themeElements>
    <a:clrScheme name="Organic">
      <a:dk1>
        <a:srgbClr val="000000"/>
      </a:dk1>
      <a:lt1>
        <a:srgbClr val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rgbClr val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76A6C7"/>
      </a:hlink>
      <a:folHlink>
        <a:srgbClr val="8C8C8C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Aspect">
  <a:themeElements>
    <a:clrScheme name="Trek">
      <a:dk1>
        <a:srgbClr val="000000"/>
      </a:dk1>
      <a:lt1>
        <a:srgbClr val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Flow">
  <a:themeElements>
    <a:clrScheme name="Concourse">
      <a:dk1>
        <a:srgbClr val="000000"/>
      </a:dk1>
      <a:lt1>
        <a:srgbClr val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Equity">
  <a:themeElements>
    <a:clrScheme name="Aspect">
      <a:dk1>
        <a:srgbClr val="000000"/>
      </a:dk1>
      <a:lt1>
        <a:srgbClr val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Civic">
  <a:themeElements>
    <a:clrScheme name="Median">
      <a:dk1>
        <a:srgbClr val="000000"/>
      </a:dk1>
      <a:lt1>
        <a:srgbClr val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ivic">
  <a:themeElements>
    <a:clrScheme name="Civic">
      <a:dk1>
        <a:srgbClr val="000000"/>
      </a:dk1>
      <a:lt1>
        <a:srgbClr val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1_Facet">
  <a:themeElements>
    <a:clrScheme name="Facet">
      <a:dk1>
        <a:srgbClr val="000000"/>
      </a:dk1>
      <a:lt1>
        <a:srgbClr val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Slice">
  <a:themeElements>
    <a:clrScheme name="Slice">
      <a:dk1>
        <a:srgbClr val="000000"/>
      </a:dk1>
      <a:lt1>
        <a:srgbClr val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Ion">
  <a:themeElements>
    <a:clrScheme name="Ion">
      <a:dk1>
        <a:srgbClr val="000000"/>
      </a:dk1>
      <a:lt1>
        <a:srgbClr val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689</TotalTime>
  <Words>5592</Words>
  <Application>Microsoft Office PowerPoint</Application>
  <PresentationFormat>Widescreen</PresentationFormat>
  <Paragraphs>232</Paragraphs>
  <Slides>23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12</vt:i4>
      </vt:variant>
      <vt:variant>
        <vt:lpstr>Slide Titles</vt:lpstr>
      </vt:variant>
      <vt:variant>
        <vt:i4>23</vt:i4>
      </vt:variant>
    </vt:vector>
  </HeadingPairs>
  <TitlesOfParts>
    <vt:vector size="46" baseType="lpstr">
      <vt:lpstr>Arial</vt:lpstr>
      <vt:lpstr>Verdana</vt:lpstr>
      <vt:lpstr>Libre Baskerville</vt:lpstr>
      <vt:lpstr>Century Gothic</vt:lpstr>
      <vt:lpstr>Trebuchet MS</vt:lpstr>
      <vt:lpstr>Noto Sans Symbols</vt:lpstr>
      <vt:lpstr>Constantia</vt:lpstr>
      <vt:lpstr>Calibri</vt:lpstr>
      <vt:lpstr>Garamond</vt:lpstr>
      <vt:lpstr>Georgia</vt:lpstr>
      <vt:lpstr>Libre Franklin</vt:lpstr>
      <vt:lpstr>Facet</vt:lpstr>
      <vt:lpstr>Organic</vt:lpstr>
      <vt:lpstr>Retrospect</vt:lpstr>
      <vt:lpstr>Aspect</vt:lpstr>
      <vt:lpstr>Flow</vt:lpstr>
      <vt:lpstr>Equity</vt:lpstr>
      <vt:lpstr>1_Civic</vt:lpstr>
      <vt:lpstr>Civic</vt:lpstr>
      <vt:lpstr>1_Facet</vt:lpstr>
      <vt:lpstr>Slice</vt:lpstr>
      <vt:lpstr>Ion</vt:lpstr>
      <vt:lpstr>Office Theme</vt:lpstr>
      <vt:lpstr>PowerPoint Presentation</vt:lpstr>
      <vt:lpstr>PowerPoint Presentation</vt:lpstr>
      <vt:lpstr>PowerPoint Presentation</vt:lpstr>
      <vt:lpstr>Aetiology of Chronic Kidney Disease (CKD)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smitpatel</dc:creator>
  <cp:lastModifiedBy>Nidhi Kachhia</cp:lastModifiedBy>
  <cp:revision>6</cp:revision>
  <dcterms:created xsi:type="dcterms:W3CDTF">2026-04-09T12:30:25Z</dcterms:created>
  <dcterms:modified xsi:type="dcterms:W3CDTF">2026-04-16T09:07:30Z</dcterms:modified>
</cp:coreProperties>
</file>