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2A107B-8B89-45EE-9D2C-D83A11588817}" v="163" dt="2024-02-07T19:26:31.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4248" autoAdjust="0"/>
  </p:normalViewPr>
  <p:slideViewPr>
    <p:cSldViewPr snapToGrid="0">
      <p:cViewPr varScale="1">
        <p:scale>
          <a:sx n="61" d="100"/>
          <a:sy n="61" d="100"/>
        </p:scale>
        <p:origin x="129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11.xml.rels><?xml version="1.0" encoding="UTF-8" standalone="yes"?>
<Relationships xmlns="http://schemas.openxmlformats.org/package/2006/relationships"><Relationship Id="rId8" Type="http://schemas.openxmlformats.org/officeDocument/2006/relationships/hyperlink" Target="https://www.ukcpi.org/professional/ukcpi-professional-cleaning-regulations/" TargetMode="External"/><Relationship Id="rId3" Type="http://schemas.openxmlformats.org/officeDocument/2006/relationships/hyperlink" Target="https://www.duplexcleaning.com.au/blog/list-of-cleaning-equipment-used-for-housekeeping.html" TargetMode="External"/><Relationship Id="rId7" Type="http://schemas.openxmlformats.org/officeDocument/2006/relationships/hyperlink" Target="https://ryemeadgroup.co.uk/good-housekeeping-in-hotel-sector/index.html" TargetMode="External"/><Relationship Id="rId2" Type="http://schemas.openxmlformats.org/officeDocument/2006/relationships/hyperlink" Target="https://www.ncbi.nlm.nih.gov/pmc/articles/PMC9685295/" TargetMode="External"/><Relationship Id="rId1" Type="http://schemas.openxmlformats.org/officeDocument/2006/relationships/hyperlink" Target="https://www.ccohs.ca/oshanswers/occup_workplace/hotel_housekeeping.html" TargetMode="External"/><Relationship Id="rId6" Type="http://schemas.openxmlformats.org/officeDocument/2006/relationships/hyperlink" Target="https://prenohq.com/blog/hotel-housekeeping-tips-tricks-for-cleaning-hotel-rooms/" TargetMode="External"/><Relationship Id="rId5" Type="http://schemas.openxmlformats.org/officeDocument/2006/relationships/hyperlink" Target="https://index.ieomsociety.org/index.cfm/article/view/ID/1392" TargetMode="External"/><Relationship Id="rId4" Type="http://schemas.openxmlformats.org/officeDocument/2006/relationships/hyperlink" Target="https://ehs.osu.edu/news/2020/08/05/housekeeping-prevents-injuries" TargetMode="External"/></Relationships>
</file>

<file path=ppt/diagrams/_rels/drawing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1.xml.rels><?xml version="1.0" encoding="UTF-8" standalone="yes"?>
<Relationships xmlns="http://schemas.openxmlformats.org/package/2006/relationships"><Relationship Id="rId8" Type="http://schemas.openxmlformats.org/officeDocument/2006/relationships/hyperlink" Target="https://www.ukcpi.org/professional/ukcpi-professional-cleaning-regulations/" TargetMode="External"/><Relationship Id="rId3" Type="http://schemas.openxmlformats.org/officeDocument/2006/relationships/hyperlink" Target="https://www.duplexcleaning.com.au/blog/list-of-cleaning-equipment-used-for-housekeeping.html" TargetMode="External"/><Relationship Id="rId7" Type="http://schemas.openxmlformats.org/officeDocument/2006/relationships/hyperlink" Target="https://ryemeadgroup.co.uk/good-housekeeping-in-hotel-sector/index.html" TargetMode="External"/><Relationship Id="rId2" Type="http://schemas.openxmlformats.org/officeDocument/2006/relationships/hyperlink" Target="https://www.ncbi.nlm.nih.gov/pmc/articles/PMC9685295/" TargetMode="External"/><Relationship Id="rId1" Type="http://schemas.openxmlformats.org/officeDocument/2006/relationships/hyperlink" Target="https://www.ccohs.ca/oshanswers/occup_workplace/hotel_housekeeping.html" TargetMode="External"/><Relationship Id="rId6" Type="http://schemas.openxmlformats.org/officeDocument/2006/relationships/hyperlink" Target="https://prenohq.com/blog/hotel-housekeeping-tips-tricks-for-cleaning-hotel-rooms/" TargetMode="External"/><Relationship Id="rId5" Type="http://schemas.openxmlformats.org/officeDocument/2006/relationships/hyperlink" Target="https://index.ieomsociety.org/index.cfm/article/view/ID/1392" TargetMode="External"/><Relationship Id="rId4" Type="http://schemas.openxmlformats.org/officeDocument/2006/relationships/hyperlink" Target="https://ehs.osu.edu/news/2020/08/05/housekeeping-prevents-injuries"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BECA07-D60A-466B-B2BA-91656EDA64B0}" type="doc">
      <dgm:prSet loTypeId="urn:microsoft.com/office/officeart/2005/8/layout/vProcess5" loCatId="process" qsTypeId="urn:microsoft.com/office/officeart/2005/8/quickstyle/3d2" qsCatId="3D" csTypeId="urn:microsoft.com/office/officeart/2005/8/colors/accent0_3" csCatId="mainScheme"/>
      <dgm:spPr/>
      <dgm:t>
        <a:bodyPr/>
        <a:lstStyle/>
        <a:p>
          <a:endParaRPr lang="en-US"/>
        </a:p>
      </dgm:t>
    </dgm:pt>
    <dgm:pt modelId="{19C42473-4CDE-49B7-89E1-523C436C521B}">
      <dgm:prSet/>
      <dgm:spPr/>
      <dgm:t>
        <a:bodyPr/>
        <a:lstStyle/>
        <a:p>
          <a:r>
            <a:rPr lang="en-US"/>
            <a:t>The training program will be done to educate the housekeeping workers about the safety measures </a:t>
          </a:r>
        </a:p>
      </dgm:t>
    </dgm:pt>
    <dgm:pt modelId="{F12DF12E-8C4A-4202-9371-B0B405244B84}" type="parTrans" cxnId="{CDF49087-D5B7-4327-93E8-A9A7CBE934DD}">
      <dgm:prSet/>
      <dgm:spPr/>
      <dgm:t>
        <a:bodyPr/>
        <a:lstStyle/>
        <a:p>
          <a:endParaRPr lang="en-US"/>
        </a:p>
      </dgm:t>
    </dgm:pt>
    <dgm:pt modelId="{048B7542-FE98-44CE-8199-12A44E200065}" type="sibTrans" cxnId="{CDF49087-D5B7-4327-93E8-A9A7CBE934DD}">
      <dgm:prSet/>
      <dgm:spPr/>
      <dgm:t>
        <a:bodyPr/>
        <a:lstStyle/>
        <a:p>
          <a:endParaRPr lang="en-US"/>
        </a:p>
      </dgm:t>
    </dgm:pt>
    <dgm:pt modelId="{624275D3-7ADB-4C5A-98CC-30508ABF9153}">
      <dgm:prSet/>
      <dgm:spPr/>
      <dgm:t>
        <a:bodyPr/>
        <a:lstStyle/>
        <a:p>
          <a:r>
            <a:rPr lang="en-US"/>
            <a:t>Safety measures and tools to clean rooms will be described </a:t>
          </a:r>
        </a:p>
      </dgm:t>
    </dgm:pt>
    <dgm:pt modelId="{4D1712F0-2C3F-4990-8F52-1923FEE18C33}" type="parTrans" cxnId="{D30A2E21-ED87-43A5-96E6-0E5A79AC15FF}">
      <dgm:prSet/>
      <dgm:spPr/>
      <dgm:t>
        <a:bodyPr/>
        <a:lstStyle/>
        <a:p>
          <a:endParaRPr lang="en-US"/>
        </a:p>
      </dgm:t>
    </dgm:pt>
    <dgm:pt modelId="{1AE4092F-9A01-40C0-9695-C7B0E0F5EA7F}" type="sibTrans" cxnId="{D30A2E21-ED87-43A5-96E6-0E5A79AC15FF}">
      <dgm:prSet/>
      <dgm:spPr/>
      <dgm:t>
        <a:bodyPr/>
        <a:lstStyle/>
        <a:p>
          <a:endParaRPr lang="en-US"/>
        </a:p>
      </dgm:t>
    </dgm:pt>
    <dgm:pt modelId="{58C73966-BE26-49C8-BF67-26A73AA3A4F7}">
      <dgm:prSet/>
      <dgm:spPr/>
      <dgm:t>
        <a:bodyPr/>
        <a:lstStyle/>
        <a:p>
          <a:r>
            <a:rPr lang="en-US"/>
            <a:t>The hazards in housekeeping and prevention measures will also be stated. </a:t>
          </a:r>
        </a:p>
      </dgm:t>
    </dgm:pt>
    <dgm:pt modelId="{A4588263-1716-4C88-98F3-FC7113E58AEB}" type="parTrans" cxnId="{86E9C8A1-EDE4-45F1-9041-FCFACC582553}">
      <dgm:prSet/>
      <dgm:spPr/>
      <dgm:t>
        <a:bodyPr/>
        <a:lstStyle/>
        <a:p>
          <a:endParaRPr lang="en-US"/>
        </a:p>
      </dgm:t>
    </dgm:pt>
    <dgm:pt modelId="{0EE28ADE-F208-48E5-9087-0FF4B1F1BBF7}" type="sibTrans" cxnId="{86E9C8A1-EDE4-45F1-9041-FCFACC582553}">
      <dgm:prSet/>
      <dgm:spPr/>
      <dgm:t>
        <a:bodyPr/>
        <a:lstStyle/>
        <a:p>
          <a:endParaRPr lang="en-US"/>
        </a:p>
      </dgm:t>
    </dgm:pt>
    <dgm:pt modelId="{66032323-95BA-43D8-BC77-5E9B1A7B9EAD}" type="pres">
      <dgm:prSet presAssocID="{54BECA07-D60A-466B-B2BA-91656EDA64B0}" presName="outerComposite" presStyleCnt="0">
        <dgm:presLayoutVars>
          <dgm:chMax val="5"/>
          <dgm:dir/>
          <dgm:resizeHandles val="exact"/>
        </dgm:presLayoutVars>
      </dgm:prSet>
      <dgm:spPr/>
    </dgm:pt>
    <dgm:pt modelId="{A9F69D91-857B-4DA8-A933-7A874D140177}" type="pres">
      <dgm:prSet presAssocID="{54BECA07-D60A-466B-B2BA-91656EDA64B0}" presName="dummyMaxCanvas" presStyleCnt="0">
        <dgm:presLayoutVars/>
      </dgm:prSet>
      <dgm:spPr/>
    </dgm:pt>
    <dgm:pt modelId="{CD04AE09-36E7-4170-8C42-CC33B18E75B7}" type="pres">
      <dgm:prSet presAssocID="{54BECA07-D60A-466B-B2BA-91656EDA64B0}" presName="ThreeNodes_1" presStyleLbl="node1" presStyleIdx="0" presStyleCnt="3">
        <dgm:presLayoutVars>
          <dgm:bulletEnabled val="1"/>
        </dgm:presLayoutVars>
      </dgm:prSet>
      <dgm:spPr/>
    </dgm:pt>
    <dgm:pt modelId="{D93917AA-8258-4F18-8D6E-18B40B9C8B26}" type="pres">
      <dgm:prSet presAssocID="{54BECA07-D60A-466B-B2BA-91656EDA64B0}" presName="ThreeNodes_2" presStyleLbl="node1" presStyleIdx="1" presStyleCnt="3">
        <dgm:presLayoutVars>
          <dgm:bulletEnabled val="1"/>
        </dgm:presLayoutVars>
      </dgm:prSet>
      <dgm:spPr/>
    </dgm:pt>
    <dgm:pt modelId="{3C01F316-400F-4F44-B259-4D1F75A7F717}" type="pres">
      <dgm:prSet presAssocID="{54BECA07-D60A-466B-B2BA-91656EDA64B0}" presName="ThreeNodes_3" presStyleLbl="node1" presStyleIdx="2" presStyleCnt="3">
        <dgm:presLayoutVars>
          <dgm:bulletEnabled val="1"/>
        </dgm:presLayoutVars>
      </dgm:prSet>
      <dgm:spPr/>
    </dgm:pt>
    <dgm:pt modelId="{3FBB50A9-DF58-42E4-8952-1B136839C815}" type="pres">
      <dgm:prSet presAssocID="{54BECA07-D60A-466B-B2BA-91656EDA64B0}" presName="ThreeConn_1-2" presStyleLbl="fgAccFollowNode1" presStyleIdx="0" presStyleCnt="2">
        <dgm:presLayoutVars>
          <dgm:bulletEnabled val="1"/>
        </dgm:presLayoutVars>
      </dgm:prSet>
      <dgm:spPr/>
    </dgm:pt>
    <dgm:pt modelId="{53CC3C7D-54A1-4F38-80C0-A518F55C8EFF}" type="pres">
      <dgm:prSet presAssocID="{54BECA07-D60A-466B-B2BA-91656EDA64B0}" presName="ThreeConn_2-3" presStyleLbl="fgAccFollowNode1" presStyleIdx="1" presStyleCnt="2">
        <dgm:presLayoutVars>
          <dgm:bulletEnabled val="1"/>
        </dgm:presLayoutVars>
      </dgm:prSet>
      <dgm:spPr/>
    </dgm:pt>
    <dgm:pt modelId="{73C9AF3A-735B-42F6-AB8A-EEA7407F2938}" type="pres">
      <dgm:prSet presAssocID="{54BECA07-D60A-466B-B2BA-91656EDA64B0}" presName="ThreeNodes_1_text" presStyleLbl="node1" presStyleIdx="2" presStyleCnt="3">
        <dgm:presLayoutVars>
          <dgm:bulletEnabled val="1"/>
        </dgm:presLayoutVars>
      </dgm:prSet>
      <dgm:spPr/>
    </dgm:pt>
    <dgm:pt modelId="{B9FA41A7-4500-4220-ABCB-4D0332A15446}" type="pres">
      <dgm:prSet presAssocID="{54BECA07-D60A-466B-B2BA-91656EDA64B0}" presName="ThreeNodes_2_text" presStyleLbl="node1" presStyleIdx="2" presStyleCnt="3">
        <dgm:presLayoutVars>
          <dgm:bulletEnabled val="1"/>
        </dgm:presLayoutVars>
      </dgm:prSet>
      <dgm:spPr/>
    </dgm:pt>
    <dgm:pt modelId="{F7446F01-1E06-4185-B9FF-3F5868A31473}" type="pres">
      <dgm:prSet presAssocID="{54BECA07-D60A-466B-B2BA-91656EDA64B0}" presName="ThreeNodes_3_text" presStyleLbl="node1" presStyleIdx="2" presStyleCnt="3">
        <dgm:presLayoutVars>
          <dgm:bulletEnabled val="1"/>
        </dgm:presLayoutVars>
      </dgm:prSet>
      <dgm:spPr/>
    </dgm:pt>
  </dgm:ptLst>
  <dgm:cxnLst>
    <dgm:cxn modelId="{EDC08708-09E2-455A-9B47-AD6EC3FB2E3F}" type="presOf" srcId="{624275D3-7ADB-4C5A-98CC-30508ABF9153}" destId="{D93917AA-8258-4F18-8D6E-18B40B9C8B26}" srcOrd="0" destOrd="0" presId="urn:microsoft.com/office/officeart/2005/8/layout/vProcess5"/>
    <dgm:cxn modelId="{D30A2E21-ED87-43A5-96E6-0E5A79AC15FF}" srcId="{54BECA07-D60A-466B-B2BA-91656EDA64B0}" destId="{624275D3-7ADB-4C5A-98CC-30508ABF9153}" srcOrd="1" destOrd="0" parTransId="{4D1712F0-2C3F-4990-8F52-1923FEE18C33}" sibTransId="{1AE4092F-9A01-40C0-9695-C7B0E0F5EA7F}"/>
    <dgm:cxn modelId="{A9655A2B-9680-40A5-A6BB-1F60F8D17237}" type="presOf" srcId="{58C73966-BE26-49C8-BF67-26A73AA3A4F7}" destId="{3C01F316-400F-4F44-B259-4D1F75A7F717}" srcOrd="0" destOrd="0" presId="urn:microsoft.com/office/officeart/2005/8/layout/vProcess5"/>
    <dgm:cxn modelId="{581F6A30-E989-43F4-BB9C-C5880939CE39}" type="presOf" srcId="{19C42473-4CDE-49B7-89E1-523C436C521B}" destId="{CD04AE09-36E7-4170-8C42-CC33B18E75B7}" srcOrd="0" destOrd="0" presId="urn:microsoft.com/office/officeart/2005/8/layout/vProcess5"/>
    <dgm:cxn modelId="{9397B975-D0B8-4019-8DAB-90393F12E014}" type="presOf" srcId="{624275D3-7ADB-4C5A-98CC-30508ABF9153}" destId="{B9FA41A7-4500-4220-ABCB-4D0332A15446}" srcOrd="1" destOrd="0" presId="urn:microsoft.com/office/officeart/2005/8/layout/vProcess5"/>
    <dgm:cxn modelId="{5189D07D-D951-4938-A093-B1646371E8A4}" type="presOf" srcId="{1AE4092F-9A01-40C0-9695-C7B0E0F5EA7F}" destId="{53CC3C7D-54A1-4F38-80C0-A518F55C8EFF}" srcOrd="0" destOrd="0" presId="urn:microsoft.com/office/officeart/2005/8/layout/vProcess5"/>
    <dgm:cxn modelId="{CDF49087-D5B7-4327-93E8-A9A7CBE934DD}" srcId="{54BECA07-D60A-466B-B2BA-91656EDA64B0}" destId="{19C42473-4CDE-49B7-89E1-523C436C521B}" srcOrd="0" destOrd="0" parTransId="{F12DF12E-8C4A-4202-9371-B0B405244B84}" sibTransId="{048B7542-FE98-44CE-8199-12A44E200065}"/>
    <dgm:cxn modelId="{95124B8D-8062-4C88-8401-13C85253243E}" type="presOf" srcId="{58C73966-BE26-49C8-BF67-26A73AA3A4F7}" destId="{F7446F01-1E06-4185-B9FF-3F5868A31473}" srcOrd="1" destOrd="0" presId="urn:microsoft.com/office/officeart/2005/8/layout/vProcess5"/>
    <dgm:cxn modelId="{86E9C8A1-EDE4-45F1-9041-FCFACC582553}" srcId="{54BECA07-D60A-466B-B2BA-91656EDA64B0}" destId="{58C73966-BE26-49C8-BF67-26A73AA3A4F7}" srcOrd="2" destOrd="0" parTransId="{A4588263-1716-4C88-98F3-FC7113E58AEB}" sibTransId="{0EE28ADE-F208-48E5-9087-0FF4B1F1BBF7}"/>
    <dgm:cxn modelId="{34F66DC0-5987-4CA8-BFAB-989AA095C671}" type="presOf" srcId="{19C42473-4CDE-49B7-89E1-523C436C521B}" destId="{73C9AF3A-735B-42F6-AB8A-EEA7407F2938}" srcOrd="1" destOrd="0" presId="urn:microsoft.com/office/officeart/2005/8/layout/vProcess5"/>
    <dgm:cxn modelId="{C8AD8AD3-CC81-41DE-A741-9B5A8971EABE}" type="presOf" srcId="{54BECA07-D60A-466B-B2BA-91656EDA64B0}" destId="{66032323-95BA-43D8-BC77-5E9B1A7B9EAD}" srcOrd="0" destOrd="0" presId="urn:microsoft.com/office/officeart/2005/8/layout/vProcess5"/>
    <dgm:cxn modelId="{7847A4E7-6D05-49E5-BCDC-2088BAF936B2}" type="presOf" srcId="{048B7542-FE98-44CE-8199-12A44E200065}" destId="{3FBB50A9-DF58-42E4-8952-1B136839C815}" srcOrd="0" destOrd="0" presId="urn:microsoft.com/office/officeart/2005/8/layout/vProcess5"/>
    <dgm:cxn modelId="{9A22FA40-5425-4A2E-B0E7-29A75370C95A}" type="presParOf" srcId="{66032323-95BA-43D8-BC77-5E9B1A7B9EAD}" destId="{A9F69D91-857B-4DA8-A933-7A874D140177}" srcOrd="0" destOrd="0" presId="urn:microsoft.com/office/officeart/2005/8/layout/vProcess5"/>
    <dgm:cxn modelId="{F79899FA-5230-4C1B-B307-115B56129571}" type="presParOf" srcId="{66032323-95BA-43D8-BC77-5E9B1A7B9EAD}" destId="{CD04AE09-36E7-4170-8C42-CC33B18E75B7}" srcOrd="1" destOrd="0" presId="urn:microsoft.com/office/officeart/2005/8/layout/vProcess5"/>
    <dgm:cxn modelId="{1553143A-5FA1-4EE3-A11C-E7365AA7CB8B}" type="presParOf" srcId="{66032323-95BA-43D8-BC77-5E9B1A7B9EAD}" destId="{D93917AA-8258-4F18-8D6E-18B40B9C8B26}" srcOrd="2" destOrd="0" presId="urn:microsoft.com/office/officeart/2005/8/layout/vProcess5"/>
    <dgm:cxn modelId="{0E1BC798-8579-466A-A681-6F25E1884F8F}" type="presParOf" srcId="{66032323-95BA-43D8-BC77-5E9B1A7B9EAD}" destId="{3C01F316-400F-4F44-B259-4D1F75A7F717}" srcOrd="3" destOrd="0" presId="urn:microsoft.com/office/officeart/2005/8/layout/vProcess5"/>
    <dgm:cxn modelId="{DE09FF2D-4C77-4CEB-8981-3608E5318E06}" type="presParOf" srcId="{66032323-95BA-43D8-BC77-5E9B1A7B9EAD}" destId="{3FBB50A9-DF58-42E4-8952-1B136839C815}" srcOrd="4" destOrd="0" presId="urn:microsoft.com/office/officeart/2005/8/layout/vProcess5"/>
    <dgm:cxn modelId="{21AA5062-8336-4BDA-9470-5EFFA7109C7E}" type="presParOf" srcId="{66032323-95BA-43D8-BC77-5E9B1A7B9EAD}" destId="{53CC3C7D-54A1-4F38-80C0-A518F55C8EFF}" srcOrd="5" destOrd="0" presId="urn:microsoft.com/office/officeart/2005/8/layout/vProcess5"/>
    <dgm:cxn modelId="{FFBFCCB4-FB4F-4756-92A9-13DD9EB92533}" type="presParOf" srcId="{66032323-95BA-43D8-BC77-5E9B1A7B9EAD}" destId="{73C9AF3A-735B-42F6-AB8A-EEA7407F2938}" srcOrd="6" destOrd="0" presId="urn:microsoft.com/office/officeart/2005/8/layout/vProcess5"/>
    <dgm:cxn modelId="{94DEF916-E6FE-447D-8864-3DB9F1E01C52}" type="presParOf" srcId="{66032323-95BA-43D8-BC77-5E9B1A7B9EAD}" destId="{B9FA41A7-4500-4220-ABCB-4D0332A15446}" srcOrd="7" destOrd="0" presId="urn:microsoft.com/office/officeart/2005/8/layout/vProcess5"/>
    <dgm:cxn modelId="{761977DE-54F6-4F2E-ABE0-23C6A70D5038}" type="presParOf" srcId="{66032323-95BA-43D8-BC77-5E9B1A7B9EAD}" destId="{F7446F01-1E06-4185-B9FF-3F5868A31473}"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C91BAE-778E-447D-B433-7E573EE0C1B0}" type="doc">
      <dgm:prSet loTypeId="urn:microsoft.com/office/officeart/2005/8/layout/vList2" loCatId="list" qsTypeId="urn:microsoft.com/office/officeart/2005/8/quickstyle/3d2" qsCatId="3D" csTypeId="urn:microsoft.com/office/officeart/2005/8/colors/colorful2" csCatId="colorful"/>
      <dgm:spPr/>
      <dgm:t>
        <a:bodyPr/>
        <a:lstStyle/>
        <a:p>
          <a:endParaRPr lang="en-US"/>
        </a:p>
      </dgm:t>
    </dgm:pt>
    <dgm:pt modelId="{756A9A1C-15FC-46EE-82E6-52297FB55B68}">
      <dgm:prSet/>
      <dgm:spPr/>
      <dgm:t>
        <a:bodyPr/>
        <a:lstStyle/>
        <a:p>
          <a:r>
            <a:rPr lang="en-US" dirty="0">
              <a:latin typeface="Arial"/>
              <a:cs typeface="Arial"/>
            </a:rPr>
            <a:t>The most common risk of housekeeping is the physical strain from heavy lifting (Chela-Alvarez </a:t>
          </a:r>
          <a:r>
            <a:rPr lang="en-US" i="1" dirty="0">
              <a:latin typeface="Arial"/>
              <a:cs typeface="Arial"/>
            </a:rPr>
            <a:t>et al. </a:t>
          </a:r>
          <a:r>
            <a:rPr lang="en-US" dirty="0">
              <a:latin typeface="Arial"/>
              <a:cs typeface="Arial"/>
            </a:rPr>
            <a:t>2022). </a:t>
          </a:r>
        </a:p>
      </dgm:t>
    </dgm:pt>
    <dgm:pt modelId="{FD102702-35B3-449E-AAD7-D065A8F90FAE}" type="parTrans" cxnId="{56AB09E3-8F03-42A7-80FB-6076BC68EF16}">
      <dgm:prSet/>
      <dgm:spPr/>
      <dgm:t>
        <a:bodyPr/>
        <a:lstStyle/>
        <a:p>
          <a:endParaRPr lang="en-US"/>
        </a:p>
      </dgm:t>
    </dgm:pt>
    <dgm:pt modelId="{12CEC4B1-272E-4ABC-9D7B-598AA6CCE973}" type="sibTrans" cxnId="{56AB09E3-8F03-42A7-80FB-6076BC68EF16}">
      <dgm:prSet/>
      <dgm:spPr/>
      <dgm:t>
        <a:bodyPr/>
        <a:lstStyle/>
        <a:p>
          <a:endParaRPr lang="en-US"/>
        </a:p>
      </dgm:t>
    </dgm:pt>
    <dgm:pt modelId="{29F1BE69-ED69-4CF5-A90B-5B86C9E7E634}">
      <dgm:prSet/>
      <dgm:spPr/>
      <dgm:t>
        <a:bodyPr/>
        <a:lstStyle/>
        <a:p>
          <a:r>
            <a:rPr lang="en-US" dirty="0">
              <a:latin typeface="Arial"/>
              <a:cs typeface="Arial"/>
            </a:rPr>
            <a:t>They might also face some slips and trips while working </a:t>
          </a:r>
        </a:p>
      </dgm:t>
    </dgm:pt>
    <dgm:pt modelId="{503C1FA3-7115-45E4-BDB1-BB0852550973}" type="parTrans" cxnId="{35A2BCA7-7641-4138-BB5D-69AD10B713A8}">
      <dgm:prSet/>
      <dgm:spPr/>
      <dgm:t>
        <a:bodyPr/>
        <a:lstStyle/>
        <a:p>
          <a:endParaRPr lang="en-US"/>
        </a:p>
      </dgm:t>
    </dgm:pt>
    <dgm:pt modelId="{CA74BDCF-BE4F-4A35-A043-EC7B0D8C5115}" type="sibTrans" cxnId="{35A2BCA7-7641-4138-BB5D-69AD10B713A8}">
      <dgm:prSet/>
      <dgm:spPr/>
      <dgm:t>
        <a:bodyPr/>
        <a:lstStyle/>
        <a:p>
          <a:endParaRPr lang="en-US"/>
        </a:p>
      </dgm:t>
    </dgm:pt>
    <dgm:pt modelId="{D0D0F79D-576A-4F85-B630-288D6743A6E3}">
      <dgm:prSet/>
      <dgm:spPr/>
      <dgm:t>
        <a:bodyPr/>
        <a:lstStyle/>
        <a:p>
          <a:r>
            <a:rPr lang="en-US" dirty="0">
              <a:latin typeface="Arial"/>
              <a:cs typeface="Arial"/>
            </a:rPr>
            <a:t>Problems from chemicals are also a risk for the housekeeping staff of Premier Inn </a:t>
          </a:r>
        </a:p>
      </dgm:t>
    </dgm:pt>
    <dgm:pt modelId="{50946432-ADBD-483B-AC31-7409C0C35E37}" type="parTrans" cxnId="{94082FB7-8337-406E-B651-F6542F44C0D6}">
      <dgm:prSet/>
      <dgm:spPr/>
      <dgm:t>
        <a:bodyPr/>
        <a:lstStyle/>
        <a:p>
          <a:endParaRPr lang="en-US"/>
        </a:p>
      </dgm:t>
    </dgm:pt>
    <dgm:pt modelId="{5685B35A-7C4F-48DD-881F-835B86972833}" type="sibTrans" cxnId="{94082FB7-8337-406E-B651-F6542F44C0D6}">
      <dgm:prSet/>
      <dgm:spPr/>
      <dgm:t>
        <a:bodyPr/>
        <a:lstStyle/>
        <a:p>
          <a:endParaRPr lang="en-US"/>
        </a:p>
      </dgm:t>
    </dgm:pt>
    <dgm:pt modelId="{2CDD47FC-60DD-402B-8AD6-EB8D9EECA641}" type="pres">
      <dgm:prSet presAssocID="{A2C91BAE-778E-447D-B433-7E573EE0C1B0}" presName="linear" presStyleCnt="0">
        <dgm:presLayoutVars>
          <dgm:animLvl val="lvl"/>
          <dgm:resizeHandles val="exact"/>
        </dgm:presLayoutVars>
      </dgm:prSet>
      <dgm:spPr/>
    </dgm:pt>
    <dgm:pt modelId="{1B0463BB-8114-4114-8B53-CE49CAB36F51}" type="pres">
      <dgm:prSet presAssocID="{756A9A1C-15FC-46EE-82E6-52297FB55B68}" presName="parentText" presStyleLbl="node1" presStyleIdx="0" presStyleCnt="3">
        <dgm:presLayoutVars>
          <dgm:chMax val="0"/>
          <dgm:bulletEnabled val="1"/>
        </dgm:presLayoutVars>
      </dgm:prSet>
      <dgm:spPr/>
    </dgm:pt>
    <dgm:pt modelId="{0F488C61-DF42-484F-B066-AAFF743E2EB9}" type="pres">
      <dgm:prSet presAssocID="{12CEC4B1-272E-4ABC-9D7B-598AA6CCE973}" presName="spacer" presStyleCnt="0"/>
      <dgm:spPr/>
    </dgm:pt>
    <dgm:pt modelId="{9A6C3F33-AC97-4A92-848A-160B811AF94D}" type="pres">
      <dgm:prSet presAssocID="{29F1BE69-ED69-4CF5-A90B-5B86C9E7E634}" presName="parentText" presStyleLbl="node1" presStyleIdx="1" presStyleCnt="3">
        <dgm:presLayoutVars>
          <dgm:chMax val="0"/>
          <dgm:bulletEnabled val="1"/>
        </dgm:presLayoutVars>
      </dgm:prSet>
      <dgm:spPr/>
    </dgm:pt>
    <dgm:pt modelId="{8641D1B6-5635-437F-A456-AACAA9C9AAF0}" type="pres">
      <dgm:prSet presAssocID="{CA74BDCF-BE4F-4A35-A043-EC7B0D8C5115}" presName="spacer" presStyleCnt="0"/>
      <dgm:spPr/>
    </dgm:pt>
    <dgm:pt modelId="{571F57FD-CD0B-408B-BC2B-14B6BEE814AD}" type="pres">
      <dgm:prSet presAssocID="{D0D0F79D-576A-4F85-B630-288D6743A6E3}" presName="parentText" presStyleLbl="node1" presStyleIdx="2" presStyleCnt="3">
        <dgm:presLayoutVars>
          <dgm:chMax val="0"/>
          <dgm:bulletEnabled val="1"/>
        </dgm:presLayoutVars>
      </dgm:prSet>
      <dgm:spPr/>
    </dgm:pt>
  </dgm:ptLst>
  <dgm:cxnLst>
    <dgm:cxn modelId="{AFB31305-4EC3-4856-B9DB-B32134A5441A}" type="presOf" srcId="{756A9A1C-15FC-46EE-82E6-52297FB55B68}" destId="{1B0463BB-8114-4114-8B53-CE49CAB36F51}" srcOrd="0" destOrd="0" presId="urn:microsoft.com/office/officeart/2005/8/layout/vList2"/>
    <dgm:cxn modelId="{5AB9B20D-5677-4FE8-A873-95DC9C49C95D}" type="presOf" srcId="{D0D0F79D-576A-4F85-B630-288D6743A6E3}" destId="{571F57FD-CD0B-408B-BC2B-14B6BEE814AD}" srcOrd="0" destOrd="0" presId="urn:microsoft.com/office/officeart/2005/8/layout/vList2"/>
    <dgm:cxn modelId="{319BEC69-466E-4F06-8537-BE6AAF264D1A}" type="presOf" srcId="{A2C91BAE-778E-447D-B433-7E573EE0C1B0}" destId="{2CDD47FC-60DD-402B-8AD6-EB8D9EECA641}" srcOrd="0" destOrd="0" presId="urn:microsoft.com/office/officeart/2005/8/layout/vList2"/>
    <dgm:cxn modelId="{54D6E093-D2EF-4804-B2AB-1448F4F6337E}" type="presOf" srcId="{29F1BE69-ED69-4CF5-A90B-5B86C9E7E634}" destId="{9A6C3F33-AC97-4A92-848A-160B811AF94D}" srcOrd="0" destOrd="0" presId="urn:microsoft.com/office/officeart/2005/8/layout/vList2"/>
    <dgm:cxn modelId="{35A2BCA7-7641-4138-BB5D-69AD10B713A8}" srcId="{A2C91BAE-778E-447D-B433-7E573EE0C1B0}" destId="{29F1BE69-ED69-4CF5-A90B-5B86C9E7E634}" srcOrd="1" destOrd="0" parTransId="{503C1FA3-7115-45E4-BDB1-BB0852550973}" sibTransId="{CA74BDCF-BE4F-4A35-A043-EC7B0D8C5115}"/>
    <dgm:cxn modelId="{94082FB7-8337-406E-B651-F6542F44C0D6}" srcId="{A2C91BAE-778E-447D-B433-7E573EE0C1B0}" destId="{D0D0F79D-576A-4F85-B630-288D6743A6E3}" srcOrd="2" destOrd="0" parTransId="{50946432-ADBD-483B-AC31-7409C0C35E37}" sibTransId="{5685B35A-7C4F-48DD-881F-835B86972833}"/>
    <dgm:cxn modelId="{56AB09E3-8F03-42A7-80FB-6076BC68EF16}" srcId="{A2C91BAE-778E-447D-B433-7E573EE0C1B0}" destId="{756A9A1C-15FC-46EE-82E6-52297FB55B68}" srcOrd="0" destOrd="0" parTransId="{FD102702-35B3-449E-AAD7-D065A8F90FAE}" sibTransId="{12CEC4B1-272E-4ABC-9D7B-598AA6CCE973}"/>
    <dgm:cxn modelId="{2329A16B-51AA-42F3-8199-46E45FA3EC0D}" type="presParOf" srcId="{2CDD47FC-60DD-402B-8AD6-EB8D9EECA641}" destId="{1B0463BB-8114-4114-8B53-CE49CAB36F51}" srcOrd="0" destOrd="0" presId="urn:microsoft.com/office/officeart/2005/8/layout/vList2"/>
    <dgm:cxn modelId="{80D80A50-1461-4DE8-92FE-B609D47B6D22}" type="presParOf" srcId="{2CDD47FC-60DD-402B-8AD6-EB8D9EECA641}" destId="{0F488C61-DF42-484F-B066-AAFF743E2EB9}" srcOrd="1" destOrd="0" presId="urn:microsoft.com/office/officeart/2005/8/layout/vList2"/>
    <dgm:cxn modelId="{7ABF8309-9B05-4803-818F-3EDF4FC3D72D}" type="presParOf" srcId="{2CDD47FC-60DD-402B-8AD6-EB8D9EECA641}" destId="{9A6C3F33-AC97-4A92-848A-160B811AF94D}" srcOrd="2" destOrd="0" presId="urn:microsoft.com/office/officeart/2005/8/layout/vList2"/>
    <dgm:cxn modelId="{0709A70D-FE52-40E4-A3D3-EF75DD043AF6}" type="presParOf" srcId="{2CDD47FC-60DD-402B-8AD6-EB8D9EECA641}" destId="{8641D1B6-5635-437F-A456-AACAA9C9AAF0}" srcOrd="3" destOrd="0" presId="urn:microsoft.com/office/officeart/2005/8/layout/vList2"/>
    <dgm:cxn modelId="{ABB21E3C-62D4-48C3-8B3C-28FC3505D7D3}" type="presParOf" srcId="{2CDD47FC-60DD-402B-8AD6-EB8D9EECA641}" destId="{571F57FD-CD0B-408B-BC2B-14B6BEE814AD}"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B02FC3-9E8D-4CDD-A519-EE06889575CF}" type="doc">
      <dgm:prSet loTypeId="urn:microsoft.com/office/officeart/2005/8/layout/vList2" loCatId="list" qsTypeId="urn:microsoft.com/office/officeart/2005/8/quickstyle/3d2" qsCatId="3D" csTypeId="urn:microsoft.com/office/officeart/2005/8/colors/accent1_2" csCatId="accent1" phldr="1"/>
      <dgm:spPr/>
      <dgm:t>
        <a:bodyPr/>
        <a:lstStyle/>
        <a:p>
          <a:endParaRPr lang="en-US"/>
        </a:p>
      </dgm:t>
    </dgm:pt>
    <dgm:pt modelId="{99D63BEB-3DB1-483D-8356-E5065BAA90D2}">
      <dgm:prSet/>
      <dgm:spPr/>
      <dgm:t>
        <a:bodyPr/>
        <a:lstStyle/>
        <a:p>
          <a:r>
            <a:rPr lang="en-US" dirty="0"/>
            <a:t>There are several acts and regulations that should maintained by the hotel </a:t>
          </a:r>
        </a:p>
      </dgm:t>
    </dgm:pt>
    <dgm:pt modelId="{4C4CFBAA-8EB8-4E95-B7F8-68122D62725C}" type="parTrans" cxnId="{1FE80E07-9420-4D7E-89A4-1D308534CC23}">
      <dgm:prSet/>
      <dgm:spPr/>
      <dgm:t>
        <a:bodyPr/>
        <a:lstStyle/>
        <a:p>
          <a:endParaRPr lang="en-US"/>
        </a:p>
      </dgm:t>
    </dgm:pt>
    <dgm:pt modelId="{07543FCE-08E7-4A74-87B7-10B793191D1C}" type="sibTrans" cxnId="{1FE80E07-9420-4D7E-89A4-1D308534CC23}">
      <dgm:prSet/>
      <dgm:spPr/>
      <dgm:t>
        <a:bodyPr/>
        <a:lstStyle/>
        <a:p>
          <a:endParaRPr lang="en-US"/>
        </a:p>
      </dgm:t>
    </dgm:pt>
    <dgm:pt modelId="{0F57C79C-287C-49AE-A3B1-E953599866FD}">
      <dgm:prSet/>
      <dgm:spPr/>
      <dgm:t>
        <a:bodyPr/>
        <a:lstStyle/>
        <a:p>
          <a:r>
            <a:rPr lang="en-US"/>
            <a:t>Health and Safety at Work (1974) and Control of Substances Hazardous to Health Regulations (2002) must be maintained </a:t>
          </a:r>
        </a:p>
      </dgm:t>
    </dgm:pt>
    <dgm:pt modelId="{BB84C321-28C9-427F-A100-57C626C117B9}" type="parTrans" cxnId="{CCAEBA3E-A08C-4C08-A6B4-608D6D255E5F}">
      <dgm:prSet/>
      <dgm:spPr/>
      <dgm:t>
        <a:bodyPr/>
        <a:lstStyle/>
        <a:p>
          <a:endParaRPr lang="en-US"/>
        </a:p>
      </dgm:t>
    </dgm:pt>
    <dgm:pt modelId="{878E4116-C348-434E-8374-3271D605D3FC}" type="sibTrans" cxnId="{CCAEBA3E-A08C-4C08-A6B4-608D6D255E5F}">
      <dgm:prSet/>
      <dgm:spPr/>
      <dgm:t>
        <a:bodyPr/>
        <a:lstStyle/>
        <a:p>
          <a:endParaRPr lang="en-US"/>
        </a:p>
      </dgm:t>
    </dgm:pt>
    <dgm:pt modelId="{DF4F9E96-F7BF-41FE-A392-0879CC1AB120}">
      <dgm:prSet/>
      <dgm:spPr/>
      <dgm:t>
        <a:bodyPr/>
        <a:lstStyle/>
        <a:p>
          <a:r>
            <a:rPr lang="en-US" dirty="0"/>
            <a:t>They should also follow Control of Major Accident Hazards Regulations</a:t>
          </a:r>
          <a:r>
            <a:rPr lang="en-US" b="1" dirty="0"/>
            <a:t> </a:t>
          </a:r>
          <a:r>
            <a:rPr lang="en-US" dirty="0"/>
            <a:t>and Reporting of Injuries, and Diseases. </a:t>
          </a:r>
        </a:p>
      </dgm:t>
    </dgm:pt>
    <dgm:pt modelId="{36837E01-27D1-4928-969D-F27D5BCFA628}" type="parTrans" cxnId="{59331735-AD94-4A6D-AA45-31F3826A1681}">
      <dgm:prSet/>
      <dgm:spPr/>
      <dgm:t>
        <a:bodyPr/>
        <a:lstStyle/>
        <a:p>
          <a:endParaRPr lang="en-US"/>
        </a:p>
      </dgm:t>
    </dgm:pt>
    <dgm:pt modelId="{6CC8C093-4CC4-49B2-BE38-21E36D3ABEEB}" type="sibTrans" cxnId="{59331735-AD94-4A6D-AA45-31F3826A1681}">
      <dgm:prSet/>
      <dgm:spPr/>
      <dgm:t>
        <a:bodyPr/>
        <a:lstStyle/>
        <a:p>
          <a:endParaRPr lang="en-US"/>
        </a:p>
      </dgm:t>
    </dgm:pt>
    <dgm:pt modelId="{362D7167-D752-41A2-AB3C-19D1849A5229}" type="pres">
      <dgm:prSet presAssocID="{B3B02FC3-9E8D-4CDD-A519-EE06889575CF}" presName="linear" presStyleCnt="0">
        <dgm:presLayoutVars>
          <dgm:animLvl val="lvl"/>
          <dgm:resizeHandles val="exact"/>
        </dgm:presLayoutVars>
      </dgm:prSet>
      <dgm:spPr/>
    </dgm:pt>
    <dgm:pt modelId="{94A1F408-1A05-4789-A623-BC4AD692D24A}" type="pres">
      <dgm:prSet presAssocID="{99D63BEB-3DB1-483D-8356-E5065BAA90D2}" presName="parentText" presStyleLbl="node1" presStyleIdx="0" presStyleCnt="3">
        <dgm:presLayoutVars>
          <dgm:chMax val="0"/>
          <dgm:bulletEnabled val="1"/>
        </dgm:presLayoutVars>
      </dgm:prSet>
      <dgm:spPr/>
    </dgm:pt>
    <dgm:pt modelId="{320CB83A-C6E6-493F-B8A0-7B32CF8B7887}" type="pres">
      <dgm:prSet presAssocID="{07543FCE-08E7-4A74-87B7-10B793191D1C}" presName="spacer" presStyleCnt="0"/>
      <dgm:spPr/>
    </dgm:pt>
    <dgm:pt modelId="{BE6EFA9E-BB45-483D-93AE-0D1C1F66F26A}" type="pres">
      <dgm:prSet presAssocID="{0F57C79C-287C-49AE-A3B1-E953599866FD}" presName="parentText" presStyleLbl="node1" presStyleIdx="1" presStyleCnt="3">
        <dgm:presLayoutVars>
          <dgm:chMax val="0"/>
          <dgm:bulletEnabled val="1"/>
        </dgm:presLayoutVars>
      </dgm:prSet>
      <dgm:spPr/>
    </dgm:pt>
    <dgm:pt modelId="{B314AEFF-4184-439B-94F6-28E4DB0DDC6F}" type="pres">
      <dgm:prSet presAssocID="{878E4116-C348-434E-8374-3271D605D3FC}" presName="spacer" presStyleCnt="0"/>
      <dgm:spPr/>
    </dgm:pt>
    <dgm:pt modelId="{4E3FD1E5-0437-4994-95A5-08DC7ECA54D6}" type="pres">
      <dgm:prSet presAssocID="{DF4F9E96-F7BF-41FE-A392-0879CC1AB120}" presName="parentText" presStyleLbl="node1" presStyleIdx="2" presStyleCnt="3">
        <dgm:presLayoutVars>
          <dgm:chMax val="0"/>
          <dgm:bulletEnabled val="1"/>
        </dgm:presLayoutVars>
      </dgm:prSet>
      <dgm:spPr/>
    </dgm:pt>
  </dgm:ptLst>
  <dgm:cxnLst>
    <dgm:cxn modelId="{1FE80E07-9420-4D7E-89A4-1D308534CC23}" srcId="{B3B02FC3-9E8D-4CDD-A519-EE06889575CF}" destId="{99D63BEB-3DB1-483D-8356-E5065BAA90D2}" srcOrd="0" destOrd="0" parTransId="{4C4CFBAA-8EB8-4E95-B7F8-68122D62725C}" sibTransId="{07543FCE-08E7-4A74-87B7-10B793191D1C}"/>
    <dgm:cxn modelId="{CB5B5607-B911-4F4B-89C8-28ED2BE1CB5F}" type="presOf" srcId="{99D63BEB-3DB1-483D-8356-E5065BAA90D2}" destId="{94A1F408-1A05-4789-A623-BC4AD692D24A}" srcOrd="0" destOrd="0" presId="urn:microsoft.com/office/officeart/2005/8/layout/vList2"/>
    <dgm:cxn modelId="{59331735-AD94-4A6D-AA45-31F3826A1681}" srcId="{B3B02FC3-9E8D-4CDD-A519-EE06889575CF}" destId="{DF4F9E96-F7BF-41FE-A392-0879CC1AB120}" srcOrd="2" destOrd="0" parTransId="{36837E01-27D1-4928-969D-F27D5BCFA628}" sibTransId="{6CC8C093-4CC4-49B2-BE38-21E36D3ABEEB}"/>
    <dgm:cxn modelId="{CCAEBA3E-A08C-4C08-A6B4-608D6D255E5F}" srcId="{B3B02FC3-9E8D-4CDD-A519-EE06889575CF}" destId="{0F57C79C-287C-49AE-A3B1-E953599866FD}" srcOrd="1" destOrd="0" parTransId="{BB84C321-28C9-427F-A100-57C626C117B9}" sibTransId="{878E4116-C348-434E-8374-3271D605D3FC}"/>
    <dgm:cxn modelId="{91EB535F-F5FE-4ACC-AA87-1776E98953BF}" type="presOf" srcId="{0F57C79C-287C-49AE-A3B1-E953599866FD}" destId="{BE6EFA9E-BB45-483D-93AE-0D1C1F66F26A}" srcOrd="0" destOrd="0" presId="urn:microsoft.com/office/officeart/2005/8/layout/vList2"/>
    <dgm:cxn modelId="{D9893D8C-0C99-4638-8E8B-12580E749836}" type="presOf" srcId="{B3B02FC3-9E8D-4CDD-A519-EE06889575CF}" destId="{362D7167-D752-41A2-AB3C-19D1849A5229}" srcOrd="0" destOrd="0" presId="urn:microsoft.com/office/officeart/2005/8/layout/vList2"/>
    <dgm:cxn modelId="{8694FAA3-D9B1-4AC4-8096-BE52FE87CBE9}" type="presOf" srcId="{DF4F9E96-F7BF-41FE-A392-0879CC1AB120}" destId="{4E3FD1E5-0437-4994-95A5-08DC7ECA54D6}" srcOrd="0" destOrd="0" presId="urn:microsoft.com/office/officeart/2005/8/layout/vList2"/>
    <dgm:cxn modelId="{4BB66A73-C054-45D3-B677-70A4BA883E66}" type="presParOf" srcId="{362D7167-D752-41A2-AB3C-19D1849A5229}" destId="{94A1F408-1A05-4789-A623-BC4AD692D24A}" srcOrd="0" destOrd="0" presId="urn:microsoft.com/office/officeart/2005/8/layout/vList2"/>
    <dgm:cxn modelId="{5A15CF64-2061-4AE0-ACB5-9F8560208D95}" type="presParOf" srcId="{362D7167-D752-41A2-AB3C-19D1849A5229}" destId="{320CB83A-C6E6-493F-B8A0-7B32CF8B7887}" srcOrd="1" destOrd="0" presId="urn:microsoft.com/office/officeart/2005/8/layout/vList2"/>
    <dgm:cxn modelId="{90EACF1F-1544-4892-8C17-F216B46E2DC1}" type="presParOf" srcId="{362D7167-D752-41A2-AB3C-19D1849A5229}" destId="{BE6EFA9E-BB45-483D-93AE-0D1C1F66F26A}" srcOrd="2" destOrd="0" presId="urn:microsoft.com/office/officeart/2005/8/layout/vList2"/>
    <dgm:cxn modelId="{09D6DE14-3621-4DD3-B924-0328E19E9C16}" type="presParOf" srcId="{362D7167-D752-41A2-AB3C-19D1849A5229}" destId="{B314AEFF-4184-439B-94F6-28E4DB0DDC6F}" srcOrd="3" destOrd="0" presId="urn:microsoft.com/office/officeart/2005/8/layout/vList2"/>
    <dgm:cxn modelId="{F3B378D1-A681-4972-B264-424CFE5362D5}" type="presParOf" srcId="{362D7167-D752-41A2-AB3C-19D1849A5229}" destId="{4E3FD1E5-0437-4994-95A5-08DC7ECA54D6}"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1EC26-8C97-4360-88D5-CF7E0C5D7518}" type="doc">
      <dgm:prSet loTypeId="urn:microsoft.com/office/officeart/2008/layout/LinedList" loCatId="list" qsTypeId="urn:microsoft.com/office/officeart/2005/8/quickstyle/simple5" qsCatId="simple" csTypeId="urn:microsoft.com/office/officeart/2005/8/colors/accent3_2" csCatId="accent3"/>
      <dgm:spPr/>
      <dgm:t>
        <a:bodyPr/>
        <a:lstStyle/>
        <a:p>
          <a:endParaRPr lang="en-US"/>
        </a:p>
      </dgm:t>
    </dgm:pt>
    <dgm:pt modelId="{8C174BD6-826E-4F3C-B6A1-74A3EAB7012B}">
      <dgm:prSet/>
      <dgm:spPr/>
      <dgm:t>
        <a:bodyPr/>
        <a:lstStyle/>
        <a:p>
          <a:r>
            <a:rPr lang="en-US"/>
            <a:t>The housekeeping staff should be trained in the processes and tools </a:t>
          </a:r>
        </a:p>
      </dgm:t>
    </dgm:pt>
    <dgm:pt modelId="{09DE8E83-D121-443E-857A-52BB7ECAF1BA}" type="parTrans" cxnId="{0BD4F5EA-C5D4-444E-8740-3D4156B6A5B7}">
      <dgm:prSet/>
      <dgm:spPr/>
      <dgm:t>
        <a:bodyPr/>
        <a:lstStyle/>
        <a:p>
          <a:endParaRPr lang="en-US"/>
        </a:p>
      </dgm:t>
    </dgm:pt>
    <dgm:pt modelId="{7C9A4AB8-AD77-451F-B076-D45A59F4D160}" type="sibTrans" cxnId="{0BD4F5EA-C5D4-444E-8740-3D4156B6A5B7}">
      <dgm:prSet phldrT="01" phldr="0"/>
      <dgm:spPr/>
      <dgm:t>
        <a:bodyPr/>
        <a:lstStyle/>
        <a:p>
          <a:endParaRPr lang="en-US"/>
        </a:p>
      </dgm:t>
    </dgm:pt>
    <dgm:pt modelId="{32DAB36C-71D1-4B78-B933-3B69DC842318}">
      <dgm:prSet/>
      <dgm:spPr/>
      <dgm:t>
        <a:bodyPr/>
        <a:lstStyle/>
        <a:p>
          <a:r>
            <a:rPr lang="en-US"/>
            <a:t>They should know how to manage the operations of cleanliness and hygiene procedures </a:t>
          </a:r>
        </a:p>
      </dgm:t>
    </dgm:pt>
    <dgm:pt modelId="{063F1907-E901-413F-9F8E-EB7AA68AA542}" type="parTrans" cxnId="{D3763674-3BD7-4749-B7E7-ACD2E9E739DC}">
      <dgm:prSet/>
      <dgm:spPr/>
      <dgm:t>
        <a:bodyPr/>
        <a:lstStyle/>
        <a:p>
          <a:endParaRPr lang="en-US"/>
        </a:p>
      </dgm:t>
    </dgm:pt>
    <dgm:pt modelId="{D7E35FBC-AE3F-4CE2-8BE7-773866D934ED}" type="sibTrans" cxnId="{D3763674-3BD7-4749-B7E7-ACD2E9E739DC}">
      <dgm:prSet phldrT="02" phldr="0"/>
      <dgm:spPr/>
      <dgm:t>
        <a:bodyPr/>
        <a:lstStyle/>
        <a:p>
          <a:endParaRPr lang="en-US"/>
        </a:p>
      </dgm:t>
    </dgm:pt>
    <dgm:pt modelId="{B8A8CA2A-CEA6-4588-A037-A9B537AB9F84}">
      <dgm:prSet/>
      <dgm:spPr/>
      <dgm:t>
        <a:bodyPr/>
        <a:lstStyle/>
        <a:p>
          <a:r>
            <a:rPr lang="en-US"/>
            <a:t>Checking all applications should also be done by them (Ryemead, 2022).</a:t>
          </a:r>
        </a:p>
      </dgm:t>
    </dgm:pt>
    <dgm:pt modelId="{19E17FC2-B584-4C4A-A6FC-36C29394CBBC}" type="parTrans" cxnId="{374031C9-8B89-455E-98FE-E23169645D7B}">
      <dgm:prSet/>
      <dgm:spPr/>
      <dgm:t>
        <a:bodyPr/>
        <a:lstStyle/>
        <a:p>
          <a:endParaRPr lang="en-US"/>
        </a:p>
      </dgm:t>
    </dgm:pt>
    <dgm:pt modelId="{778BE3F5-3BB8-4D79-BC2F-A899639B0D3C}" type="sibTrans" cxnId="{374031C9-8B89-455E-98FE-E23169645D7B}">
      <dgm:prSet phldrT="03" phldr="0"/>
      <dgm:spPr/>
      <dgm:t>
        <a:bodyPr/>
        <a:lstStyle/>
        <a:p>
          <a:endParaRPr lang="en-US"/>
        </a:p>
      </dgm:t>
    </dgm:pt>
    <dgm:pt modelId="{AA066A98-DF41-401E-8686-2AFF974D9643}" type="pres">
      <dgm:prSet presAssocID="{1FE1EC26-8C97-4360-88D5-CF7E0C5D7518}" presName="vert0" presStyleCnt="0">
        <dgm:presLayoutVars>
          <dgm:dir/>
          <dgm:animOne val="branch"/>
          <dgm:animLvl val="lvl"/>
        </dgm:presLayoutVars>
      </dgm:prSet>
      <dgm:spPr/>
    </dgm:pt>
    <dgm:pt modelId="{92898F0B-36FE-4E40-96C0-6C8F7D8270AA}" type="pres">
      <dgm:prSet presAssocID="{8C174BD6-826E-4F3C-B6A1-74A3EAB7012B}" presName="thickLine" presStyleLbl="alignNode1" presStyleIdx="0" presStyleCnt="3"/>
      <dgm:spPr/>
    </dgm:pt>
    <dgm:pt modelId="{C072E0CF-08B1-4174-89F0-9323FD94D95E}" type="pres">
      <dgm:prSet presAssocID="{8C174BD6-826E-4F3C-B6A1-74A3EAB7012B}" presName="horz1" presStyleCnt="0"/>
      <dgm:spPr/>
    </dgm:pt>
    <dgm:pt modelId="{595CF260-27E5-4EFA-94A2-C4CD0A5B27C6}" type="pres">
      <dgm:prSet presAssocID="{8C174BD6-826E-4F3C-B6A1-74A3EAB7012B}" presName="tx1" presStyleLbl="revTx" presStyleIdx="0" presStyleCnt="3"/>
      <dgm:spPr/>
    </dgm:pt>
    <dgm:pt modelId="{47E78E59-CBC3-4B8B-9916-E5818FBA6AF8}" type="pres">
      <dgm:prSet presAssocID="{8C174BD6-826E-4F3C-B6A1-74A3EAB7012B}" presName="vert1" presStyleCnt="0"/>
      <dgm:spPr/>
    </dgm:pt>
    <dgm:pt modelId="{6BA1A0DC-C06F-4B46-B598-9B8C92ECFAE0}" type="pres">
      <dgm:prSet presAssocID="{32DAB36C-71D1-4B78-B933-3B69DC842318}" presName="thickLine" presStyleLbl="alignNode1" presStyleIdx="1" presStyleCnt="3"/>
      <dgm:spPr/>
    </dgm:pt>
    <dgm:pt modelId="{358ED7B7-5DF4-418B-B65E-356801706AB5}" type="pres">
      <dgm:prSet presAssocID="{32DAB36C-71D1-4B78-B933-3B69DC842318}" presName="horz1" presStyleCnt="0"/>
      <dgm:spPr/>
    </dgm:pt>
    <dgm:pt modelId="{BCE255C7-D322-4BB8-B425-6AECBC29B76A}" type="pres">
      <dgm:prSet presAssocID="{32DAB36C-71D1-4B78-B933-3B69DC842318}" presName="tx1" presStyleLbl="revTx" presStyleIdx="1" presStyleCnt="3"/>
      <dgm:spPr/>
    </dgm:pt>
    <dgm:pt modelId="{7B592EC0-C70B-48C0-A8C1-C4A541AE5715}" type="pres">
      <dgm:prSet presAssocID="{32DAB36C-71D1-4B78-B933-3B69DC842318}" presName="vert1" presStyleCnt="0"/>
      <dgm:spPr/>
    </dgm:pt>
    <dgm:pt modelId="{4783CF8B-B63C-48E4-BBAA-5636EA163AC1}" type="pres">
      <dgm:prSet presAssocID="{B8A8CA2A-CEA6-4588-A037-A9B537AB9F84}" presName="thickLine" presStyleLbl="alignNode1" presStyleIdx="2" presStyleCnt="3"/>
      <dgm:spPr/>
    </dgm:pt>
    <dgm:pt modelId="{CCE688F0-93F6-4283-BD0C-2120FD7F12D1}" type="pres">
      <dgm:prSet presAssocID="{B8A8CA2A-CEA6-4588-A037-A9B537AB9F84}" presName="horz1" presStyleCnt="0"/>
      <dgm:spPr/>
    </dgm:pt>
    <dgm:pt modelId="{A8349CE5-D4A5-44BB-9A48-0DAE2F8885F5}" type="pres">
      <dgm:prSet presAssocID="{B8A8CA2A-CEA6-4588-A037-A9B537AB9F84}" presName="tx1" presStyleLbl="revTx" presStyleIdx="2" presStyleCnt="3"/>
      <dgm:spPr/>
    </dgm:pt>
    <dgm:pt modelId="{8B343C7A-AD07-417D-B1E2-46271C18F85C}" type="pres">
      <dgm:prSet presAssocID="{B8A8CA2A-CEA6-4588-A037-A9B537AB9F84}" presName="vert1" presStyleCnt="0"/>
      <dgm:spPr/>
    </dgm:pt>
  </dgm:ptLst>
  <dgm:cxnLst>
    <dgm:cxn modelId="{1AA41C3F-8F0E-4497-ABB6-D32A32EBA0FB}" type="presOf" srcId="{1FE1EC26-8C97-4360-88D5-CF7E0C5D7518}" destId="{AA066A98-DF41-401E-8686-2AFF974D9643}" srcOrd="0" destOrd="0" presId="urn:microsoft.com/office/officeart/2008/layout/LinedList"/>
    <dgm:cxn modelId="{05B9F460-3042-4CDC-B7EE-D67DA57E45E9}" type="presOf" srcId="{32DAB36C-71D1-4B78-B933-3B69DC842318}" destId="{BCE255C7-D322-4BB8-B425-6AECBC29B76A}" srcOrd="0" destOrd="0" presId="urn:microsoft.com/office/officeart/2008/layout/LinedList"/>
    <dgm:cxn modelId="{F4511561-CDF1-4777-AAD0-E1F03438B666}" type="presOf" srcId="{B8A8CA2A-CEA6-4588-A037-A9B537AB9F84}" destId="{A8349CE5-D4A5-44BB-9A48-0DAE2F8885F5}" srcOrd="0" destOrd="0" presId="urn:microsoft.com/office/officeart/2008/layout/LinedList"/>
    <dgm:cxn modelId="{D3763674-3BD7-4749-B7E7-ACD2E9E739DC}" srcId="{1FE1EC26-8C97-4360-88D5-CF7E0C5D7518}" destId="{32DAB36C-71D1-4B78-B933-3B69DC842318}" srcOrd="1" destOrd="0" parTransId="{063F1907-E901-413F-9F8E-EB7AA68AA542}" sibTransId="{D7E35FBC-AE3F-4CE2-8BE7-773866D934ED}"/>
    <dgm:cxn modelId="{018823B3-D2E3-4CCE-8658-83287CEAA3C4}" type="presOf" srcId="{8C174BD6-826E-4F3C-B6A1-74A3EAB7012B}" destId="{595CF260-27E5-4EFA-94A2-C4CD0A5B27C6}" srcOrd="0" destOrd="0" presId="urn:microsoft.com/office/officeart/2008/layout/LinedList"/>
    <dgm:cxn modelId="{374031C9-8B89-455E-98FE-E23169645D7B}" srcId="{1FE1EC26-8C97-4360-88D5-CF7E0C5D7518}" destId="{B8A8CA2A-CEA6-4588-A037-A9B537AB9F84}" srcOrd="2" destOrd="0" parTransId="{19E17FC2-B584-4C4A-A6FC-36C29394CBBC}" sibTransId="{778BE3F5-3BB8-4D79-BC2F-A899639B0D3C}"/>
    <dgm:cxn modelId="{0BD4F5EA-C5D4-444E-8740-3D4156B6A5B7}" srcId="{1FE1EC26-8C97-4360-88D5-CF7E0C5D7518}" destId="{8C174BD6-826E-4F3C-B6A1-74A3EAB7012B}" srcOrd="0" destOrd="0" parTransId="{09DE8E83-D121-443E-857A-52BB7ECAF1BA}" sibTransId="{7C9A4AB8-AD77-451F-B076-D45A59F4D160}"/>
    <dgm:cxn modelId="{151A0B01-88EF-499B-B6D2-D48B2F3E9FE4}" type="presParOf" srcId="{AA066A98-DF41-401E-8686-2AFF974D9643}" destId="{92898F0B-36FE-4E40-96C0-6C8F7D8270AA}" srcOrd="0" destOrd="0" presId="urn:microsoft.com/office/officeart/2008/layout/LinedList"/>
    <dgm:cxn modelId="{BC5B0F9B-6FBF-468F-A889-4F23886599E0}" type="presParOf" srcId="{AA066A98-DF41-401E-8686-2AFF974D9643}" destId="{C072E0CF-08B1-4174-89F0-9323FD94D95E}" srcOrd="1" destOrd="0" presId="urn:microsoft.com/office/officeart/2008/layout/LinedList"/>
    <dgm:cxn modelId="{AF6A9577-A3B4-42CE-9FCC-B256252F6E5C}" type="presParOf" srcId="{C072E0CF-08B1-4174-89F0-9323FD94D95E}" destId="{595CF260-27E5-4EFA-94A2-C4CD0A5B27C6}" srcOrd="0" destOrd="0" presId="urn:microsoft.com/office/officeart/2008/layout/LinedList"/>
    <dgm:cxn modelId="{C5F5DF89-96D2-467C-AD53-29007183BA4B}" type="presParOf" srcId="{C072E0CF-08B1-4174-89F0-9323FD94D95E}" destId="{47E78E59-CBC3-4B8B-9916-E5818FBA6AF8}" srcOrd="1" destOrd="0" presId="urn:microsoft.com/office/officeart/2008/layout/LinedList"/>
    <dgm:cxn modelId="{8BEFB4FA-1290-48F6-BA37-CACBAD85679C}" type="presParOf" srcId="{AA066A98-DF41-401E-8686-2AFF974D9643}" destId="{6BA1A0DC-C06F-4B46-B598-9B8C92ECFAE0}" srcOrd="2" destOrd="0" presId="urn:microsoft.com/office/officeart/2008/layout/LinedList"/>
    <dgm:cxn modelId="{1C8148F4-2083-4B2C-BA8F-10B20A7DD8A7}" type="presParOf" srcId="{AA066A98-DF41-401E-8686-2AFF974D9643}" destId="{358ED7B7-5DF4-418B-B65E-356801706AB5}" srcOrd="3" destOrd="0" presId="urn:microsoft.com/office/officeart/2008/layout/LinedList"/>
    <dgm:cxn modelId="{DB84660E-4D47-4940-91B0-9FBE0058238B}" type="presParOf" srcId="{358ED7B7-5DF4-418B-B65E-356801706AB5}" destId="{BCE255C7-D322-4BB8-B425-6AECBC29B76A}" srcOrd="0" destOrd="0" presId="urn:microsoft.com/office/officeart/2008/layout/LinedList"/>
    <dgm:cxn modelId="{CDC6821B-08FA-4E88-B688-E1E31060BE41}" type="presParOf" srcId="{358ED7B7-5DF4-418B-B65E-356801706AB5}" destId="{7B592EC0-C70B-48C0-A8C1-C4A541AE5715}" srcOrd="1" destOrd="0" presId="urn:microsoft.com/office/officeart/2008/layout/LinedList"/>
    <dgm:cxn modelId="{77A66C82-81FD-4866-A8E0-1CA55CC01682}" type="presParOf" srcId="{AA066A98-DF41-401E-8686-2AFF974D9643}" destId="{4783CF8B-B63C-48E4-BBAA-5636EA163AC1}" srcOrd="4" destOrd="0" presId="urn:microsoft.com/office/officeart/2008/layout/LinedList"/>
    <dgm:cxn modelId="{D363E6D3-8215-4FFA-8118-D7EEE4C7C701}" type="presParOf" srcId="{AA066A98-DF41-401E-8686-2AFF974D9643}" destId="{CCE688F0-93F6-4283-BD0C-2120FD7F12D1}" srcOrd="5" destOrd="0" presId="urn:microsoft.com/office/officeart/2008/layout/LinedList"/>
    <dgm:cxn modelId="{0CB1CDE3-6372-4B67-B50E-ECCDC1F4C24C}" type="presParOf" srcId="{CCE688F0-93F6-4283-BD0C-2120FD7F12D1}" destId="{A8349CE5-D4A5-44BB-9A48-0DAE2F8885F5}" srcOrd="0" destOrd="0" presId="urn:microsoft.com/office/officeart/2008/layout/LinedList"/>
    <dgm:cxn modelId="{3E907671-5FBD-4917-8299-5B3D9678E7C5}" type="presParOf" srcId="{CCE688F0-93F6-4283-BD0C-2120FD7F12D1}" destId="{8B343C7A-AD07-417D-B1E2-46271C18F85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16A547-9A68-4D52-BC01-EA59AB49E8FB}" type="doc">
      <dgm:prSet loTypeId="urn:microsoft.com/office/officeart/2005/8/layout/hierarchy1" loCatId="hierarchy" qsTypeId="urn:microsoft.com/office/officeart/2005/8/quickstyle/3d2" qsCatId="3D" csTypeId="urn:microsoft.com/office/officeart/2005/8/colors/colorful2" csCatId="colorful"/>
      <dgm:spPr/>
      <dgm:t>
        <a:bodyPr/>
        <a:lstStyle/>
        <a:p>
          <a:endParaRPr lang="en-US"/>
        </a:p>
      </dgm:t>
    </dgm:pt>
    <dgm:pt modelId="{9C1DC08D-0CD8-4545-BC88-3C93D546C563}">
      <dgm:prSet/>
      <dgm:spPr/>
      <dgm:t>
        <a:bodyPr/>
        <a:lstStyle/>
        <a:p>
          <a:r>
            <a:rPr lang="en-US">
              <a:latin typeface="Arial" panose="020B0604020202020204" pitchFamily="34" charset="0"/>
              <a:cs typeface="Arial" panose="020B0604020202020204" pitchFamily="34" charset="0"/>
            </a:rPr>
            <a:t>Electrical and Fire safety should be considered by the management</a:t>
          </a:r>
        </a:p>
      </dgm:t>
    </dgm:pt>
    <dgm:pt modelId="{F12081F5-75E1-47BC-BE5A-89432F091EB7}" type="parTrans" cxnId="{341FA2D7-573B-4B67-8E89-D5BE19ABB773}">
      <dgm:prSet/>
      <dgm:spPr/>
      <dgm:t>
        <a:bodyPr/>
        <a:lstStyle/>
        <a:p>
          <a:endParaRPr lang="en-US">
            <a:latin typeface="Arial" panose="020B0604020202020204" pitchFamily="34" charset="0"/>
            <a:cs typeface="Arial" panose="020B0604020202020204" pitchFamily="34" charset="0"/>
          </a:endParaRPr>
        </a:p>
      </dgm:t>
    </dgm:pt>
    <dgm:pt modelId="{C672D457-E757-4501-8BF9-57D472B60DEA}" type="sibTrans" cxnId="{341FA2D7-573B-4B67-8E89-D5BE19ABB773}">
      <dgm:prSet/>
      <dgm:spPr/>
      <dgm:t>
        <a:bodyPr/>
        <a:lstStyle/>
        <a:p>
          <a:endParaRPr lang="en-US">
            <a:latin typeface="Arial" panose="020B0604020202020204" pitchFamily="34" charset="0"/>
            <a:cs typeface="Arial" panose="020B0604020202020204" pitchFamily="34" charset="0"/>
          </a:endParaRPr>
        </a:p>
      </dgm:t>
    </dgm:pt>
    <dgm:pt modelId="{DED27690-B1CC-47FC-8A00-536E700F906F}">
      <dgm:prSet/>
      <dgm:spPr/>
      <dgm:t>
        <a:bodyPr/>
        <a:lstStyle/>
        <a:p>
          <a:r>
            <a:rPr lang="en-US">
              <a:latin typeface="Arial" panose="020B0604020202020204" pitchFamily="34" charset="0"/>
              <a:cs typeface="Arial" panose="020B0604020202020204" pitchFamily="34" charset="0"/>
            </a:rPr>
            <a:t>Cleaning floors properly and keeping a checklist should be done (EHS, 2020).</a:t>
          </a:r>
        </a:p>
      </dgm:t>
    </dgm:pt>
    <dgm:pt modelId="{E64E4D7F-D85E-40ED-8D40-A630B11EE509}" type="parTrans" cxnId="{36AC9367-4758-4367-B3CB-A4BC1194024C}">
      <dgm:prSet/>
      <dgm:spPr/>
      <dgm:t>
        <a:bodyPr/>
        <a:lstStyle/>
        <a:p>
          <a:endParaRPr lang="en-US">
            <a:latin typeface="Arial" panose="020B0604020202020204" pitchFamily="34" charset="0"/>
            <a:cs typeface="Arial" panose="020B0604020202020204" pitchFamily="34" charset="0"/>
          </a:endParaRPr>
        </a:p>
      </dgm:t>
    </dgm:pt>
    <dgm:pt modelId="{15A85FF1-9FBD-4F8C-AF4E-0CDDE26377DB}" type="sibTrans" cxnId="{36AC9367-4758-4367-B3CB-A4BC1194024C}">
      <dgm:prSet/>
      <dgm:spPr/>
      <dgm:t>
        <a:bodyPr/>
        <a:lstStyle/>
        <a:p>
          <a:endParaRPr lang="en-US">
            <a:latin typeface="Arial" panose="020B0604020202020204" pitchFamily="34" charset="0"/>
            <a:cs typeface="Arial" panose="020B0604020202020204" pitchFamily="34" charset="0"/>
          </a:endParaRPr>
        </a:p>
      </dgm:t>
    </dgm:pt>
    <dgm:pt modelId="{E8DC690D-F9A2-4019-8295-6FBF77516B0F}">
      <dgm:prSet/>
      <dgm:spPr/>
      <dgm:t>
        <a:bodyPr/>
        <a:lstStyle/>
        <a:p>
          <a:r>
            <a:rPr lang="en-US">
              <a:latin typeface="Arial" panose="020B0604020202020204" pitchFamily="34" charset="0"/>
              <a:cs typeface="Arial" panose="020B0604020202020204" pitchFamily="34" charset="0"/>
            </a:rPr>
            <a:t>The seven principles of cleaning must be maintained (Mahlaha, 2020). </a:t>
          </a:r>
        </a:p>
      </dgm:t>
    </dgm:pt>
    <dgm:pt modelId="{5F122965-DAF4-4303-ABBD-A955AD94E00E}" type="parTrans" cxnId="{A4CAFC3C-339C-4A1A-B731-6BA24C761293}">
      <dgm:prSet/>
      <dgm:spPr/>
      <dgm:t>
        <a:bodyPr/>
        <a:lstStyle/>
        <a:p>
          <a:endParaRPr lang="en-US">
            <a:latin typeface="Arial" panose="020B0604020202020204" pitchFamily="34" charset="0"/>
            <a:cs typeface="Arial" panose="020B0604020202020204" pitchFamily="34" charset="0"/>
          </a:endParaRPr>
        </a:p>
      </dgm:t>
    </dgm:pt>
    <dgm:pt modelId="{D405DD75-C049-4FD1-A9A1-ADB207627518}" type="sibTrans" cxnId="{A4CAFC3C-339C-4A1A-B731-6BA24C761293}">
      <dgm:prSet/>
      <dgm:spPr/>
      <dgm:t>
        <a:bodyPr/>
        <a:lstStyle/>
        <a:p>
          <a:endParaRPr lang="en-US">
            <a:latin typeface="Arial" panose="020B0604020202020204" pitchFamily="34" charset="0"/>
            <a:cs typeface="Arial" panose="020B0604020202020204" pitchFamily="34" charset="0"/>
          </a:endParaRPr>
        </a:p>
      </dgm:t>
    </dgm:pt>
    <dgm:pt modelId="{9BE39DA1-25AB-4459-A6DE-06EB3FE3FA75}" type="pres">
      <dgm:prSet presAssocID="{4916A547-9A68-4D52-BC01-EA59AB49E8FB}" presName="hierChild1" presStyleCnt="0">
        <dgm:presLayoutVars>
          <dgm:chPref val="1"/>
          <dgm:dir/>
          <dgm:animOne val="branch"/>
          <dgm:animLvl val="lvl"/>
          <dgm:resizeHandles/>
        </dgm:presLayoutVars>
      </dgm:prSet>
      <dgm:spPr/>
    </dgm:pt>
    <dgm:pt modelId="{B3D747F1-A2FC-4C8B-A110-68015E1AD6A5}" type="pres">
      <dgm:prSet presAssocID="{9C1DC08D-0CD8-4545-BC88-3C93D546C563}" presName="hierRoot1" presStyleCnt="0"/>
      <dgm:spPr/>
    </dgm:pt>
    <dgm:pt modelId="{BD1DB89C-24DA-404C-AEEC-290604362112}" type="pres">
      <dgm:prSet presAssocID="{9C1DC08D-0CD8-4545-BC88-3C93D546C563}" presName="composite" presStyleCnt="0"/>
      <dgm:spPr/>
    </dgm:pt>
    <dgm:pt modelId="{DDFDED00-A39E-4CE4-A43A-5196E6E2A327}" type="pres">
      <dgm:prSet presAssocID="{9C1DC08D-0CD8-4545-BC88-3C93D546C563}" presName="background" presStyleLbl="node0" presStyleIdx="0" presStyleCnt="3"/>
      <dgm:spPr/>
    </dgm:pt>
    <dgm:pt modelId="{F450EA6A-525C-48A5-9F91-018C1055E592}" type="pres">
      <dgm:prSet presAssocID="{9C1DC08D-0CD8-4545-BC88-3C93D546C563}" presName="text" presStyleLbl="fgAcc0" presStyleIdx="0" presStyleCnt="3">
        <dgm:presLayoutVars>
          <dgm:chPref val="3"/>
        </dgm:presLayoutVars>
      </dgm:prSet>
      <dgm:spPr/>
    </dgm:pt>
    <dgm:pt modelId="{12FB6400-0ECB-42ED-931E-663A7D444704}" type="pres">
      <dgm:prSet presAssocID="{9C1DC08D-0CD8-4545-BC88-3C93D546C563}" presName="hierChild2" presStyleCnt="0"/>
      <dgm:spPr/>
    </dgm:pt>
    <dgm:pt modelId="{BE611500-8499-42B2-85A3-DD507CC1D470}" type="pres">
      <dgm:prSet presAssocID="{DED27690-B1CC-47FC-8A00-536E700F906F}" presName="hierRoot1" presStyleCnt="0"/>
      <dgm:spPr/>
    </dgm:pt>
    <dgm:pt modelId="{35DE44D9-ECC4-4CA9-AF72-8FC0A51F26F3}" type="pres">
      <dgm:prSet presAssocID="{DED27690-B1CC-47FC-8A00-536E700F906F}" presName="composite" presStyleCnt="0"/>
      <dgm:spPr/>
    </dgm:pt>
    <dgm:pt modelId="{B73981C7-C144-4808-88A2-39D000EEFFC8}" type="pres">
      <dgm:prSet presAssocID="{DED27690-B1CC-47FC-8A00-536E700F906F}" presName="background" presStyleLbl="node0" presStyleIdx="1" presStyleCnt="3"/>
      <dgm:spPr/>
    </dgm:pt>
    <dgm:pt modelId="{7D551B6E-B3FF-4F09-A59F-4D610A6A9E8E}" type="pres">
      <dgm:prSet presAssocID="{DED27690-B1CC-47FC-8A00-536E700F906F}" presName="text" presStyleLbl="fgAcc0" presStyleIdx="1" presStyleCnt="3">
        <dgm:presLayoutVars>
          <dgm:chPref val="3"/>
        </dgm:presLayoutVars>
      </dgm:prSet>
      <dgm:spPr/>
    </dgm:pt>
    <dgm:pt modelId="{7CB0A39D-D87B-42F8-90F8-03384C1B0B13}" type="pres">
      <dgm:prSet presAssocID="{DED27690-B1CC-47FC-8A00-536E700F906F}" presName="hierChild2" presStyleCnt="0"/>
      <dgm:spPr/>
    </dgm:pt>
    <dgm:pt modelId="{7907A209-358F-4A01-9631-7D6153A116C3}" type="pres">
      <dgm:prSet presAssocID="{E8DC690D-F9A2-4019-8295-6FBF77516B0F}" presName="hierRoot1" presStyleCnt="0"/>
      <dgm:spPr/>
    </dgm:pt>
    <dgm:pt modelId="{64AD51D9-7F12-446E-A9C0-5F1E65A763E2}" type="pres">
      <dgm:prSet presAssocID="{E8DC690D-F9A2-4019-8295-6FBF77516B0F}" presName="composite" presStyleCnt="0"/>
      <dgm:spPr/>
    </dgm:pt>
    <dgm:pt modelId="{85100E2C-C432-43C9-8FCB-89D3041A6C9A}" type="pres">
      <dgm:prSet presAssocID="{E8DC690D-F9A2-4019-8295-6FBF77516B0F}" presName="background" presStyleLbl="node0" presStyleIdx="2" presStyleCnt="3"/>
      <dgm:spPr/>
    </dgm:pt>
    <dgm:pt modelId="{E35987AF-CA2D-4909-B8DF-06DB3B0F2627}" type="pres">
      <dgm:prSet presAssocID="{E8DC690D-F9A2-4019-8295-6FBF77516B0F}" presName="text" presStyleLbl="fgAcc0" presStyleIdx="2" presStyleCnt="3">
        <dgm:presLayoutVars>
          <dgm:chPref val="3"/>
        </dgm:presLayoutVars>
      </dgm:prSet>
      <dgm:spPr/>
    </dgm:pt>
    <dgm:pt modelId="{E364D093-8519-463D-9DAA-ABD7B3F5B3A9}" type="pres">
      <dgm:prSet presAssocID="{E8DC690D-F9A2-4019-8295-6FBF77516B0F}" presName="hierChild2" presStyleCnt="0"/>
      <dgm:spPr/>
    </dgm:pt>
  </dgm:ptLst>
  <dgm:cxnLst>
    <dgm:cxn modelId="{AF5A6A22-A399-48AA-9B25-0A0A504DAEB4}" type="presOf" srcId="{E8DC690D-F9A2-4019-8295-6FBF77516B0F}" destId="{E35987AF-CA2D-4909-B8DF-06DB3B0F2627}" srcOrd="0" destOrd="0" presId="urn:microsoft.com/office/officeart/2005/8/layout/hierarchy1"/>
    <dgm:cxn modelId="{A4CAFC3C-339C-4A1A-B731-6BA24C761293}" srcId="{4916A547-9A68-4D52-BC01-EA59AB49E8FB}" destId="{E8DC690D-F9A2-4019-8295-6FBF77516B0F}" srcOrd="2" destOrd="0" parTransId="{5F122965-DAF4-4303-ABBD-A955AD94E00E}" sibTransId="{D405DD75-C049-4FD1-A9A1-ADB207627518}"/>
    <dgm:cxn modelId="{B420C65B-A4C0-403F-B0B6-0FAC53451F96}" type="presOf" srcId="{9C1DC08D-0CD8-4545-BC88-3C93D546C563}" destId="{F450EA6A-525C-48A5-9F91-018C1055E592}" srcOrd="0" destOrd="0" presId="urn:microsoft.com/office/officeart/2005/8/layout/hierarchy1"/>
    <dgm:cxn modelId="{9A545442-54F3-43EB-9004-27B4C069B39F}" type="presOf" srcId="{DED27690-B1CC-47FC-8A00-536E700F906F}" destId="{7D551B6E-B3FF-4F09-A59F-4D610A6A9E8E}" srcOrd="0" destOrd="0" presId="urn:microsoft.com/office/officeart/2005/8/layout/hierarchy1"/>
    <dgm:cxn modelId="{36AC9367-4758-4367-B3CB-A4BC1194024C}" srcId="{4916A547-9A68-4D52-BC01-EA59AB49E8FB}" destId="{DED27690-B1CC-47FC-8A00-536E700F906F}" srcOrd="1" destOrd="0" parTransId="{E64E4D7F-D85E-40ED-8D40-A630B11EE509}" sibTransId="{15A85FF1-9FBD-4F8C-AF4E-0CDDE26377DB}"/>
    <dgm:cxn modelId="{341FA2D7-573B-4B67-8E89-D5BE19ABB773}" srcId="{4916A547-9A68-4D52-BC01-EA59AB49E8FB}" destId="{9C1DC08D-0CD8-4545-BC88-3C93D546C563}" srcOrd="0" destOrd="0" parTransId="{F12081F5-75E1-47BC-BE5A-89432F091EB7}" sibTransId="{C672D457-E757-4501-8BF9-57D472B60DEA}"/>
    <dgm:cxn modelId="{EE20A6FC-DEE4-49E8-84AE-503C2CCE27D4}" type="presOf" srcId="{4916A547-9A68-4D52-BC01-EA59AB49E8FB}" destId="{9BE39DA1-25AB-4459-A6DE-06EB3FE3FA75}" srcOrd="0" destOrd="0" presId="urn:microsoft.com/office/officeart/2005/8/layout/hierarchy1"/>
    <dgm:cxn modelId="{C6C8C1EF-B529-4B05-825B-E425E97186C9}" type="presParOf" srcId="{9BE39DA1-25AB-4459-A6DE-06EB3FE3FA75}" destId="{B3D747F1-A2FC-4C8B-A110-68015E1AD6A5}" srcOrd="0" destOrd="0" presId="urn:microsoft.com/office/officeart/2005/8/layout/hierarchy1"/>
    <dgm:cxn modelId="{CE45BF15-0B66-4076-990C-ADB980BE1D30}" type="presParOf" srcId="{B3D747F1-A2FC-4C8B-A110-68015E1AD6A5}" destId="{BD1DB89C-24DA-404C-AEEC-290604362112}" srcOrd="0" destOrd="0" presId="urn:microsoft.com/office/officeart/2005/8/layout/hierarchy1"/>
    <dgm:cxn modelId="{EF982C74-2230-439B-A5CC-9B12F57934A8}" type="presParOf" srcId="{BD1DB89C-24DA-404C-AEEC-290604362112}" destId="{DDFDED00-A39E-4CE4-A43A-5196E6E2A327}" srcOrd="0" destOrd="0" presId="urn:microsoft.com/office/officeart/2005/8/layout/hierarchy1"/>
    <dgm:cxn modelId="{17208D99-0AA4-46A0-8A06-4552DC7C163F}" type="presParOf" srcId="{BD1DB89C-24DA-404C-AEEC-290604362112}" destId="{F450EA6A-525C-48A5-9F91-018C1055E592}" srcOrd="1" destOrd="0" presId="urn:microsoft.com/office/officeart/2005/8/layout/hierarchy1"/>
    <dgm:cxn modelId="{34D03F75-BF8A-4F2F-80ED-0468086937C4}" type="presParOf" srcId="{B3D747F1-A2FC-4C8B-A110-68015E1AD6A5}" destId="{12FB6400-0ECB-42ED-931E-663A7D444704}" srcOrd="1" destOrd="0" presId="urn:microsoft.com/office/officeart/2005/8/layout/hierarchy1"/>
    <dgm:cxn modelId="{85A433A0-1D39-4454-A8A4-8EE28FB30239}" type="presParOf" srcId="{9BE39DA1-25AB-4459-A6DE-06EB3FE3FA75}" destId="{BE611500-8499-42B2-85A3-DD507CC1D470}" srcOrd="1" destOrd="0" presId="urn:microsoft.com/office/officeart/2005/8/layout/hierarchy1"/>
    <dgm:cxn modelId="{58527544-250F-4C53-806C-5F2D7605AF0C}" type="presParOf" srcId="{BE611500-8499-42B2-85A3-DD507CC1D470}" destId="{35DE44D9-ECC4-4CA9-AF72-8FC0A51F26F3}" srcOrd="0" destOrd="0" presId="urn:microsoft.com/office/officeart/2005/8/layout/hierarchy1"/>
    <dgm:cxn modelId="{53D1E4DF-B4BF-4BE4-9BA6-F6F49394529C}" type="presParOf" srcId="{35DE44D9-ECC4-4CA9-AF72-8FC0A51F26F3}" destId="{B73981C7-C144-4808-88A2-39D000EEFFC8}" srcOrd="0" destOrd="0" presId="urn:microsoft.com/office/officeart/2005/8/layout/hierarchy1"/>
    <dgm:cxn modelId="{0EC874BC-0497-400A-9AAA-2DB08E7EEE9A}" type="presParOf" srcId="{35DE44D9-ECC4-4CA9-AF72-8FC0A51F26F3}" destId="{7D551B6E-B3FF-4F09-A59F-4D610A6A9E8E}" srcOrd="1" destOrd="0" presId="urn:microsoft.com/office/officeart/2005/8/layout/hierarchy1"/>
    <dgm:cxn modelId="{14C550A9-5BA2-4D0A-AA09-0E5DA59C16B0}" type="presParOf" srcId="{BE611500-8499-42B2-85A3-DD507CC1D470}" destId="{7CB0A39D-D87B-42F8-90F8-03384C1B0B13}" srcOrd="1" destOrd="0" presId="urn:microsoft.com/office/officeart/2005/8/layout/hierarchy1"/>
    <dgm:cxn modelId="{607FE1EC-5DA9-4C32-A177-48C1D4BF7052}" type="presParOf" srcId="{9BE39DA1-25AB-4459-A6DE-06EB3FE3FA75}" destId="{7907A209-358F-4A01-9631-7D6153A116C3}" srcOrd="2" destOrd="0" presId="urn:microsoft.com/office/officeart/2005/8/layout/hierarchy1"/>
    <dgm:cxn modelId="{CADF0A6C-D794-4833-809D-2A2E8F3090C1}" type="presParOf" srcId="{7907A209-358F-4A01-9631-7D6153A116C3}" destId="{64AD51D9-7F12-446E-A9C0-5F1E65A763E2}" srcOrd="0" destOrd="0" presId="urn:microsoft.com/office/officeart/2005/8/layout/hierarchy1"/>
    <dgm:cxn modelId="{7BF19DBF-33D7-4B76-A5D0-C11878CC8828}" type="presParOf" srcId="{64AD51D9-7F12-446E-A9C0-5F1E65A763E2}" destId="{85100E2C-C432-43C9-8FCB-89D3041A6C9A}" srcOrd="0" destOrd="0" presId="urn:microsoft.com/office/officeart/2005/8/layout/hierarchy1"/>
    <dgm:cxn modelId="{49A8B870-367E-4EFF-AAD6-8739F2F83051}" type="presParOf" srcId="{64AD51D9-7F12-446E-A9C0-5F1E65A763E2}" destId="{E35987AF-CA2D-4909-B8DF-06DB3B0F2627}" srcOrd="1" destOrd="0" presId="urn:microsoft.com/office/officeart/2005/8/layout/hierarchy1"/>
    <dgm:cxn modelId="{011AA3D8-1C6B-4EC3-8DB7-1AC085B55028}" type="presParOf" srcId="{7907A209-358F-4A01-9631-7D6153A116C3}" destId="{E364D093-8519-463D-9DAA-ABD7B3F5B3A9}"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E63F5D-B1E2-49FD-B9D3-ED394875B338}" type="doc">
      <dgm:prSet loTypeId="urn:microsoft.com/office/officeart/2016/7/layout/LinearBlockProcessNumbered" loCatId="process" qsTypeId="urn:microsoft.com/office/officeart/2005/8/quickstyle/3d2" qsCatId="3D" csTypeId="urn:microsoft.com/office/officeart/2005/8/colors/accent4_2" csCatId="accent4"/>
      <dgm:spPr/>
      <dgm:t>
        <a:bodyPr/>
        <a:lstStyle/>
        <a:p>
          <a:endParaRPr lang="en-US"/>
        </a:p>
      </dgm:t>
    </dgm:pt>
    <dgm:pt modelId="{7F61DCCD-67C2-43D9-A782-C40067D1DFBE}">
      <dgm:prSet/>
      <dgm:spPr/>
      <dgm:t>
        <a:bodyPr/>
        <a:lstStyle/>
        <a:p>
          <a:r>
            <a:rPr lang="en-US"/>
            <a:t>The housekeeping staff should ventilate the rooms and put away the used lines </a:t>
          </a:r>
        </a:p>
      </dgm:t>
    </dgm:pt>
    <dgm:pt modelId="{36D5B62B-9765-4381-9F91-AA9A929E7368}" type="parTrans" cxnId="{DD12F303-D9D1-489C-B60F-6CB29648921A}">
      <dgm:prSet/>
      <dgm:spPr/>
      <dgm:t>
        <a:bodyPr/>
        <a:lstStyle/>
        <a:p>
          <a:endParaRPr lang="en-US"/>
        </a:p>
      </dgm:t>
    </dgm:pt>
    <dgm:pt modelId="{C0663A00-4F9C-4F8E-96D2-1A4B658C7EB8}" type="sibTrans" cxnId="{DD12F303-D9D1-489C-B60F-6CB29648921A}">
      <dgm:prSet phldrT="01" phldr="0"/>
      <dgm:spPr/>
      <dgm:t>
        <a:bodyPr/>
        <a:lstStyle/>
        <a:p>
          <a:r>
            <a:rPr lang="en-US"/>
            <a:t>01</a:t>
          </a:r>
          <a:endParaRPr lang="en-US" dirty="0"/>
        </a:p>
      </dgm:t>
    </dgm:pt>
    <dgm:pt modelId="{7D3EA999-BFDF-48C5-8E92-CE35B8BD239F}">
      <dgm:prSet/>
      <dgm:spPr/>
      <dgm:t>
        <a:bodyPr/>
        <a:lstStyle/>
        <a:p>
          <a:r>
            <a:rPr lang="en-US"/>
            <a:t>They should clean the floors, beds and other supplies and put new materials</a:t>
          </a:r>
        </a:p>
      </dgm:t>
    </dgm:pt>
    <dgm:pt modelId="{55DCAD69-C4AA-4CC9-9BF3-F809870BB27D}" type="parTrans" cxnId="{12D3DBAA-97A9-4F0B-A0D2-92E29B6D3208}">
      <dgm:prSet/>
      <dgm:spPr/>
      <dgm:t>
        <a:bodyPr/>
        <a:lstStyle/>
        <a:p>
          <a:endParaRPr lang="en-US"/>
        </a:p>
      </dgm:t>
    </dgm:pt>
    <dgm:pt modelId="{654D0556-2FC8-4C56-B4D2-C5CBFC4DEFD6}" type="sibTrans" cxnId="{12D3DBAA-97A9-4F0B-A0D2-92E29B6D3208}">
      <dgm:prSet phldrT="02" phldr="0"/>
      <dgm:spPr/>
      <dgm:t>
        <a:bodyPr/>
        <a:lstStyle/>
        <a:p>
          <a:r>
            <a:rPr lang="en-US"/>
            <a:t>02</a:t>
          </a:r>
        </a:p>
      </dgm:t>
    </dgm:pt>
    <dgm:pt modelId="{5E8C12DC-1554-4CF5-8B8E-0E25D67C7DF8}">
      <dgm:prSet/>
      <dgm:spPr/>
      <dgm:t>
        <a:bodyPr/>
        <a:lstStyle/>
        <a:p>
          <a:r>
            <a:rPr lang="en-US"/>
            <a:t>Chemicals should be used to clean and sanitisation should be done (PrenoHQ, 2024). </a:t>
          </a:r>
        </a:p>
      </dgm:t>
    </dgm:pt>
    <dgm:pt modelId="{B00CC803-B858-408A-B1CC-8FD1DD276050}" type="parTrans" cxnId="{685366A1-A075-44B4-B66B-B0FB226D4D13}">
      <dgm:prSet/>
      <dgm:spPr/>
      <dgm:t>
        <a:bodyPr/>
        <a:lstStyle/>
        <a:p>
          <a:endParaRPr lang="en-US"/>
        </a:p>
      </dgm:t>
    </dgm:pt>
    <dgm:pt modelId="{78647E48-0DB3-4256-9F91-AE64D75B884C}" type="sibTrans" cxnId="{685366A1-A075-44B4-B66B-B0FB226D4D13}">
      <dgm:prSet phldrT="03" phldr="0"/>
      <dgm:spPr/>
      <dgm:t>
        <a:bodyPr/>
        <a:lstStyle/>
        <a:p>
          <a:r>
            <a:rPr lang="en-US"/>
            <a:t>03</a:t>
          </a:r>
        </a:p>
      </dgm:t>
    </dgm:pt>
    <dgm:pt modelId="{ED6AFCF8-DDE0-497F-AB1D-EB083F8C1947}" type="pres">
      <dgm:prSet presAssocID="{06E63F5D-B1E2-49FD-B9D3-ED394875B338}" presName="Name0" presStyleCnt="0">
        <dgm:presLayoutVars>
          <dgm:animLvl val="lvl"/>
          <dgm:resizeHandles val="exact"/>
        </dgm:presLayoutVars>
      </dgm:prSet>
      <dgm:spPr/>
    </dgm:pt>
    <dgm:pt modelId="{FE656A8D-7D98-4059-8024-F4D019F6F1E4}" type="pres">
      <dgm:prSet presAssocID="{7F61DCCD-67C2-43D9-A782-C40067D1DFBE}" presName="compositeNode" presStyleCnt="0">
        <dgm:presLayoutVars>
          <dgm:bulletEnabled val="1"/>
        </dgm:presLayoutVars>
      </dgm:prSet>
      <dgm:spPr/>
    </dgm:pt>
    <dgm:pt modelId="{933C0404-8586-46CB-98CC-FCFDE88B2427}" type="pres">
      <dgm:prSet presAssocID="{7F61DCCD-67C2-43D9-A782-C40067D1DFBE}" presName="bgRect" presStyleLbl="alignNode1" presStyleIdx="0" presStyleCnt="3"/>
      <dgm:spPr/>
    </dgm:pt>
    <dgm:pt modelId="{8BAD7CE6-F8B7-4386-8413-97C68609DC57}" type="pres">
      <dgm:prSet presAssocID="{C0663A00-4F9C-4F8E-96D2-1A4B658C7EB8}" presName="sibTransNodeRect" presStyleLbl="alignNode1" presStyleIdx="0" presStyleCnt="3">
        <dgm:presLayoutVars>
          <dgm:chMax val="0"/>
          <dgm:bulletEnabled val="1"/>
        </dgm:presLayoutVars>
      </dgm:prSet>
      <dgm:spPr/>
    </dgm:pt>
    <dgm:pt modelId="{112A4314-40CD-4445-841C-FEF6EF44AAF4}" type="pres">
      <dgm:prSet presAssocID="{7F61DCCD-67C2-43D9-A782-C40067D1DFBE}" presName="nodeRect" presStyleLbl="alignNode1" presStyleIdx="0" presStyleCnt="3">
        <dgm:presLayoutVars>
          <dgm:bulletEnabled val="1"/>
        </dgm:presLayoutVars>
      </dgm:prSet>
      <dgm:spPr/>
    </dgm:pt>
    <dgm:pt modelId="{30393A24-D529-4420-B245-0B0EBB8F4925}" type="pres">
      <dgm:prSet presAssocID="{C0663A00-4F9C-4F8E-96D2-1A4B658C7EB8}" presName="sibTrans" presStyleCnt="0"/>
      <dgm:spPr/>
    </dgm:pt>
    <dgm:pt modelId="{6DC62FD8-B55C-463A-B975-60E8D3FDE310}" type="pres">
      <dgm:prSet presAssocID="{7D3EA999-BFDF-48C5-8E92-CE35B8BD239F}" presName="compositeNode" presStyleCnt="0">
        <dgm:presLayoutVars>
          <dgm:bulletEnabled val="1"/>
        </dgm:presLayoutVars>
      </dgm:prSet>
      <dgm:spPr/>
    </dgm:pt>
    <dgm:pt modelId="{8C472775-7424-418C-8592-72085CEEEF86}" type="pres">
      <dgm:prSet presAssocID="{7D3EA999-BFDF-48C5-8E92-CE35B8BD239F}" presName="bgRect" presStyleLbl="alignNode1" presStyleIdx="1" presStyleCnt="3"/>
      <dgm:spPr/>
    </dgm:pt>
    <dgm:pt modelId="{9363F3C6-A141-4961-80D1-371185AF2493}" type="pres">
      <dgm:prSet presAssocID="{654D0556-2FC8-4C56-B4D2-C5CBFC4DEFD6}" presName="sibTransNodeRect" presStyleLbl="alignNode1" presStyleIdx="1" presStyleCnt="3">
        <dgm:presLayoutVars>
          <dgm:chMax val="0"/>
          <dgm:bulletEnabled val="1"/>
        </dgm:presLayoutVars>
      </dgm:prSet>
      <dgm:spPr/>
    </dgm:pt>
    <dgm:pt modelId="{0D710A2D-EAC4-45B8-B47B-54DB39F3A4EF}" type="pres">
      <dgm:prSet presAssocID="{7D3EA999-BFDF-48C5-8E92-CE35B8BD239F}" presName="nodeRect" presStyleLbl="alignNode1" presStyleIdx="1" presStyleCnt="3">
        <dgm:presLayoutVars>
          <dgm:bulletEnabled val="1"/>
        </dgm:presLayoutVars>
      </dgm:prSet>
      <dgm:spPr/>
    </dgm:pt>
    <dgm:pt modelId="{57C70EDC-586B-46B2-AE33-D788C710EA55}" type="pres">
      <dgm:prSet presAssocID="{654D0556-2FC8-4C56-B4D2-C5CBFC4DEFD6}" presName="sibTrans" presStyleCnt="0"/>
      <dgm:spPr/>
    </dgm:pt>
    <dgm:pt modelId="{0DD3F9D1-6173-4C39-BA73-5FCE9B958A58}" type="pres">
      <dgm:prSet presAssocID="{5E8C12DC-1554-4CF5-8B8E-0E25D67C7DF8}" presName="compositeNode" presStyleCnt="0">
        <dgm:presLayoutVars>
          <dgm:bulletEnabled val="1"/>
        </dgm:presLayoutVars>
      </dgm:prSet>
      <dgm:spPr/>
    </dgm:pt>
    <dgm:pt modelId="{D6CE4AEF-99E6-428F-BB7E-440B70289C45}" type="pres">
      <dgm:prSet presAssocID="{5E8C12DC-1554-4CF5-8B8E-0E25D67C7DF8}" presName="bgRect" presStyleLbl="alignNode1" presStyleIdx="2" presStyleCnt="3"/>
      <dgm:spPr/>
    </dgm:pt>
    <dgm:pt modelId="{96D60A87-F1E5-4917-B120-87867194AE2A}" type="pres">
      <dgm:prSet presAssocID="{78647E48-0DB3-4256-9F91-AE64D75B884C}" presName="sibTransNodeRect" presStyleLbl="alignNode1" presStyleIdx="2" presStyleCnt="3">
        <dgm:presLayoutVars>
          <dgm:chMax val="0"/>
          <dgm:bulletEnabled val="1"/>
        </dgm:presLayoutVars>
      </dgm:prSet>
      <dgm:spPr/>
    </dgm:pt>
    <dgm:pt modelId="{9D9B8CED-A0E1-44DC-89A2-377D68320A7C}" type="pres">
      <dgm:prSet presAssocID="{5E8C12DC-1554-4CF5-8B8E-0E25D67C7DF8}" presName="nodeRect" presStyleLbl="alignNode1" presStyleIdx="2" presStyleCnt="3">
        <dgm:presLayoutVars>
          <dgm:bulletEnabled val="1"/>
        </dgm:presLayoutVars>
      </dgm:prSet>
      <dgm:spPr/>
    </dgm:pt>
  </dgm:ptLst>
  <dgm:cxnLst>
    <dgm:cxn modelId="{DD12F303-D9D1-489C-B60F-6CB29648921A}" srcId="{06E63F5D-B1E2-49FD-B9D3-ED394875B338}" destId="{7F61DCCD-67C2-43D9-A782-C40067D1DFBE}" srcOrd="0" destOrd="0" parTransId="{36D5B62B-9765-4381-9F91-AA9A929E7368}" sibTransId="{C0663A00-4F9C-4F8E-96D2-1A4B658C7EB8}"/>
    <dgm:cxn modelId="{B059131B-4131-4C6D-A084-281D679D344F}" type="presOf" srcId="{654D0556-2FC8-4C56-B4D2-C5CBFC4DEFD6}" destId="{9363F3C6-A141-4961-80D1-371185AF2493}" srcOrd="0" destOrd="0" presId="urn:microsoft.com/office/officeart/2016/7/layout/LinearBlockProcessNumbered"/>
    <dgm:cxn modelId="{989BD233-F2F1-472B-8496-1E6865FD9918}" type="presOf" srcId="{C0663A00-4F9C-4F8E-96D2-1A4B658C7EB8}" destId="{8BAD7CE6-F8B7-4386-8413-97C68609DC57}" srcOrd="0" destOrd="0" presId="urn:microsoft.com/office/officeart/2016/7/layout/LinearBlockProcessNumbered"/>
    <dgm:cxn modelId="{A8636B65-ECCD-4698-BACE-4F2E23F790C9}" type="presOf" srcId="{7F61DCCD-67C2-43D9-A782-C40067D1DFBE}" destId="{112A4314-40CD-4445-841C-FEF6EF44AAF4}" srcOrd="1" destOrd="0" presId="urn:microsoft.com/office/officeart/2016/7/layout/LinearBlockProcessNumbered"/>
    <dgm:cxn modelId="{672ACD4D-0103-4AA7-A136-4CF6BC50E227}" type="presOf" srcId="{78647E48-0DB3-4256-9F91-AE64D75B884C}" destId="{96D60A87-F1E5-4917-B120-87867194AE2A}" srcOrd="0" destOrd="0" presId="urn:microsoft.com/office/officeart/2016/7/layout/LinearBlockProcessNumbered"/>
    <dgm:cxn modelId="{2723AD6E-EC7F-4C80-AB37-3C25EFD57E3A}" type="presOf" srcId="{06E63F5D-B1E2-49FD-B9D3-ED394875B338}" destId="{ED6AFCF8-DDE0-497F-AB1D-EB083F8C1947}" srcOrd="0" destOrd="0" presId="urn:microsoft.com/office/officeart/2016/7/layout/LinearBlockProcessNumbered"/>
    <dgm:cxn modelId="{685366A1-A075-44B4-B66B-B0FB226D4D13}" srcId="{06E63F5D-B1E2-49FD-B9D3-ED394875B338}" destId="{5E8C12DC-1554-4CF5-8B8E-0E25D67C7DF8}" srcOrd="2" destOrd="0" parTransId="{B00CC803-B858-408A-B1CC-8FD1DD276050}" sibTransId="{78647E48-0DB3-4256-9F91-AE64D75B884C}"/>
    <dgm:cxn modelId="{12D3DBAA-97A9-4F0B-A0D2-92E29B6D3208}" srcId="{06E63F5D-B1E2-49FD-B9D3-ED394875B338}" destId="{7D3EA999-BFDF-48C5-8E92-CE35B8BD239F}" srcOrd="1" destOrd="0" parTransId="{55DCAD69-C4AA-4CC9-9BF3-F809870BB27D}" sibTransId="{654D0556-2FC8-4C56-B4D2-C5CBFC4DEFD6}"/>
    <dgm:cxn modelId="{032C89B6-109F-40DE-A87F-E6940F39B665}" type="presOf" srcId="{7F61DCCD-67C2-43D9-A782-C40067D1DFBE}" destId="{933C0404-8586-46CB-98CC-FCFDE88B2427}" srcOrd="0" destOrd="0" presId="urn:microsoft.com/office/officeart/2016/7/layout/LinearBlockProcessNumbered"/>
    <dgm:cxn modelId="{ED152DB8-A9F3-4146-90C4-D429FDBB0CC0}" type="presOf" srcId="{5E8C12DC-1554-4CF5-8B8E-0E25D67C7DF8}" destId="{D6CE4AEF-99E6-428F-BB7E-440B70289C45}" srcOrd="0" destOrd="0" presId="urn:microsoft.com/office/officeart/2016/7/layout/LinearBlockProcessNumbered"/>
    <dgm:cxn modelId="{631434CF-8DFF-4232-B5E8-8E36FC6A0FFE}" type="presOf" srcId="{7D3EA999-BFDF-48C5-8E92-CE35B8BD239F}" destId="{8C472775-7424-418C-8592-72085CEEEF86}" srcOrd="0" destOrd="0" presId="urn:microsoft.com/office/officeart/2016/7/layout/LinearBlockProcessNumbered"/>
    <dgm:cxn modelId="{CDE27FF6-6C5F-4F5C-B435-B43A10A2F5C3}" type="presOf" srcId="{7D3EA999-BFDF-48C5-8E92-CE35B8BD239F}" destId="{0D710A2D-EAC4-45B8-B47B-54DB39F3A4EF}" srcOrd="1" destOrd="0" presId="urn:microsoft.com/office/officeart/2016/7/layout/LinearBlockProcessNumbered"/>
    <dgm:cxn modelId="{B34746F9-3920-4A7E-A35D-50838CA99B2B}" type="presOf" srcId="{5E8C12DC-1554-4CF5-8B8E-0E25D67C7DF8}" destId="{9D9B8CED-A0E1-44DC-89A2-377D68320A7C}" srcOrd="1" destOrd="0" presId="urn:microsoft.com/office/officeart/2016/7/layout/LinearBlockProcessNumbered"/>
    <dgm:cxn modelId="{BFE46717-98EB-4331-B77C-3F5FADC65B16}" type="presParOf" srcId="{ED6AFCF8-DDE0-497F-AB1D-EB083F8C1947}" destId="{FE656A8D-7D98-4059-8024-F4D019F6F1E4}" srcOrd="0" destOrd="0" presId="urn:microsoft.com/office/officeart/2016/7/layout/LinearBlockProcessNumbered"/>
    <dgm:cxn modelId="{6490F421-6BF4-4774-AE7C-56FF68E992F1}" type="presParOf" srcId="{FE656A8D-7D98-4059-8024-F4D019F6F1E4}" destId="{933C0404-8586-46CB-98CC-FCFDE88B2427}" srcOrd="0" destOrd="0" presId="urn:microsoft.com/office/officeart/2016/7/layout/LinearBlockProcessNumbered"/>
    <dgm:cxn modelId="{AB687B39-50B5-4688-80AC-7AFC65D84936}" type="presParOf" srcId="{FE656A8D-7D98-4059-8024-F4D019F6F1E4}" destId="{8BAD7CE6-F8B7-4386-8413-97C68609DC57}" srcOrd="1" destOrd="0" presId="urn:microsoft.com/office/officeart/2016/7/layout/LinearBlockProcessNumbered"/>
    <dgm:cxn modelId="{FFA553F2-2D4F-4AA4-A622-6FE505D948AB}" type="presParOf" srcId="{FE656A8D-7D98-4059-8024-F4D019F6F1E4}" destId="{112A4314-40CD-4445-841C-FEF6EF44AAF4}" srcOrd="2" destOrd="0" presId="urn:microsoft.com/office/officeart/2016/7/layout/LinearBlockProcessNumbered"/>
    <dgm:cxn modelId="{263BDB6B-557B-4D59-9DC1-D3A04BF46E01}" type="presParOf" srcId="{ED6AFCF8-DDE0-497F-AB1D-EB083F8C1947}" destId="{30393A24-D529-4420-B245-0B0EBB8F4925}" srcOrd="1" destOrd="0" presId="urn:microsoft.com/office/officeart/2016/7/layout/LinearBlockProcessNumbered"/>
    <dgm:cxn modelId="{2715087B-0949-46A3-926B-FA00DA1D1ACE}" type="presParOf" srcId="{ED6AFCF8-DDE0-497F-AB1D-EB083F8C1947}" destId="{6DC62FD8-B55C-463A-B975-60E8D3FDE310}" srcOrd="2" destOrd="0" presId="urn:microsoft.com/office/officeart/2016/7/layout/LinearBlockProcessNumbered"/>
    <dgm:cxn modelId="{87AF192E-1E68-4E7E-AD03-6FC147BCD733}" type="presParOf" srcId="{6DC62FD8-B55C-463A-B975-60E8D3FDE310}" destId="{8C472775-7424-418C-8592-72085CEEEF86}" srcOrd="0" destOrd="0" presId="urn:microsoft.com/office/officeart/2016/7/layout/LinearBlockProcessNumbered"/>
    <dgm:cxn modelId="{ECC8BA40-635E-4CEC-9385-D2C7BCC91188}" type="presParOf" srcId="{6DC62FD8-B55C-463A-B975-60E8D3FDE310}" destId="{9363F3C6-A141-4961-80D1-371185AF2493}" srcOrd="1" destOrd="0" presId="urn:microsoft.com/office/officeart/2016/7/layout/LinearBlockProcessNumbered"/>
    <dgm:cxn modelId="{F89CD663-FA57-40F6-BA5F-0D525F712283}" type="presParOf" srcId="{6DC62FD8-B55C-463A-B975-60E8D3FDE310}" destId="{0D710A2D-EAC4-45B8-B47B-54DB39F3A4EF}" srcOrd="2" destOrd="0" presId="urn:microsoft.com/office/officeart/2016/7/layout/LinearBlockProcessNumbered"/>
    <dgm:cxn modelId="{EF434ABB-C908-492F-AD0C-B9CA926D9994}" type="presParOf" srcId="{ED6AFCF8-DDE0-497F-AB1D-EB083F8C1947}" destId="{57C70EDC-586B-46B2-AE33-D788C710EA55}" srcOrd="3" destOrd="0" presId="urn:microsoft.com/office/officeart/2016/7/layout/LinearBlockProcessNumbered"/>
    <dgm:cxn modelId="{F6FCBDEA-9DB1-48D6-8D9F-50FCF2701F21}" type="presParOf" srcId="{ED6AFCF8-DDE0-497F-AB1D-EB083F8C1947}" destId="{0DD3F9D1-6173-4C39-BA73-5FCE9B958A58}" srcOrd="4" destOrd="0" presId="urn:microsoft.com/office/officeart/2016/7/layout/LinearBlockProcessNumbered"/>
    <dgm:cxn modelId="{087EBF8E-1049-457E-8999-46079A4564B5}" type="presParOf" srcId="{0DD3F9D1-6173-4C39-BA73-5FCE9B958A58}" destId="{D6CE4AEF-99E6-428F-BB7E-440B70289C45}" srcOrd="0" destOrd="0" presId="urn:microsoft.com/office/officeart/2016/7/layout/LinearBlockProcessNumbered"/>
    <dgm:cxn modelId="{3E6767EF-4748-4843-8045-D0FDAC341939}" type="presParOf" srcId="{0DD3F9D1-6173-4C39-BA73-5FCE9B958A58}" destId="{96D60A87-F1E5-4917-B120-87867194AE2A}" srcOrd="1" destOrd="0" presId="urn:microsoft.com/office/officeart/2016/7/layout/LinearBlockProcessNumbered"/>
    <dgm:cxn modelId="{DF6BD4CE-CB52-449B-AB65-691AC6EBD7E8}" type="presParOf" srcId="{0DD3F9D1-6173-4C39-BA73-5FCE9B958A58}" destId="{9D9B8CED-A0E1-44DC-89A2-377D68320A7C}"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1C560F4-8833-4975-A4F9-9CED5C425636}" type="doc">
      <dgm:prSet loTypeId="urn:microsoft.com/office/officeart/2005/8/layout/vList5" loCatId="list" qsTypeId="urn:microsoft.com/office/officeart/2005/8/quickstyle/3d2" qsCatId="3D" csTypeId="urn:microsoft.com/office/officeart/2005/8/colors/colorful2" csCatId="colorful" phldr="1"/>
      <dgm:spPr/>
      <dgm:t>
        <a:bodyPr/>
        <a:lstStyle/>
        <a:p>
          <a:endParaRPr lang="en-US"/>
        </a:p>
      </dgm:t>
    </dgm:pt>
    <dgm:pt modelId="{13A8DF1A-9C13-4CC5-95B6-6005710447DE}">
      <dgm:prSet custT="1"/>
      <dgm:spPr/>
      <dgm:t>
        <a:bodyPr/>
        <a:lstStyle/>
        <a:p>
          <a:r>
            <a:rPr lang="en-US" sz="1800" dirty="0" err="1">
              <a:latin typeface="Arial" panose="020B0604020202020204" pitchFamily="34" charset="0"/>
              <a:cs typeface="Arial" panose="020B0604020202020204" pitchFamily="34" charset="0"/>
            </a:rPr>
            <a:t>Microfibre</a:t>
          </a:r>
          <a:r>
            <a:rPr lang="en-US" sz="1800" dirty="0">
              <a:latin typeface="Arial" panose="020B0604020202020204" pitchFamily="34" charset="0"/>
              <a:cs typeface="Arial" panose="020B0604020202020204" pitchFamily="34" charset="0"/>
            </a:rPr>
            <a:t> cloth must be used by the housekeeping staff </a:t>
          </a:r>
        </a:p>
      </dgm:t>
    </dgm:pt>
    <dgm:pt modelId="{14213B06-A2D1-435B-9B7F-BC5885F68A1B}" type="parTrans" cxnId="{C06A85A3-1B94-4D23-83AF-B110C59E61CD}">
      <dgm:prSet/>
      <dgm:spPr/>
      <dgm:t>
        <a:bodyPr/>
        <a:lstStyle/>
        <a:p>
          <a:endParaRPr lang="en-US" sz="1800">
            <a:latin typeface="Arial" panose="020B0604020202020204" pitchFamily="34" charset="0"/>
            <a:cs typeface="Arial" panose="020B0604020202020204" pitchFamily="34" charset="0"/>
          </a:endParaRPr>
        </a:p>
      </dgm:t>
    </dgm:pt>
    <dgm:pt modelId="{4E23A006-D3D8-4C7B-B130-CDBBB6396D6B}" type="sibTrans" cxnId="{C06A85A3-1B94-4D23-83AF-B110C59E61CD}">
      <dgm:prSet/>
      <dgm:spPr/>
      <dgm:t>
        <a:bodyPr/>
        <a:lstStyle/>
        <a:p>
          <a:endParaRPr lang="en-US" sz="1800">
            <a:latin typeface="Arial" panose="020B0604020202020204" pitchFamily="34" charset="0"/>
            <a:cs typeface="Arial" panose="020B0604020202020204" pitchFamily="34" charset="0"/>
          </a:endParaRPr>
        </a:p>
      </dgm:t>
    </dgm:pt>
    <dgm:pt modelId="{D7291F94-61C7-424B-9BA7-AA468D1B70E1}">
      <dgm:prSet custT="1"/>
      <dgm:spPr/>
      <dgm:t>
        <a:bodyPr/>
        <a:lstStyle/>
        <a:p>
          <a:r>
            <a:rPr lang="en-US" sz="1800">
              <a:latin typeface="Arial" panose="020B0604020202020204" pitchFamily="34" charset="0"/>
              <a:cs typeface="Arial" panose="020B0604020202020204" pitchFamily="34" charset="0"/>
            </a:rPr>
            <a:t>Various brushes should also be used</a:t>
          </a:r>
        </a:p>
      </dgm:t>
    </dgm:pt>
    <dgm:pt modelId="{354C7D55-972D-4EAF-9BD0-319232CEA044}" type="parTrans" cxnId="{2A76244B-52F2-49FC-A325-E6296C44B87A}">
      <dgm:prSet/>
      <dgm:spPr/>
      <dgm:t>
        <a:bodyPr/>
        <a:lstStyle/>
        <a:p>
          <a:endParaRPr lang="en-US" sz="1800">
            <a:latin typeface="Arial" panose="020B0604020202020204" pitchFamily="34" charset="0"/>
            <a:cs typeface="Arial" panose="020B0604020202020204" pitchFamily="34" charset="0"/>
          </a:endParaRPr>
        </a:p>
      </dgm:t>
    </dgm:pt>
    <dgm:pt modelId="{E0A6EFB7-7C93-4BD6-B813-4E82D122890F}" type="sibTrans" cxnId="{2A76244B-52F2-49FC-A325-E6296C44B87A}">
      <dgm:prSet/>
      <dgm:spPr/>
      <dgm:t>
        <a:bodyPr/>
        <a:lstStyle/>
        <a:p>
          <a:endParaRPr lang="en-US" sz="1800">
            <a:latin typeface="Arial" panose="020B0604020202020204" pitchFamily="34" charset="0"/>
            <a:cs typeface="Arial" panose="020B0604020202020204" pitchFamily="34" charset="0"/>
          </a:endParaRPr>
        </a:p>
      </dgm:t>
    </dgm:pt>
    <dgm:pt modelId="{8147C1BB-743C-425E-A065-BCD675037256}">
      <dgm:prSet custT="1"/>
      <dgm:spPr/>
      <dgm:t>
        <a:bodyPr/>
        <a:lstStyle/>
        <a:p>
          <a:r>
            <a:rPr lang="en-US" sz="1800" dirty="0">
              <a:latin typeface="Arial" panose="020B0604020202020204" pitchFamily="34" charset="0"/>
              <a:cs typeface="Arial" panose="020B0604020202020204" pitchFamily="34" charset="0"/>
            </a:rPr>
            <a:t>Vacuum cleaners, floor scrubbers, polishing machines, and steam </a:t>
          </a:r>
          <a:r>
            <a:rPr lang="en-US" sz="1800" dirty="0" err="1">
              <a:latin typeface="Arial" panose="020B0604020202020204" pitchFamily="34" charset="0"/>
              <a:cs typeface="Arial" panose="020B0604020202020204" pitchFamily="34" charset="0"/>
            </a:rPr>
            <a:t>vapour</a:t>
          </a:r>
          <a:r>
            <a:rPr lang="en-US" sz="1800" dirty="0">
              <a:latin typeface="Arial" panose="020B0604020202020204" pitchFamily="34" charset="0"/>
              <a:cs typeface="Arial" panose="020B0604020202020204" pitchFamily="34" charset="0"/>
            </a:rPr>
            <a:t> machines should be used as mechanical equipment (</a:t>
          </a:r>
          <a:r>
            <a:rPr lang="en-US" sz="1800" dirty="0" err="1">
              <a:latin typeface="Arial" panose="020B0604020202020204" pitchFamily="34" charset="0"/>
              <a:cs typeface="Arial" panose="020B0604020202020204" pitchFamily="34" charset="0"/>
            </a:rPr>
            <a:t>DuplexCleaning</a:t>
          </a:r>
          <a:r>
            <a:rPr lang="en-US" sz="1800" dirty="0">
              <a:latin typeface="Arial" panose="020B0604020202020204" pitchFamily="34" charset="0"/>
              <a:cs typeface="Arial" panose="020B0604020202020204" pitchFamily="34" charset="0"/>
            </a:rPr>
            <a:t>, 2024).</a:t>
          </a:r>
        </a:p>
      </dgm:t>
    </dgm:pt>
    <dgm:pt modelId="{45AE0328-0F4D-4761-9A14-2E00F2D32460}" type="parTrans" cxnId="{BA756CB0-E175-4543-972E-E50334B8086A}">
      <dgm:prSet/>
      <dgm:spPr/>
      <dgm:t>
        <a:bodyPr/>
        <a:lstStyle/>
        <a:p>
          <a:endParaRPr lang="en-US" sz="1800">
            <a:latin typeface="Arial" panose="020B0604020202020204" pitchFamily="34" charset="0"/>
            <a:cs typeface="Arial" panose="020B0604020202020204" pitchFamily="34" charset="0"/>
          </a:endParaRPr>
        </a:p>
      </dgm:t>
    </dgm:pt>
    <dgm:pt modelId="{8A44A38D-5194-4177-9DB8-B04224D31363}" type="sibTrans" cxnId="{BA756CB0-E175-4543-972E-E50334B8086A}">
      <dgm:prSet/>
      <dgm:spPr/>
      <dgm:t>
        <a:bodyPr/>
        <a:lstStyle/>
        <a:p>
          <a:endParaRPr lang="en-US" sz="1800">
            <a:latin typeface="Arial" panose="020B0604020202020204" pitchFamily="34" charset="0"/>
            <a:cs typeface="Arial" panose="020B0604020202020204" pitchFamily="34" charset="0"/>
          </a:endParaRPr>
        </a:p>
      </dgm:t>
    </dgm:pt>
    <dgm:pt modelId="{0F08F4D1-AED5-42CF-AE6E-031AA429537B}" type="pres">
      <dgm:prSet presAssocID="{51C560F4-8833-4975-A4F9-9CED5C425636}" presName="Name0" presStyleCnt="0">
        <dgm:presLayoutVars>
          <dgm:dir/>
          <dgm:animLvl val="lvl"/>
          <dgm:resizeHandles val="exact"/>
        </dgm:presLayoutVars>
      </dgm:prSet>
      <dgm:spPr/>
    </dgm:pt>
    <dgm:pt modelId="{917C9460-55EF-4B96-A05E-9C890FE3F616}" type="pres">
      <dgm:prSet presAssocID="{13A8DF1A-9C13-4CC5-95B6-6005710447DE}" presName="linNode" presStyleCnt="0"/>
      <dgm:spPr/>
    </dgm:pt>
    <dgm:pt modelId="{7230F892-09D8-4C24-BF14-B3257A7E4D26}" type="pres">
      <dgm:prSet presAssocID="{13A8DF1A-9C13-4CC5-95B6-6005710447DE}" presName="parentText" presStyleLbl="node1" presStyleIdx="0" presStyleCnt="3" custScaleX="164694">
        <dgm:presLayoutVars>
          <dgm:chMax val="1"/>
          <dgm:bulletEnabled val="1"/>
        </dgm:presLayoutVars>
      </dgm:prSet>
      <dgm:spPr/>
    </dgm:pt>
    <dgm:pt modelId="{7DE34572-4B0F-40C0-9185-F447D0A8763F}" type="pres">
      <dgm:prSet presAssocID="{4E23A006-D3D8-4C7B-B130-CDBBB6396D6B}" presName="sp" presStyleCnt="0"/>
      <dgm:spPr/>
    </dgm:pt>
    <dgm:pt modelId="{1C52ED5F-E3CC-4CD4-8347-A58D86D9075C}" type="pres">
      <dgm:prSet presAssocID="{D7291F94-61C7-424B-9BA7-AA468D1B70E1}" presName="linNode" presStyleCnt="0"/>
      <dgm:spPr/>
    </dgm:pt>
    <dgm:pt modelId="{054DEC34-04AC-43E2-AB53-BA91317445F9}" type="pres">
      <dgm:prSet presAssocID="{D7291F94-61C7-424B-9BA7-AA468D1B70E1}" presName="parentText" presStyleLbl="node1" presStyleIdx="1" presStyleCnt="3" custScaleX="190828">
        <dgm:presLayoutVars>
          <dgm:chMax val="1"/>
          <dgm:bulletEnabled val="1"/>
        </dgm:presLayoutVars>
      </dgm:prSet>
      <dgm:spPr/>
    </dgm:pt>
    <dgm:pt modelId="{80B6DE0F-49DC-42BD-9815-CA0D6A44F643}" type="pres">
      <dgm:prSet presAssocID="{E0A6EFB7-7C93-4BD6-B813-4E82D122890F}" presName="sp" presStyleCnt="0"/>
      <dgm:spPr/>
    </dgm:pt>
    <dgm:pt modelId="{48746E4D-8F4A-4B60-938E-C57A4274A65E}" type="pres">
      <dgm:prSet presAssocID="{8147C1BB-743C-425E-A065-BCD675037256}" presName="linNode" presStyleCnt="0"/>
      <dgm:spPr/>
    </dgm:pt>
    <dgm:pt modelId="{FAF119AF-BFB2-41C9-B508-0EE370175954}" type="pres">
      <dgm:prSet presAssocID="{8147C1BB-743C-425E-A065-BCD675037256}" presName="parentText" presStyleLbl="node1" presStyleIdx="2" presStyleCnt="3" custScaleX="206581">
        <dgm:presLayoutVars>
          <dgm:chMax val="1"/>
          <dgm:bulletEnabled val="1"/>
        </dgm:presLayoutVars>
      </dgm:prSet>
      <dgm:spPr/>
    </dgm:pt>
  </dgm:ptLst>
  <dgm:cxnLst>
    <dgm:cxn modelId="{2A76244B-52F2-49FC-A325-E6296C44B87A}" srcId="{51C560F4-8833-4975-A4F9-9CED5C425636}" destId="{D7291F94-61C7-424B-9BA7-AA468D1B70E1}" srcOrd="1" destOrd="0" parTransId="{354C7D55-972D-4EAF-9BD0-319232CEA044}" sibTransId="{E0A6EFB7-7C93-4BD6-B813-4E82D122890F}"/>
    <dgm:cxn modelId="{83BD3652-79CC-4DD1-85AF-C6C011F4A289}" type="presOf" srcId="{D7291F94-61C7-424B-9BA7-AA468D1B70E1}" destId="{054DEC34-04AC-43E2-AB53-BA91317445F9}" srcOrd="0" destOrd="0" presId="urn:microsoft.com/office/officeart/2005/8/layout/vList5"/>
    <dgm:cxn modelId="{F5776D93-593A-495F-AF34-8419084CF6CC}" type="presOf" srcId="{13A8DF1A-9C13-4CC5-95B6-6005710447DE}" destId="{7230F892-09D8-4C24-BF14-B3257A7E4D26}" srcOrd="0" destOrd="0" presId="urn:microsoft.com/office/officeart/2005/8/layout/vList5"/>
    <dgm:cxn modelId="{C830569F-2EF0-4086-8B0C-B4555D28CC66}" type="presOf" srcId="{8147C1BB-743C-425E-A065-BCD675037256}" destId="{FAF119AF-BFB2-41C9-B508-0EE370175954}" srcOrd="0" destOrd="0" presId="urn:microsoft.com/office/officeart/2005/8/layout/vList5"/>
    <dgm:cxn modelId="{C06A85A3-1B94-4D23-83AF-B110C59E61CD}" srcId="{51C560F4-8833-4975-A4F9-9CED5C425636}" destId="{13A8DF1A-9C13-4CC5-95B6-6005710447DE}" srcOrd="0" destOrd="0" parTransId="{14213B06-A2D1-435B-9B7F-BC5885F68A1B}" sibTransId="{4E23A006-D3D8-4C7B-B130-CDBBB6396D6B}"/>
    <dgm:cxn modelId="{BA756CB0-E175-4543-972E-E50334B8086A}" srcId="{51C560F4-8833-4975-A4F9-9CED5C425636}" destId="{8147C1BB-743C-425E-A065-BCD675037256}" srcOrd="2" destOrd="0" parTransId="{45AE0328-0F4D-4761-9A14-2E00F2D32460}" sibTransId="{8A44A38D-5194-4177-9DB8-B04224D31363}"/>
    <dgm:cxn modelId="{6ECDB9B9-3055-4E7D-BD5C-D5E6875B74A4}" type="presOf" srcId="{51C560F4-8833-4975-A4F9-9CED5C425636}" destId="{0F08F4D1-AED5-42CF-AE6E-031AA429537B}" srcOrd="0" destOrd="0" presId="urn:microsoft.com/office/officeart/2005/8/layout/vList5"/>
    <dgm:cxn modelId="{11A449A5-5E64-4BBC-96E4-DA0055EE1F61}" type="presParOf" srcId="{0F08F4D1-AED5-42CF-AE6E-031AA429537B}" destId="{917C9460-55EF-4B96-A05E-9C890FE3F616}" srcOrd="0" destOrd="0" presId="urn:microsoft.com/office/officeart/2005/8/layout/vList5"/>
    <dgm:cxn modelId="{757805EC-F871-4F3B-A12E-08964FBB4D00}" type="presParOf" srcId="{917C9460-55EF-4B96-A05E-9C890FE3F616}" destId="{7230F892-09D8-4C24-BF14-B3257A7E4D26}" srcOrd="0" destOrd="0" presId="urn:microsoft.com/office/officeart/2005/8/layout/vList5"/>
    <dgm:cxn modelId="{B45B9D3E-2D33-4F28-ABF2-1CE483832427}" type="presParOf" srcId="{0F08F4D1-AED5-42CF-AE6E-031AA429537B}" destId="{7DE34572-4B0F-40C0-9185-F447D0A8763F}" srcOrd="1" destOrd="0" presId="urn:microsoft.com/office/officeart/2005/8/layout/vList5"/>
    <dgm:cxn modelId="{B4C1A6DE-BCA9-425C-A716-3FE5F00C20D1}" type="presParOf" srcId="{0F08F4D1-AED5-42CF-AE6E-031AA429537B}" destId="{1C52ED5F-E3CC-4CD4-8347-A58D86D9075C}" srcOrd="2" destOrd="0" presId="urn:microsoft.com/office/officeart/2005/8/layout/vList5"/>
    <dgm:cxn modelId="{91578F5C-EF60-4B89-BE00-5C64A0C2847D}" type="presParOf" srcId="{1C52ED5F-E3CC-4CD4-8347-A58D86D9075C}" destId="{054DEC34-04AC-43E2-AB53-BA91317445F9}" srcOrd="0" destOrd="0" presId="urn:microsoft.com/office/officeart/2005/8/layout/vList5"/>
    <dgm:cxn modelId="{3EBF2DC9-590B-4002-8F71-C78CE8599F08}" type="presParOf" srcId="{0F08F4D1-AED5-42CF-AE6E-031AA429537B}" destId="{80B6DE0F-49DC-42BD-9815-CA0D6A44F643}" srcOrd="3" destOrd="0" presId="urn:microsoft.com/office/officeart/2005/8/layout/vList5"/>
    <dgm:cxn modelId="{D56200C4-9CA8-4E20-95B1-8CD55DC7B775}" type="presParOf" srcId="{0F08F4D1-AED5-42CF-AE6E-031AA429537B}" destId="{48746E4D-8F4A-4B60-938E-C57A4274A65E}" srcOrd="4" destOrd="0" presId="urn:microsoft.com/office/officeart/2005/8/layout/vList5"/>
    <dgm:cxn modelId="{684D8CB0-0325-4760-A582-89A9810B025F}" type="presParOf" srcId="{48746E4D-8F4A-4B60-938E-C57A4274A65E}" destId="{FAF119AF-BFB2-41C9-B508-0EE370175954}"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62371D5-8820-409F-8608-3258C22EE5D1}" type="doc">
      <dgm:prSet loTypeId="urn:microsoft.com/office/officeart/2005/8/layout/vList2" loCatId="list" qsTypeId="urn:microsoft.com/office/officeart/2005/8/quickstyle/3d1" qsCatId="3D" csTypeId="urn:microsoft.com/office/officeart/2005/8/colors/accent0_3" csCatId="mainScheme"/>
      <dgm:spPr/>
      <dgm:t>
        <a:bodyPr/>
        <a:lstStyle/>
        <a:p>
          <a:endParaRPr lang="en-US"/>
        </a:p>
      </dgm:t>
    </dgm:pt>
    <dgm:pt modelId="{7AC621E0-BFE8-43F5-96DF-F4E19029AE60}">
      <dgm:prSet/>
      <dgm:spPr/>
      <dgm:t>
        <a:bodyPr/>
        <a:lstStyle/>
        <a:p>
          <a:r>
            <a:rPr lang="en-US">
              <a:latin typeface="Arial" panose="020B0604020202020204" pitchFamily="34" charset="0"/>
              <a:cs typeface="Arial" panose="020B0604020202020204" pitchFamily="34" charset="0"/>
            </a:rPr>
            <a:t>Many hazards are faced by the housekeeping staff of Premier Inn </a:t>
          </a:r>
        </a:p>
      </dgm:t>
    </dgm:pt>
    <dgm:pt modelId="{B30889DE-CE47-4E49-A5EC-37B458A6433A}" type="parTrans" cxnId="{17DC9093-7C76-44AC-AA1C-E4D3CC06BA2B}">
      <dgm:prSet/>
      <dgm:spPr/>
      <dgm:t>
        <a:bodyPr/>
        <a:lstStyle/>
        <a:p>
          <a:endParaRPr lang="en-US">
            <a:latin typeface="Arial" panose="020B0604020202020204" pitchFamily="34" charset="0"/>
            <a:cs typeface="Arial" panose="020B0604020202020204" pitchFamily="34" charset="0"/>
          </a:endParaRPr>
        </a:p>
      </dgm:t>
    </dgm:pt>
    <dgm:pt modelId="{7C12F865-B0DA-4EE5-B876-0B6967CD55B5}" type="sibTrans" cxnId="{17DC9093-7C76-44AC-AA1C-E4D3CC06BA2B}">
      <dgm:prSet/>
      <dgm:spPr/>
      <dgm:t>
        <a:bodyPr/>
        <a:lstStyle/>
        <a:p>
          <a:endParaRPr lang="en-US">
            <a:latin typeface="Arial" panose="020B0604020202020204" pitchFamily="34" charset="0"/>
            <a:cs typeface="Arial" panose="020B0604020202020204" pitchFamily="34" charset="0"/>
          </a:endParaRPr>
        </a:p>
      </dgm:t>
    </dgm:pt>
    <dgm:pt modelId="{81BC5676-F68B-45B5-A3D0-170515FB2216}">
      <dgm:prSet/>
      <dgm:spPr/>
      <dgm:t>
        <a:bodyPr/>
        <a:lstStyle/>
        <a:p>
          <a:r>
            <a:rPr lang="en-US">
              <a:latin typeface="Arial" panose="020B0604020202020204" pitchFamily="34" charset="0"/>
              <a:cs typeface="Arial" panose="020B0604020202020204" pitchFamily="34" charset="0"/>
            </a:rPr>
            <a:t>Fire hazards, electrical hazards, falling objects etc. are some hazards </a:t>
          </a:r>
        </a:p>
      </dgm:t>
    </dgm:pt>
    <dgm:pt modelId="{63407D39-7E98-4A52-9057-85DD4D8823B2}" type="parTrans" cxnId="{A7D12316-567A-4235-A15C-185A7C474D29}">
      <dgm:prSet/>
      <dgm:spPr/>
      <dgm:t>
        <a:bodyPr/>
        <a:lstStyle/>
        <a:p>
          <a:endParaRPr lang="en-US">
            <a:latin typeface="Arial" panose="020B0604020202020204" pitchFamily="34" charset="0"/>
            <a:cs typeface="Arial" panose="020B0604020202020204" pitchFamily="34" charset="0"/>
          </a:endParaRPr>
        </a:p>
      </dgm:t>
    </dgm:pt>
    <dgm:pt modelId="{5E6E8E1C-FC43-4338-89A2-C88477BE3756}" type="sibTrans" cxnId="{A7D12316-567A-4235-A15C-185A7C474D29}">
      <dgm:prSet/>
      <dgm:spPr/>
      <dgm:t>
        <a:bodyPr/>
        <a:lstStyle/>
        <a:p>
          <a:endParaRPr lang="en-US">
            <a:latin typeface="Arial" panose="020B0604020202020204" pitchFamily="34" charset="0"/>
            <a:cs typeface="Arial" panose="020B0604020202020204" pitchFamily="34" charset="0"/>
          </a:endParaRPr>
        </a:p>
      </dgm:t>
    </dgm:pt>
    <dgm:pt modelId="{D6381199-EDDF-4342-9586-3E3DFFAF4A9E}">
      <dgm:prSet/>
      <dgm:spPr/>
      <dgm:t>
        <a:bodyPr/>
        <a:lstStyle/>
        <a:p>
          <a:r>
            <a:rPr lang="en-US">
              <a:latin typeface="Arial" panose="020B0604020202020204" pitchFamily="34" charset="0"/>
              <a:cs typeface="Arial" panose="020B0604020202020204" pitchFamily="34" charset="0"/>
            </a:rPr>
            <a:t>These should be maintained by the management of Premier Inn to avoid health hazards (EcoOnline, 2023). </a:t>
          </a:r>
        </a:p>
      </dgm:t>
    </dgm:pt>
    <dgm:pt modelId="{35C836AA-D7EA-4D54-B9F3-3FCE1D61677A}" type="parTrans" cxnId="{4C429FC1-12D3-4EFF-B9EB-52EC74B0AAD2}">
      <dgm:prSet/>
      <dgm:spPr/>
      <dgm:t>
        <a:bodyPr/>
        <a:lstStyle/>
        <a:p>
          <a:endParaRPr lang="en-US">
            <a:latin typeface="Arial" panose="020B0604020202020204" pitchFamily="34" charset="0"/>
            <a:cs typeface="Arial" panose="020B0604020202020204" pitchFamily="34" charset="0"/>
          </a:endParaRPr>
        </a:p>
      </dgm:t>
    </dgm:pt>
    <dgm:pt modelId="{5CBF751A-5FC9-4125-BCBE-C62254F0F254}" type="sibTrans" cxnId="{4C429FC1-12D3-4EFF-B9EB-52EC74B0AAD2}">
      <dgm:prSet/>
      <dgm:spPr/>
      <dgm:t>
        <a:bodyPr/>
        <a:lstStyle/>
        <a:p>
          <a:endParaRPr lang="en-US">
            <a:latin typeface="Arial" panose="020B0604020202020204" pitchFamily="34" charset="0"/>
            <a:cs typeface="Arial" panose="020B0604020202020204" pitchFamily="34" charset="0"/>
          </a:endParaRPr>
        </a:p>
      </dgm:t>
    </dgm:pt>
    <dgm:pt modelId="{FA51F499-6DDF-4CAB-A337-0004829C4792}" type="pres">
      <dgm:prSet presAssocID="{962371D5-8820-409F-8608-3258C22EE5D1}" presName="linear" presStyleCnt="0">
        <dgm:presLayoutVars>
          <dgm:animLvl val="lvl"/>
          <dgm:resizeHandles val="exact"/>
        </dgm:presLayoutVars>
      </dgm:prSet>
      <dgm:spPr/>
    </dgm:pt>
    <dgm:pt modelId="{84D0D5A3-014C-4A43-9391-DF09FE377459}" type="pres">
      <dgm:prSet presAssocID="{7AC621E0-BFE8-43F5-96DF-F4E19029AE60}" presName="parentText" presStyleLbl="node1" presStyleIdx="0" presStyleCnt="3">
        <dgm:presLayoutVars>
          <dgm:chMax val="0"/>
          <dgm:bulletEnabled val="1"/>
        </dgm:presLayoutVars>
      </dgm:prSet>
      <dgm:spPr/>
    </dgm:pt>
    <dgm:pt modelId="{87ABD871-6027-4BA2-A472-202D23AE7D93}" type="pres">
      <dgm:prSet presAssocID="{7C12F865-B0DA-4EE5-B876-0B6967CD55B5}" presName="spacer" presStyleCnt="0"/>
      <dgm:spPr/>
    </dgm:pt>
    <dgm:pt modelId="{AB7044F7-44FC-43CE-8A51-044E29F682F5}" type="pres">
      <dgm:prSet presAssocID="{81BC5676-F68B-45B5-A3D0-170515FB2216}" presName="parentText" presStyleLbl="node1" presStyleIdx="1" presStyleCnt="3">
        <dgm:presLayoutVars>
          <dgm:chMax val="0"/>
          <dgm:bulletEnabled val="1"/>
        </dgm:presLayoutVars>
      </dgm:prSet>
      <dgm:spPr/>
    </dgm:pt>
    <dgm:pt modelId="{2665B9EF-7DF4-49EB-A2C8-4AD5514C0D61}" type="pres">
      <dgm:prSet presAssocID="{5E6E8E1C-FC43-4338-89A2-C88477BE3756}" presName="spacer" presStyleCnt="0"/>
      <dgm:spPr/>
    </dgm:pt>
    <dgm:pt modelId="{CB83306A-79C1-4432-A621-AD2C4DBB58C9}" type="pres">
      <dgm:prSet presAssocID="{D6381199-EDDF-4342-9586-3E3DFFAF4A9E}" presName="parentText" presStyleLbl="node1" presStyleIdx="2" presStyleCnt="3">
        <dgm:presLayoutVars>
          <dgm:chMax val="0"/>
          <dgm:bulletEnabled val="1"/>
        </dgm:presLayoutVars>
      </dgm:prSet>
      <dgm:spPr/>
    </dgm:pt>
  </dgm:ptLst>
  <dgm:cxnLst>
    <dgm:cxn modelId="{A7D12316-567A-4235-A15C-185A7C474D29}" srcId="{962371D5-8820-409F-8608-3258C22EE5D1}" destId="{81BC5676-F68B-45B5-A3D0-170515FB2216}" srcOrd="1" destOrd="0" parTransId="{63407D39-7E98-4A52-9057-85DD4D8823B2}" sibTransId="{5E6E8E1C-FC43-4338-89A2-C88477BE3756}"/>
    <dgm:cxn modelId="{17DC9093-7C76-44AC-AA1C-E4D3CC06BA2B}" srcId="{962371D5-8820-409F-8608-3258C22EE5D1}" destId="{7AC621E0-BFE8-43F5-96DF-F4E19029AE60}" srcOrd="0" destOrd="0" parTransId="{B30889DE-CE47-4E49-A5EC-37B458A6433A}" sibTransId="{7C12F865-B0DA-4EE5-B876-0B6967CD55B5}"/>
    <dgm:cxn modelId="{8636E198-3082-450D-8031-729D2CC1AAD0}" type="presOf" srcId="{81BC5676-F68B-45B5-A3D0-170515FB2216}" destId="{AB7044F7-44FC-43CE-8A51-044E29F682F5}" srcOrd="0" destOrd="0" presId="urn:microsoft.com/office/officeart/2005/8/layout/vList2"/>
    <dgm:cxn modelId="{36E82B9C-5939-433B-809D-35A852814F6D}" type="presOf" srcId="{962371D5-8820-409F-8608-3258C22EE5D1}" destId="{FA51F499-6DDF-4CAB-A337-0004829C4792}" srcOrd="0" destOrd="0" presId="urn:microsoft.com/office/officeart/2005/8/layout/vList2"/>
    <dgm:cxn modelId="{B8F23DBD-BA2B-49E0-81C2-770B26946737}" type="presOf" srcId="{7AC621E0-BFE8-43F5-96DF-F4E19029AE60}" destId="{84D0D5A3-014C-4A43-9391-DF09FE377459}" srcOrd="0" destOrd="0" presId="urn:microsoft.com/office/officeart/2005/8/layout/vList2"/>
    <dgm:cxn modelId="{4C429FC1-12D3-4EFF-B9EB-52EC74B0AAD2}" srcId="{962371D5-8820-409F-8608-3258C22EE5D1}" destId="{D6381199-EDDF-4342-9586-3E3DFFAF4A9E}" srcOrd="2" destOrd="0" parTransId="{35C836AA-D7EA-4D54-B9F3-3FCE1D61677A}" sibTransId="{5CBF751A-5FC9-4125-BCBE-C62254F0F254}"/>
    <dgm:cxn modelId="{7FC6EFCC-4B44-4C15-8727-DE2F08F8B520}" type="presOf" srcId="{D6381199-EDDF-4342-9586-3E3DFFAF4A9E}" destId="{CB83306A-79C1-4432-A621-AD2C4DBB58C9}" srcOrd="0" destOrd="0" presId="urn:microsoft.com/office/officeart/2005/8/layout/vList2"/>
    <dgm:cxn modelId="{3D35BEC5-1897-4901-A3C2-E72E7822FB40}" type="presParOf" srcId="{FA51F499-6DDF-4CAB-A337-0004829C4792}" destId="{84D0D5A3-014C-4A43-9391-DF09FE377459}" srcOrd="0" destOrd="0" presId="urn:microsoft.com/office/officeart/2005/8/layout/vList2"/>
    <dgm:cxn modelId="{14560033-D3E1-4407-9A34-23C37572A62D}" type="presParOf" srcId="{FA51F499-6DDF-4CAB-A337-0004829C4792}" destId="{87ABD871-6027-4BA2-A472-202D23AE7D93}" srcOrd="1" destOrd="0" presId="urn:microsoft.com/office/officeart/2005/8/layout/vList2"/>
    <dgm:cxn modelId="{C1F5BCA1-4A8F-40DB-840E-09201F296E11}" type="presParOf" srcId="{FA51F499-6DDF-4CAB-A337-0004829C4792}" destId="{AB7044F7-44FC-43CE-8A51-044E29F682F5}" srcOrd="2" destOrd="0" presId="urn:microsoft.com/office/officeart/2005/8/layout/vList2"/>
    <dgm:cxn modelId="{69ED0574-CA59-47E5-9833-FC8096C332C4}" type="presParOf" srcId="{FA51F499-6DDF-4CAB-A337-0004829C4792}" destId="{2665B9EF-7DF4-49EB-A2C8-4AD5514C0D61}" srcOrd="3" destOrd="0" presId="urn:microsoft.com/office/officeart/2005/8/layout/vList2"/>
    <dgm:cxn modelId="{6731CFF6-1F29-4614-AC3C-67AC5744B0C6}" type="presParOf" srcId="{FA51F499-6DDF-4CAB-A337-0004829C4792}" destId="{CB83306A-79C1-4432-A621-AD2C4DBB58C9}"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145092-629A-41C0-94E9-0CE4EE28E798}" type="doc">
      <dgm:prSet loTypeId="urn:microsoft.com/office/officeart/2018/2/layout/IconVerticalSolidList" loCatId="icon" qsTypeId="urn:microsoft.com/office/officeart/2005/8/quickstyle/3d1" qsCatId="3D" csTypeId="urn:microsoft.com/office/officeart/2018/5/colors/Iconchunking_neutralicontext_accent1_2" csCatId="accent1" phldr="1"/>
      <dgm:spPr/>
      <dgm:t>
        <a:bodyPr/>
        <a:lstStyle/>
        <a:p>
          <a:endParaRPr lang="en-US"/>
        </a:p>
      </dgm:t>
    </dgm:pt>
    <dgm:pt modelId="{778733C1-B7F4-4972-95EF-A49C8D50F0F0}">
      <dgm:prSet/>
      <dgm:spPr/>
      <dgm:t>
        <a:bodyPr/>
        <a:lstStyle/>
        <a:p>
          <a:pPr>
            <a:lnSpc>
              <a:spcPct val="100000"/>
            </a:lnSpc>
          </a:pPr>
          <a:r>
            <a:rPr lang="en-US"/>
            <a:t>To prevent fire and electrical hazards loose wires should be avoided and fire extinguishers should be there</a:t>
          </a:r>
        </a:p>
      </dgm:t>
    </dgm:pt>
    <dgm:pt modelId="{1F9DC777-686E-42DE-8094-BF92AEBCE6D8}" type="parTrans" cxnId="{E2006110-CCF0-4EF6-AC22-9900EDDC0BC5}">
      <dgm:prSet/>
      <dgm:spPr/>
      <dgm:t>
        <a:bodyPr/>
        <a:lstStyle/>
        <a:p>
          <a:endParaRPr lang="en-US"/>
        </a:p>
      </dgm:t>
    </dgm:pt>
    <dgm:pt modelId="{483B9465-B003-4A28-9738-A2C7AE6DF3B2}" type="sibTrans" cxnId="{E2006110-CCF0-4EF6-AC22-9900EDDC0BC5}">
      <dgm:prSet/>
      <dgm:spPr/>
      <dgm:t>
        <a:bodyPr/>
        <a:lstStyle/>
        <a:p>
          <a:endParaRPr lang="en-US"/>
        </a:p>
      </dgm:t>
    </dgm:pt>
    <dgm:pt modelId="{425F03B0-693B-4E53-907D-A908B2D27992}">
      <dgm:prSet/>
      <dgm:spPr/>
      <dgm:t>
        <a:bodyPr/>
        <a:lstStyle/>
        <a:p>
          <a:pPr>
            <a:lnSpc>
              <a:spcPct val="100000"/>
            </a:lnSpc>
          </a:pPr>
          <a:r>
            <a:rPr lang="en-US"/>
            <a:t>To reduce the rate of staff injury the causes of injuries should be reported and training should be provided (CCOHS, 2023). </a:t>
          </a:r>
        </a:p>
      </dgm:t>
    </dgm:pt>
    <dgm:pt modelId="{611950BC-F0D8-4C49-BD07-15BD2D71B67D}" type="parTrans" cxnId="{40FF33F7-ECD6-40E8-9211-DA3914AF6566}">
      <dgm:prSet/>
      <dgm:spPr/>
      <dgm:t>
        <a:bodyPr/>
        <a:lstStyle/>
        <a:p>
          <a:endParaRPr lang="en-US"/>
        </a:p>
      </dgm:t>
    </dgm:pt>
    <dgm:pt modelId="{D2741BC4-8C7F-42C6-A48B-15B9954F6B9B}" type="sibTrans" cxnId="{40FF33F7-ECD6-40E8-9211-DA3914AF6566}">
      <dgm:prSet/>
      <dgm:spPr/>
      <dgm:t>
        <a:bodyPr/>
        <a:lstStyle/>
        <a:p>
          <a:endParaRPr lang="en-US"/>
        </a:p>
      </dgm:t>
    </dgm:pt>
    <dgm:pt modelId="{1E3F278A-664B-4E51-A0FE-DF794A90FDA8}">
      <dgm:prSet/>
      <dgm:spPr/>
      <dgm:t>
        <a:bodyPr/>
        <a:lstStyle/>
        <a:p>
          <a:pPr>
            <a:lnSpc>
              <a:spcPct val="100000"/>
            </a:lnSpc>
          </a:pPr>
          <a:r>
            <a:rPr lang="en-US"/>
            <a:t>Storing should be done in a better way and any objects hitting staff should be fixed. </a:t>
          </a:r>
        </a:p>
      </dgm:t>
    </dgm:pt>
    <dgm:pt modelId="{426E9E0D-2E89-4834-92BB-57B7C32C3D49}" type="parTrans" cxnId="{400FB37C-A574-4A68-B7EC-80B03F79F1CB}">
      <dgm:prSet/>
      <dgm:spPr/>
      <dgm:t>
        <a:bodyPr/>
        <a:lstStyle/>
        <a:p>
          <a:endParaRPr lang="en-US"/>
        </a:p>
      </dgm:t>
    </dgm:pt>
    <dgm:pt modelId="{178F90D2-9A03-4842-A77E-2EBAD31A3983}" type="sibTrans" cxnId="{400FB37C-A574-4A68-B7EC-80B03F79F1CB}">
      <dgm:prSet/>
      <dgm:spPr/>
      <dgm:t>
        <a:bodyPr/>
        <a:lstStyle/>
        <a:p>
          <a:endParaRPr lang="en-US"/>
        </a:p>
      </dgm:t>
    </dgm:pt>
    <dgm:pt modelId="{D16CFFC5-0532-41C8-9F18-8D100A788757}" type="pres">
      <dgm:prSet presAssocID="{D0145092-629A-41C0-94E9-0CE4EE28E798}" presName="root" presStyleCnt="0">
        <dgm:presLayoutVars>
          <dgm:dir/>
          <dgm:resizeHandles val="exact"/>
        </dgm:presLayoutVars>
      </dgm:prSet>
      <dgm:spPr/>
    </dgm:pt>
    <dgm:pt modelId="{379AE2DA-8F62-4A2B-B6FD-3EDE7749241E}" type="pres">
      <dgm:prSet presAssocID="{778733C1-B7F4-4972-95EF-A49C8D50F0F0}" presName="compNode" presStyleCnt="0"/>
      <dgm:spPr/>
    </dgm:pt>
    <dgm:pt modelId="{1BDA5A8A-CE8B-4084-A462-D5624D74A56C}" type="pres">
      <dgm:prSet presAssocID="{778733C1-B7F4-4972-95EF-A49C8D50F0F0}" presName="bgRect" presStyleLbl="bgShp" presStyleIdx="0" presStyleCnt="3"/>
      <dgm:spPr/>
    </dgm:pt>
    <dgm:pt modelId="{E437C2A2-4C58-4B6D-A530-536E9BF2451E}" type="pres">
      <dgm:prSet presAssocID="{778733C1-B7F4-4972-95EF-A49C8D50F0F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ammable"/>
        </a:ext>
      </dgm:extLst>
    </dgm:pt>
    <dgm:pt modelId="{B8263CCB-7C0C-463B-8438-15917C9C8CB1}" type="pres">
      <dgm:prSet presAssocID="{778733C1-B7F4-4972-95EF-A49C8D50F0F0}" presName="spaceRect" presStyleCnt="0"/>
      <dgm:spPr/>
    </dgm:pt>
    <dgm:pt modelId="{2E5DCAF1-4184-40BE-BB36-14BC86CA287C}" type="pres">
      <dgm:prSet presAssocID="{778733C1-B7F4-4972-95EF-A49C8D50F0F0}" presName="parTx" presStyleLbl="revTx" presStyleIdx="0" presStyleCnt="3">
        <dgm:presLayoutVars>
          <dgm:chMax val="0"/>
          <dgm:chPref val="0"/>
        </dgm:presLayoutVars>
      </dgm:prSet>
      <dgm:spPr/>
    </dgm:pt>
    <dgm:pt modelId="{E68F3C4E-3191-49AD-8745-7982F9932086}" type="pres">
      <dgm:prSet presAssocID="{483B9465-B003-4A28-9738-A2C7AE6DF3B2}" presName="sibTrans" presStyleCnt="0"/>
      <dgm:spPr/>
    </dgm:pt>
    <dgm:pt modelId="{CBFA9619-D66E-4772-9D18-31A5755F7551}" type="pres">
      <dgm:prSet presAssocID="{425F03B0-693B-4E53-907D-A908B2D27992}" presName="compNode" presStyleCnt="0"/>
      <dgm:spPr/>
    </dgm:pt>
    <dgm:pt modelId="{71AE77E5-9F3F-4A11-B9F8-E58092D56D6B}" type="pres">
      <dgm:prSet presAssocID="{425F03B0-693B-4E53-907D-A908B2D27992}" presName="bgRect" presStyleLbl="bgShp" presStyleIdx="1" presStyleCnt="3"/>
      <dgm:spPr/>
    </dgm:pt>
    <dgm:pt modelId="{FEFC40A0-DFF2-4277-A25A-48C88CDC8F86}" type="pres">
      <dgm:prSet presAssocID="{425F03B0-693B-4E53-907D-A908B2D2799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rst Aid Kit"/>
        </a:ext>
      </dgm:extLst>
    </dgm:pt>
    <dgm:pt modelId="{E64AB05A-C0DB-4833-8085-613145D450AB}" type="pres">
      <dgm:prSet presAssocID="{425F03B0-693B-4E53-907D-A908B2D27992}" presName="spaceRect" presStyleCnt="0"/>
      <dgm:spPr/>
    </dgm:pt>
    <dgm:pt modelId="{726317A8-374D-4C49-AE29-61DEBF188F44}" type="pres">
      <dgm:prSet presAssocID="{425F03B0-693B-4E53-907D-A908B2D27992}" presName="parTx" presStyleLbl="revTx" presStyleIdx="1" presStyleCnt="3">
        <dgm:presLayoutVars>
          <dgm:chMax val="0"/>
          <dgm:chPref val="0"/>
        </dgm:presLayoutVars>
      </dgm:prSet>
      <dgm:spPr/>
    </dgm:pt>
    <dgm:pt modelId="{AE7774C6-5196-4737-AFEB-EEC999B3FB0E}" type="pres">
      <dgm:prSet presAssocID="{D2741BC4-8C7F-42C6-A48B-15B9954F6B9B}" presName="sibTrans" presStyleCnt="0"/>
      <dgm:spPr/>
    </dgm:pt>
    <dgm:pt modelId="{20A8F581-8D4B-43BE-BA85-72EA15A8CFDD}" type="pres">
      <dgm:prSet presAssocID="{1E3F278A-664B-4E51-A0FE-DF794A90FDA8}" presName="compNode" presStyleCnt="0"/>
      <dgm:spPr/>
    </dgm:pt>
    <dgm:pt modelId="{EB795ABA-B288-4D6E-AAB1-922891B2AD56}" type="pres">
      <dgm:prSet presAssocID="{1E3F278A-664B-4E51-A0FE-DF794A90FDA8}" presName="bgRect" presStyleLbl="bgShp" presStyleIdx="2" presStyleCnt="3"/>
      <dgm:spPr/>
    </dgm:pt>
    <dgm:pt modelId="{40B53FBC-962F-4B3E-BDCD-AFC1B3ADF5E2}" type="pres">
      <dgm:prSet presAssocID="{1E3F278A-664B-4E51-A0FE-DF794A90FDA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x trolley"/>
        </a:ext>
      </dgm:extLst>
    </dgm:pt>
    <dgm:pt modelId="{9FD7D69D-F4D0-4E18-8545-B080EF3E5CC7}" type="pres">
      <dgm:prSet presAssocID="{1E3F278A-664B-4E51-A0FE-DF794A90FDA8}" presName="spaceRect" presStyleCnt="0"/>
      <dgm:spPr/>
    </dgm:pt>
    <dgm:pt modelId="{F531E54B-B136-4E75-8A7B-67643D7E7543}" type="pres">
      <dgm:prSet presAssocID="{1E3F278A-664B-4E51-A0FE-DF794A90FDA8}" presName="parTx" presStyleLbl="revTx" presStyleIdx="2" presStyleCnt="3">
        <dgm:presLayoutVars>
          <dgm:chMax val="0"/>
          <dgm:chPref val="0"/>
        </dgm:presLayoutVars>
      </dgm:prSet>
      <dgm:spPr/>
    </dgm:pt>
  </dgm:ptLst>
  <dgm:cxnLst>
    <dgm:cxn modelId="{E2006110-CCF0-4EF6-AC22-9900EDDC0BC5}" srcId="{D0145092-629A-41C0-94E9-0CE4EE28E798}" destId="{778733C1-B7F4-4972-95EF-A49C8D50F0F0}" srcOrd="0" destOrd="0" parTransId="{1F9DC777-686E-42DE-8094-BF92AEBCE6D8}" sibTransId="{483B9465-B003-4A28-9738-A2C7AE6DF3B2}"/>
    <dgm:cxn modelId="{A75AF833-6121-4869-8E08-846BE3F129E5}" type="presOf" srcId="{1E3F278A-664B-4E51-A0FE-DF794A90FDA8}" destId="{F531E54B-B136-4E75-8A7B-67643D7E7543}" srcOrd="0" destOrd="0" presId="urn:microsoft.com/office/officeart/2018/2/layout/IconVerticalSolidList"/>
    <dgm:cxn modelId="{6DDE8C54-F983-4B0C-9A10-DD156D7923ED}" type="presOf" srcId="{D0145092-629A-41C0-94E9-0CE4EE28E798}" destId="{D16CFFC5-0532-41C8-9F18-8D100A788757}" srcOrd="0" destOrd="0" presId="urn:microsoft.com/office/officeart/2018/2/layout/IconVerticalSolidList"/>
    <dgm:cxn modelId="{400FB37C-A574-4A68-B7EC-80B03F79F1CB}" srcId="{D0145092-629A-41C0-94E9-0CE4EE28E798}" destId="{1E3F278A-664B-4E51-A0FE-DF794A90FDA8}" srcOrd="2" destOrd="0" parTransId="{426E9E0D-2E89-4834-92BB-57B7C32C3D49}" sibTransId="{178F90D2-9A03-4842-A77E-2EBAD31A3983}"/>
    <dgm:cxn modelId="{DB955784-933D-4FAE-B76C-02C2598BDC51}" type="presOf" srcId="{778733C1-B7F4-4972-95EF-A49C8D50F0F0}" destId="{2E5DCAF1-4184-40BE-BB36-14BC86CA287C}" srcOrd="0" destOrd="0" presId="urn:microsoft.com/office/officeart/2018/2/layout/IconVerticalSolidList"/>
    <dgm:cxn modelId="{C6F332A8-D9D7-4338-BF5B-EF3D47490AE7}" type="presOf" srcId="{425F03B0-693B-4E53-907D-A908B2D27992}" destId="{726317A8-374D-4C49-AE29-61DEBF188F44}" srcOrd="0" destOrd="0" presId="urn:microsoft.com/office/officeart/2018/2/layout/IconVerticalSolidList"/>
    <dgm:cxn modelId="{40FF33F7-ECD6-40E8-9211-DA3914AF6566}" srcId="{D0145092-629A-41C0-94E9-0CE4EE28E798}" destId="{425F03B0-693B-4E53-907D-A908B2D27992}" srcOrd="1" destOrd="0" parTransId="{611950BC-F0D8-4C49-BD07-15BD2D71B67D}" sibTransId="{D2741BC4-8C7F-42C6-A48B-15B9954F6B9B}"/>
    <dgm:cxn modelId="{8A4A6B07-100E-474F-985F-699E59AAC2A1}" type="presParOf" srcId="{D16CFFC5-0532-41C8-9F18-8D100A788757}" destId="{379AE2DA-8F62-4A2B-B6FD-3EDE7749241E}" srcOrd="0" destOrd="0" presId="urn:microsoft.com/office/officeart/2018/2/layout/IconVerticalSolidList"/>
    <dgm:cxn modelId="{73617202-38CF-44D6-A2F9-02E4CFEDC525}" type="presParOf" srcId="{379AE2DA-8F62-4A2B-B6FD-3EDE7749241E}" destId="{1BDA5A8A-CE8B-4084-A462-D5624D74A56C}" srcOrd="0" destOrd="0" presId="urn:microsoft.com/office/officeart/2018/2/layout/IconVerticalSolidList"/>
    <dgm:cxn modelId="{7BA35F7A-9D34-4FA5-AA8E-1F48FD732547}" type="presParOf" srcId="{379AE2DA-8F62-4A2B-B6FD-3EDE7749241E}" destId="{E437C2A2-4C58-4B6D-A530-536E9BF2451E}" srcOrd="1" destOrd="0" presId="urn:microsoft.com/office/officeart/2018/2/layout/IconVerticalSolidList"/>
    <dgm:cxn modelId="{F8C38CB3-4ABC-403B-A9B2-763A03738BC6}" type="presParOf" srcId="{379AE2DA-8F62-4A2B-B6FD-3EDE7749241E}" destId="{B8263CCB-7C0C-463B-8438-15917C9C8CB1}" srcOrd="2" destOrd="0" presId="urn:microsoft.com/office/officeart/2018/2/layout/IconVerticalSolidList"/>
    <dgm:cxn modelId="{533AA7E5-35DB-4B86-93B2-8FBD84B7A9A1}" type="presParOf" srcId="{379AE2DA-8F62-4A2B-B6FD-3EDE7749241E}" destId="{2E5DCAF1-4184-40BE-BB36-14BC86CA287C}" srcOrd="3" destOrd="0" presId="urn:microsoft.com/office/officeart/2018/2/layout/IconVerticalSolidList"/>
    <dgm:cxn modelId="{ADC64128-17E0-4432-A3BB-61AA292C3A59}" type="presParOf" srcId="{D16CFFC5-0532-41C8-9F18-8D100A788757}" destId="{E68F3C4E-3191-49AD-8745-7982F9932086}" srcOrd="1" destOrd="0" presId="urn:microsoft.com/office/officeart/2018/2/layout/IconVerticalSolidList"/>
    <dgm:cxn modelId="{B0F0FB9B-94B3-4A3B-862D-EAF9E1CAD70F}" type="presParOf" srcId="{D16CFFC5-0532-41C8-9F18-8D100A788757}" destId="{CBFA9619-D66E-4772-9D18-31A5755F7551}" srcOrd="2" destOrd="0" presId="urn:microsoft.com/office/officeart/2018/2/layout/IconVerticalSolidList"/>
    <dgm:cxn modelId="{43623DED-0B1A-4B58-B994-E05C3DCC9BD6}" type="presParOf" srcId="{CBFA9619-D66E-4772-9D18-31A5755F7551}" destId="{71AE77E5-9F3F-4A11-B9F8-E58092D56D6B}" srcOrd="0" destOrd="0" presId="urn:microsoft.com/office/officeart/2018/2/layout/IconVerticalSolidList"/>
    <dgm:cxn modelId="{FAF9F034-0FAF-476F-B667-D9BF0BB7D20C}" type="presParOf" srcId="{CBFA9619-D66E-4772-9D18-31A5755F7551}" destId="{FEFC40A0-DFF2-4277-A25A-48C88CDC8F86}" srcOrd="1" destOrd="0" presId="urn:microsoft.com/office/officeart/2018/2/layout/IconVerticalSolidList"/>
    <dgm:cxn modelId="{FE73A44F-725C-4EDD-8F67-BFAA79A861DD}" type="presParOf" srcId="{CBFA9619-D66E-4772-9D18-31A5755F7551}" destId="{E64AB05A-C0DB-4833-8085-613145D450AB}" srcOrd="2" destOrd="0" presId="urn:microsoft.com/office/officeart/2018/2/layout/IconVerticalSolidList"/>
    <dgm:cxn modelId="{A9FF25BD-E47B-4F8C-9378-C51F1DF7586D}" type="presParOf" srcId="{CBFA9619-D66E-4772-9D18-31A5755F7551}" destId="{726317A8-374D-4C49-AE29-61DEBF188F44}" srcOrd="3" destOrd="0" presId="urn:microsoft.com/office/officeart/2018/2/layout/IconVerticalSolidList"/>
    <dgm:cxn modelId="{C169889F-0B17-4817-A7D4-21D0B7779F6D}" type="presParOf" srcId="{D16CFFC5-0532-41C8-9F18-8D100A788757}" destId="{AE7774C6-5196-4737-AFEB-EEC999B3FB0E}" srcOrd="3" destOrd="0" presId="urn:microsoft.com/office/officeart/2018/2/layout/IconVerticalSolidList"/>
    <dgm:cxn modelId="{2A61FBA1-F86A-4C92-BBB6-DE7E632FE0E6}" type="presParOf" srcId="{D16CFFC5-0532-41C8-9F18-8D100A788757}" destId="{20A8F581-8D4B-43BE-BA85-72EA15A8CFDD}" srcOrd="4" destOrd="0" presId="urn:microsoft.com/office/officeart/2018/2/layout/IconVerticalSolidList"/>
    <dgm:cxn modelId="{FDB220A6-FA47-4C35-9503-19FF952BDA6E}" type="presParOf" srcId="{20A8F581-8D4B-43BE-BA85-72EA15A8CFDD}" destId="{EB795ABA-B288-4D6E-AAB1-922891B2AD56}" srcOrd="0" destOrd="0" presId="urn:microsoft.com/office/officeart/2018/2/layout/IconVerticalSolidList"/>
    <dgm:cxn modelId="{F5266F1A-A6B6-4A81-9039-077ADC0EB631}" type="presParOf" srcId="{20A8F581-8D4B-43BE-BA85-72EA15A8CFDD}" destId="{40B53FBC-962F-4B3E-BDCD-AFC1B3ADF5E2}" srcOrd="1" destOrd="0" presId="urn:microsoft.com/office/officeart/2018/2/layout/IconVerticalSolidList"/>
    <dgm:cxn modelId="{17767B21-3D5B-435D-A0D5-2E3B5838D243}" type="presParOf" srcId="{20A8F581-8D4B-43BE-BA85-72EA15A8CFDD}" destId="{9FD7D69D-F4D0-4E18-8545-B080EF3E5CC7}" srcOrd="2" destOrd="0" presId="urn:microsoft.com/office/officeart/2018/2/layout/IconVerticalSolidList"/>
    <dgm:cxn modelId="{00C90AF9-5DA1-4548-BC60-8D5A63B471AD}" type="presParOf" srcId="{20A8F581-8D4B-43BE-BA85-72EA15A8CFDD}" destId="{F531E54B-B136-4E75-8A7B-67643D7E754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7AF1D01-1076-40EE-95E4-2915C5206F4A}" type="doc">
      <dgm:prSet loTypeId="urn:microsoft.com/office/officeart/2005/8/layout/hierarchy1" loCatId="hierarchy" qsTypeId="urn:microsoft.com/office/officeart/2005/8/quickstyle/3d2" qsCatId="3D" csTypeId="urn:microsoft.com/office/officeart/2005/8/colors/accent2_2" csCatId="accent2"/>
      <dgm:spPr/>
      <dgm:t>
        <a:bodyPr/>
        <a:lstStyle/>
        <a:p>
          <a:endParaRPr lang="en-US"/>
        </a:p>
      </dgm:t>
    </dgm:pt>
    <dgm:pt modelId="{25CD0CC4-F835-4107-8422-3A2173E3BEE9}">
      <dgm:prSet/>
      <dgm:spPr/>
      <dgm:t>
        <a:bodyPr/>
        <a:lstStyle/>
        <a:p>
          <a:r>
            <a:rPr lang="en-US">
              <a:latin typeface="Arial" panose="020B0604020202020204" pitchFamily="34" charset="0"/>
              <a:cs typeface="Arial" panose="020B0604020202020204" pitchFamily="34" charset="0"/>
            </a:rPr>
            <a:t>The presentation discussed a training program for Premier Inn's housekeeping staff </a:t>
          </a:r>
        </a:p>
      </dgm:t>
    </dgm:pt>
    <dgm:pt modelId="{C89D920A-E3D7-43BD-B442-7CC940C0723C}" type="parTrans" cxnId="{844E1CFD-8091-431A-A336-7154F6D7AD51}">
      <dgm:prSet/>
      <dgm:spPr/>
      <dgm:t>
        <a:bodyPr/>
        <a:lstStyle/>
        <a:p>
          <a:endParaRPr lang="en-US">
            <a:latin typeface="Arial" panose="020B0604020202020204" pitchFamily="34" charset="0"/>
            <a:cs typeface="Arial" panose="020B0604020202020204" pitchFamily="34" charset="0"/>
          </a:endParaRPr>
        </a:p>
      </dgm:t>
    </dgm:pt>
    <dgm:pt modelId="{6A49D032-89D6-4598-9289-50E92E020CB8}" type="sibTrans" cxnId="{844E1CFD-8091-431A-A336-7154F6D7AD51}">
      <dgm:prSet/>
      <dgm:spPr/>
      <dgm:t>
        <a:bodyPr/>
        <a:lstStyle/>
        <a:p>
          <a:endParaRPr lang="en-US">
            <a:latin typeface="Arial" panose="020B0604020202020204" pitchFamily="34" charset="0"/>
            <a:cs typeface="Arial" panose="020B0604020202020204" pitchFamily="34" charset="0"/>
          </a:endParaRPr>
        </a:p>
      </dgm:t>
    </dgm:pt>
    <dgm:pt modelId="{FD73EF16-0E89-4351-AA3D-6DA636DDACD8}">
      <dgm:prSet/>
      <dgm:spPr/>
      <dgm:t>
        <a:bodyPr/>
        <a:lstStyle/>
        <a:p>
          <a:r>
            <a:rPr lang="en-US">
              <a:latin typeface="Arial" panose="020B0604020202020204" pitchFamily="34" charset="0"/>
              <a:cs typeface="Arial" panose="020B0604020202020204" pitchFamily="34" charset="0"/>
            </a:rPr>
            <a:t>They must avoid the hazards and risk and keep the premises clean and safe</a:t>
          </a:r>
        </a:p>
      </dgm:t>
    </dgm:pt>
    <dgm:pt modelId="{BC344EF7-2CDD-4B16-9FE5-E2D270E36638}" type="parTrans" cxnId="{74D42F30-D79D-4004-9831-CA73EC28840B}">
      <dgm:prSet/>
      <dgm:spPr/>
      <dgm:t>
        <a:bodyPr/>
        <a:lstStyle/>
        <a:p>
          <a:endParaRPr lang="en-US">
            <a:latin typeface="Arial" panose="020B0604020202020204" pitchFamily="34" charset="0"/>
            <a:cs typeface="Arial" panose="020B0604020202020204" pitchFamily="34" charset="0"/>
          </a:endParaRPr>
        </a:p>
      </dgm:t>
    </dgm:pt>
    <dgm:pt modelId="{A20B6AAE-D38D-4253-9719-8FCF837391ED}" type="sibTrans" cxnId="{74D42F30-D79D-4004-9831-CA73EC28840B}">
      <dgm:prSet/>
      <dgm:spPr/>
      <dgm:t>
        <a:bodyPr/>
        <a:lstStyle/>
        <a:p>
          <a:endParaRPr lang="en-US">
            <a:latin typeface="Arial" panose="020B0604020202020204" pitchFamily="34" charset="0"/>
            <a:cs typeface="Arial" panose="020B0604020202020204" pitchFamily="34" charset="0"/>
          </a:endParaRPr>
        </a:p>
      </dgm:t>
    </dgm:pt>
    <dgm:pt modelId="{0605FEF0-0C60-4890-B6F3-FEEF4C1EC382}">
      <dgm:prSet/>
      <dgm:spPr/>
      <dgm:t>
        <a:bodyPr/>
        <a:lstStyle/>
        <a:p>
          <a:r>
            <a:rPr lang="en-US">
              <a:latin typeface="Arial" panose="020B0604020202020204" pitchFamily="34" charset="0"/>
              <a:cs typeface="Arial" panose="020B0604020202020204" pitchFamily="34" charset="0"/>
            </a:rPr>
            <a:t>There are various tools and measures for this have been discussed. </a:t>
          </a:r>
        </a:p>
      </dgm:t>
    </dgm:pt>
    <dgm:pt modelId="{71E9AB54-1DE8-47C3-A561-B22EAA28F581}" type="parTrans" cxnId="{7FC4F9EC-4D58-41BA-B871-178D576240F5}">
      <dgm:prSet/>
      <dgm:spPr/>
      <dgm:t>
        <a:bodyPr/>
        <a:lstStyle/>
        <a:p>
          <a:endParaRPr lang="en-US">
            <a:latin typeface="Arial" panose="020B0604020202020204" pitchFamily="34" charset="0"/>
            <a:cs typeface="Arial" panose="020B0604020202020204" pitchFamily="34" charset="0"/>
          </a:endParaRPr>
        </a:p>
      </dgm:t>
    </dgm:pt>
    <dgm:pt modelId="{73C4A358-3D1B-4E6B-B78B-82C1FAD764C8}" type="sibTrans" cxnId="{7FC4F9EC-4D58-41BA-B871-178D576240F5}">
      <dgm:prSet/>
      <dgm:spPr/>
      <dgm:t>
        <a:bodyPr/>
        <a:lstStyle/>
        <a:p>
          <a:endParaRPr lang="en-US">
            <a:latin typeface="Arial" panose="020B0604020202020204" pitchFamily="34" charset="0"/>
            <a:cs typeface="Arial" panose="020B0604020202020204" pitchFamily="34" charset="0"/>
          </a:endParaRPr>
        </a:p>
      </dgm:t>
    </dgm:pt>
    <dgm:pt modelId="{1809EED0-AF7B-4140-A31A-A1256C69EABA}" type="pres">
      <dgm:prSet presAssocID="{17AF1D01-1076-40EE-95E4-2915C5206F4A}" presName="hierChild1" presStyleCnt="0">
        <dgm:presLayoutVars>
          <dgm:chPref val="1"/>
          <dgm:dir/>
          <dgm:animOne val="branch"/>
          <dgm:animLvl val="lvl"/>
          <dgm:resizeHandles/>
        </dgm:presLayoutVars>
      </dgm:prSet>
      <dgm:spPr/>
    </dgm:pt>
    <dgm:pt modelId="{09E3D656-8F01-4B5D-A379-316865E4E146}" type="pres">
      <dgm:prSet presAssocID="{25CD0CC4-F835-4107-8422-3A2173E3BEE9}" presName="hierRoot1" presStyleCnt="0"/>
      <dgm:spPr/>
    </dgm:pt>
    <dgm:pt modelId="{1EF8C862-3C53-4DFD-AC0E-C622EA0F4282}" type="pres">
      <dgm:prSet presAssocID="{25CD0CC4-F835-4107-8422-3A2173E3BEE9}" presName="composite" presStyleCnt="0"/>
      <dgm:spPr/>
    </dgm:pt>
    <dgm:pt modelId="{1FFBA95C-B629-4B5F-9DB5-AD0B6775804C}" type="pres">
      <dgm:prSet presAssocID="{25CD0CC4-F835-4107-8422-3A2173E3BEE9}" presName="background" presStyleLbl="node0" presStyleIdx="0" presStyleCnt="3"/>
      <dgm:spPr/>
    </dgm:pt>
    <dgm:pt modelId="{E5431E43-F095-4327-8C90-3BC5A87C038E}" type="pres">
      <dgm:prSet presAssocID="{25CD0CC4-F835-4107-8422-3A2173E3BEE9}" presName="text" presStyleLbl="fgAcc0" presStyleIdx="0" presStyleCnt="3">
        <dgm:presLayoutVars>
          <dgm:chPref val="3"/>
        </dgm:presLayoutVars>
      </dgm:prSet>
      <dgm:spPr/>
    </dgm:pt>
    <dgm:pt modelId="{BDBED723-6BF7-4043-B806-63A50F6B09B4}" type="pres">
      <dgm:prSet presAssocID="{25CD0CC4-F835-4107-8422-3A2173E3BEE9}" presName="hierChild2" presStyleCnt="0"/>
      <dgm:spPr/>
    </dgm:pt>
    <dgm:pt modelId="{2D13AC2E-4765-4777-9A10-BE4A2FCF37A8}" type="pres">
      <dgm:prSet presAssocID="{FD73EF16-0E89-4351-AA3D-6DA636DDACD8}" presName="hierRoot1" presStyleCnt="0"/>
      <dgm:spPr/>
    </dgm:pt>
    <dgm:pt modelId="{C682667A-8746-4D67-8022-E65910D3C591}" type="pres">
      <dgm:prSet presAssocID="{FD73EF16-0E89-4351-AA3D-6DA636DDACD8}" presName="composite" presStyleCnt="0"/>
      <dgm:spPr/>
    </dgm:pt>
    <dgm:pt modelId="{CAA2FC6B-45E7-4CC1-BD6B-5259120DE393}" type="pres">
      <dgm:prSet presAssocID="{FD73EF16-0E89-4351-AA3D-6DA636DDACD8}" presName="background" presStyleLbl="node0" presStyleIdx="1" presStyleCnt="3"/>
      <dgm:spPr/>
    </dgm:pt>
    <dgm:pt modelId="{22144044-4689-43B6-A2A3-E9F9F4063F54}" type="pres">
      <dgm:prSet presAssocID="{FD73EF16-0E89-4351-AA3D-6DA636DDACD8}" presName="text" presStyleLbl="fgAcc0" presStyleIdx="1" presStyleCnt="3">
        <dgm:presLayoutVars>
          <dgm:chPref val="3"/>
        </dgm:presLayoutVars>
      </dgm:prSet>
      <dgm:spPr/>
    </dgm:pt>
    <dgm:pt modelId="{E9AD8F72-00D8-40FA-88CD-1E0A0C98162D}" type="pres">
      <dgm:prSet presAssocID="{FD73EF16-0E89-4351-AA3D-6DA636DDACD8}" presName="hierChild2" presStyleCnt="0"/>
      <dgm:spPr/>
    </dgm:pt>
    <dgm:pt modelId="{71CBBDFA-EC08-4799-9297-01EE4F20A928}" type="pres">
      <dgm:prSet presAssocID="{0605FEF0-0C60-4890-B6F3-FEEF4C1EC382}" presName="hierRoot1" presStyleCnt="0"/>
      <dgm:spPr/>
    </dgm:pt>
    <dgm:pt modelId="{F7026BA9-C38A-40F0-9C3F-284F0A110D9B}" type="pres">
      <dgm:prSet presAssocID="{0605FEF0-0C60-4890-B6F3-FEEF4C1EC382}" presName="composite" presStyleCnt="0"/>
      <dgm:spPr/>
    </dgm:pt>
    <dgm:pt modelId="{5C44FE0D-63C8-4862-99CC-8C0F3652F390}" type="pres">
      <dgm:prSet presAssocID="{0605FEF0-0C60-4890-B6F3-FEEF4C1EC382}" presName="background" presStyleLbl="node0" presStyleIdx="2" presStyleCnt="3"/>
      <dgm:spPr/>
    </dgm:pt>
    <dgm:pt modelId="{C3C47A6A-ABE2-426F-8759-FA5E07665670}" type="pres">
      <dgm:prSet presAssocID="{0605FEF0-0C60-4890-B6F3-FEEF4C1EC382}" presName="text" presStyleLbl="fgAcc0" presStyleIdx="2" presStyleCnt="3">
        <dgm:presLayoutVars>
          <dgm:chPref val="3"/>
        </dgm:presLayoutVars>
      </dgm:prSet>
      <dgm:spPr/>
    </dgm:pt>
    <dgm:pt modelId="{7FBC5890-809A-46EF-A616-DDD4EEAB12B5}" type="pres">
      <dgm:prSet presAssocID="{0605FEF0-0C60-4890-B6F3-FEEF4C1EC382}" presName="hierChild2" presStyleCnt="0"/>
      <dgm:spPr/>
    </dgm:pt>
  </dgm:ptLst>
  <dgm:cxnLst>
    <dgm:cxn modelId="{28BB4E0F-3283-4B43-8ABB-0B0BEAC48CFB}" type="presOf" srcId="{17AF1D01-1076-40EE-95E4-2915C5206F4A}" destId="{1809EED0-AF7B-4140-A31A-A1256C69EABA}" srcOrd="0" destOrd="0" presId="urn:microsoft.com/office/officeart/2005/8/layout/hierarchy1"/>
    <dgm:cxn modelId="{74D42F30-D79D-4004-9831-CA73EC28840B}" srcId="{17AF1D01-1076-40EE-95E4-2915C5206F4A}" destId="{FD73EF16-0E89-4351-AA3D-6DA636DDACD8}" srcOrd="1" destOrd="0" parTransId="{BC344EF7-2CDD-4B16-9FE5-E2D270E36638}" sibTransId="{A20B6AAE-D38D-4253-9719-8FCF837391ED}"/>
    <dgm:cxn modelId="{BEBC903E-937D-4459-A36E-E33F4E7917FD}" type="presOf" srcId="{FD73EF16-0E89-4351-AA3D-6DA636DDACD8}" destId="{22144044-4689-43B6-A2A3-E9F9F4063F54}" srcOrd="0" destOrd="0" presId="urn:microsoft.com/office/officeart/2005/8/layout/hierarchy1"/>
    <dgm:cxn modelId="{864FC08B-4D52-41D5-9315-2DAC8B325D11}" type="presOf" srcId="{25CD0CC4-F835-4107-8422-3A2173E3BEE9}" destId="{E5431E43-F095-4327-8C90-3BC5A87C038E}" srcOrd="0" destOrd="0" presId="urn:microsoft.com/office/officeart/2005/8/layout/hierarchy1"/>
    <dgm:cxn modelId="{D54344E8-79FF-4274-9783-2F2C7D9E7261}" type="presOf" srcId="{0605FEF0-0C60-4890-B6F3-FEEF4C1EC382}" destId="{C3C47A6A-ABE2-426F-8759-FA5E07665670}" srcOrd="0" destOrd="0" presId="urn:microsoft.com/office/officeart/2005/8/layout/hierarchy1"/>
    <dgm:cxn modelId="{7FC4F9EC-4D58-41BA-B871-178D576240F5}" srcId="{17AF1D01-1076-40EE-95E4-2915C5206F4A}" destId="{0605FEF0-0C60-4890-B6F3-FEEF4C1EC382}" srcOrd="2" destOrd="0" parTransId="{71E9AB54-1DE8-47C3-A561-B22EAA28F581}" sibTransId="{73C4A358-3D1B-4E6B-B78B-82C1FAD764C8}"/>
    <dgm:cxn modelId="{844E1CFD-8091-431A-A336-7154F6D7AD51}" srcId="{17AF1D01-1076-40EE-95E4-2915C5206F4A}" destId="{25CD0CC4-F835-4107-8422-3A2173E3BEE9}" srcOrd="0" destOrd="0" parTransId="{C89D920A-E3D7-43BD-B442-7CC940C0723C}" sibTransId="{6A49D032-89D6-4598-9289-50E92E020CB8}"/>
    <dgm:cxn modelId="{098FFFD7-CEE2-442B-AE51-DE83CA6FD629}" type="presParOf" srcId="{1809EED0-AF7B-4140-A31A-A1256C69EABA}" destId="{09E3D656-8F01-4B5D-A379-316865E4E146}" srcOrd="0" destOrd="0" presId="urn:microsoft.com/office/officeart/2005/8/layout/hierarchy1"/>
    <dgm:cxn modelId="{25C02D93-7C59-4B6C-9EF3-86A5D12C8528}" type="presParOf" srcId="{09E3D656-8F01-4B5D-A379-316865E4E146}" destId="{1EF8C862-3C53-4DFD-AC0E-C622EA0F4282}" srcOrd="0" destOrd="0" presId="urn:microsoft.com/office/officeart/2005/8/layout/hierarchy1"/>
    <dgm:cxn modelId="{0A06CBFE-775A-4ED4-8B64-BE3D829678A3}" type="presParOf" srcId="{1EF8C862-3C53-4DFD-AC0E-C622EA0F4282}" destId="{1FFBA95C-B629-4B5F-9DB5-AD0B6775804C}" srcOrd="0" destOrd="0" presId="urn:microsoft.com/office/officeart/2005/8/layout/hierarchy1"/>
    <dgm:cxn modelId="{5A02B638-DB94-4D9E-8737-5FF374B74A2F}" type="presParOf" srcId="{1EF8C862-3C53-4DFD-AC0E-C622EA0F4282}" destId="{E5431E43-F095-4327-8C90-3BC5A87C038E}" srcOrd="1" destOrd="0" presId="urn:microsoft.com/office/officeart/2005/8/layout/hierarchy1"/>
    <dgm:cxn modelId="{CAE79AD5-8FD2-4065-ADC4-297028B87377}" type="presParOf" srcId="{09E3D656-8F01-4B5D-A379-316865E4E146}" destId="{BDBED723-6BF7-4043-B806-63A50F6B09B4}" srcOrd="1" destOrd="0" presId="urn:microsoft.com/office/officeart/2005/8/layout/hierarchy1"/>
    <dgm:cxn modelId="{C338426C-9853-455F-BB84-435D014878FE}" type="presParOf" srcId="{1809EED0-AF7B-4140-A31A-A1256C69EABA}" destId="{2D13AC2E-4765-4777-9A10-BE4A2FCF37A8}" srcOrd="1" destOrd="0" presId="urn:microsoft.com/office/officeart/2005/8/layout/hierarchy1"/>
    <dgm:cxn modelId="{036CAC56-7304-41F5-B2BC-8C94D688A218}" type="presParOf" srcId="{2D13AC2E-4765-4777-9A10-BE4A2FCF37A8}" destId="{C682667A-8746-4D67-8022-E65910D3C591}" srcOrd="0" destOrd="0" presId="urn:microsoft.com/office/officeart/2005/8/layout/hierarchy1"/>
    <dgm:cxn modelId="{88C48782-FCF5-459E-87E1-8F565EF7BC3B}" type="presParOf" srcId="{C682667A-8746-4D67-8022-E65910D3C591}" destId="{CAA2FC6B-45E7-4CC1-BD6B-5259120DE393}" srcOrd="0" destOrd="0" presId="urn:microsoft.com/office/officeart/2005/8/layout/hierarchy1"/>
    <dgm:cxn modelId="{B2DF1AC2-02CB-4083-977B-7C2B08E9C249}" type="presParOf" srcId="{C682667A-8746-4D67-8022-E65910D3C591}" destId="{22144044-4689-43B6-A2A3-E9F9F4063F54}" srcOrd="1" destOrd="0" presId="urn:microsoft.com/office/officeart/2005/8/layout/hierarchy1"/>
    <dgm:cxn modelId="{FBE92A5A-FF0D-4A98-9AD7-D0C3E0BB5EB2}" type="presParOf" srcId="{2D13AC2E-4765-4777-9A10-BE4A2FCF37A8}" destId="{E9AD8F72-00D8-40FA-88CD-1E0A0C98162D}" srcOrd="1" destOrd="0" presId="urn:microsoft.com/office/officeart/2005/8/layout/hierarchy1"/>
    <dgm:cxn modelId="{AAA2D782-4694-4D1E-A763-9373171FC128}" type="presParOf" srcId="{1809EED0-AF7B-4140-A31A-A1256C69EABA}" destId="{71CBBDFA-EC08-4799-9297-01EE4F20A928}" srcOrd="2" destOrd="0" presId="urn:microsoft.com/office/officeart/2005/8/layout/hierarchy1"/>
    <dgm:cxn modelId="{F0D7E5FC-589D-4F60-8925-0BE2F7172EB7}" type="presParOf" srcId="{71CBBDFA-EC08-4799-9297-01EE4F20A928}" destId="{F7026BA9-C38A-40F0-9C3F-284F0A110D9B}" srcOrd="0" destOrd="0" presId="urn:microsoft.com/office/officeart/2005/8/layout/hierarchy1"/>
    <dgm:cxn modelId="{E6398EA5-533B-48DA-99DB-C4930EC143A4}" type="presParOf" srcId="{F7026BA9-C38A-40F0-9C3F-284F0A110D9B}" destId="{5C44FE0D-63C8-4862-99CC-8C0F3652F390}" srcOrd="0" destOrd="0" presId="urn:microsoft.com/office/officeart/2005/8/layout/hierarchy1"/>
    <dgm:cxn modelId="{2ADB39A0-9FB7-4073-86E6-3187D190EB33}" type="presParOf" srcId="{F7026BA9-C38A-40F0-9C3F-284F0A110D9B}" destId="{C3C47A6A-ABE2-426F-8759-FA5E07665670}" srcOrd="1" destOrd="0" presId="urn:microsoft.com/office/officeart/2005/8/layout/hierarchy1"/>
    <dgm:cxn modelId="{814E0892-3FBA-4A4F-B06E-C76983AB7E67}" type="presParOf" srcId="{71CBBDFA-EC08-4799-9297-01EE4F20A928}" destId="{7FBC5890-809A-46EF-A616-DDD4EEAB12B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D9BC10C-1328-4E97-903F-30197378138D}" type="doc">
      <dgm:prSet loTypeId="urn:microsoft.com/office/officeart/2005/8/layout/vList2" loCatId="list" qsTypeId="urn:microsoft.com/office/officeart/2005/8/quickstyle/3d3" qsCatId="3D" csTypeId="urn:microsoft.com/office/officeart/2005/8/colors/accent1_2" csCatId="accent1"/>
      <dgm:spPr/>
      <dgm:t>
        <a:bodyPr/>
        <a:lstStyle/>
        <a:p>
          <a:endParaRPr lang="en-US"/>
        </a:p>
      </dgm:t>
    </dgm:pt>
    <dgm:pt modelId="{5F44DF41-8B34-4BB3-B435-0241743A2903}">
      <dgm:prSet/>
      <dgm:spPr/>
      <dgm:t>
        <a:bodyPr/>
        <a:lstStyle/>
        <a:p>
          <a:r>
            <a:rPr lang="en-US"/>
            <a:t>CCOHS (2023) </a:t>
          </a:r>
          <a:r>
            <a:rPr lang="en-US" i="1"/>
            <a:t>Hotel Housekeeping</a:t>
          </a:r>
          <a:r>
            <a:rPr lang="en-US"/>
            <a:t>, </a:t>
          </a:r>
          <a:r>
            <a:rPr lang="en-US" i="1"/>
            <a:t>Canadian Centre for Occupational Health and Safety</a:t>
          </a:r>
          <a:r>
            <a:rPr lang="en-US"/>
            <a:t>. Available at: </a:t>
          </a:r>
          <a:r>
            <a:rPr lang="en-US">
              <a:hlinkClick xmlns:r="http://schemas.openxmlformats.org/officeDocument/2006/relationships" r:id="rId1">
                <a:extLst>
                  <a:ext uri="{A12FA001-AC4F-418D-AE19-62706E023703}">
                    <ahyp:hlinkClr xmlns:ahyp="http://schemas.microsoft.com/office/drawing/2018/hyperlinkcolor" val="tx"/>
                  </a:ext>
                </a:extLst>
              </a:hlinkClick>
            </a:rPr>
            <a:t>https://www.ccohs.ca/oshanswers/occup_workplace/hotel_housekeeping.html</a:t>
          </a:r>
          <a:r>
            <a:rPr lang="en-US"/>
            <a:t> (Accessed: 07 February 2024). </a:t>
          </a:r>
        </a:p>
      </dgm:t>
    </dgm:pt>
    <dgm:pt modelId="{3778816D-1F71-4B74-AC69-DCD9043CBE65}" type="parTrans" cxnId="{104AE862-F282-4320-8E9E-8C7D478804D3}">
      <dgm:prSet/>
      <dgm:spPr/>
      <dgm:t>
        <a:bodyPr/>
        <a:lstStyle/>
        <a:p>
          <a:endParaRPr lang="en-US">
            <a:solidFill>
              <a:schemeClr val="tx1"/>
            </a:solidFill>
          </a:endParaRPr>
        </a:p>
      </dgm:t>
    </dgm:pt>
    <dgm:pt modelId="{9EB61173-E604-4626-B789-2FC266D243E9}" type="sibTrans" cxnId="{104AE862-F282-4320-8E9E-8C7D478804D3}">
      <dgm:prSet/>
      <dgm:spPr/>
      <dgm:t>
        <a:bodyPr/>
        <a:lstStyle/>
        <a:p>
          <a:endParaRPr lang="en-US">
            <a:solidFill>
              <a:schemeClr val="tx1"/>
            </a:solidFill>
          </a:endParaRPr>
        </a:p>
      </dgm:t>
    </dgm:pt>
    <dgm:pt modelId="{B1DAF04E-2F19-4C8D-97F8-8A039115B4B8}">
      <dgm:prSet/>
      <dgm:spPr/>
      <dgm:t>
        <a:bodyPr/>
        <a:lstStyle/>
        <a:p>
          <a:r>
            <a:rPr lang="en-US">
              <a:latin typeface="Arial" panose="020B0604020202020204" pitchFamily="34" charset="0"/>
              <a:cs typeface="Arial" panose="020B0604020202020204" pitchFamily="34" charset="0"/>
            </a:rPr>
            <a:t>Chela-Alvarez, X., Bulilete, O., Garcia-Illan, E., Vidal-Thomàs, M. and Llobera, J., (2022). Hotel housekeepers and occupational health: experiences and perceived risks. Annals of occupational and environmental medicine, 34. </a:t>
          </a:r>
          <a:r>
            <a:rPr lang="en-US">
              <a:latin typeface="Arial" panose="020B0604020202020204" pitchFamily="34" charset="0"/>
              <a:cs typeface="Arial" panose="020B0604020202020204" pitchFamily="34" charset="0"/>
              <a:hlinkClick xmlns:r="http://schemas.openxmlformats.org/officeDocument/2006/relationships" r:id="rId2">
                <a:extLst>
                  <a:ext uri="{A12FA001-AC4F-418D-AE19-62706E023703}">
                    <ahyp:hlinkClr xmlns:ahyp="http://schemas.microsoft.com/office/drawing/2018/hyperlinkcolor" val="tx"/>
                  </a:ext>
                </a:extLst>
              </a:hlinkClick>
            </a:rPr>
            <a:t>https://www.ncbi.nlm.nih.gov/pmc/articles/PMC9685295/</a:t>
          </a:r>
          <a:endParaRPr lang="en-US" dirty="0">
            <a:latin typeface="Arial" panose="020B0604020202020204" pitchFamily="34" charset="0"/>
            <a:cs typeface="Arial" panose="020B0604020202020204" pitchFamily="34" charset="0"/>
          </a:endParaRPr>
        </a:p>
      </dgm:t>
    </dgm:pt>
    <dgm:pt modelId="{C82CD04B-624E-4A23-A82E-367EA800DE4C}" type="parTrans" cxnId="{6AAD155D-50D4-423E-A180-678C6A08038B}">
      <dgm:prSet/>
      <dgm:spPr/>
      <dgm:t>
        <a:bodyPr/>
        <a:lstStyle/>
        <a:p>
          <a:endParaRPr lang="en-US">
            <a:solidFill>
              <a:schemeClr val="tx1"/>
            </a:solidFill>
          </a:endParaRPr>
        </a:p>
      </dgm:t>
    </dgm:pt>
    <dgm:pt modelId="{3073B3BE-AAD3-42C9-8421-64DE268F68F0}" type="sibTrans" cxnId="{6AAD155D-50D4-423E-A180-678C6A08038B}">
      <dgm:prSet/>
      <dgm:spPr/>
      <dgm:t>
        <a:bodyPr/>
        <a:lstStyle/>
        <a:p>
          <a:endParaRPr lang="en-US">
            <a:solidFill>
              <a:schemeClr val="tx1"/>
            </a:solidFill>
          </a:endParaRPr>
        </a:p>
      </dgm:t>
    </dgm:pt>
    <dgm:pt modelId="{A68DE021-2995-4CD7-A6D0-0AB1138A229A}">
      <dgm:prSet/>
      <dgm:spPr/>
      <dgm:t>
        <a:bodyPr/>
        <a:lstStyle/>
        <a:p>
          <a:r>
            <a:rPr lang="en-US"/>
            <a:t>DuplexCleaning (2024) </a:t>
          </a:r>
          <a:r>
            <a:rPr lang="en-US" i="1"/>
            <a:t>List of cleaning equipment used for housekeeping</a:t>
          </a:r>
          <a:r>
            <a:rPr lang="en-US"/>
            <a:t>, </a:t>
          </a:r>
          <a:r>
            <a:rPr lang="en-US" i="1"/>
            <a:t>commercial cleaning equipment, sales and service</a:t>
          </a:r>
          <a:r>
            <a:rPr lang="en-US"/>
            <a:t>. Available at: </a:t>
          </a:r>
          <a:r>
            <a:rPr lang="en-US">
              <a:hlinkClick xmlns:r="http://schemas.openxmlformats.org/officeDocument/2006/relationships" r:id="rId3">
                <a:extLst>
                  <a:ext uri="{A12FA001-AC4F-418D-AE19-62706E023703}">
                    <ahyp:hlinkClr xmlns:ahyp="http://schemas.microsoft.com/office/drawing/2018/hyperlinkcolor" val="tx"/>
                  </a:ext>
                </a:extLst>
              </a:hlinkClick>
            </a:rPr>
            <a:t>https://www.duplexcleaning.com.au/blog/list-of-cleaning-equipment-used-for-housekeeping.html</a:t>
          </a:r>
          <a:r>
            <a:rPr lang="en-US"/>
            <a:t> (Accessed: 07 February 2024). </a:t>
          </a:r>
        </a:p>
      </dgm:t>
    </dgm:pt>
    <dgm:pt modelId="{AEB6B2DE-CF0E-4032-A158-0AB4018D3DCD}" type="parTrans" cxnId="{E00D8DF6-5871-4DAF-A5D0-1095DE73D333}">
      <dgm:prSet/>
      <dgm:spPr/>
      <dgm:t>
        <a:bodyPr/>
        <a:lstStyle/>
        <a:p>
          <a:endParaRPr lang="en-US">
            <a:solidFill>
              <a:schemeClr val="tx1"/>
            </a:solidFill>
          </a:endParaRPr>
        </a:p>
      </dgm:t>
    </dgm:pt>
    <dgm:pt modelId="{E1F37B34-CE95-4931-8703-EBCB9D907EEA}" type="sibTrans" cxnId="{E00D8DF6-5871-4DAF-A5D0-1095DE73D333}">
      <dgm:prSet/>
      <dgm:spPr/>
      <dgm:t>
        <a:bodyPr/>
        <a:lstStyle/>
        <a:p>
          <a:endParaRPr lang="en-US">
            <a:solidFill>
              <a:schemeClr val="tx1"/>
            </a:solidFill>
          </a:endParaRPr>
        </a:p>
      </dgm:t>
    </dgm:pt>
    <dgm:pt modelId="{26412324-C3FA-4917-A805-2FBB83A4B1E3}">
      <dgm:prSet/>
      <dgm:spPr/>
      <dgm:t>
        <a:bodyPr/>
        <a:lstStyle/>
        <a:p>
          <a:r>
            <a:rPr lang="en-US"/>
            <a:t>EHS (2020) </a:t>
          </a:r>
          <a:r>
            <a:rPr lang="en-US" i="1"/>
            <a:t>Housekeeping prevents injuries</a:t>
          </a:r>
          <a:r>
            <a:rPr lang="en-US"/>
            <a:t>, </a:t>
          </a:r>
          <a:r>
            <a:rPr lang="en-US" i="1"/>
            <a:t>Environmental Health and Safety</a:t>
          </a:r>
          <a:r>
            <a:rPr lang="en-US"/>
            <a:t>. Available at: </a:t>
          </a:r>
          <a:r>
            <a:rPr lang="en-US">
              <a:hlinkClick xmlns:r="http://schemas.openxmlformats.org/officeDocument/2006/relationships" r:id="rId4">
                <a:extLst>
                  <a:ext uri="{A12FA001-AC4F-418D-AE19-62706E023703}">
                    <ahyp:hlinkClr xmlns:ahyp="http://schemas.microsoft.com/office/drawing/2018/hyperlinkcolor" val="tx"/>
                  </a:ext>
                </a:extLst>
              </a:hlinkClick>
            </a:rPr>
            <a:t>https://ehs.osu.edu/news/2020/08/05/housekeeping-prevents-injuries</a:t>
          </a:r>
          <a:r>
            <a:rPr lang="en-US"/>
            <a:t> (Accessed: 07 February 2024). </a:t>
          </a:r>
        </a:p>
      </dgm:t>
    </dgm:pt>
    <dgm:pt modelId="{587BF4B1-DEEF-404F-B62B-CD503541250C}" type="parTrans" cxnId="{98E38EAB-A99B-4024-8DD6-E71B1B2499A4}">
      <dgm:prSet/>
      <dgm:spPr/>
      <dgm:t>
        <a:bodyPr/>
        <a:lstStyle/>
        <a:p>
          <a:endParaRPr lang="en-US">
            <a:solidFill>
              <a:schemeClr val="tx1"/>
            </a:solidFill>
          </a:endParaRPr>
        </a:p>
      </dgm:t>
    </dgm:pt>
    <dgm:pt modelId="{C9D0C0F0-21D9-4657-B3D6-5A668756CE0E}" type="sibTrans" cxnId="{98E38EAB-A99B-4024-8DD6-E71B1B2499A4}">
      <dgm:prSet/>
      <dgm:spPr/>
      <dgm:t>
        <a:bodyPr/>
        <a:lstStyle/>
        <a:p>
          <a:endParaRPr lang="en-US">
            <a:solidFill>
              <a:schemeClr val="tx1"/>
            </a:solidFill>
          </a:endParaRPr>
        </a:p>
      </dgm:t>
    </dgm:pt>
    <dgm:pt modelId="{0D40E014-36AD-4744-B477-31DE50F650A3}">
      <dgm:prSet/>
      <dgm:spPr/>
      <dgm:t>
        <a:bodyPr/>
        <a:lstStyle/>
        <a:p>
          <a:r>
            <a:rPr lang="en-US"/>
            <a:t>Mahlaha, K., (2020). </a:t>
          </a:r>
          <a:r>
            <a:rPr lang="en-US" i="1"/>
            <a:t>A lean 7S methodology framework to improve efficiency of organisational performance at a packaging and fulfilment SME.</a:t>
          </a:r>
          <a:r>
            <a:rPr lang="en-US"/>
            <a:t> University of Johannesburg (South Africa). </a:t>
          </a:r>
          <a:r>
            <a:rPr lang="en-US">
              <a:hlinkClick xmlns:r="http://schemas.openxmlformats.org/officeDocument/2006/relationships" r:id="rId5">
                <a:extLst>
                  <a:ext uri="{A12FA001-AC4F-418D-AE19-62706E023703}">
                    <ahyp:hlinkClr xmlns:ahyp="http://schemas.microsoft.com/office/drawing/2018/hyperlinkcolor" val="tx"/>
                  </a:ext>
                </a:extLst>
              </a:hlinkClick>
            </a:rPr>
            <a:t>https://index.ieomsociety.org/index.cfm/article/view/ID/1392</a:t>
          </a:r>
          <a:endParaRPr lang="en-US"/>
        </a:p>
      </dgm:t>
    </dgm:pt>
    <dgm:pt modelId="{B30CD6DA-C8B8-4BF1-BE48-B976ED99F0CF}" type="parTrans" cxnId="{97D6B9A3-3A4C-4202-A491-00AE827DB939}">
      <dgm:prSet/>
      <dgm:spPr/>
      <dgm:t>
        <a:bodyPr/>
        <a:lstStyle/>
        <a:p>
          <a:endParaRPr lang="en-US">
            <a:solidFill>
              <a:schemeClr val="tx1"/>
            </a:solidFill>
          </a:endParaRPr>
        </a:p>
      </dgm:t>
    </dgm:pt>
    <dgm:pt modelId="{8356A774-E4D4-4FDF-B412-3F8749BF63FA}" type="sibTrans" cxnId="{97D6B9A3-3A4C-4202-A491-00AE827DB939}">
      <dgm:prSet/>
      <dgm:spPr/>
      <dgm:t>
        <a:bodyPr/>
        <a:lstStyle/>
        <a:p>
          <a:endParaRPr lang="en-US">
            <a:solidFill>
              <a:schemeClr val="tx1"/>
            </a:solidFill>
          </a:endParaRPr>
        </a:p>
      </dgm:t>
    </dgm:pt>
    <dgm:pt modelId="{CDB09571-A264-4713-8B11-A86E5217E854}">
      <dgm:prSet/>
      <dgm:spPr/>
      <dgm:t>
        <a:bodyPr/>
        <a:lstStyle/>
        <a:p>
          <a:r>
            <a:rPr lang="en-US"/>
            <a:t>PrenoHQ (2024) </a:t>
          </a:r>
          <a:r>
            <a:rPr lang="en-US" i="1"/>
            <a:t>Hotel Housekeeping: Tips &amp; Tricks for Cleaning Hotel Rooms</a:t>
          </a:r>
          <a:r>
            <a:rPr lang="en-US"/>
            <a:t>, </a:t>
          </a:r>
          <a:r>
            <a:rPr lang="en-US" i="1"/>
            <a:t>Preno HQ - Hotel Management Software</a:t>
          </a:r>
          <a:r>
            <a:rPr lang="en-US"/>
            <a:t>. Available at: </a:t>
          </a:r>
          <a:r>
            <a:rPr lang="en-US">
              <a:hlinkClick xmlns:r="http://schemas.openxmlformats.org/officeDocument/2006/relationships" r:id="rId6">
                <a:extLst>
                  <a:ext uri="{A12FA001-AC4F-418D-AE19-62706E023703}">
                    <ahyp:hlinkClr xmlns:ahyp="http://schemas.microsoft.com/office/drawing/2018/hyperlinkcolor" val="tx"/>
                  </a:ext>
                </a:extLst>
              </a:hlinkClick>
            </a:rPr>
            <a:t>https://prenohq.com/blog/hotel-housekeeping-tips-tricks-for-cleaning-hotel-rooms/</a:t>
          </a:r>
          <a:r>
            <a:rPr lang="en-US"/>
            <a:t> (Accessed: 07 February 2024). </a:t>
          </a:r>
        </a:p>
      </dgm:t>
    </dgm:pt>
    <dgm:pt modelId="{3708E0E7-9470-4BEF-BDC9-668A78E431FC}" type="parTrans" cxnId="{AF94BA30-27C2-4317-83C9-58252DB0BDCA}">
      <dgm:prSet/>
      <dgm:spPr/>
      <dgm:t>
        <a:bodyPr/>
        <a:lstStyle/>
        <a:p>
          <a:endParaRPr lang="en-US">
            <a:solidFill>
              <a:schemeClr val="tx1"/>
            </a:solidFill>
          </a:endParaRPr>
        </a:p>
      </dgm:t>
    </dgm:pt>
    <dgm:pt modelId="{0E4B2356-79B7-44DF-89CF-8937F018565C}" type="sibTrans" cxnId="{AF94BA30-27C2-4317-83C9-58252DB0BDCA}">
      <dgm:prSet/>
      <dgm:spPr/>
      <dgm:t>
        <a:bodyPr/>
        <a:lstStyle/>
        <a:p>
          <a:endParaRPr lang="en-US">
            <a:solidFill>
              <a:schemeClr val="tx1"/>
            </a:solidFill>
          </a:endParaRPr>
        </a:p>
      </dgm:t>
    </dgm:pt>
    <dgm:pt modelId="{097F464A-C33E-4614-B638-D796F0A2C467}">
      <dgm:prSet/>
      <dgm:spPr/>
      <dgm:t>
        <a:bodyPr/>
        <a:lstStyle/>
        <a:p>
          <a:r>
            <a:rPr lang="en-US"/>
            <a:t>Ryemead (2022) </a:t>
          </a:r>
          <a:r>
            <a:rPr lang="en-US" i="1"/>
            <a:t>Good housekeeping is essential in the hotel sector - ryemead commercial group</a:t>
          </a:r>
          <a:r>
            <a:rPr lang="en-US"/>
            <a:t>, </a:t>
          </a:r>
          <a:r>
            <a:rPr lang="en-US" i="1"/>
            <a:t>Ryemead Commercial Group - Commercial Cleaning Contractors | Commercial | Grounds Maintenance | Office | Education | High Rise</a:t>
          </a:r>
          <a:r>
            <a:rPr lang="en-US"/>
            <a:t>. Available at: </a:t>
          </a:r>
          <a:r>
            <a:rPr lang="en-US">
              <a:hlinkClick xmlns:r="http://schemas.openxmlformats.org/officeDocument/2006/relationships" r:id="rId7">
                <a:extLst>
                  <a:ext uri="{A12FA001-AC4F-418D-AE19-62706E023703}">
                    <ahyp:hlinkClr xmlns:ahyp="http://schemas.microsoft.com/office/drawing/2018/hyperlinkcolor" val="tx"/>
                  </a:ext>
                </a:extLst>
              </a:hlinkClick>
            </a:rPr>
            <a:t>https://ryemeadgroup.co.uk/good-housekeeping-in-hotel-sector/index.html</a:t>
          </a:r>
          <a:r>
            <a:rPr lang="en-US"/>
            <a:t> (Accessed: 07 February 2024). </a:t>
          </a:r>
        </a:p>
      </dgm:t>
    </dgm:pt>
    <dgm:pt modelId="{D6A74739-6AA4-40C7-A595-7ACFF0E033C2}" type="parTrans" cxnId="{6F95CD5A-B09F-4F88-ADD5-336F84E061F0}">
      <dgm:prSet/>
      <dgm:spPr/>
      <dgm:t>
        <a:bodyPr/>
        <a:lstStyle/>
        <a:p>
          <a:endParaRPr lang="en-US">
            <a:solidFill>
              <a:schemeClr val="tx1"/>
            </a:solidFill>
          </a:endParaRPr>
        </a:p>
      </dgm:t>
    </dgm:pt>
    <dgm:pt modelId="{A464CC4B-C813-46F1-8B91-63A50B1C3362}" type="sibTrans" cxnId="{6F95CD5A-B09F-4F88-ADD5-336F84E061F0}">
      <dgm:prSet/>
      <dgm:spPr/>
      <dgm:t>
        <a:bodyPr/>
        <a:lstStyle/>
        <a:p>
          <a:endParaRPr lang="en-US">
            <a:solidFill>
              <a:schemeClr val="tx1"/>
            </a:solidFill>
          </a:endParaRPr>
        </a:p>
      </dgm:t>
    </dgm:pt>
    <dgm:pt modelId="{EA42D919-CAF2-4490-92C3-01CB322A411A}">
      <dgm:prSet/>
      <dgm:spPr/>
      <dgm:t>
        <a:bodyPr/>
        <a:lstStyle/>
        <a:p>
          <a:r>
            <a:rPr lang="en-US"/>
            <a:t>UKCPI (2024) </a:t>
          </a:r>
          <a:r>
            <a:rPr lang="en-US" i="1"/>
            <a:t>UKCPI</a:t>
          </a:r>
          <a:r>
            <a:rPr lang="en-US"/>
            <a:t>, </a:t>
          </a:r>
          <a:r>
            <a:rPr lang="en-US" i="1"/>
            <a:t>Go to UKCPI.</a:t>
          </a:r>
          <a:r>
            <a:rPr lang="en-US"/>
            <a:t> Available at: </a:t>
          </a:r>
          <a:r>
            <a:rPr lang="en-US">
              <a:hlinkClick xmlns:r="http://schemas.openxmlformats.org/officeDocument/2006/relationships" r:id="rId8">
                <a:extLst>
                  <a:ext uri="{A12FA001-AC4F-418D-AE19-62706E023703}">
                    <ahyp:hlinkClr xmlns:ahyp="http://schemas.microsoft.com/office/drawing/2018/hyperlinkcolor" val="tx"/>
                  </a:ext>
                </a:extLst>
              </a:hlinkClick>
            </a:rPr>
            <a:t>https://www.ukcpi.org/professional/ukcpi-professional-cleaning-regulations/</a:t>
          </a:r>
          <a:r>
            <a:rPr lang="en-US"/>
            <a:t> (Accessed: 07 February 2024). </a:t>
          </a:r>
        </a:p>
      </dgm:t>
    </dgm:pt>
    <dgm:pt modelId="{E2A42E54-BC8E-43DF-867B-0E4E5910D803}" type="parTrans" cxnId="{2FEDEB00-4035-4DAD-B25E-3FFE934BE076}">
      <dgm:prSet/>
      <dgm:spPr/>
      <dgm:t>
        <a:bodyPr/>
        <a:lstStyle/>
        <a:p>
          <a:endParaRPr lang="en-US">
            <a:solidFill>
              <a:schemeClr val="tx1"/>
            </a:solidFill>
          </a:endParaRPr>
        </a:p>
      </dgm:t>
    </dgm:pt>
    <dgm:pt modelId="{028A228B-9236-4752-AFEF-1BFB7BAC1FE7}" type="sibTrans" cxnId="{2FEDEB00-4035-4DAD-B25E-3FFE934BE076}">
      <dgm:prSet/>
      <dgm:spPr/>
      <dgm:t>
        <a:bodyPr/>
        <a:lstStyle/>
        <a:p>
          <a:endParaRPr lang="en-US">
            <a:solidFill>
              <a:schemeClr val="tx1"/>
            </a:solidFill>
          </a:endParaRPr>
        </a:p>
      </dgm:t>
    </dgm:pt>
    <dgm:pt modelId="{76253229-1401-4733-9A89-9F3AE215B7E8}" type="pres">
      <dgm:prSet presAssocID="{8D9BC10C-1328-4E97-903F-30197378138D}" presName="linear" presStyleCnt="0">
        <dgm:presLayoutVars>
          <dgm:animLvl val="lvl"/>
          <dgm:resizeHandles val="exact"/>
        </dgm:presLayoutVars>
      </dgm:prSet>
      <dgm:spPr/>
    </dgm:pt>
    <dgm:pt modelId="{3985E204-74C5-47E9-BAED-B801E66D6755}" type="pres">
      <dgm:prSet presAssocID="{5F44DF41-8B34-4BB3-B435-0241743A2903}" presName="parentText" presStyleLbl="node1" presStyleIdx="0" presStyleCnt="8">
        <dgm:presLayoutVars>
          <dgm:chMax val="0"/>
          <dgm:bulletEnabled val="1"/>
        </dgm:presLayoutVars>
      </dgm:prSet>
      <dgm:spPr/>
    </dgm:pt>
    <dgm:pt modelId="{1D07CE03-D2C2-4E8D-B32F-56FE435ADB04}" type="pres">
      <dgm:prSet presAssocID="{9EB61173-E604-4626-B789-2FC266D243E9}" presName="spacer" presStyleCnt="0"/>
      <dgm:spPr/>
    </dgm:pt>
    <dgm:pt modelId="{E25853D2-089A-4965-ADF4-086E246559A0}" type="pres">
      <dgm:prSet presAssocID="{B1DAF04E-2F19-4C8D-97F8-8A039115B4B8}" presName="parentText" presStyleLbl="node1" presStyleIdx="1" presStyleCnt="8">
        <dgm:presLayoutVars>
          <dgm:chMax val="0"/>
          <dgm:bulletEnabled val="1"/>
        </dgm:presLayoutVars>
      </dgm:prSet>
      <dgm:spPr/>
    </dgm:pt>
    <dgm:pt modelId="{BA28D077-3144-4E02-A1DB-4E77E7FDC469}" type="pres">
      <dgm:prSet presAssocID="{3073B3BE-AAD3-42C9-8421-64DE268F68F0}" presName="spacer" presStyleCnt="0"/>
      <dgm:spPr/>
    </dgm:pt>
    <dgm:pt modelId="{1EAE7EF4-B33D-4BC8-A511-4951B6EA986E}" type="pres">
      <dgm:prSet presAssocID="{A68DE021-2995-4CD7-A6D0-0AB1138A229A}" presName="parentText" presStyleLbl="node1" presStyleIdx="2" presStyleCnt="8">
        <dgm:presLayoutVars>
          <dgm:chMax val="0"/>
          <dgm:bulletEnabled val="1"/>
        </dgm:presLayoutVars>
      </dgm:prSet>
      <dgm:spPr/>
    </dgm:pt>
    <dgm:pt modelId="{98E66256-0316-4A27-B9F1-FE7F4F94EA3C}" type="pres">
      <dgm:prSet presAssocID="{E1F37B34-CE95-4931-8703-EBCB9D907EEA}" presName="spacer" presStyleCnt="0"/>
      <dgm:spPr/>
    </dgm:pt>
    <dgm:pt modelId="{7E37223C-D86A-4EEA-9F67-C9704E866E95}" type="pres">
      <dgm:prSet presAssocID="{26412324-C3FA-4917-A805-2FBB83A4B1E3}" presName="parentText" presStyleLbl="node1" presStyleIdx="3" presStyleCnt="8">
        <dgm:presLayoutVars>
          <dgm:chMax val="0"/>
          <dgm:bulletEnabled val="1"/>
        </dgm:presLayoutVars>
      </dgm:prSet>
      <dgm:spPr/>
    </dgm:pt>
    <dgm:pt modelId="{5A3454FE-032E-4C8D-84A5-0D8E5939D063}" type="pres">
      <dgm:prSet presAssocID="{C9D0C0F0-21D9-4657-B3D6-5A668756CE0E}" presName="spacer" presStyleCnt="0"/>
      <dgm:spPr/>
    </dgm:pt>
    <dgm:pt modelId="{265D25EC-F554-4DAD-BE7B-DCB3A2A9DEFD}" type="pres">
      <dgm:prSet presAssocID="{0D40E014-36AD-4744-B477-31DE50F650A3}" presName="parentText" presStyleLbl="node1" presStyleIdx="4" presStyleCnt="8">
        <dgm:presLayoutVars>
          <dgm:chMax val="0"/>
          <dgm:bulletEnabled val="1"/>
        </dgm:presLayoutVars>
      </dgm:prSet>
      <dgm:spPr/>
    </dgm:pt>
    <dgm:pt modelId="{29B7105C-C780-483F-8E06-AFAA44DA2034}" type="pres">
      <dgm:prSet presAssocID="{8356A774-E4D4-4FDF-B412-3F8749BF63FA}" presName="spacer" presStyleCnt="0"/>
      <dgm:spPr/>
    </dgm:pt>
    <dgm:pt modelId="{66A82E9F-E7C8-4547-ABFE-F556DB32F0DD}" type="pres">
      <dgm:prSet presAssocID="{CDB09571-A264-4713-8B11-A86E5217E854}" presName="parentText" presStyleLbl="node1" presStyleIdx="5" presStyleCnt="8">
        <dgm:presLayoutVars>
          <dgm:chMax val="0"/>
          <dgm:bulletEnabled val="1"/>
        </dgm:presLayoutVars>
      </dgm:prSet>
      <dgm:spPr/>
    </dgm:pt>
    <dgm:pt modelId="{D917D82D-74F1-4A8A-8F6C-62871D39B5DF}" type="pres">
      <dgm:prSet presAssocID="{0E4B2356-79B7-44DF-89CF-8937F018565C}" presName="spacer" presStyleCnt="0"/>
      <dgm:spPr/>
    </dgm:pt>
    <dgm:pt modelId="{7EE1C461-E892-43C6-B1CD-CAFB125E0C5D}" type="pres">
      <dgm:prSet presAssocID="{097F464A-C33E-4614-B638-D796F0A2C467}" presName="parentText" presStyleLbl="node1" presStyleIdx="6" presStyleCnt="8">
        <dgm:presLayoutVars>
          <dgm:chMax val="0"/>
          <dgm:bulletEnabled val="1"/>
        </dgm:presLayoutVars>
      </dgm:prSet>
      <dgm:spPr/>
    </dgm:pt>
    <dgm:pt modelId="{28E3E85A-AFC9-47C1-9CCD-5C491DBE937C}" type="pres">
      <dgm:prSet presAssocID="{A464CC4B-C813-46F1-8B91-63A50B1C3362}" presName="spacer" presStyleCnt="0"/>
      <dgm:spPr/>
    </dgm:pt>
    <dgm:pt modelId="{3FEC629E-4DF7-4A53-9B85-C894B0A601D5}" type="pres">
      <dgm:prSet presAssocID="{EA42D919-CAF2-4490-92C3-01CB322A411A}" presName="parentText" presStyleLbl="node1" presStyleIdx="7" presStyleCnt="8">
        <dgm:presLayoutVars>
          <dgm:chMax val="0"/>
          <dgm:bulletEnabled val="1"/>
        </dgm:presLayoutVars>
      </dgm:prSet>
      <dgm:spPr/>
    </dgm:pt>
  </dgm:ptLst>
  <dgm:cxnLst>
    <dgm:cxn modelId="{2FEDEB00-4035-4DAD-B25E-3FFE934BE076}" srcId="{8D9BC10C-1328-4E97-903F-30197378138D}" destId="{EA42D919-CAF2-4490-92C3-01CB322A411A}" srcOrd="7" destOrd="0" parTransId="{E2A42E54-BC8E-43DF-867B-0E4E5910D803}" sibTransId="{028A228B-9236-4752-AFEF-1BFB7BAC1FE7}"/>
    <dgm:cxn modelId="{16BED215-D013-4BD6-AB2C-723F72DDEA1F}" type="presOf" srcId="{8D9BC10C-1328-4E97-903F-30197378138D}" destId="{76253229-1401-4733-9A89-9F3AE215B7E8}" srcOrd="0" destOrd="0" presId="urn:microsoft.com/office/officeart/2005/8/layout/vList2"/>
    <dgm:cxn modelId="{AF94BA30-27C2-4317-83C9-58252DB0BDCA}" srcId="{8D9BC10C-1328-4E97-903F-30197378138D}" destId="{CDB09571-A264-4713-8B11-A86E5217E854}" srcOrd="5" destOrd="0" parTransId="{3708E0E7-9470-4BEF-BDC9-668A78E431FC}" sibTransId="{0E4B2356-79B7-44DF-89CF-8937F018565C}"/>
    <dgm:cxn modelId="{6AAD155D-50D4-423E-A180-678C6A08038B}" srcId="{8D9BC10C-1328-4E97-903F-30197378138D}" destId="{B1DAF04E-2F19-4C8D-97F8-8A039115B4B8}" srcOrd="1" destOrd="0" parTransId="{C82CD04B-624E-4A23-A82E-367EA800DE4C}" sibTransId="{3073B3BE-AAD3-42C9-8421-64DE268F68F0}"/>
    <dgm:cxn modelId="{104AE862-F282-4320-8E9E-8C7D478804D3}" srcId="{8D9BC10C-1328-4E97-903F-30197378138D}" destId="{5F44DF41-8B34-4BB3-B435-0241743A2903}" srcOrd="0" destOrd="0" parTransId="{3778816D-1F71-4B74-AC69-DCD9043CBE65}" sibTransId="{9EB61173-E604-4626-B789-2FC266D243E9}"/>
    <dgm:cxn modelId="{D2049D4A-3A2B-4AD6-845B-005C95F3D5E5}" type="presOf" srcId="{097F464A-C33E-4614-B638-D796F0A2C467}" destId="{7EE1C461-E892-43C6-B1CD-CAFB125E0C5D}" srcOrd="0" destOrd="0" presId="urn:microsoft.com/office/officeart/2005/8/layout/vList2"/>
    <dgm:cxn modelId="{6F95CD5A-B09F-4F88-ADD5-336F84E061F0}" srcId="{8D9BC10C-1328-4E97-903F-30197378138D}" destId="{097F464A-C33E-4614-B638-D796F0A2C467}" srcOrd="6" destOrd="0" parTransId="{D6A74739-6AA4-40C7-A595-7ACFF0E033C2}" sibTransId="{A464CC4B-C813-46F1-8B91-63A50B1C3362}"/>
    <dgm:cxn modelId="{37BBD15A-4673-4B95-A26E-28710D854574}" type="presOf" srcId="{5F44DF41-8B34-4BB3-B435-0241743A2903}" destId="{3985E204-74C5-47E9-BAED-B801E66D6755}" srcOrd="0" destOrd="0" presId="urn:microsoft.com/office/officeart/2005/8/layout/vList2"/>
    <dgm:cxn modelId="{123E9F81-894B-4773-A015-7B1749B648AD}" type="presOf" srcId="{B1DAF04E-2F19-4C8D-97F8-8A039115B4B8}" destId="{E25853D2-089A-4965-ADF4-086E246559A0}" srcOrd="0" destOrd="0" presId="urn:microsoft.com/office/officeart/2005/8/layout/vList2"/>
    <dgm:cxn modelId="{0C80C488-9D06-4E11-8276-B85E5CB58621}" type="presOf" srcId="{EA42D919-CAF2-4490-92C3-01CB322A411A}" destId="{3FEC629E-4DF7-4A53-9B85-C894B0A601D5}" srcOrd="0" destOrd="0" presId="urn:microsoft.com/office/officeart/2005/8/layout/vList2"/>
    <dgm:cxn modelId="{97D6B9A3-3A4C-4202-A491-00AE827DB939}" srcId="{8D9BC10C-1328-4E97-903F-30197378138D}" destId="{0D40E014-36AD-4744-B477-31DE50F650A3}" srcOrd="4" destOrd="0" parTransId="{B30CD6DA-C8B8-4BF1-BE48-B976ED99F0CF}" sibTransId="{8356A774-E4D4-4FDF-B412-3F8749BF63FA}"/>
    <dgm:cxn modelId="{D0BB84A4-DC52-4C19-BBBE-98365082DAB7}" type="presOf" srcId="{26412324-C3FA-4917-A805-2FBB83A4B1E3}" destId="{7E37223C-D86A-4EEA-9F67-C9704E866E95}" srcOrd="0" destOrd="0" presId="urn:microsoft.com/office/officeart/2005/8/layout/vList2"/>
    <dgm:cxn modelId="{98E38EAB-A99B-4024-8DD6-E71B1B2499A4}" srcId="{8D9BC10C-1328-4E97-903F-30197378138D}" destId="{26412324-C3FA-4917-A805-2FBB83A4B1E3}" srcOrd="3" destOrd="0" parTransId="{587BF4B1-DEEF-404F-B62B-CD503541250C}" sibTransId="{C9D0C0F0-21D9-4657-B3D6-5A668756CE0E}"/>
    <dgm:cxn modelId="{874601C4-DF9C-46B8-88EB-DD33311D9B3B}" type="presOf" srcId="{A68DE021-2995-4CD7-A6D0-0AB1138A229A}" destId="{1EAE7EF4-B33D-4BC8-A511-4951B6EA986E}" srcOrd="0" destOrd="0" presId="urn:microsoft.com/office/officeart/2005/8/layout/vList2"/>
    <dgm:cxn modelId="{25065ED3-1244-4680-AB47-1796651A160A}" type="presOf" srcId="{CDB09571-A264-4713-8B11-A86E5217E854}" destId="{66A82E9F-E7C8-4547-ABFE-F556DB32F0DD}" srcOrd="0" destOrd="0" presId="urn:microsoft.com/office/officeart/2005/8/layout/vList2"/>
    <dgm:cxn modelId="{191702E7-BE2B-4F80-836A-4ABAF3F1BF32}" type="presOf" srcId="{0D40E014-36AD-4744-B477-31DE50F650A3}" destId="{265D25EC-F554-4DAD-BE7B-DCB3A2A9DEFD}" srcOrd="0" destOrd="0" presId="urn:microsoft.com/office/officeart/2005/8/layout/vList2"/>
    <dgm:cxn modelId="{E00D8DF6-5871-4DAF-A5D0-1095DE73D333}" srcId="{8D9BC10C-1328-4E97-903F-30197378138D}" destId="{A68DE021-2995-4CD7-A6D0-0AB1138A229A}" srcOrd="2" destOrd="0" parTransId="{AEB6B2DE-CF0E-4032-A158-0AB4018D3DCD}" sibTransId="{E1F37B34-CE95-4931-8703-EBCB9D907EEA}"/>
    <dgm:cxn modelId="{4ABE46FD-B44E-4F12-A4D8-774FD7727D48}" type="presParOf" srcId="{76253229-1401-4733-9A89-9F3AE215B7E8}" destId="{3985E204-74C5-47E9-BAED-B801E66D6755}" srcOrd="0" destOrd="0" presId="urn:microsoft.com/office/officeart/2005/8/layout/vList2"/>
    <dgm:cxn modelId="{BBCC7CD1-F95D-4748-893B-8FDCE356A416}" type="presParOf" srcId="{76253229-1401-4733-9A89-9F3AE215B7E8}" destId="{1D07CE03-D2C2-4E8D-B32F-56FE435ADB04}" srcOrd="1" destOrd="0" presId="urn:microsoft.com/office/officeart/2005/8/layout/vList2"/>
    <dgm:cxn modelId="{984373CD-ACE7-4CD9-8C68-F4F03DB092EE}" type="presParOf" srcId="{76253229-1401-4733-9A89-9F3AE215B7E8}" destId="{E25853D2-089A-4965-ADF4-086E246559A0}" srcOrd="2" destOrd="0" presId="urn:microsoft.com/office/officeart/2005/8/layout/vList2"/>
    <dgm:cxn modelId="{EBE9086D-9426-43D4-8968-A110C6560BA8}" type="presParOf" srcId="{76253229-1401-4733-9A89-9F3AE215B7E8}" destId="{BA28D077-3144-4E02-A1DB-4E77E7FDC469}" srcOrd="3" destOrd="0" presId="urn:microsoft.com/office/officeart/2005/8/layout/vList2"/>
    <dgm:cxn modelId="{87CE121A-4974-4BE3-B3B8-D4FBDB4F16C3}" type="presParOf" srcId="{76253229-1401-4733-9A89-9F3AE215B7E8}" destId="{1EAE7EF4-B33D-4BC8-A511-4951B6EA986E}" srcOrd="4" destOrd="0" presId="urn:microsoft.com/office/officeart/2005/8/layout/vList2"/>
    <dgm:cxn modelId="{7A6BCF4B-C5E0-4474-B99E-EC9FBB530F44}" type="presParOf" srcId="{76253229-1401-4733-9A89-9F3AE215B7E8}" destId="{98E66256-0316-4A27-B9F1-FE7F4F94EA3C}" srcOrd="5" destOrd="0" presId="urn:microsoft.com/office/officeart/2005/8/layout/vList2"/>
    <dgm:cxn modelId="{360F4C84-4DBF-4CD6-98FD-5F3A4686DBBD}" type="presParOf" srcId="{76253229-1401-4733-9A89-9F3AE215B7E8}" destId="{7E37223C-D86A-4EEA-9F67-C9704E866E95}" srcOrd="6" destOrd="0" presId="urn:microsoft.com/office/officeart/2005/8/layout/vList2"/>
    <dgm:cxn modelId="{09B2ABA7-9009-4B26-9E9A-3EF120976993}" type="presParOf" srcId="{76253229-1401-4733-9A89-9F3AE215B7E8}" destId="{5A3454FE-032E-4C8D-84A5-0D8E5939D063}" srcOrd="7" destOrd="0" presId="urn:microsoft.com/office/officeart/2005/8/layout/vList2"/>
    <dgm:cxn modelId="{A41B5B8C-A458-4CC3-A4A1-1A00BC022A92}" type="presParOf" srcId="{76253229-1401-4733-9A89-9F3AE215B7E8}" destId="{265D25EC-F554-4DAD-BE7B-DCB3A2A9DEFD}" srcOrd="8" destOrd="0" presId="urn:microsoft.com/office/officeart/2005/8/layout/vList2"/>
    <dgm:cxn modelId="{FF572ABE-615E-4D50-823E-74E6C5232628}" type="presParOf" srcId="{76253229-1401-4733-9A89-9F3AE215B7E8}" destId="{29B7105C-C780-483F-8E06-AFAA44DA2034}" srcOrd="9" destOrd="0" presId="urn:microsoft.com/office/officeart/2005/8/layout/vList2"/>
    <dgm:cxn modelId="{BD5A0093-D903-4866-B9F1-8BFC5632F5DC}" type="presParOf" srcId="{76253229-1401-4733-9A89-9F3AE215B7E8}" destId="{66A82E9F-E7C8-4547-ABFE-F556DB32F0DD}" srcOrd="10" destOrd="0" presId="urn:microsoft.com/office/officeart/2005/8/layout/vList2"/>
    <dgm:cxn modelId="{A3FB3F62-BFE2-4A5E-9B30-68FC6F4A62EB}" type="presParOf" srcId="{76253229-1401-4733-9A89-9F3AE215B7E8}" destId="{D917D82D-74F1-4A8A-8F6C-62871D39B5DF}" srcOrd="11" destOrd="0" presId="urn:microsoft.com/office/officeart/2005/8/layout/vList2"/>
    <dgm:cxn modelId="{CAADFF9E-D77F-4CFF-A750-3142A1A517E7}" type="presParOf" srcId="{76253229-1401-4733-9A89-9F3AE215B7E8}" destId="{7EE1C461-E892-43C6-B1CD-CAFB125E0C5D}" srcOrd="12" destOrd="0" presId="urn:microsoft.com/office/officeart/2005/8/layout/vList2"/>
    <dgm:cxn modelId="{67115ED6-DC1E-4423-AA73-AF89339CBC03}" type="presParOf" srcId="{76253229-1401-4733-9A89-9F3AE215B7E8}" destId="{28E3E85A-AFC9-47C1-9CCD-5C491DBE937C}" srcOrd="13" destOrd="0" presId="urn:microsoft.com/office/officeart/2005/8/layout/vList2"/>
    <dgm:cxn modelId="{81CBB5EF-765A-421A-80B2-A90C298E95AB}" type="presParOf" srcId="{76253229-1401-4733-9A89-9F3AE215B7E8}" destId="{3FEC629E-4DF7-4A53-9B85-C894B0A601D5}"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04AE09-36E7-4170-8C42-CC33B18E75B7}">
      <dsp:nvSpPr>
        <dsp:cNvPr id="0" name=""/>
        <dsp:cNvSpPr/>
      </dsp:nvSpPr>
      <dsp:spPr>
        <a:xfrm>
          <a:off x="0" y="0"/>
          <a:ext cx="5210791" cy="1220716"/>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training program will be done to educate the housekeeping workers about the safety measures </a:t>
          </a:r>
        </a:p>
      </dsp:txBody>
      <dsp:txXfrm>
        <a:off x="35754" y="35754"/>
        <a:ext cx="3893542" cy="1149208"/>
      </dsp:txXfrm>
    </dsp:sp>
    <dsp:sp modelId="{D93917AA-8258-4F18-8D6E-18B40B9C8B26}">
      <dsp:nvSpPr>
        <dsp:cNvPr id="0" name=""/>
        <dsp:cNvSpPr/>
      </dsp:nvSpPr>
      <dsp:spPr>
        <a:xfrm>
          <a:off x="459775" y="1424169"/>
          <a:ext cx="5210791" cy="1220716"/>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Safety measures and tools to clean rooms will be described </a:t>
          </a:r>
        </a:p>
      </dsp:txBody>
      <dsp:txXfrm>
        <a:off x="495529" y="1459923"/>
        <a:ext cx="3886041" cy="1149208"/>
      </dsp:txXfrm>
    </dsp:sp>
    <dsp:sp modelId="{3C01F316-400F-4F44-B259-4D1F75A7F717}">
      <dsp:nvSpPr>
        <dsp:cNvPr id="0" name=""/>
        <dsp:cNvSpPr/>
      </dsp:nvSpPr>
      <dsp:spPr>
        <a:xfrm>
          <a:off x="919551" y="2848339"/>
          <a:ext cx="5210791" cy="1220716"/>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hazards in housekeeping and prevention measures will also be stated. </a:t>
          </a:r>
        </a:p>
      </dsp:txBody>
      <dsp:txXfrm>
        <a:off x="955305" y="2884093"/>
        <a:ext cx="3886041" cy="1149208"/>
      </dsp:txXfrm>
    </dsp:sp>
    <dsp:sp modelId="{3FBB50A9-DF58-42E4-8952-1B136839C815}">
      <dsp:nvSpPr>
        <dsp:cNvPr id="0" name=""/>
        <dsp:cNvSpPr/>
      </dsp:nvSpPr>
      <dsp:spPr>
        <a:xfrm>
          <a:off x="4417325" y="925710"/>
          <a:ext cx="793465" cy="793465"/>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95855" y="925710"/>
        <a:ext cx="436405" cy="597082"/>
      </dsp:txXfrm>
    </dsp:sp>
    <dsp:sp modelId="{53CC3C7D-54A1-4F38-80C0-A518F55C8EFF}">
      <dsp:nvSpPr>
        <dsp:cNvPr id="0" name=""/>
        <dsp:cNvSpPr/>
      </dsp:nvSpPr>
      <dsp:spPr>
        <a:xfrm>
          <a:off x="4877101" y="2341741"/>
          <a:ext cx="793465" cy="793465"/>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55631" y="2341741"/>
        <a:ext cx="436405" cy="5970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0463BB-8114-4114-8B53-CE49CAB36F51}">
      <dsp:nvSpPr>
        <dsp:cNvPr id="0" name=""/>
        <dsp:cNvSpPr/>
      </dsp:nvSpPr>
      <dsp:spPr>
        <a:xfrm>
          <a:off x="0" y="319138"/>
          <a:ext cx="5215460" cy="110564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a:cs typeface="Arial"/>
            </a:rPr>
            <a:t>The most common risk of housekeeping is the physical strain from heavy lifting (Chela-Alvarez </a:t>
          </a:r>
          <a:r>
            <a:rPr lang="en-US" sz="2100" i="1" kern="1200" dirty="0">
              <a:latin typeface="Arial"/>
              <a:cs typeface="Arial"/>
            </a:rPr>
            <a:t>et al. </a:t>
          </a:r>
          <a:r>
            <a:rPr lang="en-US" sz="2100" kern="1200" dirty="0">
              <a:latin typeface="Arial"/>
              <a:cs typeface="Arial"/>
            </a:rPr>
            <a:t>2022). </a:t>
          </a:r>
        </a:p>
      </dsp:txBody>
      <dsp:txXfrm>
        <a:off x="53973" y="373111"/>
        <a:ext cx="5107514" cy="997703"/>
      </dsp:txXfrm>
    </dsp:sp>
    <dsp:sp modelId="{9A6C3F33-AC97-4A92-848A-160B811AF94D}">
      <dsp:nvSpPr>
        <dsp:cNvPr id="0" name=""/>
        <dsp:cNvSpPr/>
      </dsp:nvSpPr>
      <dsp:spPr>
        <a:xfrm>
          <a:off x="0" y="1485268"/>
          <a:ext cx="5215460" cy="1105649"/>
        </a:xfrm>
        <a:prstGeom prst="roundRect">
          <a:avLst/>
        </a:prstGeom>
        <a:gradFill rotWithShape="0">
          <a:gsLst>
            <a:gs pos="0">
              <a:schemeClr val="accent2">
                <a:hueOff val="10040990"/>
                <a:satOff val="-126"/>
                <a:lumOff val="3137"/>
                <a:alphaOff val="0"/>
                <a:satMod val="103000"/>
                <a:lumMod val="102000"/>
                <a:tint val="94000"/>
              </a:schemeClr>
            </a:gs>
            <a:gs pos="50000">
              <a:schemeClr val="accent2">
                <a:hueOff val="10040990"/>
                <a:satOff val="-126"/>
                <a:lumOff val="3137"/>
                <a:alphaOff val="0"/>
                <a:satMod val="110000"/>
                <a:lumMod val="100000"/>
                <a:shade val="100000"/>
              </a:schemeClr>
            </a:gs>
            <a:gs pos="100000">
              <a:schemeClr val="accent2">
                <a:hueOff val="10040990"/>
                <a:satOff val="-126"/>
                <a:lumOff val="3137"/>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a:cs typeface="Arial"/>
            </a:rPr>
            <a:t>They might also face some slips and trips while working </a:t>
          </a:r>
        </a:p>
      </dsp:txBody>
      <dsp:txXfrm>
        <a:off x="53973" y="1539241"/>
        <a:ext cx="5107514" cy="997703"/>
      </dsp:txXfrm>
    </dsp:sp>
    <dsp:sp modelId="{571F57FD-CD0B-408B-BC2B-14B6BEE814AD}">
      <dsp:nvSpPr>
        <dsp:cNvPr id="0" name=""/>
        <dsp:cNvSpPr/>
      </dsp:nvSpPr>
      <dsp:spPr>
        <a:xfrm>
          <a:off x="0" y="2651398"/>
          <a:ext cx="5215460" cy="1105649"/>
        </a:xfrm>
        <a:prstGeom prst="roundRect">
          <a:avLst/>
        </a:prstGeom>
        <a:gradFill rotWithShape="0">
          <a:gsLst>
            <a:gs pos="0">
              <a:schemeClr val="accent2">
                <a:hueOff val="20081981"/>
                <a:satOff val="-252"/>
                <a:lumOff val="6275"/>
                <a:alphaOff val="0"/>
                <a:satMod val="103000"/>
                <a:lumMod val="102000"/>
                <a:tint val="94000"/>
              </a:schemeClr>
            </a:gs>
            <a:gs pos="50000">
              <a:schemeClr val="accent2">
                <a:hueOff val="20081981"/>
                <a:satOff val="-252"/>
                <a:lumOff val="6275"/>
                <a:alphaOff val="0"/>
                <a:satMod val="110000"/>
                <a:lumMod val="100000"/>
                <a:shade val="100000"/>
              </a:schemeClr>
            </a:gs>
            <a:gs pos="100000">
              <a:schemeClr val="accent2">
                <a:hueOff val="20081981"/>
                <a:satOff val="-252"/>
                <a:lumOff val="627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a:cs typeface="Arial"/>
            </a:rPr>
            <a:t>Problems from chemicals are also a risk for the housekeeping staff of Premier Inn </a:t>
          </a:r>
        </a:p>
      </dsp:txBody>
      <dsp:txXfrm>
        <a:off x="53973" y="2705371"/>
        <a:ext cx="5107514" cy="9977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1F408-1A05-4789-A623-BC4AD692D24A}">
      <dsp:nvSpPr>
        <dsp:cNvPr id="0" name=""/>
        <dsp:cNvSpPr/>
      </dsp:nvSpPr>
      <dsp:spPr>
        <a:xfrm>
          <a:off x="0" y="35537"/>
          <a:ext cx="5791200" cy="120334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There are several acts and regulations that should maintained by the hotel </a:t>
          </a:r>
        </a:p>
      </dsp:txBody>
      <dsp:txXfrm>
        <a:off x="58742" y="94279"/>
        <a:ext cx="5673716" cy="1085861"/>
      </dsp:txXfrm>
    </dsp:sp>
    <dsp:sp modelId="{BE6EFA9E-BB45-483D-93AE-0D1C1F66F26A}">
      <dsp:nvSpPr>
        <dsp:cNvPr id="0" name=""/>
        <dsp:cNvSpPr/>
      </dsp:nvSpPr>
      <dsp:spPr>
        <a:xfrm>
          <a:off x="0" y="1302242"/>
          <a:ext cx="5791200" cy="120334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Health and Safety at Work (1974) and Control of Substances Hazardous to Health Regulations (2002) must be maintained </a:t>
          </a:r>
        </a:p>
      </dsp:txBody>
      <dsp:txXfrm>
        <a:off x="58742" y="1360984"/>
        <a:ext cx="5673716" cy="1085861"/>
      </dsp:txXfrm>
    </dsp:sp>
    <dsp:sp modelId="{4E3FD1E5-0437-4994-95A5-08DC7ECA54D6}">
      <dsp:nvSpPr>
        <dsp:cNvPr id="0" name=""/>
        <dsp:cNvSpPr/>
      </dsp:nvSpPr>
      <dsp:spPr>
        <a:xfrm>
          <a:off x="0" y="2568947"/>
          <a:ext cx="5791200" cy="120334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They should also follow Control of Major Accident Hazards Regulations</a:t>
          </a:r>
          <a:r>
            <a:rPr lang="en-US" sz="2200" b="1" kern="1200" dirty="0"/>
            <a:t> </a:t>
          </a:r>
          <a:r>
            <a:rPr lang="en-US" sz="2200" kern="1200" dirty="0"/>
            <a:t>and Reporting of Injuries, and Diseases. </a:t>
          </a:r>
        </a:p>
      </dsp:txBody>
      <dsp:txXfrm>
        <a:off x="58742" y="2627689"/>
        <a:ext cx="5673716" cy="10858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98F0B-36FE-4E40-96C0-6C8F7D8270AA}">
      <dsp:nvSpPr>
        <dsp:cNvPr id="0" name=""/>
        <dsp:cNvSpPr/>
      </dsp:nvSpPr>
      <dsp:spPr>
        <a:xfrm>
          <a:off x="0" y="1694"/>
          <a:ext cx="5545867"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95CF260-27E5-4EFA-94A2-C4CD0A5B27C6}">
      <dsp:nvSpPr>
        <dsp:cNvPr id="0" name=""/>
        <dsp:cNvSpPr/>
      </dsp:nvSpPr>
      <dsp:spPr>
        <a:xfrm>
          <a:off x="0" y="1694"/>
          <a:ext cx="5545867" cy="1155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 housekeeping staff should be trained in the processes and tools </a:t>
          </a:r>
        </a:p>
      </dsp:txBody>
      <dsp:txXfrm>
        <a:off x="0" y="1694"/>
        <a:ext cx="5545867" cy="1155742"/>
      </dsp:txXfrm>
    </dsp:sp>
    <dsp:sp modelId="{6BA1A0DC-C06F-4B46-B598-9B8C92ECFAE0}">
      <dsp:nvSpPr>
        <dsp:cNvPr id="0" name=""/>
        <dsp:cNvSpPr/>
      </dsp:nvSpPr>
      <dsp:spPr>
        <a:xfrm>
          <a:off x="0" y="1157436"/>
          <a:ext cx="5545867"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CE255C7-D322-4BB8-B425-6AECBC29B76A}">
      <dsp:nvSpPr>
        <dsp:cNvPr id="0" name=""/>
        <dsp:cNvSpPr/>
      </dsp:nvSpPr>
      <dsp:spPr>
        <a:xfrm>
          <a:off x="0" y="1157436"/>
          <a:ext cx="5545867" cy="1155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They should know how to manage the operations of cleanliness and hygiene procedures </a:t>
          </a:r>
        </a:p>
      </dsp:txBody>
      <dsp:txXfrm>
        <a:off x="0" y="1157436"/>
        <a:ext cx="5545867" cy="1155742"/>
      </dsp:txXfrm>
    </dsp:sp>
    <dsp:sp modelId="{4783CF8B-B63C-48E4-BBAA-5636EA163AC1}">
      <dsp:nvSpPr>
        <dsp:cNvPr id="0" name=""/>
        <dsp:cNvSpPr/>
      </dsp:nvSpPr>
      <dsp:spPr>
        <a:xfrm>
          <a:off x="0" y="2313179"/>
          <a:ext cx="5545867"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8349CE5-D4A5-44BB-9A48-0DAE2F8885F5}">
      <dsp:nvSpPr>
        <dsp:cNvPr id="0" name=""/>
        <dsp:cNvSpPr/>
      </dsp:nvSpPr>
      <dsp:spPr>
        <a:xfrm>
          <a:off x="0" y="2313179"/>
          <a:ext cx="5545867" cy="1155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Checking all applications should also be done by them (Ryemead, 2022).</a:t>
          </a:r>
        </a:p>
      </dsp:txBody>
      <dsp:txXfrm>
        <a:off x="0" y="2313179"/>
        <a:ext cx="5545867" cy="11557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FDED00-A39E-4CE4-A43A-5196E6E2A327}">
      <dsp:nvSpPr>
        <dsp:cNvPr id="0" name=""/>
        <dsp:cNvSpPr/>
      </dsp:nvSpPr>
      <dsp:spPr>
        <a:xfrm>
          <a:off x="0" y="1736891"/>
          <a:ext cx="1943851" cy="123434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450EA6A-525C-48A5-9F91-018C1055E592}">
      <dsp:nvSpPr>
        <dsp:cNvPr id="0" name=""/>
        <dsp:cNvSpPr/>
      </dsp:nvSpPr>
      <dsp:spPr>
        <a:xfrm>
          <a:off x="215983" y="1942075"/>
          <a:ext cx="1943851" cy="123434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Arial" panose="020B0604020202020204" pitchFamily="34" charset="0"/>
              <a:cs typeface="Arial" panose="020B0604020202020204" pitchFamily="34" charset="0"/>
            </a:rPr>
            <a:t>Electrical and Fire safety should be considered by the management</a:t>
          </a:r>
        </a:p>
      </dsp:txBody>
      <dsp:txXfrm>
        <a:off x="252136" y="1978228"/>
        <a:ext cx="1871545" cy="1162039"/>
      </dsp:txXfrm>
    </dsp:sp>
    <dsp:sp modelId="{B73981C7-C144-4808-88A2-39D000EEFFC8}">
      <dsp:nvSpPr>
        <dsp:cNvPr id="0" name=""/>
        <dsp:cNvSpPr/>
      </dsp:nvSpPr>
      <dsp:spPr>
        <a:xfrm>
          <a:off x="2375818" y="1736891"/>
          <a:ext cx="1943851" cy="123434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D551B6E-B3FF-4F09-A59F-4D610A6A9E8E}">
      <dsp:nvSpPr>
        <dsp:cNvPr id="0" name=""/>
        <dsp:cNvSpPr/>
      </dsp:nvSpPr>
      <dsp:spPr>
        <a:xfrm>
          <a:off x="2591801" y="1942075"/>
          <a:ext cx="1943851" cy="123434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Arial" panose="020B0604020202020204" pitchFamily="34" charset="0"/>
              <a:cs typeface="Arial" panose="020B0604020202020204" pitchFamily="34" charset="0"/>
            </a:rPr>
            <a:t>Cleaning floors properly and keeping a checklist should be done (EHS, 2020).</a:t>
          </a:r>
        </a:p>
      </dsp:txBody>
      <dsp:txXfrm>
        <a:off x="2627954" y="1978228"/>
        <a:ext cx="1871545" cy="1162039"/>
      </dsp:txXfrm>
    </dsp:sp>
    <dsp:sp modelId="{85100E2C-C432-43C9-8FCB-89D3041A6C9A}">
      <dsp:nvSpPr>
        <dsp:cNvPr id="0" name=""/>
        <dsp:cNvSpPr/>
      </dsp:nvSpPr>
      <dsp:spPr>
        <a:xfrm>
          <a:off x="4751637" y="1736891"/>
          <a:ext cx="1943851" cy="123434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35987AF-CA2D-4909-B8DF-06DB3B0F2627}">
      <dsp:nvSpPr>
        <dsp:cNvPr id="0" name=""/>
        <dsp:cNvSpPr/>
      </dsp:nvSpPr>
      <dsp:spPr>
        <a:xfrm>
          <a:off x="4967620" y="1942075"/>
          <a:ext cx="1943851" cy="123434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Arial" panose="020B0604020202020204" pitchFamily="34" charset="0"/>
              <a:cs typeface="Arial" panose="020B0604020202020204" pitchFamily="34" charset="0"/>
            </a:rPr>
            <a:t>The seven principles of cleaning must be maintained (Mahlaha, 2020). </a:t>
          </a:r>
        </a:p>
      </dsp:txBody>
      <dsp:txXfrm>
        <a:off x="5003773" y="1978228"/>
        <a:ext cx="1871545" cy="11620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3C0404-8586-46CB-98CC-FCFDE88B2427}">
      <dsp:nvSpPr>
        <dsp:cNvPr id="0" name=""/>
        <dsp:cNvSpPr/>
      </dsp:nvSpPr>
      <dsp:spPr>
        <a:xfrm>
          <a:off x="433" y="682459"/>
          <a:ext cx="1754746" cy="2105696"/>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3330" tIns="0" rIns="173330" bIns="330200" numCol="1" spcCol="1270" anchor="t" anchorCtr="0">
          <a:noAutofit/>
        </a:bodyPr>
        <a:lstStyle/>
        <a:p>
          <a:pPr marL="0" lvl="0" indent="0" algn="l" defTabSz="533400">
            <a:lnSpc>
              <a:spcPct val="90000"/>
            </a:lnSpc>
            <a:spcBef>
              <a:spcPct val="0"/>
            </a:spcBef>
            <a:spcAft>
              <a:spcPct val="35000"/>
            </a:spcAft>
            <a:buNone/>
          </a:pPr>
          <a:r>
            <a:rPr lang="en-US" sz="1200" kern="1200"/>
            <a:t>The housekeeping staff should ventilate the rooms and put away the used lines </a:t>
          </a:r>
        </a:p>
      </dsp:txBody>
      <dsp:txXfrm>
        <a:off x="433" y="1524738"/>
        <a:ext cx="1754746" cy="1263417"/>
      </dsp:txXfrm>
    </dsp:sp>
    <dsp:sp modelId="{8BAD7CE6-F8B7-4386-8413-97C68609DC57}">
      <dsp:nvSpPr>
        <dsp:cNvPr id="0" name=""/>
        <dsp:cNvSpPr/>
      </dsp:nvSpPr>
      <dsp:spPr>
        <a:xfrm>
          <a:off x="433" y="682459"/>
          <a:ext cx="1754746" cy="842278"/>
        </a:xfrm>
        <a:prstGeom prst="rect">
          <a:avLst/>
        </a:prstGeom>
        <a:noFill/>
        <a:ln>
          <a:noFill/>
        </a:ln>
        <a:effectLst/>
        <a:scene3d>
          <a:camera prst="orthographicFront"/>
          <a:lightRig rig="threePt" dir="t">
            <a:rot lat="0" lon="0" rev="7500000"/>
          </a:lightRig>
        </a:scene3d>
        <a:sp3d/>
      </dsp:spPr>
      <dsp:style>
        <a:lnRef idx="0">
          <a:scrgbClr r="0" g="0" b="0"/>
        </a:lnRef>
        <a:fillRef idx="1">
          <a:scrgbClr r="0" g="0" b="0"/>
        </a:fillRef>
        <a:effectRef idx="2">
          <a:scrgbClr r="0" g="0" b="0"/>
        </a:effectRef>
        <a:fontRef idx="minor">
          <a:schemeClr val="lt1"/>
        </a:fontRef>
      </dsp:style>
      <dsp:txBody>
        <a:bodyPr spcFirstLastPara="0" vert="horz" wrap="square" lIns="173330" tIns="165100" rIns="173330" bIns="165100" numCol="1" spcCol="1270" anchor="ctr" anchorCtr="0">
          <a:noAutofit/>
        </a:bodyPr>
        <a:lstStyle/>
        <a:p>
          <a:pPr marL="0" lvl="0" indent="0" algn="l" defTabSz="1600200">
            <a:lnSpc>
              <a:spcPct val="90000"/>
            </a:lnSpc>
            <a:spcBef>
              <a:spcPct val="0"/>
            </a:spcBef>
            <a:spcAft>
              <a:spcPct val="35000"/>
            </a:spcAft>
            <a:buNone/>
          </a:pPr>
          <a:r>
            <a:rPr lang="en-US" sz="3600" kern="1200"/>
            <a:t>01</a:t>
          </a:r>
          <a:endParaRPr lang="en-US" sz="3600" kern="1200" dirty="0"/>
        </a:p>
      </dsp:txBody>
      <dsp:txXfrm>
        <a:off x="433" y="682459"/>
        <a:ext cx="1754746" cy="842278"/>
      </dsp:txXfrm>
    </dsp:sp>
    <dsp:sp modelId="{8C472775-7424-418C-8592-72085CEEEF86}">
      <dsp:nvSpPr>
        <dsp:cNvPr id="0" name=""/>
        <dsp:cNvSpPr/>
      </dsp:nvSpPr>
      <dsp:spPr>
        <a:xfrm>
          <a:off x="1895560" y="682459"/>
          <a:ext cx="1754746" cy="2105696"/>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3330" tIns="0" rIns="173330" bIns="330200" numCol="1" spcCol="1270" anchor="t" anchorCtr="0">
          <a:noAutofit/>
        </a:bodyPr>
        <a:lstStyle/>
        <a:p>
          <a:pPr marL="0" lvl="0" indent="0" algn="l" defTabSz="533400">
            <a:lnSpc>
              <a:spcPct val="90000"/>
            </a:lnSpc>
            <a:spcBef>
              <a:spcPct val="0"/>
            </a:spcBef>
            <a:spcAft>
              <a:spcPct val="35000"/>
            </a:spcAft>
            <a:buNone/>
          </a:pPr>
          <a:r>
            <a:rPr lang="en-US" sz="1200" kern="1200"/>
            <a:t>They should clean the floors, beds and other supplies and put new materials</a:t>
          </a:r>
        </a:p>
      </dsp:txBody>
      <dsp:txXfrm>
        <a:off x="1895560" y="1524738"/>
        <a:ext cx="1754746" cy="1263417"/>
      </dsp:txXfrm>
    </dsp:sp>
    <dsp:sp modelId="{9363F3C6-A141-4961-80D1-371185AF2493}">
      <dsp:nvSpPr>
        <dsp:cNvPr id="0" name=""/>
        <dsp:cNvSpPr/>
      </dsp:nvSpPr>
      <dsp:spPr>
        <a:xfrm>
          <a:off x="1895560" y="682459"/>
          <a:ext cx="1754746" cy="842278"/>
        </a:xfrm>
        <a:prstGeom prst="rect">
          <a:avLst/>
        </a:prstGeom>
        <a:noFill/>
        <a:ln>
          <a:noFill/>
        </a:ln>
        <a:effectLst/>
        <a:scene3d>
          <a:camera prst="orthographicFront"/>
          <a:lightRig rig="threePt" dir="t">
            <a:rot lat="0" lon="0" rev="7500000"/>
          </a:lightRig>
        </a:scene3d>
        <a:sp3d/>
      </dsp:spPr>
      <dsp:style>
        <a:lnRef idx="0">
          <a:scrgbClr r="0" g="0" b="0"/>
        </a:lnRef>
        <a:fillRef idx="1">
          <a:scrgbClr r="0" g="0" b="0"/>
        </a:fillRef>
        <a:effectRef idx="2">
          <a:scrgbClr r="0" g="0" b="0"/>
        </a:effectRef>
        <a:fontRef idx="minor">
          <a:schemeClr val="lt1"/>
        </a:fontRef>
      </dsp:style>
      <dsp:txBody>
        <a:bodyPr spcFirstLastPara="0" vert="horz" wrap="square" lIns="173330" tIns="165100" rIns="173330" bIns="165100" numCol="1" spcCol="1270" anchor="ctr" anchorCtr="0">
          <a:noAutofit/>
        </a:bodyPr>
        <a:lstStyle/>
        <a:p>
          <a:pPr marL="0" lvl="0" indent="0" algn="l" defTabSz="1600200">
            <a:lnSpc>
              <a:spcPct val="90000"/>
            </a:lnSpc>
            <a:spcBef>
              <a:spcPct val="0"/>
            </a:spcBef>
            <a:spcAft>
              <a:spcPct val="35000"/>
            </a:spcAft>
            <a:buNone/>
          </a:pPr>
          <a:r>
            <a:rPr lang="en-US" sz="3600" kern="1200"/>
            <a:t>02</a:t>
          </a:r>
        </a:p>
      </dsp:txBody>
      <dsp:txXfrm>
        <a:off x="1895560" y="682459"/>
        <a:ext cx="1754746" cy="842278"/>
      </dsp:txXfrm>
    </dsp:sp>
    <dsp:sp modelId="{D6CE4AEF-99E6-428F-BB7E-440B70289C45}">
      <dsp:nvSpPr>
        <dsp:cNvPr id="0" name=""/>
        <dsp:cNvSpPr/>
      </dsp:nvSpPr>
      <dsp:spPr>
        <a:xfrm>
          <a:off x="3790686" y="682459"/>
          <a:ext cx="1754746" cy="2105696"/>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3330" tIns="0" rIns="173330" bIns="330200" numCol="1" spcCol="1270" anchor="t" anchorCtr="0">
          <a:noAutofit/>
        </a:bodyPr>
        <a:lstStyle/>
        <a:p>
          <a:pPr marL="0" lvl="0" indent="0" algn="l" defTabSz="533400">
            <a:lnSpc>
              <a:spcPct val="90000"/>
            </a:lnSpc>
            <a:spcBef>
              <a:spcPct val="0"/>
            </a:spcBef>
            <a:spcAft>
              <a:spcPct val="35000"/>
            </a:spcAft>
            <a:buNone/>
          </a:pPr>
          <a:r>
            <a:rPr lang="en-US" sz="1200" kern="1200"/>
            <a:t>Chemicals should be used to clean and sanitisation should be done (PrenoHQ, 2024). </a:t>
          </a:r>
        </a:p>
      </dsp:txBody>
      <dsp:txXfrm>
        <a:off x="3790686" y="1524738"/>
        <a:ext cx="1754746" cy="1263417"/>
      </dsp:txXfrm>
    </dsp:sp>
    <dsp:sp modelId="{96D60A87-F1E5-4917-B120-87867194AE2A}">
      <dsp:nvSpPr>
        <dsp:cNvPr id="0" name=""/>
        <dsp:cNvSpPr/>
      </dsp:nvSpPr>
      <dsp:spPr>
        <a:xfrm>
          <a:off x="3790686" y="682459"/>
          <a:ext cx="1754746" cy="842278"/>
        </a:xfrm>
        <a:prstGeom prst="rect">
          <a:avLst/>
        </a:prstGeom>
        <a:noFill/>
        <a:ln>
          <a:noFill/>
        </a:ln>
        <a:effectLst/>
        <a:scene3d>
          <a:camera prst="orthographicFront"/>
          <a:lightRig rig="threePt" dir="t">
            <a:rot lat="0" lon="0" rev="7500000"/>
          </a:lightRig>
        </a:scene3d>
        <a:sp3d/>
      </dsp:spPr>
      <dsp:style>
        <a:lnRef idx="0">
          <a:scrgbClr r="0" g="0" b="0"/>
        </a:lnRef>
        <a:fillRef idx="1">
          <a:scrgbClr r="0" g="0" b="0"/>
        </a:fillRef>
        <a:effectRef idx="2">
          <a:scrgbClr r="0" g="0" b="0"/>
        </a:effectRef>
        <a:fontRef idx="minor">
          <a:schemeClr val="lt1"/>
        </a:fontRef>
      </dsp:style>
      <dsp:txBody>
        <a:bodyPr spcFirstLastPara="0" vert="horz" wrap="square" lIns="173330" tIns="165100" rIns="173330" bIns="165100" numCol="1" spcCol="1270" anchor="ctr" anchorCtr="0">
          <a:noAutofit/>
        </a:bodyPr>
        <a:lstStyle/>
        <a:p>
          <a:pPr marL="0" lvl="0" indent="0" algn="l" defTabSz="1600200">
            <a:lnSpc>
              <a:spcPct val="90000"/>
            </a:lnSpc>
            <a:spcBef>
              <a:spcPct val="0"/>
            </a:spcBef>
            <a:spcAft>
              <a:spcPct val="35000"/>
            </a:spcAft>
            <a:buNone/>
          </a:pPr>
          <a:r>
            <a:rPr lang="en-US" sz="3600" kern="1200"/>
            <a:t>03</a:t>
          </a:r>
        </a:p>
      </dsp:txBody>
      <dsp:txXfrm>
        <a:off x="3790686" y="682459"/>
        <a:ext cx="1754746" cy="8422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0F892-09D8-4C24-BF14-B3257A7E4D26}">
      <dsp:nvSpPr>
        <dsp:cNvPr id="0" name=""/>
        <dsp:cNvSpPr/>
      </dsp:nvSpPr>
      <dsp:spPr>
        <a:xfrm>
          <a:off x="1116801" y="1850"/>
          <a:ext cx="5166822" cy="122155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err="1">
              <a:latin typeface="Arial" panose="020B0604020202020204" pitchFamily="34" charset="0"/>
              <a:cs typeface="Arial" panose="020B0604020202020204" pitchFamily="34" charset="0"/>
            </a:rPr>
            <a:t>Microfibre</a:t>
          </a:r>
          <a:r>
            <a:rPr lang="en-US" sz="1800" kern="1200" dirty="0">
              <a:latin typeface="Arial" panose="020B0604020202020204" pitchFamily="34" charset="0"/>
              <a:cs typeface="Arial" panose="020B0604020202020204" pitchFamily="34" charset="0"/>
            </a:rPr>
            <a:t> cloth must be used by the housekeeping staff </a:t>
          </a:r>
        </a:p>
      </dsp:txBody>
      <dsp:txXfrm>
        <a:off x="1176432" y="61481"/>
        <a:ext cx="5047560" cy="1102295"/>
      </dsp:txXfrm>
    </dsp:sp>
    <dsp:sp modelId="{054DEC34-04AC-43E2-AB53-BA91317445F9}">
      <dsp:nvSpPr>
        <dsp:cNvPr id="0" name=""/>
        <dsp:cNvSpPr/>
      </dsp:nvSpPr>
      <dsp:spPr>
        <a:xfrm>
          <a:off x="1116801" y="1284485"/>
          <a:ext cx="5986704" cy="1221557"/>
        </a:xfrm>
        <a:prstGeom prst="roundRect">
          <a:avLst/>
        </a:prstGeom>
        <a:gradFill rotWithShape="0">
          <a:gsLst>
            <a:gs pos="0">
              <a:schemeClr val="accent2">
                <a:hueOff val="10040990"/>
                <a:satOff val="-126"/>
                <a:lumOff val="3137"/>
                <a:alphaOff val="0"/>
                <a:satMod val="103000"/>
                <a:lumMod val="102000"/>
                <a:tint val="94000"/>
              </a:schemeClr>
            </a:gs>
            <a:gs pos="50000">
              <a:schemeClr val="accent2">
                <a:hueOff val="10040990"/>
                <a:satOff val="-126"/>
                <a:lumOff val="3137"/>
                <a:alphaOff val="0"/>
                <a:satMod val="110000"/>
                <a:lumMod val="100000"/>
                <a:shade val="100000"/>
              </a:schemeClr>
            </a:gs>
            <a:gs pos="100000">
              <a:schemeClr val="accent2">
                <a:hueOff val="10040990"/>
                <a:satOff val="-126"/>
                <a:lumOff val="3137"/>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Various brushes should also be used</a:t>
          </a:r>
        </a:p>
      </dsp:txBody>
      <dsp:txXfrm>
        <a:off x="1176432" y="1344116"/>
        <a:ext cx="5867442" cy="1102295"/>
      </dsp:txXfrm>
    </dsp:sp>
    <dsp:sp modelId="{FAF119AF-BFB2-41C9-B508-0EE370175954}">
      <dsp:nvSpPr>
        <dsp:cNvPr id="0" name=""/>
        <dsp:cNvSpPr/>
      </dsp:nvSpPr>
      <dsp:spPr>
        <a:xfrm>
          <a:off x="1116801" y="2567120"/>
          <a:ext cx="6480911" cy="1221557"/>
        </a:xfrm>
        <a:prstGeom prst="roundRect">
          <a:avLst/>
        </a:prstGeom>
        <a:gradFill rotWithShape="0">
          <a:gsLst>
            <a:gs pos="0">
              <a:schemeClr val="accent2">
                <a:hueOff val="20081981"/>
                <a:satOff val="-252"/>
                <a:lumOff val="6275"/>
                <a:alphaOff val="0"/>
                <a:satMod val="103000"/>
                <a:lumMod val="102000"/>
                <a:tint val="94000"/>
              </a:schemeClr>
            </a:gs>
            <a:gs pos="50000">
              <a:schemeClr val="accent2">
                <a:hueOff val="20081981"/>
                <a:satOff val="-252"/>
                <a:lumOff val="6275"/>
                <a:alphaOff val="0"/>
                <a:satMod val="110000"/>
                <a:lumMod val="100000"/>
                <a:shade val="100000"/>
              </a:schemeClr>
            </a:gs>
            <a:gs pos="100000">
              <a:schemeClr val="accent2">
                <a:hueOff val="20081981"/>
                <a:satOff val="-252"/>
                <a:lumOff val="627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Vacuum cleaners, floor scrubbers, polishing machines, and steam </a:t>
          </a:r>
          <a:r>
            <a:rPr lang="en-US" sz="1800" kern="1200" dirty="0" err="1">
              <a:latin typeface="Arial" panose="020B0604020202020204" pitchFamily="34" charset="0"/>
              <a:cs typeface="Arial" panose="020B0604020202020204" pitchFamily="34" charset="0"/>
            </a:rPr>
            <a:t>vapour</a:t>
          </a:r>
          <a:r>
            <a:rPr lang="en-US" sz="1800" kern="1200" dirty="0">
              <a:latin typeface="Arial" panose="020B0604020202020204" pitchFamily="34" charset="0"/>
              <a:cs typeface="Arial" panose="020B0604020202020204" pitchFamily="34" charset="0"/>
            </a:rPr>
            <a:t> machines should be used as mechanical equipment (</a:t>
          </a:r>
          <a:r>
            <a:rPr lang="en-US" sz="1800" kern="1200" dirty="0" err="1">
              <a:latin typeface="Arial" panose="020B0604020202020204" pitchFamily="34" charset="0"/>
              <a:cs typeface="Arial" panose="020B0604020202020204" pitchFamily="34" charset="0"/>
            </a:rPr>
            <a:t>DuplexCleaning</a:t>
          </a:r>
          <a:r>
            <a:rPr lang="en-US" sz="1800" kern="1200" dirty="0">
              <a:latin typeface="Arial" panose="020B0604020202020204" pitchFamily="34" charset="0"/>
              <a:cs typeface="Arial" panose="020B0604020202020204" pitchFamily="34" charset="0"/>
            </a:rPr>
            <a:t>, 2024).</a:t>
          </a:r>
        </a:p>
      </dsp:txBody>
      <dsp:txXfrm>
        <a:off x="1176432" y="2626751"/>
        <a:ext cx="6361649" cy="11022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0D5A3-014C-4A43-9391-DF09FE377459}">
      <dsp:nvSpPr>
        <dsp:cNvPr id="0" name=""/>
        <dsp:cNvSpPr/>
      </dsp:nvSpPr>
      <dsp:spPr>
        <a:xfrm>
          <a:off x="0" y="2532"/>
          <a:ext cx="5545867" cy="1114863"/>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latin typeface="Arial" panose="020B0604020202020204" pitchFamily="34" charset="0"/>
              <a:cs typeface="Arial" panose="020B0604020202020204" pitchFamily="34" charset="0"/>
            </a:rPr>
            <a:t>Many hazards are faced by the housekeeping staff of Premier Inn </a:t>
          </a:r>
        </a:p>
      </dsp:txBody>
      <dsp:txXfrm>
        <a:off x="54423" y="56955"/>
        <a:ext cx="5437021" cy="1006017"/>
      </dsp:txXfrm>
    </dsp:sp>
    <dsp:sp modelId="{AB7044F7-44FC-43CE-8A51-044E29F682F5}">
      <dsp:nvSpPr>
        <dsp:cNvPr id="0" name=""/>
        <dsp:cNvSpPr/>
      </dsp:nvSpPr>
      <dsp:spPr>
        <a:xfrm>
          <a:off x="0" y="1177876"/>
          <a:ext cx="5545867" cy="1114863"/>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latin typeface="Arial" panose="020B0604020202020204" pitchFamily="34" charset="0"/>
              <a:cs typeface="Arial" panose="020B0604020202020204" pitchFamily="34" charset="0"/>
            </a:rPr>
            <a:t>Fire hazards, electrical hazards, falling objects etc. are some hazards </a:t>
          </a:r>
        </a:p>
      </dsp:txBody>
      <dsp:txXfrm>
        <a:off x="54423" y="1232299"/>
        <a:ext cx="5437021" cy="1006017"/>
      </dsp:txXfrm>
    </dsp:sp>
    <dsp:sp modelId="{CB83306A-79C1-4432-A621-AD2C4DBB58C9}">
      <dsp:nvSpPr>
        <dsp:cNvPr id="0" name=""/>
        <dsp:cNvSpPr/>
      </dsp:nvSpPr>
      <dsp:spPr>
        <a:xfrm>
          <a:off x="0" y="2353219"/>
          <a:ext cx="5545867" cy="1114863"/>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latin typeface="Arial" panose="020B0604020202020204" pitchFamily="34" charset="0"/>
              <a:cs typeface="Arial" panose="020B0604020202020204" pitchFamily="34" charset="0"/>
            </a:rPr>
            <a:t>These should be maintained by the management of Premier Inn to avoid health hazards (EcoOnline, 2023). </a:t>
          </a:r>
        </a:p>
      </dsp:txBody>
      <dsp:txXfrm>
        <a:off x="54423" y="2407642"/>
        <a:ext cx="5437021" cy="100601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A5A8A-CE8B-4084-A462-D5624D74A56C}">
      <dsp:nvSpPr>
        <dsp:cNvPr id="0" name=""/>
        <dsp:cNvSpPr/>
      </dsp:nvSpPr>
      <dsp:spPr>
        <a:xfrm>
          <a:off x="0" y="387"/>
          <a:ext cx="5904056" cy="90686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437C2A2-4C58-4B6D-A530-536E9BF2451E}">
      <dsp:nvSpPr>
        <dsp:cNvPr id="0" name=""/>
        <dsp:cNvSpPr/>
      </dsp:nvSpPr>
      <dsp:spPr>
        <a:xfrm>
          <a:off x="274325" y="204431"/>
          <a:ext cx="498773" cy="4987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2E5DCAF1-4184-40BE-BB36-14BC86CA287C}">
      <dsp:nvSpPr>
        <dsp:cNvPr id="0" name=""/>
        <dsp:cNvSpPr/>
      </dsp:nvSpPr>
      <dsp:spPr>
        <a:xfrm>
          <a:off x="1047424" y="387"/>
          <a:ext cx="4856631" cy="906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76" tIns="95976" rIns="95976" bIns="95976" numCol="1" spcCol="1270" anchor="ctr" anchorCtr="0">
          <a:noAutofit/>
        </a:bodyPr>
        <a:lstStyle/>
        <a:p>
          <a:pPr marL="0" lvl="0" indent="0" algn="l" defTabSz="666750">
            <a:lnSpc>
              <a:spcPct val="100000"/>
            </a:lnSpc>
            <a:spcBef>
              <a:spcPct val="0"/>
            </a:spcBef>
            <a:spcAft>
              <a:spcPct val="35000"/>
            </a:spcAft>
            <a:buNone/>
          </a:pPr>
          <a:r>
            <a:rPr lang="en-US" sz="1500" kern="1200"/>
            <a:t>To prevent fire and electrical hazards loose wires should be avoided and fire extinguishers should be there</a:t>
          </a:r>
        </a:p>
      </dsp:txBody>
      <dsp:txXfrm>
        <a:off x="1047424" y="387"/>
        <a:ext cx="4856631" cy="906860"/>
      </dsp:txXfrm>
    </dsp:sp>
    <dsp:sp modelId="{71AE77E5-9F3F-4A11-B9F8-E58092D56D6B}">
      <dsp:nvSpPr>
        <dsp:cNvPr id="0" name=""/>
        <dsp:cNvSpPr/>
      </dsp:nvSpPr>
      <dsp:spPr>
        <a:xfrm>
          <a:off x="0" y="1133963"/>
          <a:ext cx="5904056" cy="90686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FEFC40A0-DFF2-4277-A25A-48C88CDC8F86}">
      <dsp:nvSpPr>
        <dsp:cNvPr id="0" name=""/>
        <dsp:cNvSpPr/>
      </dsp:nvSpPr>
      <dsp:spPr>
        <a:xfrm>
          <a:off x="274325" y="1338007"/>
          <a:ext cx="498773" cy="4987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26317A8-374D-4C49-AE29-61DEBF188F44}">
      <dsp:nvSpPr>
        <dsp:cNvPr id="0" name=""/>
        <dsp:cNvSpPr/>
      </dsp:nvSpPr>
      <dsp:spPr>
        <a:xfrm>
          <a:off x="1047424" y="1133963"/>
          <a:ext cx="4856631" cy="906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76" tIns="95976" rIns="95976" bIns="95976" numCol="1" spcCol="1270" anchor="ctr" anchorCtr="0">
          <a:noAutofit/>
        </a:bodyPr>
        <a:lstStyle/>
        <a:p>
          <a:pPr marL="0" lvl="0" indent="0" algn="l" defTabSz="666750">
            <a:lnSpc>
              <a:spcPct val="100000"/>
            </a:lnSpc>
            <a:spcBef>
              <a:spcPct val="0"/>
            </a:spcBef>
            <a:spcAft>
              <a:spcPct val="35000"/>
            </a:spcAft>
            <a:buNone/>
          </a:pPr>
          <a:r>
            <a:rPr lang="en-US" sz="1500" kern="1200"/>
            <a:t>To reduce the rate of staff injury the causes of injuries should be reported and training should be provided (CCOHS, 2023). </a:t>
          </a:r>
        </a:p>
      </dsp:txBody>
      <dsp:txXfrm>
        <a:off x="1047424" y="1133963"/>
        <a:ext cx="4856631" cy="906860"/>
      </dsp:txXfrm>
    </dsp:sp>
    <dsp:sp modelId="{EB795ABA-B288-4D6E-AAB1-922891B2AD56}">
      <dsp:nvSpPr>
        <dsp:cNvPr id="0" name=""/>
        <dsp:cNvSpPr/>
      </dsp:nvSpPr>
      <dsp:spPr>
        <a:xfrm>
          <a:off x="0" y="2267539"/>
          <a:ext cx="5904056" cy="90686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0B53FBC-962F-4B3E-BDCD-AFC1B3ADF5E2}">
      <dsp:nvSpPr>
        <dsp:cNvPr id="0" name=""/>
        <dsp:cNvSpPr/>
      </dsp:nvSpPr>
      <dsp:spPr>
        <a:xfrm>
          <a:off x="274325" y="2471583"/>
          <a:ext cx="498773" cy="4987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F531E54B-B136-4E75-8A7B-67643D7E7543}">
      <dsp:nvSpPr>
        <dsp:cNvPr id="0" name=""/>
        <dsp:cNvSpPr/>
      </dsp:nvSpPr>
      <dsp:spPr>
        <a:xfrm>
          <a:off x="1047424" y="2267539"/>
          <a:ext cx="4856631" cy="906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76" tIns="95976" rIns="95976" bIns="95976" numCol="1" spcCol="1270" anchor="ctr" anchorCtr="0">
          <a:noAutofit/>
        </a:bodyPr>
        <a:lstStyle/>
        <a:p>
          <a:pPr marL="0" lvl="0" indent="0" algn="l" defTabSz="666750">
            <a:lnSpc>
              <a:spcPct val="100000"/>
            </a:lnSpc>
            <a:spcBef>
              <a:spcPct val="0"/>
            </a:spcBef>
            <a:spcAft>
              <a:spcPct val="35000"/>
            </a:spcAft>
            <a:buNone/>
          </a:pPr>
          <a:r>
            <a:rPr lang="en-US" sz="1500" kern="1200"/>
            <a:t>Storing should be done in a better way and any objects hitting staff should be fixed. </a:t>
          </a:r>
        </a:p>
      </dsp:txBody>
      <dsp:txXfrm>
        <a:off x="1047424" y="2267539"/>
        <a:ext cx="4856631" cy="9068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BA95C-B629-4B5F-9DB5-AD0B6775804C}">
      <dsp:nvSpPr>
        <dsp:cNvPr id="0" name=""/>
        <dsp:cNvSpPr/>
      </dsp:nvSpPr>
      <dsp:spPr>
        <a:xfrm>
          <a:off x="0" y="1760623"/>
          <a:ext cx="1783871" cy="113275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5431E43-F095-4327-8C90-3BC5A87C038E}">
      <dsp:nvSpPr>
        <dsp:cNvPr id="0" name=""/>
        <dsp:cNvSpPr/>
      </dsp:nvSpPr>
      <dsp:spPr>
        <a:xfrm>
          <a:off x="198207" y="1948920"/>
          <a:ext cx="1783871" cy="1132758"/>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The presentation discussed a training program for Premier Inn's housekeeping staff </a:t>
          </a:r>
        </a:p>
      </dsp:txBody>
      <dsp:txXfrm>
        <a:off x="231384" y="1982097"/>
        <a:ext cx="1717517" cy="1066404"/>
      </dsp:txXfrm>
    </dsp:sp>
    <dsp:sp modelId="{CAA2FC6B-45E7-4CC1-BD6B-5259120DE393}">
      <dsp:nvSpPr>
        <dsp:cNvPr id="0" name=""/>
        <dsp:cNvSpPr/>
      </dsp:nvSpPr>
      <dsp:spPr>
        <a:xfrm>
          <a:off x="2180288" y="1760623"/>
          <a:ext cx="1783871" cy="113275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22144044-4689-43B6-A2A3-E9F9F4063F54}">
      <dsp:nvSpPr>
        <dsp:cNvPr id="0" name=""/>
        <dsp:cNvSpPr/>
      </dsp:nvSpPr>
      <dsp:spPr>
        <a:xfrm>
          <a:off x="2378496" y="1948920"/>
          <a:ext cx="1783871" cy="1132758"/>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They must avoid the hazards and risk and keep the premises clean and safe</a:t>
          </a:r>
        </a:p>
      </dsp:txBody>
      <dsp:txXfrm>
        <a:off x="2411673" y="1982097"/>
        <a:ext cx="1717517" cy="1066404"/>
      </dsp:txXfrm>
    </dsp:sp>
    <dsp:sp modelId="{5C44FE0D-63C8-4862-99CC-8C0F3652F390}">
      <dsp:nvSpPr>
        <dsp:cNvPr id="0" name=""/>
        <dsp:cNvSpPr/>
      </dsp:nvSpPr>
      <dsp:spPr>
        <a:xfrm>
          <a:off x="4360576" y="1760623"/>
          <a:ext cx="1783871" cy="113275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3C47A6A-ABE2-426F-8759-FA5E07665670}">
      <dsp:nvSpPr>
        <dsp:cNvPr id="0" name=""/>
        <dsp:cNvSpPr/>
      </dsp:nvSpPr>
      <dsp:spPr>
        <a:xfrm>
          <a:off x="4558784" y="1948920"/>
          <a:ext cx="1783871" cy="1132758"/>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There are various tools and measures for this have been discussed. </a:t>
          </a:r>
        </a:p>
      </dsp:txBody>
      <dsp:txXfrm>
        <a:off x="4591961" y="1982097"/>
        <a:ext cx="1717517" cy="106640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5E204-74C5-47E9-BAED-B801E66D6755}">
      <dsp:nvSpPr>
        <dsp:cNvPr id="0" name=""/>
        <dsp:cNvSpPr/>
      </dsp:nvSpPr>
      <dsp:spPr>
        <a:xfrm>
          <a:off x="0" y="46244"/>
          <a:ext cx="11476007" cy="656369"/>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CCOHS (2023) </a:t>
          </a:r>
          <a:r>
            <a:rPr lang="en-US" sz="1200" i="1" kern="1200"/>
            <a:t>Hotel Housekeeping</a:t>
          </a:r>
          <a:r>
            <a:rPr lang="en-US" sz="1200" kern="1200"/>
            <a:t>, </a:t>
          </a:r>
          <a:r>
            <a:rPr lang="en-US" sz="1200" i="1" kern="1200"/>
            <a:t>Canadian Centre for Occupational Health and Safety</a:t>
          </a:r>
          <a:r>
            <a:rPr lang="en-US" sz="1200" kern="1200"/>
            <a:t>. Available at: </a:t>
          </a:r>
          <a:r>
            <a:rPr lang="en-US" sz="1200" kern="1200">
              <a:hlinkClick xmlns:r="http://schemas.openxmlformats.org/officeDocument/2006/relationships" r:id="rId1">
                <a:extLst>
                  <a:ext uri="{A12FA001-AC4F-418D-AE19-62706E023703}">
                    <ahyp:hlinkClr xmlns:ahyp="http://schemas.microsoft.com/office/drawing/2018/hyperlinkcolor" val="tx"/>
                  </a:ext>
                </a:extLst>
              </a:hlinkClick>
            </a:rPr>
            <a:t>https://www.ccohs.ca/oshanswers/occup_workplace/hotel_housekeeping.html</a:t>
          </a:r>
          <a:r>
            <a:rPr lang="en-US" sz="1200" kern="1200"/>
            <a:t> (Accessed: 07 February 2024). </a:t>
          </a:r>
        </a:p>
      </dsp:txBody>
      <dsp:txXfrm>
        <a:off x="32041" y="78285"/>
        <a:ext cx="11411925" cy="592287"/>
      </dsp:txXfrm>
    </dsp:sp>
    <dsp:sp modelId="{E25853D2-089A-4965-ADF4-086E246559A0}">
      <dsp:nvSpPr>
        <dsp:cNvPr id="0" name=""/>
        <dsp:cNvSpPr/>
      </dsp:nvSpPr>
      <dsp:spPr>
        <a:xfrm>
          <a:off x="0" y="737174"/>
          <a:ext cx="11476007" cy="656369"/>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Chela-Alvarez, X., Bulilete, O., Garcia-Illan, E., Vidal-Thomàs, M. and Llobera, J., (2022). Hotel housekeepers and occupational health: experiences and perceived risks. Annals of occupational and environmental medicine, 34. </a:t>
          </a:r>
          <a:r>
            <a:rPr lang="en-US" sz="1200" kern="1200">
              <a:latin typeface="Arial" panose="020B0604020202020204" pitchFamily="34" charset="0"/>
              <a:cs typeface="Arial" panose="020B0604020202020204" pitchFamily="34" charset="0"/>
              <a:hlinkClick xmlns:r="http://schemas.openxmlformats.org/officeDocument/2006/relationships" r:id="rId2">
                <a:extLst>
                  <a:ext uri="{A12FA001-AC4F-418D-AE19-62706E023703}">
                    <ahyp:hlinkClr xmlns:ahyp="http://schemas.microsoft.com/office/drawing/2018/hyperlinkcolor" val="tx"/>
                  </a:ext>
                </a:extLst>
              </a:hlinkClick>
            </a:rPr>
            <a:t>https://www.ncbi.nlm.nih.gov/pmc/articles/PMC9685295/</a:t>
          </a:r>
          <a:endParaRPr lang="en-US" sz="1200" kern="1200" dirty="0">
            <a:latin typeface="Arial" panose="020B0604020202020204" pitchFamily="34" charset="0"/>
            <a:cs typeface="Arial" panose="020B0604020202020204" pitchFamily="34" charset="0"/>
          </a:endParaRPr>
        </a:p>
      </dsp:txBody>
      <dsp:txXfrm>
        <a:off x="32041" y="769215"/>
        <a:ext cx="11411925" cy="592287"/>
      </dsp:txXfrm>
    </dsp:sp>
    <dsp:sp modelId="{1EAE7EF4-B33D-4BC8-A511-4951B6EA986E}">
      <dsp:nvSpPr>
        <dsp:cNvPr id="0" name=""/>
        <dsp:cNvSpPr/>
      </dsp:nvSpPr>
      <dsp:spPr>
        <a:xfrm>
          <a:off x="0" y="1428104"/>
          <a:ext cx="11476007" cy="656369"/>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DuplexCleaning (2024) </a:t>
          </a:r>
          <a:r>
            <a:rPr lang="en-US" sz="1200" i="1" kern="1200"/>
            <a:t>List of cleaning equipment used for housekeeping</a:t>
          </a:r>
          <a:r>
            <a:rPr lang="en-US" sz="1200" kern="1200"/>
            <a:t>, </a:t>
          </a:r>
          <a:r>
            <a:rPr lang="en-US" sz="1200" i="1" kern="1200"/>
            <a:t>commercial cleaning equipment, sales and service</a:t>
          </a:r>
          <a:r>
            <a:rPr lang="en-US" sz="1200" kern="1200"/>
            <a:t>. Available at: </a:t>
          </a:r>
          <a:r>
            <a:rPr lang="en-US" sz="1200" kern="1200">
              <a:hlinkClick xmlns:r="http://schemas.openxmlformats.org/officeDocument/2006/relationships" r:id="rId3">
                <a:extLst>
                  <a:ext uri="{A12FA001-AC4F-418D-AE19-62706E023703}">
                    <ahyp:hlinkClr xmlns:ahyp="http://schemas.microsoft.com/office/drawing/2018/hyperlinkcolor" val="tx"/>
                  </a:ext>
                </a:extLst>
              </a:hlinkClick>
            </a:rPr>
            <a:t>https://www.duplexcleaning.com.au/blog/list-of-cleaning-equipment-used-for-housekeeping.html</a:t>
          </a:r>
          <a:r>
            <a:rPr lang="en-US" sz="1200" kern="1200"/>
            <a:t> (Accessed: 07 February 2024). </a:t>
          </a:r>
        </a:p>
      </dsp:txBody>
      <dsp:txXfrm>
        <a:off x="32041" y="1460145"/>
        <a:ext cx="11411925" cy="592287"/>
      </dsp:txXfrm>
    </dsp:sp>
    <dsp:sp modelId="{7E37223C-D86A-4EEA-9F67-C9704E866E95}">
      <dsp:nvSpPr>
        <dsp:cNvPr id="0" name=""/>
        <dsp:cNvSpPr/>
      </dsp:nvSpPr>
      <dsp:spPr>
        <a:xfrm>
          <a:off x="0" y="2119034"/>
          <a:ext cx="11476007" cy="656369"/>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EHS (2020) </a:t>
          </a:r>
          <a:r>
            <a:rPr lang="en-US" sz="1200" i="1" kern="1200"/>
            <a:t>Housekeeping prevents injuries</a:t>
          </a:r>
          <a:r>
            <a:rPr lang="en-US" sz="1200" kern="1200"/>
            <a:t>, </a:t>
          </a:r>
          <a:r>
            <a:rPr lang="en-US" sz="1200" i="1" kern="1200"/>
            <a:t>Environmental Health and Safety</a:t>
          </a:r>
          <a:r>
            <a:rPr lang="en-US" sz="1200" kern="1200"/>
            <a:t>. Available at: </a:t>
          </a:r>
          <a:r>
            <a:rPr lang="en-US" sz="1200" kern="1200">
              <a:hlinkClick xmlns:r="http://schemas.openxmlformats.org/officeDocument/2006/relationships" r:id="rId4">
                <a:extLst>
                  <a:ext uri="{A12FA001-AC4F-418D-AE19-62706E023703}">
                    <ahyp:hlinkClr xmlns:ahyp="http://schemas.microsoft.com/office/drawing/2018/hyperlinkcolor" val="tx"/>
                  </a:ext>
                </a:extLst>
              </a:hlinkClick>
            </a:rPr>
            <a:t>https://ehs.osu.edu/news/2020/08/05/housekeeping-prevents-injuries</a:t>
          </a:r>
          <a:r>
            <a:rPr lang="en-US" sz="1200" kern="1200"/>
            <a:t> (Accessed: 07 February 2024). </a:t>
          </a:r>
        </a:p>
      </dsp:txBody>
      <dsp:txXfrm>
        <a:off x="32041" y="2151075"/>
        <a:ext cx="11411925" cy="592287"/>
      </dsp:txXfrm>
    </dsp:sp>
    <dsp:sp modelId="{265D25EC-F554-4DAD-BE7B-DCB3A2A9DEFD}">
      <dsp:nvSpPr>
        <dsp:cNvPr id="0" name=""/>
        <dsp:cNvSpPr/>
      </dsp:nvSpPr>
      <dsp:spPr>
        <a:xfrm>
          <a:off x="0" y="2809964"/>
          <a:ext cx="11476007" cy="656369"/>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Mahlaha, K., (2020). </a:t>
          </a:r>
          <a:r>
            <a:rPr lang="en-US" sz="1200" i="1" kern="1200"/>
            <a:t>A lean 7S methodology framework to improve efficiency of organisational performance at a packaging and fulfilment SME.</a:t>
          </a:r>
          <a:r>
            <a:rPr lang="en-US" sz="1200" kern="1200"/>
            <a:t> University of Johannesburg (South Africa). </a:t>
          </a:r>
          <a:r>
            <a:rPr lang="en-US" sz="1200" kern="1200">
              <a:hlinkClick xmlns:r="http://schemas.openxmlformats.org/officeDocument/2006/relationships" r:id="rId5">
                <a:extLst>
                  <a:ext uri="{A12FA001-AC4F-418D-AE19-62706E023703}">
                    <ahyp:hlinkClr xmlns:ahyp="http://schemas.microsoft.com/office/drawing/2018/hyperlinkcolor" val="tx"/>
                  </a:ext>
                </a:extLst>
              </a:hlinkClick>
            </a:rPr>
            <a:t>https://index.ieomsociety.org/index.cfm/article/view/ID/1392</a:t>
          </a:r>
          <a:endParaRPr lang="en-US" sz="1200" kern="1200"/>
        </a:p>
      </dsp:txBody>
      <dsp:txXfrm>
        <a:off x="32041" y="2842005"/>
        <a:ext cx="11411925" cy="592287"/>
      </dsp:txXfrm>
    </dsp:sp>
    <dsp:sp modelId="{66A82E9F-E7C8-4547-ABFE-F556DB32F0DD}">
      <dsp:nvSpPr>
        <dsp:cNvPr id="0" name=""/>
        <dsp:cNvSpPr/>
      </dsp:nvSpPr>
      <dsp:spPr>
        <a:xfrm>
          <a:off x="0" y="3500894"/>
          <a:ext cx="11476007" cy="656369"/>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PrenoHQ (2024) </a:t>
          </a:r>
          <a:r>
            <a:rPr lang="en-US" sz="1200" i="1" kern="1200"/>
            <a:t>Hotel Housekeeping: Tips &amp; Tricks for Cleaning Hotel Rooms</a:t>
          </a:r>
          <a:r>
            <a:rPr lang="en-US" sz="1200" kern="1200"/>
            <a:t>, </a:t>
          </a:r>
          <a:r>
            <a:rPr lang="en-US" sz="1200" i="1" kern="1200"/>
            <a:t>Preno HQ - Hotel Management Software</a:t>
          </a:r>
          <a:r>
            <a:rPr lang="en-US" sz="1200" kern="1200"/>
            <a:t>. Available at: </a:t>
          </a:r>
          <a:r>
            <a:rPr lang="en-US" sz="1200" kern="1200">
              <a:hlinkClick xmlns:r="http://schemas.openxmlformats.org/officeDocument/2006/relationships" r:id="rId6">
                <a:extLst>
                  <a:ext uri="{A12FA001-AC4F-418D-AE19-62706E023703}">
                    <ahyp:hlinkClr xmlns:ahyp="http://schemas.microsoft.com/office/drawing/2018/hyperlinkcolor" val="tx"/>
                  </a:ext>
                </a:extLst>
              </a:hlinkClick>
            </a:rPr>
            <a:t>https://prenohq.com/blog/hotel-housekeeping-tips-tricks-for-cleaning-hotel-rooms/</a:t>
          </a:r>
          <a:r>
            <a:rPr lang="en-US" sz="1200" kern="1200"/>
            <a:t> (Accessed: 07 February 2024). </a:t>
          </a:r>
        </a:p>
      </dsp:txBody>
      <dsp:txXfrm>
        <a:off x="32041" y="3532935"/>
        <a:ext cx="11411925" cy="592287"/>
      </dsp:txXfrm>
    </dsp:sp>
    <dsp:sp modelId="{7EE1C461-E892-43C6-B1CD-CAFB125E0C5D}">
      <dsp:nvSpPr>
        <dsp:cNvPr id="0" name=""/>
        <dsp:cNvSpPr/>
      </dsp:nvSpPr>
      <dsp:spPr>
        <a:xfrm>
          <a:off x="0" y="4191823"/>
          <a:ext cx="11476007" cy="656369"/>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Ryemead (2022) </a:t>
          </a:r>
          <a:r>
            <a:rPr lang="en-US" sz="1200" i="1" kern="1200"/>
            <a:t>Good housekeeping is essential in the hotel sector - ryemead commercial group</a:t>
          </a:r>
          <a:r>
            <a:rPr lang="en-US" sz="1200" kern="1200"/>
            <a:t>, </a:t>
          </a:r>
          <a:r>
            <a:rPr lang="en-US" sz="1200" i="1" kern="1200"/>
            <a:t>Ryemead Commercial Group - Commercial Cleaning Contractors | Commercial | Grounds Maintenance | Office | Education | High Rise</a:t>
          </a:r>
          <a:r>
            <a:rPr lang="en-US" sz="1200" kern="1200"/>
            <a:t>. Available at: </a:t>
          </a:r>
          <a:r>
            <a:rPr lang="en-US" sz="1200" kern="1200">
              <a:hlinkClick xmlns:r="http://schemas.openxmlformats.org/officeDocument/2006/relationships" r:id="rId7">
                <a:extLst>
                  <a:ext uri="{A12FA001-AC4F-418D-AE19-62706E023703}">
                    <ahyp:hlinkClr xmlns:ahyp="http://schemas.microsoft.com/office/drawing/2018/hyperlinkcolor" val="tx"/>
                  </a:ext>
                </a:extLst>
              </a:hlinkClick>
            </a:rPr>
            <a:t>https://ryemeadgroup.co.uk/good-housekeeping-in-hotel-sector/index.html</a:t>
          </a:r>
          <a:r>
            <a:rPr lang="en-US" sz="1200" kern="1200"/>
            <a:t> (Accessed: 07 February 2024). </a:t>
          </a:r>
        </a:p>
      </dsp:txBody>
      <dsp:txXfrm>
        <a:off x="32041" y="4223864"/>
        <a:ext cx="11411925" cy="592287"/>
      </dsp:txXfrm>
    </dsp:sp>
    <dsp:sp modelId="{3FEC629E-4DF7-4A53-9B85-C894B0A601D5}">
      <dsp:nvSpPr>
        <dsp:cNvPr id="0" name=""/>
        <dsp:cNvSpPr/>
      </dsp:nvSpPr>
      <dsp:spPr>
        <a:xfrm>
          <a:off x="0" y="4882754"/>
          <a:ext cx="11476007" cy="656369"/>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UKCPI (2024) </a:t>
          </a:r>
          <a:r>
            <a:rPr lang="en-US" sz="1200" i="1" kern="1200"/>
            <a:t>UKCPI</a:t>
          </a:r>
          <a:r>
            <a:rPr lang="en-US" sz="1200" kern="1200"/>
            <a:t>, </a:t>
          </a:r>
          <a:r>
            <a:rPr lang="en-US" sz="1200" i="1" kern="1200"/>
            <a:t>Go to UKCPI.</a:t>
          </a:r>
          <a:r>
            <a:rPr lang="en-US" sz="1200" kern="1200"/>
            <a:t> Available at: </a:t>
          </a:r>
          <a:r>
            <a:rPr lang="en-US" sz="1200" kern="1200">
              <a:hlinkClick xmlns:r="http://schemas.openxmlformats.org/officeDocument/2006/relationships" r:id="rId8">
                <a:extLst>
                  <a:ext uri="{A12FA001-AC4F-418D-AE19-62706E023703}">
                    <ahyp:hlinkClr xmlns:ahyp="http://schemas.microsoft.com/office/drawing/2018/hyperlinkcolor" val="tx"/>
                  </a:ext>
                </a:extLst>
              </a:hlinkClick>
            </a:rPr>
            <a:t>https://www.ukcpi.org/professional/ukcpi-professional-cleaning-regulations/</a:t>
          </a:r>
          <a:r>
            <a:rPr lang="en-US" sz="1200" kern="1200"/>
            <a:t> (Accessed: 07 February 2024). </a:t>
          </a:r>
        </a:p>
      </dsp:txBody>
      <dsp:txXfrm>
        <a:off x="32041" y="4914795"/>
        <a:ext cx="11411925" cy="59228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477101-D6D1-40C1-BE0A-9334A4A4F5D5}" type="datetimeFigureOut">
              <a:t>2/12/2024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6571D-4AA4-4F36-98EA-3577D99A8CE2}" type="slidenum">
              <a:t>‹#›</a:t>
            </a:fld>
            <a:endParaRPr lang="en-US"/>
          </a:p>
        </p:txBody>
      </p:sp>
    </p:spTree>
    <p:extLst>
      <p:ext uri="{BB962C8B-B14F-4D97-AF65-F5344CB8AC3E}">
        <p14:creationId xmlns:p14="http://schemas.microsoft.com/office/powerpoint/2010/main" val="1871366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9C6571D-4AA4-4F36-98EA-3577D99A8CE2}" type="slidenum">
              <a:rPr lang="en-US" smtClean="0"/>
              <a:t>1</a:t>
            </a:fld>
            <a:endParaRPr lang="en-US"/>
          </a:p>
        </p:txBody>
      </p:sp>
    </p:spTree>
    <p:extLst>
      <p:ext uri="{BB962C8B-B14F-4D97-AF65-F5344CB8AC3E}">
        <p14:creationId xmlns:p14="http://schemas.microsoft.com/office/powerpoint/2010/main" val="2988202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latin typeface="Arial" panose="020B0604020202020204" pitchFamily="34" charset="0"/>
                <a:cs typeface="Arial" panose="020B0604020202020204" pitchFamily="34" charset="0"/>
              </a:rPr>
              <a:t>The training program has the aim of providing the housekeeping staff members with knowledge of safety and security. There are many procedures that should be maintained by the housekeeping of Premier Inn. It is necessary for the housekeeping staff to be safe and that they understand how they should act to prevent any issues. For this reason, this training will state the risks associated with housekeeping. Along with that, the regulations practised in this and steps to clean rooms will be elaborated. Some tools will be stated for housekeeping along with some preventive measures to the hazards.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99C6571D-4AA4-4F36-98EA-3577D99A8CE2}" type="slidenum">
              <a:t>2</a:t>
            </a:fld>
            <a:endParaRPr lang="en-US"/>
          </a:p>
        </p:txBody>
      </p:sp>
    </p:spTree>
    <p:extLst>
      <p:ext uri="{BB962C8B-B14F-4D97-AF65-F5344CB8AC3E}">
        <p14:creationId xmlns:p14="http://schemas.microsoft.com/office/powerpoint/2010/main" val="2488562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latin typeface="Arial" panose="020B0604020202020204" pitchFamily="34" charset="0"/>
                <a:cs typeface="Arial" panose="020B0604020202020204" pitchFamily="34" charset="0"/>
              </a:rPr>
              <a:t>Premier Inn's issues and the risks related to housekeeping are discussed here. Repetitive strain injuries are the most common problem for housekeeping staff white they doing any stressful physical activity and lift heavy things. Other than that, this work includes trips and slips as well. Housekeeping staff can frequently come into contact with chemicals that are used to clean bathrooms and bedroom floors (Chela-Alvarez </a:t>
            </a:r>
            <a:r>
              <a:rPr lang="en" i="1" dirty="0">
                <a:latin typeface="Arial" panose="020B0604020202020204" pitchFamily="34" charset="0"/>
                <a:cs typeface="Arial" panose="020B0604020202020204" pitchFamily="34" charset="0"/>
              </a:rPr>
              <a:t>et al. </a:t>
            </a:r>
            <a:r>
              <a:rPr lang="en" dirty="0">
                <a:latin typeface="Arial" panose="020B0604020202020204" pitchFamily="34" charset="0"/>
                <a:cs typeface="Arial" panose="020B0604020202020204" pitchFamily="34" charset="0"/>
              </a:rPr>
              <a:t>2022).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99C6571D-4AA4-4F36-98EA-3577D99A8CE2}" type="slidenum">
              <a:t>3</a:t>
            </a:fld>
            <a:endParaRPr lang="en-US"/>
          </a:p>
        </p:txBody>
      </p:sp>
    </p:spTree>
    <p:extLst>
      <p:ext uri="{BB962C8B-B14F-4D97-AF65-F5344CB8AC3E}">
        <p14:creationId xmlns:p14="http://schemas.microsoft.com/office/powerpoint/2010/main" val="546967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latin typeface="Arial" panose="020B0604020202020204" pitchFamily="34" charset="0"/>
                <a:cs typeface="Arial" panose="020B0604020202020204" pitchFamily="34" charset="0"/>
              </a:rPr>
              <a:t>Premier Inn should prioritise housekeeping safety by adhering to Health and Safety at Work (1974), Control of Major Accident Hazards Regulations, Control of Substances Hazardous to Health Regulations (2002), and Reporting of Injuries, Diseases, and Dangerous Occurrences Regulations (2013) (UKCPI, 2024).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99C6571D-4AA4-4F36-98EA-3577D99A8CE2}" type="slidenum">
              <a:t>4</a:t>
            </a:fld>
            <a:endParaRPr lang="en-US"/>
          </a:p>
        </p:txBody>
      </p:sp>
    </p:spTree>
    <p:extLst>
      <p:ext uri="{BB962C8B-B14F-4D97-AF65-F5344CB8AC3E}">
        <p14:creationId xmlns:p14="http://schemas.microsoft.com/office/powerpoint/2010/main" val="1754684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latin typeface="Arial" panose="020B0604020202020204" pitchFamily="34" charset="0"/>
                <a:cs typeface="Arial" panose="020B0604020202020204" pitchFamily="34" charset="0"/>
              </a:rPr>
              <a:t>The employees should be well-versed in the procedures of housekeeping. When, staff members know how to operate the work processes, the chance of potential risks can be mitigated. Other than that, managing the cleanliness and hygiene processes is also necessary for the housekeeping staff members. When the staff are cleaning the floors and respecting the hygiene processes, they can make the cleaning process improved. Other than this, checking all appliances is also necessary to keep the rooms safe and secure should be maintained by the staff members (</a:t>
            </a:r>
            <a:r>
              <a:rPr lang="en" dirty="0" err="1">
                <a:latin typeface="Arial" panose="020B0604020202020204" pitchFamily="34" charset="0"/>
                <a:cs typeface="Arial" panose="020B0604020202020204" pitchFamily="34" charset="0"/>
              </a:rPr>
              <a:t>Ryemead</a:t>
            </a:r>
            <a:r>
              <a:rPr lang="en" dirty="0">
                <a:latin typeface="Arial" panose="020B0604020202020204" pitchFamily="34" charset="0"/>
                <a:cs typeface="Arial" panose="020B0604020202020204" pitchFamily="34" charset="0"/>
              </a:rPr>
              <a:t>, 2022).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99C6571D-4AA4-4F36-98EA-3577D99A8CE2}" type="slidenum">
              <a:t>5</a:t>
            </a:fld>
            <a:endParaRPr lang="en-US"/>
          </a:p>
        </p:txBody>
      </p:sp>
    </p:spTree>
    <p:extLst>
      <p:ext uri="{BB962C8B-B14F-4D97-AF65-F5344CB8AC3E}">
        <p14:creationId xmlns:p14="http://schemas.microsoft.com/office/powerpoint/2010/main" val="1182897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latin typeface="Arial" panose="020B0604020202020204" pitchFamily="34" charset="0"/>
                <a:cs typeface="Arial" panose="020B0604020202020204" pitchFamily="34" charset="0"/>
              </a:rPr>
              <a:t>It is important to think about electrical security so that loose cannot be harmful to the staff.  It is also very important for the management of Premier Inn's housekeeping staff to regularly clean the floors using the right equipment. so that they reduce the risk of trips and falls. Fire extinguishers are a must for every floor of Premier Inn. The housekeeping employees should receive adequate training and be informed about the procedures involved in maintenance. They must know how to store and keep a housekeeping checklist (EHS, 2020). The measures of housekeeping should be known by the manager and staff which are self-discipline, sorting, standardising, sustaining, setting in order, spirit and safety (Mahlaha, 2020).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99C6571D-4AA4-4F36-98EA-3577D99A8CE2}" type="slidenum">
              <a:t>6</a:t>
            </a:fld>
            <a:endParaRPr lang="en-US"/>
          </a:p>
        </p:txBody>
      </p:sp>
    </p:spTree>
    <p:extLst>
      <p:ext uri="{BB962C8B-B14F-4D97-AF65-F5344CB8AC3E}">
        <p14:creationId xmlns:p14="http://schemas.microsoft.com/office/powerpoint/2010/main" val="1295920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latin typeface="Arial" panose="020B0604020202020204" pitchFamily="34" charset="0"/>
                <a:cs typeface="Arial" panose="020B0604020202020204" pitchFamily="34" charset="0"/>
              </a:rPr>
              <a:t>The first is to get fresh air into the room by airing it out. In the second step, they must gather and put away used bed suppliers for laundry. Their step is cleaning the room to clean all the filth and dust outside the room. Cleaning the bed is necessary in this stage as well. In the next stage, the staff should stock the room with clean glasses, cups and bins. Cleaning floors and other supplies is necessary after putting the supplies. Chemicals should be used in this step to clean thoroughly and sanitisation should also be done (PrenoHQ, 2024).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99C6571D-4AA4-4F36-98EA-3577D99A8CE2}" type="slidenum">
              <a:t>7</a:t>
            </a:fld>
            <a:endParaRPr lang="en-US"/>
          </a:p>
        </p:txBody>
      </p:sp>
    </p:spTree>
    <p:extLst>
      <p:ext uri="{BB962C8B-B14F-4D97-AF65-F5344CB8AC3E}">
        <p14:creationId xmlns:p14="http://schemas.microsoft.com/office/powerpoint/2010/main" val="2817570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latin typeface="Arial" panose="020B0604020202020204" pitchFamily="34" charset="0"/>
                <a:cs typeface="Arial" panose="020B0604020202020204" pitchFamily="34" charset="0"/>
              </a:rPr>
              <a:t>The tools that should be used for cleaning are microfibre cloth which should be used by them. Different types of brushes like soft floor brushes, hard floor brushes, toilet brushes, feather brushes, broom, hand brushes and many more. Brooms are also needed for this. In terms of mechanical equipment, Vacuum cleaners, floor scrubbers, polishing machines, steam vapour machines etc. can be used (DuplexCleaning, 2024).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99C6571D-4AA4-4F36-98EA-3577D99A8CE2}" type="slidenum">
              <a:t>8</a:t>
            </a:fld>
            <a:endParaRPr lang="en-US"/>
          </a:p>
        </p:txBody>
      </p:sp>
    </p:spTree>
    <p:extLst>
      <p:ext uri="{BB962C8B-B14F-4D97-AF65-F5344CB8AC3E}">
        <p14:creationId xmlns:p14="http://schemas.microsoft.com/office/powerpoint/2010/main" val="4111223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latin typeface="Arial" panose="020B0604020202020204" pitchFamily="34" charset="0"/>
                <a:cs typeface="Arial" panose="020B0604020202020204" pitchFamily="34" charset="0"/>
              </a:rPr>
              <a:t>There are many hazards associated with cleaning and the overall housekeeping work. Some of them are physical injury, electrical hazards, fire hazards preventing any falling objects, and storing hazards. These hazards can be harmful to the people and the housekeeping staff of Premier Inn which should be mitigated by the management of the company (EcoOnline, 2023).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99C6571D-4AA4-4F36-98EA-3577D99A8CE2}" type="slidenum">
              <a:t>9</a:t>
            </a:fld>
            <a:endParaRPr lang="en-US"/>
          </a:p>
        </p:txBody>
      </p:sp>
    </p:spTree>
    <p:extLst>
      <p:ext uri="{BB962C8B-B14F-4D97-AF65-F5344CB8AC3E}">
        <p14:creationId xmlns:p14="http://schemas.microsoft.com/office/powerpoint/2010/main" val="846785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latin typeface="Arial" panose="020B0604020202020204" pitchFamily="34" charset="0"/>
                <a:cs typeface="Arial" panose="020B0604020202020204" pitchFamily="34" charset="0"/>
              </a:rPr>
              <a:t>To prevent injury the staff should report any problem to management and train them so that this does not happen later. To reduce the issue of electrical hazards they need to be attentive about loose wires and touching any electric wires or switches after working with water, otherwise it can be very dangerous. Fire extinguishers should be there to avoid fire hazards and any object that can hit staff while working like floor boards, any nails, toe tail etc. should also taken care of. Lastly, to mitigate the issue of storing hazards, any leakage should be prevented, chemical substances should be used lesser and staff members should be trained on using proper ventilation (CCOHS, 2023).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99C6571D-4AA4-4F36-98EA-3577D99A8CE2}" type="slidenum">
              <a:t>10</a:t>
            </a:fld>
            <a:endParaRPr lang="en-US"/>
          </a:p>
        </p:txBody>
      </p:sp>
    </p:spTree>
    <p:extLst>
      <p:ext uri="{BB962C8B-B14F-4D97-AF65-F5344CB8AC3E}">
        <p14:creationId xmlns:p14="http://schemas.microsoft.com/office/powerpoint/2010/main" val="1646277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latin typeface="Arial" panose="020B0604020202020204" pitchFamily="34" charset="0"/>
                <a:cs typeface="Arial" panose="020B0604020202020204" pitchFamily="34" charset="0"/>
              </a:rPr>
              <a:t>The goal of the training program is to provide knowledge to the housekeeping staff of Premier Inn about safety and security. It is known that the housekeeping staff must be aware of their safety and know what to do in order to avoid any problems. Because of this, the risks related to housekeeping have been discussed in this training. In addition, the rules followed in housekeeping and the procedures for maintaining clean rooms have been discussed. There are many tools like vacuum cleaners, </a:t>
            </a:r>
            <a:r>
              <a:rPr lang="en-GB" dirty="0">
                <a:latin typeface="Arial" panose="020B0604020202020204" pitchFamily="34" charset="0"/>
                <a:cs typeface="Arial" panose="020B0604020202020204" pitchFamily="34" charset="0"/>
              </a:rPr>
              <a:t>microfibres</a:t>
            </a:r>
            <a:r>
              <a:rPr lang="en" dirty="0">
                <a:latin typeface="Arial" panose="020B0604020202020204" pitchFamily="34" charset="0"/>
                <a:cs typeface="Arial" panose="020B0604020202020204" pitchFamily="34" charset="0"/>
              </a:rPr>
              <a:t>, floor scrubbers etc. mentioned for cleaning as well as some precautions against the risks.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99C6571D-4AA4-4F36-98EA-3577D99A8CE2}" type="slidenum">
              <a:t>11</a:t>
            </a:fld>
            <a:endParaRPr lang="en-US"/>
          </a:p>
        </p:txBody>
      </p:sp>
    </p:spTree>
    <p:extLst>
      <p:ext uri="{BB962C8B-B14F-4D97-AF65-F5344CB8AC3E}">
        <p14:creationId xmlns:p14="http://schemas.microsoft.com/office/powerpoint/2010/main" val="34198203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9C6571D-4AA4-4F36-98EA-3577D99A8CE2}" type="slidenum">
              <a:rPr lang="en-US" smtClean="0"/>
              <a:t>12</a:t>
            </a:fld>
            <a:endParaRPr lang="en-US"/>
          </a:p>
        </p:txBody>
      </p:sp>
    </p:spTree>
    <p:extLst>
      <p:ext uri="{BB962C8B-B14F-4D97-AF65-F5344CB8AC3E}">
        <p14:creationId xmlns:p14="http://schemas.microsoft.com/office/powerpoint/2010/main" val="929093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2/12/2024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65916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2/12/2024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13239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2/12/2024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3448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2/12/2024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60287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2/12/2024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38811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2/12/2024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91767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2/12/2024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206927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2/12/2024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52188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2/12/2024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95863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2/12/2024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17190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2/12/2024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90320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2/12/2024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710249555"/>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7.pn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8.pn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9.png"/><Relationship Id="rId7" Type="http://schemas.openxmlformats.org/officeDocument/2006/relationships/diagramColors" Target="../diagrams/colors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0.jpeg"/><Relationship Id="rId7" Type="http://schemas.openxmlformats.org/officeDocument/2006/relationships/diagramColors" Target="../diagrams/colors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7.jpeg"/><Relationship Id="rId7" Type="http://schemas.openxmlformats.org/officeDocument/2006/relationships/diagramColors" Target="../diagrams/colors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8" name="Rectangle 37">
            <a:extLst>
              <a:ext uri="{FF2B5EF4-FFF2-40B4-BE49-F238E27FC236}">
                <a16:creationId xmlns:a16="http://schemas.microsoft.com/office/drawing/2014/main" id="{4A2DC5C2-CCA7-49E4-B67F-6F121D488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9" name="Picture 38" descr="Pink powder smoke">
            <a:extLst>
              <a:ext uri="{FF2B5EF4-FFF2-40B4-BE49-F238E27FC236}">
                <a16:creationId xmlns:a16="http://schemas.microsoft.com/office/drawing/2014/main" id="{263E0D8A-434C-99AD-15A5-941982D4A4AB}"/>
              </a:ext>
            </a:extLst>
          </p:cNvPr>
          <p:cNvPicPr>
            <a:picLocks noChangeAspect="1"/>
          </p:cNvPicPr>
          <p:nvPr/>
        </p:nvPicPr>
        <p:blipFill rotWithShape="1">
          <a:blip r:embed="rId3"/>
          <a:srcRect r="516" b="-5"/>
          <a:stretch/>
        </p:blipFill>
        <p:spPr>
          <a:xfrm>
            <a:off x="-1" y="10"/>
            <a:ext cx="12192001" cy="6857990"/>
          </a:xfrm>
          <a:prstGeom prst="rect">
            <a:avLst/>
          </a:prstGeom>
        </p:spPr>
      </p:pic>
      <p:sp useBgFill="1">
        <p:nvSpPr>
          <p:cNvPr id="40" name="Freeform: Shape 39">
            <a:extLst>
              <a:ext uri="{FF2B5EF4-FFF2-40B4-BE49-F238E27FC236}">
                <a16:creationId xmlns:a16="http://schemas.microsoft.com/office/drawing/2014/main" id="{27966D5E-7857-415C-B50C-0DD96BCB7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9" cy="6858000"/>
          </a:xfrm>
          <a:custGeom>
            <a:avLst/>
            <a:gdLst>
              <a:gd name="connsiteX0" fmla="*/ 7169276 w 10615629"/>
              <a:gd name="connsiteY0" fmla="*/ 5704266 h 6858000"/>
              <a:gd name="connsiteX1" fmla="*/ 7514897 w 10615629"/>
              <a:gd name="connsiteY1" fmla="*/ 6049887 h 6858000"/>
              <a:gd name="connsiteX2" fmla="*/ 7169276 w 10615629"/>
              <a:gd name="connsiteY2" fmla="*/ 6395508 h 6858000"/>
              <a:gd name="connsiteX3" fmla="*/ 6823655 w 10615629"/>
              <a:gd name="connsiteY3" fmla="*/ 6049887 h 6858000"/>
              <a:gd name="connsiteX4" fmla="*/ 7169276 w 10615629"/>
              <a:gd name="connsiteY4" fmla="*/ 5704266 h 6858000"/>
              <a:gd name="connsiteX5" fmla="*/ 10010446 w 10615629"/>
              <a:gd name="connsiteY5" fmla="*/ 2324705 h 6858000"/>
              <a:gd name="connsiteX6" fmla="*/ 10456760 w 10615629"/>
              <a:gd name="connsiteY6" fmla="*/ 2771019 h 6858000"/>
              <a:gd name="connsiteX7" fmla="*/ 10010446 w 10615629"/>
              <a:gd name="connsiteY7" fmla="*/ 3217333 h 6858000"/>
              <a:gd name="connsiteX8" fmla="*/ 9564132 w 10615629"/>
              <a:gd name="connsiteY8" fmla="*/ 2771019 h 6858000"/>
              <a:gd name="connsiteX9" fmla="*/ 10010446 w 10615629"/>
              <a:gd name="connsiteY9" fmla="*/ 2324705 h 6858000"/>
              <a:gd name="connsiteX10" fmla="*/ 10354145 w 10615629"/>
              <a:gd name="connsiteY10" fmla="*/ 1665213 h 6858000"/>
              <a:gd name="connsiteX11" fmla="*/ 10615629 w 10615629"/>
              <a:gd name="connsiteY11" fmla="*/ 1926697 h 6858000"/>
              <a:gd name="connsiteX12" fmla="*/ 10354145 w 10615629"/>
              <a:gd name="connsiteY12" fmla="*/ 2188181 h 6858000"/>
              <a:gd name="connsiteX13" fmla="*/ 10092661 w 10615629"/>
              <a:gd name="connsiteY13" fmla="*/ 1926697 h 6858000"/>
              <a:gd name="connsiteX14" fmla="*/ 10354145 w 10615629"/>
              <a:gd name="connsiteY14" fmla="*/ 1665213 h 6858000"/>
              <a:gd name="connsiteX15" fmla="*/ 1458901 w 10615629"/>
              <a:gd name="connsiteY15" fmla="*/ 659644 h 6858000"/>
              <a:gd name="connsiteX16" fmla="*/ 1905215 w 10615629"/>
              <a:gd name="connsiteY16" fmla="*/ 1105958 h 6858000"/>
              <a:gd name="connsiteX17" fmla="*/ 1458901 w 10615629"/>
              <a:gd name="connsiteY17" fmla="*/ 1552272 h 6858000"/>
              <a:gd name="connsiteX18" fmla="*/ 1012587 w 10615629"/>
              <a:gd name="connsiteY18" fmla="*/ 1105958 h 6858000"/>
              <a:gd name="connsiteX19" fmla="*/ 1458901 w 10615629"/>
              <a:gd name="connsiteY19" fmla="*/ 659644 h 6858000"/>
              <a:gd name="connsiteX20" fmla="*/ 6674038 w 10615629"/>
              <a:gd name="connsiteY20" fmla="*/ 0 h 6858000"/>
              <a:gd name="connsiteX21" fmla="*/ 10121228 w 10615629"/>
              <a:gd name="connsiteY21" fmla="*/ 0 h 6858000"/>
              <a:gd name="connsiteX22" fmla="*/ 10122250 w 10615629"/>
              <a:gd name="connsiteY22" fmla="*/ 1542 h 6858000"/>
              <a:gd name="connsiteX23" fmla="*/ 9914575 w 10615629"/>
              <a:gd name="connsiteY23" fmla="*/ 1714821 h 6858000"/>
              <a:gd name="connsiteX24" fmla="*/ 9361609 w 10615629"/>
              <a:gd name="connsiteY24" fmla="*/ 2396453 h 6858000"/>
              <a:gd name="connsiteX25" fmla="*/ 9334635 w 10615629"/>
              <a:gd name="connsiteY25" fmla="*/ 3107486 h 6858000"/>
              <a:gd name="connsiteX26" fmla="*/ 9815042 w 10615629"/>
              <a:gd name="connsiteY26" fmla="*/ 3891891 h 6858000"/>
              <a:gd name="connsiteX27" fmla="*/ 9376176 w 10615629"/>
              <a:gd name="connsiteY27" fmla="*/ 5202286 h 6858000"/>
              <a:gd name="connsiteX28" fmla="*/ 7869813 w 10615629"/>
              <a:gd name="connsiteY28" fmla="*/ 5436960 h 6858000"/>
              <a:gd name="connsiteX29" fmla="*/ 6545392 w 10615629"/>
              <a:gd name="connsiteY29" fmla="*/ 5630362 h 6858000"/>
              <a:gd name="connsiteX30" fmla="*/ 5772723 w 10615629"/>
              <a:gd name="connsiteY30" fmla="*/ 6502431 h 6858000"/>
              <a:gd name="connsiteX31" fmla="*/ 5542129 w 10615629"/>
              <a:gd name="connsiteY31" fmla="*/ 6791052 h 6858000"/>
              <a:gd name="connsiteX32" fmla="*/ 5487454 w 10615629"/>
              <a:gd name="connsiteY32" fmla="*/ 6858000 h 6858000"/>
              <a:gd name="connsiteX33" fmla="*/ 3860772 w 10615629"/>
              <a:gd name="connsiteY33" fmla="*/ 6858000 h 6858000"/>
              <a:gd name="connsiteX34" fmla="*/ 3806309 w 10615629"/>
              <a:gd name="connsiteY34" fmla="*/ 6753976 h 6858000"/>
              <a:gd name="connsiteX35" fmla="*/ 3692626 w 10615629"/>
              <a:gd name="connsiteY35" fmla="*/ 6315366 h 6858000"/>
              <a:gd name="connsiteX36" fmla="*/ 2561203 w 10615629"/>
              <a:gd name="connsiteY36" fmla="*/ 5694965 h 6858000"/>
              <a:gd name="connsiteX37" fmla="*/ 69617 w 10615629"/>
              <a:gd name="connsiteY37" fmla="*/ 4316865 h 6858000"/>
              <a:gd name="connsiteX38" fmla="*/ 1643 w 10615629"/>
              <a:gd name="connsiteY38" fmla="*/ 3718987 h 6858000"/>
              <a:gd name="connsiteX39" fmla="*/ 368893 w 10615629"/>
              <a:gd name="connsiteY39" fmla="*/ 2555465 h 6858000"/>
              <a:gd name="connsiteX40" fmla="*/ 1113509 w 10615629"/>
              <a:gd name="connsiteY40" fmla="*/ 2231777 h 6858000"/>
              <a:gd name="connsiteX41" fmla="*/ 2037233 w 10615629"/>
              <a:gd name="connsiteY41" fmla="*/ 2044714 h 6858000"/>
              <a:gd name="connsiteX42" fmla="*/ 2547311 w 10615629"/>
              <a:gd name="connsiteY42" fmla="*/ 1444273 h 6858000"/>
              <a:gd name="connsiteX43" fmla="*/ 3900864 w 10615629"/>
              <a:gd name="connsiteY43" fmla="*/ 617925 h 6858000"/>
              <a:gd name="connsiteX44" fmla="*/ 4571572 w 10615629"/>
              <a:gd name="connsiteY44" fmla="*/ 899937 h 6858000"/>
              <a:gd name="connsiteX45" fmla="*/ 6039226 w 10615629"/>
              <a:gd name="connsiteY45" fmla="*/ 670658 h 6858000"/>
              <a:gd name="connsiteX46" fmla="*/ 6656610 w 10615629"/>
              <a:gd name="connsiteY46" fmla="*/ 161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9" h="6858000">
                <a:moveTo>
                  <a:pt x="7169276" y="5704266"/>
                </a:moveTo>
                <a:cubicBezTo>
                  <a:pt x="7360157" y="5704266"/>
                  <a:pt x="7514897" y="5859006"/>
                  <a:pt x="7514897" y="6049887"/>
                </a:cubicBezTo>
                <a:cubicBezTo>
                  <a:pt x="7514897" y="6240768"/>
                  <a:pt x="7360157" y="6395508"/>
                  <a:pt x="7169276" y="6395508"/>
                </a:cubicBezTo>
                <a:cubicBezTo>
                  <a:pt x="6978395" y="6395508"/>
                  <a:pt x="6823655" y="6240768"/>
                  <a:pt x="6823655" y="6049887"/>
                </a:cubicBezTo>
                <a:cubicBezTo>
                  <a:pt x="6823655" y="5859006"/>
                  <a:pt x="6978395" y="5704266"/>
                  <a:pt x="7169276" y="5704266"/>
                </a:cubicBezTo>
                <a:close/>
                <a:moveTo>
                  <a:pt x="10010446" y="2324705"/>
                </a:moveTo>
                <a:cubicBezTo>
                  <a:pt x="10256938" y="2324705"/>
                  <a:pt x="10456760" y="2524528"/>
                  <a:pt x="10456760" y="2771019"/>
                </a:cubicBezTo>
                <a:cubicBezTo>
                  <a:pt x="10456760" y="3017511"/>
                  <a:pt x="10256938" y="3217333"/>
                  <a:pt x="10010446" y="3217333"/>
                </a:cubicBezTo>
                <a:cubicBezTo>
                  <a:pt x="9763954" y="3217333"/>
                  <a:pt x="9564132" y="3017511"/>
                  <a:pt x="9564132" y="2771019"/>
                </a:cubicBezTo>
                <a:cubicBezTo>
                  <a:pt x="9564132" y="2524528"/>
                  <a:pt x="9763954" y="2324705"/>
                  <a:pt x="10010446" y="2324705"/>
                </a:cubicBezTo>
                <a:close/>
                <a:moveTo>
                  <a:pt x="10354145" y="1665213"/>
                </a:moveTo>
                <a:cubicBezTo>
                  <a:pt x="10498559" y="1665213"/>
                  <a:pt x="10615629" y="1782283"/>
                  <a:pt x="10615629" y="1926697"/>
                </a:cubicBezTo>
                <a:cubicBezTo>
                  <a:pt x="10615629" y="2071111"/>
                  <a:pt x="10498559" y="2188181"/>
                  <a:pt x="10354145" y="2188181"/>
                </a:cubicBezTo>
                <a:cubicBezTo>
                  <a:pt x="10209731" y="2188181"/>
                  <a:pt x="10092661" y="2071111"/>
                  <a:pt x="10092661" y="1926697"/>
                </a:cubicBezTo>
                <a:cubicBezTo>
                  <a:pt x="10092661" y="1782283"/>
                  <a:pt x="10209731" y="1665213"/>
                  <a:pt x="10354145" y="1665213"/>
                </a:cubicBezTo>
                <a:close/>
                <a:moveTo>
                  <a:pt x="1458901" y="659644"/>
                </a:moveTo>
                <a:cubicBezTo>
                  <a:pt x="1705393" y="659644"/>
                  <a:pt x="1905215" y="859466"/>
                  <a:pt x="1905215" y="1105958"/>
                </a:cubicBezTo>
                <a:cubicBezTo>
                  <a:pt x="1905215" y="1352450"/>
                  <a:pt x="1705393" y="1552272"/>
                  <a:pt x="1458901" y="1552272"/>
                </a:cubicBezTo>
                <a:cubicBezTo>
                  <a:pt x="1212409" y="1552272"/>
                  <a:pt x="1012587" y="1352450"/>
                  <a:pt x="1012587" y="1105958"/>
                </a:cubicBezTo>
                <a:cubicBezTo>
                  <a:pt x="1012587" y="859466"/>
                  <a:pt x="1212409" y="659644"/>
                  <a:pt x="1458901" y="659644"/>
                </a:cubicBezTo>
                <a:close/>
                <a:moveTo>
                  <a:pt x="6674038" y="0"/>
                </a:moveTo>
                <a:lnTo>
                  <a:pt x="10121228" y="0"/>
                </a:lnTo>
                <a:lnTo>
                  <a:pt x="10122250" y="1542"/>
                </a:lnTo>
                <a:cubicBezTo>
                  <a:pt x="10407914" y="485220"/>
                  <a:pt x="10448238" y="1134713"/>
                  <a:pt x="9914575" y="1714821"/>
                </a:cubicBezTo>
                <a:cubicBezTo>
                  <a:pt x="9716856" y="1929804"/>
                  <a:pt x="9539638" y="2164208"/>
                  <a:pt x="9361609" y="2396453"/>
                </a:cubicBezTo>
                <a:cubicBezTo>
                  <a:pt x="9193292" y="2616157"/>
                  <a:pt x="9188572" y="2869712"/>
                  <a:pt x="9334635" y="3107486"/>
                </a:cubicBezTo>
                <a:cubicBezTo>
                  <a:pt x="9495670" y="3368730"/>
                  <a:pt x="9683004" y="3617025"/>
                  <a:pt x="9815042" y="3891891"/>
                </a:cubicBezTo>
                <a:cubicBezTo>
                  <a:pt x="10050525" y="4382007"/>
                  <a:pt x="9955575" y="4864841"/>
                  <a:pt x="9376176" y="5202286"/>
                </a:cubicBezTo>
                <a:cubicBezTo>
                  <a:pt x="8901029" y="5479039"/>
                  <a:pt x="8396077" y="5489829"/>
                  <a:pt x="7869813" y="5436960"/>
                </a:cubicBezTo>
                <a:cubicBezTo>
                  <a:pt x="7414764" y="5391373"/>
                  <a:pt x="6924917" y="5356038"/>
                  <a:pt x="6545392" y="5630362"/>
                </a:cubicBezTo>
                <a:cubicBezTo>
                  <a:pt x="6238294" y="5852628"/>
                  <a:pt x="6024795" y="6205178"/>
                  <a:pt x="5772723" y="6502431"/>
                </a:cubicBezTo>
                <a:cubicBezTo>
                  <a:pt x="5693285" y="6596233"/>
                  <a:pt x="5618533" y="6694485"/>
                  <a:pt x="5542129" y="6791052"/>
                </a:cubicBezTo>
                <a:lnTo>
                  <a:pt x="5487454" y="6858000"/>
                </a:lnTo>
                <a:lnTo>
                  <a:pt x="3860772" y="6858000"/>
                </a:lnTo>
                <a:lnTo>
                  <a:pt x="3806309" y="6753976"/>
                </a:lnTo>
                <a:cubicBezTo>
                  <a:pt x="3748311" y="6617180"/>
                  <a:pt x="3717510" y="6461835"/>
                  <a:pt x="3692626" y="6315366"/>
                </a:cubicBezTo>
                <a:cubicBezTo>
                  <a:pt x="3594980" y="5743923"/>
                  <a:pt x="2996563" y="5569132"/>
                  <a:pt x="2561203" y="5694965"/>
                </a:cubicBezTo>
                <a:cubicBezTo>
                  <a:pt x="1295584" y="6063834"/>
                  <a:pt x="405173" y="5417942"/>
                  <a:pt x="69617" y="4316865"/>
                </a:cubicBezTo>
                <a:cubicBezTo>
                  <a:pt x="12163" y="4128181"/>
                  <a:pt x="22818" y="3919404"/>
                  <a:pt x="1643" y="3718987"/>
                </a:cubicBezTo>
                <a:cubicBezTo>
                  <a:pt x="-11845" y="3285650"/>
                  <a:pt x="53163" y="2879692"/>
                  <a:pt x="368893" y="2555465"/>
                </a:cubicBezTo>
                <a:cubicBezTo>
                  <a:pt x="570254" y="2348709"/>
                  <a:pt x="826642" y="2266304"/>
                  <a:pt x="1113509" y="2231777"/>
                </a:cubicBezTo>
                <a:cubicBezTo>
                  <a:pt x="1425464" y="2194013"/>
                  <a:pt x="1739171" y="2139122"/>
                  <a:pt x="2037233" y="2044714"/>
                </a:cubicBezTo>
                <a:cubicBezTo>
                  <a:pt x="2313448" y="1957047"/>
                  <a:pt x="2430109" y="1689061"/>
                  <a:pt x="2547311" y="1444273"/>
                </a:cubicBezTo>
                <a:cubicBezTo>
                  <a:pt x="2839304" y="834121"/>
                  <a:pt x="3300290" y="529585"/>
                  <a:pt x="3900864" y="617925"/>
                </a:cubicBezTo>
                <a:cubicBezTo>
                  <a:pt x="4133785" y="652182"/>
                  <a:pt x="4362119" y="778959"/>
                  <a:pt x="4571572" y="899937"/>
                </a:cubicBezTo>
                <a:cubicBezTo>
                  <a:pt x="5133170" y="1224435"/>
                  <a:pt x="5641899" y="1068660"/>
                  <a:pt x="6039226" y="670658"/>
                </a:cubicBezTo>
                <a:cubicBezTo>
                  <a:pt x="6250634" y="458239"/>
                  <a:pt x="6444898" y="227157"/>
                  <a:pt x="6656610" y="16159"/>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p:cNvSpPr>
            <a:spLocks noGrp="1"/>
          </p:cNvSpPr>
          <p:nvPr>
            <p:ph type="ctrTitle"/>
          </p:nvPr>
        </p:nvSpPr>
        <p:spPr>
          <a:xfrm>
            <a:off x="2927552" y="1848872"/>
            <a:ext cx="6458556" cy="2387600"/>
          </a:xfr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pPr algn="ctr"/>
            <a:r>
              <a:rPr lang="en" sz="3000" b="1" cap="all" dirty="0">
                <a:solidFill>
                  <a:srgbClr val="000000"/>
                </a:solidFill>
                <a:latin typeface="Arial"/>
                <a:ea typeface="Calibri Light"/>
                <a:cs typeface="Arial"/>
              </a:rPr>
              <a:t>BMIH4006 OPERATING HOTEL FACILITIES </a:t>
            </a:r>
            <a:br>
              <a:rPr lang="en" sz="3000" b="1" cap="all" dirty="0">
                <a:solidFill>
                  <a:srgbClr val="000000"/>
                </a:solidFill>
                <a:latin typeface="Arial"/>
                <a:ea typeface="Calibri Light"/>
                <a:cs typeface="Arial"/>
              </a:rPr>
            </a:br>
            <a:endParaRPr lang="en-US" sz="3000" dirty="0">
              <a:solidFill>
                <a:srgbClr val="000000"/>
              </a:solidFill>
              <a:latin typeface="Arial"/>
              <a:ea typeface="Calibri Light"/>
              <a:cs typeface="Arial"/>
            </a:endParaRPr>
          </a:p>
        </p:txBody>
      </p:sp>
      <p:sp>
        <p:nvSpPr>
          <p:cNvPr id="3" name="Subtitle 2"/>
          <p:cNvSpPr>
            <a:spLocks noGrp="1"/>
          </p:cNvSpPr>
          <p:nvPr>
            <p:ph type="subTitle" idx="1"/>
          </p:nvPr>
        </p:nvSpPr>
        <p:spPr>
          <a:xfrm>
            <a:off x="2916522" y="4516438"/>
            <a:ext cx="6458556" cy="456395"/>
          </a:xfr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t">
            <a:normAutofit/>
          </a:bodyPr>
          <a:lstStyle/>
          <a:p>
            <a:pPr algn="ctr"/>
            <a:r>
              <a:rPr lang="en-US" dirty="0">
                <a:latin typeface="Arial"/>
                <a:cs typeface="Arial"/>
              </a:rPr>
              <a:t>Components 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68988800-4054-4E60-A352-60CF604AB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01FB661E-0D75-43BF-813D-0FBD5093E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317625" cy="6840668"/>
          </a:xfrm>
          <a:custGeom>
            <a:avLst/>
            <a:gdLst>
              <a:gd name="connsiteX0" fmla="*/ 4958378 w 6317625"/>
              <a:gd name="connsiteY0" fmla="*/ 6031137 h 6840668"/>
              <a:gd name="connsiteX1" fmla="*/ 5305315 w 6317625"/>
              <a:gd name="connsiteY1" fmla="*/ 6282257 h 6840668"/>
              <a:gd name="connsiteX2" fmla="*/ 5065129 w 6317625"/>
              <a:gd name="connsiteY2" fmla="*/ 6696958 h 6840668"/>
              <a:gd name="connsiteX3" fmla="*/ 4650427 w 6317625"/>
              <a:gd name="connsiteY3" fmla="*/ 6456771 h 6840668"/>
              <a:gd name="connsiteX4" fmla="*/ 4890615 w 6317625"/>
              <a:gd name="connsiteY4" fmla="*/ 6042071 h 6840668"/>
              <a:gd name="connsiteX5" fmla="*/ 4958378 w 6317625"/>
              <a:gd name="connsiteY5" fmla="*/ 6031137 h 6840668"/>
              <a:gd name="connsiteX6" fmla="*/ 892226 w 6317625"/>
              <a:gd name="connsiteY6" fmla="*/ 3293470 h 6840668"/>
              <a:gd name="connsiteX7" fmla="*/ 1475080 w 6317625"/>
              <a:gd name="connsiteY7" fmla="*/ 3715351 h 6840668"/>
              <a:gd name="connsiteX8" fmla="*/ 1071567 w 6317625"/>
              <a:gd name="connsiteY8" fmla="*/ 4412048 h 6840668"/>
              <a:gd name="connsiteX9" fmla="*/ 374869 w 6317625"/>
              <a:gd name="connsiteY9" fmla="*/ 4008535 h 6840668"/>
              <a:gd name="connsiteX10" fmla="*/ 778382 w 6317625"/>
              <a:gd name="connsiteY10" fmla="*/ 3311837 h 6840668"/>
              <a:gd name="connsiteX11" fmla="*/ 892226 w 6317625"/>
              <a:gd name="connsiteY11" fmla="*/ 3293470 h 6840668"/>
              <a:gd name="connsiteX12" fmla="*/ 1515375 w 6317625"/>
              <a:gd name="connsiteY12" fmla="*/ 663501 h 6840668"/>
              <a:gd name="connsiteX13" fmla="*/ 1862311 w 6317625"/>
              <a:gd name="connsiteY13" fmla="*/ 914620 h 6840668"/>
              <a:gd name="connsiteX14" fmla="*/ 1622124 w 6317625"/>
              <a:gd name="connsiteY14" fmla="*/ 1329322 h 6840668"/>
              <a:gd name="connsiteX15" fmla="*/ 1207424 w 6317625"/>
              <a:gd name="connsiteY15" fmla="*/ 1089135 h 6840668"/>
              <a:gd name="connsiteX16" fmla="*/ 1447610 w 6317625"/>
              <a:gd name="connsiteY16" fmla="*/ 674434 h 6840668"/>
              <a:gd name="connsiteX17" fmla="*/ 1515375 w 6317625"/>
              <a:gd name="connsiteY17" fmla="*/ 663501 h 6840668"/>
              <a:gd name="connsiteX18" fmla="*/ 2542954 w 6317625"/>
              <a:gd name="connsiteY18" fmla="*/ 0 h 6840668"/>
              <a:gd name="connsiteX19" fmla="*/ 6317625 w 6317625"/>
              <a:gd name="connsiteY19" fmla="*/ 0 h 6840668"/>
              <a:gd name="connsiteX20" fmla="*/ 6317625 w 6317625"/>
              <a:gd name="connsiteY20" fmla="*/ 6840668 h 6840668"/>
              <a:gd name="connsiteX21" fmla="*/ 6230037 w 6317625"/>
              <a:gd name="connsiteY21" fmla="*/ 6814791 h 6840668"/>
              <a:gd name="connsiteX22" fmla="*/ 5013461 w 6317625"/>
              <a:gd name="connsiteY22" fmla="*/ 5538903 h 6840668"/>
              <a:gd name="connsiteX23" fmla="*/ 3720873 w 6317625"/>
              <a:gd name="connsiteY23" fmla="*/ 6063409 h 6840668"/>
              <a:gd name="connsiteX24" fmla="*/ 2775987 w 6317625"/>
              <a:gd name="connsiteY24" fmla="*/ 5162980 h 6840668"/>
              <a:gd name="connsiteX25" fmla="*/ 2210002 w 6317625"/>
              <a:gd name="connsiteY25" fmla="*/ 5455137 h 6840668"/>
              <a:gd name="connsiteX26" fmla="*/ 1437015 w 6317625"/>
              <a:gd name="connsiteY26" fmla="*/ 6401298 h 6840668"/>
              <a:gd name="connsiteX27" fmla="*/ 75055 w 6317625"/>
              <a:gd name="connsiteY27" fmla="*/ 6031719 h 6840668"/>
              <a:gd name="connsiteX28" fmla="*/ 406869 w 6317625"/>
              <a:gd name="connsiteY28" fmla="*/ 4883188 h 6840668"/>
              <a:gd name="connsiteX29" fmla="*/ 1425737 w 6317625"/>
              <a:gd name="connsiteY29" fmla="*/ 4614510 h 6840668"/>
              <a:gd name="connsiteX30" fmla="*/ 2401798 w 6317625"/>
              <a:gd name="connsiteY30" fmla="*/ 3834988 h 6840668"/>
              <a:gd name="connsiteX31" fmla="*/ 1823833 w 6317625"/>
              <a:gd name="connsiteY31" fmla="*/ 3299773 h 6840668"/>
              <a:gd name="connsiteX32" fmla="*/ 964802 w 6317625"/>
              <a:gd name="connsiteY32" fmla="*/ 2659918 h 6840668"/>
              <a:gd name="connsiteX33" fmla="*/ 1218949 w 6317625"/>
              <a:gd name="connsiteY33" fmla="*/ 1977364 h 6840668"/>
              <a:gd name="connsiteX34" fmla="*/ 2387241 w 6317625"/>
              <a:gd name="connsiteY34" fmla="*/ 1909455 h 6840668"/>
              <a:gd name="connsiteX35" fmla="*/ 2947668 w 6317625"/>
              <a:gd name="connsiteY35" fmla="*/ 1386658 h 6840668"/>
              <a:gd name="connsiteX36" fmla="*/ 2498714 w 6317625"/>
              <a:gd name="connsiteY36" fmla="*/ 259434 h 6840668"/>
              <a:gd name="connsiteX37" fmla="*/ 2511421 w 6317625"/>
              <a:gd name="connsiteY37" fmla="*/ 121590 h 6840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6317625" h="6840668">
                <a:moveTo>
                  <a:pt x="4958378" y="6031137"/>
                </a:moveTo>
                <a:cubicBezTo>
                  <a:pt x="5115727" y="6021909"/>
                  <a:pt x="5263149" y="6124019"/>
                  <a:pt x="5305315" y="6282257"/>
                </a:cubicBezTo>
                <a:cubicBezTo>
                  <a:pt x="5353507" y="6463099"/>
                  <a:pt x="5245971" y="6648768"/>
                  <a:pt x="5065129" y="6696958"/>
                </a:cubicBezTo>
                <a:cubicBezTo>
                  <a:pt x="4884289" y="6745149"/>
                  <a:pt x="4698617" y="6637614"/>
                  <a:pt x="4650427" y="6456771"/>
                </a:cubicBezTo>
                <a:cubicBezTo>
                  <a:pt x="4602235" y="6275928"/>
                  <a:pt x="4709771" y="6090262"/>
                  <a:pt x="4890615" y="6042071"/>
                </a:cubicBezTo>
                <a:cubicBezTo>
                  <a:pt x="4913219" y="6036047"/>
                  <a:pt x="4935901" y="6032455"/>
                  <a:pt x="4958378" y="6031137"/>
                </a:cubicBezTo>
                <a:close/>
                <a:moveTo>
                  <a:pt x="892226" y="3293470"/>
                </a:moveTo>
                <a:cubicBezTo>
                  <a:pt x="1156570" y="3277966"/>
                  <a:pt x="1404240" y="3449513"/>
                  <a:pt x="1475080" y="3715351"/>
                </a:cubicBezTo>
                <a:cubicBezTo>
                  <a:pt x="1556041" y="4019167"/>
                  <a:pt x="1375383" y="4331088"/>
                  <a:pt x="1071567" y="4412048"/>
                </a:cubicBezTo>
                <a:cubicBezTo>
                  <a:pt x="767753" y="4493009"/>
                  <a:pt x="455831" y="4312351"/>
                  <a:pt x="374869" y="4008535"/>
                </a:cubicBezTo>
                <a:cubicBezTo>
                  <a:pt x="293908" y="3704721"/>
                  <a:pt x="474567" y="3392798"/>
                  <a:pt x="778382" y="3311837"/>
                </a:cubicBezTo>
                <a:cubicBezTo>
                  <a:pt x="816360" y="3301718"/>
                  <a:pt x="854463" y="3295686"/>
                  <a:pt x="892226" y="3293470"/>
                </a:cubicBezTo>
                <a:close/>
                <a:moveTo>
                  <a:pt x="1515375" y="663501"/>
                </a:moveTo>
                <a:cubicBezTo>
                  <a:pt x="1672721" y="654272"/>
                  <a:pt x="1820145" y="756383"/>
                  <a:pt x="1862311" y="914620"/>
                </a:cubicBezTo>
                <a:cubicBezTo>
                  <a:pt x="1910502" y="1095462"/>
                  <a:pt x="1802968" y="1281132"/>
                  <a:pt x="1622124" y="1329322"/>
                </a:cubicBezTo>
                <a:cubicBezTo>
                  <a:pt x="1441283" y="1377513"/>
                  <a:pt x="1255615" y="1269977"/>
                  <a:pt x="1207424" y="1089135"/>
                </a:cubicBezTo>
                <a:cubicBezTo>
                  <a:pt x="1159233" y="908294"/>
                  <a:pt x="1266769" y="722625"/>
                  <a:pt x="1447610" y="674434"/>
                </a:cubicBezTo>
                <a:cubicBezTo>
                  <a:pt x="1470217" y="668411"/>
                  <a:pt x="1492896" y="664821"/>
                  <a:pt x="1515375" y="663501"/>
                </a:cubicBezTo>
                <a:close/>
                <a:moveTo>
                  <a:pt x="2542954" y="0"/>
                </a:moveTo>
                <a:lnTo>
                  <a:pt x="6317625" y="0"/>
                </a:lnTo>
                <a:lnTo>
                  <a:pt x="6317625" y="6840668"/>
                </a:lnTo>
                <a:lnTo>
                  <a:pt x="6230037" y="6814791"/>
                </a:lnTo>
                <a:cubicBezTo>
                  <a:pt x="5511511" y="6546277"/>
                  <a:pt x="5563886" y="5634137"/>
                  <a:pt x="5013461" y="5538903"/>
                </a:cubicBezTo>
                <a:cubicBezTo>
                  <a:pt x="4504461" y="5450825"/>
                  <a:pt x="4212037" y="6187406"/>
                  <a:pt x="3720873" y="6063409"/>
                </a:cubicBezTo>
                <a:cubicBezTo>
                  <a:pt x="3249852" y="5944482"/>
                  <a:pt x="3223909" y="5195131"/>
                  <a:pt x="2775987" y="5162980"/>
                </a:cubicBezTo>
                <a:cubicBezTo>
                  <a:pt x="2577088" y="5148695"/>
                  <a:pt x="2416139" y="5282749"/>
                  <a:pt x="2210002" y="5455137"/>
                </a:cubicBezTo>
                <a:cubicBezTo>
                  <a:pt x="1759503" y="5831872"/>
                  <a:pt x="1735837" y="6203943"/>
                  <a:pt x="1437015" y="6401298"/>
                </a:cubicBezTo>
                <a:cubicBezTo>
                  <a:pt x="1022137" y="6675287"/>
                  <a:pt x="277340" y="6489917"/>
                  <a:pt x="75055" y="6031719"/>
                </a:cubicBezTo>
                <a:cubicBezTo>
                  <a:pt x="-100071" y="5635034"/>
                  <a:pt x="39649" y="5119308"/>
                  <a:pt x="406869" y="4883188"/>
                </a:cubicBezTo>
                <a:cubicBezTo>
                  <a:pt x="668038" y="4715275"/>
                  <a:pt x="978899" y="4781854"/>
                  <a:pt x="1425737" y="4614510"/>
                </a:cubicBezTo>
                <a:cubicBezTo>
                  <a:pt x="1483018" y="4593066"/>
                  <a:pt x="2421509" y="4233274"/>
                  <a:pt x="2401798" y="3834988"/>
                </a:cubicBezTo>
                <a:cubicBezTo>
                  <a:pt x="2389953" y="3595533"/>
                  <a:pt x="2054344" y="3420191"/>
                  <a:pt x="1823833" y="3299773"/>
                </a:cubicBezTo>
                <a:cubicBezTo>
                  <a:pt x="1207509" y="2977771"/>
                  <a:pt x="1033713" y="2885600"/>
                  <a:pt x="964802" y="2659918"/>
                </a:cubicBezTo>
                <a:cubicBezTo>
                  <a:pt x="895511" y="2432959"/>
                  <a:pt x="1010317" y="2120581"/>
                  <a:pt x="1218949" y="1977364"/>
                </a:cubicBezTo>
                <a:cubicBezTo>
                  <a:pt x="1546835" y="1752277"/>
                  <a:pt x="1872903" y="2105427"/>
                  <a:pt x="2387241" y="1909455"/>
                </a:cubicBezTo>
                <a:cubicBezTo>
                  <a:pt x="2455367" y="1883513"/>
                  <a:pt x="2884207" y="1718365"/>
                  <a:pt x="2947668" y="1386658"/>
                </a:cubicBezTo>
                <a:cubicBezTo>
                  <a:pt x="3028995" y="961696"/>
                  <a:pt x="2497170" y="773992"/>
                  <a:pt x="2498714" y="259434"/>
                </a:cubicBezTo>
                <a:cubicBezTo>
                  <a:pt x="2498850" y="213850"/>
                  <a:pt x="2503216" y="167716"/>
                  <a:pt x="2511421" y="1215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0710FA-B490-7ACC-F019-197DCA7872CE}"/>
              </a:ext>
            </a:extLst>
          </p:cNvPr>
          <p:cNvSpPr>
            <a:spLocks noGrp="1"/>
          </p:cNvSpPr>
          <p:nvPr>
            <p:ph type="title"/>
          </p:nvPr>
        </p:nvSpPr>
        <p:spPr>
          <a:xfrm>
            <a:off x="6096000" y="552782"/>
            <a:ext cx="5486400" cy="1423502"/>
          </a:xfrm>
        </p:spPr>
        <p:txBody>
          <a:bodyPr>
            <a:normAutofit/>
          </a:bodyPr>
          <a:lstStyle/>
          <a:p>
            <a:r>
              <a:rPr lang="en" b="1" dirty="0">
                <a:latin typeface="Arial"/>
                <a:ea typeface="+mj-lt"/>
                <a:cs typeface="+mj-lt"/>
              </a:rPr>
              <a:t>Introduction </a:t>
            </a:r>
            <a:endParaRPr lang="en-US">
              <a:latin typeface="Arial"/>
            </a:endParaRPr>
          </a:p>
          <a:p>
            <a:endParaRPr lang="en-US" dirty="0">
              <a:cs typeface="Posterama"/>
            </a:endParaRPr>
          </a:p>
        </p:txBody>
      </p:sp>
      <p:pic>
        <p:nvPicPr>
          <p:cNvPr id="14" name="Picture 13" descr="Hotel Housekeeping: A lifeline of the hotel industry">
            <a:extLst>
              <a:ext uri="{FF2B5EF4-FFF2-40B4-BE49-F238E27FC236}">
                <a16:creationId xmlns:a16="http://schemas.microsoft.com/office/drawing/2014/main" id="{BBAEE470-4DF2-786A-36BE-1390702A449F}"/>
              </a:ext>
            </a:extLst>
          </p:cNvPr>
          <p:cNvPicPr>
            <a:picLocks noChangeAspect="1"/>
          </p:cNvPicPr>
          <p:nvPr/>
        </p:nvPicPr>
        <p:blipFill>
          <a:blip r:embed="rId3"/>
          <a:stretch>
            <a:fillRect/>
          </a:stretch>
        </p:blipFill>
        <p:spPr>
          <a:xfrm>
            <a:off x="689363" y="2209645"/>
            <a:ext cx="3657303" cy="1960123"/>
          </a:xfrm>
          <a:prstGeom prst="rect">
            <a:avLst/>
          </a:prstGeom>
        </p:spPr>
      </p:pic>
      <p:graphicFrame>
        <p:nvGraphicFramePr>
          <p:cNvPr id="27" name="Content Placeholder 2">
            <a:extLst>
              <a:ext uri="{FF2B5EF4-FFF2-40B4-BE49-F238E27FC236}">
                <a16:creationId xmlns:a16="http://schemas.microsoft.com/office/drawing/2014/main" id="{85E6D1F3-9461-CC97-13DA-98B311A6F8AA}"/>
              </a:ext>
            </a:extLst>
          </p:cNvPr>
          <p:cNvGraphicFramePr>
            <a:graphicFrameLocks noGrp="1"/>
          </p:cNvGraphicFramePr>
          <p:nvPr>
            <p:ph idx="1"/>
            <p:extLst>
              <p:ext uri="{D42A27DB-BD31-4B8C-83A1-F6EECF244321}">
                <p14:modId xmlns:p14="http://schemas.microsoft.com/office/powerpoint/2010/main" val="556112468"/>
              </p:ext>
            </p:extLst>
          </p:nvPr>
        </p:nvGraphicFramePr>
        <p:xfrm>
          <a:off x="5452058" y="1716310"/>
          <a:ext cx="6130343" cy="40690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6631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A4954435-38C1-EAB1-70A5-AF2174BCDBB6}"/>
              </a:ext>
            </a:extLst>
          </p:cNvPr>
          <p:cNvSpPr>
            <a:spLocks noGrp="1"/>
          </p:cNvSpPr>
          <p:nvPr>
            <p:ph type="title"/>
          </p:nvPr>
        </p:nvSpPr>
        <p:spPr>
          <a:xfrm>
            <a:off x="609601" y="552782"/>
            <a:ext cx="4606456" cy="1154711"/>
          </a:xfrm>
        </p:spPr>
        <p:txBody>
          <a:bodyPr>
            <a:normAutofit/>
          </a:bodyPr>
          <a:lstStyle/>
          <a:p>
            <a:pPr>
              <a:lnSpc>
                <a:spcPct val="90000"/>
              </a:lnSpc>
            </a:pPr>
            <a:r>
              <a:rPr lang="en" sz="3700" b="1">
                <a:latin typeface="Arial"/>
                <a:ea typeface="+mj-lt"/>
                <a:cs typeface="+mj-lt"/>
              </a:rPr>
              <a:t>Potential risks of housekeeping </a:t>
            </a:r>
            <a:endParaRPr lang="en-US" sz="3700">
              <a:latin typeface="Arial"/>
              <a:cs typeface="Arial"/>
            </a:endParaRPr>
          </a:p>
          <a:p>
            <a:pPr>
              <a:lnSpc>
                <a:spcPct val="90000"/>
              </a:lnSpc>
            </a:pPr>
            <a:endParaRPr lang="en-US" sz="3700">
              <a:latin typeface="Arial"/>
              <a:cs typeface="Posterama"/>
            </a:endParaRPr>
          </a:p>
        </p:txBody>
      </p:sp>
      <p:pic>
        <p:nvPicPr>
          <p:cNvPr id="63" name="Picture 62" descr="Injuries Archives - HOSPITALITY RISK SOLUTIONS">
            <a:extLst>
              <a:ext uri="{FF2B5EF4-FFF2-40B4-BE49-F238E27FC236}">
                <a16:creationId xmlns:a16="http://schemas.microsoft.com/office/drawing/2014/main" id="{765DD59B-4201-609B-039C-BB040F2E63F5}"/>
              </a:ext>
            </a:extLst>
          </p:cNvPr>
          <p:cNvPicPr>
            <a:picLocks noChangeAspect="1"/>
          </p:cNvPicPr>
          <p:nvPr/>
        </p:nvPicPr>
        <p:blipFill rotWithShape="1">
          <a:blip r:embed="rId3"/>
          <a:srcRect l="1109" r="32716"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graphicFrame>
        <p:nvGraphicFramePr>
          <p:cNvPr id="5" name="Content Placeholder 2">
            <a:extLst>
              <a:ext uri="{FF2B5EF4-FFF2-40B4-BE49-F238E27FC236}">
                <a16:creationId xmlns:a16="http://schemas.microsoft.com/office/drawing/2014/main" id="{9C248CC2-44FA-8CD9-253D-916747150A81}"/>
              </a:ext>
            </a:extLst>
          </p:cNvPr>
          <p:cNvGraphicFramePr>
            <a:graphicFrameLocks noGrp="1"/>
          </p:cNvGraphicFramePr>
          <p:nvPr>
            <p:ph idx="1"/>
            <p:extLst>
              <p:ext uri="{D42A27DB-BD31-4B8C-83A1-F6EECF244321}">
                <p14:modId xmlns:p14="http://schemas.microsoft.com/office/powerpoint/2010/main" val="1646255517"/>
              </p:ext>
            </p:extLst>
          </p:nvPr>
        </p:nvGraphicFramePr>
        <p:xfrm>
          <a:off x="610198" y="1490597"/>
          <a:ext cx="5215460" cy="40761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93323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C48F90-AFD5-4232-AE7D-27B956BF7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73C96EE1-9524-4300-BFAC-56AA55EB4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55747"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4D66686-8494-A208-7F36-AEABC4883658}"/>
              </a:ext>
            </a:extLst>
          </p:cNvPr>
          <p:cNvSpPr>
            <a:spLocks noGrp="1"/>
          </p:cNvSpPr>
          <p:nvPr>
            <p:ph type="title"/>
          </p:nvPr>
        </p:nvSpPr>
        <p:spPr>
          <a:xfrm>
            <a:off x="609600" y="552782"/>
            <a:ext cx="5545870" cy="1658525"/>
          </a:xfrm>
        </p:spPr>
        <p:txBody>
          <a:bodyPr>
            <a:normAutofit/>
          </a:bodyPr>
          <a:lstStyle/>
          <a:p>
            <a:pPr>
              <a:lnSpc>
                <a:spcPct val="90000"/>
              </a:lnSpc>
            </a:pPr>
            <a:r>
              <a:rPr lang="en" sz="3700" b="1">
                <a:latin typeface="Arial"/>
                <a:ea typeface="+mj-lt"/>
                <a:cs typeface="+mj-lt"/>
              </a:rPr>
              <a:t>Industry regulations regarding housekeeping </a:t>
            </a:r>
            <a:endParaRPr lang="en-US" sz="3700">
              <a:latin typeface="Arial"/>
              <a:cs typeface="Arial"/>
            </a:endParaRPr>
          </a:p>
          <a:p>
            <a:pPr>
              <a:lnSpc>
                <a:spcPct val="90000"/>
              </a:lnSpc>
            </a:pPr>
            <a:endParaRPr lang="en-US" sz="3700">
              <a:latin typeface="Arial"/>
              <a:cs typeface="Posterama"/>
            </a:endParaRPr>
          </a:p>
        </p:txBody>
      </p:sp>
      <p:pic>
        <p:nvPicPr>
          <p:cNvPr id="10" name="Picture 9" descr="Health and Safety at Work Act 1974 - Explained">
            <a:extLst>
              <a:ext uri="{FF2B5EF4-FFF2-40B4-BE49-F238E27FC236}">
                <a16:creationId xmlns:a16="http://schemas.microsoft.com/office/drawing/2014/main" id="{E389DCB6-4C68-6B3F-F5F7-8B99540B0F50}"/>
              </a:ext>
            </a:extLst>
          </p:cNvPr>
          <p:cNvPicPr>
            <a:picLocks noChangeAspect="1"/>
          </p:cNvPicPr>
          <p:nvPr/>
        </p:nvPicPr>
        <p:blipFill>
          <a:blip r:embed="rId3"/>
          <a:stretch>
            <a:fillRect/>
          </a:stretch>
        </p:blipFill>
        <p:spPr>
          <a:xfrm>
            <a:off x="7430902" y="2995737"/>
            <a:ext cx="4289283" cy="2144641"/>
          </a:xfrm>
          <a:prstGeom prst="rect">
            <a:avLst/>
          </a:prstGeom>
        </p:spPr>
      </p:pic>
      <p:graphicFrame>
        <p:nvGraphicFramePr>
          <p:cNvPr id="5" name="Content Placeholder 2">
            <a:extLst>
              <a:ext uri="{FF2B5EF4-FFF2-40B4-BE49-F238E27FC236}">
                <a16:creationId xmlns:a16="http://schemas.microsoft.com/office/drawing/2014/main" id="{9D1574D4-AF1D-D967-CC7E-E12F49FC9567}"/>
              </a:ext>
            </a:extLst>
          </p:cNvPr>
          <p:cNvGraphicFramePr>
            <a:graphicFrameLocks noGrp="1"/>
          </p:cNvGraphicFramePr>
          <p:nvPr>
            <p:ph idx="1"/>
            <p:extLst>
              <p:ext uri="{D42A27DB-BD31-4B8C-83A1-F6EECF244321}">
                <p14:modId xmlns:p14="http://schemas.microsoft.com/office/powerpoint/2010/main" val="3856600351"/>
              </p:ext>
            </p:extLst>
          </p:nvPr>
        </p:nvGraphicFramePr>
        <p:xfrm>
          <a:off x="609600" y="2211307"/>
          <a:ext cx="5791200" cy="38078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92737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C48F90-AFD5-4232-AE7D-27B956BF7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73C96EE1-9524-4300-BFAC-56AA55EB4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55747"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785B30A-E826-1B26-1EA8-1E84C2A318EF}"/>
              </a:ext>
            </a:extLst>
          </p:cNvPr>
          <p:cNvSpPr>
            <a:spLocks noGrp="1"/>
          </p:cNvSpPr>
          <p:nvPr>
            <p:ph type="title"/>
          </p:nvPr>
        </p:nvSpPr>
        <p:spPr>
          <a:xfrm>
            <a:off x="609600" y="552782"/>
            <a:ext cx="5545870" cy="1658525"/>
          </a:xfrm>
        </p:spPr>
        <p:txBody>
          <a:bodyPr>
            <a:normAutofit/>
          </a:bodyPr>
          <a:lstStyle/>
          <a:p>
            <a:pPr>
              <a:lnSpc>
                <a:spcPct val="90000"/>
              </a:lnSpc>
            </a:pPr>
            <a:r>
              <a:rPr lang="en" sz="3700" b="1">
                <a:latin typeface="Arial"/>
                <a:ea typeface="+mj-lt"/>
                <a:cs typeface="+mj-lt"/>
              </a:rPr>
              <a:t>Industry Practices Regarding Housekeeping</a:t>
            </a:r>
            <a:endParaRPr lang="en-US" sz="3700">
              <a:latin typeface="Arial"/>
              <a:ea typeface="+mj-lt"/>
              <a:cs typeface="+mj-lt"/>
            </a:endParaRPr>
          </a:p>
          <a:p>
            <a:pPr>
              <a:lnSpc>
                <a:spcPct val="90000"/>
              </a:lnSpc>
            </a:pPr>
            <a:endParaRPr lang="en-US" sz="3700">
              <a:latin typeface="Arial"/>
              <a:ea typeface="+mj-lt"/>
              <a:cs typeface="Posterama"/>
            </a:endParaRPr>
          </a:p>
        </p:txBody>
      </p:sp>
      <p:pic>
        <p:nvPicPr>
          <p:cNvPr id="15" name="Picture 14" descr="The Health and Safety at Work etc Act 1974 (General Duties of Self-Employed  Persons) (Prescribed Undertakings) Regulations 2015">
            <a:extLst>
              <a:ext uri="{FF2B5EF4-FFF2-40B4-BE49-F238E27FC236}">
                <a16:creationId xmlns:a16="http://schemas.microsoft.com/office/drawing/2014/main" id="{4345E038-2366-3A64-3CA1-F7BA5026719F}"/>
              </a:ext>
            </a:extLst>
          </p:cNvPr>
          <p:cNvPicPr>
            <a:picLocks noChangeAspect="1"/>
          </p:cNvPicPr>
          <p:nvPr/>
        </p:nvPicPr>
        <p:blipFill>
          <a:blip r:embed="rId3"/>
          <a:stretch>
            <a:fillRect/>
          </a:stretch>
        </p:blipFill>
        <p:spPr>
          <a:xfrm>
            <a:off x="7293116" y="1910000"/>
            <a:ext cx="4289283" cy="2863096"/>
          </a:xfrm>
          <a:prstGeom prst="rect">
            <a:avLst/>
          </a:prstGeom>
        </p:spPr>
      </p:pic>
      <p:graphicFrame>
        <p:nvGraphicFramePr>
          <p:cNvPr id="5" name="Content Placeholder 2">
            <a:extLst>
              <a:ext uri="{FF2B5EF4-FFF2-40B4-BE49-F238E27FC236}">
                <a16:creationId xmlns:a16="http://schemas.microsoft.com/office/drawing/2014/main" id="{8FA86B81-5328-A0AB-2A91-86D10EE5BC19}"/>
              </a:ext>
            </a:extLst>
          </p:cNvPr>
          <p:cNvGraphicFramePr>
            <a:graphicFrameLocks noGrp="1"/>
          </p:cNvGraphicFramePr>
          <p:nvPr>
            <p:ph idx="1"/>
            <p:extLst>
              <p:ext uri="{D42A27DB-BD31-4B8C-83A1-F6EECF244321}">
                <p14:modId xmlns:p14="http://schemas.microsoft.com/office/powerpoint/2010/main" val="1668768862"/>
              </p:ext>
            </p:extLst>
          </p:nvPr>
        </p:nvGraphicFramePr>
        <p:xfrm>
          <a:off x="609600" y="2548521"/>
          <a:ext cx="5545867" cy="34706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1533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94CCE7A-BF63-4F34-A790-506292F49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F066AA63-76B1-4DA5-BDFB-DB2FD4E00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4776" y="211090"/>
            <a:ext cx="5544176" cy="6646910"/>
          </a:xfrm>
          <a:custGeom>
            <a:avLst/>
            <a:gdLst>
              <a:gd name="connsiteX0" fmla="*/ 4779974 w 5544176"/>
              <a:gd name="connsiteY0" fmla="*/ 685250 h 6646910"/>
              <a:gd name="connsiteX1" fmla="*/ 5309474 w 5544176"/>
              <a:gd name="connsiteY1" fmla="*/ 1126951 h 6646910"/>
              <a:gd name="connsiteX2" fmla="*/ 5001910 w 5544176"/>
              <a:gd name="connsiteY2" fmla="*/ 1690856 h 6646910"/>
              <a:gd name="connsiteX3" fmla="*/ 4306656 w 5544176"/>
              <a:gd name="connsiteY3" fmla="*/ 1273177 h 6646910"/>
              <a:gd name="connsiteX4" fmla="*/ 4621504 w 5544176"/>
              <a:gd name="connsiteY4" fmla="*/ 721515 h 6646910"/>
              <a:gd name="connsiteX5" fmla="*/ 4779974 w 5544176"/>
              <a:gd name="connsiteY5" fmla="*/ 685250 h 6646910"/>
              <a:gd name="connsiteX6" fmla="*/ 2760003 w 5544176"/>
              <a:gd name="connsiteY6" fmla="*/ 352577 h 6646910"/>
              <a:gd name="connsiteX7" fmla="*/ 2990385 w 5544176"/>
              <a:gd name="connsiteY7" fmla="*/ 544679 h 6646910"/>
              <a:gd name="connsiteX8" fmla="*/ 2856557 w 5544176"/>
              <a:gd name="connsiteY8" fmla="*/ 790095 h 6646910"/>
              <a:gd name="connsiteX9" fmla="*/ 2554030 w 5544176"/>
              <a:gd name="connsiteY9" fmla="*/ 608299 h 6646910"/>
              <a:gd name="connsiteX10" fmla="*/ 2691113 w 5544176"/>
              <a:gd name="connsiteY10" fmla="*/ 368075 h 6646910"/>
              <a:gd name="connsiteX11" fmla="*/ 2760003 w 5544176"/>
              <a:gd name="connsiteY11" fmla="*/ 352577 h 6646910"/>
              <a:gd name="connsiteX12" fmla="*/ 3630 w 5544176"/>
              <a:gd name="connsiteY12" fmla="*/ 28121 h 6646910"/>
              <a:gd name="connsiteX13" fmla="*/ 151871 w 5544176"/>
              <a:gd name="connsiteY13" fmla="*/ 38891 h 6646910"/>
              <a:gd name="connsiteX14" fmla="*/ 1031555 w 5544176"/>
              <a:gd name="connsiteY14" fmla="*/ 832871 h 6646910"/>
              <a:gd name="connsiteX15" fmla="*/ 1096338 w 5544176"/>
              <a:gd name="connsiteY15" fmla="*/ 964607 h 6646910"/>
              <a:gd name="connsiteX16" fmla="*/ 1409481 w 5544176"/>
              <a:gd name="connsiteY16" fmla="*/ 1265738 h 6646910"/>
              <a:gd name="connsiteX17" fmla="*/ 2318612 w 5544176"/>
              <a:gd name="connsiteY17" fmla="*/ 859062 h 6646910"/>
              <a:gd name="connsiteX18" fmla="*/ 2675615 w 5544176"/>
              <a:gd name="connsiteY18" fmla="*/ 1267985 h 6646910"/>
              <a:gd name="connsiteX19" fmla="*/ 2952957 w 5544176"/>
              <a:gd name="connsiteY19" fmla="*/ 1297896 h 6646910"/>
              <a:gd name="connsiteX20" fmla="*/ 3058268 w 5544176"/>
              <a:gd name="connsiteY20" fmla="*/ 1155778 h 6646910"/>
              <a:gd name="connsiteX21" fmla="*/ 3306706 w 5544176"/>
              <a:gd name="connsiteY21" fmla="*/ 310500 h 6646910"/>
              <a:gd name="connsiteX22" fmla="*/ 3735234 w 5544176"/>
              <a:gd name="connsiteY22" fmla="*/ 107395 h 6646910"/>
              <a:gd name="connsiteX23" fmla="*/ 3828224 w 5544176"/>
              <a:gd name="connsiteY23" fmla="*/ 117624 h 6646910"/>
              <a:gd name="connsiteX24" fmla="*/ 4231180 w 5544176"/>
              <a:gd name="connsiteY24" fmla="*/ 592260 h 6646910"/>
              <a:gd name="connsiteX25" fmla="*/ 3873092 w 5544176"/>
              <a:gd name="connsiteY25" fmla="*/ 1299370 h 6646910"/>
              <a:gd name="connsiteX26" fmla="*/ 4050935 w 5544176"/>
              <a:gd name="connsiteY26" fmla="*/ 1948439 h 6646910"/>
              <a:gd name="connsiteX27" fmla="*/ 5211525 w 5544176"/>
              <a:gd name="connsiteY27" fmla="*/ 2027402 h 6646910"/>
              <a:gd name="connsiteX28" fmla="*/ 5541097 w 5544176"/>
              <a:gd name="connsiteY28" fmla="*/ 2700958 h 6646910"/>
              <a:gd name="connsiteX29" fmla="*/ 5094823 w 5544176"/>
              <a:gd name="connsiteY29" fmla="*/ 3471378 h 6646910"/>
              <a:gd name="connsiteX30" fmla="*/ 5505528 w 5544176"/>
              <a:gd name="connsiteY30" fmla="*/ 4272564 h 6646910"/>
              <a:gd name="connsiteX31" fmla="*/ 5281423 w 5544176"/>
              <a:gd name="connsiteY31" fmla="*/ 4965183 h 6646910"/>
              <a:gd name="connsiteX32" fmla="*/ 4675749 w 5544176"/>
              <a:gd name="connsiteY32" fmla="*/ 5385343 h 6646910"/>
              <a:gd name="connsiteX33" fmla="*/ 4508838 w 5544176"/>
              <a:gd name="connsiteY33" fmla="*/ 6598516 h 6646910"/>
              <a:gd name="connsiteX34" fmla="*/ 4472787 w 5544176"/>
              <a:gd name="connsiteY34" fmla="*/ 6646910 h 6646910"/>
              <a:gd name="connsiteX35" fmla="*/ 3367517 w 5544176"/>
              <a:gd name="connsiteY35" fmla="*/ 6646910 h 6646910"/>
              <a:gd name="connsiteX36" fmla="*/ 2998981 w 5544176"/>
              <a:gd name="connsiteY36" fmla="*/ 6646910 h 6646910"/>
              <a:gd name="connsiteX37" fmla="*/ 2648733 w 5544176"/>
              <a:gd name="connsiteY37" fmla="*/ 6646910 h 6646910"/>
              <a:gd name="connsiteX38" fmla="*/ 0 w 5544176"/>
              <a:gd name="connsiteY38" fmla="*/ 6646910 h 6646910"/>
              <a:gd name="connsiteX39" fmla="*/ 0 w 5544176"/>
              <a:gd name="connsiteY39" fmla="*/ 28222 h 6646910"/>
              <a:gd name="connsiteX40" fmla="*/ 1509522 w 5544176"/>
              <a:gd name="connsiteY40" fmla="*/ 767 h 6646910"/>
              <a:gd name="connsiteX41" fmla="*/ 1986017 w 5544176"/>
              <a:gd name="connsiteY41" fmla="*/ 398066 h 6646910"/>
              <a:gd name="connsiteX42" fmla="*/ 1709217 w 5544176"/>
              <a:gd name="connsiteY42" fmla="*/ 905558 h 6646910"/>
              <a:gd name="connsiteX43" fmla="*/ 1083551 w 5544176"/>
              <a:gd name="connsiteY43" fmla="*/ 529879 h 6646910"/>
              <a:gd name="connsiteX44" fmla="*/ 1366937 w 5544176"/>
              <a:gd name="connsiteY44" fmla="*/ 33390 h 6646910"/>
              <a:gd name="connsiteX45" fmla="*/ 1509522 w 5544176"/>
              <a:gd name="connsiteY45" fmla="*/ 767 h 6646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B3FC19-47CA-E8A2-F97D-DFF29808162D}"/>
              </a:ext>
            </a:extLst>
          </p:cNvPr>
          <p:cNvSpPr>
            <a:spLocks noGrp="1"/>
          </p:cNvSpPr>
          <p:nvPr>
            <p:ph type="title"/>
          </p:nvPr>
        </p:nvSpPr>
        <p:spPr>
          <a:xfrm>
            <a:off x="609600" y="517386"/>
            <a:ext cx="5369169" cy="1570986"/>
          </a:xfrm>
        </p:spPr>
        <p:txBody>
          <a:bodyPr>
            <a:normAutofit/>
          </a:bodyPr>
          <a:lstStyle/>
          <a:p>
            <a:pPr>
              <a:lnSpc>
                <a:spcPct val="90000"/>
              </a:lnSpc>
            </a:pPr>
            <a:br>
              <a:rPr lang="en" sz="3400" b="1">
                <a:latin typeface="Arial"/>
                <a:ea typeface="+mj-lt"/>
                <a:cs typeface="+mj-lt"/>
              </a:rPr>
            </a:br>
            <a:r>
              <a:rPr lang="en" sz="3400" b="1">
                <a:latin typeface="Arial"/>
                <a:ea typeface="+mj-lt"/>
                <a:cs typeface="+mj-lt"/>
              </a:rPr>
              <a:t>Precautions to prevent accidents and injuries </a:t>
            </a:r>
            <a:endParaRPr lang="en-US" sz="3400">
              <a:latin typeface="Arial"/>
              <a:cs typeface="Arial"/>
            </a:endParaRPr>
          </a:p>
          <a:p>
            <a:pPr>
              <a:lnSpc>
                <a:spcPct val="90000"/>
              </a:lnSpc>
            </a:pPr>
            <a:endParaRPr lang="en-US" sz="3400">
              <a:latin typeface="Arial"/>
              <a:cs typeface="Posterama"/>
            </a:endParaRPr>
          </a:p>
        </p:txBody>
      </p:sp>
      <p:pic>
        <p:nvPicPr>
          <p:cNvPr id="15" name="Picture 14" descr="Online Basic Housekeeping from Hawaii Community College">
            <a:extLst>
              <a:ext uri="{FF2B5EF4-FFF2-40B4-BE49-F238E27FC236}">
                <a16:creationId xmlns:a16="http://schemas.microsoft.com/office/drawing/2014/main" id="{BBAA7413-6B82-69F6-B876-25186C2B923F}"/>
              </a:ext>
            </a:extLst>
          </p:cNvPr>
          <p:cNvPicPr>
            <a:picLocks noChangeAspect="1"/>
          </p:cNvPicPr>
          <p:nvPr/>
        </p:nvPicPr>
        <p:blipFill>
          <a:blip r:embed="rId3"/>
          <a:stretch>
            <a:fillRect/>
          </a:stretch>
        </p:blipFill>
        <p:spPr>
          <a:xfrm>
            <a:off x="7943866" y="2942419"/>
            <a:ext cx="3956501" cy="2423356"/>
          </a:xfrm>
          <a:prstGeom prst="rect">
            <a:avLst/>
          </a:prstGeom>
        </p:spPr>
      </p:pic>
      <p:graphicFrame>
        <p:nvGraphicFramePr>
          <p:cNvPr id="5" name="Content Placeholder 2">
            <a:extLst>
              <a:ext uri="{FF2B5EF4-FFF2-40B4-BE49-F238E27FC236}">
                <a16:creationId xmlns:a16="http://schemas.microsoft.com/office/drawing/2014/main" id="{BB32A882-38C9-AEBB-6532-A14921015282}"/>
              </a:ext>
            </a:extLst>
          </p:cNvPr>
          <p:cNvGraphicFramePr>
            <a:graphicFrameLocks noGrp="1"/>
          </p:cNvGraphicFramePr>
          <p:nvPr>
            <p:ph idx="1"/>
            <p:extLst>
              <p:ext uri="{D42A27DB-BD31-4B8C-83A1-F6EECF244321}">
                <p14:modId xmlns:p14="http://schemas.microsoft.com/office/powerpoint/2010/main" val="3929647383"/>
              </p:ext>
            </p:extLst>
          </p:nvPr>
        </p:nvGraphicFramePr>
        <p:xfrm>
          <a:off x="223832" y="1304824"/>
          <a:ext cx="6911472" cy="49133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1673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C48F90-AFD5-4232-AE7D-27B956BF7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73C96EE1-9524-4300-BFAC-56AA55EB4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55747"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8B6D61-05D2-BF82-C22B-A0CEC4914C93}"/>
              </a:ext>
            </a:extLst>
          </p:cNvPr>
          <p:cNvSpPr>
            <a:spLocks noGrp="1"/>
          </p:cNvSpPr>
          <p:nvPr>
            <p:ph type="title"/>
          </p:nvPr>
        </p:nvSpPr>
        <p:spPr>
          <a:xfrm>
            <a:off x="609600" y="552782"/>
            <a:ext cx="5545870" cy="1658525"/>
          </a:xfrm>
        </p:spPr>
        <p:txBody>
          <a:bodyPr>
            <a:normAutofit/>
          </a:bodyPr>
          <a:lstStyle/>
          <a:p>
            <a:pPr>
              <a:lnSpc>
                <a:spcPct val="90000"/>
              </a:lnSpc>
            </a:pPr>
            <a:r>
              <a:rPr lang="en" sz="3700" b="1">
                <a:latin typeface="Arial"/>
                <a:ea typeface="+mj-lt"/>
                <a:cs typeface="+mj-lt"/>
              </a:rPr>
              <a:t>Steps to clean rooms following safety measures </a:t>
            </a:r>
            <a:endParaRPr lang="en-US" sz="3700">
              <a:latin typeface="Arial"/>
              <a:cs typeface="Arial"/>
            </a:endParaRPr>
          </a:p>
          <a:p>
            <a:pPr>
              <a:lnSpc>
                <a:spcPct val="90000"/>
              </a:lnSpc>
            </a:pPr>
            <a:endParaRPr lang="en-US" sz="3700">
              <a:latin typeface="Arial"/>
              <a:cs typeface="Posterama"/>
            </a:endParaRPr>
          </a:p>
        </p:txBody>
      </p:sp>
      <p:pic>
        <p:nvPicPr>
          <p:cNvPr id="19" name="Picture 18" descr="A line drawing of a person washing bed&#10;&#10;Description automatically generated">
            <a:extLst>
              <a:ext uri="{FF2B5EF4-FFF2-40B4-BE49-F238E27FC236}">
                <a16:creationId xmlns:a16="http://schemas.microsoft.com/office/drawing/2014/main" id="{527F4B92-96F4-1B4B-5A63-D46D59622328}"/>
              </a:ext>
            </a:extLst>
          </p:cNvPr>
          <p:cNvPicPr>
            <a:picLocks noChangeAspect="1"/>
          </p:cNvPicPr>
          <p:nvPr/>
        </p:nvPicPr>
        <p:blipFill>
          <a:blip r:embed="rId3"/>
          <a:stretch>
            <a:fillRect/>
          </a:stretch>
        </p:blipFill>
        <p:spPr>
          <a:xfrm>
            <a:off x="8172596" y="663959"/>
            <a:ext cx="2530322" cy="5355178"/>
          </a:xfrm>
          <a:prstGeom prst="rect">
            <a:avLst/>
          </a:prstGeom>
        </p:spPr>
      </p:pic>
      <p:graphicFrame>
        <p:nvGraphicFramePr>
          <p:cNvPr id="8" name="Content Placeholder 2">
            <a:extLst>
              <a:ext uri="{FF2B5EF4-FFF2-40B4-BE49-F238E27FC236}">
                <a16:creationId xmlns:a16="http://schemas.microsoft.com/office/drawing/2014/main" id="{37DEDDA1-9771-30A3-631A-6F9CAFE34918}"/>
              </a:ext>
            </a:extLst>
          </p:cNvPr>
          <p:cNvGraphicFramePr>
            <a:graphicFrameLocks noGrp="1"/>
          </p:cNvGraphicFramePr>
          <p:nvPr>
            <p:ph idx="1"/>
            <p:extLst>
              <p:ext uri="{D42A27DB-BD31-4B8C-83A1-F6EECF244321}">
                <p14:modId xmlns:p14="http://schemas.microsoft.com/office/powerpoint/2010/main" val="2565304034"/>
              </p:ext>
            </p:extLst>
          </p:nvPr>
        </p:nvGraphicFramePr>
        <p:xfrm>
          <a:off x="609600" y="2548521"/>
          <a:ext cx="5545867" cy="34706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44180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1380B7A-5B85-4642-8878-2089DEF2C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848D562A-EF99-44C6-AA29-9D3E42177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2299" y="-1"/>
            <a:ext cx="5726653" cy="6858000"/>
          </a:xfrm>
          <a:custGeom>
            <a:avLst/>
            <a:gdLst>
              <a:gd name="connsiteX0" fmla="*/ 615190 w 5726653"/>
              <a:gd name="connsiteY0" fmla="*/ 3536635 h 6858000"/>
              <a:gd name="connsiteX1" fmla="*/ 1124778 w 5726653"/>
              <a:gd name="connsiteY1" fmla="*/ 4046223 h 6858000"/>
              <a:gd name="connsiteX2" fmla="*/ 615190 w 5726653"/>
              <a:gd name="connsiteY2" fmla="*/ 4555811 h 6858000"/>
              <a:gd name="connsiteX3" fmla="*/ 105602 w 5726653"/>
              <a:gd name="connsiteY3" fmla="*/ 4046223 h 6858000"/>
              <a:gd name="connsiteX4" fmla="*/ 615190 w 5726653"/>
              <a:gd name="connsiteY4" fmla="*/ 3536635 h 6858000"/>
              <a:gd name="connsiteX5" fmla="*/ 1497780 w 5726653"/>
              <a:gd name="connsiteY5" fmla="*/ 0 h 6858000"/>
              <a:gd name="connsiteX6" fmla="*/ 5164844 w 5726653"/>
              <a:gd name="connsiteY6" fmla="*/ 0 h 6858000"/>
              <a:gd name="connsiteX7" fmla="*/ 5726653 w 5726653"/>
              <a:gd name="connsiteY7" fmla="*/ 0 h 6858000"/>
              <a:gd name="connsiteX8" fmla="*/ 5726653 w 5726653"/>
              <a:gd name="connsiteY8" fmla="*/ 6858000 h 6858000"/>
              <a:gd name="connsiteX9" fmla="*/ 311757 w 5726653"/>
              <a:gd name="connsiteY9" fmla="*/ 6858000 h 6858000"/>
              <a:gd name="connsiteX10" fmla="*/ 314130 w 5726653"/>
              <a:gd name="connsiteY10" fmla="*/ 6707670 h 6858000"/>
              <a:gd name="connsiteX11" fmla="*/ 599702 w 5726653"/>
              <a:gd name="connsiteY11" fmla="*/ 5670858 h 6858000"/>
              <a:gd name="connsiteX12" fmla="*/ 1211433 w 5726653"/>
              <a:gd name="connsiteY12" fmla="*/ 4641255 h 6858000"/>
              <a:gd name="connsiteX13" fmla="*/ 1053041 w 5726653"/>
              <a:gd name="connsiteY13" fmla="*/ 3164269 h 6858000"/>
              <a:gd name="connsiteX14" fmla="*/ 607048 w 5726653"/>
              <a:gd name="connsiteY14" fmla="*/ 2589405 h 6858000"/>
              <a:gd name="connsiteX15" fmla="*/ 1054915 w 5726653"/>
              <a:gd name="connsiteY15" fmla="*/ 1068099 h 6858000"/>
              <a:gd name="connsiteX16" fmla="*/ 1502877 w 5726653"/>
              <a:gd name="connsiteY16" fmla="*/ 419995 h 6858000"/>
              <a:gd name="connsiteX17" fmla="*/ 1505904 w 5726653"/>
              <a:gd name="connsiteY17" fmla="*/ 184996 h 6858000"/>
              <a:gd name="connsiteX18" fmla="*/ 14543 w 5726653"/>
              <a:gd name="connsiteY18" fmla="*/ 0 h 6858000"/>
              <a:gd name="connsiteX19" fmla="*/ 879351 w 5726653"/>
              <a:gd name="connsiteY19" fmla="*/ 0 h 6858000"/>
              <a:gd name="connsiteX20" fmla="*/ 892053 w 5726653"/>
              <a:gd name="connsiteY20" fmla="*/ 78052 h 6858000"/>
              <a:gd name="connsiteX21" fmla="*/ 561940 w 5726653"/>
              <a:gd name="connsiteY21" fmla="*/ 535443 h 6858000"/>
              <a:gd name="connsiteX22" fmla="*/ 15319 w 5726653"/>
              <a:gd name="connsiteY22" fmla="*/ 219852 h 6858000"/>
              <a:gd name="connsiteX23" fmla="*/ 4234 w 5726653"/>
              <a:gd name="connsiteY23" fmla="*/ 429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726653" h="6858000">
                <a:moveTo>
                  <a:pt x="615190" y="3536635"/>
                </a:moveTo>
                <a:cubicBezTo>
                  <a:pt x="896628" y="3536635"/>
                  <a:pt x="1124778" y="3764785"/>
                  <a:pt x="1124778" y="4046223"/>
                </a:cubicBezTo>
                <a:cubicBezTo>
                  <a:pt x="1124778" y="4327661"/>
                  <a:pt x="896628" y="4555811"/>
                  <a:pt x="615190" y="4555811"/>
                </a:cubicBezTo>
                <a:cubicBezTo>
                  <a:pt x="333752" y="4555811"/>
                  <a:pt x="105602" y="4327661"/>
                  <a:pt x="105602" y="4046223"/>
                </a:cubicBezTo>
                <a:cubicBezTo>
                  <a:pt x="105602" y="3764785"/>
                  <a:pt x="333752" y="3536635"/>
                  <a:pt x="615190" y="3536635"/>
                </a:cubicBezTo>
                <a:close/>
                <a:moveTo>
                  <a:pt x="1497780" y="0"/>
                </a:moveTo>
                <a:lnTo>
                  <a:pt x="5164844" y="0"/>
                </a:lnTo>
                <a:lnTo>
                  <a:pt x="5726653" y="0"/>
                </a:lnTo>
                <a:lnTo>
                  <a:pt x="5726653" y="6858000"/>
                </a:lnTo>
                <a:lnTo>
                  <a:pt x="311757" y="6858000"/>
                </a:lnTo>
                <a:lnTo>
                  <a:pt x="314130" y="6707670"/>
                </a:lnTo>
                <a:cubicBezTo>
                  <a:pt x="335132" y="6366409"/>
                  <a:pt x="433651" y="6019042"/>
                  <a:pt x="599702" y="5670858"/>
                </a:cubicBezTo>
                <a:cubicBezTo>
                  <a:pt x="770257" y="5311556"/>
                  <a:pt x="1010813" y="4986832"/>
                  <a:pt x="1211433" y="4641255"/>
                </a:cubicBezTo>
                <a:cubicBezTo>
                  <a:pt x="1493036" y="4154456"/>
                  <a:pt x="1511835" y="3622744"/>
                  <a:pt x="1053041" y="3164269"/>
                </a:cubicBezTo>
                <a:cubicBezTo>
                  <a:pt x="881977" y="2993264"/>
                  <a:pt x="700422" y="2805523"/>
                  <a:pt x="607048" y="2589405"/>
                </a:cubicBezTo>
                <a:cubicBezTo>
                  <a:pt x="366279" y="2032158"/>
                  <a:pt x="541125" y="1508061"/>
                  <a:pt x="1054915" y="1068099"/>
                </a:cubicBezTo>
                <a:cubicBezTo>
                  <a:pt x="1261027" y="891535"/>
                  <a:pt x="1489688" y="709488"/>
                  <a:pt x="1502877" y="419995"/>
                </a:cubicBezTo>
                <a:cubicBezTo>
                  <a:pt x="1506389" y="341910"/>
                  <a:pt x="1507262" y="263520"/>
                  <a:pt x="1505904" y="184996"/>
                </a:cubicBezTo>
                <a:close/>
                <a:moveTo>
                  <a:pt x="14543" y="0"/>
                </a:moveTo>
                <a:lnTo>
                  <a:pt x="879351" y="0"/>
                </a:lnTo>
                <a:lnTo>
                  <a:pt x="892053" y="78052"/>
                </a:lnTo>
                <a:cubicBezTo>
                  <a:pt x="904492" y="285271"/>
                  <a:pt x="770271" y="479621"/>
                  <a:pt x="561940" y="535443"/>
                </a:cubicBezTo>
                <a:cubicBezTo>
                  <a:pt x="323846" y="599240"/>
                  <a:pt x="79116" y="457945"/>
                  <a:pt x="15319" y="219852"/>
                </a:cubicBezTo>
                <a:cubicBezTo>
                  <a:pt x="-631" y="160329"/>
                  <a:pt x="-3762" y="100391"/>
                  <a:pt x="4234" y="4296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4DD45-E972-65B6-DD89-06EBFD48C021}"/>
              </a:ext>
            </a:extLst>
          </p:cNvPr>
          <p:cNvSpPr>
            <a:spLocks noGrp="1"/>
          </p:cNvSpPr>
          <p:nvPr>
            <p:ph type="title"/>
          </p:nvPr>
        </p:nvSpPr>
        <p:spPr>
          <a:xfrm>
            <a:off x="609600" y="517386"/>
            <a:ext cx="5369169" cy="1582784"/>
          </a:xfrm>
        </p:spPr>
        <p:txBody>
          <a:bodyPr>
            <a:normAutofit/>
          </a:bodyPr>
          <a:lstStyle/>
          <a:p>
            <a:r>
              <a:rPr lang="en" sz="4100" b="1">
                <a:latin typeface="Arial"/>
                <a:ea typeface="+mj-lt"/>
                <a:cs typeface="+mj-lt"/>
              </a:rPr>
              <a:t>Equipment and tools for room cleaning </a:t>
            </a:r>
            <a:endParaRPr lang="en-US" sz="4100">
              <a:latin typeface="Arial"/>
              <a:cs typeface="Arial"/>
            </a:endParaRPr>
          </a:p>
          <a:p>
            <a:endParaRPr lang="en-US" sz="4100">
              <a:latin typeface="Arial"/>
              <a:cs typeface="Posterama"/>
            </a:endParaRPr>
          </a:p>
        </p:txBody>
      </p:sp>
      <p:pic>
        <p:nvPicPr>
          <p:cNvPr id="10" name="Picture 9" descr="A person standing next to a cart of towels&#10;&#10;Description automatically generated">
            <a:extLst>
              <a:ext uri="{FF2B5EF4-FFF2-40B4-BE49-F238E27FC236}">
                <a16:creationId xmlns:a16="http://schemas.microsoft.com/office/drawing/2014/main" id="{2CC8BA6C-BB2A-85E1-5E3D-1F4AAB991225}"/>
              </a:ext>
            </a:extLst>
          </p:cNvPr>
          <p:cNvPicPr>
            <a:picLocks noChangeAspect="1"/>
          </p:cNvPicPr>
          <p:nvPr/>
        </p:nvPicPr>
        <p:blipFill>
          <a:blip r:embed="rId3"/>
          <a:stretch>
            <a:fillRect/>
          </a:stretch>
        </p:blipFill>
        <p:spPr>
          <a:xfrm>
            <a:off x="7861414" y="2689761"/>
            <a:ext cx="3956501" cy="2532160"/>
          </a:xfrm>
          <a:prstGeom prst="rect">
            <a:avLst/>
          </a:prstGeom>
        </p:spPr>
      </p:pic>
      <p:graphicFrame>
        <p:nvGraphicFramePr>
          <p:cNvPr id="5" name="Content Placeholder 2">
            <a:extLst>
              <a:ext uri="{FF2B5EF4-FFF2-40B4-BE49-F238E27FC236}">
                <a16:creationId xmlns:a16="http://schemas.microsoft.com/office/drawing/2014/main" id="{F9B3D352-B092-273D-D1DE-13B615354BD2}"/>
              </a:ext>
            </a:extLst>
          </p:cNvPr>
          <p:cNvGraphicFramePr>
            <a:graphicFrameLocks noGrp="1"/>
          </p:cNvGraphicFramePr>
          <p:nvPr>
            <p:ph idx="1"/>
            <p:extLst>
              <p:ext uri="{D42A27DB-BD31-4B8C-83A1-F6EECF244321}">
                <p14:modId xmlns:p14="http://schemas.microsoft.com/office/powerpoint/2010/main" val="804354038"/>
              </p:ext>
            </p:extLst>
          </p:nvPr>
        </p:nvGraphicFramePr>
        <p:xfrm>
          <a:off x="-849408" y="2313668"/>
          <a:ext cx="8714515" cy="37905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32271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C48F90-AFD5-4232-AE7D-27B956BF7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73C96EE1-9524-4300-BFAC-56AA55EB4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55747"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A73E38-7893-86B5-71B8-674A3F7A6FC8}"/>
              </a:ext>
            </a:extLst>
          </p:cNvPr>
          <p:cNvSpPr>
            <a:spLocks noGrp="1"/>
          </p:cNvSpPr>
          <p:nvPr>
            <p:ph type="title"/>
          </p:nvPr>
        </p:nvSpPr>
        <p:spPr>
          <a:xfrm>
            <a:off x="609600" y="552782"/>
            <a:ext cx="5545870" cy="1658525"/>
          </a:xfrm>
        </p:spPr>
        <p:txBody>
          <a:bodyPr>
            <a:normAutofit/>
          </a:bodyPr>
          <a:lstStyle/>
          <a:p>
            <a:r>
              <a:rPr lang="en" b="1" dirty="0">
                <a:latin typeface="Arial"/>
                <a:ea typeface="+mj-lt"/>
                <a:cs typeface="+mj-lt"/>
              </a:rPr>
              <a:t>Potential hazards in housekeeping </a:t>
            </a:r>
            <a:endParaRPr lang="en-US" dirty="0">
              <a:latin typeface="Arial"/>
              <a:cs typeface="Arial"/>
            </a:endParaRPr>
          </a:p>
          <a:p>
            <a:endParaRPr lang="en-US" dirty="0">
              <a:latin typeface="Arial"/>
              <a:cs typeface="Posterama"/>
            </a:endParaRPr>
          </a:p>
        </p:txBody>
      </p:sp>
      <p:pic>
        <p:nvPicPr>
          <p:cNvPr id="9" name="Picture 8" descr="Stopping Workplace Hazards the Safe Way - IMPROV® Learning">
            <a:extLst>
              <a:ext uri="{FF2B5EF4-FFF2-40B4-BE49-F238E27FC236}">
                <a16:creationId xmlns:a16="http://schemas.microsoft.com/office/drawing/2014/main" id="{71779394-9287-055A-7F38-20BEC273C728}"/>
              </a:ext>
            </a:extLst>
          </p:cNvPr>
          <p:cNvPicPr>
            <a:picLocks noChangeAspect="1"/>
          </p:cNvPicPr>
          <p:nvPr/>
        </p:nvPicPr>
        <p:blipFill>
          <a:blip r:embed="rId3"/>
          <a:stretch>
            <a:fillRect/>
          </a:stretch>
        </p:blipFill>
        <p:spPr>
          <a:xfrm>
            <a:off x="7303848" y="2144144"/>
            <a:ext cx="4289283" cy="3961737"/>
          </a:xfrm>
          <a:prstGeom prst="rect">
            <a:avLst/>
          </a:prstGeom>
        </p:spPr>
      </p:pic>
      <p:graphicFrame>
        <p:nvGraphicFramePr>
          <p:cNvPr id="5" name="Content Placeholder 2">
            <a:extLst>
              <a:ext uri="{FF2B5EF4-FFF2-40B4-BE49-F238E27FC236}">
                <a16:creationId xmlns:a16="http://schemas.microsoft.com/office/drawing/2014/main" id="{A4277C40-3739-EAFF-502C-E9F4CA3BC2F0}"/>
              </a:ext>
            </a:extLst>
          </p:cNvPr>
          <p:cNvGraphicFramePr>
            <a:graphicFrameLocks noGrp="1"/>
          </p:cNvGraphicFramePr>
          <p:nvPr>
            <p:ph idx="1"/>
            <p:extLst>
              <p:ext uri="{D42A27DB-BD31-4B8C-83A1-F6EECF244321}">
                <p14:modId xmlns:p14="http://schemas.microsoft.com/office/powerpoint/2010/main" val="3627776201"/>
              </p:ext>
            </p:extLst>
          </p:nvPr>
        </p:nvGraphicFramePr>
        <p:xfrm>
          <a:off x="609600" y="2548521"/>
          <a:ext cx="5545867" cy="34706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10195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9FC2937-B657-E86B-2E11-35B62982A2CE}"/>
              </a:ext>
            </a:extLst>
          </p:cNvPr>
          <p:cNvSpPr>
            <a:spLocks noGrp="1"/>
          </p:cNvSpPr>
          <p:nvPr>
            <p:ph type="title"/>
          </p:nvPr>
        </p:nvSpPr>
        <p:spPr>
          <a:xfrm>
            <a:off x="5748752" y="552782"/>
            <a:ext cx="5919373" cy="1611920"/>
          </a:xfrm>
        </p:spPr>
        <p:txBody>
          <a:bodyPr anchor="t">
            <a:normAutofit/>
          </a:bodyPr>
          <a:lstStyle/>
          <a:p>
            <a:r>
              <a:rPr lang="en" b="1" dirty="0">
                <a:latin typeface="Arial"/>
                <a:ea typeface="+mj-lt"/>
                <a:cs typeface="+mj-lt"/>
              </a:rPr>
              <a:t>Preventing measures against hazards </a:t>
            </a:r>
            <a:endParaRPr lang="en-US">
              <a:latin typeface="Arial"/>
              <a:cs typeface="Arial"/>
            </a:endParaRPr>
          </a:p>
          <a:p>
            <a:endParaRPr lang="en-US" dirty="0">
              <a:latin typeface="Arial"/>
              <a:cs typeface="Posterama"/>
            </a:endParaRPr>
          </a:p>
        </p:txBody>
      </p:sp>
      <p:pic>
        <p:nvPicPr>
          <p:cNvPr id="22" name="Picture 21" descr="The Importance of Housekeeping Services in Maintaining a Clean and Healthy  Environment - Power Group - Facilities Management Services">
            <a:extLst>
              <a:ext uri="{FF2B5EF4-FFF2-40B4-BE49-F238E27FC236}">
                <a16:creationId xmlns:a16="http://schemas.microsoft.com/office/drawing/2014/main" id="{BFF441B0-DBE8-0208-3061-BD3869BF5646}"/>
              </a:ext>
            </a:extLst>
          </p:cNvPr>
          <p:cNvPicPr>
            <a:picLocks noChangeAspect="1"/>
          </p:cNvPicPr>
          <p:nvPr/>
        </p:nvPicPr>
        <p:blipFill rotWithShape="1">
          <a:blip r:embed="rId3"/>
          <a:srcRect l="42703" r="10458"/>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graphicFrame>
        <p:nvGraphicFramePr>
          <p:cNvPr id="7" name="Content Placeholder 2">
            <a:extLst>
              <a:ext uri="{FF2B5EF4-FFF2-40B4-BE49-F238E27FC236}">
                <a16:creationId xmlns:a16="http://schemas.microsoft.com/office/drawing/2014/main" id="{9E3ADE60-5468-8433-6E29-DF2BD6DF63EC}"/>
              </a:ext>
            </a:extLst>
          </p:cNvPr>
          <p:cNvGraphicFramePr>
            <a:graphicFrameLocks noGrp="1"/>
          </p:cNvGraphicFramePr>
          <p:nvPr>
            <p:ph idx="1"/>
            <p:extLst>
              <p:ext uri="{D42A27DB-BD31-4B8C-83A1-F6EECF244321}">
                <p14:modId xmlns:p14="http://schemas.microsoft.com/office/powerpoint/2010/main" val="3521574451"/>
              </p:ext>
            </p:extLst>
          </p:nvPr>
        </p:nvGraphicFramePr>
        <p:xfrm>
          <a:off x="5745083" y="2391995"/>
          <a:ext cx="5904056" cy="31747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20236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1380B7A-5B85-4642-8878-2089DEF2C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848D562A-EF99-44C6-AA29-9D3E42177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2299" y="-1"/>
            <a:ext cx="5726653" cy="6858000"/>
          </a:xfrm>
          <a:custGeom>
            <a:avLst/>
            <a:gdLst>
              <a:gd name="connsiteX0" fmla="*/ 615190 w 5726653"/>
              <a:gd name="connsiteY0" fmla="*/ 3536635 h 6858000"/>
              <a:gd name="connsiteX1" fmla="*/ 1124778 w 5726653"/>
              <a:gd name="connsiteY1" fmla="*/ 4046223 h 6858000"/>
              <a:gd name="connsiteX2" fmla="*/ 615190 w 5726653"/>
              <a:gd name="connsiteY2" fmla="*/ 4555811 h 6858000"/>
              <a:gd name="connsiteX3" fmla="*/ 105602 w 5726653"/>
              <a:gd name="connsiteY3" fmla="*/ 4046223 h 6858000"/>
              <a:gd name="connsiteX4" fmla="*/ 615190 w 5726653"/>
              <a:gd name="connsiteY4" fmla="*/ 3536635 h 6858000"/>
              <a:gd name="connsiteX5" fmla="*/ 1497780 w 5726653"/>
              <a:gd name="connsiteY5" fmla="*/ 0 h 6858000"/>
              <a:gd name="connsiteX6" fmla="*/ 5164844 w 5726653"/>
              <a:gd name="connsiteY6" fmla="*/ 0 h 6858000"/>
              <a:gd name="connsiteX7" fmla="*/ 5726653 w 5726653"/>
              <a:gd name="connsiteY7" fmla="*/ 0 h 6858000"/>
              <a:gd name="connsiteX8" fmla="*/ 5726653 w 5726653"/>
              <a:gd name="connsiteY8" fmla="*/ 6858000 h 6858000"/>
              <a:gd name="connsiteX9" fmla="*/ 311757 w 5726653"/>
              <a:gd name="connsiteY9" fmla="*/ 6858000 h 6858000"/>
              <a:gd name="connsiteX10" fmla="*/ 314130 w 5726653"/>
              <a:gd name="connsiteY10" fmla="*/ 6707670 h 6858000"/>
              <a:gd name="connsiteX11" fmla="*/ 599702 w 5726653"/>
              <a:gd name="connsiteY11" fmla="*/ 5670858 h 6858000"/>
              <a:gd name="connsiteX12" fmla="*/ 1211433 w 5726653"/>
              <a:gd name="connsiteY12" fmla="*/ 4641255 h 6858000"/>
              <a:gd name="connsiteX13" fmla="*/ 1053041 w 5726653"/>
              <a:gd name="connsiteY13" fmla="*/ 3164269 h 6858000"/>
              <a:gd name="connsiteX14" fmla="*/ 607048 w 5726653"/>
              <a:gd name="connsiteY14" fmla="*/ 2589405 h 6858000"/>
              <a:gd name="connsiteX15" fmla="*/ 1054915 w 5726653"/>
              <a:gd name="connsiteY15" fmla="*/ 1068099 h 6858000"/>
              <a:gd name="connsiteX16" fmla="*/ 1502877 w 5726653"/>
              <a:gd name="connsiteY16" fmla="*/ 419995 h 6858000"/>
              <a:gd name="connsiteX17" fmla="*/ 1505904 w 5726653"/>
              <a:gd name="connsiteY17" fmla="*/ 184996 h 6858000"/>
              <a:gd name="connsiteX18" fmla="*/ 14543 w 5726653"/>
              <a:gd name="connsiteY18" fmla="*/ 0 h 6858000"/>
              <a:gd name="connsiteX19" fmla="*/ 879351 w 5726653"/>
              <a:gd name="connsiteY19" fmla="*/ 0 h 6858000"/>
              <a:gd name="connsiteX20" fmla="*/ 892053 w 5726653"/>
              <a:gd name="connsiteY20" fmla="*/ 78052 h 6858000"/>
              <a:gd name="connsiteX21" fmla="*/ 561940 w 5726653"/>
              <a:gd name="connsiteY21" fmla="*/ 535443 h 6858000"/>
              <a:gd name="connsiteX22" fmla="*/ 15319 w 5726653"/>
              <a:gd name="connsiteY22" fmla="*/ 219852 h 6858000"/>
              <a:gd name="connsiteX23" fmla="*/ 4234 w 5726653"/>
              <a:gd name="connsiteY23" fmla="*/ 429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726653" h="6858000">
                <a:moveTo>
                  <a:pt x="615190" y="3536635"/>
                </a:moveTo>
                <a:cubicBezTo>
                  <a:pt x="896628" y="3536635"/>
                  <a:pt x="1124778" y="3764785"/>
                  <a:pt x="1124778" y="4046223"/>
                </a:cubicBezTo>
                <a:cubicBezTo>
                  <a:pt x="1124778" y="4327661"/>
                  <a:pt x="896628" y="4555811"/>
                  <a:pt x="615190" y="4555811"/>
                </a:cubicBezTo>
                <a:cubicBezTo>
                  <a:pt x="333752" y="4555811"/>
                  <a:pt x="105602" y="4327661"/>
                  <a:pt x="105602" y="4046223"/>
                </a:cubicBezTo>
                <a:cubicBezTo>
                  <a:pt x="105602" y="3764785"/>
                  <a:pt x="333752" y="3536635"/>
                  <a:pt x="615190" y="3536635"/>
                </a:cubicBezTo>
                <a:close/>
                <a:moveTo>
                  <a:pt x="1497780" y="0"/>
                </a:moveTo>
                <a:lnTo>
                  <a:pt x="5164844" y="0"/>
                </a:lnTo>
                <a:lnTo>
                  <a:pt x="5726653" y="0"/>
                </a:lnTo>
                <a:lnTo>
                  <a:pt x="5726653" y="6858000"/>
                </a:lnTo>
                <a:lnTo>
                  <a:pt x="311757" y="6858000"/>
                </a:lnTo>
                <a:lnTo>
                  <a:pt x="314130" y="6707670"/>
                </a:lnTo>
                <a:cubicBezTo>
                  <a:pt x="335132" y="6366409"/>
                  <a:pt x="433651" y="6019042"/>
                  <a:pt x="599702" y="5670858"/>
                </a:cubicBezTo>
                <a:cubicBezTo>
                  <a:pt x="770257" y="5311556"/>
                  <a:pt x="1010813" y="4986832"/>
                  <a:pt x="1211433" y="4641255"/>
                </a:cubicBezTo>
                <a:cubicBezTo>
                  <a:pt x="1493036" y="4154456"/>
                  <a:pt x="1511835" y="3622744"/>
                  <a:pt x="1053041" y="3164269"/>
                </a:cubicBezTo>
                <a:cubicBezTo>
                  <a:pt x="881977" y="2993264"/>
                  <a:pt x="700422" y="2805523"/>
                  <a:pt x="607048" y="2589405"/>
                </a:cubicBezTo>
                <a:cubicBezTo>
                  <a:pt x="366279" y="2032158"/>
                  <a:pt x="541125" y="1508061"/>
                  <a:pt x="1054915" y="1068099"/>
                </a:cubicBezTo>
                <a:cubicBezTo>
                  <a:pt x="1261027" y="891535"/>
                  <a:pt x="1489688" y="709488"/>
                  <a:pt x="1502877" y="419995"/>
                </a:cubicBezTo>
                <a:cubicBezTo>
                  <a:pt x="1506389" y="341910"/>
                  <a:pt x="1507262" y="263520"/>
                  <a:pt x="1505904" y="184996"/>
                </a:cubicBezTo>
                <a:close/>
                <a:moveTo>
                  <a:pt x="14543" y="0"/>
                </a:moveTo>
                <a:lnTo>
                  <a:pt x="879351" y="0"/>
                </a:lnTo>
                <a:lnTo>
                  <a:pt x="892053" y="78052"/>
                </a:lnTo>
                <a:cubicBezTo>
                  <a:pt x="904492" y="285271"/>
                  <a:pt x="770271" y="479621"/>
                  <a:pt x="561940" y="535443"/>
                </a:cubicBezTo>
                <a:cubicBezTo>
                  <a:pt x="323846" y="599240"/>
                  <a:pt x="79116" y="457945"/>
                  <a:pt x="15319" y="219852"/>
                </a:cubicBezTo>
                <a:cubicBezTo>
                  <a:pt x="-631" y="160329"/>
                  <a:pt x="-3762" y="100391"/>
                  <a:pt x="4234" y="4296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CF3CB-E188-D14D-E8B5-63E83D066730}"/>
              </a:ext>
            </a:extLst>
          </p:cNvPr>
          <p:cNvSpPr>
            <a:spLocks noGrp="1"/>
          </p:cNvSpPr>
          <p:nvPr>
            <p:ph type="title"/>
          </p:nvPr>
        </p:nvSpPr>
        <p:spPr>
          <a:xfrm>
            <a:off x="609600" y="517386"/>
            <a:ext cx="5369169" cy="1582784"/>
          </a:xfrm>
        </p:spPr>
        <p:txBody>
          <a:bodyPr>
            <a:normAutofit/>
          </a:bodyPr>
          <a:lstStyle/>
          <a:p>
            <a:r>
              <a:rPr lang="en" b="1" dirty="0">
                <a:latin typeface="Arial"/>
                <a:ea typeface="+mj-lt"/>
                <a:cs typeface="+mj-lt"/>
              </a:rPr>
              <a:t>Conclusion</a:t>
            </a:r>
            <a:endParaRPr lang="en-US" dirty="0">
              <a:latin typeface="Arial"/>
              <a:cs typeface="Arial"/>
            </a:endParaRPr>
          </a:p>
          <a:p>
            <a:endParaRPr lang="en-US" dirty="0">
              <a:latin typeface="Arial"/>
              <a:cs typeface="Posterama"/>
            </a:endParaRPr>
          </a:p>
        </p:txBody>
      </p:sp>
      <p:pic>
        <p:nvPicPr>
          <p:cNvPr id="15" name="Picture 14" descr="Hotel and B&amp;B Housekeeping - Blue One Hospitality Management">
            <a:extLst>
              <a:ext uri="{FF2B5EF4-FFF2-40B4-BE49-F238E27FC236}">
                <a16:creationId xmlns:a16="http://schemas.microsoft.com/office/drawing/2014/main" id="{CD09BA59-6178-A4B9-D52A-FC46C83A91E9}"/>
              </a:ext>
            </a:extLst>
          </p:cNvPr>
          <p:cNvPicPr>
            <a:picLocks noChangeAspect="1"/>
          </p:cNvPicPr>
          <p:nvPr/>
        </p:nvPicPr>
        <p:blipFill>
          <a:blip r:embed="rId3"/>
          <a:stretch>
            <a:fillRect/>
          </a:stretch>
        </p:blipFill>
        <p:spPr>
          <a:xfrm>
            <a:off x="7625301" y="1895127"/>
            <a:ext cx="3956501" cy="3026723"/>
          </a:xfrm>
          <a:prstGeom prst="rect">
            <a:avLst/>
          </a:prstGeom>
        </p:spPr>
      </p:pic>
      <p:graphicFrame>
        <p:nvGraphicFramePr>
          <p:cNvPr id="5" name="Content Placeholder 2">
            <a:extLst>
              <a:ext uri="{FF2B5EF4-FFF2-40B4-BE49-F238E27FC236}">
                <a16:creationId xmlns:a16="http://schemas.microsoft.com/office/drawing/2014/main" id="{435D244F-5333-D15F-0CED-191CA3210D57}"/>
              </a:ext>
            </a:extLst>
          </p:cNvPr>
          <p:cNvGraphicFramePr>
            <a:graphicFrameLocks noGrp="1"/>
          </p:cNvGraphicFramePr>
          <p:nvPr>
            <p:ph idx="1"/>
            <p:extLst>
              <p:ext uri="{D42A27DB-BD31-4B8C-83A1-F6EECF244321}">
                <p14:modId xmlns:p14="http://schemas.microsoft.com/office/powerpoint/2010/main" val="1130601603"/>
              </p:ext>
            </p:extLst>
          </p:nvPr>
        </p:nvGraphicFramePr>
        <p:xfrm>
          <a:off x="610198" y="1304824"/>
          <a:ext cx="6342656" cy="48423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81863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C00B6-E464-A233-2E09-1E6B2881E80A}"/>
              </a:ext>
            </a:extLst>
          </p:cNvPr>
          <p:cNvSpPr>
            <a:spLocks noGrp="1"/>
          </p:cNvSpPr>
          <p:nvPr>
            <p:ph type="title"/>
          </p:nvPr>
        </p:nvSpPr>
        <p:spPr/>
        <p:txBody>
          <a:bodyPr/>
          <a:lstStyle/>
          <a:p>
            <a:r>
              <a:rPr lang="en" b="1" dirty="0">
                <a:latin typeface="Arial"/>
                <a:ea typeface="+mj-lt"/>
                <a:cs typeface="Arial"/>
              </a:rPr>
              <a:t>References </a:t>
            </a:r>
            <a:endParaRPr lang="en-US">
              <a:latin typeface="Arial"/>
              <a:cs typeface="Arial"/>
            </a:endParaRPr>
          </a:p>
          <a:p>
            <a:endParaRPr lang="en-US" dirty="0">
              <a:latin typeface="Arial"/>
              <a:cs typeface="Arial"/>
            </a:endParaRPr>
          </a:p>
        </p:txBody>
      </p:sp>
      <p:graphicFrame>
        <p:nvGraphicFramePr>
          <p:cNvPr id="5" name="Content Placeholder 2">
            <a:extLst>
              <a:ext uri="{FF2B5EF4-FFF2-40B4-BE49-F238E27FC236}">
                <a16:creationId xmlns:a16="http://schemas.microsoft.com/office/drawing/2014/main" id="{2782F19B-5A9F-8062-CD00-C6881B6C0452}"/>
              </a:ext>
            </a:extLst>
          </p:cNvPr>
          <p:cNvGraphicFramePr>
            <a:graphicFrameLocks noGrp="1"/>
          </p:cNvGraphicFramePr>
          <p:nvPr>
            <p:ph idx="1"/>
            <p:extLst>
              <p:ext uri="{D42A27DB-BD31-4B8C-83A1-F6EECF244321}">
                <p14:modId xmlns:p14="http://schemas.microsoft.com/office/powerpoint/2010/main" val="917872968"/>
              </p:ext>
            </p:extLst>
          </p:nvPr>
        </p:nvGraphicFramePr>
        <p:xfrm>
          <a:off x="523336" y="1189973"/>
          <a:ext cx="11476007" cy="5585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7362631"/>
      </p:ext>
    </p:extLst>
  </p:cSld>
  <p:clrMapOvr>
    <a:masterClrMapping/>
  </p:clrMapOvr>
</p:sld>
</file>

<file path=ppt/theme/theme1.xml><?xml version="1.0" encoding="utf-8"?>
<a:theme xmlns:a="http://schemas.openxmlformats.org/drawingml/2006/main" name="SplashVTI">
  <a:themeElements>
    <a:clrScheme name="AnalogousFromLightSeedLeftStep">
      <a:dk1>
        <a:srgbClr val="000000"/>
      </a:dk1>
      <a:lt1>
        <a:srgbClr val="FFFFFF"/>
      </a:lt1>
      <a:dk2>
        <a:srgbClr val="41242E"/>
      </a:dk2>
      <a:lt2>
        <a:srgbClr val="E2E5E8"/>
      </a:lt2>
      <a:accent1>
        <a:srgbClr val="BB9B81"/>
      </a:accent1>
      <a:accent2>
        <a:srgbClr val="BA817F"/>
      </a:accent2>
      <a:accent3>
        <a:srgbClr val="C594A7"/>
      </a:accent3>
      <a:accent4>
        <a:srgbClr val="BA7FAE"/>
      </a:accent4>
      <a:accent5>
        <a:srgbClr val="BB94C5"/>
      </a:accent5>
      <a:accent6>
        <a:srgbClr val="947FBA"/>
      </a:accent6>
      <a:hlink>
        <a:srgbClr val="5C85A7"/>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TotalTime>
  <Words>1822</Words>
  <Application>Microsoft Office PowerPoint</Application>
  <PresentationFormat>Widescreen</PresentationFormat>
  <Paragraphs>76</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Calibri</vt:lpstr>
      <vt:lpstr>Posterama</vt:lpstr>
      <vt:lpstr>SplashVTI</vt:lpstr>
      <vt:lpstr>BMIH4006 OPERATING HOTEL FACILITIES  </vt:lpstr>
      <vt:lpstr>Introduction  </vt:lpstr>
      <vt:lpstr>Potential risks of housekeeping  </vt:lpstr>
      <vt:lpstr>Industry regulations regarding housekeeping  </vt:lpstr>
      <vt:lpstr>Industry Practices Regarding Housekeeping </vt:lpstr>
      <vt:lpstr> Precautions to prevent accidents and injuries  </vt:lpstr>
      <vt:lpstr>Steps to clean rooms following safety measures  </vt:lpstr>
      <vt:lpstr>Equipment and tools for room cleaning  </vt:lpstr>
      <vt:lpstr>Potential hazards in housekeeping  </vt:lpstr>
      <vt:lpstr>Preventing measures against hazards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SANHITA</dc:creator>
  <cp:lastModifiedBy>11367</cp:lastModifiedBy>
  <cp:revision>131</cp:revision>
  <dcterms:created xsi:type="dcterms:W3CDTF">2024-02-07T18:51:22Z</dcterms:created>
  <dcterms:modified xsi:type="dcterms:W3CDTF">2024-02-12T08:49:02Z</dcterms:modified>
</cp:coreProperties>
</file>