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58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371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37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952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578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52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53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648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3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46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11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8866B9-3990-4C7D-A425-94F112E4E133}" type="datetimeFigureOut">
              <a:rPr lang="en-GB" smtClean="0"/>
              <a:t>04/04/2014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C9C15-3E3A-466D-8B04-C37AC1B4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279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789487959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3113" y="-2337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47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 Air</dc:creator>
  <cp:lastModifiedBy>Jon Air</cp:lastModifiedBy>
  <cp:revision>1</cp:revision>
  <dcterms:created xsi:type="dcterms:W3CDTF">2014-04-04T17:14:11Z</dcterms:created>
  <dcterms:modified xsi:type="dcterms:W3CDTF">2014-04-04T17:14:22Z</dcterms:modified>
</cp:coreProperties>
</file>