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9" r:id="rId2"/>
    <p:sldId id="257" r:id="rId3"/>
    <p:sldId id="256" r:id="rId4"/>
    <p:sldId id="258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12192000" cy="6858000"/>
  <p:notesSz cx="6858000" cy="9144000"/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5598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90B56D5-4D89-53A4-8C70-F70F8EBC03F7}" v="45" dt="2025-12-01T06:31:00.111"/>
    <p1510:client id="{4929C86C-3029-E258-F425-98EA6572EC05}" v="4" dt="2025-12-01T06:04:33.922"/>
    <p1510:client id="{842BADEA-4AF3-3EB9-ECE1-D9AE2F625766}" v="1" dt="2025-12-01T06:35:51.540"/>
    <p1510:client id="{897286CB-A378-4E20-AE6F-9D84B0614CD6}" v="1398" dt="2025-12-01T02:10:55.150"/>
    <p1510:client id="{C46C12F0-AFAF-4628-E04F-C06B1CEBA65E}" v="5" dt="2025-12-01T06:14:31.899"/>
    <p1510:client id="{CC7210D5-7E1B-DDCA-C8D5-379D819B29F0}" v="54" dt="2025-11-30T22:49:27.988"/>
    <p1510:client id="{E1641F53-EB7C-479A-B105-A2B8DDCAABE0}" v="152" dt="2025-12-01T06:54:23.05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uslan Kysil (2425345)" userId="S::2425345@student.uwtsd.ac.uk::013a6cb5-81cb-46a5-b363-e9264e804eb4" providerId="AD" clId="Web-{897286CB-A378-4E20-AE6F-9D84B0614CD6}"/>
    <pc:docChg chg="addSld modSld sldOrd">
      <pc:chgData name="Ruslan Kysil (2425345)" userId="S::2425345@student.uwtsd.ac.uk::013a6cb5-81cb-46a5-b363-e9264e804eb4" providerId="AD" clId="Web-{897286CB-A378-4E20-AE6F-9D84B0614CD6}" dt="2025-12-01T02:10:55.150" v="880" actId="1076"/>
      <pc:docMkLst>
        <pc:docMk/>
      </pc:docMkLst>
      <pc:sldChg chg="addSp delSp modSp mod ord setBg addAnim modAnim">
        <pc:chgData name="Ruslan Kysil (2425345)" userId="S::2425345@student.uwtsd.ac.uk::013a6cb5-81cb-46a5-b363-e9264e804eb4" providerId="AD" clId="Web-{897286CB-A378-4E20-AE6F-9D84B0614CD6}" dt="2025-12-01T00:56:12.232" v="515"/>
        <pc:sldMkLst>
          <pc:docMk/>
          <pc:sldMk cId="1351651579" sldId="256"/>
        </pc:sldMkLst>
        <pc:spChg chg="add mod">
          <ac:chgData name="Ruslan Kysil (2425345)" userId="S::2425345@student.uwtsd.ac.uk::013a6cb5-81cb-46a5-b363-e9264e804eb4" providerId="AD" clId="Web-{897286CB-A378-4E20-AE6F-9D84B0614CD6}" dt="2025-11-30T23:44:35.708" v="166" actId="1076"/>
          <ac:spMkLst>
            <pc:docMk/>
            <pc:sldMk cId="1351651579" sldId="256"/>
            <ac:spMk id="2" creationId="{9FCF6A4D-8052-1917-BC5D-31AC1F5270C2}"/>
          </ac:spMkLst>
        </pc:spChg>
        <pc:spChg chg="add mod">
          <ac:chgData name="Ruslan Kysil (2425345)" userId="S::2425345@student.uwtsd.ac.uk::013a6cb5-81cb-46a5-b363-e9264e804eb4" providerId="AD" clId="Web-{897286CB-A378-4E20-AE6F-9D84B0614CD6}" dt="2025-11-30T23:46:17.416" v="177" actId="1076"/>
          <ac:spMkLst>
            <pc:docMk/>
            <pc:sldMk cId="1351651579" sldId="256"/>
            <ac:spMk id="3" creationId="{35F3149C-2F9B-861C-DA3C-BE5EB88D30DB}"/>
          </ac:spMkLst>
        </pc:spChg>
        <pc:spChg chg="add mod">
          <ac:chgData name="Ruslan Kysil (2425345)" userId="S::2425345@student.uwtsd.ac.uk::013a6cb5-81cb-46a5-b363-e9264e804eb4" providerId="AD" clId="Web-{897286CB-A378-4E20-AE6F-9D84B0614CD6}" dt="2025-11-30T23:53:32.115" v="255" actId="1076"/>
          <ac:spMkLst>
            <pc:docMk/>
            <pc:sldMk cId="1351651579" sldId="256"/>
            <ac:spMk id="4" creationId="{F33864ED-6897-73E8-47BA-7D8FA06FCC90}"/>
          </ac:spMkLst>
        </pc:spChg>
        <pc:spChg chg="add mod">
          <ac:chgData name="Ruslan Kysil (2425345)" userId="S::2425345@student.uwtsd.ac.uk::013a6cb5-81cb-46a5-b363-e9264e804eb4" providerId="AD" clId="Web-{897286CB-A378-4E20-AE6F-9D84B0614CD6}" dt="2025-11-30T23:54:01.053" v="264" actId="20577"/>
          <ac:spMkLst>
            <pc:docMk/>
            <pc:sldMk cId="1351651579" sldId="256"/>
            <ac:spMk id="6" creationId="{C7AA5673-D60A-5BA3-E159-2DBE9BA7E15F}"/>
          </ac:spMkLst>
        </pc:spChg>
        <pc:spChg chg="add mod">
          <ac:chgData name="Ruslan Kysil (2425345)" userId="S::2425345@student.uwtsd.ac.uk::013a6cb5-81cb-46a5-b363-e9264e804eb4" providerId="AD" clId="Web-{897286CB-A378-4E20-AE6F-9D84B0614CD6}" dt="2025-11-30T23:54:35.632" v="272" actId="1076"/>
          <ac:spMkLst>
            <pc:docMk/>
            <pc:sldMk cId="1351651579" sldId="256"/>
            <ac:spMk id="8" creationId="{CC118B1A-46EB-5610-07ED-3B487FA68B3E}"/>
          </ac:spMkLst>
        </pc:spChg>
        <pc:spChg chg="add mod">
          <ac:chgData name="Ruslan Kysil (2425345)" userId="S::2425345@student.uwtsd.ac.uk::013a6cb5-81cb-46a5-b363-e9264e804eb4" providerId="AD" clId="Web-{897286CB-A378-4E20-AE6F-9D84B0614CD6}" dt="2025-11-30T23:54:49.335" v="278" actId="1076"/>
          <ac:spMkLst>
            <pc:docMk/>
            <pc:sldMk cId="1351651579" sldId="256"/>
            <ac:spMk id="9" creationId="{E2DB6BA4-CF26-0E97-F678-93854833AFBA}"/>
          </ac:spMkLst>
        </pc:spChg>
        <pc:picChg chg="del mod">
          <ac:chgData name="Ruslan Kysil (2425345)" userId="S::2425345@student.uwtsd.ac.uk::013a6cb5-81cb-46a5-b363-e9264e804eb4" providerId="AD" clId="Web-{897286CB-A378-4E20-AE6F-9D84B0614CD6}" dt="2025-12-01T00:29:43.604" v="457"/>
          <ac:picMkLst>
            <pc:docMk/>
            <pc:sldMk cId="1351651579" sldId="256"/>
            <ac:picMk id="5" creationId="{E0065264-1B82-E7C6-17A2-96E741D82542}"/>
          </ac:picMkLst>
        </pc:picChg>
        <pc:picChg chg="add mod ord">
          <ac:chgData name="Ruslan Kysil (2425345)" userId="S::2425345@student.uwtsd.ac.uk::013a6cb5-81cb-46a5-b363-e9264e804eb4" providerId="AD" clId="Web-{897286CB-A378-4E20-AE6F-9D84B0614CD6}" dt="2025-12-01T00:55:49.528" v="514"/>
          <ac:picMkLst>
            <pc:docMk/>
            <pc:sldMk cId="1351651579" sldId="256"/>
            <ac:picMk id="5" creationId="{ED110980-21DA-4DC2-3F62-B9337153844C}"/>
          </ac:picMkLst>
        </pc:picChg>
        <pc:cxnChg chg="ord">
          <ac:chgData name="Ruslan Kysil (2425345)" userId="S::2425345@student.uwtsd.ac.uk::013a6cb5-81cb-46a5-b363-e9264e804eb4" providerId="AD" clId="Web-{897286CB-A378-4E20-AE6F-9D84B0614CD6}" dt="2025-12-01T00:56:12.232" v="515"/>
          <ac:cxnSpMkLst>
            <pc:docMk/>
            <pc:sldMk cId="1351651579" sldId="256"/>
            <ac:cxnSpMk id="7" creationId="{01AA0935-460F-4638-9E37-D59F2DEC0AC4}"/>
          </ac:cxnSpMkLst>
        </pc:cxnChg>
      </pc:sldChg>
      <pc:sldChg chg="addSp delSp modSp mod setBg">
        <pc:chgData name="Ruslan Kysil (2425345)" userId="S::2425345@student.uwtsd.ac.uk::013a6cb5-81cb-46a5-b363-e9264e804eb4" providerId="AD" clId="Web-{897286CB-A378-4E20-AE6F-9D84B0614CD6}" dt="2025-12-01T00:56:50.296" v="521"/>
        <pc:sldMkLst>
          <pc:docMk/>
          <pc:sldMk cId="3575030106" sldId="257"/>
        </pc:sldMkLst>
        <pc:spChg chg="add mod">
          <ac:chgData name="Ruslan Kysil (2425345)" userId="S::2425345@student.uwtsd.ac.uk::013a6cb5-81cb-46a5-b363-e9264e804eb4" providerId="AD" clId="Web-{897286CB-A378-4E20-AE6F-9D84B0614CD6}" dt="2025-11-30T23:17:50.649" v="62" actId="1076"/>
          <ac:spMkLst>
            <pc:docMk/>
            <pc:sldMk cId="3575030106" sldId="257"/>
            <ac:spMk id="3" creationId="{96F2634B-B8E3-5742-9381-327041CF8BE7}"/>
          </ac:spMkLst>
        </pc:spChg>
        <pc:spChg chg="add mod">
          <ac:chgData name="Ruslan Kysil (2425345)" userId="S::2425345@student.uwtsd.ac.uk::013a6cb5-81cb-46a5-b363-e9264e804eb4" providerId="AD" clId="Web-{897286CB-A378-4E20-AE6F-9D84B0614CD6}" dt="2025-11-30T23:18:32.227" v="73" actId="14100"/>
          <ac:spMkLst>
            <pc:docMk/>
            <pc:sldMk cId="3575030106" sldId="257"/>
            <ac:spMk id="4" creationId="{7E0B7321-2599-7558-31FA-4C92827B0F19}"/>
          </ac:spMkLst>
        </pc:spChg>
        <pc:picChg chg="add mod ord">
          <ac:chgData name="Ruslan Kysil (2425345)" userId="S::2425345@student.uwtsd.ac.uk::013a6cb5-81cb-46a5-b363-e9264e804eb4" providerId="AD" clId="Web-{897286CB-A378-4E20-AE6F-9D84B0614CD6}" dt="2025-12-01T00:56:50.296" v="521"/>
          <ac:picMkLst>
            <pc:docMk/>
            <pc:sldMk cId="3575030106" sldId="257"/>
            <ac:picMk id="2" creationId="{16E78635-50C7-B95F-B858-B5A8D7780D46}"/>
          </ac:picMkLst>
        </pc:picChg>
        <pc:picChg chg="del mod">
          <ac:chgData name="Ruslan Kysil (2425345)" userId="S::2425345@student.uwtsd.ac.uk::013a6cb5-81cb-46a5-b363-e9264e804eb4" providerId="AD" clId="Web-{897286CB-A378-4E20-AE6F-9D84B0614CD6}" dt="2025-12-01T00:29:27.635" v="456"/>
          <ac:picMkLst>
            <pc:docMk/>
            <pc:sldMk cId="3575030106" sldId="257"/>
            <ac:picMk id="2" creationId="{3A17AA30-2D2E-321C-6642-709910B5DAE3}"/>
          </ac:picMkLst>
        </pc:picChg>
      </pc:sldChg>
      <pc:sldChg chg="addSp delSp modSp mod setBg addAnim">
        <pc:chgData name="Ruslan Kysil (2425345)" userId="S::2425345@student.uwtsd.ac.uk::013a6cb5-81cb-46a5-b363-e9264e804eb4" providerId="AD" clId="Web-{897286CB-A378-4E20-AE6F-9D84B0614CD6}" dt="2025-12-01T00:30:04.354" v="458"/>
        <pc:sldMkLst>
          <pc:docMk/>
          <pc:sldMk cId="3396855748" sldId="258"/>
        </pc:sldMkLst>
        <pc:spChg chg="add mod">
          <ac:chgData name="Ruslan Kysil (2425345)" userId="S::2425345@student.uwtsd.ac.uk::013a6cb5-81cb-46a5-b363-e9264e804eb4" providerId="AD" clId="Web-{897286CB-A378-4E20-AE6F-9D84B0614CD6}" dt="2025-11-30T23:58:17.608" v="297" actId="1076"/>
          <ac:spMkLst>
            <pc:docMk/>
            <pc:sldMk cId="3396855748" sldId="258"/>
            <ac:spMk id="2" creationId="{9F04E35A-C123-C0A6-DA4E-71267CEA91A1}"/>
          </ac:spMkLst>
        </pc:spChg>
        <pc:spChg chg="add mod">
          <ac:chgData name="Ruslan Kysil (2425345)" userId="S::2425345@student.uwtsd.ac.uk::013a6cb5-81cb-46a5-b363-e9264e804eb4" providerId="AD" clId="Web-{897286CB-A378-4E20-AE6F-9D84B0614CD6}" dt="2025-12-01T00:13:28.509" v="354" actId="1076"/>
          <ac:spMkLst>
            <pc:docMk/>
            <pc:sldMk cId="3396855748" sldId="258"/>
            <ac:spMk id="4" creationId="{48A81244-C02B-430A-97DC-A21287AF4779}"/>
          </ac:spMkLst>
        </pc:spChg>
        <pc:spChg chg="add mod">
          <ac:chgData name="Ruslan Kysil (2425345)" userId="S::2425345@student.uwtsd.ac.uk::013a6cb5-81cb-46a5-b363-e9264e804eb4" providerId="AD" clId="Web-{897286CB-A378-4E20-AE6F-9D84B0614CD6}" dt="2025-12-01T00:13:49.072" v="359" actId="14100"/>
          <ac:spMkLst>
            <pc:docMk/>
            <pc:sldMk cId="3396855748" sldId="258"/>
            <ac:spMk id="5" creationId="{8CB2D484-017E-9D8E-78EC-DCCE769CC3EF}"/>
          </ac:spMkLst>
        </pc:spChg>
        <pc:spChg chg="add mod">
          <ac:chgData name="Ruslan Kysil (2425345)" userId="S::2425345@student.uwtsd.ac.uk::013a6cb5-81cb-46a5-b363-e9264e804eb4" providerId="AD" clId="Web-{897286CB-A378-4E20-AE6F-9D84B0614CD6}" dt="2025-12-01T00:15:00.219" v="377" actId="1076"/>
          <ac:spMkLst>
            <pc:docMk/>
            <pc:sldMk cId="3396855748" sldId="258"/>
            <ac:spMk id="6" creationId="{92D08E4E-D291-EFE8-C694-8907670E05EC}"/>
          </ac:spMkLst>
        </pc:spChg>
        <pc:spChg chg="add mod">
          <ac:chgData name="Ruslan Kysil (2425345)" userId="S::2425345@student.uwtsd.ac.uk::013a6cb5-81cb-46a5-b363-e9264e804eb4" providerId="AD" clId="Web-{897286CB-A378-4E20-AE6F-9D84B0614CD6}" dt="2025-12-01T00:16:36.604" v="393" actId="1076"/>
          <ac:spMkLst>
            <pc:docMk/>
            <pc:sldMk cId="3396855748" sldId="258"/>
            <ac:spMk id="7" creationId="{D1B0CB63-0CFC-8D23-69C6-BD96F9B59739}"/>
          </ac:spMkLst>
        </pc:spChg>
        <pc:spChg chg="add mod">
          <ac:chgData name="Ruslan Kysil (2425345)" userId="S::2425345@student.uwtsd.ac.uk::013a6cb5-81cb-46a5-b363-e9264e804eb4" providerId="AD" clId="Web-{897286CB-A378-4E20-AE6F-9D84B0614CD6}" dt="2025-12-01T00:25:22.224" v="437" actId="1076"/>
          <ac:spMkLst>
            <pc:docMk/>
            <pc:sldMk cId="3396855748" sldId="258"/>
            <ac:spMk id="8" creationId="{348CD148-7E15-3956-8CA4-A4FA854AD0D2}"/>
          </ac:spMkLst>
        </pc:spChg>
        <pc:spChg chg="add mod">
          <ac:chgData name="Ruslan Kysil (2425345)" userId="S::2425345@student.uwtsd.ac.uk::013a6cb5-81cb-46a5-b363-e9264e804eb4" providerId="AD" clId="Web-{897286CB-A378-4E20-AE6F-9D84B0614CD6}" dt="2025-12-01T00:26:17.147" v="447" actId="1076"/>
          <ac:spMkLst>
            <pc:docMk/>
            <pc:sldMk cId="3396855748" sldId="258"/>
            <ac:spMk id="9" creationId="{3AB8E073-31FC-DD5F-3D5A-A4856E24DFBE}"/>
          </ac:spMkLst>
        </pc:spChg>
        <pc:picChg chg="del">
          <ac:chgData name="Ruslan Kysil (2425345)" userId="S::2425345@student.uwtsd.ac.uk::013a6cb5-81cb-46a5-b363-e9264e804eb4" providerId="AD" clId="Web-{897286CB-A378-4E20-AE6F-9D84B0614CD6}" dt="2025-12-01T00:30:04.354" v="458"/>
          <ac:picMkLst>
            <pc:docMk/>
            <pc:sldMk cId="3396855748" sldId="258"/>
            <ac:picMk id="3" creationId="{251BE8FC-F67C-8D43-5F9C-1DB0E3257CEC}"/>
          </ac:picMkLst>
        </pc:picChg>
      </pc:sldChg>
      <pc:sldChg chg="addSp delSp modSp mod setBg">
        <pc:chgData name="Ruslan Kysil (2425345)" userId="S::2425345@student.uwtsd.ac.uk::013a6cb5-81cb-46a5-b363-e9264e804eb4" providerId="AD" clId="Web-{897286CB-A378-4E20-AE6F-9D84B0614CD6}" dt="2025-11-30T23:24:16.520" v="137" actId="20577"/>
        <pc:sldMkLst>
          <pc:docMk/>
          <pc:sldMk cId="3233681620" sldId="259"/>
        </pc:sldMkLst>
        <pc:spChg chg="mod">
          <ac:chgData name="Ruslan Kysil (2425345)" userId="S::2425345@student.uwtsd.ac.uk::013a6cb5-81cb-46a5-b363-e9264e804eb4" providerId="AD" clId="Web-{897286CB-A378-4E20-AE6F-9D84B0614CD6}" dt="2025-11-30T23:20:37.821" v="107" actId="1076"/>
          <ac:spMkLst>
            <pc:docMk/>
            <pc:sldMk cId="3233681620" sldId="259"/>
            <ac:spMk id="2" creationId="{6FFC2DAE-9B97-0284-7800-04147E17E454}"/>
          </ac:spMkLst>
        </pc:spChg>
        <pc:spChg chg="add del mod">
          <ac:chgData name="Ruslan Kysil (2425345)" userId="S::2425345@student.uwtsd.ac.uk::013a6cb5-81cb-46a5-b363-e9264e804eb4" providerId="AD" clId="Web-{897286CB-A378-4E20-AE6F-9D84B0614CD6}" dt="2025-11-30T23:19:57.055" v="104"/>
          <ac:spMkLst>
            <pc:docMk/>
            <pc:sldMk cId="3233681620" sldId="259"/>
            <ac:spMk id="4" creationId="{C2CB1CC8-263F-114D-9C7C-12C7267E0B65}"/>
          </ac:spMkLst>
        </pc:spChg>
        <pc:spChg chg="add mod">
          <ac:chgData name="Ruslan Kysil (2425345)" userId="S::2425345@student.uwtsd.ac.uk::013a6cb5-81cb-46a5-b363-e9264e804eb4" providerId="AD" clId="Web-{897286CB-A378-4E20-AE6F-9D84B0614CD6}" dt="2025-11-30T23:24:16.520" v="137" actId="20577"/>
          <ac:spMkLst>
            <pc:docMk/>
            <pc:sldMk cId="3233681620" sldId="259"/>
            <ac:spMk id="7" creationId="{CC1F0EB4-9E01-4C83-6727-1532F2570288}"/>
          </ac:spMkLst>
        </pc:spChg>
        <pc:picChg chg="del">
          <ac:chgData name="Ruslan Kysil (2425345)" userId="S::2425345@student.uwtsd.ac.uk::013a6cb5-81cb-46a5-b363-e9264e804eb4" providerId="AD" clId="Web-{897286CB-A378-4E20-AE6F-9D84B0614CD6}" dt="2025-11-30T23:09:20.628" v="42"/>
          <ac:picMkLst>
            <pc:docMk/>
            <pc:sldMk cId="3233681620" sldId="259"/>
            <ac:picMk id="3" creationId="{F240F6FC-BC3F-59D6-5B57-58DD01C5E3FA}"/>
          </ac:picMkLst>
        </pc:picChg>
        <pc:picChg chg="add del mod">
          <ac:chgData name="Ruslan Kysil (2425345)" userId="S::2425345@student.uwtsd.ac.uk::013a6cb5-81cb-46a5-b363-e9264e804eb4" providerId="AD" clId="Web-{897286CB-A378-4E20-AE6F-9D84B0614CD6}" dt="2025-11-30T23:10:44.427" v="45"/>
          <ac:picMkLst>
            <pc:docMk/>
            <pc:sldMk cId="3233681620" sldId="259"/>
            <ac:picMk id="5" creationId="{D1EA2F97-FC93-26E7-0D6A-6A4EE67533F7}"/>
          </ac:picMkLst>
        </pc:picChg>
        <pc:picChg chg="add del mod">
          <ac:chgData name="Ruslan Kysil (2425345)" userId="S::2425345@student.uwtsd.ac.uk::013a6cb5-81cb-46a5-b363-e9264e804eb4" providerId="AD" clId="Web-{897286CB-A378-4E20-AE6F-9D84B0614CD6}" dt="2025-11-30T23:14:43.020" v="49"/>
          <ac:picMkLst>
            <pc:docMk/>
            <pc:sldMk cId="3233681620" sldId="259"/>
            <ac:picMk id="6" creationId="{58587A54-865B-4D5B-41F0-69B8D17C4E4E}"/>
          </ac:picMkLst>
        </pc:picChg>
      </pc:sldChg>
      <pc:sldChg chg="addSp delSp modSp mod setBg">
        <pc:chgData name="Ruslan Kysil (2425345)" userId="S::2425345@student.uwtsd.ac.uk::013a6cb5-81cb-46a5-b363-e9264e804eb4" providerId="AD" clId="Web-{897286CB-A378-4E20-AE6F-9D84B0614CD6}" dt="2025-12-01T00:59:54.768" v="545" actId="14100"/>
        <pc:sldMkLst>
          <pc:docMk/>
          <pc:sldMk cId="1002712174" sldId="260"/>
        </pc:sldMkLst>
        <pc:spChg chg="add mod">
          <ac:chgData name="Ruslan Kysil (2425345)" userId="S::2425345@student.uwtsd.ac.uk::013a6cb5-81cb-46a5-b363-e9264e804eb4" providerId="AD" clId="Web-{897286CB-A378-4E20-AE6F-9D84B0614CD6}" dt="2025-12-01T00:32:06.015" v="475" actId="1076"/>
          <ac:spMkLst>
            <pc:docMk/>
            <pc:sldMk cId="1002712174" sldId="260"/>
            <ac:spMk id="4" creationId="{7E07B5E0-9104-0026-8AE8-B735CCC5780D}"/>
          </ac:spMkLst>
        </pc:spChg>
        <pc:picChg chg="add mod ord">
          <ac:chgData name="Ruslan Kysil (2425345)" userId="S::2425345@student.uwtsd.ac.uk::013a6cb5-81cb-46a5-b363-e9264e804eb4" providerId="AD" clId="Web-{897286CB-A378-4E20-AE6F-9D84B0614CD6}" dt="2025-12-01T00:57:22.953" v="526"/>
          <ac:picMkLst>
            <pc:docMk/>
            <pc:sldMk cId="1002712174" sldId="260"/>
            <ac:picMk id="2" creationId="{3278BF27-8D1A-8E3F-785E-D842EB3F3641}"/>
          </ac:picMkLst>
        </pc:picChg>
        <pc:picChg chg="add del mod">
          <ac:chgData name="Ruslan Kysil (2425345)" userId="S::2425345@student.uwtsd.ac.uk::013a6cb5-81cb-46a5-b363-e9264e804eb4" providerId="AD" clId="Web-{897286CB-A378-4E20-AE6F-9D84B0614CD6}" dt="2025-12-01T00:29:11.384" v="455"/>
          <ac:picMkLst>
            <pc:docMk/>
            <pc:sldMk cId="1002712174" sldId="260"/>
            <ac:picMk id="2" creationId="{9C215D0C-C91F-4B5D-C7D9-B9B0BC063104}"/>
          </ac:picMkLst>
        </pc:picChg>
        <pc:picChg chg="add del mod">
          <ac:chgData name="Ruslan Kysil (2425345)" userId="S::2425345@student.uwtsd.ac.uk::013a6cb5-81cb-46a5-b363-e9264e804eb4" providerId="AD" clId="Web-{897286CB-A378-4E20-AE6F-9D84B0614CD6}" dt="2025-12-01T00:30:23.245" v="460"/>
          <ac:picMkLst>
            <pc:docMk/>
            <pc:sldMk cId="1002712174" sldId="260"/>
            <ac:picMk id="3" creationId="{863E8340-C0F9-AAEC-785D-C067C16D3E20}"/>
          </ac:picMkLst>
        </pc:picChg>
        <pc:picChg chg="del">
          <ac:chgData name="Ruslan Kysil (2425345)" userId="S::2425345@student.uwtsd.ac.uk::013a6cb5-81cb-46a5-b363-e9264e804eb4" providerId="AD" clId="Web-{897286CB-A378-4E20-AE6F-9D84B0614CD6}" dt="2025-12-01T00:28:45.837" v="453"/>
          <ac:picMkLst>
            <pc:docMk/>
            <pc:sldMk cId="1002712174" sldId="260"/>
            <ac:picMk id="5" creationId="{FB3CB5F9-2AA1-A7E1-0FB3-302C08CEC014}"/>
          </ac:picMkLst>
        </pc:picChg>
        <pc:picChg chg="add mod">
          <ac:chgData name="Ruslan Kysil (2425345)" userId="S::2425345@student.uwtsd.ac.uk::013a6cb5-81cb-46a5-b363-e9264e804eb4" providerId="AD" clId="Web-{897286CB-A378-4E20-AE6F-9D84B0614CD6}" dt="2025-12-01T00:59:51.971" v="544" actId="14100"/>
          <ac:picMkLst>
            <pc:docMk/>
            <pc:sldMk cId="1002712174" sldId="260"/>
            <ac:picMk id="6" creationId="{FCE1AB64-88B8-DAAA-F0AD-416BCAE36497}"/>
          </ac:picMkLst>
        </pc:picChg>
        <pc:picChg chg="add mod">
          <ac:chgData name="Ruslan Kysil (2425345)" userId="S::2425345@student.uwtsd.ac.uk::013a6cb5-81cb-46a5-b363-e9264e804eb4" providerId="AD" clId="Web-{897286CB-A378-4E20-AE6F-9D84B0614CD6}" dt="2025-12-01T00:59:54.768" v="545" actId="14100"/>
          <ac:picMkLst>
            <pc:docMk/>
            <pc:sldMk cId="1002712174" sldId="260"/>
            <ac:picMk id="8" creationId="{FCFC53A4-C3B9-BECF-A74C-8E978B4ADA54}"/>
          </ac:picMkLst>
        </pc:picChg>
        <pc:cxnChg chg="ord">
          <ac:chgData name="Ruslan Kysil (2425345)" userId="S::2425345@student.uwtsd.ac.uk::013a6cb5-81cb-46a5-b363-e9264e804eb4" providerId="AD" clId="Web-{897286CB-A378-4E20-AE6F-9D84B0614CD6}" dt="2025-12-01T00:57:28.141" v="527"/>
          <ac:cxnSpMkLst>
            <pc:docMk/>
            <pc:sldMk cId="1002712174" sldId="260"/>
            <ac:cxnSpMk id="7" creationId="{85AF7896-2AD2-0477-5A44-F642A4868E7D}"/>
          </ac:cxnSpMkLst>
        </pc:cxnChg>
      </pc:sldChg>
      <pc:sldChg chg="addSp delSp modSp new mod setBg modClrScheme chgLayout">
        <pc:chgData name="Ruslan Kysil (2425345)" userId="S::2425345@student.uwtsd.ac.uk::013a6cb5-81cb-46a5-b363-e9264e804eb4" providerId="AD" clId="Web-{897286CB-A378-4E20-AE6F-9D84B0614CD6}" dt="2025-12-01T01:00:03.815" v="547" actId="1076"/>
        <pc:sldMkLst>
          <pc:docMk/>
          <pc:sldMk cId="3220267163" sldId="261"/>
        </pc:sldMkLst>
        <pc:spChg chg="del">
          <ac:chgData name="Ruslan Kysil (2425345)" userId="S::2425345@student.uwtsd.ac.uk::013a6cb5-81cb-46a5-b363-e9264e804eb4" providerId="AD" clId="Web-{897286CB-A378-4E20-AE6F-9D84B0614CD6}" dt="2025-12-01T00:33:54.717" v="491"/>
          <ac:spMkLst>
            <pc:docMk/>
            <pc:sldMk cId="3220267163" sldId="261"/>
            <ac:spMk id="2" creationId="{1FD80269-8F8C-201A-B84C-B45C6F68F004}"/>
          </ac:spMkLst>
        </pc:spChg>
        <pc:spChg chg="del">
          <ac:chgData name="Ruslan Kysil (2425345)" userId="S::2425345@student.uwtsd.ac.uk::013a6cb5-81cb-46a5-b363-e9264e804eb4" providerId="AD" clId="Web-{897286CB-A378-4E20-AE6F-9D84B0614CD6}" dt="2025-12-01T00:33:53.920" v="490"/>
          <ac:spMkLst>
            <pc:docMk/>
            <pc:sldMk cId="3220267163" sldId="261"/>
            <ac:spMk id="3" creationId="{2F1C65C5-A28C-E7AF-8A80-82404018D122}"/>
          </ac:spMkLst>
        </pc:spChg>
        <pc:spChg chg="add del mod">
          <ac:chgData name="Ruslan Kysil (2425345)" userId="S::2425345@student.uwtsd.ac.uk::013a6cb5-81cb-46a5-b363-e9264e804eb4" providerId="AD" clId="Web-{897286CB-A378-4E20-AE6F-9D84B0614CD6}" dt="2025-12-01T00:34:33.579" v="494"/>
          <ac:spMkLst>
            <pc:docMk/>
            <pc:sldMk cId="3220267163" sldId="261"/>
            <ac:spMk id="4" creationId="{0C328541-8445-F5F6-30A5-0A2B0E10084C}"/>
          </ac:spMkLst>
        </pc:spChg>
        <pc:spChg chg="add del mod">
          <ac:chgData name="Ruslan Kysil (2425345)" userId="S::2425345@student.uwtsd.ac.uk::013a6cb5-81cb-46a5-b363-e9264e804eb4" providerId="AD" clId="Web-{897286CB-A378-4E20-AE6F-9D84B0614CD6}" dt="2025-12-01T00:34:33.579" v="494"/>
          <ac:spMkLst>
            <pc:docMk/>
            <pc:sldMk cId="3220267163" sldId="261"/>
            <ac:spMk id="5" creationId="{92086328-752E-9A26-66BC-AA2E8F9D57A9}"/>
          </ac:spMkLst>
        </pc:spChg>
        <pc:spChg chg="add del mod">
          <ac:chgData name="Ruslan Kysil (2425345)" userId="S::2425345@student.uwtsd.ac.uk::013a6cb5-81cb-46a5-b363-e9264e804eb4" providerId="AD" clId="Web-{897286CB-A378-4E20-AE6F-9D84B0614CD6}" dt="2025-12-01T00:34:33.579" v="494"/>
          <ac:spMkLst>
            <pc:docMk/>
            <pc:sldMk cId="3220267163" sldId="261"/>
            <ac:spMk id="6" creationId="{2BBD4F2F-3688-9E6C-8D88-8BA8AAD171DD}"/>
          </ac:spMkLst>
        </pc:spChg>
        <pc:spChg chg="add del mod">
          <ac:chgData name="Ruslan Kysil (2425345)" userId="S::2425345@student.uwtsd.ac.uk::013a6cb5-81cb-46a5-b363-e9264e804eb4" providerId="AD" clId="Web-{897286CB-A378-4E20-AE6F-9D84B0614CD6}" dt="2025-12-01T00:34:55.393" v="496"/>
          <ac:spMkLst>
            <pc:docMk/>
            <pc:sldMk cId="3220267163" sldId="261"/>
            <ac:spMk id="7" creationId="{2C7EA8A8-46BC-ED21-B2CF-40BCB5B80CC3}"/>
          </ac:spMkLst>
        </pc:spChg>
        <pc:spChg chg="add del mod">
          <ac:chgData name="Ruslan Kysil (2425345)" userId="S::2425345@student.uwtsd.ac.uk::013a6cb5-81cb-46a5-b363-e9264e804eb4" providerId="AD" clId="Web-{897286CB-A378-4E20-AE6F-9D84B0614CD6}" dt="2025-12-01T00:34:55.393" v="496"/>
          <ac:spMkLst>
            <pc:docMk/>
            <pc:sldMk cId="3220267163" sldId="261"/>
            <ac:spMk id="8" creationId="{F52388D7-E163-D243-A764-B00698A49544}"/>
          </ac:spMkLst>
        </pc:spChg>
        <pc:spChg chg="add del mod">
          <ac:chgData name="Ruslan Kysil (2425345)" userId="S::2425345@student.uwtsd.ac.uk::013a6cb5-81cb-46a5-b363-e9264e804eb4" providerId="AD" clId="Web-{897286CB-A378-4E20-AE6F-9D84B0614CD6}" dt="2025-12-01T00:34:55.393" v="496"/>
          <ac:spMkLst>
            <pc:docMk/>
            <pc:sldMk cId="3220267163" sldId="261"/>
            <ac:spMk id="9" creationId="{A3E6B109-64A3-8DF5-72E7-031D73127CAC}"/>
          </ac:spMkLst>
        </pc:spChg>
        <pc:picChg chg="add del mod">
          <ac:chgData name="Ruslan Kysil (2425345)" userId="S::2425345@student.uwtsd.ac.uk::013a6cb5-81cb-46a5-b363-e9264e804eb4" providerId="AD" clId="Web-{897286CB-A378-4E20-AE6F-9D84B0614CD6}" dt="2025-12-01T00:53:23.632" v="499"/>
          <ac:picMkLst>
            <pc:docMk/>
            <pc:sldMk cId="3220267163" sldId="261"/>
            <ac:picMk id="2" creationId="{BA2AD0D8-31FC-F112-E5B1-BE3433D97718}"/>
          </ac:picMkLst>
        </pc:picChg>
        <pc:picChg chg="add mod">
          <ac:chgData name="Ruslan Kysil (2425345)" userId="S::2425345@student.uwtsd.ac.uk::013a6cb5-81cb-46a5-b363-e9264e804eb4" providerId="AD" clId="Web-{897286CB-A378-4E20-AE6F-9D84B0614CD6}" dt="2025-12-01T01:00:03.815" v="547" actId="1076"/>
          <ac:picMkLst>
            <pc:docMk/>
            <pc:sldMk cId="3220267163" sldId="261"/>
            <ac:picMk id="3" creationId="{37DBC260-5525-AC3E-D625-5F010A183FF9}"/>
          </ac:picMkLst>
        </pc:picChg>
        <pc:picChg chg="add mod">
          <ac:chgData name="Ruslan Kysil (2425345)" userId="S::2425345@student.uwtsd.ac.uk::013a6cb5-81cb-46a5-b363-e9264e804eb4" providerId="AD" clId="Web-{897286CB-A378-4E20-AE6F-9D84B0614CD6}" dt="2025-12-01T01:00:00.581" v="546" actId="1076"/>
          <ac:picMkLst>
            <pc:docMk/>
            <pc:sldMk cId="3220267163" sldId="261"/>
            <ac:picMk id="4" creationId="{A62808A1-5D15-CF73-D5E2-8468FBB9141B}"/>
          </ac:picMkLst>
        </pc:picChg>
        <pc:picChg chg="add mod ord">
          <ac:chgData name="Ruslan Kysil (2425345)" userId="S::2425345@student.uwtsd.ac.uk::013a6cb5-81cb-46a5-b363-e9264e804eb4" providerId="AD" clId="Web-{897286CB-A378-4E20-AE6F-9D84B0614CD6}" dt="2025-12-01T00:57:55.110" v="532"/>
          <ac:picMkLst>
            <pc:docMk/>
            <pc:sldMk cId="3220267163" sldId="261"/>
            <ac:picMk id="5" creationId="{378752C2-79E8-369E-D3D2-1B9B090FB216}"/>
          </ac:picMkLst>
        </pc:picChg>
      </pc:sldChg>
      <pc:sldChg chg="addSp modSp new">
        <pc:chgData name="Ruslan Kysil (2425345)" userId="S::2425345@student.uwtsd.ac.uk::013a6cb5-81cb-46a5-b363-e9264e804eb4" providerId="AD" clId="Web-{897286CB-A378-4E20-AE6F-9D84B0614CD6}" dt="2025-12-01T00:59:40.768" v="543" actId="1076"/>
        <pc:sldMkLst>
          <pc:docMk/>
          <pc:sldMk cId="1797400625" sldId="262"/>
        </pc:sldMkLst>
        <pc:picChg chg="add mod">
          <ac:chgData name="Ruslan Kysil (2425345)" userId="S::2425345@student.uwtsd.ac.uk::013a6cb5-81cb-46a5-b363-e9264e804eb4" providerId="AD" clId="Web-{897286CB-A378-4E20-AE6F-9D84B0614CD6}" dt="2025-12-01T00:58:40.642" v="537" actId="14100"/>
          <ac:picMkLst>
            <pc:docMk/>
            <pc:sldMk cId="1797400625" sldId="262"/>
            <ac:picMk id="2" creationId="{1698B0F6-0DF2-F55A-C501-575DA6B78FDB}"/>
          </ac:picMkLst>
        </pc:picChg>
        <pc:picChg chg="add mod">
          <ac:chgData name="Ruslan Kysil (2425345)" userId="S::2425345@student.uwtsd.ac.uk::013a6cb5-81cb-46a5-b363-e9264e804eb4" providerId="AD" clId="Web-{897286CB-A378-4E20-AE6F-9D84B0614CD6}" dt="2025-12-01T00:59:24.533" v="540" actId="1076"/>
          <ac:picMkLst>
            <pc:docMk/>
            <pc:sldMk cId="1797400625" sldId="262"/>
            <ac:picMk id="3" creationId="{3806D475-783C-A402-42FB-7AC6AA0996A7}"/>
          </ac:picMkLst>
        </pc:picChg>
        <pc:picChg chg="add mod">
          <ac:chgData name="Ruslan Kysil (2425345)" userId="S::2425345@student.uwtsd.ac.uk::013a6cb5-81cb-46a5-b363-e9264e804eb4" providerId="AD" clId="Web-{897286CB-A378-4E20-AE6F-9D84B0614CD6}" dt="2025-12-01T00:59:40.768" v="543" actId="1076"/>
          <ac:picMkLst>
            <pc:docMk/>
            <pc:sldMk cId="1797400625" sldId="262"/>
            <ac:picMk id="4" creationId="{2F23C578-1D15-62AA-749B-1D4886A5F662}"/>
          </ac:picMkLst>
        </pc:picChg>
      </pc:sldChg>
      <pc:sldChg chg="addSp modSp new addAnim">
        <pc:chgData name="Ruslan Kysil (2425345)" userId="S::2425345@student.uwtsd.ac.uk::013a6cb5-81cb-46a5-b363-e9264e804eb4" providerId="AD" clId="Web-{897286CB-A378-4E20-AE6F-9D84B0614CD6}" dt="2025-12-01T01:32:34.046" v="636"/>
        <pc:sldMkLst>
          <pc:docMk/>
          <pc:sldMk cId="1356613123" sldId="263"/>
        </pc:sldMkLst>
        <pc:spChg chg="add mod">
          <ac:chgData name="Ruslan Kysil (2425345)" userId="S::2425345@student.uwtsd.ac.uk::013a6cb5-81cb-46a5-b363-e9264e804eb4" providerId="AD" clId="Web-{897286CB-A378-4E20-AE6F-9D84B0614CD6}" dt="2025-12-01T01:26:42.570" v="585" actId="1076"/>
          <ac:spMkLst>
            <pc:docMk/>
            <pc:sldMk cId="1356613123" sldId="263"/>
            <ac:spMk id="3" creationId="{A3A982AC-DFF4-5C0D-7449-64B220CB8116}"/>
          </ac:spMkLst>
        </pc:spChg>
        <pc:spChg chg="add mod">
          <ac:chgData name="Ruslan Kysil (2425345)" userId="S::2425345@student.uwtsd.ac.uk::013a6cb5-81cb-46a5-b363-e9264e804eb4" providerId="AD" clId="Web-{897286CB-A378-4E20-AE6F-9D84B0614CD6}" dt="2025-12-01T01:30:22.271" v="601" actId="1076"/>
          <ac:spMkLst>
            <pc:docMk/>
            <pc:sldMk cId="1356613123" sldId="263"/>
            <ac:spMk id="4" creationId="{AE57BEA4-F903-BA6E-CEDA-5C2DABA2133B}"/>
          </ac:spMkLst>
        </pc:spChg>
        <pc:spChg chg="add mod">
          <ac:chgData name="Ruslan Kysil (2425345)" userId="S::2425345@student.uwtsd.ac.uk::013a6cb5-81cb-46a5-b363-e9264e804eb4" providerId="AD" clId="Web-{897286CB-A378-4E20-AE6F-9D84B0614CD6}" dt="2025-12-01T01:31:20.466" v="618" actId="1076"/>
          <ac:spMkLst>
            <pc:docMk/>
            <pc:sldMk cId="1356613123" sldId="263"/>
            <ac:spMk id="5" creationId="{F3980E54-B7DD-E7DE-203C-B0EF635EA49B}"/>
          </ac:spMkLst>
        </pc:spChg>
        <pc:spChg chg="add mod">
          <ac:chgData name="Ruslan Kysil (2425345)" userId="S::2425345@student.uwtsd.ac.uk::013a6cb5-81cb-46a5-b363-e9264e804eb4" providerId="AD" clId="Web-{897286CB-A378-4E20-AE6F-9D84B0614CD6}" dt="2025-12-01T01:31:48.216" v="633" actId="1076"/>
          <ac:spMkLst>
            <pc:docMk/>
            <pc:sldMk cId="1356613123" sldId="263"/>
            <ac:spMk id="6" creationId="{2634DB43-A96A-4FE1-0F84-6455D34D19B4}"/>
          </ac:spMkLst>
        </pc:spChg>
        <pc:picChg chg="add mod">
          <ac:chgData name="Ruslan Kysil (2425345)" userId="S::2425345@student.uwtsd.ac.uk::013a6cb5-81cb-46a5-b363-e9264e804eb4" providerId="AD" clId="Web-{897286CB-A378-4E20-AE6F-9D84B0614CD6}" dt="2025-12-01T01:25:45.332" v="552" actId="14100"/>
          <ac:picMkLst>
            <pc:docMk/>
            <pc:sldMk cId="1356613123" sldId="263"/>
            <ac:picMk id="2" creationId="{5AB462E3-9EA0-5A16-DFC0-E567EA129B12}"/>
          </ac:picMkLst>
        </pc:picChg>
      </pc:sldChg>
      <pc:sldChg chg="addSp modSp new">
        <pc:chgData name="Ruslan Kysil (2425345)" userId="S::2425345@student.uwtsd.ac.uk::013a6cb5-81cb-46a5-b363-e9264e804eb4" providerId="AD" clId="Web-{897286CB-A378-4E20-AE6F-9D84B0614CD6}" dt="2025-12-01T01:38:36.472" v="668" actId="1076"/>
        <pc:sldMkLst>
          <pc:docMk/>
          <pc:sldMk cId="3086028678" sldId="264"/>
        </pc:sldMkLst>
        <pc:spChg chg="add mod">
          <ac:chgData name="Ruslan Kysil (2425345)" userId="S::2425345@student.uwtsd.ac.uk::013a6cb5-81cb-46a5-b363-e9264e804eb4" providerId="AD" clId="Web-{897286CB-A378-4E20-AE6F-9D84B0614CD6}" dt="2025-12-01T01:37:51.269" v="658" actId="1076"/>
          <ac:spMkLst>
            <pc:docMk/>
            <pc:sldMk cId="3086028678" sldId="264"/>
            <ac:spMk id="3" creationId="{37AB63E7-46CE-6D03-72C6-36247FCA45D8}"/>
          </ac:spMkLst>
        </pc:spChg>
        <pc:picChg chg="add mod">
          <ac:chgData name="Ruslan Kysil (2425345)" userId="S::2425345@student.uwtsd.ac.uk::013a6cb5-81cb-46a5-b363-e9264e804eb4" providerId="AD" clId="Web-{897286CB-A378-4E20-AE6F-9D84B0614CD6}" dt="2025-12-01T01:36:06.174" v="641" actId="14100"/>
          <ac:picMkLst>
            <pc:docMk/>
            <pc:sldMk cId="3086028678" sldId="264"/>
            <ac:picMk id="2" creationId="{27CAA2DF-F812-92C0-39F0-77298D930443}"/>
          </ac:picMkLst>
        </pc:picChg>
        <pc:picChg chg="add mod">
          <ac:chgData name="Ruslan Kysil (2425345)" userId="S::2425345@student.uwtsd.ac.uk::013a6cb5-81cb-46a5-b363-e9264e804eb4" providerId="AD" clId="Web-{897286CB-A378-4E20-AE6F-9D84B0614CD6}" dt="2025-12-01T01:38:35.300" v="667" actId="1076"/>
          <ac:picMkLst>
            <pc:docMk/>
            <pc:sldMk cId="3086028678" sldId="264"/>
            <ac:picMk id="4" creationId="{5E3FD443-CFB0-D5E5-FF23-18E72C5D4714}"/>
          </ac:picMkLst>
        </pc:picChg>
        <pc:picChg chg="add mod">
          <ac:chgData name="Ruslan Kysil (2425345)" userId="S::2425345@student.uwtsd.ac.uk::013a6cb5-81cb-46a5-b363-e9264e804eb4" providerId="AD" clId="Web-{897286CB-A378-4E20-AE6F-9D84B0614CD6}" dt="2025-12-01T01:38:36.472" v="668" actId="1076"/>
          <ac:picMkLst>
            <pc:docMk/>
            <pc:sldMk cId="3086028678" sldId="264"/>
            <ac:picMk id="5" creationId="{611B710F-6CF5-5418-FDE9-3804660E3D09}"/>
          </ac:picMkLst>
        </pc:picChg>
      </pc:sldChg>
      <pc:sldChg chg="addSp delSp modSp new">
        <pc:chgData name="Ruslan Kysil (2425345)" userId="S::2425345@student.uwtsd.ac.uk::013a6cb5-81cb-46a5-b363-e9264e804eb4" providerId="AD" clId="Web-{897286CB-A378-4E20-AE6F-9D84B0614CD6}" dt="2025-12-01T01:55:43.641" v="720" actId="1076"/>
        <pc:sldMkLst>
          <pc:docMk/>
          <pc:sldMk cId="539955632" sldId="265"/>
        </pc:sldMkLst>
        <pc:spChg chg="add mod">
          <ac:chgData name="Ruslan Kysil (2425345)" userId="S::2425345@student.uwtsd.ac.uk::013a6cb5-81cb-46a5-b363-e9264e804eb4" providerId="AD" clId="Web-{897286CB-A378-4E20-AE6F-9D84B0614CD6}" dt="2025-12-01T01:55:43.641" v="720" actId="1076"/>
          <ac:spMkLst>
            <pc:docMk/>
            <pc:sldMk cId="539955632" sldId="265"/>
            <ac:spMk id="3" creationId="{34229739-778B-0613-56E2-0B5E3EDC2692}"/>
          </ac:spMkLst>
        </pc:spChg>
        <pc:picChg chg="add del mod">
          <ac:chgData name="Ruslan Kysil (2425345)" userId="S::2425345@student.uwtsd.ac.uk::013a6cb5-81cb-46a5-b363-e9264e804eb4" providerId="AD" clId="Web-{897286CB-A378-4E20-AE6F-9D84B0614CD6}" dt="2025-12-01T01:55:34.578" v="717"/>
          <ac:picMkLst>
            <pc:docMk/>
            <pc:sldMk cId="539955632" sldId="265"/>
            <ac:picMk id="2" creationId="{BF0D0B11-1C87-1928-7F64-9F0CE22999C9}"/>
          </ac:picMkLst>
        </pc:picChg>
        <pc:picChg chg="add del mod">
          <ac:chgData name="Ruslan Kysil (2425345)" userId="S::2425345@student.uwtsd.ac.uk::013a6cb5-81cb-46a5-b363-e9264e804eb4" providerId="AD" clId="Web-{897286CB-A378-4E20-AE6F-9D84B0614CD6}" dt="2025-12-01T01:53:58.108" v="693"/>
          <ac:picMkLst>
            <pc:docMk/>
            <pc:sldMk cId="539955632" sldId="265"/>
            <ac:picMk id="4" creationId="{98313891-4B25-3060-5726-D2AA745B6E7E}"/>
          </ac:picMkLst>
        </pc:picChg>
        <pc:picChg chg="add mod ord">
          <ac:chgData name="Ruslan Kysil (2425345)" userId="S::2425345@student.uwtsd.ac.uk::013a6cb5-81cb-46a5-b363-e9264e804eb4" providerId="AD" clId="Web-{897286CB-A378-4E20-AE6F-9D84B0614CD6}" dt="2025-12-01T01:55:36.984" v="718" actId="1076"/>
          <ac:picMkLst>
            <pc:docMk/>
            <pc:sldMk cId="539955632" sldId="265"/>
            <ac:picMk id="5" creationId="{EB32F98C-B6C9-CFC0-DAB7-31F195B0900B}"/>
          </ac:picMkLst>
        </pc:picChg>
      </pc:sldChg>
      <pc:sldChg chg="addSp modSp new">
        <pc:chgData name="Ruslan Kysil (2425345)" userId="S::2425345@student.uwtsd.ac.uk::013a6cb5-81cb-46a5-b363-e9264e804eb4" providerId="AD" clId="Web-{897286CB-A378-4E20-AE6F-9D84B0614CD6}" dt="2025-12-01T01:56:20.282" v="730" actId="1076"/>
        <pc:sldMkLst>
          <pc:docMk/>
          <pc:sldMk cId="2740595591" sldId="266"/>
        </pc:sldMkLst>
        <pc:spChg chg="add mod">
          <ac:chgData name="Ruslan Kysil (2425345)" userId="S::2425345@student.uwtsd.ac.uk::013a6cb5-81cb-46a5-b363-e9264e804eb4" providerId="AD" clId="Web-{897286CB-A378-4E20-AE6F-9D84B0614CD6}" dt="2025-12-01T01:56:20.282" v="730" actId="1076"/>
          <ac:spMkLst>
            <pc:docMk/>
            <pc:sldMk cId="2740595591" sldId="266"/>
            <ac:spMk id="3" creationId="{1F4B44A8-4DF5-23C1-EE65-69FE9B3B413D}"/>
          </ac:spMkLst>
        </pc:spChg>
        <pc:picChg chg="add mod">
          <ac:chgData name="Ruslan Kysil (2425345)" userId="S::2425345@student.uwtsd.ac.uk::013a6cb5-81cb-46a5-b363-e9264e804eb4" providerId="AD" clId="Web-{897286CB-A378-4E20-AE6F-9D84B0614CD6}" dt="2025-12-01T01:56:08.375" v="724" actId="14100"/>
          <ac:picMkLst>
            <pc:docMk/>
            <pc:sldMk cId="2740595591" sldId="266"/>
            <ac:picMk id="2" creationId="{50F0F7A8-8006-93C4-589B-0AEB08C12A94}"/>
          </ac:picMkLst>
        </pc:picChg>
      </pc:sldChg>
      <pc:sldChg chg="addSp modSp new addAnim">
        <pc:chgData name="Ruslan Kysil (2425345)" userId="S::2425345@student.uwtsd.ac.uk::013a6cb5-81cb-46a5-b363-e9264e804eb4" providerId="AD" clId="Web-{897286CB-A378-4E20-AE6F-9D84B0614CD6}" dt="2025-12-01T02:10:55.150" v="880" actId="1076"/>
        <pc:sldMkLst>
          <pc:docMk/>
          <pc:sldMk cId="533686890" sldId="267"/>
        </pc:sldMkLst>
        <pc:spChg chg="add mod">
          <ac:chgData name="Ruslan Kysil (2425345)" userId="S::2425345@student.uwtsd.ac.uk::013a6cb5-81cb-46a5-b363-e9264e804eb4" providerId="AD" clId="Web-{897286CB-A378-4E20-AE6F-9D84B0614CD6}" dt="2025-12-01T02:10:55.150" v="880" actId="1076"/>
          <ac:spMkLst>
            <pc:docMk/>
            <pc:sldMk cId="533686890" sldId="267"/>
            <ac:spMk id="3" creationId="{7097E8D6-0A9D-32F1-8C79-A9EE8A3A974D}"/>
          </ac:spMkLst>
        </pc:spChg>
        <pc:spChg chg="add mod">
          <ac:chgData name="Ruslan Kysil (2425345)" userId="S::2425345@student.uwtsd.ac.uk::013a6cb5-81cb-46a5-b363-e9264e804eb4" providerId="AD" clId="Web-{897286CB-A378-4E20-AE6F-9D84B0614CD6}" dt="2025-12-01T01:59:40.191" v="776" actId="1076"/>
          <ac:spMkLst>
            <pc:docMk/>
            <pc:sldMk cId="533686890" sldId="267"/>
            <ac:spMk id="4" creationId="{FCF0C05D-9566-DB1E-4F34-4DFF081BB4A4}"/>
          </ac:spMkLst>
        </pc:spChg>
        <pc:spChg chg="add mod">
          <ac:chgData name="Ruslan Kysil (2425345)" userId="S::2425345@student.uwtsd.ac.uk::013a6cb5-81cb-46a5-b363-e9264e804eb4" providerId="AD" clId="Web-{897286CB-A378-4E20-AE6F-9D84B0614CD6}" dt="2025-12-01T02:01:31.354" v="800" actId="1076"/>
          <ac:spMkLst>
            <pc:docMk/>
            <pc:sldMk cId="533686890" sldId="267"/>
            <ac:spMk id="5" creationId="{09DA0F53-4447-8A3A-2996-1995E549DE77}"/>
          </ac:spMkLst>
        </pc:spChg>
        <pc:spChg chg="add mod">
          <ac:chgData name="Ruslan Kysil (2425345)" userId="S::2425345@student.uwtsd.ac.uk::013a6cb5-81cb-46a5-b363-e9264e804eb4" providerId="AD" clId="Web-{897286CB-A378-4E20-AE6F-9D84B0614CD6}" dt="2025-12-01T02:02:16.481" v="816" actId="1076"/>
          <ac:spMkLst>
            <pc:docMk/>
            <pc:sldMk cId="533686890" sldId="267"/>
            <ac:spMk id="6" creationId="{A99DA0AB-369E-0643-2394-EF27F7633865}"/>
          </ac:spMkLst>
        </pc:spChg>
        <pc:spChg chg="add mod">
          <ac:chgData name="Ruslan Kysil (2425345)" userId="S::2425345@student.uwtsd.ac.uk::013a6cb5-81cb-46a5-b363-e9264e804eb4" providerId="AD" clId="Web-{897286CB-A378-4E20-AE6F-9D84B0614CD6}" dt="2025-12-01T02:04:13.876" v="856" actId="1076"/>
          <ac:spMkLst>
            <pc:docMk/>
            <pc:sldMk cId="533686890" sldId="267"/>
            <ac:spMk id="7" creationId="{6C971BDE-308A-C511-C528-BA713BF5ECFA}"/>
          </ac:spMkLst>
        </pc:spChg>
        <pc:picChg chg="add mod">
          <ac:chgData name="Ruslan Kysil (2425345)" userId="S::2425345@student.uwtsd.ac.uk::013a6cb5-81cb-46a5-b363-e9264e804eb4" providerId="AD" clId="Web-{897286CB-A378-4E20-AE6F-9D84B0614CD6}" dt="2025-12-01T01:57:48.876" v="734" actId="14100"/>
          <ac:picMkLst>
            <pc:docMk/>
            <pc:sldMk cId="533686890" sldId="267"/>
            <ac:picMk id="2" creationId="{44E78762-4EB8-D567-8FFB-D7FC46A84954}"/>
          </ac:picMkLst>
        </pc:picChg>
      </pc:sldChg>
      <pc:sldChg chg="addSp modSp new">
        <pc:chgData name="Ruslan Kysil (2425345)" userId="S::2425345@student.uwtsd.ac.uk::013a6cb5-81cb-46a5-b363-e9264e804eb4" providerId="AD" clId="Web-{897286CB-A378-4E20-AE6F-9D84B0614CD6}" dt="2025-12-01T02:10:45.086" v="879" actId="1076"/>
        <pc:sldMkLst>
          <pc:docMk/>
          <pc:sldMk cId="1608213013" sldId="268"/>
        </pc:sldMkLst>
        <pc:spChg chg="add mod">
          <ac:chgData name="Ruslan Kysil (2425345)" userId="S::2425345@student.uwtsd.ac.uk::013a6cb5-81cb-46a5-b363-e9264e804eb4" providerId="AD" clId="Web-{897286CB-A378-4E20-AE6F-9D84B0614CD6}" dt="2025-12-01T02:10:45.086" v="879" actId="1076"/>
          <ac:spMkLst>
            <pc:docMk/>
            <pc:sldMk cId="1608213013" sldId="268"/>
            <ac:spMk id="3" creationId="{19A2FBF0-D719-7A50-D19A-FA91B83455E6}"/>
          </ac:spMkLst>
        </pc:spChg>
        <pc:picChg chg="add mod">
          <ac:chgData name="Ruslan Kysil (2425345)" userId="S::2425345@student.uwtsd.ac.uk::013a6cb5-81cb-46a5-b363-e9264e804eb4" providerId="AD" clId="Web-{897286CB-A378-4E20-AE6F-9D84B0614CD6}" dt="2025-12-01T02:10:41.118" v="878" actId="1076"/>
          <ac:picMkLst>
            <pc:docMk/>
            <pc:sldMk cId="1608213013" sldId="268"/>
            <ac:picMk id="2" creationId="{C036B707-5298-DE78-DD88-A7DAE1E88AB0}"/>
          </ac:picMkLst>
        </pc:picChg>
      </pc:sldChg>
    </pc:docChg>
  </pc:docChgLst>
  <pc:docChgLst>
    <pc:chgData name="Ruslan Kysil (2425345)" userId="S::2425345@student.uwtsd.ac.uk::013a6cb5-81cb-46a5-b363-e9264e804eb4" providerId="AD" clId="Web-{CC7210D5-7E1B-DDCA-C8D5-379D819B29F0}"/>
    <pc:docChg chg="addSld modSld sldOrd addMainMaster delMainMaster">
      <pc:chgData name="Ruslan Kysil (2425345)" userId="S::2425345@student.uwtsd.ac.uk::013a6cb5-81cb-46a5-b363-e9264e804eb4" providerId="AD" clId="Web-{CC7210D5-7E1B-DDCA-C8D5-379D819B29F0}" dt="2025-11-30T22:49:27.988" v="54" actId="14100"/>
      <pc:docMkLst>
        <pc:docMk/>
      </pc:docMkLst>
      <pc:sldChg chg="addSp delSp modSp mod ord setBg modClrScheme chgLayout">
        <pc:chgData name="Ruslan Kysil (2425345)" userId="S::2425345@student.uwtsd.ac.uk::013a6cb5-81cb-46a5-b363-e9264e804eb4" providerId="AD" clId="Web-{CC7210D5-7E1B-DDCA-C8D5-379D819B29F0}" dt="2025-11-30T22:20:14.734" v="30"/>
        <pc:sldMkLst>
          <pc:docMk/>
          <pc:sldMk cId="1351651579" sldId="256"/>
        </pc:sldMkLst>
        <pc:spChg chg="del">
          <ac:chgData name="Ruslan Kysil (2425345)" userId="S::2425345@student.uwtsd.ac.uk::013a6cb5-81cb-46a5-b363-e9264e804eb4" providerId="AD" clId="Web-{CC7210D5-7E1B-DDCA-C8D5-379D819B29F0}" dt="2025-11-30T22:00:45.688" v="0"/>
          <ac:spMkLst>
            <pc:docMk/>
            <pc:sldMk cId="1351651579" sldId="256"/>
            <ac:spMk id="2" creationId="{00000000-0000-0000-0000-000000000000}"/>
          </ac:spMkLst>
        </pc:spChg>
        <pc:spChg chg="del">
          <ac:chgData name="Ruslan Kysil (2425345)" userId="S::2425345@student.uwtsd.ac.uk::013a6cb5-81cb-46a5-b363-e9264e804eb4" providerId="AD" clId="Web-{CC7210D5-7E1B-DDCA-C8D5-379D819B29F0}" dt="2025-11-30T22:00:47.297" v="1"/>
          <ac:spMkLst>
            <pc:docMk/>
            <pc:sldMk cId="1351651579" sldId="256"/>
            <ac:spMk id="3" creationId="{00000000-0000-0000-0000-000000000000}"/>
          </ac:spMkLst>
        </pc:spChg>
        <pc:picChg chg="add del mod">
          <ac:chgData name="Ruslan Kysil (2425345)" userId="S::2425345@student.uwtsd.ac.uk::013a6cb5-81cb-46a5-b363-e9264e804eb4" providerId="AD" clId="Web-{CC7210D5-7E1B-DDCA-C8D5-379D819B29F0}" dt="2025-11-30T22:02:12.845" v="6"/>
          <ac:picMkLst>
            <pc:docMk/>
            <pc:sldMk cId="1351651579" sldId="256"/>
            <ac:picMk id="4" creationId="{7A2F2233-4115-47D9-75C7-F8BCA2B2E0C1}"/>
          </ac:picMkLst>
        </pc:picChg>
        <pc:picChg chg="add mod">
          <ac:chgData name="Ruslan Kysil (2425345)" userId="S::2425345@student.uwtsd.ac.uk::013a6cb5-81cb-46a5-b363-e9264e804eb4" providerId="AD" clId="Web-{CC7210D5-7E1B-DDCA-C8D5-379D819B29F0}" dt="2025-11-30T22:04:22.191" v="10" actId="14100"/>
          <ac:picMkLst>
            <pc:docMk/>
            <pc:sldMk cId="1351651579" sldId="256"/>
            <ac:picMk id="5" creationId="{E0065264-1B82-E7C6-17A2-96E741D82542}"/>
          </ac:picMkLst>
        </pc:picChg>
        <pc:picChg chg="add del">
          <ac:chgData name="Ruslan Kysil (2425345)" userId="S::2425345@student.uwtsd.ac.uk::013a6cb5-81cb-46a5-b363-e9264e804eb4" providerId="AD" clId="Web-{CC7210D5-7E1B-DDCA-C8D5-379D819B29F0}" dt="2025-11-30T22:03:43.940" v="7"/>
          <ac:picMkLst>
            <pc:docMk/>
            <pc:sldMk cId="1351651579" sldId="256"/>
            <ac:picMk id="6" creationId="{F0D1A483-419B-4B3F-E757-AADC0D0E940C}"/>
          </ac:picMkLst>
        </pc:picChg>
        <pc:cxnChg chg="add">
          <ac:chgData name="Ruslan Kysil (2425345)" userId="S::2425345@student.uwtsd.ac.uk::013a6cb5-81cb-46a5-b363-e9264e804eb4" providerId="AD" clId="Web-{CC7210D5-7E1B-DDCA-C8D5-379D819B29F0}" dt="2025-11-30T22:02:06.548" v="5"/>
          <ac:cxnSpMkLst>
            <pc:docMk/>
            <pc:sldMk cId="1351651579" sldId="256"/>
            <ac:cxnSpMk id="7" creationId="{01AA0935-460F-4638-9E37-D59F2DEC0AC4}"/>
          </ac:cxnSpMkLst>
        </pc:cxnChg>
      </pc:sldChg>
      <pc:sldChg chg="addSp delSp modSp add replId">
        <pc:chgData name="Ruslan Kysil (2425345)" userId="S::2425345@student.uwtsd.ac.uk::013a6cb5-81cb-46a5-b363-e9264e804eb4" providerId="AD" clId="Web-{CC7210D5-7E1B-DDCA-C8D5-379D819B29F0}" dt="2025-11-30T22:06:22.427" v="15" actId="14100"/>
        <pc:sldMkLst>
          <pc:docMk/>
          <pc:sldMk cId="3575030106" sldId="257"/>
        </pc:sldMkLst>
        <pc:picChg chg="add mod">
          <ac:chgData name="Ruslan Kysil (2425345)" userId="S::2425345@student.uwtsd.ac.uk::013a6cb5-81cb-46a5-b363-e9264e804eb4" providerId="AD" clId="Web-{CC7210D5-7E1B-DDCA-C8D5-379D819B29F0}" dt="2025-11-30T22:06:22.427" v="15" actId="14100"/>
          <ac:picMkLst>
            <pc:docMk/>
            <pc:sldMk cId="3575030106" sldId="257"/>
            <ac:picMk id="2" creationId="{3A17AA30-2D2E-321C-6642-709910B5DAE3}"/>
          </ac:picMkLst>
        </pc:picChg>
        <pc:picChg chg="del">
          <ac:chgData name="Ruslan Kysil (2425345)" userId="S::2425345@student.uwtsd.ac.uk::013a6cb5-81cb-46a5-b363-e9264e804eb4" providerId="AD" clId="Web-{CC7210D5-7E1B-DDCA-C8D5-379D819B29F0}" dt="2025-11-30T22:06:07.802" v="12"/>
          <ac:picMkLst>
            <pc:docMk/>
            <pc:sldMk cId="3575030106" sldId="257"/>
            <ac:picMk id="5" creationId="{5605C185-4603-E8BE-F0EB-46FFC70DF363}"/>
          </ac:picMkLst>
        </pc:picChg>
      </pc:sldChg>
      <pc:sldChg chg="addSp delSp modSp add replId">
        <pc:chgData name="Ruslan Kysil (2425345)" userId="S::2425345@student.uwtsd.ac.uk::013a6cb5-81cb-46a5-b363-e9264e804eb4" providerId="AD" clId="Web-{CC7210D5-7E1B-DDCA-C8D5-379D819B29F0}" dt="2025-11-30T22:08:58.772" v="21" actId="14100"/>
        <pc:sldMkLst>
          <pc:docMk/>
          <pc:sldMk cId="3396855748" sldId="258"/>
        </pc:sldMkLst>
        <pc:spChg chg="add">
          <ac:chgData name="Ruslan Kysil (2425345)" userId="S::2425345@student.uwtsd.ac.uk::013a6cb5-81cb-46a5-b363-e9264e804eb4" providerId="AD" clId="Web-{CC7210D5-7E1B-DDCA-C8D5-379D819B29F0}" dt="2025-11-30T22:08:11.506" v="17"/>
          <ac:spMkLst>
            <pc:docMk/>
            <pc:sldMk cId="3396855748" sldId="258"/>
            <ac:spMk id="14" creationId="{17CF88AC-A971-44DC-BA93-F3613EE23C0D}"/>
          </ac:spMkLst>
        </pc:spChg>
        <pc:picChg chg="del mod">
          <ac:chgData name="Ruslan Kysil (2425345)" userId="S::2425345@student.uwtsd.ac.uk::013a6cb5-81cb-46a5-b363-e9264e804eb4" providerId="AD" clId="Web-{CC7210D5-7E1B-DDCA-C8D5-379D819B29F0}" dt="2025-11-30T22:08:16.147" v="18"/>
          <ac:picMkLst>
            <pc:docMk/>
            <pc:sldMk cId="3396855748" sldId="258"/>
            <ac:picMk id="2" creationId="{79AC1E5E-7888-D480-DCFD-2B7483E13BE5}"/>
          </ac:picMkLst>
        </pc:picChg>
        <pc:picChg chg="add mod">
          <ac:chgData name="Ruslan Kysil (2425345)" userId="S::2425345@student.uwtsd.ac.uk::013a6cb5-81cb-46a5-b363-e9264e804eb4" providerId="AD" clId="Web-{CC7210D5-7E1B-DDCA-C8D5-379D819B29F0}" dt="2025-11-30T22:08:58.772" v="21" actId="14100"/>
          <ac:picMkLst>
            <pc:docMk/>
            <pc:sldMk cId="3396855748" sldId="258"/>
            <ac:picMk id="3" creationId="{251BE8FC-F67C-8D43-5F9C-1DB0E3257CEC}"/>
          </ac:picMkLst>
        </pc:picChg>
        <pc:cxnChg chg="del">
          <ac:chgData name="Ruslan Kysil (2425345)" userId="S::2425345@student.uwtsd.ac.uk::013a6cb5-81cb-46a5-b363-e9264e804eb4" providerId="AD" clId="Web-{CC7210D5-7E1B-DDCA-C8D5-379D819B29F0}" dt="2025-11-30T22:08:11.506" v="17"/>
          <ac:cxnSpMkLst>
            <pc:docMk/>
            <pc:sldMk cId="3396855748" sldId="258"/>
            <ac:cxnSpMk id="7" creationId="{F9CF4A31-A151-6B41-79BA-A7FAC4959E3D}"/>
          </ac:cxnSpMkLst>
        </pc:cxnChg>
        <pc:cxnChg chg="add">
          <ac:chgData name="Ruslan Kysil (2425345)" userId="S::2425345@student.uwtsd.ac.uk::013a6cb5-81cb-46a5-b363-e9264e804eb4" providerId="AD" clId="Web-{CC7210D5-7E1B-DDCA-C8D5-379D819B29F0}" dt="2025-11-30T22:08:11.506" v="17"/>
          <ac:cxnSpMkLst>
            <pc:docMk/>
            <pc:sldMk cId="3396855748" sldId="258"/>
            <ac:cxnSpMk id="12" creationId="{01AA0935-460F-4638-9E37-D59F2DEC0AC4}"/>
          </ac:cxnSpMkLst>
        </pc:cxnChg>
      </pc:sldChg>
      <pc:sldChg chg="addSp delSp modSp add mod ord replId setBg">
        <pc:chgData name="Ruslan Kysil (2425345)" userId="S::2425345@student.uwtsd.ac.uk::013a6cb5-81cb-46a5-b363-e9264e804eb4" providerId="AD" clId="Web-{CC7210D5-7E1B-DDCA-C8D5-379D819B29F0}" dt="2025-11-30T22:49:27.988" v="54" actId="14100"/>
        <pc:sldMkLst>
          <pc:docMk/>
          <pc:sldMk cId="3233681620" sldId="259"/>
        </pc:sldMkLst>
        <pc:spChg chg="ord">
          <ac:chgData name="Ruslan Kysil (2425345)" userId="S::2425345@student.uwtsd.ac.uk::013a6cb5-81cb-46a5-b363-e9264e804eb4" providerId="AD" clId="Web-{CC7210D5-7E1B-DDCA-C8D5-379D819B29F0}" dt="2025-11-30T22:44:19.492" v="42"/>
          <ac:spMkLst>
            <pc:docMk/>
            <pc:sldMk cId="3233681620" sldId="259"/>
            <ac:spMk id="14" creationId="{EACE3BB0-2322-1E02-65B3-ECE67A714B01}"/>
          </ac:spMkLst>
        </pc:spChg>
        <pc:picChg chg="add del mod ord">
          <ac:chgData name="Ruslan Kysil (2425345)" userId="S::2425345@student.uwtsd.ac.uk::013a6cb5-81cb-46a5-b363-e9264e804eb4" providerId="AD" clId="Web-{CC7210D5-7E1B-DDCA-C8D5-379D819B29F0}" dt="2025-11-30T22:45:39.500" v="43"/>
          <ac:picMkLst>
            <pc:docMk/>
            <pc:sldMk cId="3233681620" sldId="259"/>
            <ac:picMk id="2" creationId="{22FCACD5-5E97-17EE-C623-0929896BCAC6}"/>
          </ac:picMkLst>
        </pc:picChg>
        <pc:picChg chg="del">
          <ac:chgData name="Ruslan Kysil (2425345)" userId="S::2425345@student.uwtsd.ac.uk::013a6cb5-81cb-46a5-b363-e9264e804eb4" providerId="AD" clId="Web-{CC7210D5-7E1B-DDCA-C8D5-379D819B29F0}" dt="2025-11-30T22:19:05.812" v="23"/>
          <ac:picMkLst>
            <pc:docMk/>
            <pc:sldMk cId="3233681620" sldId="259"/>
            <ac:picMk id="3" creationId="{95D17449-D6D6-DECF-D6EE-C1A8B3415B06}"/>
          </ac:picMkLst>
        </pc:picChg>
        <pc:picChg chg="add mod">
          <ac:chgData name="Ruslan Kysil (2425345)" userId="S::2425345@student.uwtsd.ac.uk::013a6cb5-81cb-46a5-b363-e9264e804eb4" providerId="AD" clId="Web-{CC7210D5-7E1B-DDCA-C8D5-379D819B29F0}" dt="2025-11-30T22:49:27.988" v="54" actId="14100"/>
          <ac:picMkLst>
            <pc:docMk/>
            <pc:sldMk cId="3233681620" sldId="259"/>
            <ac:picMk id="3" creationId="{F240F6FC-BC3F-59D6-5B57-58DD01C5E3FA}"/>
          </ac:picMkLst>
        </pc:picChg>
        <pc:cxnChg chg="ord">
          <ac:chgData name="Ruslan Kysil (2425345)" userId="S::2425345@student.uwtsd.ac.uk::013a6cb5-81cb-46a5-b363-e9264e804eb4" providerId="AD" clId="Web-{CC7210D5-7E1B-DDCA-C8D5-379D819B29F0}" dt="2025-11-30T22:44:15.398" v="41"/>
          <ac:cxnSpMkLst>
            <pc:docMk/>
            <pc:sldMk cId="3233681620" sldId="259"/>
            <ac:cxnSpMk id="12" creationId="{A5F8C782-0967-836E-6E82-741197A9CE45}"/>
          </ac:cxnSpMkLst>
        </pc:cxnChg>
      </pc:sldChg>
      <pc:sldChg chg="add replId">
        <pc:chgData name="Ruslan Kysil (2425345)" userId="S::2425345@student.uwtsd.ac.uk::013a6cb5-81cb-46a5-b363-e9264e804eb4" providerId="AD" clId="Web-{CC7210D5-7E1B-DDCA-C8D5-379D819B29F0}" dt="2025-11-30T22:21:31.688" v="33"/>
        <pc:sldMkLst>
          <pc:docMk/>
          <pc:sldMk cId="1002712174" sldId="260"/>
        </pc:sldMkLst>
      </pc:sldChg>
      <pc:sldMasterChg chg="del delSldLayout">
        <pc:chgData name="Ruslan Kysil (2425345)" userId="S::2425345@student.uwtsd.ac.uk::013a6cb5-81cb-46a5-b363-e9264e804eb4" providerId="AD" clId="Web-{CC7210D5-7E1B-DDCA-C8D5-379D819B29F0}" dt="2025-11-30T22:02:06.548" v="5"/>
        <pc:sldMasterMkLst>
          <pc:docMk/>
          <pc:sldMasterMk cId="3154979492" sldId="2147483648"/>
        </pc:sldMasterMkLst>
        <pc:sldLayoutChg chg="del">
          <pc:chgData name="Ruslan Kysil (2425345)" userId="S::2425345@student.uwtsd.ac.uk::013a6cb5-81cb-46a5-b363-e9264e804eb4" providerId="AD" clId="Web-{CC7210D5-7E1B-DDCA-C8D5-379D819B29F0}" dt="2025-11-30T22:02:06.548" v="5"/>
          <pc:sldLayoutMkLst>
            <pc:docMk/>
            <pc:sldMasterMk cId="3154979492" sldId="2147483648"/>
            <pc:sldLayoutMk cId="161079921" sldId="2147483649"/>
          </pc:sldLayoutMkLst>
        </pc:sldLayoutChg>
        <pc:sldLayoutChg chg="del">
          <pc:chgData name="Ruslan Kysil (2425345)" userId="S::2425345@student.uwtsd.ac.uk::013a6cb5-81cb-46a5-b363-e9264e804eb4" providerId="AD" clId="Web-{CC7210D5-7E1B-DDCA-C8D5-379D819B29F0}" dt="2025-11-30T22:02:06.548" v="5"/>
          <pc:sldLayoutMkLst>
            <pc:docMk/>
            <pc:sldMasterMk cId="3154979492" sldId="2147483648"/>
            <pc:sldLayoutMk cId="2703711724" sldId="2147483650"/>
          </pc:sldLayoutMkLst>
        </pc:sldLayoutChg>
        <pc:sldLayoutChg chg="del">
          <pc:chgData name="Ruslan Kysil (2425345)" userId="S::2425345@student.uwtsd.ac.uk::013a6cb5-81cb-46a5-b363-e9264e804eb4" providerId="AD" clId="Web-{CC7210D5-7E1B-DDCA-C8D5-379D819B29F0}" dt="2025-11-30T22:02:06.548" v="5"/>
          <pc:sldLayoutMkLst>
            <pc:docMk/>
            <pc:sldMasterMk cId="3154979492" sldId="2147483648"/>
            <pc:sldLayoutMk cId="4076369896" sldId="2147483651"/>
          </pc:sldLayoutMkLst>
        </pc:sldLayoutChg>
        <pc:sldLayoutChg chg="del">
          <pc:chgData name="Ruslan Kysil (2425345)" userId="S::2425345@student.uwtsd.ac.uk::013a6cb5-81cb-46a5-b363-e9264e804eb4" providerId="AD" clId="Web-{CC7210D5-7E1B-DDCA-C8D5-379D819B29F0}" dt="2025-11-30T22:02:06.548" v="5"/>
          <pc:sldLayoutMkLst>
            <pc:docMk/>
            <pc:sldMasterMk cId="3154979492" sldId="2147483648"/>
            <pc:sldLayoutMk cId="2625762208" sldId="2147483652"/>
          </pc:sldLayoutMkLst>
        </pc:sldLayoutChg>
        <pc:sldLayoutChg chg="del">
          <pc:chgData name="Ruslan Kysil (2425345)" userId="S::2425345@student.uwtsd.ac.uk::013a6cb5-81cb-46a5-b363-e9264e804eb4" providerId="AD" clId="Web-{CC7210D5-7E1B-DDCA-C8D5-379D819B29F0}" dt="2025-11-30T22:02:06.548" v="5"/>
          <pc:sldLayoutMkLst>
            <pc:docMk/>
            <pc:sldMasterMk cId="3154979492" sldId="2147483648"/>
            <pc:sldLayoutMk cId="188002762" sldId="2147483653"/>
          </pc:sldLayoutMkLst>
        </pc:sldLayoutChg>
        <pc:sldLayoutChg chg="del">
          <pc:chgData name="Ruslan Kysil (2425345)" userId="S::2425345@student.uwtsd.ac.uk::013a6cb5-81cb-46a5-b363-e9264e804eb4" providerId="AD" clId="Web-{CC7210D5-7E1B-DDCA-C8D5-379D819B29F0}" dt="2025-11-30T22:02:06.548" v="5"/>
          <pc:sldLayoutMkLst>
            <pc:docMk/>
            <pc:sldMasterMk cId="3154979492" sldId="2147483648"/>
            <pc:sldLayoutMk cId="2295335545" sldId="2147483654"/>
          </pc:sldLayoutMkLst>
        </pc:sldLayoutChg>
        <pc:sldLayoutChg chg="del">
          <pc:chgData name="Ruslan Kysil (2425345)" userId="S::2425345@student.uwtsd.ac.uk::013a6cb5-81cb-46a5-b363-e9264e804eb4" providerId="AD" clId="Web-{CC7210D5-7E1B-DDCA-C8D5-379D819B29F0}" dt="2025-11-30T22:02:06.548" v="5"/>
          <pc:sldLayoutMkLst>
            <pc:docMk/>
            <pc:sldMasterMk cId="3154979492" sldId="2147483648"/>
            <pc:sldLayoutMk cId="1988754143" sldId="2147483655"/>
          </pc:sldLayoutMkLst>
        </pc:sldLayoutChg>
        <pc:sldLayoutChg chg="del">
          <pc:chgData name="Ruslan Kysil (2425345)" userId="S::2425345@student.uwtsd.ac.uk::013a6cb5-81cb-46a5-b363-e9264e804eb4" providerId="AD" clId="Web-{CC7210D5-7E1B-DDCA-C8D5-379D819B29F0}" dt="2025-11-30T22:02:06.548" v="5"/>
          <pc:sldLayoutMkLst>
            <pc:docMk/>
            <pc:sldMasterMk cId="3154979492" sldId="2147483648"/>
            <pc:sldLayoutMk cId="3665695281" sldId="2147483656"/>
          </pc:sldLayoutMkLst>
        </pc:sldLayoutChg>
        <pc:sldLayoutChg chg="del">
          <pc:chgData name="Ruslan Kysil (2425345)" userId="S::2425345@student.uwtsd.ac.uk::013a6cb5-81cb-46a5-b363-e9264e804eb4" providerId="AD" clId="Web-{CC7210D5-7E1B-DDCA-C8D5-379D819B29F0}" dt="2025-11-30T22:02:06.548" v="5"/>
          <pc:sldLayoutMkLst>
            <pc:docMk/>
            <pc:sldMasterMk cId="3154979492" sldId="2147483648"/>
            <pc:sldLayoutMk cId="2134169247" sldId="2147483657"/>
          </pc:sldLayoutMkLst>
        </pc:sldLayoutChg>
        <pc:sldLayoutChg chg="del">
          <pc:chgData name="Ruslan Kysil (2425345)" userId="S::2425345@student.uwtsd.ac.uk::013a6cb5-81cb-46a5-b363-e9264e804eb4" providerId="AD" clId="Web-{CC7210D5-7E1B-DDCA-C8D5-379D819B29F0}" dt="2025-11-30T22:02:06.548" v="5"/>
          <pc:sldLayoutMkLst>
            <pc:docMk/>
            <pc:sldMasterMk cId="3154979492" sldId="2147483648"/>
            <pc:sldLayoutMk cId="2065727480" sldId="2147483658"/>
          </pc:sldLayoutMkLst>
        </pc:sldLayoutChg>
        <pc:sldLayoutChg chg="del">
          <pc:chgData name="Ruslan Kysil (2425345)" userId="S::2425345@student.uwtsd.ac.uk::013a6cb5-81cb-46a5-b363-e9264e804eb4" providerId="AD" clId="Web-{CC7210D5-7E1B-DDCA-C8D5-379D819B29F0}" dt="2025-11-30T22:02:06.548" v="5"/>
          <pc:sldLayoutMkLst>
            <pc:docMk/>
            <pc:sldMasterMk cId="3154979492" sldId="2147483648"/>
            <pc:sldLayoutMk cId="812261758" sldId="2147483659"/>
          </pc:sldLayoutMkLst>
        </pc:sldLayoutChg>
      </pc:sldMasterChg>
      <pc:sldMasterChg chg="add addSldLayout">
        <pc:chgData name="Ruslan Kysil (2425345)" userId="S::2425345@student.uwtsd.ac.uk::013a6cb5-81cb-46a5-b363-e9264e804eb4" providerId="AD" clId="Web-{CC7210D5-7E1B-DDCA-C8D5-379D819B29F0}" dt="2025-11-30T22:02:06.548" v="5"/>
        <pc:sldMasterMkLst>
          <pc:docMk/>
          <pc:sldMasterMk cId="3885126135" sldId="2147483696"/>
        </pc:sldMasterMkLst>
        <pc:sldLayoutChg chg="add">
          <pc:chgData name="Ruslan Kysil (2425345)" userId="S::2425345@student.uwtsd.ac.uk::013a6cb5-81cb-46a5-b363-e9264e804eb4" providerId="AD" clId="Web-{CC7210D5-7E1B-DDCA-C8D5-379D819B29F0}" dt="2025-11-30T22:02:06.548" v="5"/>
          <pc:sldLayoutMkLst>
            <pc:docMk/>
            <pc:sldMasterMk cId="3885126135" sldId="2147483696"/>
            <pc:sldLayoutMk cId="2750907398" sldId="2147483685"/>
          </pc:sldLayoutMkLst>
        </pc:sldLayoutChg>
        <pc:sldLayoutChg chg="add">
          <pc:chgData name="Ruslan Kysil (2425345)" userId="S::2425345@student.uwtsd.ac.uk::013a6cb5-81cb-46a5-b363-e9264e804eb4" providerId="AD" clId="Web-{CC7210D5-7E1B-DDCA-C8D5-379D819B29F0}" dt="2025-11-30T22:02:06.548" v="5"/>
          <pc:sldLayoutMkLst>
            <pc:docMk/>
            <pc:sldMasterMk cId="3885126135" sldId="2147483696"/>
            <pc:sldLayoutMk cId="1873130678" sldId="2147483686"/>
          </pc:sldLayoutMkLst>
        </pc:sldLayoutChg>
        <pc:sldLayoutChg chg="add">
          <pc:chgData name="Ruslan Kysil (2425345)" userId="S::2425345@student.uwtsd.ac.uk::013a6cb5-81cb-46a5-b363-e9264e804eb4" providerId="AD" clId="Web-{CC7210D5-7E1B-DDCA-C8D5-379D819B29F0}" dt="2025-11-30T22:02:06.548" v="5"/>
          <pc:sldLayoutMkLst>
            <pc:docMk/>
            <pc:sldMasterMk cId="3885126135" sldId="2147483696"/>
            <pc:sldLayoutMk cId="1747121918" sldId="2147483687"/>
          </pc:sldLayoutMkLst>
        </pc:sldLayoutChg>
        <pc:sldLayoutChg chg="add">
          <pc:chgData name="Ruslan Kysil (2425345)" userId="S::2425345@student.uwtsd.ac.uk::013a6cb5-81cb-46a5-b363-e9264e804eb4" providerId="AD" clId="Web-{CC7210D5-7E1B-DDCA-C8D5-379D819B29F0}" dt="2025-11-30T22:02:06.548" v="5"/>
          <pc:sldLayoutMkLst>
            <pc:docMk/>
            <pc:sldMasterMk cId="3885126135" sldId="2147483696"/>
            <pc:sldLayoutMk cId="1243891415" sldId="2147483688"/>
          </pc:sldLayoutMkLst>
        </pc:sldLayoutChg>
        <pc:sldLayoutChg chg="add">
          <pc:chgData name="Ruslan Kysil (2425345)" userId="S::2425345@student.uwtsd.ac.uk::013a6cb5-81cb-46a5-b363-e9264e804eb4" providerId="AD" clId="Web-{CC7210D5-7E1B-DDCA-C8D5-379D819B29F0}" dt="2025-11-30T22:02:06.548" v="5"/>
          <pc:sldLayoutMkLst>
            <pc:docMk/>
            <pc:sldMasterMk cId="3885126135" sldId="2147483696"/>
            <pc:sldLayoutMk cId="1307123546" sldId="2147483689"/>
          </pc:sldLayoutMkLst>
        </pc:sldLayoutChg>
        <pc:sldLayoutChg chg="add">
          <pc:chgData name="Ruslan Kysil (2425345)" userId="S::2425345@student.uwtsd.ac.uk::013a6cb5-81cb-46a5-b363-e9264e804eb4" providerId="AD" clId="Web-{CC7210D5-7E1B-DDCA-C8D5-379D819B29F0}" dt="2025-11-30T22:02:06.548" v="5"/>
          <pc:sldLayoutMkLst>
            <pc:docMk/>
            <pc:sldMasterMk cId="3885126135" sldId="2147483696"/>
            <pc:sldLayoutMk cId="71420586" sldId="2147483690"/>
          </pc:sldLayoutMkLst>
        </pc:sldLayoutChg>
        <pc:sldLayoutChg chg="add">
          <pc:chgData name="Ruslan Kysil (2425345)" userId="S::2425345@student.uwtsd.ac.uk::013a6cb5-81cb-46a5-b363-e9264e804eb4" providerId="AD" clId="Web-{CC7210D5-7E1B-DDCA-C8D5-379D819B29F0}" dt="2025-11-30T22:02:06.548" v="5"/>
          <pc:sldLayoutMkLst>
            <pc:docMk/>
            <pc:sldMasterMk cId="3885126135" sldId="2147483696"/>
            <pc:sldLayoutMk cId="1824220002" sldId="2147483691"/>
          </pc:sldLayoutMkLst>
        </pc:sldLayoutChg>
        <pc:sldLayoutChg chg="add">
          <pc:chgData name="Ruslan Kysil (2425345)" userId="S::2425345@student.uwtsd.ac.uk::013a6cb5-81cb-46a5-b363-e9264e804eb4" providerId="AD" clId="Web-{CC7210D5-7E1B-DDCA-C8D5-379D819B29F0}" dt="2025-11-30T22:02:06.548" v="5"/>
          <pc:sldLayoutMkLst>
            <pc:docMk/>
            <pc:sldMasterMk cId="3885126135" sldId="2147483696"/>
            <pc:sldLayoutMk cId="1095809143" sldId="2147483692"/>
          </pc:sldLayoutMkLst>
        </pc:sldLayoutChg>
        <pc:sldLayoutChg chg="add">
          <pc:chgData name="Ruslan Kysil (2425345)" userId="S::2425345@student.uwtsd.ac.uk::013a6cb5-81cb-46a5-b363-e9264e804eb4" providerId="AD" clId="Web-{CC7210D5-7E1B-DDCA-C8D5-379D819B29F0}" dt="2025-11-30T22:02:06.548" v="5"/>
          <pc:sldLayoutMkLst>
            <pc:docMk/>
            <pc:sldMasterMk cId="3885126135" sldId="2147483696"/>
            <pc:sldLayoutMk cId="3894815026" sldId="2147483693"/>
          </pc:sldLayoutMkLst>
        </pc:sldLayoutChg>
        <pc:sldLayoutChg chg="add">
          <pc:chgData name="Ruslan Kysil (2425345)" userId="S::2425345@student.uwtsd.ac.uk::013a6cb5-81cb-46a5-b363-e9264e804eb4" providerId="AD" clId="Web-{CC7210D5-7E1B-DDCA-C8D5-379D819B29F0}" dt="2025-11-30T22:02:06.548" v="5"/>
          <pc:sldLayoutMkLst>
            <pc:docMk/>
            <pc:sldMasterMk cId="3885126135" sldId="2147483696"/>
            <pc:sldLayoutMk cId="3987802435" sldId="2147483694"/>
          </pc:sldLayoutMkLst>
        </pc:sldLayoutChg>
        <pc:sldLayoutChg chg="add">
          <pc:chgData name="Ruslan Kysil (2425345)" userId="S::2425345@student.uwtsd.ac.uk::013a6cb5-81cb-46a5-b363-e9264e804eb4" providerId="AD" clId="Web-{CC7210D5-7E1B-DDCA-C8D5-379D819B29F0}" dt="2025-11-30T22:02:06.548" v="5"/>
          <pc:sldLayoutMkLst>
            <pc:docMk/>
            <pc:sldMasterMk cId="3885126135" sldId="2147483696"/>
            <pc:sldLayoutMk cId="3526725867" sldId="2147483695"/>
          </pc:sldLayoutMkLst>
        </pc:sldLayoutChg>
      </pc:sldMasterChg>
    </pc:docChg>
  </pc:docChgLst>
  <pc:docChgLst>
    <pc:chgData clId="Web-{897286CB-A378-4E20-AE6F-9D84B0614CD6}"/>
    <pc:docChg chg="modSld">
      <pc:chgData name="" userId="" providerId="" clId="Web-{897286CB-A378-4E20-AE6F-9D84B0614CD6}" dt="2025-11-30T22:54:54.884" v="0"/>
      <pc:docMkLst>
        <pc:docMk/>
      </pc:docMkLst>
      <pc:sldChg chg="addSp">
        <pc:chgData name="" userId="" providerId="" clId="Web-{897286CB-A378-4E20-AE6F-9D84B0614CD6}" dt="2025-11-30T22:54:54.884" v="0"/>
        <pc:sldMkLst>
          <pc:docMk/>
          <pc:sldMk cId="3233681620" sldId="259"/>
        </pc:sldMkLst>
        <pc:spChg chg="add">
          <ac:chgData name="" userId="" providerId="" clId="Web-{897286CB-A378-4E20-AE6F-9D84B0614CD6}" dt="2025-11-30T22:54:54.884" v="0"/>
          <ac:spMkLst>
            <pc:docMk/>
            <pc:sldMk cId="3233681620" sldId="259"/>
            <ac:spMk id="2" creationId="{6FFC2DAE-9B97-0284-7800-04147E17E454}"/>
          </ac:spMkLst>
        </pc:spChg>
      </pc:sldChg>
    </pc:docChg>
  </pc:docChgLst>
  <pc:docChgLst>
    <pc:chgData name="Ruslan Kysil (2425345)" userId="S::2425345@student.uwtsd.ac.uk::013a6cb5-81cb-46a5-b363-e9264e804eb4" providerId="AD" clId="Web-{E1641F53-EB7C-479A-B105-A2B8DDCAABE0}"/>
    <pc:docChg chg="addSld modSld">
      <pc:chgData name="Ruslan Kysil (2425345)" userId="S::2425345@student.uwtsd.ac.uk::013a6cb5-81cb-46a5-b363-e9264e804eb4" providerId="AD" clId="Web-{E1641F53-EB7C-479A-B105-A2B8DDCAABE0}" dt="2025-12-01T06:54:23.059" v="102" actId="1076"/>
      <pc:docMkLst>
        <pc:docMk/>
      </pc:docMkLst>
      <pc:sldChg chg="addSp modSp">
        <pc:chgData name="Ruslan Kysil (2425345)" userId="S::2425345@student.uwtsd.ac.uk::013a6cb5-81cb-46a5-b363-e9264e804eb4" providerId="AD" clId="Web-{E1641F53-EB7C-479A-B105-A2B8DDCAABE0}" dt="2025-12-01T06:49:39.192" v="36" actId="20577"/>
        <pc:sldMkLst>
          <pc:docMk/>
          <pc:sldMk cId="1066319522" sldId="269"/>
        </pc:sldMkLst>
        <pc:spChg chg="add mod">
          <ac:chgData name="Ruslan Kysil (2425345)" userId="S::2425345@student.uwtsd.ac.uk::013a6cb5-81cb-46a5-b363-e9264e804eb4" providerId="AD" clId="Web-{E1641F53-EB7C-479A-B105-A2B8DDCAABE0}" dt="2025-12-01T06:47:21.905" v="16" actId="1076"/>
          <ac:spMkLst>
            <pc:docMk/>
            <pc:sldMk cId="1066319522" sldId="269"/>
            <ac:spMk id="3" creationId="{0CB626E6-9677-41DC-9E05-E85D45758FB4}"/>
          </ac:spMkLst>
        </pc:spChg>
        <pc:spChg chg="add mod">
          <ac:chgData name="Ruslan Kysil (2425345)" userId="S::2425345@student.uwtsd.ac.uk::013a6cb5-81cb-46a5-b363-e9264e804eb4" providerId="AD" clId="Web-{E1641F53-EB7C-479A-B105-A2B8DDCAABE0}" dt="2025-12-01T06:49:39.192" v="36" actId="20577"/>
          <ac:spMkLst>
            <pc:docMk/>
            <pc:sldMk cId="1066319522" sldId="269"/>
            <ac:spMk id="4" creationId="{451F1D46-B3BE-7607-25E4-7492C1F7B809}"/>
          </ac:spMkLst>
        </pc:spChg>
        <pc:picChg chg="add mod">
          <ac:chgData name="Ruslan Kysil (2425345)" userId="S::2425345@student.uwtsd.ac.uk::013a6cb5-81cb-46a5-b363-e9264e804eb4" providerId="AD" clId="Web-{E1641F53-EB7C-479A-B105-A2B8DDCAABE0}" dt="2025-12-01T06:46:41.965" v="2" actId="14100"/>
          <ac:picMkLst>
            <pc:docMk/>
            <pc:sldMk cId="1066319522" sldId="269"/>
            <ac:picMk id="2" creationId="{C99C1A5B-C30A-27BE-57EB-7A708E180215}"/>
          </ac:picMkLst>
        </pc:picChg>
      </pc:sldChg>
      <pc:sldChg chg="addSp modSp new">
        <pc:chgData name="Ruslan Kysil (2425345)" userId="S::2425345@student.uwtsd.ac.uk::013a6cb5-81cb-46a5-b363-e9264e804eb4" providerId="AD" clId="Web-{E1641F53-EB7C-479A-B105-A2B8DDCAABE0}" dt="2025-12-01T06:51:39.962" v="52" actId="1076"/>
        <pc:sldMkLst>
          <pc:docMk/>
          <pc:sldMk cId="3573666111" sldId="270"/>
        </pc:sldMkLst>
        <pc:spChg chg="add mod">
          <ac:chgData name="Ruslan Kysil (2425345)" userId="S::2425345@student.uwtsd.ac.uk::013a6cb5-81cb-46a5-b363-e9264e804eb4" providerId="AD" clId="Web-{E1641F53-EB7C-479A-B105-A2B8DDCAABE0}" dt="2025-12-01T06:51:39.962" v="52" actId="1076"/>
          <ac:spMkLst>
            <pc:docMk/>
            <pc:sldMk cId="3573666111" sldId="270"/>
            <ac:spMk id="3" creationId="{82FA2037-86EC-045A-17A4-ED0073ACBC3A}"/>
          </ac:spMkLst>
        </pc:spChg>
        <pc:picChg chg="add mod">
          <ac:chgData name="Ruslan Kysil (2425345)" userId="S::2425345@student.uwtsd.ac.uk::013a6cb5-81cb-46a5-b363-e9264e804eb4" providerId="AD" clId="Web-{E1641F53-EB7C-479A-B105-A2B8DDCAABE0}" dt="2025-12-01T06:50:52.882" v="40" actId="14100"/>
          <ac:picMkLst>
            <pc:docMk/>
            <pc:sldMk cId="3573666111" sldId="270"/>
            <ac:picMk id="2" creationId="{31747A01-6704-B6F4-1E0E-9E8AE4CDE6E1}"/>
          </ac:picMkLst>
        </pc:picChg>
      </pc:sldChg>
      <pc:sldChg chg="addSp modSp new">
        <pc:chgData name="Ruslan Kysil (2425345)" userId="S::2425345@student.uwtsd.ac.uk::013a6cb5-81cb-46a5-b363-e9264e804eb4" providerId="AD" clId="Web-{E1641F53-EB7C-479A-B105-A2B8DDCAABE0}" dt="2025-12-01T06:54:23.059" v="102" actId="1076"/>
        <pc:sldMkLst>
          <pc:docMk/>
          <pc:sldMk cId="688806000" sldId="271"/>
        </pc:sldMkLst>
        <pc:spChg chg="add mod">
          <ac:chgData name="Ruslan Kysil (2425345)" userId="S::2425345@student.uwtsd.ac.uk::013a6cb5-81cb-46a5-b363-e9264e804eb4" providerId="AD" clId="Web-{E1641F53-EB7C-479A-B105-A2B8DDCAABE0}" dt="2025-12-01T06:53:40.496" v="80" actId="1076"/>
          <ac:spMkLst>
            <pc:docMk/>
            <pc:sldMk cId="688806000" sldId="271"/>
            <ac:spMk id="3" creationId="{324B2422-895B-2D58-34C7-92D0588511F2}"/>
          </ac:spMkLst>
        </pc:spChg>
        <pc:spChg chg="add mod">
          <ac:chgData name="Ruslan Kysil (2425345)" userId="S::2425345@student.uwtsd.ac.uk::013a6cb5-81cb-46a5-b363-e9264e804eb4" providerId="AD" clId="Web-{E1641F53-EB7C-479A-B105-A2B8DDCAABE0}" dt="2025-12-01T06:54:23.059" v="102" actId="1076"/>
          <ac:spMkLst>
            <pc:docMk/>
            <pc:sldMk cId="688806000" sldId="271"/>
            <ac:spMk id="4" creationId="{DF6AC399-AC43-B1ED-0412-56BB0E15456B}"/>
          </ac:spMkLst>
        </pc:spChg>
        <pc:picChg chg="add mod">
          <ac:chgData name="Ruslan Kysil (2425345)" userId="S::2425345@student.uwtsd.ac.uk::013a6cb5-81cb-46a5-b363-e9264e804eb4" providerId="AD" clId="Web-{E1641F53-EB7C-479A-B105-A2B8DDCAABE0}" dt="2025-12-01T06:52:58.339" v="56" actId="14100"/>
          <ac:picMkLst>
            <pc:docMk/>
            <pc:sldMk cId="688806000" sldId="271"/>
            <ac:picMk id="2" creationId="{F965CB19-8DDF-5CF8-FEFC-B763A21C5FC5}"/>
          </ac:picMkLst>
        </pc:picChg>
      </pc:sldChg>
    </pc:docChg>
  </pc:docChgLst>
  <pc:docChgLst>
    <pc:chgData name="Liliia Pakhotina (2425344)" userId="S::2425344@student.uwtsd.ac.uk::922ad574-0749-4e5b-a089-5a921f44c973" providerId="AD" clId="Web-{842BADEA-4AF3-3EB9-ECE1-D9AE2F625766}"/>
    <pc:docChg chg="modSld">
      <pc:chgData name="Liliia Pakhotina (2425344)" userId="S::2425344@student.uwtsd.ac.uk::922ad574-0749-4e5b-a089-5a921f44c973" providerId="AD" clId="Web-{842BADEA-4AF3-3EB9-ECE1-D9AE2F625766}" dt="2025-12-01T06:35:51.540" v="0" actId="1076"/>
      <pc:docMkLst>
        <pc:docMk/>
      </pc:docMkLst>
      <pc:sldChg chg="modSp">
        <pc:chgData name="Liliia Pakhotina (2425344)" userId="S::2425344@student.uwtsd.ac.uk::922ad574-0749-4e5b-a089-5a921f44c973" providerId="AD" clId="Web-{842BADEA-4AF3-3EB9-ECE1-D9AE2F625766}" dt="2025-12-01T06:35:51.540" v="0" actId="1076"/>
        <pc:sldMkLst>
          <pc:docMk/>
          <pc:sldMk cId="231155967" sldId="268"/>
        </pc:sldMkLst>
        <pc:picChg chg="mod">
          <ac:chgData name="Liliia Pakhotina (2425344)" userId="S::2425344@student.uwtsd.ac.uk::922ad574-0749-4e5b-a089-5a921f44c973" providerId="AD" clId="Web-{842BADEA-4AF3-3EB9-ECE1-D9AE2F625766}" dt="2025-12-01T06:35:51.540" v="0" actId="1076"/>
          <ac:picMkLst>
            <pc:docMk/>
            <pc:sldMk cId="231155967" sldId="268"/>
            <ac:picMk id="2" creationId="{A83F1F44-9041-E739-98D6-E988E4F5F97A}"/>
          </ac:picMkLst>
        </pc:picChg>
      </pc:sldChg>
    </pc:docChg>
  </pc:docChgLst>
  <pc:docChgLst>
    <pc:chgData name="Ruslan Kysil (2425345)" userId="S::2425345@student.uwtsd.ac.uk::013a6cb5-81cb-46a5-b363-e9264e804eb4" providerId="AD" clId="Web-{490B56D5-4D89-53A4-8C70-F70F8EBC03F7}"/>
    <pc:docChg chg="addSld delSld modSld">
      <pc:chgData name="Ruslan Kysil (2425345)" userId="S::2425345@student.uwtsd.ac.uk::013a6cb5-81cb-46a5-b363-e9264e804eb4" providerId="AD" clId="Web-{490B56D5-4D89-53A4-8C70-F70F8EBC03F7}" dt="2025-12-01T06:31:00.111" v="27"/>
      <pc:docMkLst>
        <pc:docMk/>
      </pc:docMkLst>
      <pc:sldChg chg="addSp modSp new">
        <pc:chgData name="Ruslan Kysil (2425345)" userId="S::2425345@student.uwtsd.ac.uk::013a6cb5-81cb-46a5-b363-e9264e804eb4" providerId="AD" clId="Web-{490B56D5-4D89-53A4-8C70-F70F8EBC03F7}" dt="2025-12-01T06:27:09.320" v="26" actId="1076"/>
        <pc:sldMkLst>
          <pc:docMk/>
          <pc:sldMk cId="231155967" sldId="268"/>
        </pc:sldMkLst>
        <pc:spChg chg="add mod">
          <ac:chgData name="Ruslan Kysil (2425345)" userId="S::2425345@student.uwtsd.ac.uk::013a6cb5-81cb-46a5-b363-e9264e804eb4" providerId="AD" clId="Web-{490B56D5-4D89-53A4-8C70-F70F8EBC03F7}" dt="2025-12-01T06:27:09.320" v="26" actId="1076"/>
          <ac:spMkLst>
            <pc:docMk/>
            <pc:sldMk cId="231155967" sldId="268"/>
            <ac:spMk id="3" creationId="{E08CB671-4F5B-3829-347C-B43E64E3204D}"/>
          </ac:spMkLst>
        </pc:spChg>
        <pc:picChg chg="add mod">
          <ac:chgData name="Ruslan Kysil (2425345)" userId="S::2425345@student.uwtsd.ac.uk::013a6cb5-81cb-46a5-b363-e9264e804eb4" providerId="AD" clId="Web-{490B56D5-4D89-53A4-8C70-F70F8EBC03F7}" dt="2025-12-01T06:26:34.053" v="5" actId="14100"/>
          <ac:picMkLst>
            <pc:docMk/>
            <pc:sldMk cId="231155967" sldId="268"/>
            <ac:picMk id="2" creationId="{A83F1F44-9041-E739-98D6-E988E4F5F97A}"/>
          </ac:picMkLst>
        </pc:picChg>
      </pc:sldChg>
      <pc:sldChg chg="del">
        <pc:chgData name="Ruslan Kysil (2425345)" userId="S::2425345@student.uwtsd.ac.uk::013a6cb5-81cb-46a5-b363-e9264e804eb4" providerId="AD" clId="Web-{490B56D5-4D89-53A4-8C70-F70F8EBC03F7}" dt="2025-12-01T06:24:00.777" v="1"/>
        <pc:sldMkLst>
          <pc:docMk/>
          <pc:sldMk cId="1608213013" sldId="268"/>
        </pc:sldMkLst>
      </pc:sldChg>
      <pc:sldChg chg="new">
        <pc:chgData name="Ruslan Kysil (2425345)" userId="S::2425345@student.uwtsd.ac.uk::013a6cb5-81cb-46a5-b363-e9264e804eb4" providerId="AD" clId="Web-{490B56D5-4D89-53A4-8C70-F70F8EBC03F7}" dt="2025-12-01T06:31:00.111" v="27"/>
        <pc:sldMkLst>
          <pc:docMk/>
          <pc:sldMk cId="1066319522" sldId="269"/>
        </pc:sldMkLst>
      </pc:sldChg>
      <pc:sldChg chg="del">
        <pc:chgData name="Ruslan Kysil (2425345)" userId="S::2425345@student.uwtsd.ac.uk::013a6cb5-81cb-46a5-b363-e9264e804eb4" providerId="AD" clId="Web-{490B56D5-4D89-53A4-8C70-F70F8EBC03F7}" dt="2025-12-01T06:23:57.948" v="0"/>
        <pc:sldMkLst>
          <pc:docMk/>
          <pc:sldMk cId="4195274176" sldId="269"/>
        </pc:sldMkLst>
      </pc:sldChg>
    </pc:docChg>
  </pc:docChgLst>
  <pc:docChgLst>
    <pc:chgData name="Ruslan Kysil (2425345)" userId="S::2425345@student.uwtsd.ac.uk::013a6cb5-81cb-46a5-b363-e9264e804eb4" providerId="AD" clId="Web-{4929C86C-3029-E258-F425-98EA6572EC05}"/>
    <pc:docChg chg="modSld">
      <pc:chgData name="Ruslan Kysil (2425345)" userId="S::2425345@student.uwtsd.ac.uk::013a6cb5-81cb-46a5-b363-e9264e804eb4" providerId="AD" clId="Web-{4929C86C-3029-E258-F425-98EA6572EC05}" dt="2025-12-01T06:04:33.922" v="3" actId="1076"/>
      <pc:docMkLst>
        <pc:docMk/>
      </pc:docMkLst>
      <pc:sldChg chg="modSp">
        <pc:chgData name="Ruslan Kysil (2425345)" userId="S::2425345@student.uwtsd.ac.uk::013a6cb5-81cb-46a5-b363-e9264e804eb4" providerId="AD" clId="Web-{4929C86C-3029-E258-F425-98EA6572EC05}" dt="2025-12-01T06:04:33.922" v="3" actId="1076"/>
        <pc:sldMkLst>
          <pc:docMk/>
          <pc:sldMk cId="1608213013" sldId="268"/>
        </pc:sldMkLst>
        <pc:picChg chg="mod">
          <ac:chgData name="Ruslan Kysil (2425345)" userId="S::2425345@student.uwtsd.ac.uk::013a6cb5-81cb-46a5-b363-e9264e804eb4" providerId="AD" clId="Web-{4929C86C-3029-E258-F425-98EA6572EC05}" dt="2025-12-01T06:04:33.922" v="3" actId="1076"/>
          <ac:picMkLst>
            <pc:docMk/>
            <pc:sldMk cId="1608213013" sldId="268"/>
            <ac:picMk id="2" creationId="{C036B707-5298-DE78-DD88-A7DAE1E88AB0}"/>
          </ac:picMkLst>
        </pc:picChg>
      </pc:sldChg>
    </pc:docChg>
  </pc:docChgLst>
  <pc:docChgLst>
    <pc:chgData name="Ruslan Kysil (2425345)" userId="S::2425345@student.uwtsd.ac.uk::013a6cb5-81cb-46a5-b363-e9264e804eb4" providerId="AD" clId="Web-{C46C12F0-AFAF-4628-E04F-C06B1CEBA65E}"/>
    <pc:docChg chg="addSld modSld">
      <pc:chgData name="Ruslan Kysil (2425345)" userId="S::2425345@student.uwtsd.ac.uk::013a6cb5-81cb-46a5-b363-e9264e804eb4" providerId="AD" clId="Web-{C46C12F0-AFAF-4628-E04F-C06B1CEBA65E}" dt="2025-12-01T06:14:31.899" v="4"/>
      <pc:docMkLst>
        <pc:docMk/>
      </pc:docMkLst>
      <pc:sldChg chg="addSp delSp modSp">
        <pc:chgData name="Ruslan Kysil (2425345)" userId="S::2425345@student.uwtsd.ac.uk::013a6cb5-81cb-46a5-b363-e9264e804eb4" providerId="AD" clId="Web-{C46C12F0-AFAF-4628-E04F-C06B1CEBA65E}" dt="2025-12-01T06:14:24.493" v="3"/>
        <pc:sldMkLst>
          <pc:docMk/>
          <pc:sldMk cId="1608213013" sldId="268"/>
        </pc:sldMkLst>
        <pc:picChg chg="mod">
          <ac:chgData name="Ruslan Kysil (2425345)" userId="S::2425345@student.uwtsd.ac.uk::013a6cb5-81cb-46a5-b363-e9264e804eb4" providerId="AD" clId="Web-{C46C12F0-AFAF-4628-E04F-C06B1CEBA65E}" dt="2025-12-01T06:14:17.211" v="1" actId="1076"/>
          <ac:picMkLst>
            <pc:docMk/>
            <pc:sldMk cId="1608213013" sldId="268"/>
            <ac:picMk id="2" creationId="{C036B707-5298-DE78-DD88-A7DAE1E88AB0}"/>
          </ac:picMkLst>
        </pc:picChg>
        <pc:picChg chg="add del mod">
          <ac:chgData name="Ruslan Kysil (2425345)" userId="S::2425345@student.uwtsd.ac.uk::013a6cb5-81cb-46a5-b363-e9264e804eb4" providerId="AD" clId="Web-{C46C12F0-AFAF-4628-E04F-C06B1CEBA65E}" dt="2025-12-01T06:14:24.493" v="3"/>
          <ac:picMkLst>
            <pc:docMk/>
            <pc:sldMk cId="1608213013" sldId="268"/>
            <ac:picMk id="4" creationId="{4C27A06F-E441-6495-126F-3532598946E9}"/>
          </ac:picMkLst>
        </pc:picChg>
      </pc:sldChg>
      <pc:sldChg chg="new">
        <pc:chgData name="Ruslan Kysil (2425345)" userId="S::2425345@student.uwtsd.ac.uk::013a6cb5-81cb-46a5-b363-e9264e804eb4" providerId="AD" clId="Web-{C46C12F0-AFAF-4628-E04F-C06B1CEBA65E}" dt="2025-12-01T06:14:31.899" v="4"/>
        <pc:sldMkLst>
          <pc:docMk/>
          <pc:sldMk cId="4195274176" sldId="269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BC3CD3-52EB-4792-A9D9-987CD03511F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42913" y="441324"/>
            <a:ext cx="11306175" cy="2485349"/>
          </a:xfrm>
        </p:spPr>
        <p:txBody>
          <a:bodyPr wrap="square" lIns="0" tIns="0" rIns="0" bIns="0" anchor="b" anchorCtr="0">
            <a:normAutofit/>
          </a:bodyPr>
          <a:lstStyle>
            <a:lvl1pPr algn="l">
              <a:lnSpc>
                <a:spcPct val="100000"/>
              </a:lnSpc>
              <a:defRPr sz="48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737AA7E-2193-4D1B-A896-BA7E306494C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42913" y="3070799"/>
            <a:ext cx="11306175" cy="2445758"/>
          </a:xfrm>
        </p:spPr>
        <p:txBody>
          <a:bodyPr lIns="0" tIns="0" rIns="0" bIns="0">
            <a:normAutofit/>
          </a:bodyPr>
          <a:lstStyle>
            <a:lvl1pPr marL="0" indent="0" algn="l">
              <a:lnSpc>
                <a:spcPct val="104000"/>
              </a:lnSpc>
              <a:buNone/>
              <a:defRPr sz="4600">
                <a:solidFill>
                  <a:schemeClr val="tx2">
                    <a:alpha val="56000"/>
                  </a:schemeClr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4A14B1-115B-40A3-9D71-3DE33E9DC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42914" y="5957999"/>
            <a:ext cx="3457574" cy="9000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  <a:latin typeface="+mn-lt"/>
              </a:defRPr>
            </a:lvl1pPr>
          </a:lstStyle>
          <a:p>
            <a:fld id="{8994394A-E95D-49DE-8614-F37E1FCF0AC3}" type="datetime2">
              <a:rPr lang="en-US" smtClean="0"/>
              <a:pPr/>
              <a:t>Sunday, November 30, 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BC9B78-0E13-48BD-A3A2-B7E3C6090B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67213" y="5957999"/>
            <a:ext cx="5400675" cy="9000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  <a:latin typeface="+mn-lt"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4484B9-0F7E-4817-BA9A-C436847591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236200" y="5957999"/>
            <a:ext cx="1476375" cy="900000"/>
          </a:xfrm>
          <a:prstGeom prst="rect">
            <a:avLst/>
          </a:prstGeom>
        </p:spPr>
        <p:txBody>
          <a:bodyPr tIns="72000" bIns="72000"/>
          <a:lstStyle>
            <a:lvl1pPr algn="r">
              <a:defRPr sz="3600" b="0">
                <a:ln w="6350">
                  <a:solidFill>
                    <a:schemeClr val="tx2">
                      <a:alpha val="80000"/>
                    </a:schemeClr>
                  </a:solidFill>
                </a:ln>
                <a:noFill/>
                <a:latin typeface="+mn-lt"/>
              </a:defRPr>
            </a:lvl1pPr>
          </a:lstStyle>
          <a:p>
            <a:fld id="{63F9D384-533B-4C4E-B660-F861AA07D173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5506D940-CD1A-46A6-8495-AD6F6CF8B13C}"/>
              </a:ext>
            </a:extLst>
          </p:cNvPr>
          <p:cNvCxnSpPr>
            <a:cxnSpLocks/>
          </p:cNvCxnSpPr>
          <p:nvPr/>
        </p:nvCxnSpPr>
        <p:spPr>
          <a:xfrm>
            <a:off x="0" y="5958000"/>
            <a:ext cx="121932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509073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72696C-4B86-4CA0-A733-55338D7B1E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43025" y="328839"/>
            <a:ext cx="10406063" cy="1263423"/>
          </a:xfrm>
        </p:spPr>
        <p:txBody>
          <a:bodyPr wrap="square">
            <a:normAutofit/>
          </a:bodyPr>
          <a:lstStyle>
            <a:lvl1pPr>
              <a:lnSpc>
                <a:spcPct val="100000"/>
              </a:lnSpc>
              <a:defRPr sz="48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DB26C1-D742-4B12-B5E3-153A24D0AA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43025" y="2060575"/>
            <a:ext cx="10406063" cy="4356100"/>
          </a:xfrm>
        </p:spPr>
        <p:txBody>
          <a:bodyPr lIns="0" tIns="0" rIns="0" bIns="0">
            <a:noAutofit/>
          </a:bodyPr>
          <a:lstStyle>
            <a:lvl1pPr marL="360000" indent="-360000">
              <a:lnSpc>
                <a:spcPct val="120000"/>
              </a:lnSpc>
              <a:buSzPct val="70000"/>
              <a:buFont typeface="Wingdings 2" panose="05020102010507070707" pitchFamily="18" charset="2"/>
              <a:buChar char="à"/>
              <a:defRPr sz="2000">
                <a:solidFill>
                  <a:schemeClr val="tx2">
                    <a:alpha val="77000"/>
                  </a:schemeClr>
                </a:solidFill>
              </a:defRPr>
            </a:lvl1pPr>
            <a:lvl2pPr marL="720000" indent="-360000">
              <a:lnSpc>
                <a:spcPct val="120000"/>
              </a:lnSpc>
              <a:buSzPct val="70000"/>
              <a:buFont typeface="Wingdings 2" panose="05020102010507070707" pitchFamily="18" charset="2"/>
              <a:buChar char="à"/>
              <a:defRPr sz="2000">
                <a:solidFill>
                  <a:schemeClr val="tx2">
                    <a:alpha val="77000"/>
                  </a:schemeClr>
                </a:solidFill>
              </a:defRPr>
            </a:lvl2pPr>
            <a:lvl3pPr marL="1080000" indent="-288000">
              <a:lnSpc>
                <a:spcPct val="120000"/>
              </a:lnSpc>
              <a:buSzPct val="70000"/>
              <a:buFont typeface="Wingdings 2" panose="05020102010507070707" pitchFamily="18" charset="2"/>
              <a:buChar char="à"/>
              <a:defRPr sz="1600">
                <a:solidFill>
                  <a:schemeClr val="tx2">
                    <a:alpha val="77000"/>
                  </a:schemeClr>
                </a:solidFill>
              </a:defRPr>
            </a:lvl3pPr>
            <a:lvl4pPr marL="1440000" indent="-288000">
              <a:lnSpc>
                <a:spcPct val="120000"/>
              </a:lnSpc>
              <a:buSzPct val="70000"/>
              <a:buFont typeface="Wingdings 2" panose="05020102010507070707" pitchFamily="18" charset="2"/>
              <a:buChar char="à"/>
              <a:defRPr sz="1600">
                <a:solidFill>
                  <a:schemeClr val="tx2">
                    <a:alpha val="77000"/>
                  </a:schemeClr>
                </a:solidFill>
              </a:defRPr>
            </a:lvl4pPr>
            <a:lvl5pPr marL="1800000" indent="-288000">
              <a:lnSpc>
                <a:spcPct val="120000"/>
              </a:lnSpc>
              <a:buSzPct val="70000"/>
              <a:buFont typeface="Wingdings 2" panose="05020102010507070707" pitchFamily="18" charset="2"/>
              <a:buChar char="à"/>
              <a:defRPr sz="1600">
                <a:solidFill>
                  <a:schemeClr val="tx2">
                    <a:alpha val="77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06243987-D9E3-40C9-94D4-B3CCFE71A4E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-936000" y="1378800"/>
            <a:ext cx="2772000" cy="900000"/>
          </a:xfrm>
          <a:prstGeom prst="rect">
            <a:avLst/>
          </a:prstGeom>
        </p:spPr>
        <p:txBody>
          <a:bodyPr lIns="0" tIns="72000" rIns="0" bIns="72000" anchor="ctr" anchorCtr="0"/>
          <a:lstStyle>
            <a:lvl1pPr algn="l">
              <a:defRPr sz="1000" cap="all" spc="200" baseline="0">
                <a:solidFill>
                  <a:schemeClr val="tx2"/>
                </a:solidFill>
                <a:latin typeface="+mn-lt"/>
                <a:ea typeface="Microsoft Sans Serif" panose="020B0604020202020204" pitchFamily="34" charset="0"/>
                <a:cs typeface="Microsoft Sans Serif" panose="020B0604020202020204" pitchFamily="34" charset="0"/>
              </a:defRPr>
            </a:lvl1pPr>
          </a:lstStyle>
          <a:p>
            <a:fld id="{58D82CC3-100B-41FC-9DB0-99A6D4849F72}" type="datetime2">
              <a:rPr lang="en-US" smtClean="0"/>
              <a:pPr/>
              <a:t>Sunday, November 30, 2025</a:t>
            </a:fld>
            <a:endParaRPr lang="en-US">
              <a:latin typeface="+mn-lt"/>
            </a:endParaRPr>
          </a:p>
        </p:txBody>
      </p:sp>
      <p:sp>
        <p:nvSpPr>
          <p:cNvPr id="12" name="Footer Placeholder 4">
            <a:extLst>
              <a:ext uri="{FF2B5EF4-FFF2-40B4-BE49-F238E27FC236}">
                <a16:creationId xmlns:a16="http://schemas.microsoft.com/office/drawing/2014/main" id="{2BF37532-63DB-40A9-90C9-9B3BB694D8F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810000" y="4240800"/>
            <a:ext cx="2520000" cy="900000"/>
          </a:xfrm>
          <a:prstGeom prst="rect">
            <a:avLst/>
          </a:prstGeom>
        </p:spPr>
        <p:txBody>
          <a:bodyPr lIns="0" tIns="72000" rIns="0" bIns="72000" anchor="ctr" anchorCtr="0"/>
          <a:lstStyle>
            <a:lvl1pPr algn="l">
              <a:defRPr sz="1000" cap="all" spc="200" baseline="0">
                <a:solidFill>
                  <a:schemeClr val="tx2"/>
                </a:solidFill>
                <a:latin typeface="+mn-lt"/>
                <a:ea typeface="Microsoft Sans Serif" panose="020B0604020202020204" pitchFamily="34" charset="0"/>
                <a:cs typeface="Microsoft Sans Serif" panose="020B0604020202020204" pitchFamily="34" charset="0"/>
              </a:defRPr>
            </a:lvl1pPr>
          </a:lstStyle>
          <a:p>
            <a:r>
              <a:rPr lang="en-US"/>
              <a:t>Sample Footer Text</a:t>
            </a:r>
            <a:endParaRPr lang="en-US">
              <a:latin typeface="+mn-lt"/>
            </a:endParaRPr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1007CCEE-A736-4DEE-982A-45CDF794F32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0" y="5958000"/>
            <a:ext cx="900000" cy="900000"/>
          </a:xfrm>
          <a:prstGeom prst="rect">
            <a:avLst/>
          </a:prstGeom>
        </p:spPr>
        <p:txBody>
          <a:bodyPr lIns="0" tIns="0" rIns="0" bIns="0" anchor="ctr" anchorCtr="0"/>
          <a:lstStyle>
            <a:lvl1pPr algn="ctr">
              <a:defRPr sz="3600" b="0">
                <a:ln w="6350">
                  <a:solidFill>
                    <a:schemeClr val="tx2">
                      <a:alpha val="80000"/>
                    </a:schemeClr>
                  </a:solidFill>
                </a:ln>
                <a:noFill/>
                <a:latin typeface="+mn-lt"/>
                <a:ea typeface="Microsoft Sans Serif" panose="020B0604020202020204" pitchFamily="34" charset="0"/>
                <a:cs typeface="Microsoft Sans Serif" panose="020B0604020202020204" pitchFamily="34" charset="0"/>
              </a:defRPr>
            </a:lvl1pPr>
          </a:lstStyle>
          <a:p>
            <a:fld id="{63F9D384-533B-4C4E-B660-F861AA07D173}" type="slidenum">
              <a:rPr lang="en-US" smtClean="0"/>
              <a:pPr/>
              <a:t>‹#›</a:t>
            </a:fld>
            <a:endParaRPr lang="en-US">
              <a:latin typeface="+mn-lt"/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6386491-6F13-4235-A32F-9F6D67F13D05}"/>
              </a:ext>
            </a:extLst>
          </p:cNvPr>
          <p:cNvCxnSpPr>
            <a:cxnSpLocks/>
          </p:cNvCxnSpPr>
          <p:nvPr/>
        </p:nvCxnSpPr>
        <p:spPr>
          <a:xfrm>
            <a:off x="900000" y="0"/>
            <a:ext cx="0" cy="685800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731306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054A12-D27E-4943-9C01-3BAB8E6F37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2913" y="435429"/>
            <a:ext cx="11269661" cy="3317307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48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27C9FB4-A15D-4A4C-9518-2A54AAF12E1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42913" y="3832563"/>
            <a:ext cx="11269661" cy="1527175"/>
          </a:xfrm>
        </p:spPr>
        <p:txBody>
          <a:bodyPr lIns="0" tIns="0" rIns="0" bIns="0"/>
          <a:lstStyle>
            <a:lvl1pPr marL="0" indent="0">
              <a:buNone/>
              <a:defRPr sz="2400">
                <a:solidFill>
                  <a:schemeClr val="tx2">
                    <a:alpha val="56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Date Placeholder 3">
            <a:extLst>
              <a:ext uri="{FF2B5EF4-FFF2-40B4-BE49-F238E27FC236}">
                <a16:creationId xmlns:a16="http://schemas.microsoft.com/office/drawing/2014/main" id="{8F31430D-78C1-413D-9D0E-779491324EB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42914" y="5957999"/>
            <a:ext cx="3457574" cy="9000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E58FDCC-AC46-4D9F-98DC-C163BFA43704}" type="datetime2">
              <a:rPr lang="en-US" smtClean="0"/>
              <a:t>Sunday, November 30, 2025</a:t>
            </a:fld>
            <a:endParaRPr lang="en-US"/>
          </a:p>
        </p:txBody>
      </p:sp>
      <p:sp>
        <p:nvSpPr>
          <p:cNvPr id="15" name="Footer Placeholder 4">
            <a:extLst>
              <a:ext uri="{FF2B5EF4-FFF2-40B4-BE49-F238E27FC236}">
                <a16:creationId xmlns:a16="http://schemas.microsoft.com/office/drawing/2014/main" id="{F437B06F-6E01-48C4-A79E-B8559775EE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67213" y="5957999"/>
            <a:ext cx="5400675" cy="9000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73C4C198-D899-4BDA-877C-D8A3CAD32D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236200" y="5957999"/>
            <a:ext cx="1476375" cy="900000"/>
          </a:xfrm>
          <a:prstGeom prst="rect">
            <a:avLst/>
          </a:prstGeom>
        </p:spPr>
        <p:txBody>
          <a:bodyPr tIns="72000" bIns="72000"/>
          <a:lstStyle>
            <a:lvl1pPr algn="r">
              <a:defRPr sz="3600" b="0">
                <a:ln w="6350">
                  <a:solidFill>
                    <a:schemeClr val="tx2">
                      <a:alpha val="80000"/>
                    </a:schemeClr>
                  </a:solidFill>
                </a:ln>
                <a:noFill/>
              </a:defRPr>
            </a:lvl1pPr>
          </a:lstStyle>
          <a:p>
            <a:fld id="{63F9D384-533B-4C4E-B660-F861AA07D173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77955689-FF51-4F45-9ABB-35CEF1E96A0C}"/>
              </a:ext>
            </a:extLst>
          </p:cNvPr>
          <p:cNvCxnSpPr>
            <a:cxnSpLocks/>
          </p:cNvCxnSpPr>
          <p:nvPr/>
        </p:nvCxnSpPr>
        <p:spPr>
          <a:xfrm>
            <a:off x="0" y="5958000"/>
            <a:ext cx="121932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471219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E76EFA-DCD1-439C-848B-9465217A68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2800" y="327600"/>
            <a:ext cx="11269660" cy="1141200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FE0590-915B-4BD8-8660-C5BE9D17569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42914" y="1825625"/>
            <a:ext cx="5400675" cy="36988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E1B82F1-F0AC-48D5-9F1C-5141E4C177E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11899" y="1825625"/>
            <a:ext cx="5400675" cy="36988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6" name="Date Placeholder 3">
            <a:extLst>
              <a:ext uri="{FF2B5EF4-FFF2-40B4-BE49-F238E27FC236}">
                <a16:creationId xmlns:a16="http://schemas.microsoft.com/office/drawing/2014/main" id="{51D4ED8D-AAB0-42B0-91B5-93260AC18FC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42914" y="5957999"/>
            <a:ext cx="3457574" cy="9000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5832F11-C374-493A-BB7E-11B09A67FAD0}" type="datetime2">
              <a:rPr lang="en-US" smtClean="0"/>
              <a:t>Sunday, November 30, 2025</a:t>
            </a:fld>
            <a:endParaRPr lang="en-US"/>
          </a:p>
        </p:txBody>
      </p:sp>
      <p:sp>
        <p:nvSpPr>
          <p:cNvPr id="17" name="Footer Placeholder 4">
            <a:extLst>
              <a:ext uri="{FF2B5EF4-FFF2-40B4-BE49-F238E27FC236}">
                <a16:creationId xmlns:a16="http://schemas.microsoft.com/office/drawing/2014/main" id="{6C7CAD99-5F8F-43D0-83F2-E1F53021D3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67213" y="5957999"/>
            <a:ext cx="5400675" cy="9000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18" name="Slide Number Placeholder 5">
            <a:extLst>
              <a:ext uri="{FF2B5EF4-FFF2-40B4-BE49-F238E27FC236}">
                <a16:creationId xmlns:a16="http://schemas.microsoft.com/office/drawing/2014/main" id="{5A52DE47-9FB8-4EF9-B8CE-3689126009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236200" y="5957999"/>
            <a:ext cx="1476375" cy="900000"/>
          </a:xfrm>
          <a:prstGeom prst="rect">
            <a:avLst/>
          </a:prstGeom>
        </p:spPr>
        <p:txBody>
          <a:bodyPr tIns="72000" bIns="72000"/>
          <a:lstStyle>
            <a:lvl1pPr algn="r">
              <a:defRPr sz="3600" b="0">
                <a:ln w="6350">
                  <a:solidFill>
                    <a:schemeClr val="tx2">
                      <a:alpha val="80000"/>
                    </a:schemeClr>
                  </a:solidFill>
                </a:ln>
                <a:noFill/>
              </a:defRPr>
            </a:lvl1pPr>
          </a:lstStyle>
          <a:p>
            <a:fld id="{63F9D384-533B-4C4E-B660-F861AA07D173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9BC5E49A-E440-42D6-8B0F-D4B5BAD8CAB8}"/>
              </a:ext>
            </a:extLst>
          </p:cNvPr>
          <p:cNvCxnSpPr>
            <a:cxnSpLocks/>
          </p:cNvCxnSpPr>
          <p:nvPr/>
        </p:nvCxnSpPr>
        <p:spPr>
          <a:xfrm>
            <a:off x="0" y="5958000"/>
            <a:ext cx="121932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438914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C782FF-2A32-49DE-8CD8-110B865651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2799" y="327598"/>
            <a:ext cx="11269775" cy="1363091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AB8169D-3731-4C94-88AE-B0A6F9E0B55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42797" y="1790700"/>
            <a:ext cx="5437187" cy="615950"/>
          </a:xfrm>
        </p:spPr>
        <p:txBody>
          <a:bodyPr anchor="b">
            <a:normAutofit/>
          </a:bodyPr>
          <a:lstStyle>
            <a:lvl1pPr marL="0" indent="0">
              <a:buNone/>
              <a:defRPr sz="1200" b="1" cap="all" spc="2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10F9D0F-6C05-441B-9D94-466C79598BC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2797" y="2505075"/>
            <a:ext cx="5437187" cy="30114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CF90129-65EC-4BFC-B51F-3F217464434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11786" y="1790700"/>
            <a:ext cx="5437187" cy="615950"/>
          </a:xfrm>
        </p:spPr>
        <p:txBody>
          <a:bodyPr anchor="b">
            <a:normAutofit/>
          </a:bodyPr>
          <a:lstStyle>
            <a:lvl1pPr marL="0" indent="0">
              <a:buNone/>
              <a:defRPr sz="1200" b="1" cap="all" spc="2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E1AAB39-390C-4C6E-90BC-E2A2548658B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11786" y="2505075"/>
            <a:ext cx="5437187" cy="30114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4" name="Date Placeholder 3">
            <a:extLst>
              <a:ext uri="{FF2B5EF4-FFF2-40B4-BE49-F238E27FC236}">
                <a16:creationId xmlns:a16="http://schemas.microsoft.com/office/drawing/2014/main" id="{13E94383-11E6-486C-8325-BE8B447AA74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42914" y="5957999"/>
            <a:ext cx="3457574" cy="9000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136546C-EE55-422E-9D57-50E6C4234F80}" type="datetime2">
              <a:rPr lang="en-US" smtClean="0"/>
              <a:t>Sunday, November 30, 2025</a:t>
            </a:fld>
            <a:endParaRPr lang="en-US"/>
          </a:p>
        </p:txBody>
      </p:sp>
      <p:sp>
        <p:nvSpPr>
          <p:cNvPr id="15" name="Footer Placeholder 4">
            <a:extLst>
              <a:ext uri="{FF2B5EF4-FFF2-40B4-BE49-F238E27FC236}">
                <a16:creationId xmlns:a16="http://schemas.microsoft.com/office/drawing/2014/main" id="{6F62069A-7C14-42BA-A1F2-AE00A6BCD0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67213" y="5957999"/>
            <a:ext cx="5400675" cy="9000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792246C7-481F-434A-A687-C6734C2FA1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236200" y="5957999"/>
            <a:ext cx="1476375" cy="900000"/>
          </a:xfrm>
          <a:prstGeom prst="rect">
            <a:avLst/>
          </a:prstGeom>
        </p:spPr>
        <p:txBody>
          <a:bodyPr tIns="72000" bIns="72000"/>
          <a:lstStyle>
            <a:lvl1pPr algn="r">
              <a:defRPr sz="3600" b="0">
                <a:ln w="6350">
                  <a:solidFill>
                    <a:schemeClr val="tx2">
                      <a:alpha val="80000"/>
                    </a:schemeClr>
                  </a:solidFill>
                </a:ln>
                <a:noFill/>
              </a:defRPr>
            </a:lvl1pPr>
          </a:lstStyle>
          <a:p>
            <a:fld id="{63F9D384-533B-4C4E-B660-F861AA07D173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930E56EE-505D-4420-971C-982EA4EF0564}"/>
              </a:ext>
            </a:extLst>
          </p:cNvPr>
          <p:cNvCxnSpPr>
            <a:cxnSpLocks/>
          </p:cNvCxnSpPr>
          <p:nvPr/>
        </p:nvCxnSpPr>
        <p:spPr>
          <a:xfrm>
            <a:off x="0" y="5958000"/>
            <a:ext cx="121932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071235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82FFBA-B7FA-43C2-A543-187E29A622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3" name="Date Placeholder 3">
            <a:extLst>
              <a:ext uri="{FF2B5EF4-FFF2-40B4-BE49-F238E27FC236}">
                <a16:creationId xmlns:a16="http://schemas.microsoft.com/office/drawing/2014/main" id="{EB4886C6-7F2A-4A13-85F1-EFDA370C5B8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-936000" y="1378800"/>
            <a:ext cx="2772000" cy="900000"/>
          </a:xfrm>
          <a:prstGeom prst="rect">
            <a:avLst/>
          </a:prstGeom>
        </p:spPr>
        <p:txBody>
          <a:bodyPr lIns="0" tIns="72000" rIns="0" bIns="72000" anchor="ctr" anchorCtr="0"/>
          <a:lstStyle>
            <a:lvl1pPr algn="l">
              <a:defRPr sz="1000" cap="all" spc="200" baseline="0">
                <a:solidFill>
                  <a:schemeClr val="tx2"/>
                </a:solidFill>
                <a:latin typeface="+mn-lt"/>
                <a:ea typeface="Microsoft Sans Serif" panose="020B0604020202020204" pitchFamily="34" charset="0"/>
                <a:cs typeface="Microsoft Sans Serif" panose="020B0604020202020204" pitchFamily="34" charset="0"/>
              </a:defRPr>
            </a:lvl1pPr>
          </a:lstStyle>
          <a:p>
            <a:fld id="{83685C8A-A1A1-423D-82D7-1ACC187CCA77}" type="datetime2">
              <a:rPr lang="en-US" smtClean="0"/>
              <a:pPr/>
              <a:t>Sunday, November 30, 2025</a:t>
            </a:fld>
            <a:endParaRPr lang="en-US">
              <a:latin typeface="+mn-lt"/>
            </a:endParaRPr>
          </a:p>
        </p:txBody>
      </p:sp>
      <p:sp>
        <p:nvSpPr>
          <p:cNvPr id="14" name="Footer Placeholder 4">
            <a:extLst>
              <a:ext uri="{FF2B5EF4-FFF2-40B4-BE49-F238E27FC236}">
                <a16:creationId xmlns:a16="http://schemas.microsoft.com/office/drawing/2014/main" id="{69FAAFC2-F91B-4189-A9FA-0696BF84D63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810000" y="4240800"/>
            <a:ext cx="2520000" cy="900000"/>
          </a:xfrm>
          <a:prstGeom prst="rect">
            <a:avLst/>
          </a:prstGeom>
        </p:spPr>
        <p:txBody>
          <a:bodyPr lIns="0" tIns="72000" rIns="0" bIns="72000" anchor="ctr" anchorCtr="0"/>
          <a:lstStyle>
            <a:lvl1pPr algn="l">
              <a:defRPr sz="1000" cap="all" spc="200" baseline="0">
                <a:solidFill>
                  <a:schemeClr val="tx2"/>
                </a:solidFill>
                <a:latin typeface="+mn-lt"/>
                <a:ea typeface="Microsoft Sans Serif" panose="020B0604020202020204" pitchFamily="34" charset="0"/>
                <a:cs typeface="Microsoft Sans Serif" panose="020B0604020202020204" pitchFamily="34" charset="0"/>
              </a:defRPr>
            </a:lvl1pPr>
          </a:lstStyle>
          <a:p>
            <a:r>
              <a:rPr lang="en-US"/>
              <a:t>Sample Footer Text</a:t>
            </a:r>
            <a:endParaRPr lang="en-US">
              <a:latin typeface="+mn-lt"/>
            </a:endParaRPr>
          </a:p>
        </p:txBody>
      </p:sp>
      <p:sp>
        <p:nvSpPr>
          <p:cNvPr id="15" name="Slide Number Placeholder 5">
            <a:extLst>
              <a:ext uri="{FF2B5EF4-FFF2-40B4-BE49-F238E27FC236}">
                <a16:creationId xmlns:a16="http://schemas.microsoft.com/office/drawing/2014/main" id="{05B673D0-3765-46AD-B094-DDF79E463DD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0" y="5958000"/>
            <a:ext cx="900000" cy="900000"/>
          </a:xfrm>
          <a:prstGeom prst="rect">
            <a:avLst/>
          </a:prstGeom>
        </p:spPr>
        <p:txBody>
          <a:bodyPr lIns="0" tIns="0" rIns="0" bIns="0" anchor="ctr" anchorCtr="0"/>
          <a:lstStyle>
            <a:lvl1pPr algn="ctr">
              <a:defRPr sz="3600" b="0">
                <a:ln w="6350">
                  <a:solidFill>
                    <a:schemeClr val="tx2">
                      <a:alpha val="80000"/>
                    </a:schemeClr>
                  </a:solidFill>
                </a:ln>
                <a:noFill/>
                <a:latin typeface="+mn-lt"/>
                <a:ea typeface="Microsoft Sans Serif" panose="020B0604020202020204" pitchFamily="34" charset="0"/>
                <a:cs typeface="Microsoft Sans Serif" panose="020B0604020202020204" pitchFamily="34" charset="0"/>
              </a:defRPr>
            </a:lvl1pPr>
          </a:lstStyle>
          <a:p>
            <a:fld id="{63F9D384-533B-4C4E-B660-F861AA07D173}" type="slidenum">
              <a:rPr lang="en-US" smtClean="0"/>
              <a:pPr/>
              <a:t>‹#›</a:t>
            </a:fld>
            <a:endParaRPr lang="en-US">
              <a:latin typeface="+mn-lt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DEA31187-FB8B-4DDF-A5A9-69AB1359F0E9}"/>
              </a:ext>
            </a:extLst>
          </p:cNvPr>
          <p:cNvCxnSpPr>
            <a:cxnSpLocks/>
          </p:cNvCxnSpPr>
          <p:nvPr/>
        </p:nvCxnSpPr>
        <p:spPr>
          <a:xfrm>
            <a:off x="900000" y="0"/>
            <a:ext cx="0" cy="685800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14205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909A0147-2421-4881-958A-681569CD755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-936000" y="1378800"/>
            <a:ext cx="2772000" cy="900000"/>
          </a:xfrm>
          <a:prstGeom prst="rect">
            <a:avLst/>
          </a:prstGeom>
        </p:spPr>
        <p:txBody>
          <a:bodyPr lIns="0" tIns="72000" rIns="0" bIns="72000" anchor="ctr" anchorCtr="0"/>
          <a:lstStyle>
            <a:lvl1pPr algn="l">
              <a:defRPr sz="1000" cap="all" spc="200" baseline="0">
                <a:solidFill>
                  <a:schemeClr val="tx2"/>
                </a:solidFill>
                <a:latin typeface="+mn-lt"/>
                <a:ea typeface="Microsoft Sans Serif" panose="020B0604020202020204" pitchFamily="34" charset="0"/>
                <a:cs typeface="Microsoft Sans Serif" panose="020B0604020202020204" pitchFamily="34" charset="0"/>
              </a:defRPr>
            </a:lvl1pPr>
          </a:lstStyle>
          <a:p>
            <a:fld id="{325DF798-D264-4BC9-8824-70A25106E4C6}" type="datetime2">
              <a:rPr lang="en-US" smtClean="0"/>
              <a:pPr/>
              <a:t>Sunday, November 30, 2025</a:t>
            </a:fld>
            <a:endParaRPr lang="en-US">
              <a:latin typeface="+mn-lt"/>
            </a:endParaRP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14BF4BE-E699-4D5B-AD90-3918DA32EE7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810000" y="4240800"/>
            <a:ext cx="2520000" cy="900000"/>
          </a:xfrm>
          <a:prstGeom prst="rect">
            <a:avLst/>
          </a:prstGeom>
        </p:spPr>
        <p:txBody>
          <a:bodyPr lIns="0" tIns="72000" rIns="0" bIns="72000" anchor="ctr" anchorCtr="0"/>
          <a:lstStyle>
            <a:lvl1pPr algn="l">
              <a:defRPr sz="1000" cap="all" spc="200" baseline="0">
                <a:solidFill>
                  <a:schemeClr val="tx2"/>
                </a:solidFill>
                <a:latin typeface="+mn-lt"/>
                <a:ea typeface="Microsoft Sans Serif" panose="020B0604020202020204" pitchFamily="34" charset="0"/>
                <a:cs typeface="Microsoft Sans Serif" panose="020B0604020202020204" pitchFamily="34" charset="0"/>
              </a:defRPr>
            </a:lvl1pPr>
          </a:lstStyle>
          <a:p>
            <a:r>
              <a:rPr lang="en-US"/>
              <a:t>Sample Footer Text</a:t>
            </a:r>
            <a:endParaRPr lang="en-US">
              <a:latin typeface="+mn-lt"/>
            </a:endParaRP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2849F009-8335-40E3-B8F6-E0C944D9FD0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0" y="5958000"/>
            <a:ext cx="900000" cy="900000"/>
          </a:xfrm>
          <a:prstGeom prst="rect">
            <a:avLst/>
          </a:prstGeom>
        </p:spPr>
        <p:txBody>
          <a:bodyPr lIns="0" tIns="0" rIns="0" bIns="0" anchor="ctr" anchorCtr="0"/>
          <a:lstStyle>
            <a:lvl1pPr algn="ctr">
              <a:defRPr sz="3600" b="0">
                <a:ln w="6350">
                  <a:solidFill>
                    <a:schemeClr val="tx2">
                      <a:alpha val="80000"/>
                    </a:schemeClr>
                  </a:solidFill>
                </a:ln>
                <a:noFill/>
                <a:latin typeface="+mn-lt"/>
                <a:ea typeface="Microsoft Sans Serif" panose="020B0604020202020204" pitchFamily="34" charset="0"/>
                <a:cs typeface="Microsoft Sans Serif" panose="020B0604020202020204" pitchFamily="34" charset="0"/>
              </a:defRPr>
            </a:lvl1pPr>
          </a:lstStyle>
          <a:p>
            <a:fld id="{63F9D384-533B-4C4E-B660-F861AA07D173}" type="slidenum">
              <a:rPr lang="en-US" smtClean="0"/>
              <a:pPr/>
              <a:t>‹#›</a:t>
            </a:fld>
            <a:endParaRPr lang="en-US">
              <a:latin typeface="+mn-lt"/>
            </a:endParaRP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01AA0935-460F-4638-9E37-D59F2DEC0AC4}"/>
              </a:ext>
            </a:extLst>
          </p:cNvPr>
          <p:cNvCxnSpPr>
            <a:cxnSpLocks/>
          </p:cNvCxnSpPr>
          <p:nvPr/>
        </p:nvCxnSpPr>
        <p:spPr>
          <a:xfrm>
            <a:off x="900000" y="0"/>
            <a:ext cx="0" cy="685800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242200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90A843-22A2-45CD-8189-8D0947C046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2915" y="383270"/>
            <a:ext cx="3457573" cy="1373076"/>
          </a:xfrm>
        </p:spPr>
        <p:txBody>
          <a:bodyPr anchor="t" anchorCtr="0">
            <a:normAutofit/>
          </a:bodyPr>
          <a:lstStyle>
            <a:lvl1pPr>
              <a:lnSpc>
                <a:spcPct val="100000"/>
              </a:lnSpc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AAAB4C-B3C9-4E63-8A1B-082C0F4921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67213" y="349369"/>
            <a:ext cx="7345362" cy="5167187"/>
          </a:xfrm>
        </p:spPr>
        <p:txBody>
          <a:bodyPr/>
          <a:lstStyle>
            <a:lvl1pPr>
              <a:lnSpc>
                <a:spcPct val="112000"/>
              </a:lnSpc>
              <a:defRPr sz="3200">
                <a:solidFill>
                  <a:schemeClr val="tx2">
                    <a:alpha val="77000"/>
                  </a:schemeClr>
                </a:solidFill>
              </a:defRPr>
            </a:lvl1pPr>
            <a:lvl2pPr>
              <a:lnSpc>
                <a:spcPct val="112000"/>
              </a:lnSpc>
              <a:defRPr sz="3200">
                <a:solidFill>
                  <a:schemeClr val="tx2">
                    <a:alpha val="77000"/>
                  </a:schemeClr>
                </a:solidFill>
              </a:defRPr>
            </a:lvl2pPr>
            <a:lvl3pPr>
              <a:lnSpc>
                <a:spcPct val="120000"/>
              </a:lnSpc>
              <a:defRPr sz="2000">
                <a:solidFill>
                  <a:schemeClr val="tx2">
                    <a:alpha val="77000"/>
                  </a:schemeClr>
                </a:solidFill>
              </a:defRPr>
            </a:lvl3pPr>
            <a:lvl4pPr>
              <a:lnSpc>
                <a:spcPct val="120000"/>
              </a:lnSpc>
              <a:defRPr sz="2000">
                <a:solidFill>
                  <a:schemeClr val="tx2">
                    <a:alpha val="77000"/>
                  </a:schemeClr>
                </a:solidFill>
              </a:defRPr>
            </a:lvl4pPr>
            <a:lvl5pPr>
              <a:lnSpc>
                <a:spcPct val="120000"/>
              </a:lnSpc>
              <a:defRPr sz="1600">
                <a:solidFill>
                  <a:schemeClr val="tx2">
                    <a:alpha val="77000"/>
                  </a:schemeClr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EDF08E-8814-4AB5-9EEC-0052256A704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42915" y="2264229"/>
            <a:ext cx="3457573" cy="3171372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chemeClr val="tx2">
                    <a:alpha val="77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7" name="Date Placeholder 3">
            <a:extLst>
              <a:ext uri="{FF2B5EF4-FFF2-40B4-BE49-F238E27FC236}">
                <a16:creationId xmlns:a16="http://schemas.microsoft.com/office/drawing/2014/main" id="{65940B35-2B52-4835-9F7F-6AB86A1212B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42914" y="5957999"/>
            <a:ext cx="3457574" cy="9000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9ACAD25-C1CF-4F11-8692-066E6505443C}" type="datetime2">
              <a:rPr lang="en-US" smtClean="0"/>
              <a:t>Sunday, November 30, 2025</a:t>
            </a:fld>
            <a:endParaRPr lang="en-US"/>
          </a:p>
        </p:txBody>
      </p:sp>
      <p:sp>
        <p:nvSpPr>
          <p:cNvPr id="18" name="Footer Placeholder 4">
            <a:extLst>
              <a:ext uri="{FF2B5EF4-FFF2-40B4-BE49-F238E27FC236}">
                <a16:creationId xmlns:a16="http://schemas.microsoft.com/office/drawing/2014/main" id="{0BAE5D7E-7CFE-48B9-836B-640E4E881C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67213" y="5957999"/>
            <a:ext cx="5400675" cy="9000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19" name="Slide Number Placeholder 5">
            <a:extLst>
              <a:ext uri="{FF2B5EF4-FFF2-40B4-BE49-F238E27FC236}">
                <a16:creationId xmlns:a16="http://schemas.microsoft.com/office/drawing/2014/main" id="{507FA91D-E0EF-4D4B-9E56-5E0033042E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236200" y="5957999"/>
            <a:ext cx="1476375" cy="900000"/>
          </a:xfrm>
          <a:prstGeom prst="rect">
            <a:avLst/>
          </a:prstGeom>
        </p:spPr>
        <p:txBody>
          <a:bodyPr tIns="72000" bIns="72000"/>
          <a:lstStyle>
            <a:lvl1pPr algn="r">
              <a:defRPr sz="3600" b="0">
                <a:ln w="6350">
                  <a:solidFill>
                    <a:schemeClr val="tx2">
                      <a:alpha val="80000"/>
                    </a:schemeClr>
                  </a:solidFill>
                </a:ln>
                <a:noFill/>
              </a:defRPr>
            </a:lvl1pPr>
          </a:lstStyle>
          <a:p>
            <a:fld id="{63F9D384-533B-4C4E-B660-F861AA07D173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E703507D-4779-4D32-85CB-0A8040B6E552}"/>
              </a:ext>
            </a:extLst>
          </p:cNvPr>
          <p:cNvCxnSpPr>
            <a:cxnSpLocks/>
          </p:cNvCxnSpPr>
          <p:nvPr/>
        </p:nvCxnSpPr>
        <p:spPr>
          <a:xfrm>
            <a:off x="0" y="5958000"/>
            <a:ext cx="121932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58091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1869B5-6EAD-4108-B9E2-9CABAB9DE8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5088" y="441324"/>
            <a:ext cx="3932237" cy="952047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275599E-B10D-4308-A5CB-CC7D487B495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678488" y="441324"/>
            <a:ext cx="6078083" cy="5508626"/>
          </a:xfrm>
        </p:spPr>
        <p:txBody>
          <a:bodyPr/>
          <a:lstStyle>
            <a:lvl1pPr marL="0" indent="0">
              <a:buNone/>
              <a:defRPr sz="3200">
                <a:solidFill>
                  <a:schemeClr val="tx2">
                    <a:alpha val="77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6034C18-5042-469D-BCF7-26AD9FDCCC1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35088" y="1778000"/>
            <a:ext cx="3932237" cy="4171950"/>
          </a:xfrm>
        </p:spPr>
        <p:txBody>
          <a:bodyPr/>
          <a:lstStyle>
            <a:lvl1pPr marL="0" indent="0">
              <a:buNone/>
              <a:defRPr sz="1600">
                <a:solidFill>
                  <a:schemeClr val="tx2">
                    <a:alpha val="77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Date Placeholder 3">
            <a:extLst>
              <a:ext uri="{FF2B5EF4-FFF2-40B4-BE49-F238E27FC236}">
                <a16:creationId xmlns:a16="http://schemas.microsoft.com/office/drawing/2014/main" id="{9FB01925-1670-4C63-8B44-2B14B7BE9D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-935887" y="1377212"/>
            <a:ext cx="2771775" cy="9000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1688A1C-01B8-42B6-BBF1-2BCF5E311248}" type="datetime2">
              <a:rPr lang="en-US" smtClean="0"/>
              <a:t>Sunday, November 30, 2025</a:t>
            </a:fld>
            <a:endParaRPr lang="en-US"/>
          </a:p>
        </p:txBody>
      </p:sp>
      <p:sp>
        <p:nvSpPr>
          <p:cNvPr id="13" name="Footer Placeholder 4">
            <a:extLst>
              <a:ext uri="{FF2B5EF4-FFF2-40B4-BE49-F238E27FC236}">
                <a16:creationId xmlns:a16="http://schemas.microsoft.com/office/drawing/2014/main" id="{5CE1A673-960F-4A50-AE54-70AE0DA3B7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-810475" y="4239475"/>
            <a:ext cx="2520950" cy="9000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14" name="Slide Number Placeholder 5">
            <a:extLst>
              <a:ext uri="{FF2B5EF4-FFF2-40B4-BE49-F238E27FC236}">
                <a16:creationId xmlns:a16="http://schemas.microsoft.com/office/drawing/2014/main" id="{9DEF9E6C-740A-4B36-BA9F-32AF986EDA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5949950"/>
            <a:ext cx="900000" cy="900000"/>
          </a:xfrm>
          <a:prstGeom prst="rect">
            <a:avLst/>
          </a:prstGeom>
        </p:spPr>
        <p:txBody>
          <a:bodyPr lIns="72000" rIns="72000">
            <a:normAutofit/>
          </a:bodyPr>
          <a:lstStyle>
            <a:lvl1pPr algn="ctr">
              <a:defRPr sz="3600" b="0">
                <a:ln w="6350">
                  <a:solidFill>
                    <a:schemeClr val="tx2"/>
                  </a:solidFill>
                </a:ln>
                <a:noFill/>
              </a:defRPr>
            </a:lvl1pPr>
          </a:lstStyle>
          <a:p>
            <a:fld id="{63F9D384-533B-4C4E-B660-F861AA07D173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0D31C920-29CA-4744-9814-A4FCF4554907}"/>
              </a:ext>
            </a:extLst>
          </p:cNvPr>
          <p:cNvCxnSpPr>
            <a:cxnSpLocks/>
          </p:cNvCxnSpPr>
          <p:nvPr/>
        </p:nvCxnSpPr>
        <p:spPr>
          <a:xfrm>
            <a:off x="900000" y="0"/>
            <a:ext cx="0" cy="685800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948150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78E95E-B3FC-4D66-AAC3-CE9FD633EB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4D0FFAF-EB02-4979-83B6-66AD1484516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>
                <a:latin typeface="+mn-lt"/>
              </a:defRPr>
            </a:lvl1pPr>
            <a:lvl2pPr>
              <a:defRPr>
                <a:latin typeface="+mn-lt"/>
              </a:defRPr>
            </a:lvl2pPr>
            <a:lvl3pPr>
              <a:defRPr>
                <a:latin typeface="+mn-lt"/>
              </a:defRPr>
            </a:lvl3pPr>
            <a:lvl4pPr>
              <a:defRPr>
                <a:latin typeface="+mn-lt"/>
              </a:defRPr>
            </a:lvl4pPr>
            <a:lvl5pPr>
              <a:defRPr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2" name="Date Placeholder 3">
            <a:extLst>
              <a:ext uri="{FF2B5EF4-FFF2-40B4-BE49-F238E27FC236}">
                <a16:creationId xmlns:a16="http://schemas.microsoft.com/office/drawing/2014/main" id="{0AB40A8D-7F5B-455D-B9AC-EAFE05F87B4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-936000" y="1378800"/>
            <a:ext cx="2772000" cy="900000"/>
          </a:xfrm>
          <a:prstGeom prst="rect">
            <a:avLst/>
          </a:prstGeom>
        </p:spPr>
        <p:txBody>
          <a:bodyPr lIns="0" tIns="72000" rIns="0" bIns="72000" anchor="ctr" anchorCtr="0"/>
          <a:lstStyle>
            <a:lvl1pPr algn="l">
              <a:defRPr sz="1000" cap="all" spc="200" baseline="0">
                <a:solidFill>
                  <a:schemeClr val="tx2"/>
                </a:solidFill>
                <a:latin typeface="+mn-lt"/>
                <a:ea typeface="Microsoft Sans Serif" panose="020B0604020202020204" pitchFamily="34" charset="0"/>
                <a:cs typeface="Microsoft Sans Serif" panose="020B0604020202020204" pitchFamily="34" charset="0"/>
              </a:defRPr>
            </a:lvl1pPr>
          </a:lstStyle>
          <a:p>
            <a:fld id="{6D51179E-60E8-4F2A-A3F9-6F3CE2ABCAF9}" type="datetime2">
              <a:rPr lang="en-US" smtClean="0"/>
              <a:pPr/>
              <a:t>Sunday, November 30, 2025</a:t>
            </a:fld>
            <a:endParaRPr lang="en-US">
              <a:latin typeface="+mn-lt"/>
            </a:endParaRPr>
          </a:p>
        </p:txBody>
      </p:sp>
      <p:sp>
        <p:nvSpPr>
          <p:cNvPr id="13" name="Footer Placeholder 4">
            <a:extLst>
              <a:ext uri="{FF2B5EF4-FFF2-40B4-BE49-F238E27FC236}">
                <a16:creationId xmlns:a16="http://schemas.microsoft.com/office/drawing/2014/main" id="{45360FA1-A0D1-4CA7-BAC8-9C20FBB59E4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810000" y="4240800"/>
            <a:ext cx="2520000" cy="900000"/>
          </a:xfrm>
          <a:prstGeom prst="rect">
            <a:avLst/>
          </a:prstGeom>
        </p:spPr>
        <p:txBody>
          <a:bodyPr lIns="0" tIns="72000" rIns="0" bIns="72000" anchor="ctr" anchorCtr="0"/>
          <a:lstStyle>
            <a:lvl1pPr algn="l">
              <a:defRPr sz="1000" cap="all" spc="200" baseline="0">
                <a:solidFill>
                  <a:schemeClr val="tx2"/>
                </a:solidFill>
                <a:latin typeface="+mn-lt"/>
                <a:ea typeface="Microsoft Sans Serif" panose="020B0604020202020204" pitchFamily="34" charset="0"/>
                <a:cs typeface="Microsoft Sans Serif" panose="020B0604020202020204" pitchFamily="34" charset="0"/>
              </a:defRPr>
            </a:lvl1pPr>
          </a:lstStyle>
          <a:p>
            <a:r>
              <a:rPr lang="en-US"/>
              <a:t>Sample Footer Text</a:t>
            </a:r>
            <a:endParaRPr lang="en-US">
              <a:latin typeface="+mn-lt"/>
            </a:endParaRPr>
          </a:p>
        </p:txBody>
      </p:sp>
      <p:sp>
        <p:nvSpPr>
          <p:cNvPr id="14" name="Slide Number Placeholder 5">
            <a:extLst>
              <a:ext uri="{FF2B5EF4-FFF2-40B4-BE49-F238E27FC236}">
                <a16:creationId xmlns:a16="http://schemas.microsoft.com/office/drawing/2014/main" id="{D2494D40-34C6-48DD-A14E-8065BE4F344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0" y="5958000"/>
            <a:ext cx="900000" cy="900000"/>
          </a:xfrm>
          <a:prstGeom prst="rect">
            <a:avLst/>
          </a:prstGeom>
        </p:spPr>
        <p:txBody>
          <a:bodyPr lIns="0" tIns="0" rIns="0" bIns="0" anchor="ctr" anchorCtr="0"/>
          <a:lstStyle>
            <a:lvl1pPr algn="ctr">
              <a:defRPr sz="3600" b="0">
                <a:ln w="6350">
                  <a:solidFill>
                    <a:schemeClr val="tx2">
                      <a:alpha val="80000"/>
                    </a:schemeClr>
                  </a:solidFill>
                </a:ln>
                <a:noFill/>
                <a:latin typeface="+mn-lt"/>
                <a:ea typeface="Microsoft Sans Serif" panose="020B0604020202020204" pitchFamily="34" charset="0"/>
                <a:cs typeface="Microsoft Sans Serif" panose="020B0604020202020204" pitchFamily="34" charset="0"/>
              </a:defRPr>
            </a:lvl1pPr>
          </a:lstStyle>
          <a:p>
            <a:fld id="{63F9D384-533B-4C4E-B660-F861AA07D173}" type="slidenum">
              <a:rPr lang="en-US" smtClean="0"/>
              <a:pPr/>
              <a:t>‹#›</a:t>
            </a:fld>
            <a:endParaRPr lang="en-US">
              <a:latin typeface="+mn-lt"/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C9D7C2D-6B7C-4FBF-9665-A9282DF48F83}"/>
              </a:ext>
            </a:extLst>
          </p:cNvPr>
          <p:cNvCxnSpPr>
            <a:cxnSpLocks/>
          </p:cNvCxnSpPr>
          <p:nvPr/>
        </p:nvCxnSpPr>
        <p:spPr>
          <a:xfrm>
            <a:off x="900000" y="0"/>
            <a:ext cx="0" cy="685800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878024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D1495EC-612C-4307-A7A6-017829B8C83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12127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FE33132-1A8F-43A9-9321-6FCF01B0F35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121270"/>
          </a:xfrm>
        </p:spPr>
        <p:txBody>
          <a:bodyPr vert="eaVert"/>
          <a:lstStyle>
            <a:lvl1pPr>
              <a:defRPr>
                <a:latin typeface="+mn-lt"/>
              </a:defRPr>
            </a:lvl1pPr>
            <a:lvl2pPr>
              <a:defRPr>
                <a:latin typeface="+mn-lt"/>
              </a:defRPr>
            </a:lvl2pPr>
            <a:lvl3pPr>
              <a:defRPr>
                <a:latin typeface="+mn-lt"/>
              </a:defRPr>
            </a:lvl3pPr>
            <a:lvl4pPr>
              <a:defRPr>
                <a:latin typeface="+mn-lt"/>
              </a:defRPr>
            </a:lvl4pPr>
            <a:lvl5pPr>
              <a:defRPr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FBF2CA1B-9192-487B-96D3-6D389608F1A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42914" y="5957999"/>
            <a:ext cx="3457574" cy="9000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C32B061-4DDF-403A-A7DB-3B6FD0BE9165}" type="datetime2">
              <a:rPr lang="en-US" smtClean="0"/>
              <a:t>Sunday, November 30, 2025</a:t>
            </a:fld>
            <a:endParaRPr lang="en-US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8B1C9EA4-CA0A-4396-B4AF-4523CD1B24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67213" y="5957999"/>
            <a:ext cx="5400675" cy="9000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0CDDF132-C1DB-4EE0-85DA-1FFAC28357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236200" y="5957999"/>
            <a:ext cx="1476375" cy="900000"/>
          </a:xfrm>
          <a:prstGeom prst="rect">
            <a:avLst/>
          </a:prstGeom>
        </p:spPr>
        <p:txBody>
          <a:bodyPr tIns="72000" bIns="72000"/>
          <a:lstStyle>
            <a:lvl1pPr algn="r">
              <a:defRPr sz="3600" b="0">
                <a:ln w="6350">
                  <a:solidFill>
                    <a:schemeClr val="tx2">
                      <a:alpha val="80000"/>
                    </a:schemeClr>
                  </a:solidFill>
                </a:ln>
                <a:noFill/>
              </a:defRPr>
            </a:lvl1pPr>
          </a:lstStyle>
          <a:p>
            <a:fld id="{63F9D384-533B-4C4E-B660-F861AA07D173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8ECED4D-938A-4085-B475-DD4ED90A181B}"/>
              </a:ext>
            </a:extLst>
          </p:cNvPr>
          <p:cNvCxnSpPr>
            <a:cxnSpLocks/>
          </p:cNvCxnSpPr>
          <p:nvPr/>
        </p:nvCxnSpPr>
        <p:spPr>
          <a:xfrm>
            <a:off x="0" y="5958000"/>
            <a:ext cx="121932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267258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F086052-6759-46BD-9531-D65FD95519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42800" y="327600"/>
            <a:ext cx="10407600" cy="1141200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4E3C3A5-7533-48B0-9C15-F01656766E9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42800" y="2059199"/>
            <a:ext cx="10407600" cy="43560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7135256E-21FA-473A-8EAF-34CE9AD3724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-936000" y="1378800"/>
            <a:ext cx="2772000" cy="900000"/>
          </a:xfrm>
          <a:prstGeom prst="rect">
            <a:avLst/>
          </a:prstGeom>
        </p:spPr>
        <p:txBody>
          <a:bodyPr lIns="0" tIns="72000" rIns="0" bIns="72000" anchor="ctr" anchorCtr="0"/>
          <a:lstStyle>
            <a:lvl1pPr algn="l">
              <a:defRPr sz="1000" cap="all" spc="200" baseline="0">
                <a:solidFill>
                  <a:schemeClr val="tx2"/>
                </a:solidFill>
                <a:latin typeface="+mn-lt"/>
                <a:ea typeface="Microsoft Sans Serif" panose="020B0604020202020204" pitchFamily="34" charset="0"/>
                <a:cs typeface="Microsoft Sans Serif" panose="020B0604020202020204" pitchFamily="34" charset="0"/>
              </a:defRPr>
            </a:lvl1pPr>
          </a:lstStyle>
          <a:p>
            <a:fld id="{6C03BBDD-218C-4B2A-98A0-F5F369754705}" type="datetime2">
              <a:rPr lang="en-US" smtClean="0"/>
              <a:pPr/>
              <a:t>Sunday, November 30, 2025</a:t>
            </a:fld>
            <a:endParaRPr lang="en-US">
              <a:latin typeface="+mn-lt"/>
            </a:endParaRPr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88A99857-D06D-4AFF-8777-07EF0A15F66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810000" y="4240800"/>
            <a:ext cx="2520000" cy="900000"/>
          </a:xfrm>
          <a:prstGeom prst="rect">
            <a:avLst/>
          </a:prstGeom>
        </p:spPr>
        <p:txBody>
          <a:bodyPr lIns="0" tIns="72000" rIns="0" bIns="72000" anchor="ctr" anchorCtr="0"/>
          <a:lstStyle>
            <a:lvl1pPr algn="l">
              <a:defRPr sz="1000" cap="all" spc="200" baseline="0">
                <a:solidFill>
                  <a:schemeClr val="tx2"/>
                </a:solidFill>
                <a:latin typeface="+mn-lt"/>
                <a:ea typeface="Microsoft Sans Serif" panose="020B0604020202020204" pitchFamily="34" charset="0"/>
                <a:cs typeface="Microsoft Sans Serif" panose="020B0604020202020204" pitchFamily="34" charset="0"/>
              </a:defRPr>
            </a:lvl1pPr>
          </a:lstStyle>
          <a:p>
            <a:r>
              <a:rPr lang="en-US"/>
              <a:t>Sample Footer Text</a:t>
            </a:r>
            <a:endParaRPr lang="en-US">
              <a:latin typeface="+mn-lt"/>
            </a:endParaRPr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9172703B-0DDF-46CE-AC34-6233579943D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0" y="5958000"/>
            <a:ext cx="900000" cy="900000"/>
          </a:xfrm>
          <a:prstGeom prst="rect">
            <a:avLst/>
          </a:prstGeom>
        </p:spPr>
        <p:txBody>
          <a:bodyPr lIns="0" tIns="0" rIns="0" bIns="0" anchor="ctr" anchorCtr="0"/>
          <a:lstStyle>
            <a:lvl1pPr algn="ctr">
              <a:defRPr sz="3600" b="0">
                <a:ln w="6350">
                  <a:solidFill>
                    <a:schemeClr val="tx2">
                      <a:alpha val="80000"/>
                    </a:schemeClr>
                  </a:solidFill>
                </a:ln>
                <a:noFill/>
                <a:latin typeface="+mn-lt"/>
                <a:ea typeface="Microsoft Sans Serif" panose="020B0604020202020204" pitchFamily="34" charset="0"/>
                <a:cs typeface="Microsoft Sans Serif" panose="020B0604020202020204" pitchFamily="34" charset="0"/>
              </a:defRPr>
            </a:lvl1pPr>
          </a:lstStyle>
          <a:p>
            <a:fld id="{63F9D384-533B-4C4E-B660-F861AA07D173}" type="slidenum">
              <a:rPr lang="en-US" smtClean="0"/>
              <a:pPr/>
              <a:t>‹#›</a:t>
            </a:fld>
            <a:endParaRPr lang="en-US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8851261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800" kern="1200">
          <a:solidFill>
            <a:schemeClr val="tx2"/>
          </a:solidFill>
          <a:latin typeface="+mj-lt"/>
          <a:ea typeface="Microsoft Sans Serif" panose="020B0604020202020204" pitchFamily="34" charset="0"/>
          <a:cs typeface="Microsoft Sans Serif" panose="020B0604020202020204" pitchFamily="34" charset="0"/>
        </a:defRPr>
      </a:lvl1pPr>
    </p:titleStyle>
    <p:bodyStyle>
      <a:lvl1pPr marL="360000" indent="-360000" algn="l" defTabSz="914400" rtl="0" eaLnBrk="1" latinLnBrk="0" hangingPunct="1">
        <a:lnSpc>
          <a:spcPct val="120000"/>
        </a:lnSpc>
        <a:spcBef>
          <a:spcPts val="800"/>
        </a:spcBef>
        <a:buSzPct val="70000"/>
        <a:buFont typeface="Wingdings 2" panose="05020102010507070707" pitchFamily="18" charset="2"/>
        <a:buChar char="à"/>
        <a:defRPr sz="2000" kern="1200">
          <a:solidFill>
            <a:schemeClr val="tx2">
              <a:alpha val="77000"/>
            </a:schemeClr>
          </a:solidFill>
          <a:latin typeface="+mn-lt"/>
          <a:ea typeface="Microsoft Sans Serif" panose="020B0604020202020204" pitchFamily="34" charset="0"/>
          <a:cs typeface="Microsoft Sans Serif" panose="020B0604020202020204" pitchFamily="34" charset="0"/>
        </a:defRPr>
      </a:lvl1pPr>
      <a:lvl2pPr marL="720000" indent="-360000" algn="l" defTabSz="914400" rtl="0" eaLnBrk="1" latinLnBrk="0" hangingPunct="1">
        <a:lnSpc>
          <a:spcPct val="120000"/>
        </a:lnSpc>
        <a:spcBef>
          <a:spcPts val="800"/>
        </a:spcBef>
        <a:buSzPct val="70000"/>
        <a:buFont typeface="Wingdings 2" panose="05020102010507070707" pitchFamily="18" charset="2"/>
        <a:buChar char="à"/>
        <a:defRPr sz="2000" kern="1200">
          <a:solidFill>
            <a:schemeClr val="tx2">
              <a:alpha val="77000"/>
            </a:schemeClr>
          </a:solidFill>
          <a:latin typeface="+mn-lt"/>
          <a:ea typeface="Microsoft Sans Serif" panose="020B0604020202020204" pitchFamily="34" charset="0"/>
          <a:cs typeface="Microsoft Sans Serif" panose="020B0604020202020204" pitchFamily="34" charset="0"/>
        </a:defRPr>
      </a:lvl2pPr>
      <a:lvl3pPr marL="1143000" indent="-288000" algn="l" defTabSz="914400" rtl="0" eaLnBrk="1" latinLnBrk="0" hangingPunct="1">
        <a:lnSpc>
          <a:spcPct val="120000"/>
        </a:lnSpc>
        <a:spcBef>
          <a:spcPts val="800"/>
        </a:spcBef>
        <a:buSzPct val="70000"/>
        <a:buFont typeface="Wingdings 2" panose="05020102010507070707" pitchFamily="18" charset="2"/>
        <a:buChar char="à"/>
        <a:defRPr sz="1600" kern="1200">
          <a:solidFill>
            <a:schemeClr val="tx2">
              <a:alpha val="77000"/>
            </a:schemeClr>
          </a:solidFill>
          <a:latin typeface="+mn-lt"/>
          <a:ea typeface="Microsoft Sans Serif" panose="020B0604020202020204" pitchFamily="34" charset="0"/>
          <a:cs typeface="Microsoft Sans Serif" panose="020B0604020202020204" pitchFamily="34" charset="0"/>
        </a:defRPr>
      </a:lvl3pPr>
      <a:lvl4pPr marL="1600200" indent="-288000" algn="l" defTabSz="914400" rtl="0" eaLnBrk="1" latinLnBrk="0" hangingPunct="1">
        <a:lnSpc>
          <a:spcPct val="120000"/>
        </a:lnSpc>
        <a:spcBef>
          <a:spcPts val="800"/>
        </a:spcBef>
        <a:buSzPct val="70000"/>
        <a:buFont typeface="Wingdings 2" panose="05020102010507070707" pitchFamily="18" charset="2"/>
        <a:buChar char="à"/>
        <a:defRPr sz="1600" kern="1200">
          <a:solidFill>
            <a:schemeClr val="tx2">
              <a:alpha val="77000"/>
            </a:schemeClr>
          </a:solidFill>
          <a:latin typeface="+mn-lt"/>
          <a:ea typeface="Microsoft Sans Serif" panose="020B0604020202020204" pitchFamily="34" charset="0"/>
          <a:cs typeface="Microsoft Sans Serif" panose="020B0604020202020204" pitchFamily="34" charset="0"/>
        </a:defRPr>
      </a:lvl4pPr>
      <a:lvl5pPr marL="2057400" indent="-288000" algn="l" defTabSz="914400" rtl="0" eaLnBrk="1" latinLnBrk="0" hangingPunct="1">
        <a:lnSpc>
          <a:spcPct val="120000"/>
        </a:lnSpc>
        <a:spcBef>
          <a:spcPts val="800"/>
        </a:spcBef>
        <a:buSzPct val="70000"/>
        <a:buFont typeface="Wingdings 2" panose="05020102010507070707" pitchFamily="18" charset="2"/>
        <a:buChar char="à"/>
        <a:defRPr sz="1600" kern="1200">
          <a:solidFill>
            <a:schemeClr val="tx2">
              <a:alpha val="77000"/>
            </a:schemeClr>
          </a:solidFill>
          <a:latin typeface="+mn-lt"/>
          <a:ea typeface="Microsoft Sans Serif" panose="020B0604020202020204" pitchFamily="34" charset="0"/>
          <a:cs typeface="Microsoft Sans Serif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chatgpt.com/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1000" b="-1000"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A3B0C6C-61AD-1247-0E1E-EC3C22519B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5F8C782-0967-836E-6E82-741197A9C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00000" y="0"/>
            <a:ext cx="0" cy="685800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EACE3BB0-2322-1E02-65B3-ECE67A714B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FFC2DAE-9B97-0284-7800-04147E17E454}"/>
              </a:ext>
            </a:extLst>
          </p:cNvPr>
          <p:cNvSpPr txBox="1"/>
          <p:nvPr/>
        </p:nvSpPr>
        <p:spPr>
          <a:xfrm>
            <a:off x="158180" y="138067"/>
            <a:ext cx="11573335" cy="1569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800" b="1">
                <a:solidFill>
                  <a:schemeClr val="bg1"/>
                </a:solidFill>
                <a:latin typeface="Arial"/>
                <a:cs typeface="Arial"/>
              </a:rPr>
              <a:t>Multifunctional Desks:</a:t>
            </a:r>
            <a:br>
              <a:rPr lang="en-GB" sz="4800" b="1">
                <a:solidFill>
                  <a:schemeClr val="bg1"/>
                </a:solidFill>
                <a:latin typeface="Arial"/>
                <a:cs typeface="Arial"/>
              </a:rPr>
            </a:br>
            <a:r>
              <a:rPr lang="en-GB" sz="4800" b="1">
                <a:solidFill>
                  <a:schemeClr val="bg1"/>
                </a:solidFill>
                <a:latin typeface="Arial"/>
                <a:cs typeface="Arial"/>
              </a:rPr>
              <a:t>Market Research and Advertising</a:t>
            </a:r>
            <a:endParaRPr lang="en-US" sz="4800">
              <a:solidFill>
                <a:schemeClr val="bg1"/>
              </a:solidFill>
              <a:latin typeface="Arial"/>
              <a:cs typeface="Arial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C1F0EB4-9E01-4C83-6727-1532F2570288}"/>
              </a:ext>
            </a:extLst>
          </p:cNvPr>
          <p:cNvSpPr txBox="1"/>
          <p:nvPr/>
        </p:nvSpPr>
        <p:spPr>
          <a:xfrm>
            <a:off x="7783285" y="4287762"/>
            <a:ext cx="4412342" cy="25853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solidFill>
                  <a:schemeClr val="bg1"/>
                </a:solidFill>
                <a:ea typeface="+mn-lt"/>
                <a:cs typeface="+mn-lt"/>
              </a:rPr>
              <a:t>Module name: Digital Skills for Personal Development and Business Growth</a:t>
            </a:r>
            <a:endParaRPr lang="en-US">
              <a:solidFill>
                <a:schemeClr val="bg1"/>
              </a:solidFill>
            </a:endParaRPr>
          </a:p>
          <a:p>
            <a:endParaRPr lang="en-US">
              <a:solidFill>
                <a:schemeClr val="bg1"/>
              </a:solidFill>
            </a:endParaRPr>
          </a:p>
          <a:p>
            <a:r>
              <a:rPr lang="en-US">
                <a:solidFill>
                  <a:schemeClr val="bg1"/>
                </a:solidFill>
                <a:ea typeface="+mn-lt"/>
                <a:cs typeface="+mn-lt"/>
              </a:rPr>
              <a:t>Module code: BMSW4008</a:t>
            </a:r>
            <a:endParaRPr lang="en-US">
              <a:solidFill>
                <a:schemeClr val="bg1"/>
              </a:solidFill>
            </a:endParaRPr>
          </a:p>
          <a:p>
            <a:endParaRPr lang="en-US">
              <a:solidFill>
                <a:schemeClr val="bg1"/>
              </a:solidFill>
            </a:endParaRPr>
          </a:p>
          <a:p>
            <a:r>
              <a:rPr lang="en-US">
                <a:solidFill>
                  <a:schemeClr val="bg1"/>
                </a:solidFill>
                <a:ea typeface="+mn-lt"/>
                <a:cs typeface="+mn-lt"/>
              </a:rPr>
              <a:t>Assessment: 8-minute presentation</a:t>
            </a:r>
            <a:endParaRPr lang="en-US">
              <a:solidFill>
                <a:schemeClr val="bg1"/>
              </a:solidFill>
            </a:endParaRPr>
          </a:p>
          <a:p>
            <a:endParaRPr lang="en-US">
              <a:solidFill>
                <a:schemeClr val="bg1"/>
              </a:solidFill>
            </a:endParaRPr>
          </a:p>
          <a:p>
            <a:r>
              <a:rPr lang="en-US">
                <a:solidFill>
                  <a:schemeClr val="bg1"/>
                </a:solidFill>
                <a:ea typeface="+mn-lt"/>
                <a:cs typeface="+mn-lt"/>
              </a:rPr>
              <a:t>Student name: Ruslan </a:t>
            </a:r>
            <a:r>
              <a:rPr lang="en-US" err="1">
                <a:solidFill>
                  <a:schemeClr val="bg1"/>
                </a:solidFill>
                <a:ea typeface="+mn-lt"/>
                <a:cs typeface="+mn-lt"/>
              </a:rPr>
              <a:t>Kysil</a:t>
            </a:r>
            <a:endParaRPr lang="en-US" err="1">
              <a:solidFill>
                <a:schemeClr val="bg1"/>
              </a:solidFill>
            </a:endParaRPr>
          </a:p>
          <a:p>
            <a:r>
              <a:rPr lang="en-US">
                <a:solidFill>
                  <a:schemeClr val="bg1"/>
                </a:solidFill>
                <a:ea typeface="+mn-lt"/>
                <a:cs typeface="+mn-lt"/>
              </a:rPr>
              <a:t>Student number: 2425345</a:t>
            </a:r>
            <a:endParaRPr 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368162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2E32E9-E3BC-5A52-3E5F-C552859F51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D2D3858-C4D3-41C1-6B7F-7331DAA777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00000" y="0"/>
            <a:ext cx="0" cy="685800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" name="Picture 1">
            <a:extLst>
              <a:ext uri="{FF2B5EF4-FFF2-40B4-BE49-F238E27FC236}">
                <a16:creationId xmlns:a16="http://schemas.microsoft.com/office/drawing/2014/main" id="{16E78635-50C7-B95F-B858-B5A8D7780D4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023" y="0"/>
            <a:ext cx="12222237" cy="6858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6F2634B-B8E3-5742-9381-327041CF8BE7}"/>
              </a:ext>
            </a:extLst>
          </p:cNvPr>
          <p:cNvSpPr txBox="1"/>
          <p:nvPr/>
        </p:nvSpPr>
        <p:spPr>
          <a:xfrm>
            <a:off x="409193" y="395338"/>
            <a:ext cx="9448799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800" b="1">
                <a:solidFill>
                  <a:schemeClr val="bg1"/>
                </a:solidFill>
                <a:latin typeface="Arial"/>
                <a:cs typeface="Arial"/>
              </a:rPr>
              <a:t>AI Acknowledgement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E0B7321-2599-7558-31FA-4C92827B0F19}"/>
              </a:ext>
            </a:extLst>
          </p:cNvPr>
          <p:cNvSpPr txBox="1"/>
          <p:nvPr/>
        </p:nvSpPr>
        <p:spPr>
          <a:xfrm>
            <a:off x="201468" y="2343141"/>
            <a:ext cx="8188037" cy="415498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solidFill>
                  <a:schemeClr val="bg1"/>
                </a:solidFill>
                <a:latin typeface="Arial"/>
                <a:cs typeface="Arial"/>
              </a:rPr>
              <a:t>I acknowledge the use of ChatGPT (</a:t>
            </a:r>
            <a:r>
              <a:rPr lang="en-GB" sz="2400">
                <a:solidFill>
                  <a:srgbClr val="FFFFFF"/>
                </a:solidFill>
                <a:latin typeface="Arial"/>
                <a:cs typeface="Arial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https://chatgpt.com/</a:t>
            </a:r>
            <a:r>
              <a:rPr lang="en-GB" sz="2400">
                <a:solidFill>
                  <a:schemeClr val="bg1"/>
                </a:solidFill>
                <a:latin typeface="Arial"/>
                <a:cs typeface="Arial"/>
              </a:rPr>
              <a:t>) on 9 November 2025 to help with translation, checking grammar and generate pictures using prompts: </a:t>
            </a:r>
            <a:endParaRPr lang="en-US" sz="2400">
              <a:solidFill>
                <a:schemeClr val="bg1"/>
              </a:solidFill>
              <a:latin typeface="Arial"/>
              <a:cs typeface="Arial"/>
            </a:endParaRPr>
          </a:p>
          <a:p>
            <a:r>
              <a:rPr lang="en-GB" sz="2400">
                <a:solidFill>
                  <a:schemeClr val="bg1"/>
                </a:solidFill>
                <a:latin typeface="Arial"/>
                <a:cs typeface="Arial"/>
              </a:rPr>
              <a:t>1.  Help me to translate the text I will give you and check the grammar. Do not change my style of writing and contents of text.</a:t>
            </a:r>
            <a:endParaRPr lang="en-US" sz="2400">
              <a:solidFill>
                <a:schemeClr val="bg1"/>
              </a:solidFill>
              <a:latin typeface="Arial"/>
              <a:cs typeface="Arial"/>
            </a:endParaRPr>
          </a:p>
          <a:p>
            <a:r>
              <a:rPr lang="en-GB" sz="2400">
                <a:solidFill>
                  <a:schemeClr val="bg1"/>
                </a:solidFill>
                <a:latin typeface="Arial"/>
                <a:cs typeface="Arial"/>
              </a:rPr>
              <a:t>2. Help me to generate pictures I will describe.</a:t>
            </a:r>
            <a:endParaRPr lang="en-US" sz="2400">
              <a:latin typeface="Arial"/>
              <a:cs typeface="Arial"/>
            </a:endParaRPr>
          </a:p>
          <a:p>
            <a:r>
              <a:rPr lang="en-GB" sz="2400">
                <a:solidFill>
                  <a:schemeClr val="bg1"/>
                </a:solidFill>
                <a:latin typeface="Arial"/>
                <a:cs typeface="Arial"/>
              </a:rPr>
              <a:t>I confirm that I have not presented any AI generated text as my own work. I confirm that I have copies of my drafts, notes, and other resources I used before, and after the use of AI tools which I may be asked to provide in evidence.</a:t>
            </a:r>
            <a:endParaRPr 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50301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1AA0935-460F-4638-9E37-D59F2DEC0A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00000" y="0"/>
            <a:ext cx="0" cy="685800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>
            <a:extLst>
              <a:ext uri="{FF2B5EF4-FFF2-40B4-BE49-F238E27FC236}">
                <a16:creationId xmlns:a16="http://schemas.microsoft.com/office/drawing/2014/main" id="{ED110980-21DA-4DC2-3F62-B9337153844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023" y="0"/>
            <a:ext cx="12198046" cy="683381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FCF6A4D-8052-1917-BC5D-31AC1F5270C2}"/>
              </a:ext>
            </a:extLst>
          </p:cNvPr>
          <p:cNvSpPr txBox="1"/>
          <p:nvPr/>
        </p:nvSpPr>
        <p:spPr>
          <a:xfrm>
            <a:off x="181428" y="6047"/>
            <a:ext cx="12008150" cy="1015663"/>
          </a:xfrm>
          <a:prstGeom prst="rect">
            <a:avLst/>
          </a:prstGeom>
          <a:noFill/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6000" b="1">
                <a:solidFill>
                  <a:srgbClr val="00B0F0"/>
                </a:solidFill>
                <a:latin typeface="Arial"/>
                <a:cs typeface="Arial"/>
              </a:rPr>
              <a:t>Welcome to RAVN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5F3149C-2F9B-861C-DA3C-BE5EB88D30DB}"/>
              </a:ext>
            </a:extLst>
          </p:cNvPr>
          <p:cNvSpPr txBox="1"/>
          <p:nvPr/>
        </p:nvSpPr>
        <p:spPr>
          <a:xfrm>
            <a:off x="344714" y="2582332"/>
            <a:ext cx="3541485" cy="35394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>
                <a:solidFill>
                  <a:srgbClr val="00B0F0"/>
                </a:solidFill>
                <a:latin typeface="Arial"/>
                <a:cs typeface="Arial"/>
              </a:rPr>
              <a:t>The concept presented here involves the creation of a multifunctional smart gaming desk.</a:t>
            </a:r>
            <a:endParaRPr lang="en-US" sz="3200">
              <a:solidFill>
                <a:srgbClr val="00B0F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33864ED-6897-73E8-47BA-7D8FA06FCC90}"/>
              </a:ext>
            </a:extLst>
          </p:cNvPr>
          <p:cNvSpPr txBox="1"/>
          <p:nvPr/>
        </p:nvSpPr>
        <p:spPr>
          <a:xfrm>
            <a:off x="9040750" y="6001547"/>
            <a:ext cx="2743200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>
                <a:latin typeface="Arial"/>
                <a:cs typeface="Arial"/>
              </a:rPr>
              <a:t>    </a:t>
            </a:r>
            <a:r>
              <a:rPr lang="en-US" sz="2400">
                <a:solidFill>
                  <a:srgbClr val="00B0F0"/>
                </a:solidFill>
                <a:latin typeface="Arial"/>
                <a:cs typeface="Arial"/>
              </a:rPr>
              <a:t>I</a:t>
            </a:r>
            <a:br>
              <a:rPr lang="en-US" sz="2400">
                <a:solidFill>
                  <a:srgbClr val="00B0F0"/>
                </a:solidFill>
                <a:latin typeface="Arial"/>
                <a:cs typeface="Arial"/>
              </a:rPr>
            </a:br>
            <a:r>
              <a:rPr lang="en-US" sz="2400">
                <a:solidFill>
                  <a:srgbClr val="00B0F0"/>
                </a:solidFill>
                <a:latin typeface="Arial"/>
                <a:cs typeface="Arial"/>
              </a:rPr>
              <a:t>Adjustable legs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7AA5673-D60A-5BA3-E159-2DBE9BA7E15F}"/>
              </a:ext>
            </a:extLst>
          </p:cNvPr>
          <p:cNvSpPr txBox="1"/>
          <p:nvPr/>
        </p:nvSpPr>
        <p:spPr>
          <a:xfrm>
            <a:off x="6486676" y="4118428"/>
            <a:ext cx="27432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>
                <a:solidFill>
                  <a:srgbClr val="00B0F0"/>
                </a:solidFill>
                <a:latin typeface="Arial"/>
                <a:cs typeface="Arial"/>
              </a:rPr>
              <a:t>Mini fridge __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C118B1A-46EB-5610-07ED-3B487FA68B3E}"/>
              </a:ext>
            </a:extLst>
          </p:cNvPr>
          <p:cNvSpPr txBox="1"/>
          <p:nvPr/>
        </p:nvSpPr>
        <p:spPr>
          <a:xfrm>
            <a:off x="8261926" y="1974272"/>
            <a:ext cx="4291390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>
                <a:solidFill>
                  <a:srgbClr val="00B0F0"/>
                </a:solidFill>
                <a:latin typeface="Arial"/>
                <a:cs typeface="Arial"/>
              </a:rPr>
              <a:t>USB </a:t>
            </a:r>
            <a:r>
              <a:rPr lang="en-US" sz="2400" err="1">
                <a:solidFill>
                  <a:srgbClr val="00B0F0"/>
                </a:solidFill>
                <a:latin typeface="Arial"/>
                <a:cs typeface="Arial"/>
              </a:rPr>
              <a:t>Ports&amp;Chargers</a:t>
            </a:r>
            <a:br>
              <a:rPr lang="en-US" sz="2400">
                <a:solidFill>
                  <a:srgbClr val="00B0F0"/>
                </a:solidFill>
                <a:latin typeface="Arial"/>
                <a:cs typeface="Arial"/>
              </a:rPr>
            </a:br>
            <a:r>
              <a:rPr lang="en-US" sz="2400">
                <a:solidFill>
                  <a:srgbClr val="00B0F0"/>
                </a:solidFill>
                <a:latin typeface="Arial"/>
                <a:cs typeface="Arial"/>
              </a:rPr>
              <a:t>     I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2DB6BA4-CF26-0E97-F678-93854833AFBA}"/>
              </a:ext>
            </a:extLst>
          </p:cNvPr>
          <p:cNvSpPr txBox="1"/>
          <p:nvPr/>
        </p:nvSpPr>
        <p:spPr>
          <a:xfrm>
            <a:off x="7864982" y="195392"/>
            <a:ext cx="2743200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>
                <a:solidFill>
                  <a:srgbClr val="00B0F0"/>
                </a:solidFill>
                <a:latin typeface="Arial"/>
                <a:cs typeface="Arial"/>
              </a:rPr>
              <a:t>Soundbar</a:t>
            </a:r>
            <a:br>
              <a:rPr lang="en-US" sz="2400">
                <a:solidFill>
                  <a:srgbClr val="00B0F0"/>
                </a:solidFill>
                <a:latin typeface="Arial"/>
                <a:cs typeface="Arial"/>
              </a:rPr>
            </a:br>
            <a:r>
              <a:rPr lang="en-US" sz="2400">
                <a:solidFill>
                  <a:srgbClr val="00B0F0"/>
                </a:solidFill>
                <a:latin typeface="Arial"/>
                <a:cs typeface="Arial"/>
              </a:rPr>
              <a:t>   I</a:t>
            </a:r>
          </a:p>
        </p:txBody>
      </p:sp>
    </p:spTree>
    <p:extLst>
      <p:ext uri="{BB962C8B-B14F-4D97-AF65-F5344CB8AC3E}">
        <p14:creationId xmlns:p14="http://schemas.microsoft.com/office/powerpoint/2010/main" val="13516515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8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9000" b="-9000"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D70E6AE-3411-7330-0329-0A0F9958626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1AA0935-460F-4638-9E37-D59F2DEC0A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00000" y="0"/>
            <a:ext cx="0" cy="685800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17CF88AC-A971-44DC-BA93-F3613EE23C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F04E35A-C123-C0A6-DA4E-71267CEA91A1}"/>
              </a:ext>
            </a:extLst>
          </p:cNvPr>
          <p:cNvSpPr txBox="1"/>
          <p:nvPr/>
        </p:nvSpPr>
        <p:spPr>
          <a:xfrm>
            <a:off x="241905" y="163285"/>
            <a:ext cx="4388152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4000" b="1">
                <a:solidFill>
                  <a:srgbClr val="00B0F0"/>
                </a:solidFill>
                <a:latin typeface="Arial"/>
                <a:cs typeface="Arial"/>
              </a:rPr>
              <a:t>Market Research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8A81244-C02B-430A-97DC-A21287AF4779}"/>
              </a:ext>
            </a:extLst>
          </p:cNvPr>
          <p:cNvSpPr txBox="1"/>
          <p:nvPr/>
        </p:nvSpPr>
        <p:spPr>
          <a:xfrm>
            <a:off x="465666" y="876904"/>
            <a:ext cx="3952724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>
                <a:solidFill>
                  <a:srgbClr val="00B0F0"/>
                </a:solidFill>
                <a:latin typeface="Arial"/>
                <a:cs typeface="Arial"/>
              </a:rPr>
              <a:t>Questionnaire with 23 responses</a:t>
            </a:r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CB2D484-017E-9D8E-78EC-DCCE769CC3EF}"/>
              </a:ext>
            </a:extLst>
          </p:cNvPr>
          <p:cNvSpPr txBox="1"/>
          <p:nvPr/>
        </p:nvSpPr>
        <p:spPr>
          <a:xfrm>
            <a:off x="925286" y="1717524"/>
            <a:ext cx="4533294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Calibri"/>
              <a:buChar char="-"/>
            </a:pPr>
            <a:r>
              <a:rPr lang="en-US" sz="2400">
                <a:solidFill>
                  <a:srgbClr val="00B0F0"/>
                </a:solidFill>
                <a:latin typeface="Arial"/>
                <a:cs typeface="Arial"/>
              </a:rPr>
              <a:t>Problems with modern desks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2D08E4E-D291-EFE8-C694-8907670E05EC}"/>
              </a:ext>
            </a:extLst>
          </p:cNvPr>
          <p:cNvSpPr txBox="1"/>
          <p:nvPr/>
        </p:nvSpPr>
        <p:spPr>
          <a:xfrm>
            <a:off x="931332" y="2177142"/>
            <a:ext cx="37592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Calibri"/>
              <a:buChar char="-"/>
            </a:pPr>
            <a:r>
              <a:rPr lang="en-US" sz="2400">
                <a:solidFill>
                  <a:srgbClr val="00B0F0"/>
                </a:solidFill>
                <a:latin typeface="Arial"/>
                <a:cs typeface="Arial"/>
              </a:rPr>
              <a:t>More comfortable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1B0CB63-0CFC-8D23-69C6-BD96F9B59739}"/>
              </a:ext>
            </a:extLst>
          </p:cNvPr>
          <p:cNvSpPr txBox="1"/>
          <p:nvPr/>
        </p:nvSpPr>
        <p:spPr>
          <a:xfrm>
            <a:off x="931334" y="2636762"/>
            <a:ext cx="27432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Calibri"/>
              <a:buChar char="-"/>
            </a:pPr>
            <a:r>
              <a:rPr lang="en-US" sz="2400">
                <a:solidFill>
                  <a:srgbClr val="00B0F0"/>
                </a:solidFill>
                <a:latin typeface="Arial"/>
                <a:cs typeface="Arial"/>
              </a:rPr>
              <a:t>What features? 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48CD148-7E15-3956-8CA4-A4FA854AD0D2}"/>
              </a:ext>
            </a:extLst>
          </p:cNvPr>
          <p:cNvSpPr txBox="1"/>
          <p:nvPr/>
        </p:nvSpPr>
        <p:spPr>
          <a:xfrm>
            <a:off x="925285" y="3102428"/>
            <a:ext cx="27432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Calibri"/>
              <a:buChar char="-"/>
            </a:pPr>
            <a:r>
              <a:rPr lang="en-US" sz="2400">
                <a:solidFill>
                  <a:srgbClr val="00B0F0"/>
                </a:solidFill>
                <a:latin typeface="Arial"/>
                <a:cs typeface="Arial"/>
              </a:rPr>
              <a:t>How often?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AB8E073-31FC-DD5F-3D5A-A4856E24DFBE}"/>
              </a:ext>
            </a:extLst>
          </p:cNvPr>
          <p:cNvSpPr txBox="1"/>
          <p:nvPr/>
        </p:nvSpPr>
        <p:spPr>
          <a:xfrm>
            <a:off x="931333" y="3574142"/>
            <a:ext cx="27432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 algn="l">
              <a:buFont typeface="Calibri"/>
              <a:buChar char="-"/>
            </a:pPr>
            <a:r>
              <a:rPr lang="en-US" sz="2400">
                <a:solidFill>
                  <a:srgbClr val="00B0F0"/>
                </a:solidFill>
                <a:latin typeface="Arial"/>
                <a:cs typeface="Arial"/>
              </a:rPr>
              <a:t>Price</a:t>
            </a:r>
          </a:p>
        </p:txBody>
      </p:sp>
    </p:spTree>
    <p:extLst>
      <p:ext uri="{BB962C8B-B14F-4D97-AF65-F5344CB8AC3E}">
        <p14:creationId xmlns:p14="http://schemas.microsoft.com/office/powerpoint/2010/main" val="33968557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5557FC5-2FFC-2BAB-D966-80ED917EE6B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5AF7896-2AD2-0477-5A44-F642A4868E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00000" y="0"/>
            <a:ext cx="0" cy="685800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" name="Picture 1">
            <a:extLst>
              <a:ext uri="{FF2B5EF4-FFF2-40B4-BE49-F238E27FC236}">
                <a16:creationId xmlns:a16="http://schemas.microsoft.com/office/drawing/2014/main" id="{3278BF27-8D1A-8E3F-785E-D842EB3F364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023" y="0"/>
            <a:ext cx="12185951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E07B5E0-9104-0026-8AE8-B735CCC5780D}"/>
              </a:ext>
            </a:extLst>
          </p:cNvPr>
          <p:cNvSpPr txBox="1"/>
          <p:nvPr/>
        </p:nvSpPr>
        <p:spPr>
          <a:xfrm>
            <a:off x="3047999" y="0"/>
            <a:ext cx="5549295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600" b="1">
                <a:solidFill>
                  <a:srgbClr val="00B0F0"/>
                </a:solidFill>
                <a:latin typeface="Arial"/>
                <a:cs typeface="Arial"/>
              </a:rPr>
              <a:t>Questionnaire Results</a:t>
            </a:r>
          </a:p>
        </p:txBody>
      </p:sp>
      <p:pic>
        <p:nvPicPr>
          <p:cNvPr id="6" name="Picture 5" descr="Forms response chart. Question title: How often do you work at a computer/laptop at home?. Number of responses: 23 responses.">
            <a:extLst>
              <a:ext uri="{FF2B5EF4-FFF2-40B4-BE49-F238E27FC236}">
                <a16:creationId xmlns:a16="http://schemas.microsoft.com/office/drawing/2014/main" id="{FCE1AB64-88B8-DAAA-F0AD-416BCAE3649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" y="798243"/>
            <a:ext cx="7916883" cy="3792933"/>
          </a:xfrm>
          <a:prstGeom prst="rect">
            <a:avLst/>
          </a:prstGeom>
        </p:spPr>
      </p:pic>
      <p:pic>
        <p:nvPicPr>
          <p:cNvPr id="8" name="Picture 7" descr="Forms response chart. Question title: How often do you play video games?. Number of responses: 23 responses.">
            <a:extLst>
              <a:ext uri="{FF2B5EF4-FFF2-40B4-BE49-F238E27FC236}">
                <a16:creationId xmlns:a16="http://schemas.microsoft.com/office/drawing/2014/main" id="{FCFC53A4-C3B9-BECF-A74C-8E978B4ADA5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87333" y="3278206"/>
            <a:ext cx="7692572" cy="35851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27121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378752C2-79E8-369E-D3D2-1B9B090FB2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72" y="0"/>
            <a:ext cx="12161761" cy="6858000"/>
          </a:xfrm>
          <a:prstGeom prst="rect">
            <a:avLst/>
          </a:prstGeom>
        </p:spPr>
      </p:pic>
      <p:pic>
        <p:nvPicPr>
          <p:cNvPr id="3" name="Picture 2" descr="Forms response chart. Question title: What is important to you when choosing a gaming/work desk?. Number of responses: 23 responses.">
            <a:extLst>
              <a:ext uri="{FF2B5EF4-FFF2-40B4-BE49-F238E27FC236}">
                <a16:creationId xmlns:a16="http://schemas.microsoft.com/office/drawing/2014/main" id="{37DBC260-5525-AC3E-D625-5F010A183FF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54952" y="-135593"/>
            <a:ext cx="6737048" cy="3574944"/>
          </a:xfrm>
          <a:prstGeom prst="rect">
            <a:avLst/>
          </a:prstGeom>
        </p:spPr>
      </p:pic>
      <p:pic>
        <p:nvPicPr>
          <p:cNvPr id="4" name="Picture 3" descr="Forms response chart. Question title: What features and functions would help you work/play more comfortably at your desk?. Number of responses: 23 responses.">
            <a:extLst>
              <a:ext uri="{FF2B5EF4-FFF2-40B4-BE49-F238E27FC236}">
                <a16:creationId xmlns:a16="http://schemas.microsoft.com/office/drawing/2014/main" id="{A62808A1-5D15-CF73-D5E2-8468FBB9141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3171616"/>
            <a:ext cx="7632095" cy="3683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02671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1698B0F6-0DF2-F55A-C501-575DA6B78FD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024" y="0"/>
            <a:ext cx="12222238" cy="6858000"/>
          </a:xfrm>
          <a:prstGeom prst="rect">
            <a:avLst/>
          </a:prstGeom>
        </p:spPr>
      </p:pic>
      <p:pic>
        <p:nvPicPr>
          <p:cNvPr id="3" name="Picture 2" descr="Forms response chart. Question title: What minimum price would be fair enough for you for standard gaming/work desk with standard features? . Number of responses: 23 responses.">
            <a:extLst>
              <a:ext uri="{FF2B5EF4-FFF2-40B4-BE49-F238E27FC236}">
                <a16:creationId xmlns:a16="http://schemas.microsoft.com/office/drawing/2014/main" id="{3806D475-783C-A402-42FB-7AC6AA0996A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8967"/>
            <a:ext cx="7474858" cy="3381304"/>
          </a:xfrm>
          <a:prstGeom prst="rect">
            <a:avLst/>
          </a:prstGeom>
        </p:spPr>
      </p:pic>
      <p:pic>
        <p:nvPicPr>
          <p:cNvPr id="4" name="Picture 3" descr="Forms response chart. Question title: Knowing the price, would you like to purchase a similar table for yourself or your children?. Number of responses: 23 responses.">
            <a:extLst>
              <a:ext uri="{FF2B5EF4-FFF2-40B4-BE49-F238E27FC236}">
                <a16:creationId xmlns:a16="http://schemas.microsoft.com/office/drawing/2014/main" id="{2F23C578-1D15-62AA-749B-1D4886A5F66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1238" y="3419611"/>
            <a:ext cx="7970762" cy="33449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74006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AB462E3-9EA0-5A16-DFC0-E567EA129B1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73" y="0"/>
            <a:ext cx="12173855" cy="6858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3A982AC-DFF4-5C0D-7449-64B220CB8116}"/>
              </a:ext>
            </a:extLst>
          </p:cNvPr>
          <p:cNvSpPr txBox="1"/>
          <p:nvPr/>
        </p:nvSpPr>
        <p:spPr>
          <a:xfrm>
            <a:off x="477762" y="126999"/>
            <a:ext cx="6625771" cy="7694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4400" b="1">
                <a:solidFill>
                  <a:srgbClr val="00B0F0"/>
                </a:solidFill>
                <a:latin typeface="Arial"/>
                <a:cs typeface="Arial"/>
              </a:rPr>
              <a:t>Marketing Activities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E57BEA4-F903-BA6E-CEDA-5C2DABA2133B}"/>
              </a:ext>
            </a:extLst>
          </p:cNvPr>
          <p:cNvSpPr txBox="1"/>
          <p:nvPr/>
        </p:nvSpPr>
        <p:spPr>
          <a:xfrm>
            <a:off x="7275285" y="2957286"/>
            <a:ext cx="27432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Calibri"/>
              <a:buChar char="-"/>
            </a:pPr>
            <a:r>
              <a:rPr lang="en-US" sz="2400">
                <a:solidFill>
                  <a:srgbClr val="00B0F0"/>
                </a:solidFill>
                <a:latin typeface="Arial"/>
                <a:cs typeface="Arial"/>
              </a:rPr>
              <a:t>Business cards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3980E54-B7DD-E7DE-203C-B0EF635EA49B}"/>
              </a:ext>
            </a:extLst>
          </p:cNvPr>
          <p:cNvSpPr txBox="1"/>
          <p:nvPr/>
        </p:nvSpPr>
        <p:spPr>
          <a:xfrm>
            <a:off x="7269238" y="3435047"/>
            <a:ext cx="27432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 algn="l">
              <a:buFont typeface="Calibri"/>
              <a:buChar char="-"/>
            </a:pPr>
            <a:r>
              <a:rPr lang="en-US" sz="2400">
                <a:solidFill>
                  <a:srgbClr val="00B0F0"/>
                </a:solidFill>
                <a:latin typeface="Arial"/>
                <a:cs typeface="Arial"/>
              </a:rPr>
              <a:t>Website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634DB43-A96A-4FE1-0F84-6455D34D19B4}"/>
              </a:ext>
            </a:extLst>
          </p:cNvPr>
          <p:cNvSpPr txBox="1"/>
          <p:nvPr/>
        </p:nvSpPr>
        <p:spPr>
          <a:xfrm>
            <a:off x="7275285" y="3894666"/>
            <a:ext cx="27432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 algn="l">
              <a:buFont typeface="Calibri"/>
              <a:buChar char="-"/>
            </a:pPr>
            <a:r>
              <a:rPr lang="en-US" sz="2400">
                <a:solidFill>
                  <a:srgbClr val="00B0F0"/>
                </a:solidFill>
                <a:latin typeface="Arial"/>
                <a:cs typeface="Arial"/>
              </a:rPr>
              <a:t>Strategy</a:t>
            </a:r>
          </a:p>
        </p:txBody>
      </p:sp>
    </p:spTree>
    <p:extLst>
      <p:ext uri="{BB962C8B-B14F-4D97-AF65-F5344CB8AC3E}">
        <p14:creationId xmlns:p14="http://schemas.microsoft.com/office/powerpoint/2010/main" val="13566131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27CAA2DF-F812-92C0-39F0-77298D9304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228" y="0"/>
            <a:ext cx="12237202" cy="6858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7AB63E7-46CE-6D03-72C6-36247FCA45D8}"/>
              </a:ext>
            </a:extLst>
          </p:cNvPr>
          <p:cNvSpPr txBox="1"/>
          <p:nvPr/>
        </p:nvSpPr>
        <p:spPr>
          <a:xfrm>
            <a:off x="6308486" y="3382"/>
            <a:ext cx="7005232" cy="7694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4400" b="1">
                <a:solidFill>
                  <a:srgbClr val="00B0F0"/>
                </a:solidFill>
                <a:latin typeface="Arial"/>
                <a:cs typeface="Arial"/>
              </a:rPr>
              <a:t>Our Business Cards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E3FD443-CFB0-D5E5-FF23-18E72C5D471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3781" y="3193296"/>
            <a:ext cx="4860979" cy="283489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11B710F-6CF5-5418-FDE9-3804660E3D0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09908" y="3190067"/>
            <a:ext cx="4951386" cy="28348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60286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EB32F98C-B6C9-CFC0-DAB7-31F195B0900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86" y="2341"/>
            <a:ext cx="12179085" cy="685532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4229739-778B-0613-56E2-0B5E3EDC2692}"/>
              </a:ext>
            </a:extLst>
          </p:cNvPr>
          <p:cNvSpPr txBox="1"/>
          <p:nvPr/>
        </p:nvSpPr>
        <p:spPr>
          <a:xfrm>
            <a:off x="8576960" y="4012953"/>
            <a:ext cx="3053165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 b="1">
                <a:solidFill>
                  <a:srgbClr val="00B0F0"/>
                </a:solidFill>
                <a:latin typeface="Arial"/>
                <a:cs typeface="Arial"/>
              </a:rPr>
              <a:t>Our Website</a:t>
            </a:r>
            <a:br>
              <a:rPr lang="en-US" sz="4400" b="1">
                <a:solidFill>
                  <a:srgbClr val="00B0F0"/>
                </a:solidFill>
                <a:latin typeface="Arial"/>
                <a:cs typeface="Arial"/>
              </a:rPr>
            </a:br>
            <a:r>
              <a:rPr lang="en-US" sz="2800">
                <a:solidFill>
                  <a:srgbClr val="00B0F0"/>
                </a:solidFill>
                <a:latin typeface="Arial"/>
                <a:cs typeface="Arial"/>
              </a:rPr>
              <a:t>Page 1</a:t>
            </a:r>
          </a:p>
        </p:txBody>
      </p:sp>
    </p:spTree>
    <p:extLst>
      <p:ext uri="{BB962C8B-B14F-4D97-AF65-F5344CB8AC3E}">
        <p14:creationId xmlns:p14="http://schemas.microsoft.com/office/powerpoint/2010/main" val="53995563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0F0F7A8-8006-93C4-589B-0AEB08C12A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3244"/>
            <a:ext cx="12192000" cy="686448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F4B44A8-4DF5-23C1-EE65-69FE9B3B413D}"/>
              </a:ext>
            </a:extLst>
          </p:cNvPr>
          <p:cNvSpPr txBox="1"/>
          <p:nvPr/>
        </p:nvSpPr>
        <p:spPr>
          <a:xfrm>
            <a:off x="9150047" y="1711476"/>
            <a:ext cx="2743200" cy="10772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 b="1">
                <a:solidFill>
                  <a:srgbClr val="00B0F0"/>
                </a:solidFill>
                <a:latin typeface="Arial"/>
                <a:cs typeface="Arial"/>
              </a:rPr>
              <a:t>Our Website</a:t>
            </a:r>
            <a:br>
              <a:rPr lang="en-US" sz="3200" b="1">
                <a:solidFill>
                  <a:srgbClr val="00B0F0"/>
                </a:solidFill>
                <a:latin typeface="Arial"/>
                <a:cs typeface="Arial"/>
              </a:rPr>
            </a:br>
            <a:r>
              <a:rPr lang="en-US" sz="3200" b="1">
                <a:solidFill>
                  <a:srgbClr val="00B0F0"/>
                </a:solidFill>
                <a:latin typeface="Arial"/>
                <a:cs typeface="Arial"/>
              </a:rPr>
              <a:t>Page 2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059559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4E78762-4EB8-D567-8FFB-D7FC46A849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72" y="0"/>
            <a:ext cx="12173856" cy="6858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097E8D6-0A9D-32F1-8C79-A9EE8A3A974D}"/>
              </a:ext>
            </a:extLst>
          </p:cNvPr>
          <p:cNvSpPr txBox="1"/>
          <p:nvPr/>
        </p:nvSpPr>
        <p:spPr>
          <a:xfrm>
            <a:off x="1421190" y="616857"/>
            <a:ext cx="6662056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4000" b="1">
                <a:solidFill>
                  <a:srgbClr val="00B0F0"/>
                </a:solidFill>
                <a:latin typeface="Arial"/>
                <a:cs typeface="Arial"/>
              </a:rPr>
              <a:t>Our Marketing Strategy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CF0C05D-9566-DB1E-4F34-4DFF081BB4A4}"/>
              </a:ext>
            </a:extLst>
          </p:cNvPr>
          <p:cNvSpPr txBox="1"/>
          <p:nvPr/>
        </p:nvSpPr>
        <p:spPr>
          <a:xfrm>
            <a:off x="991809" y="1481666"/>
            <a:ext cx="27432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 algn="l">
              <a:buFont typeface="Calibri"/>
              <a:buChar char="-"/>
            </a:pPr>
            <a:r>
              <a:rPr lang="en-US" sz="2400">
                <a:solidFill>
                  <a:srgbClr val="00B0F0"/>
                </a:solidFill>
                <a:latin typeface="Arial"/>
                <a:cs typeface="Arial"/>
              </a:rPr>
              <a:t>Collaboration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9DA0F53-4447-8A3A-2996-1995E549DE77}"/>
              </a:ext>
            </a:extLst>
          </p:cNvPr>
          <p:cNvSpPr txBox="1"/>
          <p:nvPr/>
        </p:nvSpPr>
        <p:spPr>
          <a:xfrm>
            <a:off x="997856" y="1953380"/>
            <a:ext cx="506548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Calibri"/>
              <a:buChar char="-"/>
            </a:pPr>
            <a:r>
              <a:rPr lang="en-US" sz="2400">
                <a:solidFill>
                  <a:srgbClr val="00B0F0"/>
                </a:solidFill>
                <a:latin typeface="Arial"/>
                <a:cs typeface="Arial"/>
              </a:rPr>
              <a:t>Instagram, Facebook advertising 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99DA0AB-369E-0643-2394-EF27F7633865}"/>
              </a:ext>
            </a:extLst>
          </p:cNvPr>
          <p:cNvSpPr txBox="1"/>
          <p:nvPr/>
        </p:nvSpPr>
        <p:spPr>
          <a:xfrm>
            <a:off x="997857" y="2419047"/>
            <a:ext cx="27432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Calibri"/>
              <a:buChar char="-"/>
            </a:pPr>
            <a:r>
              <a:rPr lang="en-US" sz="2400">
                <a:solidFill>
                  <a:srgbClr val="00B0F0"/>
                </a:solidFill>
                <a:latin typeface="Arial"/>
                <a:cs typeface="Arial"/>
              </a:rPr>
              <a:t>Regular posts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C971BDE-308A-C511-C528-BA713BF5ECFA}"/>
              </a:ext>
            </a:extLst>
          </p:cNvPr>
          <p:cNvSpPr txBox="1"/>
          <p:nvPr/>
        </p:nvSpPr>
        <p:spPr>
          <a:xfrm>
            <a:off x="997857" y="2872618"/>
            <a:ext cx="8198152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Calibri"/>
              <a:buChar char="-"/>
            </a:pPr>
            <a:r>
              <a:rPr lang="en-US" sz="2400">
                <a:solidFill>
                  <a:srgbClr val="00B0F0"/>
                </a:solidFill>
                <a:latin typeface="Arial"/>
                <a:cs typeface="Arial"/>
              </a:rPr>
              <a:t>Entertaining advertisements and posts before holidays</a:t>
            </a:r>
          </a:p>
        </p:txBody>
      </p:sp>
    </p:spTree>
    <p:extLst>
      <p:ext uri="{BB962C8B-B14F-4D97-AF65-F5344CB8AC3E}">
        <p14:creationId xmlns:p14="http://schemas.microsoft.com/office/powerpoint/2010/main" val="5336868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ue and purple light line&#10;&#10;AI-generated content may be incorrect.">
            <a:extLst>
              <a:ext uri="{FF2B5EF4-FFF2-40B4-BE49-F238E27FC236}">
                <a16:creationId xmlns:a16="http://schemas.microsoft.com/office/drawing/2014/main" id="{A83F1F44-9041-E739-98D6-E988E4F5F97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519" y="0"/>
            <a:ext cx="12185541" cy="6858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08CB671-4F5B-3829-347C-B43E64E3204D}"/>
              </a:ext>
            </a:extLst>
          </p:cNvPr>
          <p:cNvSpPr txBox="1"/>
          <p:nvPr/>
        </p:nvSpPr>
        <p:spPr>
          <a:xfrm>
            <a:off x="1376704" y="596254"/>
            <a:ext cx="5197097" cy="7694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400" b="1">
                <a:solidFill>
                  <a:srgbClr val="00B0F0"/>
                </a:solidFill>
                <a:latin typeface="Arial"/>
                <a:cs typeface="Arial"/>
              </a:rPr>
              <a:t>Video Advert</a:t>
            </a:r>
          </a:p>
        </p:txBody>
      </p:sp>
    </p:spTree>
    <p:extLst>
      <p:ext uri="{BB962C8B-B14F-4D97-AF65-F5344CB8AC3E}">
        <p14:creationId xmlns:p14="http://schemas.microsoft.com/office/powerpoint/2010/main" val="23115596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ack desk with blue lights&#10;&#10;AI-generated content may be incorrect.">
            <a:extLst>
              <a:ext uri="{FF2B5EF4-FFF2-40B4-BE49-F238E27FC236}">
                <a16:creationId xmlns:a16="http://schemas.microsoft.com/office/drawing/2014/main" id="{C99C1A5B-C30A-27BE-57EB-7A708E1802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48" y="0"/>
            <a:ext cx="12159006" cy="6858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CB626E6-9677-41DC-9E05-E85D45758FB4}"/>
              </a:ext>
            </a:extLst>
          </p:cNvPr>
          <p:cNvSpPr txBox="1"/>
          <p:nvPr/>
        </p:nvSpPr>
        <p:spPr>
          <a:xfrm>
            <a:off x="768047" y="151190"/>
            <a:ext cx="3589866" cy="7694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4400" b="1" dirty="0">
                <a:solidFill>
                  <a:srgbClr val="00B0F0"/>
                </a:solidFill>
                <a:latin typeface="Arial"/>
                <a:cs typeface="Arial"/>
              </a:rPr>
              <a:t>Reflection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51F1D46-B3BE-7607-25E4-7492C1F7B809}"/>
              </a:ext>
            </a:extLst>
          </p:cNvPr>
          <p:cNvSpPr txBox="1"/>
          <p:nvPr/>
        </p:nvSpPr>
        <p:spPr>
          <a:xfrm>
            <a:off x="768047" y="1711476"/>
            <a:ext cx="6867676" cy="45243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solidFill>
                  <a:srgbClr val="00B0F0"/>
                </a:solidFill>
                <a:latin typeface="Arial"/>
                <a:cs typeface="Arial"/>
              </a:rPr>
              <a:t>During the development of my business plan, I realised how challenging market research can be.  I learned how to design questionnaires and explore different ways of conducting surveys to understand public interests. I also learned how to create my own website, advertising materials, and product design. I developed a better understanding of the audience and how to present a business idea to them effectively. Additionally, I improved my ability to calculate finances for my business and </a:t>
            </a:r>
            <a:r>
              <a:rPr lang="en-GB" sz="2400">
                <a:solidFill>
                  <a:srgbClr val="00B0F0"/>
                </a:solidFill>
                <a:latin typeface="Arial"/>
                <a:cs typeface="Arial"/>
              </a:rPr>
              <a:t>learned about various funding options.</a:t>
            </a:r>
            <a:endParaRPr lang="en-GB" sz="2400" dirty="0">
              <a:solidFill>
                <a:srgbClr val="00B0F0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06631952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ack desk with a blue light on top&#10;&#10;AI-generated content may be incorrect.">
            <a:extLst>
              <a:ext uri="{FF2B5EF4-FFF2-40B4-BE49-F238E27FC236}">
                <a16:creationId xmlns:a16="http://schemas.microsoft.com/office/drawing/2014/main" id="{31747A01-6704-B6F4-1E0E-9E8AE4CDE6E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72" y="0"/>
            <a:ext cx="12210142" cy="6858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2FA2037-86EC-045A-17A4-ED0073ACBC3A}"/>
              </a:ext>
            </a:extLst>
          </p:cNvPr>
          <p:cNvSpPr txBox="1"/>
          <p:nvPr/>
        </p:nvSpPr>
        <p:spPr>
          <a:xfrm>
            <a:off x="302380" y="1923142"/>
            <a:ext cx="9310914" cy="45243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solidFill>
                  <a:srgbClr val="00B0F0"/>
                </a:solidFill>
                <a:latin typeface="Arial"/>
                <a:cs typeface="Arial"/>
              </a:rPr>
              <a:t>I identified several entrepreneurial qualities that I will need to develop in the future.</a:t>
            </a:r>
            <a:endParaRPr lang="en-GB" sz="2400" dirty="0">
              <a:solidFill>
                <a:srgbClr val="00B0F0"/>
              </a:solidFill>
              <a:latin typeface="Arial"/>
              <a:cs typeface="Arial"/>
            </a:endParaRPr>
          </a:p>
          <a:p>
            <a:pPr marL="285750" indent="-285750">
              <a:buFont typeface="Symbol"/>
              <a:buChar char="•"/>
            </a:pPr>
            <a:r>
              <a:rPr lang="en-GB" sz="2400" b="1">
                <a:solidFill>
                  <a:srgbClr val="00B0F0"/>
                </a:solidFill>
                <a:latin typeface="Arial"/>
                <a:cs typeface="Arial"/>
              </a:rPr>
              <a:t>Leadership skills.</a:t>
            </a:r>
            <a:r>
              <a:rPr lang="en-GB" sz="2400">
                <a:solidFill>
                  <a:srgbClr val="00B0F0"/>
                </a:solidFill>
                <a:latin typeface="Arial"/>
                <a:cs typeface="Arial"/>
              </a:rPr>
              <a:t> Instead of attempting to conduct everything online, I could have approached people on the street or at the university and invited them to complete the questionnaire.</a:t>
            </a:r>
            <a:endParaRPr lang="en-GB" sz="2400" dirty="0">
              <a:solidFill>
                <a:srgbClr val="00B0F0"/>
              </a:solidFill>
              <a:latin typeface="Arial"/>
              <a:cs typeface="Arial"/>
            </a:endParaRPr>
          </a:p>
          <a:p>
            <a:pPr marL="285750" indent="-285750">
              <a:buFont typeface="Symbol"/>
              <a:buChar char="•"/>
            </a:pPr>
            <a:r>
              <a:rPr lang="en-GB" sz="2400" b="1">
                <a:solidFill>
                  <a:srgbClr val="00B0F0"/>
                </a:solidFill>
                <a:latin typeface="Arial"/>
                <a:cs typeface="Arial"/>
              </a:rPr>
              <a:t>Resourcefulness.</a:t>
            </a:r>
            <a:r>
              <a:rPr lang="en-GB" sz="2400">
                <a:solidFill>
                  <a:srgbClr val="00B0F0"/>
                </a:solidFill>
                <a:latin typeface="Arial"/>
                <a:cs typeface="Arial"/>
              </a:rPr>
              <a:t> I mainly relied on Facebook and Reddit groups, but I could have explored additional ways to engage people.</a:t>
            </a:r>
            <a:endParaRPr lang="en-GB" sz="2400" dirty="0">
              <a:solidFill>
                <a:srgbClr val="00B0F0"/>
              </a:solidFill>
              <a:latin typeface="Arial"/>
              <a:cs typeface="Arial"/>
            </a:endParaRPr>
          </a:p>
          <a:p>
            <a:pPr marL="285750" indent="-285750">
              <a:buFont typeface="Symbol"/>
              <a:buChar char="•"/>
            </a:pPr>
            <a:r>
              <a:rPr lang="en-GB" sz="2400" b="1" dirty="0">
                <a:solidFill>
                  <a:srgbClr val="00B0F0"/>
                </a:solidFill>
                <a:latin typeface="Arial"/>
                <a:cs typeface="Arial"/>
              </a:rPr>
              <a:t>Objectivity of judgement.</a:t>
            </a:r>
            <a:r>
              <a:rPr lang="en-GB" sz="2400" dirty="0">
                <a:solidFill>
                  <a:srgbClr val="00B0F0"/>
                </a:solidFill>
                <a:latin typeface="Arial"/>
                <a:cs typeface="Arial"/>
              </a:rPr>
              <a:t> I was overly confident in my idea and did not take into account all factors, such as the mentality and habits of the population, their interests, and their daily routines.</a:t>
            </a:r>
          </a:p>
          <a:p>
            <a:pPr algn="l"/>
            <a:endParaRPr lang="en-GB" sz="2400" dirty="0">
              <a:solidFill>
                <a:srgbClr val="00B0F0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57366611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ue and purple light line&#10;&#10;AI-generated content may be incorrect.">
            <a:extLst>
              <a:ext uri="{FF2B5EF4-FFF2-40B4-BE49-F238E27FC236}">
                <a16:creationId xmlns:a16="http://schemas.microsoft.com/office/drawing/2014/main" id="{F965CB19-8DDF-5CF8-FEFC-B763A21C5F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72" y="0"/>
            <a:ext cx="12185951" cy="6858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24B2422-895B-2D58-34C7-92D0588511F2}"/>
              </a:ext>
            </a:extLst>
          </p:cNvPr>
          <p:cNvSpPr txBox="1"/>
          <p:nvPr/>
        </p:nvSpPr>
        <p:spPr>
          <a:xfrm>
            <a:off x="2400904" y="598714"/>
            <a:ext cx="8331199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000" b="1">
                <a:solidFill>
                  <a:srgbClr val="00B0F0"/>
                </a:solidFill>
                <a:latin typeface="Arial"/>
                <a:cs typeface="Arial"/>
              </a:rPr>
              <a:t>Thank you for your attention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F6AC399-AC43-B1ED-0412-56BB0E15456B}"/>
              </a:ext>
            </a:extLst>
          </p:cNvPr>
          <p:cNvSpPr txBox="1"/>
          <p:nvPr/>
        </p:nvSpPr>
        <p:spPr>
          <a:xfrm>
            <a:off x="1820334" y="2763761"/>
            <a:ext cx="8548913" cy="13234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8000" b="1">
                <a:solidFill>
                  <a:srgbClr val="00B0F0"/>
                </a:solidFill>
                <a:latin typeface="Arial"/>
                <a:cs typeface="Arial"/>
              </a:rPr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688806000"/>
      </p:ext>
    </p:extLst>
  </p:cSld>
  <p:clrMapOvr>
    <a:masterClrMapping/>
  </p:clrMapOvr>
</p:sld>
</file>

<file path=ppt/theme/theme1.xml><?xml version="1.0" encoding="utf-8"?>
<a:theme xmlns:a="http://schemas.openxmlformats.org/drawingml/2006/main" name="LinesVTI">
  <a:themeElements>
    <a:clrScheme name="Lines">
      <a:dk1>
        <a:sysClr val="windowText" lastClr="000000"/>
      </a:dk1>
      <a:lt1>
        <a:sysClr val="window" lastClr="FFFFFF"/>
      </a:lt1>
      <a:dk2>
        <a:srgbClr val="592F34"/>
      </a:dk2>
      <a:lt2>
        <a:srgbClr val="F8EFE3"/>
      </a:lt2>
      <a:accent1>
        <a:srgbClr val="5B8E96"/>
      </a:accent1>
      <a:accent2>
        <a:srgbClr val="B09BA2"/>
      </a:accent2>
      <a:accent3>
        <a:srgbClr val="E3835D"/>
      </a:accent3>
      <a:accent4>
        <a:srgbClr val="7B99DB"/>
      </a:accent4>
      <a:accent5>
        <a:srgbClr val="D09245"/>
      </a:accent5>
      <a:accent6>
        <a:srgbClr val="96A82C"/>
      </a:accent6>
      <a:hlink>
        <a:srgbClr val="5B8E96"/>
      </a:hlink>
      <a:folHlink>
        <a:srgbClr val="B5826E"/>
      </a:folHlink>
    </a:clrScheme>
    <a:fontScheme name="NH Grotesk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LinesVTI" id="{6E3869FE-86F4-49DA-A8B9-3320C89167F7}" vid="{3A76BC48-4881-4AE8-821D-8B9CC9A080F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16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LinesVTI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34</cp:revision>
  <dcterms:created xsi:type="dcterms:W3CDTF">2025-11-30T21:59:53Z</dcterms:created>
  <dcterms:modified xsi:type="dcterms:W3CDTF">2025-12-01T06:57:16Z</dcterms:modified>
</cp:coreProperties>
</file>