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74" r:id="rId9"/>
    <p:sldId id="263" r:id="rId10"/>
    <p:sldId id="266" r:id="rId11"/>
    <p:sldId id="267" r:id="rId12"/>
    <p:sldId id="268" r:id="rId13"/>
    <p:sldId id="269" r:id="rId14"/>
    <p:sldId id="270" r:id="rId15"/>
    <p:sldId id="271" r:id="rId16"/>
    <p:sldId id="272" r:id="rId17"/>
    <p:sldId id="264" r:id="rId18"/>
    <p:sldId id="273"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AED145-7E73-4464-A523-DFD3C6E6B7DB}" v="27" dt="2026-03-17T13:01:56.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ret Manna" userId="d26650347c999d35" providerId="LiveId" clId="{69672E6B-A583-4A5C-87B1-4F05E44ABBF7}"/>
    <pc:docChg chg="undo custSel addSld delSld modSld sldOrd">
      <pc:chgData name="Simret Manna" userId="d26650347c999d35" providerId="LiveId" clId="{69672E6B-A583-4A5C-87B1-4F05E44ABBF7}" dt="2026-03-17T13:04:03.069" v="576" actId="20577"/>
      <pc:docMkLst>
        <pc:docMk/>
      </pc:docMkLst>
      <pc:sldChg chg="modSp mod">
        <pc:chgData name="Simret Manna" userId="d26650347c999d35" providerId="LiveId" clId="{69672E6B-A583-4A5C-87B1-4F05E44ABBF7}" dt="2026-03-16T11:56:27.392" v="9" actId="20577"/>
        <pc:sldMkLst>
          <pc:docMk/>
          <pc:sldMk cId="3300873398" sldId="256"/>
        </pc:sldMkLst>
        <pc:graphicFrameChg chg="modGraphic">
          <ac:chgData name="Simret Manna" userId="d26650347c999d35" providerId="LiveId" clId="{69672E6B-A583-4A5C-87B1-4F05E44ABBF7}" dt="2026-03-16T11:56:27.392" v="9" actId="20577"/>
          <ac:graphicFrameMkLst>
            <pc:docMk/>
            <pc:sldMk cId="3300873398" sldId="256"/>
            <ac:graphicFrameMk id="40" creationId="{36B65330-480F-CBE4-B5EA-1EADD5462E54}"/>
          </ac:graphicFrameMkLst>
        </pc:graphicFrameChg>
      </pc:sldChg>
      <pc:sldChg chg="addSp delSp modSp mod modClrScheme delDesignElem chgLayout">
        <pc:chgData name="Simret Manna" userId="d26650347c999d35" providerId="LiveId" clId="{69672E6B-A583-4A5C-87B1-4F05E44ABBF7}" dt="2026-03-17T12:54:24.179" v="525" actId="26606"/>
        <pc:sldMkLst>
          <pc:docMk/>
          <pc:sldMk cId="2477303657" sldId="257"/>
        </pc:sldMkLst>
        <pc:spChg chg="add mod ord">
          <ac:chgData name="Simret Manna" userId="d26650347c999d35" providerId="LiveId" clId="{69672E6B-A583-4A5C-87B1-4F05E44ABBF7}" dt="2026-03-17T12:54:24.179" v="525" actId="26606"/>
          <ac:spMkLst>
            <pc:docMk/>
            <pc:sldMk cId="2477303657" sldId="257"/>
            <ac:spMk id="3" creationId="{D06968C3-FCED-E790-4E5C-E2BC914DCB55}"/>
          </ac:spMkLst>
        </pc:spChg>
        <pc:spChg chg="mod">
          <ac:chgData name="Simret Manna" userId="d26650347c999d35" providerId="LiveId" clId="{69672E6B-A583-4A5C-87B1-4F05E44ABBF7}" dt="2026-03-17T12:54:24.179" v="525" actId="26606"/>
          <ac:spMkLst>
            <pc:docMk/>
            <pc:sldMk cId="2477303657" sldId="257"/>
            <ac:spMk id="4" creationId="{2F5C8BEB-7BEC-9697-FD43-3EFF70338A76}"/>
          </ac:spMkLst>
        </pc:spChg>
        <pc:spChg chg="add">
          <ac:chgData name="Simret Manna" userId="d26650347c999d35" providerId="LiveId" clId="{69672E6B-A583-4A5C-87B1-4F05E44ABBF7}" dt="2026-03-17T12:54:24.179" v="525" actId="26606"/>
          <ac:spMkLst>
            <pc:docMk/>
            <pc:sldMk cId="2477303657" sldId="257"/>
            <ac:spMk id="6" creationId="{84ECDE7A-6944-466D-8FFE-149A29BA6BAE}"/>
          </ac:spMkLst>
        </pc:spChg>
        <pc:spChg chg="add">
          <ac:chgData name="Simret Manna" userId="d26650347c999d35" providerId="LiveId" clId="{69672E6B-A583-4A5C-87B1-4F05E44ABBF7}" dt="2026-03-17T12:54:24.179" v="525" actId="26606"/>
          <ac:spMkLst>
            <pc:docMk/>
            <pc:sldMk cId="2477303657" sldId="257"/>
            <ac:spMk id="7" creationId="{B3420082-9415-44EC-802E-C77D71D59C57}"/>
          </ac:spMkLst>
        </pc:spChg>
        <pc:spChg chg="del">
          <ac:chgData name="Simret Manna" userId="d26650347c999d35" providerId="LiveId" clId="{69672E6B-A583-4A5C-87B1-4F05E44ABBF7}" dt="2026-03-17T12:53:38.553" v="523" actId="700"/>
          <ac:spMkLst>
            <pc:docMk/>
            <pc:sldMk cId="2477303657" sldId="257"/>
            <ac:spMk id="9" creationId="{95199994-21AE-49A2-BA0D-12E295989A9A}"/>
          </ac:spMkLst>
        </pc:spChg>
        <pc:spChg chg="del">
          <ac:chgData name="Simret Manna" userId="d26650347c999d35" providerId="LiveId" clId="{69672E6B-A583-4A5C-87B1-4F05E44ABBF7}" dt="2026-03-17T12:53:38.553" v="523" actId="700"/>
          <ac:spMkLst>
            <pc:docMk/>
            <pc:sldMk cId="2477303657" sldId="257"/>
            <ac:spMk id="11" creationId="{A2C34835-4F79-4934-B151-D68E79764C72}"/>
          </ac:spMkLst>
        </pc:spChg>
        <pc:spChg chg="add">
          <ac:chgData name="Simret Manna" userId="d26650347c999d35" providerId="LiveId" clId="{69672E6B-A583-4A5C-87B1-4F05E44ABBF7}" dt="2026-03-17T12:54:24.179" v="525" actId="26606"/>
          <ac:spMkLst>
            <pc:docMk/>
            <pc:sldMk cId="2477303657" sldId="257"/>
            <ac:spMk id="13" creationId="{55A52C45-1FCB-4636-A80F-2849B8226C01}"/>
          </ac:spMkLst>
        </pc:spChg>
        <pc:spChg chg="add">
          <ac:chgData name="Simret Manna" userId="d26650347c999d35" providerId="LiveId" clId="{69672E6B-A583-4A5C-87B1-4F05E44ABBF7}" dt="2026-03-17T12:54:24.179" v="525" actId="26606"/>
          <ac:spMkLst>
            <pc:docMk/>
            <pc:sldMk cId="2477303657" sldId="257"/>
            <ac:spMk id="15" creationId="{768EB4DD-3704-43AD-92B3-C4E0C6EA92CB}"/>
          </ac:spMkLst>
        </pc:spChg>
        <pc:picChg chg="mod">
          <ac:chgData name="Simret Manna" userId="d26650347c999d35" providerId="LiveId" clId="{69672E6B-A583-4A5C-87B1-4F05E44ABBF7}" dt="2026-03-17T12:54:24.179" v="525" actId="26606"/>
          <ac:picMkLst>
            <pc:docMk/>
            <pc:sldMk cId="2477303657" sldId="257"/>
            <ac:picMk id="2" creationId="{ADAD6402-9AD0-3F2D-2878-7DD0C2F7CC24}"/>
          </ac:picMkLst>
        </pc:picChg>
      </pc:sldChg>
      <pc:sldChg chg="addSp delSp modSp mod">
        <pc:chgData name="Simret Manna" userId="d26650347c999d35" providerId="LiveId" clId="{69672E6B-A583-4A5C-87B1-4F05E44ABBF7}" dt="2026-03-16T11:59:18.348" v="20" actId="313"/>
        <pc:sldMkLst>
          <pc:docMk/>
          <pc:sldMk cId="871388480" sldId="258"/>
        </pc:sldMkLst>
        <pc:spChg chg="mod">
          <ac:chgData name="Simret Manna" userId="d26650347c999d35" providerId="LiveId" clId="{69672E6B-A583-4A5C-87B1-4F05E44ABBF7}" dt="2026-03-16T11:57:14.464" v="14" actId="26606"/>
          <ac:spMkLst>
            <pc:docMk/>
            <pc:sldMk cId="871388480" sldId="258"/>
            <ac:spMk id="6" creationId="{2DDBA4A4-68CE-27F3-5FC3-EAF7E90BD27B}"/>
          </ac:spMkLst>
        </pc:spChg>
        <pc:spChg chg="add del">
          <ac:chgData name="Simret Manna" userId="d26650347c999d35" providerId="LiveId" clId="{69672E6B-A583-4A5C-87B1-4F05E44ABBF7}" dt="2026-03-16T11:57:14.464" v="14" actId="26606"/>
          <ac:spMkLst>
            <pc:docMk/>
            <pc:sldMk cId="871388480" sldId="258"/>
            <ac:spMk id="37" creationId="{AE2B703B-46F9-481A-A605-82E2A828C4FA}"/>
          </ac:spMkLst>
        </pc:spChg>
        <pc:spChg chg="add del">
          <ac:chgData name="Simret Manna" userId="d26650347c999d35" providerId="LiveId" clId="{69672E6B-A583-4A5C-87B1-4F05E44ABBF7}" dt="2026-03-16T11:57:14.464" v="14" actId="26606"/>
          <ac:spMkLst>
            <pc:docMk/>
            <pc:sldMk cId="871388480" sldId="258"/>
            <ac:spMk id="38" creationId="{F13BE4D7-0C3D-4906-B230-A1C5B4665CCF}"/>
          </ac:spMkLst>
        </pc:spChg>
        <pc:spChg chg="add del">
          <ac:chgData name="Simret Manna" userId="d26650347c999d35" providerId="LiveId" clId="{69672E6B-A583-4A5C-87B1-4F05E44ABBF7}" dt="2026-03-16T11:56:59.767" v="11" actId="26606"/>
          <ac:spMkLst>
            <pc:docMk/>
            <pc:sldMk cId="871388480" sldId="258"/>
            <ac:spMk id="44" creationId="{53B021B3-DE93-4AB7-8A18-CF5F1CED88B8}"/>
          </ac:spMkLst>
        </pc:spChg>
        <pc:spChg chg="add del">
          <ac:chgData name="Simret Manna" userId="d26650347c999d35" providerId="LiveId" clId="{69672E6B-A583-4A5C-87B1-4F05E44ABBF7}" dt="2026-03-16T11:56:59.767" v="11" actId="26606"/>
          <ac:spMkLst>
            <pc:docMk/>
            <pc:sldMk cId="871388480" sldId="258"/>
            <ac:spMk id="46" creationId="{52D502E5-F6B4-4D58-B4AE-FC466FF15EE8}"/>
          </ac:spMkLst>
        </pc:spChg>
        <pc:spChg chg="add del">
          <ac:chgData name="Simret Manna" userId="d26650347c999d35" providerId="LiveId" clId="{69672E6B-A583-4A5C-87B1-4F05E44ABBF7}" dt="2026-03-16T11:56:59.767" v="11" actId="26606"/>
          <ac:spMkLst>
            <pc:docMk/>
            <pc:sldMk cId="871388480" sldId="258"/>
            <ac:spMk id="48" creationId="{9DECDBF4-02B6-4BB4-B65B-B8107AD6A9E8}"/>
          </ac:spMkLst>
        </pc:spChg>
        <pc:spChg chg="add del">
          <ac:chgData name="Simret Manna" userId="d26650347c999d35" providerId="LiveId" clId="{69672E6B-A583-4A5C-87B1-4F05E44ABBF7}" dt="2026-03-16T11:57:14.422" v="13" actId="26606"/>
          <ac:spMkLst>
            <pc:docMk/>
            <pc:sldMk cId="871388480" sldId="258"/>
            <ac:spMk id="50" creationId="{6C4028FD-8BAA-4A19-BFDE-594D991B7552}"/>
          </ac:spMkLst>
        </pc:spChg>
        <pc:spChg chg="add">
          <ac:chgData name="Simret Manna" userId="d26650347c999d35" providerId="LiveId" clId="{69672E6B-A583-4A5C-87B1-4F05E44ABBF7}" dt="2026-03-16T11:57:14.464" v="14" actId="26606"/>
          <ac:spMkLst>
            <pc:docMk/>
            <pc:sldMk cId="871388480" sldId="258"/>
            <ac:spMk id="52" creationId="{955A2079-FA98-4876-80F0-72364A7D2EA4}"/>
          </ac:spMkLst>
        </pc:spChg>
        <pc:graphicFrameChg chg="mod modGraphic">
          <ac:chgData name="Simret Manna" userId="d26650347c999d35" providerId="LiveId" clId="{69672E6B-A583-4A5C-87B1-4F05E44ABBF7}" dt="2026-03-16T11:59:18.348" v="20" actId="313"/>
          <ac:graphicFrameMkLst>
            <pc:docMk/>
            <pc:sldMk cId="871388480" sldId="258"/>
            <ac:graphicFrameMk id="39" creationId="{384895F4-20CD-BFCD-E554-D55E437962D9}"/>
          </ac:graphicFrameMkLst>
        </pc:graphicFrameChg>
      </pc:sldChg>
      <pc:sldChg chg="addSp delSp modSp mod modClrScheme delDesignElem chgLayout">
        <pc:chgData name="Simret Manna" userId="d26650347c999d35" providerId="LiveId" clId="{69672E6B-A583-4A5C-87B1-4F05E44ABBF7}" dt="2026-03-17T12:55:23.997" v="530" actId="26606"/>
        <pc:sldMkLst>
          <pc:docMk/>
          <pc:sldMk cId="1703105638" sldId="259"/>
        </pc:sldMkLst>
        <pc:spChg chg="add mod ord">
          <ac:chgData name="Simret Manna" userId="d26650347c999d35" providerId="LiveId" clId="{69672E6B-A583-4A5C-87B1-4F05E44ABBF7}" dt="2026-03-17T12:55:23.997" v="530" actId="26606"/>
          <ac:spMkLst>
            <pc:docMk/>
            <pc:sldMk cId="1703105638" sldId="259"/>
            <ac:spMk id="3" creationId="{6933D454-4AE0-EDA3-4B58-6E92BFE06E7F}"/>
          </ac:spMkLst>
        </pc:spChg>
        <pc:spChg chg="mod">
          <ac:chgData name="Simret Manna" userId="d26650347c999d35" providerId="LiveId" clId="{69672E6B-A583-4A5C-87B1-4F05E44ABBF7}" dt="2026-03-17T12:55:23.997" v="530" actId="26606"/>
          <ac:spMkLst>
            <pc:docMk/>
            <pc:sldMk cId="1703105638" sldId="259"/>
            <ac:spMk id="4" creationId="{5FA0C53E-7BFC-5873-2FFF-E83EE5799EB4}"/>
          </ac:spMkLst>
        </pc:spChg>
        <pc:spChg chg="add">
          <ac:chgData name="Simret Manna" userId="d26650347c999d35" providerId="LiveId" clId="{69672E6B-A583-4A5C-87B1-4F05E44ABBF7}" dt="2026-03-17T12:55:23.997" v="530" actId="26606"/>
          <ac:spMkLst>
            <pc:docMk/>
            <pc:sldMk cId="1703105638" sldId="259"/>
            <ac:spMk id="9" creationId="{84ECDE7A-6944-466D-8FFE-149A29BA6BAE}"/>
          </ac:spMkLst>
        </pc:spChg>
        <pc:spChg chg="add">
          <ac:chgData name="Simret Manna" userId="d26650347c999d35" providerId="LiveId" clId="{69672E6B-A583-4A5C-87B1-4F05E44ABBF7}" dt="2026-03-17T12:55:23.997" v="530" actId="26606"/>
          <ac:spMkLst>
            <pc:docMk/>
            <pc:sldMk cId="1703105638" sldId="259"/>
            <ac:spMk id="11" creationId="{B3420082-9415-44EC-802E-C77D71D59C57}"/>
          </ac:spMkLst>
        </pc:spChg>
        <pc:spChg chg="add">
          <ac:chgData name="Simret Manna" userId="d26650347c999d35" providerId="LiveId" clId="{69672E6B-A583-4A5C-87B1-4F05E44ABBF7}" dt="2026-03-17T12:55:23.997" v="530" actId="26606"/>
          <ac:spMkLst>
            <pc:docMk/>
            <pc:sldMk cId="1703105638" sldId="259"/>
            <ac:spMk id="13" creationId="{55A52C45-1FCB-4636-A80F-2849B8226C01}"/>
          </ac:spMkLst>
        </pc:spChg>
        <pc:spChg chg="add">
          <ac:chgData name="Simret Manna" userId="d26650347c999d35" providerId="LiveId" clId="{69672E6B-A583-4A5C-87B1-4F05E44ABBF7}" dt="2026-03-17T12:55:23.997" v="530" actId="26606"/>
          <ac:spMkLst>
            <pc:docMk/>
            <pc:sldMk cId="1703105638" sldId="259"/>
            <ac:spMk id="15" creationId="{768EB4DD-3704-43AD-92B3-C4E0C6EA92CB}"/>
          </ac:spMkLst>
        </pc:spChg>
        <pc:spChg chg="del">
          <ac:chgData name="Simret Manna" userId="d26650347c999d35" providerId="LiveId" clId="{69672E6B-A583-4A5C-87B1-4F05E44ABBF7}" dt="2026-03-17T12:54:37.354" v="526" actId="700"/>
          <ac:spMkLst>
            <pc:docMk/>
            <pc:sldMk cId="1703105638" sldId="259"/>
            <ac:spMk id="19" creationId="{95199994-21AE-49A2-BA0D-12E295989A9A}"/>
          </ac:spMkLst>
        </pc:spChg>
        <pc:spChg chg="del">
          <ac:chgData name="Simret Manna" userId="d26650347c999d35" providerId="LiveId" clId="{69672E6B-A583-4A5C-87B1-4F05E44ABBF7}" dt="2026-03-17T12:54:37.354" v="526" actId="700"/>
          <ac:spMkLst>
            <pc:docMk/>
            <pc:sldMk cId="1703105638" sldId="259"/>
            <ac:spMk id="20" creationId="{A2C34835-4F79-4934-B151-D68E79764C72}"/>
          </ac:spMkLst>
        </pc:spChg>
        <pc:picChg chg="mod">
          <ac:chgData name="Simret Manna" userId="d26650347c999d35" providerId="LiveId" clId="{69672E6B-A583-4A5C-87B1-4F05E44ABBF7}" dt="2026-03-17T12:55:23.997" v="530" actId="26606"/>
          <ac:picMkLst>
            <pc:docMk/>
            <pc:sldMk cId="1703105638" sldId="259"/>
            <ac:picMk id="2" creationId="{F528D771-5876-631D-7AAA-46F993AA7B10}"/>
          </ac:picMkLst>
        </pc:picChg>
      </pc:sldChg>
      <pc:sldChg chg="addSp delSp modSp mod modClrScheme delDesignElem chgLayout">
        <pc:chgData name="Simret Manna" userId="d26650347c999d35" providerId="LiveId" clId="{69672E6B-A583-4A5C-87B1-4F05E44ABBF7}" dt="2026-03-17T12:56:31.183" v="543" actId="2711"/>
        <pc:sldMkLst>
          <pc:docMk/>
          <pc:sldMk cId="1451444170" sldId="260"/>
        </pc:sldMkLst>
        <pc:spChg chg="add mod ord">
          <ac:chgData name="Simret Manna" userId="d26650347c999d35" providerId="LiveId" clId="{69672E6B-A583-4A5C-87B1-4F05E44ABBF7}" dt="2026-03-17T12:56:31.183" v="543" actId="2711"/>
          <ac:spMkLst>
            <pc:docMk/>
            <pc:sldMk cId="1451444170" sldId="260"/>
            <ac:spMk id="3" creationId="{9982623A-E74C-13A7-60D3-C48D51AE495D}"/>
          </ac:spMkLst>
        </pc:spChg>
        <pc:spChg chg="mod">
          <ac:chgData name="Simret Manna" userId="d26650347c999d35" providerId="LiveId" clId="{69672E6B-A583-4A5C-87B1-4F05E44ABBF7}" dt="2026-03-17T12:56:20.474" v="534" actId="26606"/>
          <ac:spMkLst>
            <pc:docMk/>
            <pc:sldMk cId="1451444170" sldId="260"/>
            <ac:spMk id="4" creationId="{86E8B88D-4CE5-1DE6-6137-BEDEEC25E877}"/>
          </ac:spMkLst>
        </pc:spChg>
        <pc:spChg chg="add">
          <ac:chgData name="Simret Manna" userId="d26650347c999d35" providerId="LiveId" clId="{69672E6B-A583-4A5C-87B1-4F05E44ABBF7}" dt="2026-03-17T12:56:20.474" v="534" actId="26606"/>
          <ac:spMkLst>
            <pc:docMk/>
            <pc:sldMk cId="1451444170" sldId="260"/>
            <ac:spMk id="6" creationId="{84ECDE7A-6944-466D-8FFE-149A29BA6BAE}"/>
          </ac:spMkLst>
        </pc:spChg>
        <pc:spChg chg="add">
          <ac:chgData name="Simret Manna" userId="d26650347c999d35" providerId="LiveId" clId="{69672E6B-A583-4A5C-87B1-4F05E44ABBF7}" dt="2026-03-17T12:56:20.474" v="534" actId="26606"/>
          <ac:spMkLst>
            <pc:docMk/>
            <pc:sldMk cId="1451444170" sldId="260"/>
            <ac:spMk id="7" creationId="{B3420082-9415-44EC-802E-C77D71D59C57}"/>
          </ac:spMkLst>
        </pc:spChg>
        <pc:spChg chg="add">
          <ac:chgData name="Simret Manna" userId="d26650347c999d35" providerId="LiveId" clId="{69672E6B-A583-4A5C-87B1-4F05E44ABBF7}" dt="2026-03-17T12:56:20.474" v="534" actId="26606"/>
          <ac:spMkLst>
            <pc:docMk/>
            <pc:sldMk cId="1451444170" sldId="260"/>
            <ac:spMk id="8" creationId="{55A52C45-1FCB-4636-A80F-2849B8226C01}"/>
          </ac:spMkLst>
        </pc:spChg>
        <pc:spChg chg="del">
          <ac:chgData name="Simret Manna" userId="d26650347c999d35" providerId="LiveId" clId="{69672E6B-A583-4A5C-87B1-4F05E44ABBF7}" dt="2026-03-17T12:55:36.789" v="531" actId="700"/>
          <ac:spMkLst>
            <pc:docMk/>
            <pc:sldMk cId="1451444170" sldId="260"/>
            <ac:spMk id="9" creationId="{2EB492CD-616E-47F8-933B-5E2D952A0593}"/>
          </ac:spMkLst>
        </pc:spChg>
        <pc:spChg chg="del">
          <ac:chgData name="Simret Manna" userId="d26650347c999d35" providerId="LiveId" clId="{69672E6B-A583-4A5C-87B1-4F05E44ABBF7}" dt="2026-03-17T12:55:36.789" v="531" actId="700"/>
          <ac:spMkLst>
            <pc:docMk/>
            <pc:sldMk cId="1451444170" sldId="260"/>
            <ac:spMk id="11" creationId="{59383CF9-23B5-4335-9B21-1791C4CF1C75}"/>
          </ac:spMkLst>
        </pc:spChg>
        <pc:spChg chg="del">
          <ac:chgData name="Simret Manna" userId="d26650347c999d35" providerId="LiveId" clId="{69672E6B-A583-4A5C-87B1-4F05E44ABBF7}" dt="2026-03-17T12:55:36.789" v="531" actId="700"/>
          <ac:spMkLst>
            <pc:docMk/>
            <pc:sldMk cId="1451444170" sldId="260"/>
            <ac:spMk id="13" creationId="{0007FE00-9498-4706-B255-6437B0252C02}"/>
          </ac:spMkLst>
        </pc:spChg>
        <pc:spChg chg="add">
          <ac:chgData name="Simret Manna" userId="d26650347c999d35" providerId="LiveId" clId="{69672E6B-A583-4A5C-87B1-4F05E44ABBF7}" dt="2026-03-17T12:56:20.474" v="534" actId="26606"/>
          <ac:spMkLst>
            <pc:docMk/>
            <pc:sldMk cId="1451444170" sldId="260"/>
            <ac:spMk id="15" creationId="{768EB4DD-3704-43AD-92B3-C4E0C6EA92CB}"/>
          </ac:spMkLst>
        </pc:spChg>
        <pc:picChg chg="mod">
          <ac:chgData name="Simret Manna" userId="d26650347c999d35" providerId="LiveId" clId="{69672E6B-A583-4A5C-87B1-4F05E44ABBF7}" dt="2026-03-17T12:56:20.474" v="534" actId="26606"/>
          <ac:picMkLst>
            <pc:docMk/>
            <pc:sldMk cId="1451444170" sldId="260"/>
            <ac:picMk id="2" creationId="{38A2EC53-0729-BA0B-695D-7E65C62A82D6}"/>
          </ac:picMkLst>
        </pc:picChg>
      </pc:sldChg>
      <pc:sldChg chg="addSp delSp modSp mod modClrScheme delDesignElem chgLayout">
        <pc:chgData name="Simret Manna" userId="d26650347c999d35" providerId="LiveId" clId="{69672E6B-A583-4A5C-87B1-4F05E44ABBF7}" dt="2026-03-17T13:00:25.031" v="551" actId="26606"/>
        <pc:sldMkLst>
          <pc:docMk/>
          <pc:sldMk cId="1182891082" sldId="262"/>
        </pc:sldMkLst>
        <pc:spChg chg="add mod ord">
          <ac:chgData name="Simret Manna" userId="d26650347c999d35" providerId="LiveId" clId="{69672E6B-A583-4A5C-87B1-4F05E44ABBF7}" dt="2026-03-17T13:00:25.031" v="551" actId="26606"/>
          <ac:spMkLst>
            <pc:docMk/>
            <pc:sldMk cId="1182891082" sldId="262"/>
            <ac:spMk id="3" creationId="{6A7B61B2-72A8-0EBB-E21A-3E41439E5A5A}"/>
          </ac:spMkLst>
        </pc:spChg>
        <pc:spChg chg="mod">
          <ac:chgData name="Simret Manna" userId="d26650347c999d35" providerId="LiveId" clId="{69672E6B-A583-4A5C-87B1-4F05E44ABBF7}" dt="2026-03-17T13:00:25.031" v="551" actId="26606"/>
          <ac:spMkLst>
            <pc:docMk/>
            <pc:sldMk cId="1182891082" sldId="262"/>
            <ac:spMk id="4" creationId="{1154C235-D4E1-C974-DD27-7EF2662DC4F7}"/>
          </ac:spMkLst>
        </pc:spChg>
        <pc:spChg chg="add del">
          <ac:chgData name="Simret Manna" userId="d26650347c999d35" providerId="LiveId" clId="{69672E6B-A583-4A5C-87B1-4F05E44ABBF7}" dt="2026-03-17T13:00:24.038" v="548" actId="26606"/>
          <ac:spMkLst>
            <pc:docMk/>
            <pc:sldMk cId="1182891082" sldId="262"/>
            <ac:spMk id="6" creationId="{84ECDE7A-6944-466D-8FFE-149A29BA6BAE}"/>
          </ac:spMkLst>
        </pc:spChg>
        <pc:spChg chg="add del">
          <ac:chgData name="Simret Manna" userId="d26650347c999d35" providerId="LiveId" clId="{69672E6B-A583-4A5C-87B1-4F05E44ABBF7}" dt="2026-03-17T13:00:24.038" v="548" actId="26606"/>
          <ac:spMkLst>
            <pc:docMk/>
            <pc:sldMk cId="1182891082" sldId="262"/>
            <ac:spMk id="7" creationId="{B3420082-9415-44EC-802E-C77D71D59C57}"/>
          </ac:spMkLst>
        </pc:spChg>
        <pc:spChg chg="del">
          <ac:chgData name="Simret Manna" userId="d26650347c999d35" providerId="LiveId" clId="{69672E6B-A583-4A5C-87B1-4F05E44ABBF7}" dt="2026-03-17T12:59:59.926" v="544" actId="700"/>
          <ac:spMkLst>
            <pc:docMk/>
            <pc:sldMk cId="1182891082" sldId="262"/>
            <ac:spMk id="9" creationId="{95199994-21AE-49A2-BA0D-12E295989A9A}"/>
          </ac:spMkLst>
        </pc:spChg>
        <pc:spChg chg="del">
          <ac:chgData name="Simret Manna" userId="d26650347c999d35" providerId="LiveId" clId="{69672E6B-A583-4A5C-87B1-4F05E44ABBF7}" dt="2026-03-17T12:59:59.926" v="544" actId="700"/>
          <ac:spMkLst>
            <pc:docMk/>
            <pc:sldMk cId="1182891082" sldId="262"/>
            <ac:spMk id="11" creationId="{A2C34835-4F79-4934-B151-D68E79764C72}"/>
          </ac:spMkLst>
        </pc:spChg>
        <pc:spChg chg="add del">
          <ac:chgData name="Simret Manna" userId="d26650347c999d35" providerId="LiveId" clId="{69672E6B-A583-4A5C-87B1-4F05E44ABBF7}" dt="2026-03-17T13:00:24.038" v="548" actId="26606"/>
          <ac:spMkLst>
            <pc:docMk/>
            <pc:sldMk cId="1182891082" sldId="262"/>
            <ac:spMk id="13" creationId="{55A52C45-1FCB-4636-A80F-2849B8226C01}"/>
          </ac:spMkLst>
        </pc:spChg>
        <pc:spChg chg="add del">
          <ac:chgData name="Simret Manna" userId="d26650347c999d35" providerId="LiveId" clId="{69672E6B-A583-4A5C-87B1-4F05E44ABBF7}" dt="2026-03-17T13:00:24.038" v="548" actId="26606"/>
          <ac:spMkLst>
            <pc:docMk/>
            <pc:sldMk cId="1182891082" sldId="262"/>
            <ac:spMk id="15" creationId="{768EB4DD-3704-43AD-92B3-C4E0C6EA92CB}"/>
          </ac:spMkLst>
        </pc:spChg>
        <pc:spChg chg="add del">
          <ac:chgData name="Simret Manna" userId="d26650347c999d35" providerId="LiveId" clId="{69672E6B-A583-4A5C-87B1-4F05E44ABBF7}" dt="2026-03-17T13:00:25.015" v="550" actId="26606"/>
          <ac:spMkLst>
            <pc:docMk/>
            <pc:sldMk cId="1182891082" sldId="262"/>
            <ac:spMk id="17" creationId="{637B2035-1FCB-439A-B421-095E136C7E07}"/>
          </ac:spMkLst>
        </pc:spChg>
        <pc:spChg chg="add del">
          <ac:chgData name="Simret Manna" userId="d26650347c999d35" providerId="LiveId" clId="{69672E6B-A583-4A5C-87B1-4F05E44ABBF7}" dt="2026-03-17T13:00:25.015" v="550" actId="26606"/>
          <ac:spMkLst>
            <pc:docMk/>
            <pc:sldMk cId="1182891082" sldId="262"/>
            <ac:spMk id="18" creationId="{676D6CDF-C512-4739-B158-55EE955EFA39}"/>
          </ac:spMkLst>
        </pc:spChg>
        <pc:spChg chg="add">
          <ac:chgData name="Simret Manna" userId="d26650347c999d35" providerId="LiveId" clId="{69672E6B-A583-4A5C-87B1-4F05E44ABBF7}" dt="2026-03-17T13:00:25.031" v="551" actId="26606"/>
          <ac:spMkLst>
            <pc:docMk/>
            <pc:sldMk cId="1182891082" sldId="262"/>
            <ac:spMk id="20" creationId="{FFB60E8C-7224-44A4-87A0-46A1711DD2ED}"/>
          </ac:spMkLst>
        </pc:spChg>
        <pc:spChg chg="add">
          <ac:chgData name="Simret Manna" userId="d26650347c999d35" providerId="LiveId" clId="{69672E6B-A583-4A5C-87B1-4F05E44ABBF7}" dt="2026-03-17T13:00:25.031" v="551" actId="26606"/>
          <ac:spMkLst>
            <pc:docMk/>
            <pc:sldMk cId="1182891082" sldId="262"/>
            <ac:spMk id="21" creationId="{5DA32751-37A2-45C0-BE94-63D375E27003}"/>
          </ac:spMkLst>
        </pc:spChg>
        <pc:spChg chg="add">
          <ac:chgData name="Simret Manna" userId="d26650347c999d35" providerId="LiveId" clId="{69672E6B-A583-4A5C-87B1-4F05E44ABBF7}" dt="2026-03-17T13:00:25.031" v="551" actId="26606"/>
          <ac:spMkLst>
            <pc:docMk/>
            <pc:sldMk cId="1182891082" sldId="262"/>
            <ac:spMk id="22" creationId="{E659831F-0D9A-4C63-9EBB-8435B85A440F}"/>
          </ac:spMkLst>
        </pc:spChg>
        <pc:spChg chg="add">
          <ac:chgData name="Simret Manna" userId="d26650347c999d35" providerId="LiveId" clId="{69672E6B-A583-4A5C-87B1-4F05E44ABBF7}" dt="2026-03-17T13:00:25.031" v="551" actId="26606"/>
          <ac:spMkLst>
            <pc:docMk/>
            <pc:sldMk cId="1182891082" sldId="262"/>
            <ac:spMk id="23" creationId="{5A55FBCD-CD42-40F5-8A1B-3203F9CAEEAA}"/>
          </ac:spMkLst>
        </pc:spChg>
        <pc:picChg chg="mod">
          <ac:chgData name="Simret Manna" userId="d26650347c999d35" providerId="LiveId" clId="{69672E6B-A583-4A5C-87B1-4F05E44ABBF7}" dt="2026-03-17T13:00:25.031" v="551" actId="26606"/>
          <ac:picMkLst>
            <pc:docMk/>
            <pc:sldMk cId="1182891082" sldId="262"/>
            <ac:picMk id="2" creationId="{73AD457A-7CBD-0E91-CA49-D4ED1476F401}"/>
          </ac:picMkLst>
        </pc:picChg>
      </pc:sldChg>
      <pc:sldChg chg="addSp delSp modSp mod setBg modClrScheme chgLayout">
        <pc:chgData name="Simret Manna" userId="d26650347c999d35" providerId="LiveId" clId="{69672E6B-A583-4A5C-87B1-4F05E44ABBF7}" dt="2026-03-17T13:04:03.069" v="576" actId="20577"/>
        <pc:sldMkLst>
          <pc:docMk/>
          <pc:sldMk cId="2498728963" sldId="263"/>
        </pc:sldMkLst>
        <pc:spChg chg="add mod">
          <ac:chgData name="Simret Manna" userId="d26650347c999d35" providerId="LiveId" clId="{69672E6B-A583-4A5C-87B1-4F05E44ABBF7}" dt="2026-03-16T20:33:01.415" v="222" actId="20577"/>
          <ac:spMkLst>
            <pc:docMk/>
            <pc:sldMk cId="2498728963" sldId="263"/>
            <ac:spMk id="2" creationId="{29F941BF-9A0A-40AE-F4CE-CCA1A461376C}"/>
          </ac:spMkLst>
        </pc:spChg>
        <pc:spChg chg="add del mod">
          <ac:chgData name="Simret Manna" userId="d26650347c999d35" providerId="LiveId" clId="{69672E6B-A583-4A5C-87B1-4F05E44ABBF7}" dt="2026-03-16T17:15:44.739" v="57" actId="22"/>
          <ac:spMkLst>
            <pc:docMk/>
            <pc:sldMk cId="2498728963" sldId="263"/>
            <ac:spMk id="3" creationId="{15EE8A58-A23D-6846-5E98-CD8AAC10A66A}"/>
          </ac:spMkLst>
        </pc:spChg>
        <pc:spChg chg="add mod">
          <ac:chgData name="Simret Manna" userId="d26650347c999d35" providerId="LiveId" clId="{69672E6B-A583-4A5C-87B1-4F05E44ABBF7}" dt="2026-03-17T13:04:03.069" v="576" actId="20577"/>
          <ac:spMkLst>
            <pc:docMk/>
            <pc:sldMk cId="2498728963" sldId="263"/>
            <ac:spMk id="4" creationId="{2F155BD7-81B2-D516-4A5A-C8795703D80C}"/>
          </ac:spMkLst>
        </pc:spChg>
        <pc:spChg chg="add">
          <ac:chgData name="Simret Manna" userId="d26650347c999d35" providerId="LiveId" clId="{69672E6B-A583-4A5C-87B1-4F05E44ABBF7}" dt="2026-03-16T17:30:24.576" v="125" actId="26606"/>
          <ac:spMkLst>
            <pc:docMk/>
            <pc:sldMk cId="2498728963" sldId="263"/>
            <ac:spMk id="13" creationId="{058A14AF-9FB5-4CC7-BA35-E8E85D3EDF0E}"/>
          </ac:spMkLst>
        </pc:spChg>
        <pc:spChg chg="add">
          <ac:chgData name="Simret Manna" userId="d26650347c999d35" providerId="LiveId" clId="{69672E6B-A583-4A5C-87B1-4F05E44ABBF7}" dt="2026-03-16T17:30:24.576" v="125" actId="26606"/>
          <ac:spMkLst>
            <pc:docMk/>
            <pc:sldMk cId="2498728963" sldId="263"/>
            <ac:spMk id="15" creationId="{3A9A4357-BD1D-4622-A4FE-766E6AB8DE84}"/>
          </ac:spMkLst>
        </pc:spChg>
        <pc:spChg chg="add">
          <ac:chgData name="Simret Manna" userId="d26650347c999d35" providerId="LiveId" clId="{69672E6B-A583-4A5C-87B1-4F05E44ABBF7}" dt="2026-03-16T17:30:24.576" v="125" actId="26606"/>
          <ac:spMkLst>
            <pc:docMk/>
            <pc:sldMk cId="2498728963" sldId="263"/>
            <ac:spMk id="17" creationId="{E659831F-0D9A-4C63-9EBB-8435B85A440F}"/>
          </ac:spMkLst>
        </pc:spChg>
        <pc:spChg chg="add">
          <ac:chgData name="Simret Manna" userId="d26650347c999d35" providerId="LiveId" clId="{69672E6B-A583-4A5C-87B1-4F05E44ABBF7}" dt="2026-03-16T17:30:24.576" v="125" actId="26606"/>
          <ac:spMkLst>
            <pc:docMk/>
            <pc:sldMk cId="2498728963" sldId="263"/>
            <ac:spMk id="19" creationId="{E6995CE5-F890-4ABA-82A2-26507CE8D2A3}"/>
          </ac:spMkLst>
        </pc:spChg>
        <pc:picChg chg="add mod ord">
          <ac:chgData name="Simret Manna" userId="d26650347c999d35" providerId="LiveId" clId="{69672E6B-A583-4A5C-87B1-4F05E44ABBF7}" dt="2026-03-16T17:30:24.576" v="125" actId="26606"/>
          <ac:picMkLst>
            <pc:docMk/>
            <pc:sldMk cId="2498728963" sldId="263"/>
            <ac:picMk id="8" creationId="{C8B0EDD5-4318-A2D1-ECA7-4C9B6F604991}"/>
          </ac:picMkLst>
        </pc:picChg>
      </pc:sldChg>
      <pc:sldChg chg="addSp delSp modSp mod">
        <pc:chgData name="Simret Manna" userId="d26650347c999d35" providerId="LiveId" clId="{69672E6B-A583-4A5C-87B1-4F05E44ABBF7}" dt="2026-03-17T12:43:48.085" v="448" actId="1076"/>
        <pc:sldMkLst>
          <pc:docMk/>
          <pc:sldMk cId="285410242" sldId="264"/>
        </pc:sldMkLst>
        <pc:spChg chg="add del mod">
          <ac:chgData name="Simret Manna" userId="d26650347c999d35" providerId="LiveId" clId="{69672E6B-A583-4A5C-87B1-4F05E44ABBF7}" dt="2026-03-16T21:13:02.793" v="398" actId="26606"/>
          <ac:spMkLst>
            <pc:docMk/>
            <pc:sldMk cId="285410242" sldId="264"/>
            <ac:spMk id="3" creationId="{810BC467-E96E-20AC-551D-E8DDFF465A25}"/>
          </ac:spMkLst>
        </pc:spChg>
        <pc:spChg chg="add del mod">
          <ac:chgData name="Simret Manna" userId="d26650347c999d35" providerId="LiveId" clId="{69672E6B-A583-4A5C-87B1-4F05E44ABBF7}" dt="2026-03-16T21:14:23.512" v="400" actId="26606"/>
          <ac:spMkLst>
            <pc:docMk/>
            <pc:sldMk cId="285410242" sldId="264"/>
            <ac:spMk id="5" creationId="{F7ECDB83-D40A-7F80-79C4-65390ACB8D60}"/>
          </ac:spMkLst>
        </pc:spChg>
        <pc:graphicFrameChg chg="add del mod modGraphic">
          <ac:chgData name="Simret Manna" userId="d26650347c999d35" providerId="LiveId" clId="{69672E6B-A583-4A5C-87B1-4F05E44ABBF7}" dt="2026-03-17T12:43:34.410" v="445" actId="21"/>
          <ac:graphicFrameMkLst>
            <pc:docMk/>
            <pc:sldMk cId="285410242" sldId="264"/>
            <ac:graphicFrameMk id="7" creationId="{6ADD1D1F-42A0-C982-6361-8B535DF87C6B}"/>
          </ac:graphicFrameMkLst>
        </pc:graphicFrameChg>
        <pc:graphicFrameChg chg="add mod">
          <ac:chgData name="Simret Manna" userId="d26650347c999d35" providerId="LiveId" clId="{69672E6B-A583-4A5C-87B1-4F05E44ABBF7}" dt="2026-03-17T12:43:48.085" v="448" actId="1076"/>
          <ac:graphicFrameMkLst>
            <pc:docMk/>
            <pc:sldMk cId="285410242" sldId="264"/>
            <ac:graphicFrameMk id="9" creationId="{EBF8D605-47B2-84E5-9D90-E73281BEE4E7}"/>
          </ac:graphicFrameMkLst>
        </pc:graphicFrameChg>
      </pc:sldChg>
      <pc:sldChg chg="addSp delSp modSp mod setBg">
        <pc:chgData name="Simret Manna" userId="d26650347c999d35" providerId="LiveId" clId="{69672E6B-A583-4A5C-87B1-4F05E44ABBF7}" dt="2026-03-17T13:03:17.823" v="573" actId="2711"/>
        <pc:sldMkLst>
          <pc:docMk/>
          <pc:sldMk cId="1976357208" sldId="265"/>
        </pc:sldMkLst>
        <pc:spChg chg="mod">
          <ac:chgData name="Simret Manna" userId="d26650347c999d35" providerId="LiveId" clId="{69672E6B-A583-4A5C-87B1-4F05E44ABBF7}" dt="2026-03-17T13:03:17.823" v="573" actId="2711"/>
          <ac:spMkLst>
            <pc:docMk/>
            <pc:sldMk cId="1976357208" sldId="265"/>
            <ac:spMk id="2" creationId="{B62D14C5-C680-B54C-D792-ED6A16E167E0}"/>
          </ac:spMkLst>
        </pc:spChg>
        <pc:spChg chg="add del">
          <ac:chgData name="Simret Manna" userId="d26650347c999d35" providerId="LiveId" clId="{69672E6B-A583-4A5C-87B1-4F05E44ABBF7}" dt="2026-03-17T13:02:32.834" v="558" actId="26606"/>
          <ac:spMkLst>
            <pc:docMk/>
            <pc:sldMk cId="1976357208" sldId="265"/>
            <ac:spMk id="7" creationId="{C9A36457-A5F4-4103-A443-02581C09185B}"/>
          </ac:spMkLst>
        </pc:spChg>
        <pc:spChg chg="add del">
          <ac:chgData name="Simret Manna" userId="d26650347c999d35" providerId="LiveId" clId="{69672E6B-A583-4A5C-87B1-4F05E44ABBF7}" dt="2026-03-17T13:02:32.834" v="558" actId="26606"/>
          <ac:spMkLst>
            <pc:docMk/>
            <pc:sldMk cId="1976357208" sldId="265"/>
            <ac:spMk id="9" creationId="{DC5FB7E8-B636-40FA-BE8D-48145C0F5C57}"/>
          </ac:spMkLst>
        </pc:spChg>
        <pc:spChg chg="add del">
          <ac:chgData name="Simret Manna" userId="d26650347c999d35" providerId="LiveId" clId="{69672E6B-A583-4A5C-87B1-4F05E44ABBF7}" dt="2026-03-17T13:02:32.834" v="558" actId="26606"/>
          <ac:spMkLst>
            <pc:docMk/>
            <pc:sldMk cId="1976357208" sldId="265"/>
            <ac:spMk id="11" creationId="{142DCE2C-2863-46FA-9BE7-24365A24D9BA}"/>
          </ac:spMkLst>
        </pc:spChg>
        <pc:spChg chg="add del">
          <ac:chgData name="Simret Manna" userId="d26650347c999d35" providerId="LiveId" clId="{69672E6B-A583-4A5C-87B1-4F05E44ABBF7}" dt="2026-03-17T13:02:36.744" v="560" actId="26606"/>
          <ac:spMkLst>
            <pc:docMk/>
            <pc:sldMk cId="1976357208" sldId="265"/>
            <ac:spMk id="13" creationId="{E659831F-0D9A-4C63-9EBB-8435B85A440F}"/>
          </ac:spMkLst>
        </pc:spChg>
        <pc:spChg chg="add del">
          <ac:chgData name="Simret Manna" userId="d26650347c999d35" providerId="LiveId" clId="{69672E6B-A583-4A5C-87B1-4F05E44ABBF7}" dt="2026-03-17T13:02:36.744" v="560" actId="26606"/>
          <ac:spMkLst>
            <pc:docMk/>
            <pc:sldMk cId="1976357208" sldId="265"/>
            <ac:spMk id="14" creationId="{DBF61EA3-B236-439E-9C0B-340980D56BEE}"/>
          </ac:spMkLst>
        </pc:spChg>
        <pc:spChg chg="add del">
          <ac:chgData name="Simret Manna" userId="d26650347c999d35" providerId="LiveId" clId="{69672E6B-A583-4A5C-87B1-4F05E44ABBF7}" dt="2026-03-17T13:02:44.886" v="562" actId="26606"/>
          <ac:spMkLst>
            <pc:docMk/>
            <pc:sldMk cId="1976357208" sldId="265"/>
            <ac:spMk id="18" creationId="{C9A36457-A5F4-4103-A443-02581C09185B}"/>
          </ac:spMkLst>
        </pc:spChg>
        <pc:spChg chg="add del">
          <ac:chgData name="Simret Manna" userId="d26650347c999d35" providerId="LiveId" clId="{69672E6B-A583-4A5C-87B1-4F05E44ABBF7}" dt="2026-03-17T13:02:44.886" v="562" actId="26606"/>
          <ac:spMkLst>
            <pc:docMk/>
            <pc:sldMk cId="1976357208" sldId="265"/>
            <ac:spMk id="19" creationId="{AA5CF486-D9E5-4A66-898A-F3D62B81B15E}"/>
          </ac:spMkLst>
        </pc:spChg>
        <pc:spChg chg="add del">
          <ac:chgData name="Simret Manna" userId="d26650347c999d35" providerId="LiveId" clId="{69672E6B-A583-4A5C-87B1-4F05E44ABBF7}" dt="2026-03-17T13:02:50.488" v="564" actId="26606"/>
          <ac:spMkLst>
            <pc:docMk/>
            <pc:sldMk cId="1976357208" sldId="265"/>
            <ac:spMk id="21" creationId="{09192968-3AE7-4470-A61C-97294BB92731}"/>
          </ac:spMkLst>
        </pc:spChg>
        <pc:spChg chg="add del">
          <ac:chgData name="Simret Manna" userId="d26650347c999d35" providerId="LiveId" clId="{69672E6B-A583-4A5C-87B1-4F05E44ABBF7}" dt="2026-03-17T13:02:50.488" v="564" actId="26606"/>
          <ac:spMkLst>
            <pc:docMk/>
            <pc:sldMk cId="1976357208" sldId="265"/>
            <ac:spMk id="22" creationId="{F837543A-6020-4505-A233-C9DB4BF74011}"/>
          </ac:spMkLst>
        </pc:spChg>
        <pc:spChg chg="add del">
          <ac:chgData name="Simret Manna" userId="d26650347c999d35" providerId="LiveId" clId="{69672E6B-A583-4A5C-87B1-4F05E44ABBF7}" dt="2026-03-17T13:02:50.488" v="564" actId="26606"/>
          <ac:spMkLst>
            <pc:docMk/>
            <pc:sldMk cId="1976357208" sldId="265"/>
            <ac:spMk id="23" creationId="{3AB72E55-43E4-4356-BFE8-E2102CB0B505}"/>
          </ac:spMkLst>
        </pc:spChg>
        <pc:spChg chg="add del">
          <ac:chgData name="Simret Manna" userId="d26650347c999d35" providerId="LiveId" clId="{69672E6B-A583-4A5C-87B1-4F05E44ABBF7}" dt="2026-03-17T13:02:50.488" v="564" actId="26606"/>
          <ac:spMkLst>
            <pc:docMk/>
            <pc:sldMk cId="1976357208" sldId="265"/>
            <ac:spMk id="24" creationId="{35B16301-FB18-48BA-A6DD-C37CAF6F9A18}"/>
          </ac:spMkLst>
        </pc:spChg>
        <pc:spChg chg="add del">
          <ac:chgData name="Simret Manna" userId="d26650347c999d35" providerId="LiveId" clId="{69672E6B-A583-4A5C-87B1-4F05E44ABBF7}" dt="2026-03-17T13:02:50.488" v="564" actId="26606"/>
          <ac:spMkLst>
            <pc:docMk/>
            <pc:sldMk cId="1976357208" sldId="265"/>
            <ac:spMk id="25" creationId="{C3C0D90E-074A-4F52-9B11-B52BEF4BCBE5}"/>
          </ac:spMkLst>
        </pc:spChg>
        <pc:spChg chg="add del">
          <ac:chgData name="Simret Manna" userId="d26650347c999d35" providerId="LiveId" clId="{69672E6B-A583-4A5C-87B1-4F05E44ABBF7}" dt="2026-03-17T13:02:50.488" v="564" actId="26606"/>
          <ac:spMkLst>
            <pc:docMk/>
            <pc:sldMk cId="1976357208" sldId="265"/>
            <ac:spMk id="26" creationId="{CABBD4C1-E6F8-46F6-8152-A8A97490BF4D}"/>
          </ac:spMkLst>
        </pc:spChg>
        <pc:spChg chg="add del">
          <ac:chgData name="Simret Manna" userId="d26650347c999d35" providerId="LiveId" clId="{69672E6B-A583-4A5C-87B1-4F05E44ABBF7}" dt="2026-03-17T13:02:50.488" v="564" actId="26606"/>
          <ac:spMkLst>
            <pc:docMk/>
            <pc:sldMk cId="1976357208" sldId="265"/>
            <ac:spMk id="27" creationId="{83BA5EF5-1FE9-4BF9-83BB-269BCDDF6156}"/>
          </ac:spMkLst>
        </pc:spChg>
        <pc:spChg chg="add del">
          <ac:chgData name="Simret Manna" userId="d26650347c999d35" providerId="LiveId" clId="{69672E6B-A583-4A5C-87B1-4F05E44ABBF7}" dt="2026-03-17T13:02:50.488" v="564" actId="26606"/>
          <ac:spMkLst>
            <pc:docMk/>
            <pc:sldMk cId="1976357208" sldId="265"/>
            <ac:spMk id="28" creationId="{88853921-7BC9-4BDE-ACAB-133C683C82D6}"/>
          </ac:spMkLst>
        </pc:spChg>
        <pc:spChg chg="add del">
          <ac:chgData name="Simret Manna" userId="d26650347c999d35" providerId="LiveId" clId="{69672E6B-A583-4A5C-87B1-4F05E44ABBF7}" dt="2026-03-17T13:02:52.374" v="566" actId="26606"/>
          <ac:spMkLst>
            <pc:docMk/>
            <pc:sldMk cId="1976357208" sldId="265"/>
            <ac:spMk id="30" creationId="{2029D5AD-8348-4446-B191-6A9B6FE03F21}"/>
          </ac:spMkLst>
        </pc:spChg>
        <pc:spChg chg="add del">
          <ac:chgData name="Simret Manna" userId="d26650347c999d35" providerId="LiveId" clId="{69672E6B-A583-4A5C-87B1-4F05E44ABBF7}" dt="2026-03-17T13:02:52.374" v="566" actId="26606"/>
          <ac:spMkLst>
            <pc:docMk/>
            <pc:sldMk cId="1976357208" sldId="265"/>
            <ac:spMk id="31" creationId="{A3F395A2-2B64-4749-BD93-2F159C7E1FB5}"/>
          </ac:spMkLst>
        </pc:spChg>
        <pc:spChg chg="add del">
          <ac:chgData name="Simret Manna" userId="d26650347c999d35" providerId="LiveId" clId="{69672E6B-A583-4A5C-87B1-4F05E44ABBF7}" dt="2026-03-17T13:02:52.374" v="566" actId="26606"/>
          <ac:spMkLst>
            <pc:docMk/>
            <pc:sldMk cId="1976357208" sldId="265"/>
            <ac:spMk id="32" creationId="{5CF0135B-EAB8-4CA0-896C-2D897ECD28BC}"/>
          </ac:spMkLst>
        </pc:spChg>
        <pc:spChg chg="add del">
          <ac:chgData name="Simret Manna" userId="d26650347c999d35" providerId="LiveId" clId="{69672E6B-A583-4A5C-87B1-4F05E44ABBF7}" dt="2026-03-17T13:02:52.374" v="566" actId="26606"/>
          <ac:spMkLst>
            <pc:docMk/>
            <pc:sldMk cId="1976357208" sldId="265"/>
            <ac:spMk id="33" creationId="{92C3387C-D24F-4737-8A37-1DC5CFF09CFA}"/>
          </ac:spMkLst>
        </pc:spChg>
        <pc:spChg chg="add">
          <ac:chgData name="Simret Manna" userId="d26650347c999d35" providerId="LiveId" clId="{69672E6B-A583-4A5C-87B1-4F05E44ABBF7}" dt="2026-03-17T13:02:52.406" v="567" actId="26606"/>
          <ac:spMkLst>
            <pc:docMk/>
            <pc:sldMk cId="1976357208" sldId="265"/>
            <ac:spMk id="35" creationId="{F837543A-6020-4505-A233-C9DB4BF74011}"/>
          </ac:spMkLst>
        </pc:spChg>
        <pc:spChg chg="add">
          <ac:chgData name="Simret Manna" userId="d26650347c999d35" providerId="LiveId" clId="{69672E6B-A583-4A5C-87B1-4F05E44ABBF7}" dt="2026-03-17T13:02:52.406" v="567" actId="26606"/>
          <ac:spMkLst>
            <pc:docMk/>
            <pc:sldMk cId="1976357208" sldId="265"/>
            <ac:spMk id="36" creationId="{35B16301-FB18-48BA-A6DD-C37CAF6F9A18}"/>
          </ac:spMkLst>
        </pc:spChg>
        <pc:spChg chg="add">
          <ac:chgData name="Simret Manna" userId="d26650347c999d35" providerId="LiveId" clId="{69672E6B-A583-4A5C-87B1-4F05E44ABBF7}" dt="2026-03-17T13:02:52.406" v="567" actId="26606"/>
          <ac:spMkLst>
            <pc:docMk/>
            <pc:sldMk cId="1976357208" sldId="265"/>
            <ac:spMk id="37" creationId="{C3C0D90E-074A-4F52-9B11-B52BEF4BCBE5}"/>
          </ac:spMkLst>
        </pc:spChg>
        <pc:spChg chg="add">
          <ac:chgData name="Simret Manna" userId="d26650347c999d35" providerId="LiveId" clId="{69672E6B-A583-4A5C-87B1-4F05E44ABBF7}" dt="2026-03-17T13:02:52.406" v="567" actId="26606"/>
          <ac:spMkLst>
            <pc:docMk/>
            <pc:sldMk cId="1976357208" sldId="265"/>
            <ac:spMk id="38" creationId="{CABBD4C1-E6F8-46F6-8152-A8A97490BF4D}"/>
          </ac:spMkLst>
        </pc:spChg>
        <pc:spChg chg="add">
          <ac:chgData name="Simret Manna" userId="d26650347c999d35" providerId="LiveId" clId="{69672E6B-A583-4A5C-87B1-4F05E44ABBF7}" dt="2026-03-17T13:02:52.406" v="567" actId="26606"/>
          <ac:spMkLst>
            <pc:docMk/>
            <pc:sldMk cId="1976357208" sldId="265"/>
            <ac:spMk id="39" creationId="{83BA5EF5-1FE9-4BF9-83BB-269BCDDF6156}"/>
          </ac:spMkLst>
        </pc:spChg>
        <pc:spChg chg="add">
          <ac:chgData name="Simret Manna" userId="d26650347c999d35" providerId="LiveId" clId="{69672E6B-A583-4A5C-87B1-4F05E44ABBF7}" dt="2026-03-17T13:02:52.406" v="567" actId="26606"/>
          <ac:spMkLst>
            <pc:docMk/>
            <pc:sldMk cId="1976357208" sldId="265"/>
            <ac:spMk id="41" creationId="{88853921-7BC9-4BDE-ACAB-133C683C82D6}"/>
          </ac:spMkLst>
        </pc:spChg>
        <pc:spChg chg="add">
          <ac:chgData name="Simret Manna" userId="d26650347c999d35" providerId="LiveId" clId="{69672E6B-A583-4A5C-87B1-4F05E44ABBF7}" dt="2026-03-17T13:02:52.406" v="567" actId="26606"/>
          <ac:spMkLst>
            <pc:docMk/>
            <pc:sldMk cId="1976357208" sldId="265"/>
            <ac:spMk id="42" creationId="{09192968-3AE7-4470-A61C-97294BB92731}"/>
          </ac:spMkLst>
        </pc:spChg>
        <pc:spChg chg="add">
          <ac:chgData name="Simret Manna" userId="d26650347c999d35" providerId="LiveId" clId="{69672E6B-A583-4A5C-87B1-4F05E44ABBF7}" dt="2026-03-17T13:02:52.406" v="567" actId="26606"/>
          <ac:spMkLst>
            <pc:docMk/>
            <pc:sldMk cId="1976357208" sldId="265"/>
            <ac:spMk id="43" creationId="{3AB72E55-43E4-4356-BFE8-E2102CB0B505}"/>
          </ac:spMkLst>
        </pc:spChg>
        <pc:grpChg chg="add del">
          <ac:chgData name="Simret Manna" userId="d26650347c999d35" providerId="LiveId" clId="{69672E6B-A583-4A5C-87B1-4F05E44ABBF7}" dt="2026-03-17T13:02:36.744" v="560" actId="26606"/>
          <ac:grpSpMkLst>
            <pc:docMk/>
            <pc:sldMk cId="1976357208" sldId="265"/>
            <ac:grpSpMk id="15" creationId="{28FAF094-D087-493F-8DF9-A486C2D6BBAA}"/>
          </ac:grpSpMkLst>
        </pc:grpChg>
        <pc:cxnChg chg="add del">
          <ac:chgData name="Simret Manna" userId="d26650347c999d35" providerId="LiveId" clId="{69672E6B-A583-4A5C-87B1-4F05E44ABBF7}" dt="2026-03-17T13:02:50.488" v="564" actId="26606"/>
          <ac:cxnSpMkLst>
            <pc:docMk/>
            <pc:sldMk cId="1976357208" sldId="265"/>
            <ac:cxnSpMk id="17" creationId="{4B3BCACB-5880-460B-9606-8C433A9AF99D}"/>
          </ac:cxnSpMkLst>
        </pc:cxnChg>
        <pc:cxnChg chg="add">
          <ac:chgData name="Simret Manna" userId="d26650347c999d35" providerId="LiveId" clId="{69672E6B-A583-4A5C-87B1-4F05E44ABBF7}" dt="2026-03-17T13:02:52.406" v="567" actId="26606"/>
          <ac:cxnSpMkLst>
            <pc:docMk/>
            <pc:sldMk cId="1976357208" sldId="265"/>
            <ac:cxnSpMk id="40" creationId="{4B3BCACB-5880-460B-9606-8C433A9AF99D}"/>
          </ac:cxnSpMkLst>
        </pc:cxnChg>
      </pc:sldChg>
      <pc:sldChg chg="addSp delSp modSp mod setBg modClrScheme chgLayout">
        <pc:chgData name="Simret Manna" userId="d26650347c999d35" providerId="LiveId" clId="{69672E6B-A583-4A5C-87B1-4F05E44ABBF7}" dt="2026-03-16T20:33:06.744" v="223" actId="20577"/>
        <pc:sldMkLst>
          <pc:docMk/>
          <pc:sldMk cId="1416609905" sldId="266"/>
        </pc:sldMkLst>
        <pc:spChg chg="add mod">
          <ac:chgData name="Simret Manna" userId="d26650347c999d35" providerId="LiveId" clId="{69672E6B-A583-4A5C-87B1-4F05E44ABBF7}" dt="2026-03-16T20:33:06.744" v="223" actId="20577"/>
          <ac:spMkLst>
            <pc:docMk/>
            <pc:sldMk cId="1416609905" sldId="266"/>
            <ac:spMk id="2" creationId="{61E5383A-283C-0B12-C5ED-C1B6EA3FC9AB}"/>
          </ac:spMkLst>
        </pc:spChg>
        <pc:spChg chg="add del mod">
          <ac:chgData name="Simret Manna" userId="d26650347c999d35" providerId="LiveId" clId="{69672E6B-A583-4A5C-87B1-4F05E44ABBF7}" dt="2026-03-16T17:26:03.434" v="117" actId="22"/>
          <ac:spMkLst>
            <pc:docMk/>
            <pc:sldMk cId="1416609905" sldId="266"/>
            <ac:spMk id="3" creationId="{2847C9BF-5B00-6BF9-18F2-A5D6F2F28611}"/>
          </ac:spMkLst>
        </pc:spChg>
        <pc:spChg chg="add mod">
          <ac:chgData name="Simret Manna" userId="d26650347c999d35" providerId="LiveId" clId="{69672E6B-A583-4A5C-87B1-4F05E44ABBF7}" dt="2026-03-16T17:31:03.950" v="131" actId="12"/>
          <ac:spMkLst>
            <pc:docMk/>
            <pc:sldMk cId="1416609905" sldId="266"/>
            <ac:spMk id="7" creationId="{4D550F28-2548-2B4E-AFB2-D38B5429F33D}"/>
          </ac:spMkLst>
        </pc:spChg>
        <pc:spChg chg="add del">
          <ac:chgData name="Simret Manna" userId="d26650347c999d35" providerId="LiveId" clId="{69672E6B-A583-4A5C-87B1-4F05E44ABBF7}" dt="2026-03-16T17:30:34.910" v="127" actId="26606"/>
          <ac:spMkLst>
            <pc:docMk/>
            <pc:sldMk cId="1416609905" sldId="266"/>
            <ac:spMk id="12" creationId="{DBC6133C-0615-4CE4-9132-37E609A9BDFA}"/>
          </ac:spMkLst>
        </pc:spChg>
        <pc:spChg chg="add del">
          <ac:chgData name="Simret Manna" userId="d26650347c999d35" providerId="LiveId" clId="{69672E6B-A583-4A5C-87B1-4F05E44ABBF7}" dt="2026-03-16T17:30:34.910" v="127" actId="26606"/>
          <ac:spMkLst>
            <pc:docMk/>
            <pc:sldMk cId="1416609905" sldId="266"/>
            <ac:spMk id="14" creationId="{169CC832-2974-4E8D-90ED-3E2941BA7336}"/>
          </ac:spMkLst>
        </pc:spChg>
        <pc:spChg chg="add del">
          <ac:chgData name="Simret Manna" userId="d26650347c999d35" providerId="LiveId" clId="{69672E6B-A583-4A5C-87B1-4F05E44ABBF7}" dt="2026-03-16T17:30:34.910" v="127" actId="26606"/>
          <ac:spMkLst>
            <pc:docMk/>
            <pc:sldMk cId="1416609905" sldId="266"/>
            <ac:spMk id="16" creationId="{55222F96-971A-4F90-B841-6BAB416C7AC1}"/>
          </ac:spMkLst>
        </pc:spChg>
        <pc:spChg chg="add del">
          <ac:chgData name="Simret Manna" userId="d26650347c999d35" providerId="LiveId" clId="{69672E6B-A583-4A5C-87B1-4F05E44ABBF7}" dt="2026-03-16T17:30:34.910" v="127" actId="26606"/>
          <ac:spMkLst>
            <pc:docMk/>
            <pc:sldMk cId="1416609905" sldId="266"/>
            <ac:spMk id="18" creationId="{08980754-6F4B-43C9-B9BE-127B6BED6586}"/>
          </ac:spMkLst>
        </pc:spChg>
        <pc:spChg chg="add del">
          <ac:chgData name="Simret Manna" userId="d26650347c999d35" providerId="LiveId" clId="{69672E6B-A583-4A5C-87B1-4F05E44ABBF7}" dt="2026-03-16T17:30:34.910" v="127" actId="26606"/>
          <ac:spMkLst>
            <pc:docMk/>
            <pc:sldMk cId="1416609905" sldId="266"/>
            <ac:spMk id="20" creationId="{2C1BBA94-3F40-40AA-8BB9-E69E25E537C1}"/>
          </ac:spMkLst>
        </pc:spChg>
        <pc:spChg chg="add">
          <ac:chgData name="Simret Manna" userId="d26650347c999d35" providerId="LiveId" clId="{69672E6B-A583-4A5C-87B1-4F05E44ABBF7}" dt="2026-03-16T17:30:34.939" v="128" actId="26606"/>
          <ac:spMkLst>
            <pc:docMk/>
            <pc:sldMk cId="1416609905" sldId="266"/>
            <ac:spMk id="22" creationId="{117AB3D3-3C9C-4DED-809A-78734805B895}"/>
          </ac:spMkLst>
        </pc:spChg>
        <pc:spChg chg="add">
          <ac:chgData name="Simret Manna" userId="d26650347c999d35" providerId="LiveId" clId="{69672E6B-A583-4A5C-87B1-4F05E44ABBF7}" dt="2026-03-16T17:30:34.939" v="128" actId="26606"/>
          <ac:spMkLst>
            <pc:docMk/>
            <pc:sldMk cId="1416609905" sldId="266"/>
            <ac:spMk id="23" creationId="{3A9A4357-BD1D-4622-A4FE-766E6AB8DE84}"/>
          </ac:spMkLst>
        </pc:spChg>
        <pc:spChg chg="add">
          <ac:chgData name="Simret Manna" userId="d26650347c999d35" providerId="LiveId" clId="{69672E6B-A583-4A5C-87B1-4F05E44ABBF7}" dt="2026-03-16T17:30:34.939" v="128" actId="26606"/>
          <ac:spMkLst>
            <pc:docMk/>
            <pc:sldMk cId="1416609905" sldId="266"/>
            <ac:spMk id="24" creationId="{E659831F-0D9A-4C63-9EBB-8435B85A440F}"/>
          </ac:spMkLst>
        </pc:spChg>
        <pc:spChg chg="add">
          <ac:chgData name="Simret Manna" userId="d26650347c999d35" providerId="LiveId" clId="{69672E6B-A583-4A5C-87B1-4F05E44ABBF7}" dt="2026-03-16T17:30:34.939" v="128" actId="26606"/>
          <ac:spMkLst>
            <pc:docMk/>
            <pc:sldMk cId="1416609905" sldId="266"/>
            <ac:spMk id="25" creationId="{E6995CE5-F890-4ABA-82A2-26507CE8D2A3}"/>
          </ac:spMkLst>
        </pc:spChg>
        <pc:picChg chg="add mod ord">
          <ac:chgData name="Simret Manna" userId="d26650347c999d35" providerId="LiveId" clId="{69672E6B-A583-4A5C-87B1-4F05E44ABBF7}" dt="2026-03-16T17:30:34.939" v="128" actId="26606"/>
          <ac:picMkLst>
            <pc:docMk/>
            <pc:sldMk cId="1416609905" sldId="266"/>
            <ac:picMk id="5" creationId="{F3F8338E-BAAD-4980-496F-67736C348A64}"/>
          </ac:picMkLst>
        </pc:picChg>
      </pc:sldChg>
      <pc:sldChg chg="addSp delSp modSp mod setBg modClrScheme chgLayout">
        <pc:chgData name="Simret Manna" userId="d26650347c999d35" providerId="LiveId" clId="{69672E6B-A583-4A5C-87B1-4F05E44ABBF7}" dt="2026-03-16T20:33:20.881" v="225" actId="2711"/>
        <pc:sldMkLst>
          <pc:docMk/>
          <pc:sldMk cId="82832175" sldId="267"/>
        </pc:sldMkLst>
        <pc:spChg chg="add mod ord">
          <ac:chgData name="Simret Manna" userId="d26650347c999d35" providerId="LiveId" clId="{69672E6B-A583-4A5C-87B1-4F05E44ABBF7}" dt="2026-03-16T20:33:20.881" v="225" actId="2711"/>
          <ac:spMkLst>
            <pc:docMk/>
            <pc:sldMk cId="82832175" sldId="267"/>
            <ac:spMk id="4" creationId="{1DF92A63-6AB2-B424-01D8-017BB1FFB570}"/>
          </ac:spMkLst>
        </pc:spChg>
        <pc:spChg chg="add del mod ord">
          <ac:chgData name="Simret Manna" userId="d26650347c999d35" providerId="LiveId" clId="{69672E6B-A583-4A5C-87B1-4F05E44ABBF7}" dt="2026-03-16T20:30:53.408" v="205" actId="21"/>
          <ac:spMkLst>
            <pc:docMk/>
            <pc:sldMk cId="82832175" sldId="267"/>
            <ac:spMk id="5" creationId="{F964B6E3-5D3B-74DF-D344-B7AA571BBC18}"/>
          </ac:spMkLst>
        </pc:spChg>
        <pc:spChg chg="add del">
          <ac:chgData name="Simret Manna" userId="d26650347c999d35" providerId="LiveId" clId="{69672E6B-A583-4A5C-87B1-4F05E44ABBF7}" dt="2026-03-16T20:31:20.617" v="207" actId="26606"/>
          <ac:spMkLst>
            <pc:docMk/>
            <pc:sldMk cId="82832175" sldId="267"/>
            <ac:spMk id="9" creationId="{47942995-B07F-4636-9A06-C6A104B260A8}"/>
          </ac:spMkLst>
        </pc:spChg>
        <pc:spChg chg="add del">
          <ac:chgData name="Simret Manna" userId="d26650347c999d35" providerId="LiveId" clId="{69672E6B-A583-4A5C-87B1-4F05E44ABBF7}" dt="2026-03-16T20:31:31.304" v="211" actId="26606"/>
          <ac:spMkLst>
            <pc:docMk/>
            <pc:sldMk cId="82832175" sldId="267"/>
            <ac:spMk id="13" creationId="{04357C93-F0CB-4A1C-8F77-4E9063789819}"/>
          </ac:spMkLst>
        </pc:spChg>
        <pc:spChg chg="add del">
          <ac:chgData name="Simret Manna" userId="d26650347c999d35" providerId="LiveId" clId="{69672E6B-A583-4A5C-87B1-4F05E44ABBF7}" dt="2026-03-16T20:31:31.304" v="211" actId="26606"/>
          <ac:spMkLst>
            <pc:docMk/>
            <pc:sldMk cId="82832175" sldId="267"/>
            <ac:spMk id="15" creationId="{90F533E9-6690-41A8-A372-4C6C622D028D}"/>
          </ac:spMkLst>
        </pc:spChg>
        <pc:spChg chg="add del">
          <ac:chgData name="Simret Manna" userId="d26650347c999d35" providerId="LiveId" clId="{69672E6B-A583-4A5C-87B1-4F05E44ABBF7}" dt="2026-03-16T20:31:20.617" v="207" actId="26606"/>
          <ac:spMkLst>
            <pc:docMk/>
            <pc:sldMk cId="82832175" sldId="267"/>
            <ac:spMk id="16" creationId="{B81933D1-5615-42C7-9C0B-4EB7105CCE2D}"/>
          </ac:spMkLst>
        </pc:spChg>
        <pc:spChg chg="add del">
          <ac:chgData name="Simret Manna" userId="d26650347c999d35" providerId="LiveId" clId="{69672E6B-A583-4A5C-87B1-4F05E44ABBF7}" dt="2026-03-16T20:31:20.617" v="207" actId="26606"/>
          <ac:spMkLst>
            <pc:docMk/>
            <pc:sldMk cId="82832175" sldId="267"/>
            <ac:spMk id="18" creationId="{19C9EAEA-39D0-4B0E-A0EB-51E7B26740B1}"/>
          </ac:spMkLst>
        </pc:spChg>
        <pc:spChg chg="add del">
          <ac:chgData name="Simret Manna" userId="d26650347c999d35" providerId="LiveId" clId="{69672E6B-A583-4A5C-87B1-4F05E44ABBF7}" dt="2026-03-16T20:31:23.971" v="209" actId="26606"/>
          <ac:spMkLst>
            <pc:docMk/>
            <pc:sldMk cId="82832175" sldId="267"/>
            <ac:spMk id="20" creationId="{F0DCC097-1DB8-4B6D-85D0-6FBA0E1CA4BA}"/>
          </ac:spMkLst>
        </pc:spChg>
        <pc:spChg chg="add del">
          <ac:chgData name="Simret Manna" userId="d26650347c999d35" providerId="LiveId" clId="{69672E6B-A583-4A5C-87B1-4F05E44ABBF7}" dt="2026-03-16T20:31:23.971" v="209" actId="26606"/>
          <ac:spMkLst>
            <pc:docMk/>
            <pc:sldMk cId="82832175" sldId="267"/>
            <ac:spMk id="21" creationId="{E0B58608-23C8-4441-994D-C6823EEE1DB7}"/>
          </ac:spMkLst>
        </pc:spChg>
        <pc:spChg chg="add del">
          <ac:chgData name="Simret Manna" userId="d26650347c999d35" providerId="LiveId" clId="{69672E6B-A583-4A5C-87B1-4F05E44ABBF7}" dt="2026-03-16T20:31:31.304" v="211" actId="26606"/>
          <ac:spMkLst>
            <pc:docMk/>
            <pc:sldMk cId="82832175" sldId="267"/>
            <ac:spMk id="23" creationId="{BA79A7CF-01AF-4178-9369-94E0C90EB046}"/>
          </ac:spMkLst>
        </pc:spChg>
        <pc:spChg chg="add del">
          <ac:chgData name="Simret Manna" userId="d26650347c999d35" providerId="LiveId" clId="{69672E6B-A583-4A5C-87B1-4F05E44ABBF7}" dt="2026-03-16T20:31:31.304" v="211" actId="26606"/>
          <ac:spMkLst>
            <pc:docMk/>
            <pc:sldMk cId="82832175" sldId="267"/>
            <ac:spMk id="24" creationId="{99413ED5-9ED4-4772-BCE4-2BCAE6B12E35}"/>
          </ac:spMkLst>
        </pc:spChg>
        <pc:spChg chg="add del">
          <ac:chgData name="Simret Manna" userId="d26650347c999d35" providerId="LiveId" clId="{69672E6B-A583-4A5C-87B1-4F05E44ABBF7}" dt="2026-03-16T20:32:30.785" v="213" actId="26606"/>
          <ac:spMkLst>
            <pc:docMk/>
            <pc:sldMk cId="82832175" sldId="267"/>
            <ac:spMk id="26" creationId="{AF1E5E62-9EB9-408E-AE53-A04A4C8110DE}"/>
          </ac:spMkLst>
        </pc:spChg>
        <pc:spChg chg="add del">
          <ac:chgData name="Simret Manna" userId="d26650347c999d35" providerId="LiveId" clId="{69672E6B-A583-4A5C-87B1-4F05E44ABBF7}" dt="2026-03-16T20:32:30.785" v="213" actId="26606"/>
          <ac:spMkLst>
            <pc:docMk/>
            <pc:sldMk cId="82832175" sldId="267"/>
            <ac:spMk id="27" creationId="{9C5704B2-7C5B-4738-AF0D-4A2756A69FA1}"/>
          </ac:spMkLst>
        </pc:spChg>
        <pc:spChg chg="add del">
          <ac:chgData name="Simret Manna" userId="d26650347c999d35" providerId="LiveId" clId="{69672E6B-A583-4A5C-87B1-4F05E44ABBF7}" dt="2026-03-16T20:32:30.785" v="213" actId="26606"/>
          <ac:spMkLst>
            <pc:docMk/>
            <pc:sldMk cId="82832175" sldId="267"/>
            <ac:spMk id="28" creationId="{DFB36DC4-A410-4DF1-8453-1D85743F5E07}"/>
          </ac:spMkLst>
        </pc:spChg>
        <pc:spChg chg="add">
          <ac:chgData name="Simret Manna" userId="d26650347c999d35" providerId="LiveId" clId="{69672E6B-A583-4A5C-87B1-4F05E44ABBF7}" dt="2026-03-16T20:32:30.785" v="213" actId="26606"/>
          <ac:spMkLst>
            <pc:docMk/>
            <pc:sldMk cId="82832175" sldId="267"/>
            <ac:spMk id="33" creationId="{AF1E5E62-9EB9-408E-AE53-A04A4C8110DE}"/>
          </ac:spMkLst>
        </pc:spChg>
        <pc:spChg chg="add">
          <ac:chgData name="Simret Manna" userId="d26650347c999d35" providerId="LiveId" clId="{69672E6B-A583-4A5C-87B1-4F05E44ABBF7}" dt="2026-03-16T20:32:30.785" v="213" actId="26606"/>
          <ac:spMkLst>
            <pc:docMk/>
            <pc:sldMk cId="82832175" sldId="267"/>
            <ac:spMk id="35" creationId="{9C5704B2-7C5B-4738-AF0D-4A2756A69FA1}"/>
          </ac:spMkLst>
        </pc:spChg>
        <pc:spChg chg="add">
          <ac:chgData name="Simret Manna" userId="d26650347c999d35" providerId="LiveId" clId="{69672E6B-A583-4A5C-87B1-4F05E44ABBF7}" dt="2026-03-16T20:32:30.785" v="213" actId="26606"/>
          <ac:spMkLst>
            <pc:docMk/>
            <pc:sldMk cId="82832175" sldId="267"/>
            <ac:spMk id="37" creationId="{DFB36DC4-A410-4DF1-8453-1D85743F5E07}"/>
          </ac:spMkLst>
        </pc:spChg>
        <pc:grpChg chg="add del">
          <ac:chgData name="Simret Manna" userId="d26650347c999d35" providerId="LiveId" clId="{69672E6B-A583-4A5C-87B1-4F05E44ABBF7}" dt="2026-03-16T20:31:20.617" v="207" actId="26606"/>
          <ac:grpSpMkLst>
            <pc:docMk/>
            <pc:sldMk cId="82832175" sldId="267"/>
            <ac:grpSpMk id="11" creationId="{032D8612-31EB-44CF-A1D0-14FD4C705424}"/>
          </ac:grpSpMkLst>
        </pc:grpChg>
        <pc:picChg chg="add mod ord">
          <ac:chgData name="Simret Manna" userId="d26650347c999d35" providerId="LiveId" clId="{69672E6B-A583-4A5C-87B1-4F05E44ABBF7}" dt="2026-03-16T20:31:31.321" v="212" actId="26606"/>
          <ac:picMkLst>
            <pc:docMk/>
            <pc:sldMk cId="82832175" sldId="267"/>
            <ac:picMk id="3" creationId="{417F175A-060F-276B-E719-3ED89AB3DD2E}"/>
          </ac:picMkLst>
        </pc:picChg>
      </pc:sldChg>
      <pc:sldChg chg="addSp delSp modSp mod setBg modClrScheme chgLayout">
        <pc:chgData name="Simret Manna" userId="d26650347c999d35" providerId="LiveId" clId="{69672E6B-A583-4A5C-87B1-4F05E44ABBF7}" dt="2026-03-16T20:42:15.959" v="273" actId="2711"/>
        <pc:sldMkLst>
          <pc:docMk/>
          <pc:sldMk cId="3244454933" sldId="268"/>
        </pc:sldMkLst>
        <pc:spChg chg="add mod">
          <ac:chgData name="Simret Manna" userId="d26650347c999d35" providerId="LiveId" clId="{69672E6B-A583-4A5C-87B1-4F05E44ABBF7}" dt="2026-03-16T20:42:15.959" v="273" actId="2711"/>
          <ac:spMkLst>
            <pc:docMk/>
            <pc:sldMk cId="3244454933" sldId="268"/>
            <ac:spMk id="2" creationId="{3553CE04-C55F-8CB0-9360-9969785A1992}"/>
          </ac:spMkLst>
        </pc:spChg>
        <pc:spChg chg="add del mod">
          <ac:chgData name="Simret Manna" userId="d26650347c999d35" providerId="LiveId" clId="{69672E6B-A583-4A5C-87B1-4F05E44ABBF7}" dt="2026-03-16T20:39:17.886" v="228"/>
          <ac:spMkLst>
            <pc:docMk/>
            <pc:sldMk cId="3244454933" sldId="268"/>
            <ac:spMk id="3" creationId="{55BE98D8-9397-9528-D3D6-B6CE19F1ED77}"/>
          </ac:spMkLst>
        </pc:spChg>
        <pc:spChg chg="add del">
          <ac:chgData name="Simret Manna" userId="d26650347c999d35" providerId="LiveId" clId="{69672E6B-A583-4A5C-87B1-4F05E44ABBF7}" dt="2026-03-16T20:41:40.286" v="267" actId="26606"/>
          <ac:spMkLst>
            <pc:docMk/>
            <pc:sldMk cId="3244454933" sldId="268"/>
            <ac:spMk id="10" creationId="{A4AC5506-6312-4701-8D3C-40187889A947}"/>
          </ac:spMkLst>
        </pc:spChg>
        <pc:spChg chg="add del">
          <ac:chgData name="Simret Manna" userId="d26650347c999d35" providerId="LiveId" clId="{69672E6B-A583-4A5C-87B1-4F05E44ABBF7}" dt="2026-03-16T20:42:03.905" v="272" actId="26606"/>
          <ac:spMkLst>
            <pc:docMk/>
            <pc:sldMk cId="3244454933" sldId="268"/>
            <ac:spMk id="15" creationId="{F0DCC097-1DB8-4B6D-85D0-6FBA0E1CA4BA}"/>
          </ac:spMkLst>
        </pc:spChg>
        <pc:spChg chg="add del">
          <ac:chgData name="Simret Manna" userId="d26650347c999d35" providerId="LiveId" clId="{69672E6B-A583-4A5C-87B1-4F05E44ABBF7}" dt="2026-03-16T20:42:03.905" v="272" actId="26606"/>
          <ac:spMkLst>
            <pc:docMk/>
            <pc:sldMk cId="3244454933" sldId="268"/>
            <ac:spMk id="17" creationId="{E0B58608-23C8-4441-994D-C6823EEE1DB7}"/>
          </ac:spMkLst>
        </pc:spChg>
        <pc:spChg chg="add del">
          <ac:chgData name="Simret Manna" userId="d26650347c999d35" providerId="LiveId" clId="{69672E6B-A583-4A5C-87B1-4F05E44ABBF7}" dt="2026-03-16T20:42:03.880" v="271" actId="26606"/>
          <ac:spMkLst>
            <pc:docMk/>
            <pc:sldMk cId="3244454933" sldId="268"/>
            <ac:spMk id="22" creationId="{D4771268-CB57-404A-9271-370EB28F6090}"/>
          </ac:spMkLst>
        </pc:spChg>
        <pc:spChg chg="add">
          <ac:chgData name="Simret Manna" userId="d26650347c999d35" providerId="LiveId" clId="{69672E6B-A583-4A5C-87B1-4F05E44ABBF7}" dt="2026-03-16T20:42:03.905" v="272" actId="26606"/>
          <ac:spMkLst>
            <pc:docMk/>
            <pc:sldMk cId="3244454933" sldId="268"/>
            <ac:spMk id="24" creationId="{E0B58608-23C8-4441-994D-C6823EEE1DB7}"/>
          </ac:spMkLst>
        </pc:spChg>
        <pc:spChg chg="add">
          <ac:chgData name="Simret Manna" userId="d26650347c999d35" providerId="LiveId" clId="{69672E6B-A583-4A5C-87B1-4F05E44ABBF7}" dt="2026-03-16T20:42:03.905" v="272" actId="26606"/>
          <ac:spMkLst>
            <pc:docMk/>
            <pc:sldMk cId="3244454933" sldId="268"/>
            <ac:spMk id="25" creationId="{F0DCC097-1DB8-4B6D-85D0-6FBA0E1CA4BA}"/>
          </ac:spMkLst>
        </pc:spChg>
        <pc:picChg chg="add mod ord">
          <ac:chgData name="Simret Manna" userId="d26650347c999d35" providerId="LiveId" clId="{69672E6B-A583-4A5C-87B1-4F05E44ABBF7}" dt="2026-03-16T20:42:03.905" v="272" actId="26606"/>
          <ac:picMkLst>
            <pc:docMk/>
            <pc:sldMk cId="3244454933" sldId="268"/>
            <ac:picMk id="5" creationId="{6FA5D42E-79AC-96DD-E093-EE3999C886E7}"/>
          </ac:picMkLst>
        </pc:picChg>
      </pc:sldChg>
      <pc:sldChg chg="addSp delSp modSp mod setBg modClrScheme chgLayout">
        <pc:chgData name="Simret Manna" userId="d26650347c999d35" providerId="LiveId" clId="{69672E6B-A583-4A5C-87B1-4F05E44ABBF7}" dt="2026-03-16T20:45:45.310" v="328" actId="2711"/>
        <pc:sldMkLst>
          <pc:docMk/>
          <pc:sldMk cId="3233467215" sldId="269"/>
        </pc:sldMkLst>
        <pc:spChg chg="add mod">
          <ac:chgData name="Simret Manna" userId="d26650347c999d35" providerId="LiveId" clId="{69672E6B-A583-4A5C-87B1-4F05E44ABBF7}" dt="2026-03-16T20:45:45.310" v="328" actId="2711"/>
          <ac:spMkLst>
            <pc:docMk/>
            <pc:sldMk cId="3233467215" sldId="269"/>
            <ac:spMk id="2" creationId="{4472F4F6-3F68-F563-7B99-DFEF34A47B48}"/>
          </ac:spMkLst>
        </pc:spChg>
        <pc:spChg chg="add del">
          <ac:chgData name="Simret Manna" userId="d26650347c999d35" providerId="LiveId" clId="{69672E6B-A583-4A5C-87B1-4F05E44ABBF7}" dt="2026-03-16T20:44:40.292" v="316" actId="26606"/>
          <ac:spMkLst>
            <pc:docMk/>
            <pc:sldMk cId="3233467215" sldId="269"/>
            <ac:spMk id="11" creationId="{D7D03296-BABA-47AD-A5D5-ED156727016E}"/>
          </ac:spMkLst>
        </pc:spChg>
        <pc:spChg chg="add del">
          <ac:chgData name="Simret Manna" userId="d26650347c999d35" providerId="LiveId" clId="{69672E6B-A583-4A5C-87B1-4F05E44ABBF7}" dt="2026-03-16T20:44:40.292" v="316" actId="26606"/>
          <ac:spMkLst>
            <pc:docMk/>
            <pc:sldMk cId="3233467215" sldId="269"/>
            <ac:spMk id="13" creationId="{284A8429-F65A-490D-96E4-1158D3E8A026}"/>
          </ac:spMkLst>
        </pc:spChg>
        <pc:spChg chg="add del">
          <ac:chgData name="Simret Manna" userId="d26650347c999d35" providerId="LiveId" clId="{69672E6B-A583-4A5C-87B1-4F05E44ABBF7}" dt="2026-03-16T20:44:40.292" v="316" actId="26606"/>
          <ac:spMkLst>
            <pc:docMk/>
            <pc:sldMk cId="3233467215" sldId="269"/>
            <ac:spMk id="15" creationId="{0F022291-A82B-4D23-A1E0-5F9BD684669E}"/>
          </ac:spMkLst>
        </pc:spChg>
        <pc:spChg chg="add del">
          <ac:chgData name="Simret Manna" userId="d26650347c999d35" providerId="LiveId" clId="{69672E6B-A583-4A5C-87B1-4F05E44ABBF7}" dt="2026-03-16T20:44:42.467" v="318" actId="26606"/>
          <ac:spMkLst>
            <pc:docMk/>
            <pc:sldMk cId="3233467215" sldId="269"/>
            <ac:spMk id="17" creationId="{99ED5833-B85B-4103-8A3B-CAB0308E6C15}"/>
          </ac:spMkLst>
        </pc:spChg>
        <pc:spChg chg="add del">
          <ac:chgData name="Simret Manna" userId="d26650347c999d35" providerId="LiveId" clId="{69672E6B-A583-4A5C-87B1-4F05E44ABBF7}" dt="2026-03-16T20:44:49.349" v="320" actId="26606"/>
          <ac:spMkLst>
            <pc:docMk/>
            <pc:sldMk cId="3233467215" sldId="269"/>
            <ac:spMk id="19" creationId="{99ED5833-B85B-4103-8A3B-CAB0308E6C15}"/>
          </ac:spMkLst>
        </pc:spChg>
        <pc:spChg chg="add del">
          <ac:chgData name="Simret Manna" userId="d26650347c999d35" providerId="LiveId" clId="{69672E6B-A583-4A5C-87B1-4F05E44ABBF7}" dt="2026-03-16T20:44:58.559" v="322" actId="26606"/>
          <ac:spMkLst>
            <pc:docMk/>
            <pc:sldMk cId="3233467215" sldId="269"/>
            <ac:spMk id="21" creationId="{2DA60C47-9F76-46D7-9D57-E0C7BA42B81A}"/>
          </ac:spMkLst>
        </pc:spChg>
        <pc:spChg chg="add del">
          <ac:chgData name="Simret Manna" userId="d26650347c999d35" providerId="LiveId" clId="{69672E6B-A583-4A5C-87B1-4F05E44ABBF7}" dt="2026-03-16T20:44:58.559" v="322" actId="26606"/>
          <ac:spMkLst>
            <pc:docMk/>
            <pc:sldMk cId="3233467215" sldId="269"/>
            <ac:spMk id="22" creationId="{99413ED5-9ED4-4772-BCE4-2BCAE6B12E35}"/>
          </ac:spMkLst>
        </pc:spChg>
        <pc:spChg chg="add del">
          <ac:chgData name="Simret Manna" userId="d26650347c999d35" providerId="LiveId" clId="{69672E6B-A583-4A5C-87B1-4F05E44ABBF7}" dt="2026-03-16T20:44:58.559" v="322" actId="26606"/>
          <ac:spMkLst>
            <pc:docMk/>
            <pc:sldMk cId="3233467215" sldId="269"/>
            <ac:spMk id="23" creationId="{04357C93-F0CB-4A1C-8F77-4E9063789819}"/>
          </ac:spMkLst>
        </pc:spChg>
        <pc:spChg chg="add del">
          <ac:chgData name="Simret Manna" userId="d26650347c999d35" providerId="LiveId" clId="{69672E6B-A583-4A5C-87B1-4F05E44ABBF7}" dt="2026-03-16T20:44:58.559" v="322" actId="26606"/>
          <ac:spMkLst>
            <pc:docMk/>
            <pc:sldMk cId="3233467215" sldId="269"/>
            <ac:spMk id="24" creationId="{6CF143E5-57C3-46A3-91A2-EDAA7A8E6A75}"/>
          </ac:spMkLst>
        </pc:spChg>
        <pc:spChg chg="add del">
          <ac:chgData name="Simret Manna" userId="d26650347c999d35" providerId="LiveId" clId="{69672E6B-A583-4A5C-87B1-4F05E44ABBF7}" dt="2026-03-16T20:45:07.001" v="324" actId="26606"/>
          <ac:spMkLst>
            <pc:docMk/>
            <pc:sldMk cId="3233467215" sldId="269"/>
            <ac:spMk id="26" creationId="{87E5499B-AC4D-4A4A-8703-C49F2827266B}"/>
          </ac:spMkLst>
        </pc:spChg>
        <pc:spChg chg="add del">
          <ac:chgData name="Simret Manna" userId="d26650347c999d35" providerId="LiveId" clId="{69672E6B-A583-4A5C-87B1-4F05E44ABBF7}" dt="2026-03-16T20:45:07.001" v="324" actId="26606"/>
          <ac:spMkLst>
            <pc:docMk/>
            <pc:sldMk cId="3233467215" sldId="269"/>
            <ac:spMk id="29" creationId="{04357C93-F0CB-4A1C-8F77-4E9063789819}"/>
          </ac:spMkLst>
        </pc:spChg>
        <pc:spChg chg="add del">
          <ac:chgData name="Simret Manna" userId="d26650347c999d35" providerId="LiveId" clId="{69672E6B-A583-4A5C-87B1-4F05E44ABBF7}" dt="2026-03-16T20:45:26.817" v="326" actId="26606"/>
          <ac:spMkLst>
            <pc:docMk/>
            <pc:sldMk cId="3233467215" sldId="269"/>
            <ac:spMk id="31" creationId="{D55CA618-78A6-47F6-B865-E9315164FB49}"/>
          </ac:spMkLst>
        </pc:spChg>
        <pc:spChg chg="add del">
          <ac:chgData name="Simret Manna" userId="d26650347c999d35" providerId="LiveId" clId="{69672E6B-A583-4A5C-87B1-4F05E44ABBF7}" dt="2026-03-16T20:45:26.817" v="326" actId="26606"/>
          <ac:spMkLst>
            <pc:docMk/>
            <pc:sldMk cId="3233467215" sldId="269"/>
            <ac:spMk id="34" creationId="{8ED94938-268E-4C0A-A08A-B3980C78BAEB}"/>
          </ac:spMkLst>
        </pc:spChg>
        <pc:spChg chg="add">
          <ac:chgData name="Simret Manna" userId="d26650347c999d35" providerId="LiveId" clId="{69672E6B-A583-4A5C-87B1-4F05E44ABBF7}" dt="2026-03-16T20:45:26.843" v="327" actId="26606"/>
          <ac:spMkLst>
            <pc:docMk/>
            <pc:sldMk cId="3233467215" sldId="269"/>
            <ac:spMk id="36" creationId="{96646FC9-C66D-4EC7-8310-0DD4ACC49C6C}"/>
          </ac:spMkLst>
        </pc:spChg>
        <pc:spChg chg="add">
          <ac:chgData name="Simret Manna" userId="d26650347c999d35" providerId="LiveId" clId="{69672E6B-A583-4A5C-87B1-4F05E44ABBF7}" dt="2026-03-16T20:45:26.843" v="327" actId="26606"/>
          <ac:spMkLst>
            <pc:docMk/>
            <pc:sldMk cId="3233467215" sldId="269"/>
            <ac:spMk id="37" creationId="{A3473CF9-37EB-43E7-89EF-D2D1C53D1DAC}"/>
          </ac:spMkLst>
        </pc:spChg>
        <pc:spChg chg="add">
          <ac:chgData name="Simret Manna" userId="d26650347c999d35" providerId="LiveId" clId="{69672E6B-A583-4A5C-87B1-4F05E44ABBF7}" dt="2026-03-16T20:45:26.843" v="327" actId="26606"/>
          <ac:spMkLst>
            <pc:docMk/>
            <pc:sldMk cId="3233467215" sldId="269"/>
            <ac:spMk id="38" creationId="{586B4EF9-43BA-4655-A6FF-1D8E21574C95}"/>
          </ac:spMkLst>
        </pc:spChg>
        <pc:grpChg chg="add del">
          <ac:chgData name="Simret Manna" userId="d26650347c999d35" providerId="LiveId" clId="{69672E6B-A583-4A5C-87B1-4F05E44ABBF7}" dt="2026-03-16T20:45:07.001" v="324" actId="26606"/>
          <ac:grpSpMkLst>
            <pc:docMk/>
            <pc:sldMk cId="3233467215" sldId="269"/>
            <ac:grpSpMk id="27" creationId="{3AF6A671-C637-4547-85F4-51B6D1881399}"/>
          </ac:grpSpMkLst>
        </pc:grpChg>
        <pc:grpChg chg="add del">
          <ac:chgData name="Simret Manna" userId="d26650347c999d35" providerId="LiveId" clId="{69672E6B-A583-4A5C-87B1-4F05E44ABBF7}" dt="2026-03-16T20:45:26.817" v="326" actId="26606"/>
          <ac:grpSpMkLst>
            <pc:docMk/>
            <pc:sldMk cId="3233467215" sldId="269"/>
            <ac:grpSpMk id="32" creationId="{B83D307E-DF68-43F8-97CE-0AAE950A7129}"/>
          </ac:grpSpMkLst>
        </pc:grpChg>
        <pc:picChg chg="add mod ord">
          <ac:chgData name="Simret Manna" userId="d26650347c999d35" providerId="LiveId" clId="{69672E6B-A583-4A5C-87B1-4F05E44ABBF7}" dt="2026-03-16T20:45:26.843" v="327" actId="26606"/>
          <ac:picMkLst>
            <pc:docMk/>
            <pc:sldMk cId="3233467215" sldId="269"/>
            <ac:picMk id="4" creationId="{B1EAED15-8381-CDEC-065B-BDC1021C1DC6}"/>
          </ac:picMkLst>
        </pc:picChg>
        <pc:picChg chg="add mod">
          <ac:chgData name="Simret Manna" userId="d26650347c999d35" providerId="LiveId" clId="{69672E6B-A583-4A5C-87B1-4F05E44ABBF7}" dt="2026-03-16T20:45:26.843" v="327" actId="26606"/>
          <ac:picMkLst>
            <pc:docMk/>
            <pc:sldMk cId="3233467215" sldId="269"/>
            <ac:picMk id="6" creationId="{9E115380-29A4-8649-0D47-70CE88308183}"/>
          </ac:picMkLst>
        </pc:picChg>
      </pc:sldChg>
      <pc:sldChg chg="addSp delSp modSp mod setBg modClrScheme chgLayout">
        <pc:chgData name="Simret Manna" userId="d26650347c999d35" providerId="LiveId" clId="{69672E6B-A583-4A5C-87B1-4F05E44ABBF7}" dt="2026-03-16T20:48:20.171" v="370" actId="26606"/>
        <pc:sldMkLst>
          <pc:docMk/>
          <pc:sldMk cId="3723332963" sldId="270"/>
        </pc:sldMkLst>
        <pc:spChg chg="add mod">
          <ac:chgData name="Simret Manna" userId="d26650347c999d35" providerId="LiveId" clId="{69672E6B-A583-4A5C-87B1-4F05E44ABBF7}" dt="2026-03-16T20:48:20.171" v="370" actId="26606"/>
          <ac:spMkLst>
            <pc:docMk/>
            <pc:sldMk cId="3723332963" sldId="270"/>
            <ac:spMk id="2" creationId="{F52DD553-979E-E6FD-AEA0-841CB50BCE9E}"/>
          </ac:spMkLst>
        </pc:spChg>
        <pc:spChg chg="add del">
          <ac:chgData name="Simret Manna" userId="d26650347c999d35" providerId="LiveId" clId="{69672E6B-A583-4A5C-87B1-4F05E44ABBF7}" dt="2026-03-16T20:48:09.795" v="367" actId="26606"/>
          <ac:spMkLst>
            <pc:docMk/>
            <pc:sldMk cId="3723332963" sldId="270"/>
            <ac:spMk id="11" creationId="{96646FC9-C66D-4EC7-8310-0DD4ACC49C6C}"/>
          </ac:spMkLst>
        </pc:spChg>
        <pc:spChg chg="add del">
          <ac:chgData name="Simret Manna" userId="d26650347c999d35" providerId="LiveId" clId="{69672E6B-A583-4A5C-87B1-4F05E44ABBF7}" dt="2026-03-16T20:48:09.795" v="367" actId="26606"/>
          <ac:spMkLst>
            <pc:docMk/>
            <pc:sldMk cId="3723332963" sldId="270"/>
            <ac:spMk id="13" creationId="{A3473CF9-37EB-43E7-89EF-D2D1C53D1DAC}"/>
          </ac:spMkLst>
        </pc:spChg>
        <pc:spChg chg="add del">
          <ac:chgData name="Simret Manna" userId="d26650347c999d35" providerId="LiveId" clId="{69672E6B-A583-4A5C-87B1-4F05E44ABBF7}" dt="2026-03-16T20:48:09.795" v="367" actId="26606"/>
          <ac:spMkLst>
            <pc:docMk/>
            <pc:sldMk cId="3723332963" sldId="270"/>
            <ac:spMk id="15" creationId="{586B4EF9-43BA-4655-A6FF-1D8E21574C95}"/>
          </ac:spMkLst>
        </pc:spChg>
        <pc:spChg chg="add del">
          <ac:chgData name="Simret Manna" userId="d26650347c999d35" providerId="LiveId" clId="{69672E6B-A583-4A5C-87B1-4F05E44ABBF7}" dt="2026-03-16T20:48:20.155" v="369" actId="26606"/>
          <ac:spMkLst>
            <pc:docMk/>
            <pc:sldMk cId="3723332963" sldId="270"/>
            <ac:spMk id="17" creationId="{C4879EFC-8E62-4E00-973C-C45EE9EC676D}"/>
          </ac:spMkLst>
        </pc:spChg>
        <pc:spChg chg="add del">
          <ac:chgData name="Simret Manna" userId="d26650347c999d35" providerId="LiveId" clId="{69672E6B-A583-4A5C-87B1-4F05E44ABBF7}" dt="2026-03-16T20:48:20.155" v="369" actId="26606"/>
          <ac:spMkLst>
            <pc:docMk/>
            <pc:sldMk cId="3723332963" sldId="270"/>
            <ac:spMk id="18" creationId="{D6A9C53F-5F90-40A5-8C85-5412D39C8C68}"/>
          </ac:spMkLst>
        </pc:spChg>
        <pc:spChg chg="add">
          <ac:chgData name="Simret Manna" userId="d26650347c999d35" providerId="LiveId" clId="{69672E6B-A583-4A5C-87B1-4F05E44ABBF7}" dt="2026-03-16T20:48:20.171" v="370" actId="26606"/>
          <ac:spMkLst>
            <pc:docMk/>
            <pc:sldMk cId="3723332963" sldId="270"/>
            <ac:spMk id="20" creationId="{D7D03296-BABA-47AD-A5D5-ED156727016E}"/>
          </ac:spMkLst>
        </pc:spChg>
        <pc:spChg chg="add">
          <ac:chgData name="Simret Manna" userId="d26650347c999d35" providerId="LiveId" clId="{69672E6B-A583-4A5C-87B1-4F05E44ABBF7}" dt="2026-03-16T20:48:20.171" v="370" actId="26606"/>
          <ac:spMkLst>
            <pc:docMk/>
            <pc:sldMk cId="3723332963" sldId="270"/>
            <ac:spMk id="21" creationId="{284A8429-F65A-490D-96E4-1158D3E8A026}"/>
          </ac:spMkLst>
        </pc:spChg>
        <pc:spChg chg="add">
          <ac:chgData name="Simret Manna" userId="d26650347c999d35" providerId="LiveId" clId="{69672E6B-A583-4A5C-87B1-4F05E44ABBF7}" dt="2026-03-16T20:48:20.171" v="370" actId="26606"/>
          <ac:spMkLst>
            <pc:docMk/>
            <pc:sldMk cId="3723332963" sldId="270"/>
            <ac:spMk id="22" creationId="{0F022291-A82B-4D23-A1E0-5F9BD684669E}"/>
          </ac:spMkLst>
        </pc:spChg>
        <pc:picChg chg="add mod ord">
          <ac:chgData name="Simret Manna" userId="d26650347c999d35" providerId="LiveId" clId="{69672E6B-A583-4A5C-87B1-4F05E44ABBF7}" dt="2026-03-16T20:48:20.171" v="370" actId="26606"/>
          <ac:picMkLst>
            <pc:docMk/>
            <pc:sldMk cId="3723332963" sldId="270"/>
            <ac:picMk id="4" creationId="{C5EE289F-2D7E-C27F-F9C1-11BB2509F16F}"/>
          </ac:picMkLst>
        </pc:picChg>
        <pc:picChg chg="add mod">
          <ac:chgData name="Simret Manna" userId="d26650347c999d35" providerId="LiveId" clId="{69672E6B-A583-4A5C-87B1-4F05E44ABBF7}" dt="2026-03-16T20:48:20.171" v="370" actId="26606"/>
          <ac:picMkLst>
            <pc:docMk/>
            <pc:sldMk cId="3723332963" sldId="270"/>
            <ac:picMk id="6" creationId="{8D819663-063B-49E3-1C77-FC3073B4E676}"/>
          </ac:picMkLst>
        </pc:picChg>
      </pc:sldChg>
      <pc:sldChg chg="addSp modSp new mod ord setBg modClrScheme chgLayout">
        <pc:chgData name="Simret Manna" userId="d26650347c999d35" providerId="LiveId" clId="{69672E6B-A583-4A5C-87B1-4F05E44ABBF7}" dt="2026-03-17T12:23:37.952" v="431"/>
        <pc:sldMkLst>
          <pc:docMk/>
          <pc:sldMk cId="3108258113" sldId="271"/>
        </pc:sldMkLst>
        <pc:spChg chg="add mod ord">
          <ac:chgData name="Simret Manna" userId="d26650347c999d35" providerId="LiveId" clId="{69672E6B-A583-4A5C-87B1-4F05E44ABBF7}" dt="2026-03-17T12:23:10.912" v="429" actId="26606"/>
          <ac:spMkLst>
            <pc:docMk/>
            <pc:sldMk cId="3108258113" sldId="271"/>
            <ac:spMk id="4" creationId="{B4397CB0-115D-C4CE-64D0-05ACDE62CB42}"/>
          </ac:spMkLst>
        </pc:spChg>
        <pc:spChg chg="add">
          <ac:chgData name="Simret Manna" userId="d26650347c999d35" providerId="LiveId" clId="{69672E6B-A583-4A5C-87B1-4F05E44ABBF7}" dt="2026-03-17T12:23:10.912" v="429" actId="26606"/>
          <ac:spMkLst>
            <pc:docMk/>
            <pc:sldMk cId="3108258113" sldId="271"/>
            <ac:spMk id="9" creationId="{F0DCC097-1DB8-4B6D-85D0-6FBA0E1CA4BA}"/>
          </ac:spMkLst>
        </pc:spChg>
        <pc:spChg chg="add">
          <ac:chgData name="Simret Manna" userId="d26650347c999d35" providerId="LiveId" clId="{69672E6B-A583-4A5C-87B1-4F05E44ABBF7}" dt="2026-03-17T12:23:10.912" v="429" actId="26606"/>
          <ac:spMkLst>
            <pc:docMk/>
            <pc:sldMk cId="3108258113" sldId="271"/>
            <ac:spMk id="11" creationId="{E0B58608-23C8-4441-994D-C6823EEE1DB7}"/>
          </ac:spMkLst>
        </pc:spChg>
        <pc:picChg chg="add mod ord">
          <ac:chgData name="Simret Manna" userId="d26650347c999d35" providerId="LiveId" clId="{69672E6B-A583-4A5C-87B1-4F05E44ABBF7}" dt="2026-03-17T12:23:10.912" v="429" actId="26606"/>
          <ac:picMkLst>
            <pc:docMk/>
            <pc:sldMk cId="3108258113" sldId="271"/>
            <ac:picMk id="3" creationId="{D1B88752-DE69-EF70-D1EB-5E831E6313FF}"/>
          </ac:picMkLst>
        </pc:picChg>
      </pc:sldChg>
      <pc:sldChg chg="addSp delSp modSp new mod ord setBg modClrScheme chgLayout">
        <pc:chgData name="Simret Manna" userId="d26650347c999d35" providerId="LiveId" clId="{69672E6B-A583-4A5C-87B1-4F05E44ABBF7}" dt="2026-03-17T12:47:28.719" v="508"/>
        <pc:sldMkLst>
          <pc:docMk/>
          <pc:sldMk cId="2459043765" sldId="272"/>
        </pc:sldMkLst>
        <pc:spChg chg="add mod ord">
          <ac:chgData name="Simret Manna" userId="d26650347c999d35" providerId="LiveId" clId="{69672E6B-A583-4A5C-87B1-4F05E44ABBF7}" dt="2026-03-17T12:47:08.783" v="506" actId="26606"/>
          <ac:spMkLst>
            <pc:docMk/>
            <pc:sldMk cId="2459043765" sldId="272"/>
            <ac:spMk id="4" creationId="{ED5AA625-6E82-ED1E-45C9-B8CF456A0180}"/>
          </ac:spMkLst>
        </pc:spChg>
        <pc:spChg chg="add del">
          <ac:chgData name="Simret Manna" userId="d26650347c999d35" providerId="LiveId" clId="{69672E6B-A583-4A5C-87B1-4F05E44ABBF7}" dt="2026-03-17T12:46:05.142" v="454" actId="21"/>
          <ac:spMkLst>
            <pc:docMk/>
            <pc:sldMk cId="2459043765" sldId="272"/>
            <ac:spMk id="5" creationId="{3196116B-9602-A4DF-3FDF-716F9B6E915E}"/>
          </ac:spMkLst>
        </pc:spChg>
        <pc:spChg chg="add">
          <ac:chgData name="Simret Manna" userId="d26650347c999d35" providerId="LiveId" clId="{69672E6B-A583-4A5C-87B1-4F05E44ABBF7}" dt="2026-03-17T12:47:08.783" v="506" actId="26606"/>
          <ac:spMkLst>
            <pc:docMk/>
            <pc:sldMk cId="2459043765" sldId="272"/>
            <ac:spMk id="12" creationId="{D7D03296-BABA-47AD-A5D5-ED156727016E}"/>
          </ac:spMkLst>
        </pc:spChg>
        <pc:spChg chg="add">
          <ac:chgData name="Simret Manna" userId="d26650347c999d35" providerId="LiveId" clId="{69672E6B-A583-4A5C-87B1-4F05E44ABBF7}" dt="2026-03-17T12:47:08.783" v="506" actId="26606"/>
          <ac:spMkLst>
            <pc:docMk/>
            <pc:sldMk cId="2459043765" sldId="272"/>
            <ac:spMk id="14" creationId="{284A8429-F65A-490D-96E4-1158D3E8A026}"/>
          </ac:spMkLst>
        </pc:spChg>
        <pc:spChg chg="add">
          <ac:chgData name="Simret Manna" userId="d26650347c999d35" providerId="LiveId" clId="{69672E6B-A583-4A5C-87B1-4F05E44ABBF7}" dt="2026-03-17T12:47:08.783" v="506" actId="26606"/>
          <ac:spMkLst>
            <pc:docMk/>
            <pc:sldMk cId="2459043765" sldId="272"/>
            <ac:spMk id="16" creationId="{0F022291-A82B-4D23-A1E0-5F9BD684669E}"/>
          </ac:spMkLst>
        </pc:spChg>
        <pc:picChg chg="add mod ord">
          <ac:chgData name="Simret Manna" userId="d26650347c999d35" providerId="LiveId" clId="{69672E6B-A583-4A5C-87B1-4F05E44ABBF7}" dt="2026-03-17T12:47:08.783" v="506" actId="26606"/>
          <ac:picMkLst>
            <pc:docMk/>
            <pc:sldMk cId="2459043765" sldId="272"/>
            <ac:picMk id="3" creationId="{40365DA0-1814-25BC-88F8-0B2194AD2B92}"/>
          </ac:picMkLst>
        </pc:picChg>
        <pc:picChg chg="add mod">
          <ac:chgData name="Simret Manna" userId="d26650347c999d35" providerId="LiveId" clId="{69672E6B-A583-4A5C-87B1-4F05E44ABBF7}" dt="2026-03-17T12:47:08.783" v="506" actId="26606"/>
          <ac:picMkLst>
            <pc:docMk/>
            <pc:sldMk cId="2459043765" sldId="272"/>
            <ac:picMk id="7" creationId="{0C9B0186-A31A-579C-F46D-7DDE851C7DCE}"/>
          </ac:picMkLst>
        </pc:picChg>
      </pc:sldChg>
      <pc:sldChg chg="addSp new mod ord">
        <pc:chgData name="Simret Manna" userId="d26650347c999d35" providerId="LiveId" clId="{69672E6B-A583-4A5C-87B1-4F05E44ABBF7}" dt="2026-03-17T12:49:58.137" v="513" actId="22"/>
        <pc:sldMkLst>
          <pc:docMk/>
          <pc:sldMk cId="919585462" sldId="273"/>
        </pc:sldMkLst>
        <pc:picChg chg="add">
          <ac:chgData name="Simret Manna" userId="d26650347c999d35" providerId="LiveId" clId="{69672E6B-A583-4A5C-87B1-4F05E44ABBF7}" dt="2026-03-17T12:49:58.137" v="513" actId="22"/>
          <ac:picMkLst>
            <pc:docMk/>
            <pc:sldMk cId="919585462" sldId="273"/>
            <ac:picMk id="3" creationId="{61557726-7AD0-3E0B-1CDF-C3D6F1F9AB51}"/>
          </ac:picMkLst>
        </pc:picChg>
      </pc:sldChg>
      <pc:sldChg chg="new del ord">
        <pc:chgData name="Simret Manna" userId="d26650347c999d35" providerId="LiveId" clId="{69672E6B-A583-4A5C-87B1-4F05E44ABBF7}" dt="2026-03-17T12:48:06.135" v="509" actId="2696"/>
        <pc:sldMkLst>
          <pc:docMk/>
          <pc:sldMk cId="1257434882" sldId="273"/>
        </pc:sldMkLst>
      </pc:sldChg>
      <pc:sldChg chg="addSp modSp new mod setBg">
        <pc:chgData name="Simret Manna" userId="d26650347c999d35" providerId="LiveId" clId="{69672E6B-A583-4A5C-87B1-4F05E44ABBF7}" dt="2026-03-17T12:52:56.111" v="522" actId="26606"/>
        <pc:sldMkLst>
          <pc:docMk/>
          <pc:sldMk cId="3809813586" sldId="274"/>
        </pc:sldMkLst>
        <pc:spChg chg="mod">
          <ac:chgData name="Simret Manna" userId="d26650347c999d35" providerId="LiveId" clId="{69672E6B-A583-4A5C-87B1-4F05E44ABBF7}" dt="2026-03-17T12:52:56.111" v="522" actId="26606"/>
          <ac:spMkLst>
            <pc:docMk/>
            <pc:sldMk cId="3809813586" sldId="274"/>
            <ac:spMk id="2" creationId="{27604BD9-914A-7196-4D8E-3CA3FB25676D}"/>
          </ac:spMkLst>
        </pc:spChg>
        <pc:spChg chg="add">
          <ac:chgData name="Simret Manna" userId="d26650347c999d35" providerId="LiveId" clId="{69672E6B-A583-4A5C-87B1-4F05E44ABBF7}" dt="2026-03-17T12:52:56.111" v="522" actId="26606"/>
          <ac:spMkLst>
            <pc:docMk/>
            <pc:sldMk cId="3809813586" sldId="274"/>
            <ac:spMk id="9" creationId="{F0DCC097-1DB8-4B6D-85D0-6FBA0E1CA4BA}"/>
          </ac:spMkLst>
        </pc:spChg>
        <pc:spChg chg="add">
          <ac:chgData name="Simret Manna" userId="d26650347c999d35" providerId="LiveId" clId="{69672E6B-A583-4A5C-87B1-4F05E44ABBF7}" dt="2026-03-17T12:52:56.111" v="522" actId="26606"/>
          <ac:spMkLst>
            <pc:docMk/>
            <pc:sldMk cId="3809813586" sldId="274"/>
            <ac:spMk id="11" creationId="{E0B58608-23C8-4441-994D-C6823EEE1DB7}"/>
          </ac:spMkLst>
        </pc:spChg>
        <pc:picChg chg="add mod">
          <ac:chgData name="Simret Manna" userId="d26650347c999d35" providerId="LiveId" clId="{69672E6B-A583-4A5C-87B1-4F05E44ABBF7}" dt="2026-03-17T12:52:56.111" v="522" actId="26606"/>
          <ac:picMkLst>
            <pc:docMk/>
            <pc:sldMk cId="3809813586" sldId="274"/>
            <ac:picMk id="4" creationId="{7758FD2B-D8BD-78BC-01E8-89027A723374}"/>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BBC4FB-788E-4EC3-B607-F76ED373AA1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5087938C-9589-4EC5-BF2A-E06268C1C6C5}">
      <dgm:prSet/>
      <dgm:spPr/>
      <dgm:t>
        <a:bodyPr/>
        <a:lstStyle/>
        <a:p>
          <a:r>
            <a:rPr lang="en-US" b="1" dirty="0"/>
            <a:t>Student name                    Simret Weldekidan Manna                 </a:t>
          </a:r>
          <a:endParaRPr lang="en-US" dirty="0"/>
        </a:p>
      </dgm:t>
    </dgm:pt>
    <dgm:pt modelId="{7707EF58-66BA-4078-B36B-1EB3AFE82638}" type="parTrans" cxnId="{7B3FC424-4301-47EE-BC1B-6763D6671905}">
      <dgm:prSet/>
      <dgm:spPr/>
      <dgm:t>
        <a:bodyPr/>
        <a:lstStyle/>
        <a:p>
          <a:endParaRPr lang="en-US"/>
        </a:p>
      </dgm:t>
    </dgm:pt>
    <dgm:pt modelId="{943DFBBD-4EB8-4346-A309-EA88C59BFA5F}" type="sibTrans" cxnId="{7B3FC424-4301-47EE-BC1B-6763D6671905}">
      <dgm:prSet/>
      <dgm:spPr/>
      <dgm:t>
        <a:bodyPr/>
        <a:lstStyle/>
        <a:p>
          <a:endParaRPr lang="en-US"/>
        </a:p>
      </dgm:t>
    </dgm:pt>
    <dgm:pt modelId="{0D504625-4A0F-400E-B085-93823E771101}">
      <dgm:prSet/>
      <dgm:spPr/>
      <dgm:t>
        <a:bodyPr/>
        <a:lstStyle/>
        <a:p>
          <a:r>
            <a:rPr lang="en-US" b="1"/>
            <a:t>Student ID number          2318869</a:t>
          </a:r>
          <a:endParaRPr lang="en-US"/>
        </a:p>
      </dgm:t>
    </dgm:pt>
    <dgm:pt modelId="{E6E71B59-99B8-4040-9CFF-56BB8FC447AC}" type="parTrans" cxnId="{C7153883-88A9-4AD2-9832-B6B9A658F93B}">
      <dgm:prSet/>
      <dgm:spPr/>
      <dgm:t>
        <a:bodyPr/>
        <a:lstStyle/>
        <a:p>
          <a:endParaRPr lang="en-US"/>
        </a:p>
      </dgm:t>
    </dgm:pt>
    <dgm:pt modelId="{F05D4495-DB7B-45F9-9A38-DB85B1D4BA4B}" type="sibTrans" cxnId="{C7153883-88A9-4AD2-9832-B6B9A658F93B}">
      <dgm:prSet/>
      <dgm:spPr/>
      <dgm:t>
        <a:bodyPr/>
        <a:lstStyle/>
        <a:p>
          <a:endParaRPr lang="en-US"/>
        </a:p>
      </dgm:t>
    </dgm:pt>
    <dgm:pt modelId="{6DF88DC2-83FD-42D8-9F6E-465A8AC30544}">
      <dgm:prSet/>
      <dgm:spPr/>
      <dgm:t>
        <a:bodyPr/>
        <a:lstStyle/>
        <a:p>
          <a:r>
            <a:rPr lang="en-US" b="1" dirty="0"/>
            <a:t>Module Code                       ACCB6000</a:t>
          </a:r>
          <a:endParaRPr lang="en-US" dirty="0"/>
        </a:p>
      </dgm:t>
    </dgm:pt>
    <dgm:pt modelId="{03A859F2-9762-4427-B8A6-7B25F71B4DA4}" type="parTrans" cxnId="{5D7519BA-42AA-4A7D-984C-040988CABC57}">
      <dgm:prSet/>
      <dgm:spPr/>
      <dgm:t>
        <a:bodyPr/>
        <a:lstStyle/>
        <a:p>
          <a:endParaRPr lang="en-US"/>
        </a:p>
      </dgm:t>
    </dgm:pt>
    <dgm:pt modelId="{7728E1DC-E4FB-40DB-8F78-4A0D8CCCF5DB}" type="sibTrans" cxnId="{5D7519BA-42AA-4A7D-984C-040988CABC57}">
      <dgm:prSet/>
      <dgm:spPr/>
      <dgm:t>
        <a:bodyPr/>
        <a:lstStyle/>
        <a:p>
          <a:endParaRPr lang="en-US"/>
        </a:p>
      </dgm:t>
    </dgm:pt>
    <dgm:pt modelId="{804C01D6-31B2-43C4-A2FF-3E846C72D10B}">
      <dgm:prSet/>
      <dgm:spPr/>
      <dgm:t>
        <a:bodyPr/>
        <a:lstStyle/>
        <a:p>
          <a:r>
            <a:rPr lang="en-US" b="1" dirty="0"/>
            <a:t>Module Name                      Advanced Security</a:t>
          </a:r>
          <a:endParaRPr lang="en-US" dirty="0"/>
        </a:p>
      </dgm:t>
    </dgm:pt>
    <dgm:pt modelId="{5136F4E1-8EFC-4223-A59F-2A576C982C2A}" type="parTrans" cxnId="{8CAE1FF7-5321-460E-84F8-D7219A763D3F}">
      <dgm:prSet/>
      <dgm:spPr/>
      <dgm:t>
        <a:bodyPr/>
        <a:lstStyle/>
        <a:p>
          <a:endParaRPr lang="en-US"/>
        </a:p>
      </dgm:t>
    </dgm:pt>
    <dgm:pt modelId="{E10945F2-C505-45CA-B2DF-8B6F7A1BDCA9}" type="sibTrans" cxnId="{8CAE1FF7-5321-460E-84F8-D7219A763D3F}">
      <dgm:prSet/>
      <dgm:spPr/>
      <dgm:t>
        <a:bodyPr/>
        <a:lstStyle/>
        <a:p>
          <a:endParaRPr lang="en-US"/>
        </a:p>
      </dgm:t>
    </dgm:pt>
    <dgm:pt modelId="{67143E85-5B9E-4382-BD0B-674A2D688CC1}" type="pres">
      <dgm:prSet presAssocID="{59BBC4FB-788E-4EC3-B607-F76ED373AA1C}" presName="hierChild1" presStyleCnt="0">
        <dgm:presLayoutVars>
          <dgm:chPref val="1"/>
          <dgm:dir/>
          <dgm:animOne val="branch"/>
          <dgm:animLvl val="lvl"/>
          <dgm:resizeHandles/>
        </dgm:presLayoutVars>
      </dgm:prSet>
      <dgm:spPr/>
    </dgm:pt>
    <dgm:pt modelId="{C7241FB3-9EC5-429F-87DA-74F84E736D11}" type="pres">
      <dgm:prSet presAssocID="{5087938C-9589-4EC5-BF2A-E06268C1C6C5}" presName="hierRoot1" presStyleCnt="0"/>
      <dgm:spPr/>
    </dgm:pt>
    <dgm:pt modelId="{3910382F-310E-4BD2-A526-1DA953A1910E}" type="pres">
      <dgm:prSet presAssocID="{5087938C-9589-4EC5-BF2A-E06268C1C6C5}" presName="composite" presStyleCnt="0"/>
      <dgm:spPr/>
    </dgm:pt>
    <dgm:pt modelId="{16CC4704-D2B0-45E0-8EEE-097EE17A2703}" type="pres">
      <dgm:prSet presAssocID="{5087938C-9589-4EC5-BF2A-E06268C1C6C5}" presName="background" presStyleLbl="node0" presStyleIdx="0" presStyleCnt="4"/>
      <dgm:spPr/>
    </dgm:pt>
    <dgm:pt modelId="{0AF80EF4-CEBC-4D09-802D-620B92C77299}" type="pres">
      <dgm:prSet presAssocID="{5087938C-9589-4EC5-BF2A-E06268C1C6C5}" presName="text" presStyleLbl="fgAcc0" presStyleIdx="0" presStyleCnt="4">
        <dgm:presLayoutVars>
          <dgm:chPref val="3"/>
        </dgm:presLayoutVars>
      </dgm:prSet>
      <dgm:spPr/>
    </dgm:pt>
    <dgm:pt modelId="{0F674A25-D777-451E-87D0-43580EBF871F}" type="pres">
      <dgm:prSet presAssocID="{5087938C-9589-4EC5-BF2A-E06268C1C6C5}" presName="hierChild2" presStyleCnt="0"/>
      <dgm:spPr/>
    </dgm:pt>
    <dgm:pt modelId="{142288D2-F6A6-4DC4-ABA1-64FD34676A29}" type="pres">
      <dgm:prSet presAssocID="{0D504625-4A0F-400E-B085-93823E771101}" presName="hierRoot1" presStyleCnt="0"/>
      <dgm:spPr/>
    </dgm:pt>
    <dgm:pt modelId="{25B1F868-7B01-470D-BBD4-597481F16ADC}" type="pres">
      <dgm:prSet presAssocID="{0D504625-4A0F-400E-B085-93823E771101}" presName="composite" presStyleCnt="0"/>
      <dgm:spPr/>
    </dgm:pt>
    <dgm:pt modelId="{A1EF0963-16AF-4C35-928A-AE4A5126DCE2}" type="pres">
      <dgm:prSet presAssocID="{0D504625-4A0F-400E-B085-93823E771101}" presName="background" presStyleLbl="node0" presStyleIdx="1" presStyleCnt="4"/>
      <dgm:spPr/>
    </dgm:pt>
    <dgm:pt modelId="{9C5C8C08-71E3-44D2-AB19-B75EF6558732}" type="pres">
      <dgm:prSet presAssocID="{0D504625-4A0F-400E-B085-93823E771101}" presName="text" presStyleLbl="fgAcc0" presStyleIdx="1" presStyleCnt="4">
        <dgm:presLayoutVars>
          <dgm:chPref val="3"/>
        </dgm:presLayoutVars>
      </dgm:prSet>
      <dgm:spPr/>
    </dgm:pt>
    <dgm:pt modelId="{380BA29D-A750-41D5-813A-9D3E3DE58258}" type="pres">
      <dgm:prSet presAssocID="{0D504625-4A0F-400E-B085-93823E771101}" presName="hierChild2" presStyleCnt="0"/>
      <dgm:spPr/>
    </dgm:pt>
    <dgm:pt modelId="{B28A1FD0-048A-4094-90A9-99CD8DB6CD57}" type="pres">
      <dgm:prSet presAssocID="{6DF88DC2-83FD-42D8-9F6E-465A8AC30544}" presName="hierRoot1" presStyleCnt="0"/>
      <dgm:spPr/>
    </dgm:pt>
    <dgm:pt modelId="{9063670E-0517-43D7-A8E1-FD6999006D65}" type="pres">
      <dgm:prSet presAssocID="{6DF88DC2-83FD-42D8-9F6E-465A8AC30544}" presName="composite" presStyleCnt="0"/>
      <dgm:spPr/>
    </dgm:pt>
    <dgm:pt modelId="{6846C1C4-C1BA-4C48-9059-5165AE36BD73}" type="pres">
      <dgm:prSet presAssocID="{6DF88DC2-83FD-42D8-9F6E-465A8AC30544}" presName="background" presStyleLbl="node0" presStyleIdx="2" presStyleCnt="4"/>
      <dgm:spPr/>
    </dgm:pt>
    <dgm:pt modelId="{4F40A909-ABCD-4DFD-A725-C33F178048C2}" type="pres">
      <dgm:prSet presAssocID="{6DF88DC2-83FD-42D8-9F6E-465A8AC30544}" presName="text" presStyleLbl="fgAcc0" presStyleIdx="2" presStyleCnt="4">
        <dgm:presLayoutVars>
          <dgm:chPref val="3"/>
        </dgm:presLayoutVars>
      </dgm:prSet>
      <dgm:spPr/>
    </dgm:pt>
    <dgm:pt modelId="{FA31DD2A-A13D-444B-A5BB-9F9076299920}" type="pres">
      <dgm:prSet presAssocID="{6DF88DC2-83FD-42D8-9F6E-465A8AC30544}" presName="hierChild2" presStyleCnt="0"/>
      <dgm:spPr/>
    </dgm:pt>
    <dgm:pt modelId="{2B6089C7-632B-4186-9E9A-7BE746859240}" type="pres">
      <dgm:prSet presAssocID="{804C01D6-31B2-43C4-A2FF-3E846C72D10B}" presName="hierRoot1" presStyleCnt="0"/>
      <dgm:spPr/>
    </dgm:pt>
    <dgm:pt modelId="{FA7D0FE7-DE0F-46AE-B23B-9CE4150487F4}" type="pres">
      <dgm:prSet presAssocID="{804C01D6-31B2-43C4-A2FF-3E846C72D10B}" presName="composite" presStyleCnt="0"/>
      <dgm:spPr/>
    </dgm:pt>
    <dgm:pt modelId="{7A8B8FCA-F6AB-4078-ACE6-6CC961D5A36A}" type="pres">
      <dgm:prSet presAssocID="{804C01D6-31B2-43C4-A2FF-3E846C72D10B}" presName="background" presStyleLbl="node0" presStyleIdx="3" presStyleCnt="4"/>
      <dgm:spPr/>
    </dgm:pt>
    <dgm:pt modelId="{BC1B08E0-E9A7-451E-ABF8-CF150E0F0FD7}" type="pres">
      <dgm:prSet presAssocID="{804C01D6-31B2-43C4-A2FF-3E846C72D10B}" presName="text" presStyleLbl="fgAcc0" presStyleIdx="3" presStyleCnt="4">
        <dgm:presLayoutVars>
          <dgm:chPref val="3"/>
        </dgm:presLayoutVars>
      </dgm:prSet>
      <dgm:spPr/>
    </dgm:pt>
    <dgm:pt modelId="{7EEFCE39-0B49-432F-BE05-A17D38214BEB}" type="pres">
      <dgm:prSet presAssocID="{804C01D6-31B2-43C4-A2FF-3E846C72D10B}" presName="hierChild2" presStyleCnt="0"/>
      <dgm:spPr/>
    </dgm:pt>
  </dgm:ptLst>
  <dgm:cxnLst>
    <dgm:cxn modelId="{7B3FC424-4301-47EE-BC1B-6763D6671905}" srcId="{59BBC4FB-788E-4EC3-B607-F76ED373AA1C}" destId="{5087938C-9589-4EC5-BF2A-E06268C1C6C5}" srcOrd="0" destOrd="0" parTransId="{7707EF58-66BA-4078-B36B-1EB3AFE82638}" sibTransId="{943DFBBD-4EB8-4346-A309-EA88C59BFA5F}"/>
    <dgm:cxn modelId="{E16F414D-4977-4A44-83A9-3E9AE9FBB549}" type="presOf" srcId="{59BBC4FB-788E-4EC3-B607-F76ED373AA1C}" destId="{67143E85-5B9E-4382-BD0B-674A2D688CC1}" srcOrd="0" destOrd="0" presId="urn:microsoft.com/office/officeart/2005/8/layout/hierarchy1"/>
    <dgm:cxn modelId="{C7153883-88A9-4AD2-9832-B6B9A658F93B}" srcId="{59BBC4FB-788E-4EC3-B607-F76ED373AA1C}" destId="{0D504625-4A0F-400E-B085-93823E771101}" srcOrd="1" destOrd="0" parTransId="{E6E71B59-99B8-4040-9CFF-56BB8FC447AC}" sibTransId="{F05D4495-DB7B-45F9-9A38-DB85B1D4BA4B}"/>
    <dgm:cxn modelId="{932FFA91-9261-4275-82D1-200361EC3582}" type="presOf" srcId="{804C01D6-31B2-43C4-A2FF-3E846C72D10B}" destId="{BC1B08E0-E9A7-451E-ABF8-CF150E0F0FD7}" srcOrd="0" destOrd="0" presId="urn:microsoft.com/office/officeart/2005/8/layout/hierarchy1"/>
    <dgm:cxn modelId="{267A9DA1-09BA-4225-B407-4F6B7FCE1536}" type="presOf" srcId="{0D504625-4A0F-400E-B085-93823E771101}" destId="{9C5C8C08-71E3-44D2-AB19-B75EF6558732}" srcOrd="0" destOrd="0" presId="urn:microsoft.com/office/officeart/2005/8/layout/hierarchy1"/>
    <dgm:cxn modelId="{29E1C4B0-0742-4FDC-A213-B9D33C02C485}" type="presOf" srcId="{6DF88DC2-83FD-42D8-9F6E-465A8AC30544}" destId="{4F40A909-ABCD-4DFD-A725-C33F178048C2}" srcOrd="0" destOrd="0" presId="urn:microsoft.com/office/officeart/2005/8/layout/hierarchy1"/>
    <dgm:cxn modelId="{5D7519BA-42AA-4A7D-984C-040988CABC57}" srcId="{59BBC4FB-788E-4EC3-B607-F76ED373AA1C}" destId="{6DF88DC2-83FD-42D8-9F6E-465A8AC30544}" srcOrd="2" destOrd="0" parTransId="{03A859F2-9762-4427-B8A6-7B25F71B4DA4}" sibTransId="{7728E1DC-E4FB-40DB-8F78-4A0D8CCCF5DB}"/>
    <dgm:cxn modelId="{8CAE1FF7-5321-460E-84F8-D7219A763D3F}" srcId="{59BBC4FB-788E-4EC3-B607-F76ED373AA1C}" destId="{804C01D6-31B2-43C4-A2FF-3E846C72D10B}" srcOrd="3" destOrd="0" parTransId="{5136F4E1-8EFC-4223-A59F-2A576C982C2A}" sibTransId="{E10945F2-C505-45CA-B2DF-8B6F7A1BDCA9}"/>
    <dgm:cxn modelId="{1DC3F5FA-263A-465D-A24A-753C3787DD3A}" type="presOf" srcId="{5087938C-9589-4EC5-BF2A-E06268C1C6C5}" destId="{0AF80EF4-CEBC-4D09-802D-620B92C77299}" srcOrd="0" destOrd="0" presId="urn:microsoft.com/office/officeart/2005/8/layout/hierarchy1"/>
    <dgm:cxn modelId="{F333A898-3D0A-4B62-8CF4-AFD4BEAEDC2E}" type="presParOf" srcId="{67143E85-5B9E-4382-BD0B-674A2D688CC1}" destId="{C7241FB3-9EC5-429F-87DA-74F84E736D11}" srcOrd="0" destOrd="0" presId="urn:microsoft.com/office/officeart/2005/8/layout/hierarchy1"/>
    <dgm:cxn modelId="{DAE3AD36-6C15-494B-852A-7E44586D63FD}" type="presParOf" srcId="{C7241FB3-9EC5-429F-87DA-74F84E736D11}" destId="{3910382F-310E-4BD2-A526-1DA953A1910E}" srcOrd="0" destOrd="0" presId="urn:microsoft.com/office/officeart/2005/8/layout/hierarchy1"/>
    <dgm:cxn modelId="{7A407623-417A-4F91-8F04-3708BDF6CBD8}" type="presParOf" srcId="{3910382F-310E-4BD2-A526-1DA953A1910E}" destId="{16CC4704-D2B0-45E0-8EEE-097EE17A2703}" srcOrd="0" destOrd="0" presId="urn:microsoft.com/office/officeart/2005/8/layout/hierarchy1"/>
    <dgm:cxn modelId="{3B5725AD-BD57-461F-A945-248B76996C80}" type="presParOf" srcId="{3910382F-310E-4BD2-A526-1DA953A1910E}" destId="{0AF80EF4-CEBC-4D09-802D-620B92C77299}" srcOrd="1" destOrd="0" presId="urn:microsoft.com/office/officeart/2005/8/layout/hierarchy1"/>
    <dgm:cxn modelId="{F4948075-D9B7-4F00-AA80-21C4CCFE0B37}" type="presParOf" srcId="{C7241FB3-9EC5-429F-87DA-74F84E736D11}" destId="{0F674A25-D777-451E-87D0-43580EBF871F}" srcOrd="1" destOrd="0" presId="urn:microsoft.com/office/officeart/2005/8/layout/hierarchy1"/>
    <dgm:cxn modelId="{67919F56-7A93-46AA-8A3C-B36373E78A94}" type="presParOf" srcId="{67143E85-5B9E-4382-BD0B-674A2D688CC1}" destId="{142288D2-F6A6-4DC4-ABA1-64FD34676A29}" srcOrd="1" destOrd="0" presId="urn:microsoft.com/office/officeart/2005/8/layout/hierarchy1"/>
    <dgm:cxn modelId="{D3BF5104-2507-4274-B40B-7FF2AD2D7E86}" type="presParOf" srcId="{142288D2-F6A6-4DC4-ABA1-64FD34676A29}" destId="{25B1F868-7B01-470D-BBD4-597481F16ADC}" srcOrd="0" destOrd="0" presId="urn:microsoft.com/office/officeart/2005/8/layout/hierarchy1"/>
    <dgm:cxn modelId="{BDD589A6-6DFE-486A-B5CC-E6E814D1D85F}" type="presParOf" srcId="{25B1F868-7B01-470D-BBD4-597481F16ADC}" destId="{A1EF0963-16AF-4C35-928A-AE4A5126DCE2}" srcOrd="0" destOrd="0" presId="urn:microsoft.com/office/officeart/2005/8/layout/hierarchy1"/>
    <dgm:cxn modelId="{9E1F6328-7BA2-4899-8843-9C2568D7DBBA}" type="presParOf" srcId="{25B1F868-7B01-470D-BBD4-597481F16ADC}" destId="{9C5C8C08-71E3-44D2-AB19-B75EF6558732}" srcOrd="1" destOrd="0" presId="urn:microsoft.com/office/officeart/2005/8/layout/hierarchy1"/>
    <dgm:cxn modelId="{303BC0F9-4D46-4C97-B74A-705F7A1E83A7}" type="presParOf" srcId="{142288D2-F6A6-4DC4-ABA1-64FD34676A29}" destId="{380BA29D-A750-41D5-813A-9D3E3DE58258}" srcOrd="1" destOrd="0" presId="urn:microsoft.com/office/officeart/2005/8/layout/hierarchy1"/>
    <dgm:cxn modelId="{187E4BB5-EB4E-43EA-A275-F853AB1AF75E}" type="presParOf" srcId="{67143E85-5B9E-4382-BD0B-674A2D688CC1}" destId="{B28A1FD0-048A-4094-90A9-99CD8DB6CD57}" srcOrd="2" destOrd="0" presId="urn:microsoft.com/office/officeart/2005/8/layout/hierarchy1"/>
    <dgm:cxn modelId="{BB9D9FD2-C106-4E9C-A401-BB628D164859}" type="presParOf" srcId="{B28A1FD0-048A-4094-90A9-99CD8DB6CD57}" destId="{9063670E-0517-43D7-A8E1-FD6999006D65}" srcOrd="0" destOrd="0" presId="urn:microsoft.com/office/officeart/2005/8/layout/hierarchy1"/>
    <dgm:cxn modelId="{ECEC642C-4E62-4B33-AA9F-46A7D51596A3}" type="presParOf" srcId="{9063670E-0517-43D7-A8E1-FD6999006D65}" destId="{6846C1C4-C1BA-4C48-9059-5165AE36BD73}" srcOrd="0" destOrd="0" presId="urn:microsoft.com/office/officeart/2005/8/layout/hierarchy1"/>
    <dgm:cxn modelId="{6848F15B-DC11-4877-85A8-9FE48FE6AB62}" type="presParOf" srcId="{9063670E-0517-43D7-A8E1-FD6999006D65}" destId="{4F40A909-ABCD-4DFD-A725-C33F178048C2}" srcOrd="1" destOrd="0" presId="urn:microsoft.com/office/officeart/2005/8/layout/hierarchy1"/>
    <dgm:cxn modelId="{24C908D0-7D13-4747-A07C-A953A47FE724}" type="presParOf" srcId="{B28A1FD0-048A-4094-90A9-99CD8DB6CD57}" destId="{FA31DD2A-A13D-444B-A5BB-9F9076299920}" srcOrd="1" destOrd="0" presId="urn:microsoft.com/office/officeart/2005/8/layout/hierarchy1"/>
    <dgm:cxn modelId="{396C3309-7BEC-470A-866C-E5B0552E59AC}" type="presParOf" srcId="{67143E85-5B9E-4382-BD0B-674A2D688CC1}" destId="{2B6089C7-632B-4186-9E9A-7BE746859240}" srcOrd="3" destOrd="0" presId="urn:microsoft.com/office/officeart/2005/8/layout/hierarchy1"/>
    <dgm:cxn modelId="{63D26867-7C26-4942-A1CA-E384B64B05F7}" type="presParOf" srcId="{2B6089C7-632B-4186-9E9A-7BE746859240}" destId="{FA7D0FE7-DE0F-46AE-B23B-9CE4150487F4}" srcOrd="0" destOrd="0" presId="urn:microsoft.com/office/officeart/2005/8/layout/hierarchy1"/>
    <dgm:cxn modelId="{5C39D189-280A-4DFB-A7EF-98FEE080882B}" type="presParOf" srcId="{FA7D0FE7-DE0F-46AE-B23B-9CE4150487F4}" destId="{7A8B8FCA-F6AB-4078-ACE6-6CC961D5A36A}" srcOrd="0" destOrd="0" presId="urn:microsoft.com/office/officeart/2005/8/layout/hierarchy1"/>
    <dgm:cxn modelId="{00415EAC-0C1A-4FD8-AEEA-C40099CA299B}" type="presParOf" srcId="{FA7D0FE7-DE0F-46AE-B23B-9CE4150487F4}" destId="{BC1B08E0-E9A7-451E-ABF8-CF150E0F0FD7}" srcOrd="1" destOrd="0" presId="urn:microsoft.com/office/officeart/2005/8/layout/hierarchy1"/>
    <dgm:cxn modelId="{EAFA66CB-3F1D-4BF2-9DDA-69C60EE92464}" type="presParOf" srcId="{2B6089C7-632B-4186-9E9A-7BE746859240}" destId="{7EEFCE39-0B49-432F-BE05-A17D38214BE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A63892-1029-4F3F-848E-08F62FA30800}"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A2E255BD-31D8-4DFA-88EB-84205C477AA2}">
      <dgm:prSet/>
      <dgm:spPr/>
      <dgm:t>
        <a:bodyPr/>
        <a:lstStyle/>
        <a:p>
          <a:pPr>
            <a:lnSpc>
              <a:spcPct val="100000"/>
            </a:lnSpc>
          </a:pPr>
          <a:r>
            <a:rPr lang="en-US" dirty="0">
              <a:latin typeface="Calibri" panose="020F0502020204030204" pitchFamily="34" charset="0"/>
              <a:ea typeface="Calibri" panose="020F0502020204030204" pitchFamily="34" charset="0"/>
              <a:cs typeface="Calibri" panose="020F0502020204030204" pitchFamily="34" charset="0"/>
            </a:rPr>
            <a:t>This assessment focuses on understanding cybersecurity and how to protect a network from attacks. It is divided into two parts, a Capture the Flag activity and a network security demonstration. In the first part, I analyses a PCAPNG file to find hidden flags by examining captured network traffic. This activity helps me to learn how security analysts investigate packets and identify important information.</a:t>
          </a:r>
        </a:p>
      </dgm:t>
    </dgm:pt>
    <dgm:pt modelId="{A48723FB-4E8D-4BDF-9EBF-DF3E7F2E5017}" type="parTrans" cxnId="{2BD3D0E8-606C-4A55-A5E5-B2EAC32DE27D}">
      <dgm:prSet/>
      <dgm:spPr/>
      <dgm:t>
        <a:bodyPr/>
        <a:lstStyle/>
        <a:p>
          <a:endParaRPr lang="en-US"/>
        </a:p>
      </dgm:t>
    </dgm:pt>
    <dgm:pt modelId="{CCB05604-08A8-4FA5-9842-087AB8FC41ED}" type="sibTrans" cxnId="{2BD3D0E8-606C-4A55-A5E5-B2EAC32DE27D}">
      <dgm:prSet/>
      <dgm:spPr/>
      <dgm:t>
        <a:bodyPr/>
        <a:lstStyle/>
        <a:p>
          <a:pPr>
            <a:lnSpc>
              <a:spcPct val="100000"/>
            </a:lnSpc>
          </a:pPr>
          <a:endParaRPr lang="en-US"/>
        </a:p>
      </dgm:t>
    </dgm:pt>
    <dgm:pt modelId="{BB2703E7-7D42-4F21-8317-B32004C3C2C6}">
      <dgm:prSet/>
      <dgm:spPr/>
      <dgm:t>
        <a:bodyPr/>
        <a:lstStyle/>
        <a:p>
          <a:pPr>
            <a:lnSpc>
              <a:spcPct val="100000"/>
            </a:lnSpc>
          </a:pPr>
          <a:r>
            <a:rPr lang="en-US" dirty="0">
              <a:latin typeface="Calibri" panose="020F0502020204030204" pitchFamily="34" charset="0"/>
              <a:ea typeface="Calibri" panose="020F0502020204030204" pitchFamily="34" charset="0"/>
              <a:cs typeface="Calibri" panose="020F0502020204030204" pitchFamily="34" charset="0"/>
            </a:rPr>
            <a:t>In the second part, I work with the SWANSEA.ACCA network, which connects two locations, Swansea and London, using a VPN. Our task is to analyses the network, identify vulnerabilities, and understand possible security risks. We use cybersecurity tools such as Nmap, Nessus, or OpenVAS to scan the network and detect weaknesses.</a:t>
          </a:r>
        </a:p>
      </dgm:t>
    </dgm:pt>
    <dgm:pt modelId="{8A42C37F-BDD9-4C74-9435-8BF7ED3FA8FE}" type="parTrans" cxnId="{3648F002-33CE-43EC-B49C-FB020146B4C1}">
      <dgm:prSet/>
      <dgm:spPr/>
      <dgm:t>
        <a:bodyPr/>
        <a:lstStyle/>
        <a:p>
          <a:endParaRPr lang="en-US"/>
        </a:p>
      </dgm:t>
    </dgm:pt>
    <dgm:pt modelId="{E2585A98-E562-410B-B7B0-47D12B7F8E46}" type="sibTrans" cxnId="{3648F002-33CE-43EC-B49C-FB020146B4C1}">
      <dgm:prSet/>
      <dgm:spPr/>
      <dgm:t>
        <a:bodyPr/>
        <a:lstStyle/>
        <a:p>
          <a:pPr>
            <a:lnSpc>
              <a:spcPct val="100000"/>
            </a:lnSpc>
          </a:pPr>
          <a:endParaRPr lang="en-US"/>
        </a:p>
      </dgm:t>
    </dgm:pt>
    <dgm:pt modelId="{E3791D37-7B99-4898-9583-08CE484C12A4}">
      <dgm:prSet/>
      <dgm:spPr/>
      <dgm:t>
        <a:bodyPr/>
        <a:lstStyle/>
        <a:p>
          <a:pPr>
            <a:lnSpc>
              <a:spcPct val="100000"/>
            </a:lnSpc>
          </a:pPr>
          <a:r>
            <a:rPr lang="en-US" dirty="0">
              <a:latin typeface="Calibri" panose="020F0502020204030204" pitchFamily="34" charset="0"/>
              <a:ea typeface="Calibri" panose="020F0502020204030204" pitchFamily="34" charset="0"/>
              <a:cs typeface="Calibri" panose="020F0502020204030204" pitchFamily="34" charset="0"/>
            </a:rPr>
            <a:t>After identifying the vulnerabilities, I demonstrate how attackers could exploit them through ethical hacking techniques. Finally, I implement security measures to protect the network and reduce security risks. This assessment helps me to gain practical knowledge in vulnerability assessment, ethical hacking, and network security.</a:t>
          </a:r>
        </a:p>
      </dgm:t>
    </dgm:pt>
    <dgm:pt modelId="{E2BF2A44-6B86-4155-B5E3-7E2506DF26DF}" type="parTrans" cxnId="{8E72B78C-0C75-46E2-93AA-1E3768F4BB3F}">
      <dgm:prSet/>
      <dgm:spPr/>
      <dgm:t>
        <a:bodyPr/>
        <a:lstStyle/>
        <a:p>
          <a:endParaRPr lang="en-US"/>
        </a:p>
      </dgm:t>
    </dgm:pt>
    <dgm:pt modelId="{152B7CDF-76B1-47E0-8114-54D8819E954F}" type="sibTrans" cxnId="{8E72B78C-0C75-46E2-93AA-1E3768F4BB3F}">
      <dgm:prSet/>
      <dgm:spPr/>
      <dgm:t>
        <a:bodyPr/>
        <a:lstStyle/>
        <a:p>
          <a:endParaRPr lang="en-US"/>
        </a:p>
      </dgm:t>
    </dgm:pt>
    <dgm:pt modelId="{025CF3A7-B3E8-448D-8E4C-53C59DB07D4D}" type="pres">
      <dgm:prSet presAssocID="{64A63892-1029-4F3F-848E-08F62FA30800}" presName="root" presStyleCnt="0">
        <dgm:presLayoutVars>
          <dgm:dir/>
          <dgm:resizeHandles val="exact"/>
        </dgm:presLayoutVars>
      </dgm:prSet>
      <dgm:spPr/>
    </dgm:pt>
    <dgm:pt modelId="{D614F46C-EDAB-4DD2-B6E6-5E8B0423133C}" type="pres">
      <dgm:prSet presAssocID="{A2E255BD-31D8-4DFA-88EB-84205C477AA2}" presName="compNode" presStyleCnt="0"/>
      <dgm:spPr/>
    </dgm:pt>
    <dgm:pt modelId="{7D31C26A-BF51-481E-BB03-243748631021}" type="pres">
      <dgm:prSet presAssocID="{A2E255BD-31D8-4DFA-88EB-84205C477AA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08027677-9C79-4342-B614-2575AA1BD884}" type="pres">
      <dgm:prSet presAssocID="{A2E255BD-31D8-4DFA-88EB-84205C477AA2}" presName="spaceRect" presStyleCnt="0"/>
      <dgm:spPr/>
    </dgm:pt>
    <dgm:pt modelId="{1850AF49-CFCF-4E51-A308-AE0A39A9001B}" type="pres">
      <dgm:prSet presAssocID="{A2E255BD-31D8-4DFA-88EB-84205C477AA2}" presName="textRect" presStyleLbl="revTx" presStyleIdx="0" presStyleCnt="3">
        <dgm:presLayoutVars>
          <dgm:chMax val="1"/>
          <dgm:chPref val="1"/>
        </dgm:presLayoutVars>
      </dgm:prSet>
      <dgm:spPr/>
    </dgm:pt>
    <dgm:pt modelId="{E4BA48CD-CC0F-41E4-9DDF-47075A41A8BE}" type="pres">
      <dgm:prSet presAssocID="{CCB05604-08A8-4FA5-9842-087AB8FC41ED}" presName="sibTrans" presStyleCnt="0"/>
      <dgm:spPr/>
    </dgm:pt>
    <dgm:pt modelId="{B1D291B2-260A-4568-9DA0-504D75455D98}" type="pres">
      <dgm:prSet presAssocID="{BB2703E7-7D42-4F21-8317-B32004C3C2C6}" presName="compNode" presStyleCnt="0"/>
      <dgm:spPr/>
    </dgm:pt>
    <dgm:pt modelId="{F0BEA89B-8D7D-43E2-93DA-CC9E5F37F24C}" type="pres">
      <dgm:prSet presAssocID="{BB2703E7-7D42-4F21-8317-B32004C3C2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DDD5691E-74DD-48B4-B2A9-FC3F8C19225C}" type="pres">
      <dgm:prSet presAssocID="{BB2703E7-7D42-4F21-8317-B32004C3C2C6}" presName="spaceRect" presStyleCnt="0"/>
      <dgm:spPr/>
    </dgm:pt>
    <dgm:pt modelId="{AA1A08C1-1511-4A16-9A85-F16311C4EF00}" type="pres">
      <dgm:prSet presAssocID="{BB2703E7-7D42-4F21-8317-B32004C3C2C6}" presName="textRect" presStyleLbl="revTx" presStyleIdx="1" presStyleCnt="3">
        <dgm:presLayoutVars>
          <dgm:chMax val="1"/>
          <dgm:chPref val="1"/>
        </dgm:presLayoutVars>
      </dgm:prSet>
      <dgm:spPr/>
    </dgm:pt>
    <dgm:pt modelId="{2EDDF62A-5B71-4759-8DBA-AB2CC0105F04}" type="pres">
      <dgm:prSet presAssocID="{E2585A98-E562-410B-B7B0-47D12B7F8E46}" presName="sibTrans" presStyleCnt="0"/>
      <dgm:spPr/>
    </dgm:pt>
    <dgm:pt modelId="{C834D0B7-D12D-4E68-BB13-999B07953129}" type="pres">
      <dgm:prSet presAssocID="{E3791D37-7B99-4898-9583-08CE484C12A4}" presName="compNode" presStyleCnt="0"/>
      <dgm:spPr/>
    </dgm:pt>
    <dgm:pt modelId="{E736A960-87A3-4BFE-BEFB-D79C8A46C487}" type="pres">
      <dgm:prSet presAssocID="{E3791D37-7B99-4898-9583-08CE484C12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nlock"/>
        </a:ext>
      </dgm:extLst>
    </dgm:pt>
    <dgm:pt modelId="{EA6AB46B-0888-43E0-B53E-A53A4E16DD1A}" type="pres">
      <dgm:prSet presAssocID="{E3791D37-7B99-4898-9583-08CE484C12A4}" presName="spaceRect" presStyleCnt="0"/>
      <dgm:spPr/>
    </dgm:pt>
    <dgm:pt modelId="{AC3B4FFE-6106-493D-A180-2C9BBB4C3A61}" type="pres">
      <dgm:prSet presAssocID="{E3791D37-7B99-4898-9583-08CE484C12A4}" presName="textRect" presStyleLbl="revTx" presStyleIdx="2" presStyleCnt="3">
        <dgm:presLayoutVars>
          <dgm:chMax val="1"/>
          <dgm:chPref val="1"/>
        </dgm:presLayoutVars>
      </dgm:prSet>
      <dgm:spPr/>
    </dgm:pt>
  </dgm:ptLst>
  <dgm:cxnLst>
    <dgm:cxn modelId="{3648F002-33CE-43EC-B49C-FB020146B4C1}" srcId="{64A63892-1029-4F3F-848E-08F62FA30800}" destId="{BB2703E7-7D42-4F21-8317-B32004C3C2C6}" srcOrd="1" destOrd="0" parTransId="{8A42C37F-BDD9-4C74-9435-8BF7ED3FA8FE}" sibTransId="{E2585A98-E562-410B-B7B0-47D12B7F8E46}"/>
    <dgm:cxn modelId="{EB1A1103-A0E6-4A9F-A1D1-7E8C0E65486F}" type="presOf" srcId="{BB2703E7-7D42-4F21-8317-B32004C3C2C6}" destId="{AA1A08C1-1511-4A16-9A85-F16311C4EF00}" srcOrd="0" destOrd="0" presId="urn:microsoft.com/office/officeart/2018/2/layout/IconLabelList"/>
    <dgm:cxn modelId="{D82BB523-CF72-43BF-91CB-B3E8E968AC4E}" type="presOf" srcId="{A2E255BD-31D8-4DFA-88EB-84205C477AA2}" destId="{1850AF49-CFCF-4E51-A308-AE0A39A9001B}" srcOrd="0" destOrd="0" presId="urn:microsoft.com/office/officeart/2018/2/layout/IconLabelList"/>
    <dgm:cxn modelId="{0FDFB238-14E2-4005-88FD-70296D1E8B14}" type="presOf" srcId="{64A63892-1029-4F3F-848E-08F62FA30800}" destId="{025CF3A7-B3E8-448D-8E4C-53C59DB07D4D}" srcOrd="0" destOrd="0" presId="urn:microsoft.com/office/officeart/2018/2/layout/IconLabelList"/>
    <dgm:cxn modelId="{1722F660-CEB3-4021-9506-6AC89C72928A}" type="presOf" srcId="{E3791D37-7B99-4898-9583-08CE484C12A4}" destId="{AC3B4FFE-6106-493D-A180-2C9BBB4C3A61}" srcOrd="0" destOrd="0" presId="urn:microsoft.com/office/officeart/2018/2/layout/IconLabelList"/>
    <dgm:cxn modelId="{8E72B78C-0C75-46E2-93AA-1E3768F4BB3F}" srcId="{64A63892-1029-4F3F-848E-08F62FA30800}" destId="{E3791D37-7B99-4898-9583-08CE484C12A4}" srcOrd="2" destOrd="0" parTransId="{E2BF2A44-6B86-4155-B5E3-7E2506DF26DF}" sibTransId="{152B7CDF-76B1-47E0-8114-54D8819E954F}"/>
    <dgm:cxn modelId="{2BD3D0E8-606C-4A55-A5E5-B2EAC32DE27D}" srcId="{64A63892-1029-4F3F-848E-08F62FA30800}" destId="{A2E255BD-31D8-4DFA-88EB-84205C477AA2}" srcOrd="0" destOrd="0" parTransId="{A48723FB-4E8D-4BDF-9EBF-DF3E7F2E5017}" sibTransId="{CCB05604-08A8-4FA5-9842-087AB8FC41ED}"/>
    <dgm:cxn modelId="{95904DC2-2D4B-4D3A-864F-0887829773BA}" type="presParOf" srcId="{025CF3A7-B3E8-448D-8E4C-53C59DB07D4D}" destId="{D614F46C-EDAB-4DD2-B6E6-5E8B0423133C}" srcOrd="0" destOrd="0" presId="urn:microsoft.com/office/officeart/2018/2/layout/IconLabelList"/>
    <dgm:cxn modelId="{526D35A9-E561-4208-80BE-6B42C7166067}" type="presParOf" srcId="{D614F46C-EDAB-4DD2-B6E6-5E8B0423133C}" destId="{7D31C26A-BF51-481E-BB03-243748631021}" srcOrd="0" destOrd="0" presId="urn:microsoft.com/office/officeart/2018/2/layout/IconLabelList"/>
    <dgm:cxn modelId="{0300C62F-0624-486D-BFC3-58A61DF65C32}" type="presParOf" srcId="{D614F46C-EDAB-4DD2-B6E6-5E8B0423133C}" destId="{08027677-9C79-4342-B614-2575AA1BD884}" srcOrd="1" destOrd="0" presId="urn:microsoft.com/office/officeart/2018/2/layout/IconLabelList"/>
    <dgm:cxn modelId="{0F00FF24-206E-459C-8D57-CF53B6F3A316}" type="presParOf" srcId="{D614F46C-EDAB-4DD2-B6E6-5E8B0423133C}" destId="{1850AF49-CFCF-4E51-A308-AE0A39A9001B}" srcOrd="2" destOrd="0" presId="urn:microsoft.com/office/officeart/2018/2/layout/IconLabelList"/>
    <dgm:cxn modelId="{0EB67119-A536-480F-A432-0E581D52F3F3}" type="presParOf" srcId="{025CF3A7-B3E8-448D-8E4C-53C59DB07D4D}" destId="{E4BA48CD-CC0F-41E4-9DDF-47075A41A8BE}" srcOrd="1" destOrd="0" presId="urn:microsoft.com/office/officeart/2018/2/layout/IconLabelList"/>
    <dgm:cxn modelId="{A13DF9B7-9067-43EE-B77E-3FA34EE0CDC1}" type="presParOf" srcId="{025CF3A7-B3E8-448D-8E4C-53C59DB07D4D}" destId="{B1D291B2-260A-4568-9DA0-504D75455D98}" srcOrd="2" destOrd="0" presId="urn:microsoft.com/office/officeart/2018/2/layout/IconLabelList"/>
    <dgm:cxn modelId="{501C506B-266B-4C2A-8D09-8F9004B34095}" type="presParOf" srcId="{B1D291B2-260A-4568-9DA0-504D75455D98}" destId="{F0BEA89B-8D7D-43E2-93DA-CC9E5F37F24C}" srcOrd="0" destOrd="0" presId="urn:microsoft.com/office/officeart/2018/2/layout/IconLabelList"/>
    <dgm:cxn modelId="{D3A7DDE8-88B0-4379-B5BF-7E1D24BE4567}" type="presParOf" srcId="{B1D291B2-260A-4568-9DA0-504D75455D98}" destId="{DDD5691E-74DD-48B4-B2A9-FC3F8C19225C}" srcOrd="1" destOrd="0" presId="urn:microsoft.com/office/officeart/2018/2/layout/IconLabelList"/>
    <dgm:cxn modelId="{14A77820-09E3-4BA4-8B27-02A4726404BF}" type="presParOf" srcId="{B1D291B2-260A-4568-9DA0-504D75455D98}" destId="{AA1A08C1-1511-4A16-9A85-F16311C4EF00}" srcOrd="2" destOrd="0" presId="urn:microsoft.com/office/officeart/2018/2/layout/IconLabelList"/>
    <dgm:cxn modelId="{E262FB96-AE09-407F-8D7A-0DD8CBCDBB48}" type="presParOf" srcId="{025CF3A7-B3E8-448D-8E4C-53C59DB07D4D}" destId="{2EDDF62A-5B71-4759-8DBA-AB2CC0105F04}" srcOrd="3" destOrd="0" presId="urn:microsoft.com/office/officeart/2018/2/layout/IconLabelList"/>
    <dgm:cxn modelId="{EC220CCA-D974-4697-BB74-47CB8380B3D3}" type="presParOf" srcId="{025CF3A7-B3E8-448D-8E4C-53C59DB07D4D}" destId="{C834D0B7-D12D-4E68-BB13-999B07953129}" srcOrd="4" destOrd="0" presId="urn:microsoft.com/office/officeart/2018/2/layout/IconLabelList"/>
    <dgm:cxn modelId="{36D9ABD4-B8C4-481B-A37F-EB2ACF6DB87D}" type="presParOf" srcId="{C834D0B7-D12D-4E68-BB13-999B07953129}" destId="{E736A960-87A3-4BFE-BEFB-D79C8A46C487}" srcOrd="0" destOrd="0" presId="urn:microsoft.com/office/officeart/2018/2/layout/IconLabelList"/>
    <dgm:cxn modelId="{EA5D1171-1994-48E3-9046-9ABDF4A813FC}" type="presParOf" srcId="{C834D0B7-D12D-4E68-BB13-999B07953129}" destId="{EA6AB46B-0888-43E0-B53E-A53A4E16DD1A}" srcOrd="1" destOrd="0" presId="urn:microsoft.com/office/officeart/2018/2/layout/IconLabelList"/>
    <dgm:cxn modelId="{0B335AA7-1328-406E-AAE3-A8317552CF69}" type="presParOf" srcId="{C834D0B7-D12D-4E68-BB13-999B07953129}" destId="{AC3B4FFE-6106-493D-A180-2C9BBB4C3A6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75EB73-BF41-4293-81FC-4C1303AC144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7C81FE5-6896-4860-A389-C14A990773E9}">
      <dgm:prSet/>
      <dgm:spPr/>
      <dgm:t>
        <a:bodyPr/>
        <a:lstStyle/>
        <a:p>
          <a:r>
            <a:rPr lang="en-US" b="1"/>
            <a:t>security  Measures.</a:t>
          </a:r>
          <a:endParaRPr lang="en-US"/>
        </a:p>
      </dgm:t>
    </dgm:pt>
    <dgm:pt modelId="{7E5129D1-84FB-4792-95CB-87006B76939F}" type="parTrans" cxnId="{C2B0B961-5636-4C62-93F6-1CE88B214F23}">
      <dgm:prSet/>
      <dgm:spPr/>
      <dgm:t>
        <a:bodyPr/>
        <a:lstStyle/>
        <a:p>
          <a:endParaRPr lang="en-US"/>
        </a:p>
      </dgm:t>
    </dgm:pt>
    <dgm:pt modelId="{FBC3E915-51B4-4A0E-B545-BDD742A4A20E}" type="sibTrans" cxnId="{C2B0B961-5636-4C62-93F6-1CE88B214F23}">
      <dgm:prSet/>
      <dgm:spPr/>
      <dgm:t>
        <a:bodyPr/>
        <a:lstStyle/>
        <a:p>
          <a:endParaRPr lang="en-US"/>
        </a:p>
      </dgm:t>
    </dgm:pt>
    <dgm:pt modelId="{ECCB0725-665B-4CA9-9157-3DA4B3760878}">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Deactivate idle services and ports in order to lower attack surface.</a:t>
          </a:r>
        </a:p>
      </dgm:t>
    </dgm:pt>
    <dgm:pt modelId="{A357A08C-C0A8-4C57-997E-4403D8236626}" type="parTrans" cxnId="{9510620B-6D42-484B-ACF2-56DC37D349E7}">
      <dgm:prSet/>
      <dgm:spPr/>
      <dgm:t>
        <a:bodyPr/>
        <a:lstStyle/>
        <a:p>
          <a:endParaRPr lang="en-US"/>
        </a:p>
      </dgm:t>
    </dgm:pt>
    <dgm:pt modelId="{3B7520D0-FDB2-43C2-8848-64D395DCF51C}" type="sibTrans" cxnId="{9510620B-6D42-484B-ACF2-56DC37D349E7}">
      <dgm:prSet/>
      <dgm:spPr/>
      <dgm:t>
        <a:bodyPr/>
        <a:lstStyle/>
        <a:p>
          <a:endParaRPr lang="en-US"/>
        </a:p>
      </dgm:t>
    </dgm:pt>
    <dgm:pt modelId="{CD36693A-C34B-4166-B551-A2B432E77BDB}">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Implemented most recent security patches and updates to its system.</a:t>
          </a:r>
        </a:p>
      </dgm:t>
    </dgm:pt>
    <dgm:pt modelId="{4B612107-AFAF-4D13-80CF-C3D8F724F2D8}" type="parTrans" cxnId="{41587689-6A77-40F5-8CFA-FDA3C4BDAAFE}">
      <dgm:prSet/>
      <dgm:spPr/>
      <dgm:t>
        <a:bodyPr/>
        <a:lstStyle/>
        <a:p>
          <a:endParaRPr lang="en-US"/>
        </a:p>
      </dgm:t>
    </dgm:pt>
    <dgm:pt modelId="{816ADFE3-FC21-4BF0-AD15-0D34C7B62A38}" type="sibTrans" cxnId="{41587689-6A77-40F5-8CFA-FDA3C4BDAAFE}">
      <dgm:prSet/>
      <dgm:spPr/>
      <dgm:t>
        <a:bodyPr/>
        <a:lstStyle/>
        <a:p>
          <a:endParaRPr lang="en-US"/>
        </a:p>
      </dgm:t>
    </dgm:pt>
    <dgm:pt modelId="{E8CB2250-F0D8-40B0-96C3-0890B817B07A}">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Active Directory strong password policy and lockout.</a:t>
          </a:r>
        </a:p>
      </dgm:t>
    </dgm:pt>
    <dgm:pt modelId="{6CD4E227-CB5C-4A1C-B970-85D7BA9778FC}" type="parTrans" cxnId="{2ADD622E-0E08-45EB-8F4E-3F9487C0FD58}">
      <dgm:prSet/>
      <dgm:spPr/>
      <dgm:t>
        <a:bodyPr/>
        <a:lstStyle/>
        <a:p>
          <a:endParaRPr lang="en-US"/>
        </a:p>
      </dgm:t>
    </dgm:pt>
    <dgm:pt modelId="{C9C69161-D992-443A-9F6A-C56AB39A4757}" type="sibTrans" cxnId="{2ADD622E-0E08-45EB-8F4E-3F9487C0FD58}">
      <dgm:prSet/>
      <dgm:spPr/>
      <dgm:t>
        <a:bodyPr/>
        <a:lstStyle/>
        <a:p>
          <a:endParaRPr lang="en-US"/>
        </a:p>
      </dgm:t>
    </dgm:pt>
    <dgm:pt modelId="{F06E7C12-E7F0-4383-B569-918A20F0289A}">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Installed firewall protocols to limit the SMB, SSH and remote access.</a:t>
          </a:r>
        </a:p>
      </dgm:t>
    </dgm:pt>
    <dgm:pt modelId="{F0923911-CEA1-4D03-9563-C025D52917BE}" type="parTrans" cxnId="{47AC31E2-156C-4A00-B488-6268FDFBC39C}">
      <dgm:prSet/>
      <dgm:spPr/>
      <dgm:t>
        <a:bodyPr/>
        <a:lstStyle/>
        <a:p>
          <a:endParaRPr lang="en-US"/>
        </a:p>
      </dgm:t>
    </dgm:pt>
    <dgm:pt modelId="{4C5766F6-759C-47D1-BAEE-697B1A84EBE2}" type="sibTrans" cxnId="{47AC31E2-156C-4A00-B488-6268FDFBC39C}">
      <dgm:prSet/>
      <dgm:spPr/>
      <dgm:t>
        <a:bodyPr/>
        <a:lstStyle/>
        <a:p>
          <a:endParaRPr lang="en-US"/>
        </a:p>
      </dgm:t>
    </dgm:pt>
    <dgm:pt modelId="{C3EE7818-258A-47DD-9471-12420271F40C}">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S2S VPN secured and allowed encrypted communication (TLS).</a:t>
          </a:r>
        </a:p>
      </dgm:t>
    </dgm:pt>
    <dgm:pt modelId="{527C60F7-F193-4317-BCA6-201783F2636A}" type="parTrans" cxnId="{56B49CC9-82A6-483B-AFFC-C00C8EFFB795}">
      <dgm:prSet/>
      <dgm:spPr/>
      <dgm:t>
        <a:bodyPr/>
        <a:lstStyle/>
        <a:p>
          <a:endParaRPr lang="en-US"/>
        </a:p>
      </dgm:t>
    </dgm:pt>
    <dgm:pt modelId="{3EF63815-CCC7-4408-9883-038670CCB0D5}" type="sibTrans" cxnId="{56B49CC9-82A6-483B-AFFC-C00C8EFFB795}">
      <dgm:prSet/>
      <dgm:spPr/>
      <dgm:t>
        <a:bodyPr/>
        <a:lstStyle/>
        <a:p>
          <a:endParaRPr lang="en-US"/>
        </a:p>
      </dgm:t>
    </dgm:pt>
    <dgm:pt modelId="{AA615D7A-E7EE-4852-A902-7B2B0CE12B9A}">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Installed the least privilege access control on users.</a:t>
          </a:r>
        </a:p>
      </dgm:t>
    </dgm:pt>
    <dgm:pt modelId="{512C4DD5-6DC0-4455-B079-CDDBFCAE3C64}" type="parTrans" cxnId="{B48C1ED7-2737-4009-94D9-B93356B41289}">
      <dgm:prSet/>
      <dgm:spPr/>
      <dgm:t>
        <a:bodyPr/>
        <a:lstStyle/>
        <a:p>
          <a:endParaRPr lang="en-US"/>
        </a:p>
      </dgm:t>
    </dgm:pt>
    <dgm:pt modelId="{8427DCA6-BE68-4FA9-8AE4-EF0DD227FCF5}" type="sibTrans" cxnId="{B48C1ED7-2737-4009-94D9-B93356B41289}">
      <dgm:prSet/>
      <dgm:spPr/>
      <dgm:t>
        <a:bodyPr/>
        <a:lstStyle/>
        <a:p>
          <a:endParaRPr lang="en-US"/>
        </a:p>
      </dgm:t>
    </dgm:pt>
    <dgm:pt modelId="{DA65A3E8-D4AC-4138-9428-F0C9365A0F32}">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Monitored the network enabled Wireshark.</a:t>
          </a:r>
        </a:p>
      </dgm:t>
    </dgm:pt>
    <dgm:pt modelId="{9B3E210F-9056-4CE7-A74C-B15EC59EEBC9}" type="parTrans" cxnId="{10EC64CD-3554-4AF3-B793-C2F55815782D}">
      <dgm:prSet/>
      <dgm:spPr/>
      <dgm:t>
        <a:bodyPr/>
        <a:lstStyle/>
        <a:p>
          <a:endParaRPr lang="en-US"/>
        </a:p>
      </dgm:t>
    </dgm:pt>
    <dgm:pt modelId="{298CA05C-287A-4D77-82D0-156A1EC5B70A}" type="sibTrans" cxnId="{10EC64CD-3554-4AF3-B793-C2F55815782D}">
      <dgm:prSet/>
      <dgm:spPr/>
      <dgm:t>
        <a:bodyPr/>
        <a:lstStyle/>
        <a:p>
          <a:endParaRPr lang="en-US"/>
        </a:p>
      </dgm:t>
    </dgm:pt>
    <dgm:pt modelId="{73C5F4CA-0573-446B-982D-EF361C7BB06E}">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Login attempt auditing and system logging.</a:t>
          </a:r>
        </a:p>
      </dgm:t>
    </dgm:pt>
    <dgm:pt modelId="{E95D87F4-CB7D-4D84-A3E0-9640285483BE}" type="parTrans" cxnId="{05FB90D1-F886-4317-A794-213CCEEA5FF8}">
      <dgm:prSet/>
      <dgm:spPr/>
      <dgm:t>
        <a:bodyPr/>
        <a:lstStyle/>
        <a:p>
          <a:endParaRPr lang="en-US"/>
        </a:p>
      </dgm:t>
    </dgm:pt>
    <dgm:pt modelId="{7859C539-B5E4-4CD8-9F15-7D73113C1EF6}" type="sibTrans" cxnId="{05FB90D1-F886-4317-A794-213CCEEA5FF8}">
      <dgm:prSet/>
      <dgm:spPr/>
      <dgm:t>
        <a:bodyPr/>
        <a:lstStyle/>
        <a:p>
          <a:endParaRPr lang="en-US"/>
        </a:p>
      </dgm:t>
    </dgm:pt>
    <dgm:pt modelId="{1D35C338-7DC6-47FD-B015-B4CD10F8FC3A}">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Limited illegal access to confidential resources.</a:t>
          </a:r>
        </a:p>
      </dgm:t>
    </dgm:pt>
    <dgm:pt modelId="{D9D40EBC-6B08-48A3-AFD8-7C9253FB42D3}" type="parTrans" cxnId="{54BB2075-F3AE-4A5A-A4F4-3E9C9A5E034C}">
      <dgm:prSet/>
      <dgm:spPr/>
      <dgm:t>
        <a:bodyPr/>
        <a:lstStyle/>
        <a:p>
          <a:endParaRPr lang="en-US"/>
        </a:p>
      </dgm:t>
    </dgm:pt>
    <dgm:pt modelId="{178C92A7-5B08-4AC8-8147-CD998D723D45}" type="sibTrans" cxnId="{54BB2075-F3AE-4A5A-A4F4-3E9C9A5E034C}">
      <dgm:prSet/>
      <dgm:spPr/>
      <dgm:t>
        <a:bodyPr/>
        <a:lstStyle/>
        <a:p>
          <a:endParaRPr lang="en-US"/>
        </a:p>
      </dgm:t>
    </dgm:pt>
    <dgm:pt modelId="{108380EE-A752-440C-8BE9-01973085983D}" type="pres">
      <dgm:prSet presAssocID="{A775EB73-BF41-4293-81FC-4C1303AC1442}" presName="linear" presStyleCnt="0">
        <dgm:presLayoutVars>
          <dgm:animLvl val="lvl"/>
          <dgm:resizeHandles val="exact"/>
        </dgm:presLayoutVars>
      </dgm:prSet>
      <dgm:spPr/>
    </dgm:pt>
    <dgm:pt modelId="{82056453-E356-4862-A768-2B41134BAB19}" type="pres">
      <dgm:prSet presAssocID="{A7C81FE5-6896-4860-A389-C14A990773E9}" presName="parentText" presStyleLbl="node1" presStyleIdx="0" presStyleCnt="1">
        <dgm:presLayoutVars>
          <dgm:chMax val="0"/>
          <dgm:bulletEnabled val="1"/>
        </dgm:presLayoutVars>
      </dgm:prSet>
      <dgm:spPr/>
    </dgm:pt>
    <dgm:pt modelId="{D064EB81-4E11-4061-8A83-4CCEB6C7F4B4}" type="pres">
      <dgm:prSet presAssocID="{A7C81FE5-6896-4860-A389-C14A990773E9}" presName="childText" presStyleLbl="revTx" presStyleIdx="0" presStyleCnt="1">
        <dgm:presLayoutVars>
          <dgm:bulletEnabled val="1"/>
        </dgm:presLayoutVars>
      </dgm:prSet>
      <dgm:spPr/>
    </dgm:pt>
  </dgm:ptLst>
  <dgm:cxnLst>
    <dgm:cxn modelId="{5C0E2A00-BB9A-4EE7-8D26-EBECBBD34556}" type="presOf" srcId="{DA65A3E8-D4AC-4138-9428-F0C9365A0F32}" destId="{D064EB81-4E11-4061-8A83-4CCEB6C7F4B4}" srcOrd="0" destOrd="6" presId="urn:microsoft.com/office/officeart/2005/8/layout/vList2"/>
    <dgm:cxn modelId="{9510620B-6D42-484B-ACF2-56DC37D349E7}" srcId="{A7C81FE5-6896-4860-A389-C14A990773E9}" destId="{ECCB0725-665B-4CA9-9157-3DA4B3760878}" srcOrd="0" destOrd="0" parTransId="{A357A08C-C0A8-4C57-997E-4403D8236626}" sibTransId="{3B7520D0-FDB2-43C2-8848-64D395DCF51C}"/>
    <dgm:cxn modelId="{0FD1810F-3B5B-4867-BBFE-C66105BEB365}" type="presOf" srcId="{CD36693A-C34B-4166-B551-A2B432E77BDB}" destId="{D064EB81-4E11-4061-8A83-4CCEB6C7F4B4}" srcOrd="0" destOrd="1" presId="urn:microsoft.com/office/officeart/2005/8/layout/vList2"/>
    <dgm:cxn modelId="{BE85A619-E05A-4B88-9DB2-FEBAE3EFD12D}" type="presOf" srcId="{73C5F4CA-0573-446B-982D-EF361C7BB06E}" destId="{D064EB81-4E11-4061-8A83-4CCEB6C7F4B4}" srcOrd="0" destOrd="7" presId="urn:microsoft.com/office/officeart/2005/8/layout/vList2"/>
    <dgm:cxn modelId="{17C5BF1E-1F13-4A42-A901-2C2570568983}" type="presOf" srcId="{C3EE7818-258A-47DD-9471-12420271F40C}" destId="{D064EB81-4E11-4061-8A83-4CCEB6C7F4B4}" srcOrd="0" destOrd="4" presId="urn:microsoft.com/office/officeart/2005/8/layout/vList2"/>
    <dgm:cxn modelId="{A5D68027-FE3C-4EA6-90B4-0BA76C0C98E3}" type="presOf" srcId="{A775EB73-BF41-4293-81FC-4C1303AC1442}" destId="{108380EE-A752-440C-8BE9-01973085983D}" srcOrd="0" destOrd="0" presId="urn:microsoft.com/office/officeart/2005/8/layout/vList2"/>
    <dgm:cxn modelId="{2ADD622E-0E08-45EB-8F4E-3F9487C0FD58}" srcId="{A7C81FE5-6896-4860-A389-C14A990773E9}" destId="{E8CB2250-F0D8-40B0-96C3-0890B817B07A}" srcOrd="2" destOrd="0" parTransId="{6CD4E227-CB5C-4A1C-B970-85D7BA9778FC}" sibTransId="{C9C69161-D992-443A-9F6A-C56AB39A4757}"/>
    <dgm:cxn modelId="{66713F3D-8B3C-4E9B-A74B-A74B2B4673E5}" type="presOf" srcId="{ECCB0725-665B-4CA9-9157-3DA4B3760878}" destId="{D064EB81-4E11-4061-8A83-4CCEB6C7F4B4}" srcOrd="0" destOrd="0" presId="urn:microsoft.com/office/officeart/2005/8/layout/vList2"/>
    <dgm:cxn modelId="{E96A813D-C420-4709-8508-7BAA4CC68F46}" type="presOf" srcId="{E8CB2250-F0D8-40B0-96C3-0890B817B07A}" destId="{D064EB81-4E11-4061-8A83-4CCEB6C7F4B4}" srcOrd="0" destOrd="2" presId="urn:microsoft.com/office/officeart/2005/8/layout/vList2"/>
    <dgm:cxn modelId="{C2B0B961-5636-4C62-93F6-1CE88B214F23}" srcId="{A775EB73-BF41-4293-81FC-4C1303AC1442}" destId="{A7C81FE5-6896-4860-A389-C14A990773E9}" srcOrd="0" destOrd="0" parTransId="{7E5129D1-84FB-4792-95CB-87006B76939F}" sibTransId="{FBC3E915-51B4-4A0E-B545-BDD742A4A20E}"/>
    <dgm:cxn modelId="{A7EB9153-ADEB-4CEC-AA8B-161F8AB5FC8A}" type="presOf" srcId="{1D35C338-7DC6-47FD-B015-B4CD10F8FC3A}" destId="{D064EB81-4E11-4061-8A83-4CCEB6C7F4B4}" srcOrd="0" destOrd="8" presId="urn:microsoft.com/office/officeart/2005/8/layout/vList2"/>
    <dgm:cxn modelId="{54BB2075-F3AE-4A5A-A4F4-3E9C9A5E034C}" srcId="{A7C81FE5-6896-4860-A389-C14A990773E9}" destId="{1D35C338-7DC6-47FD-B015-B4CD10F8FC3A}" srcOrd="8" destOrd="0" parTransId="{D9D40EBC-6B08-48A3-AFD8-7C9253FB42D3}" sibTransId="{178C92A7-5B08-4AC8-8147-CD998D723D45}"/>
    <dgm:cxn modelId="{C6E4F983-F9BD-4678-AA2E-54D357585EA6}" type="presOf" srcId="{A7C81FE5-6896-4860-A389-C14A990773E9}" destId="{82056453-E356-4862-A768-2B41134BAB19}" srcOrd="0" destOrd="0" presId="urn:microsoft.com/office/officeart/2005/8/layout/vList2"/>
    <dgm:cxn modelId="{41587689-6A77-40F5-8CFA-FDA3C4BDAAFE}" srcId="{A7C81FE5-6896-4860-A389-C14A990773E9}" destId="{CD36693A-C34B-4166-B551-A2B432E77BDB}" srcOrd="1" destOrd="0" parTransId="{4B612107-AFAF-4D13-80CF-C3D8F724F2D8}" sibTransId="{816ADFE3-FC21-4BF0-AD15-0D34C7B62A38}"/>
    <dgm:cxn modelId="{5572BDA3-3BBE-4192-B83E-4CF5E837313F}" type="presOf" srcId="{AA615D7A-E7EE-4852-A902-7B2B0CE12B9A}" destId="{D064EB81-4E11-4061-8A83-4CCEB6C7F4B4}" srcOrd="0" destOrd="5" presId="urn:microsoft.com/office/officeart/2005/8/layout/vList2"/>
    <dgm:cxn modelId="{56B49CC9-82A6-483B-AFFC-C00C8EFFB795}" srcId="{A7C81FE5-6896-4860-A389-C14A990773E9}" destId="{C3EE7818-258A-47DD-9471-12420271F40C}" srcOrd="4" destOrd="0" parTransId="{527C60F7-F193-4317-BCA6-201783F2636A}" sibTransId="{3EF63815-CCC7-4408-9883-038670CCB0D5}"/>
    <dgm:cxn modelId="{B76902CB-331C-44A6-9215-BD9DE5AABD28}" type="presOf" srcId="{F06E7C12-E7F0-4383-B569-918A20F0289A}" destId="{D064EB81-4E11-4061-8A83-4CCEB6C7F4B4}" srcOrd="0" destOrd="3" presId="urn:microsoft.com/office/officeart/2005/8/layout/vList2"/>
    <dgm:cxn modelId="{10EC64CD-3554-4AF3-B793-C2F55815782D}" srcId="{A7C81FE5-6896-4860-A389-C14A990773E9}" destId="{DA65A3E8-D4AC-4138-9428-F0C9365A0F32}" srcOrd="6" destOrd="0" parTransId="{9B3E210F-9056-4CE7-A74C-B15EC59EEBC9}" sibTransId="{298CA05C-287A-4D77-82D0-156A1EC5B70A}"/>
    <dgm:cxn modelId="{05FB90D1-F886-4317-A794-213CCEEA5FF8}" srcId="{A7C81FE5-6896-4860-A389-C14A990773E9}" destId="{73C5F4CA-0573-446B-982D-EF361C7BB06E}" srcOrd="7" destOrd="0" parTransId="{E95D87F4-CB7D-4D84-A3E0-9640285483BE}" sibTransId="{7859C539-B5E4-4CD8-9F15-7D73113C1EF6}"/>
    <dgm:cxn modelId="{B48C1ED7-2737-4009-94D9-B93356B41289}" srcId="{A7C81FE5-6896-4860-A389-C14A990773E9}" destId="{AA615D7A-E7EE-4852-A902-7B2B0CE12B9A}" srcOrd="5" destOrd="0" parTransId="{512C4DD5-6DC0-4455-B079-CDDBFCAE3C64}" sibTransId="{8427DCA6-BE68-4FA9-8AE4-EF0DD227FCF5}"/>
    <dgm:cxn modelId="{47AC31E2-156C-4A00-B488-6268FDFBC39C}" srcId="{A7C81FE5-6896-4860-A389-C14A990773E9}" destId="{F06E7C12-E7F0-4383-B569-918A20F0289A}" srcOrd="3" destOrd="0" parTransId="{F0923911-CEA1-4D03-9563-C025D52917BE}" sibTransId="{4C5766F6-759C-47D1-BAEE-697B1A84EBE2}"/>
    <dgm:cxn modelId="{469B8F61-529B-498A-A654-A385492B2B03}" type="presParOf" srcId="{108380EE-A752-440C-8BE9-01973085983D}" destId="{82056453-E356-4862-A768-2B41134BAB19}" srcOrd="0" destOrd="0" presId="urn:microsoft.com/office/officeart/2005/8/layout/vList2"/>
    <dgm:cxn modelId="{5513B302-80D9-4298-BD01-77C03A9F794F}" type="presParOf" srcId="{108380EE-A752-440C-8BE9-01973085983D}" destId="{D064EB81-4E11-4061-8A83-4CCEB6C7F4B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C4704-D2B0-45E0-8EEE-097EE17A2703}">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F80EF4-CEBC-4D09-802D-620B92C77299}">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dirty="0"/>
            <a:t>Student name                    Simret Weldekidan Manna                 </a:t>
          </a:r>
          <a:endParaRPr lang="en-US" sz="2100" kern="1200" dirty="0"/>
        </a:p>
      </dsp:txBody>
      <dsp:txXfrm>
        <a:off x="299702" y="1282093"/>
        <a:ext cx="2200851" cy="1366505"/>
      </dsp:txXfrm>
    </dsp:sp>
    <dsp:sp modelId="{A1EF0963-16AF-4C35-928A-AE4A5126DCE2}">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5C8C08-71E3-44D2-AB19-B75EF6558732}">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Student ID number          2318869</a:t>
          </a:r>
          <a:endParaRPr lang="en-US" sz="2100" kern="1200"/>
        </a:p>
      </dsp:txBody>
      <dsp:txXfrm>
        <a:off x="3093555" y="1282093"/>
        <a:ext cx="2200851" cy="1366505"/>
      </dsp:txXfrm>
    </dsp:sp>
    <dsp:sp modelId="{6846C1C4-C1BA-4C48-9059-5165AE36BD73}">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40A909-ABCD-4DFD-A725-C33F178048C2}">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dirty="0"/>
            <a:t>Module Code                       ACCB6000</a:t>
          </a:r>
          <a:endParaRPr lang="en-US" sz="2100" kern="1200" dirty="0"/>
        </a:p>
      </dsp:txBody>
      <dsp:txXfrm>
        <a:off x="5887408" y="1282093"/>
        <a:ext cx="2200851" cy="1366505"/>
      </dsp:txXfrm>
    </dsp:sp>
    <dsp:sp modelId="{7A8B8FCA-F6AB-4078-ACE6-6CC961D5A36A}">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1B08E0-E9A7-451E-ABF8-CF150E0F0FD7}">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dirty="0"/>
            <a:t>Module Name                      Advanced Security</a:t>
          </a:r>
          <a:endParaRPr lang="en-US" sz="2100" kern="1200" dirty="0"/>
        </a:p>
      </dsp:txBody>
      <dsp:txXfrm>
        <a:off x="8681261" y="1282093"/>
        <a:ext cx="2200851" cy="13665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1C26A-BF51-481E-BB03-243748631021}">
      <dsp:nvSpPr>
        <dsp:cNvPr id="0" name=""/>
        <dsp:cNvSpPr/>
      </dsp:nvSpPr>
      <dsp:spPr>
        <a:xfrm>
          <a:off x="1212569" y="484889"/>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50AF49-CFCF-4E51-A308-AE0A39A9001B}">
      <dsp:nvSpPr>
        <dsp:cNvPr id="0" name=""/>
        <dsp:cNvSpPr/>
      </dsp:nvSpPr>
      <dsp:spPr>
        <a:xfrm>
          <a:off x="417971" y="2292654"/>
          <a:ext cx="288945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This assessment focuses on understanding cybersecurity and how to protect a network from attacks. It is divided into two parts, a Capture the Flag activity and a network security demonstration. In the first part, I analyses a PCAPNG file to find hidden flags by examining captured network traffic. This activity helps me to learn how security analysts investigate packets and identify important information.</a:t>
          </a:r>
        </a:p>
      </dsp:txBody>
      <dsp:txXfrm>
        <a:off x="417971" y="2292654"/>
        <a:ext cx="2889450" cy="1575000"/>
      </dsp:txXfrm>
    </dsp:sp>
    <dsp:sp modelId="{F0BEA89B-8D7D-43E2-93DA-CC9E5F37F24C}">
      <dsp:nvSpPr>
        <dsp:cNvPr id="0" name=""/>
        <dsp:cNvSpPr/>
      </dsp:nvSpPr>
      <dsp:spPr>
        <a:xfrm>
          <a:off x="4607673" y="484889"/>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1A08C1-1511-4A16-9A85-F16311C4EF00}">
      <dsp:nvSpPr>
        <dsp:cNvPr id="0" name=""/>
        <dsp:cNvSpPr/>
      </dsp:nvSpPr>
      <dsp:spPr>
        <a:xfrm>
          <a:off x="3813075" y="2292654"/>
          <a:ext cx="288945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In the second part, I work with the SWANSEA.ACCA network, which connects two locations, Swansea and London, using a VPN. Our task is to analyses the network, identify vulnerabilities, and understand possible security risks. We use cybersecurity tools such as Nmap, Nessus, or OpenVAS to scan the network and detect weaknesses.</a:t>
          </a:r>
        </a:p>
      </dsp:txBody>
      <dsp:txXfrm>
        <a:off x="3813075" y="2292654"/>
        <a:ext cx="2889450" cy="1575000"/>
      </dsp:txXfrm>
    </dsp:sp>
    <dsp:sp modelId="{E736A960-87A3-4BFE-BEFB-D79C8A46C487}">
      <dsp:nvSpPr>
        <dsp:cNvPr id="0" name=""/>
        <dsp:cNvSpPr/>
      </dsp:nvSpPr>
      <dsp:spPr>
        <a:xfrm>
          <a:off x="8002777" y="484889"/>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3B4FFE-6106-493D-A180-2C9BBB4C3A61}">
      <dsp:nvSpPr>
        <dsp:cNvPr id="0" name=""/>
        <dsp:cNvSpPr/>
      </dsp:nvSpPr>
      <dsp:spPr>
        <a:xfrm>
          <a:off x="7208178" y="2292654"/>
          <a:ext cx="288945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After identifying the vulnerabilities, I demonstrate how attackers could exploit them through ethical hacking techniques. Finally, I implement security measures to protect the network and reduce security risks. This assessment helps me to gain practical knowledge in vulnerability assessment, ethical hacking, and network security.</a:t>
          </a:r>
        </a:p>
      </dsp:txBody>
      <dsp:txXfrm>
        <a:off x="7208178" y="2292654"/>
        <a:ext cx="2889450" cy="157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056453-E356-4862-A768-2B41134BAB19}">
      <dsp:nvSpPr>
        <dsp:cNvPr id="0" name=""/>
        <dsp:cNvSpPr/>
      </dsp:nvSpPr>
      <dsp:spPr>
        <a:xfrm>
          <a:off x="0" y="118038"/>
          <a:ext cx="7796326" cy="7370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1" kern="1200"/>
            <a:t>security  Measures.</a:t>
          </a:r>
          <a:endParaRPr lang="en-US" sz="3000" kern="1200"/>
        </a:p>
      </dsp:txBody>
      <dsp:txXfrm>
        <a:off x="35982" y="154020"/>
        <a:ext cx="7724362" cy="665135"/>
      </dsp:txXfrm>
    </dsp:sp>
    <dsp:sp modelId="{D064EB81-4E11-4061-8A83-4CCEB6C7F4B4}">
      <dsp:nvSpPr>
        <dsp:cNvPr id="0" name=""/>
        <dsp:cNvSpPr/>
      </dsp:nvSpPr>
      <dsp:spPr>
        <a:xfrm>
          <a:off x="0" y="855138"/>
          <a:ext cx="7796326" cy="484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533"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latin typeface="Calibri" panose="020F0502020204030204" pitchFamily="34" charset="0"/>
              <a:ea typeface="Calibri" panose="020F0502020204030204" pitchFamily="34" charset="0"/>
              <a:cs typeface="Calibri" panose="020F0502020204030204" pitchFamily="34" charset="0"/>
            </a:rPr>
            <a:t>Deactivate idle services and ports in order to lower attack surface.</a:t>
          </a:r>
        </a:p>
        <a:p>
          <a:pPr marL="228600" lvl="1" indent="-228600" algn="l" defTabSz="1022350">
            <a:lnSpc>
              <a:spcPct val="90000"/>
            </a:lnSpc>
            <a:spcBef>
              <a:spcPct val="0"/>
            </a:spcBef>
            <a:spcAft>
              <a:spcPct val="20000"/>
            </a:spcAft>
            <a:buChar char="•"/>
          </a:pPr>
          <a:r>
            <a:rPr lang="en-US" sz="2300" kern="1200" dirty="0">
              <a:latin typeface="Calibri" panose="020F0502020204030204" pitchFamily="34" charset="0"/>
              <a:ea typeface="Calibri" panose="020F0502020204030204" pitchFamily="34" charset="0"/>
              <a:cs typeface="Calibri" panose="020F0502020204030204" pitchFamily="34" charset="0"/>
            </a:rPr>
            <a:t>Implemented most recent security patches and updates to its system.</a:t>
          </a:r>
        </a:p>
        <a:p>
          <a:pPr marL="228600" lvl="1" indent="-228600" algn="l" defTabSz="1022350">
            <a:lnSpc>
              <a:spcPct val="90000"/>
            </a:lnSpc>
            <a:spcBef>
              <a:spcPct val="0"/>
            </a:spcBef>
            <a:spcAft>
              <a:spcPct val="20000"/>
            </a:spcAft>
            <a:buChar char="•"/>
          </a:pPr>
          <a:r>
            <a:rPr lang="en-US" sz="2300" kern="1200" dirty="0">
              <a:latin typeface="Calibri" panose="020F0502020204030204" pitchFamily="34" charset="0"/>
              <a:ea typeface="Calibri" panose="020F0502020204030204" pitchFamily="34" charset="0"/>
              <a:cs typeface="Calibri" panose="020F0502020204030204" pitchFamily="34" charset="0"/>
            </a:rPr>
            <a:t>Active Directory strong password policy and lockout.</a:t>
          </a:r>
        </a:p>
        <a:p>
          <a:pPr marL="228600" lvl="1" indent="-228600" algn="l" defTabSz="1022350">
            <a:lnSpc>
              <a:spcPct val="90000"/>
            </a:lnSpc>
            <a:spcBef>
              <a:spcPct val="0"/>
            </a:spcBef>
            <a:spcAft>
              <a:spcPct val="20000"/>
            </a:spcAft>
            <a:buChar char="•"/>
          </a:pPr>
          <a:r>
            <a:rPr lang="en-US" sz="2300" kern="1200" dirty="0">
              <a:latin typeface="Calibri" panose="020F0502020204030204" pitchFamily="34" charset="0"/>
              <a:ea typeface="Calibri" panose="020F0502020204030204" pitchFamily="34" charset="0"/>
              <a:cs typeface="Calibri" panose="020F0502020204030204" pitchFamily="34" charset="0"/>
            </a:rPr>
            <a:t>Installed firewall protocols to limit the SMB, SSH and remote access.</a:t>
          </a:r>
        </a:p>
        <a:p>
          <a:pPr marL="228600" lvl="1" indent="-228600" algn="l" defTabSz="1022350">
            <a:lnSpc>
              <a:spcPct val="90000"/>
            </a:lnSpc>
            <a:spcBef>
              <a:spcPct val="0"/>
            </a:spcBef>
            <a:spcAft>
              <a:spcPct val="20000"/>
            </a:spcAft>
            <a:buChar char="•"/>
          </a:pPr>
          <a:r>
            <a:rPr lang="en-US" sz="2300" kern="1200" dirty="0">
              <a:latin typeface="Calibri" panose="020F0502020204030204" pitchFamily="34" charset="0"/>
              <a:ea typeface="Calibri" panose="020F0502020204030204" pitchFamily="34" charset="0"/>
              <a:cs typeface="Calibri" panose="020F0502020204030204" pitchFamily="34" charset="0"/>
            </a:rPr>
            <a:t>S2S VPN secured and allowed encrypted communication (TLS).</a:t>
          </a:r>
        </a:p>
        <a:p>
          <a:pPr marL="228600" lvl="1" indent="-228600" algn="l" defTabSz="1022350">
            <a:lnSpc>
              <a:spcPct val="90000"/>
            </a:lnSpc>
            <a:spcBef>
              <a:spcPct val="0"/>
            </a:spcBef>
            <a:spcAft>
              <a:spcPct val="20000"/>
            </a:spcAft>
            <a:buChar char="•"/>
          </a:pPr>
          <a:r>
            <a:rPr lang="en-US" sz="2300" kern="1200" dirty="0">
              <a:latin typeface="Calibri" panose="020F0502020204030204" pitchFamily="34" charset="0"/>
              <a:ea typeface="Calibri" panose="020F0502020204030204" pitchFamily="34" charset="0"/>
              <a:cs typeface="Calibri" panose="020F0502020204030204" pitchFamily="34" charset="0"/>
            </a:rPr>
            <a:t>Installed the least privilege access control on users.</a:t>
          </a:r>
        </a:p>
        <a:p>
          <a:pPr marL="228600" lvl="1" indent="-228600" algn="l" defTabSz="1022350">
            <a:lnSpc>
              <a:spcPct val="90000"/>
            </a:lnSpc>
            <a:spcBef>
              <a:spcPct val="0"/>
            </a:spcBef>
            <a:spcAft>
              <a:spcPct val="20000"/>
            </a:spcAft>
            <a:buChar char="•"/>
          </a:pPr>
          <a:r>
            <a:rPr lang="en-US" sz="2300" kern="1200" dirty="0">
              <a:latin typeface="Calibri" panose="020F0502020204030204" pitchFamily="34" charset="0"/>
              <a:ea typeface="Calibri" panose="020F0502020204030204" pitchFamily="34" charset="0"/>
              <a:cs typeface="Calibri" panose="020F0502020204030204" pitchFamily="34" charset="0"/>
            </a:rPr>
            <a:t>Monitored the network enabled Wireshark.</a:t>
          </a:r>
        </a:p>
        <a:p>
          <a:pPr marL="228600" lvl="1" indent="-228600" algn="l" defTabSz="1022350">
            <a:lnSpc>
              <a:spcPct val="90000"/>
            </a:lnSpc>
            <a:spcBef>
              <a:spcPct val="0"/>
            </a:spcBef>
            <a:spcAft>
              <a:spcPct val="20000"/>
            </a:spcAft>
            <a:buChar char="•"/>
          </a:pPr>
          <a:r>
            <a:rPr lang="en-US" sz="2300" kern="1200" dirty="0">
              <a:latin typeface="Calibri" panose="020F0502020204030204" pitchFamily="34" charset="0"/>
              <a:ea typeface="Calibri" panose="020F0502020204030204" pitchFamily="34" charset="0"/>
              <a:cs typeface="Calibri" panose="020F0502020204030204" pitchFamily="34" charset="0"/>
            </a:rPr>
            <a:t>Login attempt auditing and system logging.</a:t>
          </a:r>
        </a:p>
        <a:p>
          <a:pPr marL="228600" lvl="1" indent="-228600" algn="l" defTabSz="1022350">
            <a:lnSpc>
              <a:spcPct val="90000"/>
            </a:lnSpc>
            <a:spcBef>
              <a:spcPct val="0"/>
            </a:spcBef>
            <a:spcAft>
              <a:spcPct val="20000"/>
            </a:spcAft>
            <a:buChar char="•"/>
          </a:pPr>
          <a:r>
            <a:rPr lang="en-US" sz="2300" kern="1200" dirty="0">
              <a:latin typeface="Calibri" panose="020F0502020204030204" pitchFamily="34" charset="0"/>
              <a:ea typeface="Calibri" panose="020F0502020204030204" pitchFamily="34" charset="0"/>
              <a:cs typeface="Calibri" panose="020F0502020204030204" pitchFamily="34" charset="0"/>
            </a:rPr>
            <a:t>Limited illegal access to confidential resources.</a:t>
          </a:r>
        </a:p>
      </dsp:txBody>
      <dsp:txXfrm>
        <a:off x="0" y="855138"/>
        <a:ext cx="7796326" cy="48438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D4F35-EA12-9DAC-ABF0-C429012BD5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7E6570A-2B7B-EF17-98EC-C7242396A9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9FB08BA-2557-BA7D-93AD-C817A9A26936}"/>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78A3DC09-6174-0DFC-6F88-AB89D6F284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0563A1-03B6-071E-B117-4D20FB25D366}"/>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1881943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8B9A6-D42A-9851-B78A-0FBD5CB0190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594CF2C-EF60-3318-4961-36C29C0588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75EE9F-34F2-BF4A-7B67-D902105375EF}"/>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898CF1B7-F56D-AE89-1F5E-6C20558684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1B7955-B186-A448-B22D-31997EC6686D}"/>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1570281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AAC1D-669A-E010-B485-F785C127DA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BC5D515-9DB8-4230-92A2-AE6934F7E2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A81F86-F200-8242-54FE-C47C43AAA98E}"/>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B51E2103-0B80-1C85-1C01-A5D1353E4A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9E472F-89B5-DBD8-172F-957FFA7F5008}"/>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194365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58285-8DA6-6256-7338-61F67DEF1D3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572DBC-702A-C557-8CBB-69063C0C7F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3FE5617-76E4-CF4A-C7D9-43F10F4AB5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8DEA8AB-B724-F7A1-0395-7831091CD94F}"/>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6" name="Footer Placeholder 5">
            <a:extLst>
              <a:ext uri="{FF2B5EF4-FFF2-40B4-BE49-F238E27FC236}">
                <a16:creationId xmlns:a16="http://schemas.microsoft.com/office/drawing/2014/main" id="{9C2E517F-3343-B23C-782A-84485F477A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B62B59-1AD3-FB88-309B-29E83D46C0D9}"/>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2223701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D089A-5FE6-C078-2BB6-64762C43A84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0B3442-D5A8-F78E-F8FC-5D6EDB73A0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EDD287-B735-AC16-58B8-3C2344216C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70F0EE9-067C-134E-C297-9565870560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ABBA10-FE99-71C7-FA5C-91AC655627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F592A4-4333-7CD3-3A96-DAE54A06881A}"/>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8" name="Footer Placeholder 7">
            <a:extLst>
              <a:ext uri="{FF2B5EF4-FFF2-40B4-BE49-F238E27FC236}">
                <a16:creationId xmlns:a16="http://schemas.microsoft.com/office/drawing/2014/main" id="{003BEEC6-4AC9-43B3-D928-CA4F2073B3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57EBF87-2F71-9019-85B0-D8A3C17E4FC5}"/>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1811759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07C07-8354-A806-A595-A5FA977E204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62646A0-6670-68BE-4651-9F1CE45D3839}"/>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4" name="Footer Placeholder 3">
            <a:extLst>
              <a:ext uri="{FF2B5EF4-FFF2-40B4-BE49-F238E27FC236}">
                <a16:creationId xmlns:a16="http://schemas.microsoft.com/office/drawing/2014/main" id="{974DAD58-80DE-84EC-2ABE-504C0FAE1BF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816816-3458-7C1A-539C-4B7339797D74}"/>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4112157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7FE879-DEBE-16A2-9B46-25798721F3DB}"/>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3" name="Footer Placeholder 2">
            <a:extLst>
              <a:ext uri="{FF2B5EF4-FFF2-40B4-BE49-F238E27FC236}">
                <a16:creationId xmlns:a16="http://schemas.microsoft.com/office/drawing/2014/main" id="{31536E0B-8F4F-B95A-3FC3-FD75B4CCD8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543A89-E341-D46A-D1F9-ABC7F2431C7E}"/>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2300800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EE786-CB94-0246-1036-C524AB5ABD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48D9480-5571-079D-374F-6AB4319A1E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C8B2F5C-0654-C3AF-FF2C-48BD1B6151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BC705F-7DA4-515C-60D0-A4F3139842C1}"/>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6" name="Footer Placeholder 5">
            <a:extLst>
              <a:ext uri="{FF2B5EF4-FFF2-40B4-BE49-F238E27FC236}">
                <a16:creationId xmlns:a16="http://schemas.microsoft.com/office/drawing/2014/main" id="{D0CFA2D8-C66B-F1B1-5168-4E6DC9165C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D302E0-E037-9450-FE43-A757105AE8CC}"/>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487218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0F3F8-BE4A-6B4B-E204-2598C65C28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4509C0F-D93F-F672-CE7B-A9E22FFB6A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0C9439-0F47-7342-F92B-4C393ECCC4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C12C6C-ED2D-A890-E983-02A11959046A}"/>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6" name="Footer Placeholder 5">
            <a:extLst>
              <a:ext uri="{FF2B5EF4-FFF2-40B4-BE49-F238E27FC236}">
                <a16:creationId xmlns:a16="http://schemas.microsoft.com/office/drawing/2014/main" id="{C8CE9F8C-6EAE-C9E3-EEA8-369D94CE97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1A5631-EB9A-0626-F7EA-28E0365FF6E6}"/>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2429015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F63C0-0BFE-0258-3170-E1C98B7A5F8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C1F2403-3E5F-B874-D7E6-A573F22BCC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8384E2-39E4-A30F-53F0-47B4DADF84CC}"/>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B27EDFAF-D151-827E-8699-4FB1E00E94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F2E891-0776-A8C6-12BA-7D89B27D837E}"/>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4088981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4655E4-803B-2638-93E0-0DBC86E7479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1AC048B-0D04-957F-AEC3-4AB7B00678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12995E-4375-0189-3E96-633CEB804BE0}"/>
              </a:ext>
            </a:extLst>
          </p:cNvPr>
          <p:cNvSpPr>
            <a:spLocks noGrp="1"/>
          </p:cNvSpPr>
          <p:nvPr>
            <p:ph type="dt" sz="half" idx="10"/>
          </p:nvPr>
        </p:nvSpPr>
        <p:spPr/>
        <p:txBody>
          <a:body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7810CD57-8891-B805-0FA8-B676AAB20B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E1E0FA-6C86-4B1F-CACB-A267ED2C533A}"/>
              </a:ext>
            </a:extLst>
          </p:cNvPr>
          <p:cNvSpPr>
            <a:spLocks noGrp="1"/>
          </p:cNvSpPr>
          <p:nvPr>
            <p:ph type="sldNum" sz="quarter" idx="12"/>
          </p:nvPr>
        </p:nvSpPr>
        <p:spPr/>
        <p:txBody>
          <a:bodyPr/>
          <a:lstStyle/>
          <a:p>
            <a:fld id="{B944C688-D51F-4329-9ECE-14A5425BF0AF}" type="slidenum">
              <a:rPr lang="en-US" smtClean="0"/>
              <a:t>‹#›</a:t>
            </a:fld>
            <a:endParaRPr lang="en-US"/>
          </a:p>
        </p:txBody>
      </p:sp>
    </p:spTree>
    <p:extLst>
      <p:ext uri="{BB962C8B-B14F-4D97-AF65-F5344CB8AC3E}">
        <p14:creationId xmlns:p14="http://schemas.microsoft.com/office/powerpoint/2010/main" val="434219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550389-6960-E895-E13C-622B6E001C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5E07D53-4D8C-5D9C-A63C-3CD4E785B1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13E22E-883A-1574-1465-77F01F9473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3621104-5DFB-4A0B-9233-14B8CB8CECCD}" type="datetimeFigureOut">
              <a:rPr lang="en-US" smtClean="0"/>
              <a:t>3/16/2026</a:t>
            </a:fld>
            <a:endParaRPr lang="en-US"/>
          </a:p>
        </p:txBody>
      </p:sp>
      <p:sp>
        <p:nvSpPr>
          <p:cNvPr id="5" name="Footer Placeholder 4">
            <a:extLst>
              <a:ext uri="{FF2B5EF4-FFF2-40B4-BE49-F238E27FC236}">
                <a16:creationId xmlns:a16="http://schemas.microsoft.com/office/drawing/2014/main" id="{869F42A5-25B0-7065-84F9-401BC8B617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56B3251-14F5-4A72-FD79-D0C4401A69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944C688-D51F-4329-9ECE-14A5425BF0AF}" type="slidenum">
              <a:rPr lang="en-US" smtClean="0"/>
              <a:t>‹#›</a:t>
            </a:fld>
            <a:endParaRPr lang="en-US"/>
          </a:p>
        </p:txBody>
      </p:sp>
    </p:spTree>
    <p:extLst>
      <p:ext uri="{BB962C8B-B14F-4D97-AF65-F5344CB8AC3E}">
        <p14:creationId xmlns:p14="http://schemas.microsoft.com/office/powerpoint/2010/main" val="2559391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learn.microsoft.com/en-us/windows-server/administration/windows-commands/p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0" name="TextBox 4">
            <a:extLst>
              <a:ext uri="{FF2B5EF4-FFF2-40B4-BE49-F238E27FC236}">
                <a16:creationId xmlns:a16="http://schemas.microsoft.com/office/drawing/2014/main" id="{36B65330-480F-CBE4-B5EA-1EADD5462E54}"/>
              </a:ext>
            </a:extLst>
          </p:cNvPr>
          <p:cNvGraphicFramePr/>
          <p:nvPr>
            <p:extLst>
              <p:ext uri="{D42A27DB-BD31-4B8C-83A1-F6EECF244321}">
                <p14:modId xmlns:p14="http://schemas.microsoft.com/office/powerpoint/2010/main" val="353487295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0873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DC1BD5-5DFA-9AF3-28FA-DC4F20C14F56}"/>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DDBA4A4-68CE-27F3-5FC3-EAF7E90BD27B}"/>
              </a:ext>
            </a:extLst>
          </p:cNvPr>
          <p:cNvSpPr txBox="1"/>
          <p:nvPr/>
        </p:nvSpPr>
        <p:spPr>
          <a:xfrm>
            <a:off x="838200" y="557188"/>
            <a:ext cx="10515600" cy="11334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200" b="1" kern="1200">
                <a:solidFill>
                  <a:schemeClr val="tx1"/>
                </a:solidFill>
                <a:latin typeface="+mj-lt"/>
                <a:ea typeface="+mj-ea"/>
                <a:cs typeface="+mj-cs"/>
              </a:rPr>
              <a:t>INTRODUCTION</a:t>
            </a:r>
          </a:p>
        </p:txBody>
      </p:sp>
      <p:graphicFrame>
        <p:nvGraphicFramePr>
          <p:cNvPr id="39" name="TextBox 17">
            <a:extLst>
              <a:ext uri="{FF2B5EF4-FFF2-40B4-BE49-F238E27FC236}">
                <a16:creationId xmlns:a16="http://schemas.microsoft.com/office/drawing/2014/main" id="{384895F4-20CD-BFCD-E554-D55E437962D9}"/>
              </a:ext>
            </a:extLst>
          </p:cNvPr>
          <p:cNvGraphicFramePr/>
          <p:nvPr>
            <p:extLst>
              <p:ext uri="{D42A27DB-BD31-4B8C-83A1-F6EECF244321}">
                <p14:modId xmlns:p14="http://schemas.microsoft.com/office/powerpoint/2010/main" val="342946643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1388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D06968C3-FCED-E790-4E5C-E2BC914DCB55}"/>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dirty="0"/>
              <a:t>Oracle VirtualBox Configuration</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ADAD6402-9AD0-3F2D-2878-7DD0C2F7CC24}"/>
              </a:ext>
            </a:extLst>
          </p:cNvPr>
          <p:cNvPicPr>
            <a:picLocks noChangeAspect="1"/>
          </p:cNvPicPr>
          <p:nvPr/>
        </p:nvPicPr>
        <p:blipFill>
          <a:blip r:embed="rId2" cstate="print">
            <a:extLst>
              <a:ext uri="{28A0092B-C50C-407E-A947-70E740481C1C}">
                <a14:useLocalDpi xmlns:a14="http://schemas.microsoft.com/office/drawing/2010/main" val="0"/>
              </a:ext>
            </a:extLst>
          </a:blip>
          <a:srcRect r="8492" b="3"/>
          <a:stretch>
            <a:fillRect/>
          </a:stretch>
        </p:blipFill>
        <p:spPr>
          <a:xfrm>
            <a:off x="908304" y="2478024"/>
            <a:ext cx="6009855" cy="3694176"/>
          </a:xfrm>
          <a:prstGeom prst="rect">
            <a:avLst/>
          </a:prstGeom>
        </p:spPr>
      </p:pic>
      <p:sp>
        <p:nvSpPr>
          <p:cNvPr id="4" name="TextBox 3">
            <a:extLst>
              <a:ext uri="{FF2B5EF4-FFF2-40B4-BE49-F238E27FC236}">
                <a16:creationId xmlns:a16="http://schemas.microsoft.com/office/drawing/2014/main" id="{2F5C8BEB-7BEC-9697-FD43-3EFF70338A76}"/>
              </a:ext>
            </a:extLst>
          </p:cNvPr>
          <p:cNvSpPr txBox="1"/>
          <p:nvPr/>
        </p:nvSpPr>
        <p:spPr>
          <a:xfrm>
            <a:off x="7411453" y="2478024"/>
            <a:ext cx="3872243" cy="3694176"/>
          </a:xfrm>
          <a:prstGeom prst="rect">
            <a:avLst/>
          </a:prstGeom>
        </p:spPr>
        <p:txBody>
          <a:bodyPr vert="horz" lIns="91440" tIns="45720" rIns="91440" bIns="45720" rtlCol="0" anchor="ctr">
            <a:normAutofit/>
          </a:bodyPr>
          <a:lstStyle/>
          <a:p>
            <a:pPr marL="285750" indent="-228600">
              <a:lnSpc>
                <a:spcPct val="90000"/>
              </a:lnSpc>
              <a:spcAft>
                <a:spcPts val="800"/>
              </a:spcAft>
              <a:buFont typeface="Arial" panose="020B0604020202020204" pitchFamily="34" charset="0"/>
              <a:buChar char="•"/>
            </a:pPr>
            <a:r>
              <a:rPr lang="en-US" sz="1700">
                <a:effectLst/>
              </a:rPr>
              <a:t>This screenshot shows several </a:t>
            </a:r>
            <a:r>
              <a:rPr lang="en-US" sz="1700" b="1">
                <a:effectLst/>
              </a:rPr>
              <a:t>virtual machines running in Oracle VirtualBox</a:t>
            </a:r>
            <a:r>
              <a:rPr lang="en-US" sz="1700">
                <a:effectLst/>
              </a:rPr>
              <a:t> for the lab network setup. The </a:t>
            </a:r>
            <a:r>
              <a:rPr lang="en-US" sz="1700" b="1">
                <a:effectLst/>
              </a:rPr>
              <a:t>S-DC</a:t>
            </a:r>
            <a:r>
              <a:rPr lang="en-US" sz="1700">
                <a:effectLst/>
              </a:rPr>
              <a:t> machine acts as the main server and domain controller for the Swansea network. </a:t>
            </a:r>
            <a:r>
              <a:rPr lang="en-US" sz="1700" b="1">
                <a:effectLst/>
              </a:rPr>
              <a:t>London</a:t>
            </a:r>
            <a:r>
              <a:rPr lang="en-US" sz="1700">
                <a:effectLst/>
              </a:rPr>
              <a:t> represents the system located in the London site connected through the network. </a:t>
            </a:r>
            <a:r>
              <a:rPr lang="en-US" sz="1700" b="1">
                <a:effectLst/>
              </a:rPr>
              <a:t>ClientS1</a:t>
            </a:r>
            <a:r>
              <a:rPr lang="en-US" sz="1700">
                <a:effectLst/>
              </a:rPr>
              <a:t> is a Windows client computer used to test connectivity and domain access. </a:t>
            </a:r>
            <a:r>
              <a:rPr lang="en-US" sz="1700" b="1">
                <a:effectLst/>
              </a:rPr>
              <a:t>Kali Linux</a:t>
            </a:r>
            <a:r>
              <a:rPr lang="en-US" sz="1700">
                <a:effectLst/>
              </a:rPr>
              <a:t> is used as a security testing system to scan the network and identify vulnerabilities.</a:t>
            </a:r>
          </a:p>
        </p:txBody>
      </p:sp>
    </p:spTree>
    <p:extLst>
      <p:ext uri="{BB962C8B-B14F-4D97-AF65-F5344CB8AC3E}">
        <p14:creationId xmlns:p14="http://schemas.microsoft.com/office/powerpoint/2010/main" val="2477303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2E5820-F494-53D8-5235-89E7FA314E9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933D454-4AE0-EDA3-4B58-6E92BFE06E7F}"/>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sz="3700" dirty="0"/>
              <a:t>Network Connectivity Verification Ping Test from Server</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F528D771-5876-631D-7AAA-46F993AA7B10}"/>
              </a:ext>
            </a:extLst>
          </p:cNvPr>
          <p:cNvPicPr>
            <a:picLocks noChangeAspect="1"/>
          </p:cNvPicPr>
          <p:nvPr/>
        </p:nvPicPr>
        <p:blipFill>
          <a:blip r:embed="rId2">
            <a:extLst>
              <a:ext uri="{28A0092B-C50C-407E-A947-70E740481C1C}">
                <a14:useLocalDpi xmlns:a14="http://schemas.microsoft.com/office/drawing/2010/main" val="0"/>
              </a:ext>
            </a:extLst>
          </a:blip>
          <a:srcRect l="7011" r="6764" b="-2"/>
          <a:stretch>
            <a:fillRect/>
          </a:stretch>
        </p:blipFill>
        <p:spPr>
          <a:xfrm>
            <a:off x="908304" y="2478024"/>
            <a:ext cx="6009855" cy="3694176"/>
          </a:xfrm>
          <a:prstGeom prst="rect">
            <a:avLst/>
          </a:prstGeom>
        </p:spPr>
      </p:pic>
      <p:sp>
        <p:nvSpPr>
          <p:cNvPr id="4" name="TextBox 3">
            <a:extLst>
              <a:ext uri="{FF2B5EF4-FFF2-40B4-BE49-F238E27FC236}">
                <a16:creationId xmlns:a16="http://schemas.microsoft.com/office/drawing/2014/main" id="{5FA0C53E-7BFC-5873-2FFF-E83EE5799EB4}"/>
              </a:ext>
            </a:extLst>
          </p:cNvPr>
          <p:cNvSpPr txBox="1"/>
          <p:nvPr/>
        </p:nvSpPr>
        <p:spPr>
          <a:xfrm>
            <a:off x="7411453" y="2478024"/>
            <a:ext cx="3872243" cy="3694176"/>
          </a:xfrm>
          <a:prstGeom prst="rect">
            <a:avLst/>
          </a:prstGeom>
        </p:spPr>
        <p:txBody>
          <a:bodyPr vert="horz" lIns="91440" tIns="45720" rIns="91440" bIns="45720" rtlCol="0" anchor="ctr">
            <a:normAutofit/>
          </a:bodyPr>
          <a:lstStyle/>
          <a:p>
            <a:pPr marL="285750" indent="-228600">
              <a:lnSpc>
                <a:spcPct val="90000"/>
              </a:lnSpc>
              <a:spcAft>
                <a:spcPts val="800"/>
              </a:spcAft>
              <a:buFont typeface="Arial" panose="020B0604020202020204" pitchFamily="34" charset="0"/>
              <a:buChar char="•"/>
            </a:pPr>
            <a:r>
              <a:rPr lang="en-US" sz="1500">
                <a:effectLst/>
              </a:rPr>
              <a:t>The screenshot shows a </a:t>
            </a:r>
            <a:r>
              <a:rPr lang="en-US" sz="1500" b="1">
                <a:effectLst/>
              </a:rPr>
              <a:t>ping test</a:t>
            </a:r>
            <a:r>
              <a:rPr lang="en-US" sz="1500">
                <a:effectLst/>
              </a:rPr>
              <a:t> being performed from the Windows Server command prompt to the IP address </a:t>
            </a:r>
            <a:r>
              <a:rPr lang="en-US" sz="1500" b="1">
                <a:effectLst/>
              </a:rPr>
              <a:t>192.168.2.1</a:t>
            </a:r>
            <a:r>
              <a:rPr lang="en-US" sz="1500">
                <a:effectLst/>
              </a:rPr>
              <a:t>. The replies indicate that the server successfully communicated with the target device, which means the network connection between them is working correctly. The results show </a:t>
            </a:r>
            <a:r>
              <a:rPr lang="en-US" sz="1500" b="1">
                <a:effectLst/>
              </a:rPr>
              <a:t>0% packet loss and very low response time (0 ms)</a:t>
            </a:r>
            <a:r>
              <a:rPr lang="en-US" sz="1500">
                <a:effectLst/>
              </a:rPr>
              <a:t>, confirming stable connectivity. This test is commonly used in networking to verify that devices can reach each other across a network. Successful ping results help confirm that the </a:t>
            </a:r>
            <a:r>
              <a:rPr lang="en-US" sz="1500" b="1">
                <a:effectLst/>
              </a:rPr>
              <a:t>network configuration and routing are correctly set up</a:t>
            </a:r>
            <a:r>
              <a:rPr lang="en-US" sz="1500">
                <a:effectLst/>
              </a:rPr>
              <a:t> for communication between systems [1].</a:t>
            </a:r>
          </a:p>
        </p:txBody>
      </p:sp>
    </p:spTree>
    <p:extLst>
      <p:ext uri="{BB962C8B-B14F-4D97-AF65-F5344CB8AC3E}">
        <p14:creationId xmlns:p14="http://schemas.microsoft.com/office/powerpoint/2010/main" val="1703105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 name="Rectangle 7">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9982623A-E74C-13A7-60D3-C48D51AE495D}"/>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dirty="0">
                <a:latin typeface="Calibri" panose="020F0502020204030204" pitchFamily="34" charset="0"/>
                <a:ea typeface="Calibri" panose="020F0502020204030204" pitchFamily="34" charset="0"/>
                <a:cs typeface="Calibri" panose="020F0502020204030204" pitchFamily="34" charset="0"/>
              </a:rPr>
              <a:t>Another Ping Test </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38A2EC53-0729-BA0B-695D-7E65C62A82D6}"/>
              </a:ext>
            </a:extLst>
          </p:cNvPr>
          <p:cNvPicPr>
            <a:picLocks noChangeAspect="1"/>
          </p:cNvPicPr>
          <p:nvPr/>
        </p:nvPicPr>
        <p:blipFill>
          <a:blip r:embed="rId2" cstate="print">
            <a:extLst>
              <a:ext uri="{28A0092B-C50C-407E-A947-70E740481C1C}">
                <a14:useLocalDpi xmlns:a14="http://schemas.microsoft.com/office/drawing/2010/main" val="0"/>
              </a:ext>
            </a:extLst>
          </a:blip>
          <a:srcRect l="4531" r="4366" b="1"/>
          <a:stretch>
            <a:fillRect/>
          </a:stretch>
        </p:blipFill>
        <p:spPr>
          <a:xfrm>
            <a:off x="908304" y="2478024"/>
            <a:ext cx="6009855" cy="3694176"/>
          </a:xfrm>
          <a:prstGeom prst="rect">
            <a:avLst/>
          </a:prstGeom>
        </p:spPr>
      </p:pic>
      <p:sp>
        <p:nvSpPr>
          <p:cNvPr id="4" name="TextBox 3">
            <a:extLst>
              <a:ext uri="{FF2B5EF4-FFF2-40B4-BE49-F238E27FC236}">
                <a16:creationId xmlns:a16="http://schemas.microsoft.com/office/drawing/2014/main" id="{86E8B88D-4CE5-1DE6-6137-BEDEEC25E877}"/>
              </a:ext>
            </a:extLst>
          </p:cNvPr>
          <p:cNvSpPr txBox="1"/>
          <p:nvPr/>
        </p:nvSpPr>
        <p:spPr>
          <a:xfrm>
            <a:off x="7411453" y="2478024"/>
            <a:ext cx="3872243" cy="3694176"/>
          </a:xfrm>
          <a:prstGeom prst="rect">
            <a:avLst/>
          </a:prstGeom>
        </p:spPr>
        <p:txBody>
          <a:bodyPr vert="horz" lIns="91440" tIns="45720" rIns="91440" bIns="45720" rtlCol="0" anchor="ctr">
            <a:normAutofit/>
          </a:bodyPr>
          <a:lstStyle/>
          <a:p>
            <a:pPr marL="285750" indent="-228600">
              <a:lnSpc>
                <a:spcPct val="90000"/>
              </a:lnSpc>
              <a:spcAft>
                <a:spcPts val="800"/>
              </a:spcAft>
              <a:buFont typeface="Arial" panose="020B0604020202020204" pitchFamily="34" charset="0"/>
              <a:buChar char="•"/>
            </a:pPr>
            <a:r>
              <a:rPr lang="en-US" sz="1500">
                <a:effectLst/>
              </a:rPr>
              <a:t>The screenshot shows a </a:t>
            </a:r>
            <a:r>
              <a:rPr lang="en-US" sz="1500" b="1">
                <a:effectLst/>
              </a:rPr>
              <a:t>ping test being run in a Linux/Debian terminal</a:t>
            </a:r>
            <a:r>
              <a:rPr lang="en-US" sz="1500">
                <a:effectLst/>
              </a:rPr>
              <a:t> to check the connection with another device on the network. The repeated reply messages indicate that the packets are successfully sent and received between the two machines. This means the network communication between the systems is working properly without major packet loss. Ping is a common troubleshooting command used to verify connectivity and measure response time between devices on a network [2].</a:t>
            </a:r>
          </a:p>
        </p:txBody>
      </p:sp>
    </p:spTree>
    <p:extLst>
      <p:ext uri="{BB962C8B-B14F-4D97-AF65-F5344CB8AC3E}">
        <p14:creationId xmlns:p14="http://schemas.microsoft.com/office/powerpoint/2010/main" val="1451444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E48847E1-3B33-ED29-A842-92C5E1AC528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8199" y="1896904"/>
            <a:ext cx="5440195" cy="2951303"/>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1"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E133791-4AED-56FA-008A-53138688F904}"/>
              </a:ext>
            </a:extLst>
          </p:cNvPr>
          <p:cNvSpPr txBox="1"/>
          <p:nvPr/>
        </p:nvSpPr>
        <p:spPr>
          <a:xfrm>
            <a:off x="6769570" y="1825625"/>
            <a:ext cx="4771178" cy="4388908"/>
          </a:xfrm>
          <a:prstGeom prst="rect">
            <a:avLst/>
          </a:prstGeom>
        </p:spPr>
        <p:txBody>
          <a:bodyPr vert="horz" lIns="91440" tIns="45720" rIns="91440" bIns="45720" rtlCol="0">
            <a:normAutofit/>
          </a:bodyPr>
          <a:lstStyle/>
          <a:p>
            <a:pPr marL="285750" indent="-285750">
              <a:lnSpc>
                <a:spcPct val="90000"/>
              </a:lnSpc>
              <a:spcAft>
                <a:spcPts val="800"/>
              </a:spcAft>
              <a:buFont typeface="Wingdings" panose="05000000000000000000" pitchFamily="2" charset="2"/>
              <a:buChar char="Ø"/>
            </a:pPr>
            <a:r>
              <a:rPr lang="en-US" dirty="0">
                <a:effectLst/>
                <a:latin typeface="Calibri" panose="020F0502020204030204" pitchFamily="34" charset="0"/>
                <a:ea typeface="Calibri" panose="020F0502020204030204" pitchFamily="34" charset="0"/>
                <a:cs typeface="Calibri" panose="020F0502020204030204" pitchFamily="34" charset="0"/>
              </a:rPr>
              <a:t>The screenshot shows a </a:t>
            </a:r>
            <a:r>
              <a:rPr lang="en-US" b="1" dirty="0">
                <a:effectLst/>
                <a:latin typeface="Calibri" panose="020F0502020204030204" pitchFamily="34" charset="0"/>
                <a:ea typeface="Calibri" panose="020F0502020204030204" pitchFamily="34" charset="0"/>
                <a:cs typeface="Calibri" panose="020F0502020204030204" pitchFamily="34" charset="0"/>
              </a:rPr>
              <a:t>ping test to the IP address 192.168.1.10</a:t>
            </a:r>
            <a:r>
              <a:rPr lang="en-US" dirty="0">
                <a:effectLst/>
                <a:latin typeface="Calibri" panose="020F0502020204030204" pitchFamily="34" charset="0"/>
                <a:ea typeface="Calibri" panose="020F0502020204030204" pitchFamily="34" charset="0"/>
                <a:cs typeface="Calibri" panose="020F0502020204030204" pitchFamily="34" charset="0"/>
              </a:rPr>
              <a:t> from a Windows command prompt. The first attempt failed with request timeouts, but after retrying, the system successfully received replies, showing the network connection was restored. This confirms that the devices can communicate properly on the network after the connection issue was resolved [3].</a:t>
            </a:r>
          </a:p>
        </p:txBody>
      </p:sp>
    </p:spTree>
    <p:extLst>
      <p:ext uri="{BB962C8B-B14F-4D97-AF65-F5344CB8AC3E}">
        <p14:creationId xmlns:p14="http://schemas.microsoft.com/office/powerpoint/2010/main" val="480585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A7B61B2-72A8-0EBB-E21A-3E41439E5A5A}"/>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100" kern="1200" dirty="0">
                <a:solidFill>
                  <a:schemeClr val="tx1"/>
                </a:solidFill>
                <a:latin typeface="+mj-lt"/>
                <a:ea typeface="+mj-ea"/>
                <a:cs typeface="+mj-cs"/>
              </a:rPr>
              <a:t>Client Machine Network Connectivity Test  Successful Ping Verification</a:t>
            </a:r>
          </a:p>
        </p:txBody>
      </p:sp>
      <p:sp>
        <p:nvSpPr>
          <p:cNvPr id="21" name="Rectangle 2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3AD457A-7CBD-0E91-CA49-D4ED1476F40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295" y="2946197"/>
            <a:ext cx="5150277" cy="2871279"/>
          </a:xfrm>
          <a:prstGeom prst="rect">
            <a:avLst/>
          </a:prstGeom>
        </p:spPr>
      </p:pic>
      <p:sp>
        <p:nvSpPr>
          <p:cNvPr id="4" name="TextBox 3">
            <a:extLst>
              <a:ext uri="{FF2B5EF4-FFF2-40B4-BE49-F238E27FC236}">
                <a16:creationId xmlns:a16="http://schemas.microsoft.com/office/drawing/2014/main" id="{1154C235-D4E1-C974-DD27-7EF2662DC4F7}"/>
              </a:ext>
            </a:extLst>
          </p:cNvPr>
          <p:cNvSpPr txBox="1"/>
          <p:nvPr/>
        </p:nvSpPr>
        <p:spPr>
          <a:xfrm>
            <a:off x="6406429" y="2599509"/>
            <a:ext cx="4530898" cy="3639450"/>
          </a:xfrm>
          <a:prstGeom prst="rect">
            <a:avLst/>
          </a:prstGeom>
        </p:spPr>
        <p:txBody>
          <a:bodyPr vert="horz" lIns="91440" tIns="45720" rIns="91440" bIns="45720" rtlCol="0" anchor="ctr">
            <a:normAutofit/>
          </a:bodyPr>
          <a:lstStyle/>
          <a:p>
            <a:pPr marL="285750" indent="-228600">
              <a:lnSpc>
                <a:spcPct val="90000"/>
              </a:lnSpc>
              <a:spcAft>
                <a:spcPts val="800"/>
              </a:spcAft>
              <a:buFont typeface="Arial" panose="020B0604020202020204" pitchFamily="34" charset="0"/>
              <a:buChar char="•"/>
            </a:pPr>
            <a:r>
              <a:rPr lang="en-US" sz="2000">
                <a:effectLst/>
              </a:rPr>
              <a:t>The screenshot shows a </a:t>
            </a:r>
            <a:r>
              <a:rPr lang="en-US" sz="2000" b="1">
                <a:effectLst/>
              </a:rPr>
              <a:t>ping command being used from a Windows client to test connectivity with the IP address 192.168.1.1</a:t>
            </a:r>
            <a:r>
              <a:rPr lang="en-US" sz="2000">
                <a:effectLst/>
              </a:rPr>
              <a:t>. The replies received with </a:t>
            </a:r>
            <a:r>
              <a:rPr lang="en-US" sz="2000" b="1">
                <a:effectLst/>
              </a:rPr>
              <a:t>0% packet loss</a:t>
            </a:r>
            <a:r>
              <a:rPr lang="en-US" sz="2000">
                <a:effectLst/>
              </a:rPr>
              <a:t> indicate that the connection between the client machine and the network device is working correctly. This type of test is commonly used to confirm that devices on a network can communicate with each other properly [4].</a:t>
            </a:r>
          </a:p>
        </p:txBody>
      </p:sp>
      <p:sp>
        <p:nvSpPr>
          <p:cNvPr id="23" name="Rectangle 22">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2891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604BD9-914A-7196-4D8E-3CA3FB25676D}"/>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300" kern="1200" dirty="0">
                <a:solidFill>
                  <a:schemeClr val="tx1"/>
                </a:solidFill>
                <a:latin typeface="+mj-lt"/>
                <a:ea typeface="+mj-ea"/>
                <a:cs typeface="+mj-cs"/>
              </a:rPr>
              <a:t>Network Reconnaissance Nmap Service and OS Detection</a:t>
            </a:r>
          </a:p>
        </p:txBody>
      </p:sp>
      <p:pic>
        <p:nvPicPr>
          <p:cNvPr id="4" name="Picture 3">
            <a:extLst>
              <a:ext uri="{FF2B5EF4-FFF2-40B4-BE49-F238E27FC236}">
                <a16:creationId xmlns:a16="http://schemas.microsoft.com/office/drawing/2014/main" id="{7758FD2B-D8BD-78BC-01E8-89027A7233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6592" y="2354239"/>
            <a:ext cx="7018815" cy="3948085"/>
          </a:xfrm>
          <a:prstGeom prst="rect">
            <a:avLst/>
          </a:prstGeom>
        </p:spPr>
      </p:pic>
    </p:spTree>
    <p:extLst>
      <p:ext uri="{BB962C8B-B14F-4D97-AF65-F5344CB8AC3E}">
        <p14:creationId xmlns:p14="http://schemas.microsoft.com/office/powerpoint/2010/main" val="3809813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E80F7F-2FEE-4368-7074-D9FC6AABAC85}"/>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941BF-9A0A-40AE-F4CE-CCA1A461376C}"/>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dirty="0">
                <a:solidFill>
                  <a:schemeClr val="tx1"/>
                </a:solidFill>
                <a:latin typeface="+mj-lt"/>
                <a:ea typeface="+mj-ea"/>
                <a:cs typeface="+mj-cs"/>
              </a:rPr>
              <a:t>Pinging sweep, windows client(S1)</a:t>
            </a:r>
          </a:p>
        </p:txBody>
      </p:sp>
      <p:sp>
        <p:nvSpPr>
          <p:cNvPr id="15" name="Rectangle 1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F155BD7-81B2-D516-4A5A-C8795703D80C}"/>
              </a:ext>
            </a:extLst>
          </p:cNvPr>
          <p:cNvSpPr>
            <a:spLocks noGrp="1"/>
          </p:cNvSpPr>
          <p:nvPr>
            <p:ph sz="half" idx="2"/>
          </p:nvPr>
        </p:nvSpPr>
        <p:spPr>
          <a:xfrm>
            <a:off x="793661" y="2599509"/>
            <a:ext cx="4530898" cy="3639450"/>
          </a:xfrm>
        </p:spPr>
        <p:txBody>
          <a:bodyPr vert="horz" lIns="91440" tIns="45720" rIns="91440" bIns="45720" rtlCol="0" anchor="ctr">
            <a:normAutofit/>
          </a:bodyPr>
          <a:lstStyle/>
          <a:p>
            <a:pPr>
              <a:buFont typeface="Wingdings" panose="05000000000000000000" pitchFamily="2" charset="2"/>
              <a:buChar char="Ø"/>
            </a:pPr>
            <a:r>
              <a:rPr lang="en-US" sz="2000" dirty="0">
                <a:latin typeface="Calibri" panose="020F0502020204030204" pitchFamily="34" charset="0"/>
                <a:ea typeface="Calibri" panose="020F0502020204030204" pitchFamily="34" charset="0"/>
                <a:cs typeface="Calibri" panose="020F0502020204030204" pitchFamily="34" charset="0"/>
              </a:rPr>
              <a:t>This screenshot shows the results of a </a:t>
            </a:r>
            <a:r>
              <a:rPr lang="en-US" sz="2000" b="1" dirty="0">
                <a:latin typeface="Calibri" panose="020F0502020204030204" pitchFamily="34" charset="0"/>
                <a:ea typeface="Calibri" panose="020F0502020204030204" pitchFamily="34" charset="0"/>
                <a:cs typeface="Calibri" panose="020F0502020204030204" pitchFamily="34" charset="0"/>
              </a:rPr>
              <a:t>ping test</a:t>
            </a:r>
            <a:r>
              <a:rPr lang="en-US" sz="2000" dirty="0">
                <a:latin typeface="Calibri" panose="020F0502020204030204" pitchFamily="34" charset="0"/>
                <a:ea typeface="Calibri" panose="020F0502020204030204" pitchFamily="34" charset="0"/>
                <a:cs typeface="Calibri" panose="020F0502020204030204" pitchFamily="34" charset="0"/>
              </a:rPr>
              <a:t> from a Windows client to the IP address </a:t>
            </a:r>
            <a:r>
              <a:rPr lang="en-US" sz="2000" b="1" dirty="0">
                <a:latin typeface="Calibri" panose="020F0502020204030204" pitchFamily="34" charset="0"/>
                <a:ea typeface="Calibri" panose="020F0502020204030204" pitchFamily="34" charset="0"/>
                <a:cs typeface="Calibri" panose="020F0502020204030204" pitchFamily="34" charset="0"/>
              </a:rPr>
              <a:t>192.168.1.1</a:t>
            </a:r>
            <a:r>
              <a:rPr lang="en-US" sz="2000" dirty="0">
                <a:latin typeface="Calibri" panose="020F0502020204030204" pitchFamily="34" charset="0"/>
                <a:ea typeface="Calibri" panose="020F0502020204030204" pitchFamily="34" charset="0"/>
                <a:cs typeface="Calibri" panose="020F0502020204030204" pitchFamily="34" charset="0"/>
              </a:rPr>
              <a:t>. The output includes replies such as </a:t>
            </a:r>
            <a:r>
              <a:rPr lang="en-US" sz="2000" b="1" dirty="0">
                <a:latin typeface="Calibri" panose="020F0502020204030204" pitchFamily="34" charset="0"/>
                <a:ea typeface="Calibri" panose="020F0502020204030204" pitchFamily="34" charset="0"/>
                <a:cs typeface="Calibri" panose="020F0502020204030204" pitchFamily="34" charset="0"/>
              </a:rPr>
              <a:t>“Reply from 192.168.1.10 with 32 bytes of data.”</a:t>
            </a:r>
            <a:r>
              <a:rPr lang="en-US" sz="2000" dirty="0">
                <a:latin typeface="Calibri" panose="020F0502020204030204" pitchFamily="34" charset="0"/>
                <a:ea typeface="Calibri" panose="020F0502020204030204" pitchFamily="34" charset="0"/>
                <a:cs typeface="Calibri" panose="020F0502020204030204" pitchFamily="34" charset="0"/>
              </a:rPr>
              <a:t> These responses confirm that the client computer can successfully communicate with the </a:t>
            </a:r>
            <a:r>
              <a:rPr lang="en-US" sz="2000">
                <a:latin typeface="Calibri" panose="020F0502020204030204" pitchFamily="34" charset="0"/>
                <a:ea typeface="Calibri" panose="020F0502020204030204" pitchFamily="34" charset="0"/>
                <a:cs typeface="Calibri" panose="020F0502020204030204" pitchFamily="34" charset="0"/>
              </a:rPr>
              <a:t>network device[5].</a:t>
            </a:r>
            <a:endParaRPr lang="en-US" sz="2000" dirty="0">
              <a:latin typeface="Calibri" panose="020F0502020204030204" pitchFamily="34" charset="0"/>
              <a:ea typeface="Calibri" panose="020F0502020204030204" pitchFamily="34" charset="0"/>
              <a:cs typeface="Calibri" panose="020F0502020204030204" pitchFamily="34" charset="0"/>
            </a:endParaRPr>
          </a:p>
        </p:txBody>
      </p:sp>
      <p:pic>
        <p:nvPicPr>
          <p:cNvPr id="8" name="Content Placeholder 7">
            <a:extLst>
              <a:ext uri="{FF2B5EF4-FFF2-40B4-BE49-F238E27FC236}">
                <a16:creationId xmlns:a16="http://schemas.microsoft.com/office/drawing/2014/main" id="{C8B0EDD5-4318-A2D1-ECA7-4C9B6F604991}"/>
              </a:ext>
            </a:extLst>
          </p:cNvPr>
          <p:cNvPicPr>
            <a:picLocks noGrp="1" noChangeAspect="1"/>
          </p:cNvPicPr>
          <p:nvPr>
            <p:ph sz="half" idx="1"/>
          </p:nvPr>
        </p:nvPicPr>
        <p:blipFill>
          <a:blip r:embed="rId2"/>
          <a:stretch>
            <a:fillRect/>
          </a:stretch>
        </p:blipFill>
        <p:spPr>
          <a:xfrm>
            <a:off x="6018735" y="2484255"/>
            <a:ext cx="4935871" cy="3714244"/>
          </a:xfrm>
          <a:prstGeom prst="rect">
            <a:avLst/>
          </a:prstGeom>
        </p:spPr>
      </p:pic>
      <p:sp>
        <p:nvSpPr>
          <p:cNvPr id="19" name="Rectangle 1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8728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55E533-D2EF-5058-F8C0-705DB2CCAA8A}"/>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E5383A-283C-0B12-C5ED-C1B6EA3FC9AB}"/>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dirty="0"/>
              <a:t>Pinging sweep, Windows Server (S-DC)</a:t>
            </a:r>
          </a:p>
        </p:txBody>
      </p:sp>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D550F28-2548-2B4E-AFB2-D38B5429F33D}"/>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342900" indent="-342900">
              <a:lnSpc>
                <a:spcPct val="90000"/>
              </a:lnSpc>
              <a:spcAft>
                <a:spcPts val="600"/>
              </a:spcAft>
              <a:buFont typeface="Wingdings" panose="05000000000000000000" pitchFamily="2" charset="2"/>
              <a:buChar char="Ø"/>
            </a:pPr>
            <a:r>
              <a:rPr lang="en-US" sz="2000" dirty="0"/>
              <a:t>This screenshot shows a </a:t>
            </a:r>
            <a:r>
              <a:rPr lang="en-US" sz="2000" b="1" dirty="0"/>
              <a:t>ping test</a:t>
            </a:r>
            <a:r>
              <a:rPr lang="en-US" sz="2000" dirty="0"/>
              <a:t> from the computer to the IP address </a:t>
            </a:r>
            <a:r>
              <a:rPr lang="en-US" sz="2000" b="1" dirty="0"/>
              <a:t>192.168.1.10</a:t>
            </a:r>
            <a:r>
              <a:rPr lang="en-US" sz="2000" dirty="0"/>
              <a:t>. The computer received replies from that device, which means the connection between them is working. There is </a:t>
            </a:r>
            <a:r>
              <a:rPr lang="en-US" sz="2000" b="1" dirty="0"/>
              <a:t>0% packet loss and very fast response time</a:t>
            </a:r>
            <a:r>
              <a:rPr lang="en-US" sz="2000" dirty="0"/>
              <a:t>, so the network communication is successful and stable.</a:t>
            </a:r>
          </a:p>
        </p:txBody>
      </p:sp>
      <p:pic>
        <p:nvPicPr>
          <p:cNvPr id="5" name="Content Placeholder 4">
            <a:extLst>
              <a:ext uri="{FF2B5EF4-FFF2-40B4-BE49-F238E27FC236}">
                <a16:creationId xmlns:a16="http://schemas.microsoft.com/office/drawing/2014/main" id="{F3F8338E-BAAD-4980-496F-67736C348A64}"/>
              </a:ext>
            </a:extLst>
          </p:cNvPr>
          <p:cNvPicPr>
            <a:picLocks noGrp="1" noChangeAspect="1"/>
          </p:cNvPicPr>
          <p:nvPr>
            <p:ph idx="1"/>
          </p:nvPr>
        </p:nvPicPr>
        <p:blipFill>
          <a:blip r:embed="rId2"/>
          <a:srcRect r="2" b="5731"/>
          <a:stretch>
            <a:fillRect/>
          </a:stretch>
        </p:blipFill>
        <p:spPr>
          <a:xfrm>
            <a:off x="5911532" y="2484255"/>
            <a:ext cx="5150277" cy="3714244"/>
          </a:xfrm>
          <a:prstGeom prst="rect">
            <a:avLst/>
          </a:prstGeom>
        </p:spPr>
      </p:pic>
      <p:sp>
        <p:nvSpPr>
          <p:cNvPr id="25" name="Rectangle 2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6609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F92A63-6AB2-B424-01D8-017BB1FFB570}"/>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kern="1200" dirty="0">
                <a:solidFill>
                  <a:schemeClr val="tx1"/>
                </a:solidFill>
                <a:latin typeface="Calibri" panose="020F0502020204030204" pitchFamily="34" charset="0"/>
                <a:ea typeface="Calibri" panose="020F0502020204030204" pitchFamily="34" charset="0"/>
                <a:cs typeface="Calibri" panose="020F0502020204030204" pitchFamily="34" charset="0"/>
              </a:rPr>
              <a:t>Host sweep, Linux server(kali Linux)</a:t>
            </a:r>
          </a:p>
        </p:txBody>
      </p:sp>
      <p:sp>
        <p:nvSpPr>
          <p:cNvPr id="33"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417F175A-060F-276B-E719-3ED89AB3DD2E}"/>
              </a:ext>
            </a:extLst>
          </p:cNvPr>
          <p:cNvPicPr>
            <a:picLocks noChangeAspect="1"/>
          </p:cNvPicPr>
          <p:nvPr/>
        </p:nvPicPr>
        <p:blipFill>
          <a:blip r:embed="rId2"/>
          <a:stretch>
            <a:fillRect/>
          </a:stretch>
        </p:blipFill>
        <p:spPr>
          <a:xfrm>
            <a:off x="6085115" y="967920"/>
            <a:ext cx="5466806" cy="3075078"/>
          </a:xfrm>
          <a:prstGeom prst="rect">
            <a:avLst/>
          </a:prstGeom>
        </p:spPr>
      </p:pic>
      <p:sp>
        <p:nvSpPr>
          <p:cNvPr id="35"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82832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53CE04-C55F-8CB0-9360-9969785A1992}"/>
              </a:ext>
            </a:extLst>
          </p:cNvPr>
          <p:cNvSpPr>
            <a:spLocks noGrp="1"/>
          </p:cNvSpPr>
          <p:nvPr>
            <p:ph type="title"/>
          </p:nvPr>
        </p:nvSpPr>
        <p:spPr>
          <a:xfrm>
            <a:off x="-453118" y="694982"/>
            <a:ext cx="10534650" cy="817403"/>
          </a:xfrm>
        </p:spPr>
        <p:txBody>
          <a:bodyPr vert="horz" lIns="91440" tIns="45720" rIns="91440" bIns="45720" rtlCol="0" anchor="b">
            <a:normAutofit/>
          </a:bodyPr>
          <a:lstStyle/>
          <a:p>
            <a:pPr algn="ctr"/>
            <a:r>
              <a:rPr lang="en-US" sz="3600" kern="1200" dirty="0">
                <a:solidFill>
                  <a:schemeClr val="tx1"/>
                </a:solidFill>
                <a:latin typeface="Calibri" panose="020F0502020204030204" pitchFamily="34" charset="0"/>
                <a:ea typeface="Calibri" panose="020F0502020204030204" pitchFamily="34" charset="0"/>
                <a:cs typeface="Calibri" panose="020F0502020204030204" pitchFamily="34" charset="0"/>
              </a:rPr>
              <a:t>High vulnerabilities witness </a:t>
            </a:r>
          </a:p>
        </p:txBody>
      </p:sp>
      <p:pic>
        <p:nvPicPr>
          <p:cNvPr id="5" name="Content Placeholder 4">
            <a:extLst>
              <a:ext uri="{FF2B5EF4-FFF2-40B4-BE49-F238E27FC236}">
                <a16:creationId xmlns:a16="http://schemas.microsoft.com/office/drawing/2014/main" id="{6FA5D42E-79AC-96DD-E093-EE3999C886E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86592" y="2354239"/>
            <a:ext cx="7018815" cy="3948085"/>
          </a:xfrm>
          <a:prstGeom prst="rect">
            <a:avLst/>
          </a:prstGeom>
        </p:spPr>
      </p:pic>
    </p:spTree>
    <p:extLst>
      <p:ext uri="{BB962C8B-B14F-4D97-AF65-F5344CB8AC3E}">
        <p14:creationId xmlns:p14="http://schemas.microsoft.com/office/powerpoint/2010/main" val="3244454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72F4F6-3F68-F563-7B99-DFEF34A47B48}"/>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4000" dirty="0">
                <a:latin typeface="Calibri" panose="020F0502020204030204" pitchFamily="34" charset="0"/>
                <a:ea typeface="Calibri" panose="020F0502020204030204" pitchFamily="34" charset="0"/>
                <a:cs typeface="Calibri" panose="020F0502020204030204" pitchFamily="34" charset="0"/>
              </a:rPr>
              <a:t>Medium vulnerabilities witness </a:t>
            </a:r>
          </a:p>
        </p:txBody>
      </p:sp>
      <p:sp>
        <p:nvSpPr>
          <p:cNvPr id="38" name="Rectangle: Rounded Corners 3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pic>
        <p:nvPicPr>
          <p:cNvPr id="6" name="Picture 5">
            <a:extLst>
              <a:ext uri="{FF2B5EF4-FFF2-40B4-BE49-F238E27FC236}">
                <a16:creationId xmlns:a16="http://schemas.microsoft.com/office/drawing/2014/main" id="{9E115380-29A4-8649-0D47-70CE88308183}"/>
              </a:ext>
            </a:extLst>
          </p:cNvPr>
          <p:cNvPicPr>
            <a:picLocks noChangeAspect="1"/>
          </p:cNvPicPr>
          <p:nvPr/>
        </p:nvPicPr>
        <p:blipFill>
          <a:blip r:embed="rId2"/>
          <a:stretch>
            <a:fillRect/>
          </a:stretch>
        </p:blipFill>
        <p:spPr>
          <a:xfrm>
            <a:off x="385572" y="2627819"/>
            <a:ext cx="5596128" cy="3119841"/>
          </a:xfrm>
          <a:prstGeom prst="rect">
            <a:avLst/>
          </a:prstGeom>
        </p:spPr>
      </p:pic>
      <p:pic>
        <p:nvPicPr>
          <p:cNvPr id="4" name="Picture 3">
            <a:extLst>
              <a:ext uri="{FF2B5EF4-FFF2-40B4-BE49-F238E27FC236}">
                <a16:creationId xmlns:a16="http://schemas.microsoft.com/office/drawing/2014/main" id="{B1EAED15-8381-CDEC-065B-BDC1021C1D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0302" y="2739742"/>
            <a:ext cx="5596128" cy="2895996"/>
          </a:xfrm>
          <a:prstGeom prst="rect">
            <a:avLst/>
          </a:prstGeom>
        </p:spPr>
      </p:pic>
    </p:spTree>
    <p:extLst>
      <p:ext uri="{BB962C8B-B14F-4D97-AF65-F5344CB8AC3E}">
        <p14:creationId xmlns:p14="http://schemas.microsoft.com/office/powerpoint/2010/main" val="3233467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7D03296-BABA-47AD-A5D5-ED1567270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DD553-979E-E6FD-AEA0-841CB50BCE9E}"/>
              </a:ext>
            </a:extLst>
          </p:cNvPr>
          <p:cNvSpPr>
            <a:spLocks noGrp="1"/>
          </p:cNvSpPr>
          <p:nvPr>
            <p:ph type="title"/>
          </p:nvPr>
        </p:nvSpPr>
        <p:spPr>
          <a:xfrm>
            <a:off x="838200" y="226061"/>
            <a:ext cx="10515600" cy="1092050"/>
          </a:xfrm>
        </p:spPr>
        <p:txBody>
          <a:bodyPr vert="horz" lIns="91440" tIns="45720" rIns="91440" bIns="45720" rtlCol="0" anchor="b">
            <a:normAutofit/>
          </a:bodyPr>
          <a:lstStyle/>
          <a:p>
            <a:pPr algn="ctr"/>
            <a:r>
              <a:rPr lang="en-US" sz="5200"/>
              <a:t>weak vulnerabilities witness </a:t>
            </a:r>
          </a:p>
        </p:txBody>
      </p:sp>
      <p:sp useBgFill="1">
        <p:nvSpPr>
          <p:cNvPr id="21" name="Rectangle 20">
            <a:extLst>
              <a:ext uri="{FF2B5EF4-FFF2-40B4-BE49-F238E27FC236}">
                <a16:creationId xmlns:a16="http://schemas.microsoft.com/office/drawing/2014/main" id="{284A8429-F65A-490D-96E4-1158D3E8A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396083"/>
            <a:ext cx="10515599" cy="822960"/>
          </a:xfrm>
          <a:prstGeom prst="rect">
            <a:avLst/>
          </a:prstGeom>
          <a:ln w="12700">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F022291-A82B-4D23-A1E0-5F9BD6846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41136" y="1859832"/>
            <a:ext cx="109728"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6" name="Picture 5">
            <a:extLst>
              <a:ext uri="{FF2B5EF4-FFF2-40B4-BE49-F238E27FC236}">
                <a16:creationId xmlns:a16="http://schemas.microsoft.com/office/drawing/2014/main" id="{8D819663-063B-49E3-1C77-FC3073B4E676}"/>
              </a:ext>
            </a:extLst>
          </p:cNvPr>
          <p:cNvPicPr>
            <a:picLocks noChangeAspect="1"/>
          </p:cNvPicPr>
          <p:nvPr/>
        </p:nvPicPr>
        <p:blipFill>
          <a:blip r:embed="rId2"/>
          <a:stretch>
            <a:fillRect/>
          </a:stretch>
        </p:blipFill>
        <p:spPr>
          <a:xfrm>
            <a:off x="838199" y="2900047"/>
            <a:ext cx="5140661" cy="2878770"/>
          </a:xfrm>
          <a:prstGeom prst="rect">
            <a:avLst/>
          </a:prstGeom>
        </p:spPr>
      </p:pic>
      <p:pic>
        <p:nvPicPr>
          <p:cNvPr id="4" name="Picture 3">
            <a:extLst>
              <a:ext uri="{FF2B5EF4-FFF2-40B4-BE49-F238E27FC236}">
                <a16:creationId xmlns:a16="http://schemas.microsoft.com/office/drawing/2014/main" id="{C5EE289F-2D7E-C27F-F9C1-11BB2509F16F}"/>
              </a:ext>
            </a:extLst>
          </p:cNvPr>
          <p:cNvPicPr>
            <a:picLocks noChangeAspect="1"/>
          </p:cNvPicPr>
          <p:nvPr/>
        </p:nvPicPr>
        <p:blipFill>
          <a:blip r:embed="rId3"/>
          <a:stretch>
            <a:fillRect/>
          </a:stretch>
        </p:blipFill>
        <p:spPr>
          <a:xfrm>
            <a:off x="6213142" y="2893623"/>
            <a:ext cx="5140656" cy="2891619"/>
          </a:xfrm>
          <a:prstGeom prst="rect">
            <a:avLst/>
          </a:prstGeom>
        </p:spPr>
      </p:pic>
    </p:spTree>
    <p:extLst>
      <p:ext uri="{BB962C8B-B14F-4D97-AF65-F5344CB8AC3E}">
        <p14:creationId xmlns:p14="http://schemas.microsoft.com/office/powerpoint/2010/main" val="3723332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B4397CB0-115D-C4CE-64D0-05ACDE62CB42}"/>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300" kern="1200">
                <a:solidFill>
                  <a:schemeClr val="tx1"/>
                </a:solidFill>
                <a:latin typeface="+mj-lt"/>
                <a:ea typeface="+mj-ea"/>
                <a:cs typeface="+mj-cs"/>
              </a:rPr>
              <a:t>FTP Service Vulnerability – Anonymous Access Detected</a:t>
            </a:r>
          </a:p>
        </p:txBody>
      </p:sp>
      <p:pic>
        <p:nvPicPr>
          <p:cNvPr id="3" name="Picture 2">
            <a:extLst>
              <a:ext uri="{FF2B5EF4-FFF2-40B4-BE49-F238E27FC236}">
                <a16:creationId xmlns:a16="http://schemas.microsoft.com/office/drawing/2014/main" id="{D1B88752-DE69-EF70-D1EB-5E831E6313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1821" y="2354239"/>
            <a:ext cx="9748357" cy="3948085"/>
          </a:xfrm>
          <a:prstGeom prst="rect">
            <a:avLst/>
          </a:prstGeom>
        </p:spPr>
      </p:pic>
    </p:spTree>
    <p:extLst>
      <p:ext uri="{BB962C8B-B14F-4D97-AF65-F5344CB8AC3E}">
        <p14:creationId xmlns:p14="http://schemas.microsoft.com/office/powerpoint/2010/main" val="3108258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7D03296-BABA-47AD-A5D5-ED1567270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D5AA625-6E82-ED1E-45C9-B8CF456A0180}"/>
              </a:ext>
            </a:extLst>
          </p:cNvPr>
          <p:cNvSpPr>
            <a:spLocks noGrp="1"/>
          </p:cNvSpPr>
          <p:nvPr>
            <p:ph type="title"/>
          </p:nvPr>
        </p:nvSpPr>
        <p:spPr>
          <a:xfrm>
            <a:off x="838200" y="226061"/>
            <a:ext cx="10515600" cy="1092050"/>
          </a:xfrm>
        </p:spPr>
        <p:txBody>
          <a:bodyPr vert="horz" lIns="91440" tIns="45720" rIns="91440" bIns="45720" rtlCol="0" anchor="b">
            <a:normAutofit/>
          </a:bodyPr>
          <a:lstStyle/>
          <a:p>
            <a:pPr algn="ctr"/>
            <a:r>
              <a:rPr lang="en-US" sz="3600" b="1"/>
              <a:t>Exploitation                                         </a:t>
            </a:r>
            <a:r>
              <a:rPr lang="en-US" sz="3600"/>
              <a:t>Post-Exploitation</a:t>
            </a:r>
            <a:r>
              <a:rPr lang="en-US" sz="3600" b="1"/>
              <a:t> </a:t>
            </a:r>
            <a:br>
              <a:rPr lang="en-US" sz="3600"/>
            </a:br>
            <a:endParaRPr lang="en-US" sz="3600"/>
          </a:p>
        </p:txBody>
      </p:sp>
      <p:sp useBgFill="1">
        <p:nvSpPr>
          <p:cNvPr id="14" name="Rectangle 13">
            <a:extLst>
              <a:ext uri="{FF2B5EF4-FFF2-40B4-BE49-F238E27FC236}">
                <a16:creationId xmlns:a16="http://schemas.microsoft.com/office/drawing/2014/main" id="{284A8429-F65A-490D-96E4-1158D3E8A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396083"/>
            <a:ext cx="10515599" cy="822960"/>
          </a:xfrm>
          <a:prstGeom prst="rect">
            <a:avLst/>
          </a:prstGeom>
          <a:ln w="12700">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F022291-A82B-4D23-A1E0-5F9BD6846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41136" y="1859832"/>
            <a:ext cx="109728"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7" name="Picture 6">
            <a:extLst>
              <a:ext uri="{FF2B5EF4-FFF2-40B4-BE49-F238E27FC236}">
                <a16:creationId xmlns:a16="http://schemas.microsoft.com/office/drawing/2014/main" id="{0C9B0186-A31A-579C-F46D-7DDE851C7D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199" y="2450240"/>
            <a:ext cx="5140661" cy="3778385"/>
          </a:xfrm>
          <a:prstGeom prst="rect">
            <a:avLst/>
          </a:prstGeom>
        </p:spPr>
      </p:pic>
      <p:pic>
        <p:nvPicPr>
          <p:cNvPr id="3" name="Picture 2">
            <a:extLst>
              <a:ext uri="{FF2B5EF4-FFF2-40B4-BE49-F238E27FC236}">
                <a16:creationId xmlns:a16="http://schemas.microsoft.com/office/drawing/2014/main" id="{40365DA0-1814-25BC-88F8-0B2194AD2B92}"/>
              </a:ext>
            </a:extLst>
          </p:cNvPr>
          <p:cNvPicPr>
            <a:picLocks noChangeAspect="1"/>
          </p:cNvPicPr>
          <p:nvPr/>
        </p:nvPicPr>
        <p:blipFill>
          <a:blip r:embed="rId3"/>
          <a:stretch>
            <a:fillRect/>
          </a:stretch>
        </p:blipFill>
        <p:spPr>
          <a:xfrm>
            <a:off x="6222494" y="2399494"/>
            <a:ext cx="5121951" cy="3879878"/>
          </a:xfrm>
          <a:prstGeom prst="rect">
            <a:avLst/>
          </a:prstGeom>
        </p:spPr>
      </p:pic>
    </p:spTree>
    <p:extLst>
      <p:ext uri="{BB962C8B-B14F-4D97-AF65-F5344CB8AC3E}">
        <p14:creationId xmlns:p14="http://schemas.microsoft.com/office/powerpoint/2010/main" val="24590437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extBox 4">
            <a:extLst>
              <a:ext uri="{FF2B5EF4-FFF2-40B4-BE49-F238E27FC236}">
                <a16:creationId xmlns:a16="http://schemas.microsoft.com/office/drawing/2014/main" id="{EBF8D605-47B2-84E5-9D90-E73281BEE4E7}"/>
              </a:ext>
            </a:extLst>
          </p:cNvPr>
          <p:cNvGraphicFramePr/>
          <p:nvPr>
            <p:extLst>
              <p:ext uri="{D42A27DB-BD31-4B8C-83A1-F6EECF244321}">
                <p14:modId xmlns:p14="http://schemas.microsoft.com/office/powerpoint/2010/main" val="3307964148"/>
              </p:ext>
            </p:extLst>
          </p:nvPr>
        </p:nvGraphicFramePr>
        <p:xfrm>
          <a:off x="2026099" y="520511"/>
          <a:ext cx="7796326" cy="58169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410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1557726-7AD0-3E0B-1CDF-C3D6F1F9AB5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195854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B62D14C5-C680-B54C-D792-ED6A16E167E0}"/>
              </a:ext>
            </a:extLst>
          </p:cNvPr>
          <p:cNvSpPr>
            <a:spLocks noChangeArrowheads="1"/>
          </p:cNvSpPr>
          <p:nvPr/>
        </p:nvSpPr>
        <p:spPr bwMode="auto">
          <a:xfrm>
            <a:off x="838200" y="1825625"/>
            <a:ext cx="5558489"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lnSpcReduction="10000"/>
          </a:bodyPr>
          <a:lstStyle/>
          <a:p>
            <a:pPr marR="0" lvl="0" fontAlgn="base">
              <a:lnSpc>
                <a:spcPct val="90000"/>
              </a:lnSpc>
              <a:spcBef>
                <a:spcPct val="0"/>
              </a:spcBef>
              <a:spcAft>
                <a:spcPts val="600"/>
              </a:spcAft>
              <a:buClrTx/>
              <a:buSzTx/>
              <a:tabLst/>
            </a:pPr>
            <a:r>
              <a:rPr kumimoji="0" lang="en-US" altLang="en-US" sz="6600" b="1" i="0" u="none" strike="noStrike" cap="none" normalizeH="0" baseline="0" dirty="0">
                <a:ln>
                  <a:noFill/>
                </a:ln>
                <a:solidFill>
                  <a:schemeClr val="accent1">
                    <a:lumMod val="75000"/>
                  </a:schemeClr>
                </a:solidFill>
                <a:effectLst/>
              </a:rPr>
              <a:t>References</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[1] W. Stallings, </a:t>
            </a:r>
            <a:r>
              <a:rPr kumimoji="0" lang="en-US" altLang="en-US" sz="1700" b="0" i="1"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Data and Computer Communications</a:t>
            </a:r>
            <a:r>
              <a:rPr kumimoji="0" lang="en-US" altLang="en-US" sz="17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 10th ed. Boston, MA, USA: Pearson, 2014.</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[2] J. F. Kurose and K. W. Ross, </a:t>
            </a:r>
            <a:r>
              <a:rPr kumimoji="0" lang="en-US" altLang="en-US" sz="1700" b="0" i="1"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Computer Networking: A Top-Down Approach</a:t>
            </a:r>
            <a:r>
              <a:rPr kumimoji="0" lang="en-US" altLang="en-US" sz="17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 7th ed. Boston, MA, USA: Pearson, 2017.</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[3] A. S. Tanenbaum and D. J. Wetherall, </a:t>
            </a:r>
            <a:r>
              <a:rPr kumimoji="0" lang="en-US" altLang="en-US" sz="1700" b="0" i="1"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Computer Networks</a:t>
            </a:r>
            <a:r>
              <a:rPr kumimoji="0" lang="en-US" altLang="en-US" sz="17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 5th ed. Upper Saddle River, NJ, USA: Pearson, 2011.</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[4] K. Kurose and K. Ross, </a:t>
            </a:r>
            <a:r>
              <a:rPr kumimoji="0" lang="en-US" altLang="en-US" sz="1700" b="0" i="1"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Computer Networking: A Top-Down Approach</a:t>
            </a:r>
            <a:r>
              <a:rPr kumimoji="0" lang="en-US" altLang="en-US" sz="17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 8th ed. Boston, MA, USA: Pearson, 2021.</a:t>
            </a:r>
          </a:p>
          <a:p>
            <a:pPr indent="-228600" fontAlgn="base">
              <a:lnSpc>
                <a:spcPct val="90000"/>
              </a:lnSpc>
              <a:spcBef>
                <a:spcPct val="0"/>
              </a:spcBef>
              <a:spcAft>
                <a:spcPts val="600"/>
              </a:spcAft>
              <a:buFont typeface="Arial" panose="020B0604020202020204" pitchFamily="34" charset="0"/>
              <a:buChar char="•"/>
            </a:pPr>
            <a:r>
              <a:rPr lang="en-US" altLang="en-US" sz="1700" dirty="0">
                <a:latin typeface="Calibri" panose="020F0502020204030204" pitchFamily="34" charset="0"/>
                <a:ea typeface="Calibri" panose="020F0502020204030204" pitchFamily="34" charset="0"/>
                <a:cs typeface="Calibri" panose="020F0502020204030204" pitchFamily="34" charset="0"/>
              </a:rPr>
              <a:t>[5] </a:t>
            </a:r>
            <a:r>
              <a:rPr lang="en-US" sz="1700" dirty="0">
                <a:latin typeface="Calibri" panose="020F0502020204030204" pitchFamily="34" charset="0"/>
                <a:ea typeface="Calibri" panose="020F0502020204030204" pitchFamily="34" charset="0"/>
                <a:cs typeface="Calibri" panose="020F0502020204030204" pitchFamily="34" charset="0"/>
              </a:rPr>
              <a:t> Microsoft, </a:t>
            </a:r>
            <a:r>
              <a:rPr lang="en-US" sz="1700" b="1" dirty="0">
                <a:latin typeface="Calibri" panose="020F0502020204030204" pitchFamily="34" charset="0"/>
                <a:ea typeface="Calibri" panose="020F0502020204030204" pitchFamily="34" charset="0"/>
                <a:cs typeface="Calibri" panose="020F0502020204030204" pitchFamily="34" charset="0"/>
              </a:rPr>
              <a:t>“Ping Command,”</a:t>
            </a:r>
            <a:r>
              <a:rPr lang="en-US" sz="1700" dirty="0">
                <a:latin typeface="Calibri" panose="020F0502020204030204" pitchFamily="34" charset="0"/>
                <a:ea typeface="Calibri" panose="020F0502020204030204" pitchFamily="34" charset="0"/>
                <a:cs typeface="Calibri" panose="020F0502020204030204" pitchFamily="34" charset="0"/>
              </a:rPr>
              <a:t> Microsoft Learn. [Online]. Available: </a:t>
            </a:r>
            <a:r>
              <a:rPr lang="en-US" sz="1700" dirty="0">
                <a:latin typeface="Calibri" panose="020F0502020204030204" pitchFamily="34" charset="0"/>
                <a:ea typeface="Calibri" panose="020F0502020204030204" pitchFamily="34" charset="0"/>
                <a:cs typeface="Calibri" panose="020F0502020204030204" pitchFamily="34" charset="0"/>
                <a:hlinkClick r:id="rId2"/>
              </a:rPr>
              <a:t>https://learn.microsoft.com/en-us/windows-server/administration/windows-commands/ping</a:t>
            </a:r>
            <a:r>
              <a:rPr lang="en-US" sz="1700" dirty="0">
                <a:latin typeface="Calibri" panose="020F0502020204030204" pitchFamily="34" charset="0"/>
                <a:ea typeface="Calibri" panose="020F0502020204030204" pitchFamily="34" charset="0"/>
                <a:cs typeface="Calibri" panose="020F0502020204030204" pitchFamily="34" charset="0"/>
              </a:rPr>
              <a:t>. [Accessed: Mar. 16, 2026].</a:t>
            </a:r>
            <a:endParaRPr lang="en-US" altLang="en-US" sz="1700" dirty="0">
              <a:latin typeface="Calibri" panose="020F0502020204030204" pitchFamily="34" charset="0"/>
              <a:ea typeface="Calibri" panose="020F0502020204030204" pitchFamily="34" charset="0"/>
              <a:cs typeface="Calibri" panose="020F050202020403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700" b="0" i="0" u="none" strike="noStrike" cap="none" normalizeH="0" baseline="0" dirty="0">
              <a:ln>
                <a:noFill/>
              </a:ln>
              <a:effectLst/>
            </a:endParaRPr>
          </a:p>
        </p:txBody>
      </p:sp>
      <p:sp>
        <p:nvSpPr>
          <p:cNvPr id="37" name="Oval 36">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Block Arc 37">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Freeform: Shape 3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0" name="Straight Connector 3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1" name="Freeform: Shape 4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2" name="Arc 4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6357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1444</TotalTime>
  <Words>1026</Words>
  <Application>Microsoft Office PowerPoint</Application>
  <PresentationFormat>Widescreen</PresentationFormat>
  <Paragraphs>44</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Aptos Display</vt:lpstr>
      <vt:lpstr>Arial</vt:lpstr>
      <vt:lpstr>Avenir Next LT Pro</vt:lpstr>
      <vt:lpstr>Calibri</vt:lpstr>
      <vt:lpstr>Wingdings</vt:lpstr>
      <vt:lpstr>Office Theme</vt:lpstr>
      <vt:lpstr>PowerPoint Presentation</vt:lpstr>
      <vt:lpstr>PowerPoint Presentation</vt:lpstr>
      <vt:lpstr>Oracle VirtualBox Configuration</vt:lpstr>
      <vt:lpstr>Network Connectivity Verification Ping Test from Server</vt:lpstr>
      <vt:lpstr>Another Ping Test </vt:lpstr>
      <vt:lpstr>PowerPoint Presentation</vt:lpstr>
      <vt:lpstr>Client Machine Network Connectivity Test  Successful Ping Verification</vt:lpstr>
      <vt:lpstr>Network Reconnaissance Nmap Service and OS Detection</vt:lpstr>
      <vt:lpstr>Pinging sweep, windows client(S1)</vt:lpstr>
      <vt:lpstr>Pinging sweep, Windows Server (S-DC)</vt:lpstr>
      <vt:lpstr>Host sweep, Linux server(kali Linux)</vt:lpstr>
      <vt:lpstr>High vulnerabilities witness </vt:lpstr>
      <vt:lpstr>Medium vulnerabilities witness </vt:lpstr>
      <vt:lpstr>weak vulnerabilities witness </vt:lpstr>
      <vt:lpstr>FTP Service Vulnerability – Anonymous Access Detected</vt:lpstr>
      <vt:lpstr>Exploitation                                         Post-Exploitation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Simret Manna</dc:creator>
  <cp:lastModifiedBy>Simret Manna</cp:lastModifiedBy>
  <cp:revision>2</cp:revision>
  <dcterms:created xsi:type="dcterms:W3CDTF">2026-03-16T11:22:39Z</dcterms:created>
  <dcterms:modified xsi:type="dcterms:W3CDTF">2026-03-17T13:04:09Z</dcterms:modified>
</cp:coreProperties>
</file>