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2"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9" d="100"/>
          <a:sy n="89" d="100"/>
        </p:scale>
        <p:origin x="43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8353-6A8A-D64B-47D8-E3E784235E4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A37A3485-D63C-2936-BCBD-B62AF501339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D970EDA-D614-BB0D-06F2-BD3002D1EB3B}"/>
              </a:ext>
            </a:extLst>
          </p:cNvPr>
          <p:cNvSpPr txBox="1">
            <a:spLocks noGrp="1"/>
          </p:cNvSpPr>
          <p:nvPr>
            <p:ph type="dt" sz="half" idx="7"/>
          </p:nvPr>
        </p:nvSpPr>
        <p:spPr/>
        <p:txBody>
          <a:bodyPr/>
          <a:lstStyle>
            <a:lvl1pPr>
              <a:defRPr/>
            </a:lvl1pPr>
          </a:lstStyle>
          <a:p>
            <a:pPr lvl="0"/>
            <a:fld id="{26B7B823-095A-4A1A-846B-A043E9065D28}" type="datetime1">
              <a:rPr lang="en-GB"/>
              <a:pPr lvl="0"/>
              <a:t>01/02/2024</a:t>
            </a:fld>
            <a:endParaRPr lang="en-GB"/>
          </a:p>
        </p:txBody>
      </p:sp>
      <p:sp>
        <p:nvSpPr>
          <p:cNvPr id="5" name="Footer Placeholder 4">
            <a:extLst>
              <a:ext uri="{FF2B5EF4-FFF2-40B4-BE49-F238E27FC236}">
                <a16:creationId xmlns:a16="http://schemas.microsoft.com/office/drawing/2014/main" id="{DAFA3A56-4310-CE65-35DD-D598609B78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7553032-556A-C29F-1736-9088181E3812}"/>
              </a:ext>
            </a:extLst>
          </p:cNvPr>
          <p:cNvSpPr txBox="1">
            <a:spLocks noGrp="1"/>
          </p:cNvSpPr>
          <p:nvPr>
            <p:ph type="sldNum" sz="quarter" idx="8"/>
          </p:nvPr>
        </p:nvSpPr>
        <p:spPr/>
        <p:txBody>
          <a:bodyPr/>
          <a:lstStyle>
            <a:lvl1pPr>
              <a:defRPr/>
            </a:lvl1pPr>
          </a:lstStyle>
          <a:p>
            <a:pPr lvl="0"/>
            <a:fld id="{12D96142-09A2-4ACA-A0D3-74E4A80496B4}" type="slidenum">
              <a:t>‹#›</a:t>
            </a:fld>
            <a:endParaRPr lang="en-GB"/>
          </a:p>
        </p:txBody>
      </p:sp>
    </p:spTree>
    <p:extLst>
      <p:ext uri="{BB962C8B-B14F-4D97-AF65-F5344CB8AC3E}">
        <p14:creationId xmlns:p14="http://schemas.microsoft.com/office/powerpoint/2010/main" val="21682780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CB48-0165-491B-AB8B-0A1ABFFA7E8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CE9365C-48AD-2BAC-7834-22C7643F8BA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F0E40F-F878-B0B8-C567-F0BE1B410797}"/>
              </a:ext>
            </a:extLst>
          </p:cNvPr>
          <p:cNvSpPr txBox="1">
            <a:spLocks noGrp="1"/>
          </p:cNvSpPr>
          <p:nvPr>
            <p:ph type="dt" sz="half" idx="7"/>
          </p:nvPr>
        </p:nvSpPr>
        <p:spPr/>
        <p:txBody>
          <a:bodyPr/>
          <a:lstStyle>
            <a:lvl1pPr>
              <a:defRPr/>
            </a:lvl1pPr>
          </a:lstStyle>
          <a:p>
            <a:pPr lvl="0"/>
            <a:fld id="{E17AC4B3-8FF7-444D-B9F3-3403BE7F9F98}" type="datetime1">
              <a:rPr lang="en-GB"/>
              <a:pPr lvl="0"/>
              <a:t>01/02/2024</a:t>
            </a:fld>
            <a:endParaRPr lang="en-GB"/>
          </a:p>
        </p:txBody>
      </p:sp>
      <p:sp>
        <p:nvSpPr>
          <p:cNvPr id="5" name="Footer Placeholder 4">
            <a:extLst>
              <a:ext uri="{FF2B5EF4-FFF2-40B4-BE49-F238E27FC236}">
                <a16:creationId xmlns:a16="http://schemas.microsoft.com/office/drawing/2014/main" id="{2E755ECF-F3A3-388A-6108-EB33E1BE385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E1A9E3C-FCD9-2E1B-955C-6576A870DBD9}"/>
              </a:ext>
            </a:extLst>
          </p:cNvPr>
          <p:cNvSpPr txBox="1">
            <a:spLocks noGrp="1"/>
          </p:cNvSpPr>
          <p:nvPr>
            <p:ph type="sldNum" sz="quarter" idx="8"/>
          </p:nvPr>
        </p:nvSpPr>
        <p:spPr/>
        <p:txBody>
          <a:bodyPr/>
          <a:lstStyle>
            <a:lvl1pPr>
              <a:defRPr/>
            </a:lvl1pPr>
          </a:lstStyle>
          <a:p>
            <a:pPr lvl="0"/>
            <a:fld id="{AF1AE891-864E-4C2B-AA9E-9F9311F29DD1}" type="slidenum">
              <a:t>‹#›</a:t>
            </a:fld>
            <a:endParaRPr lang="en-GB"/>
          </a:p>
        </p:txBody>
      </p:sp>
    </p:spTree>
    <p:extLst>
      <p:ext uri="{BB962C8B-B14F-4D97-AF65-F5344CB8AC3E}">
        <p14:creationId xmlns:p14="http://schemas.microsoft.com/office/powerpoint/2010/main" val="246133241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5F3EA-818E-9B46-694E-189E779C291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5EE7E71-5197-50A6-7257-B3D918A35E2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2740B73-7213-DB94-FCB3-DA3B7A9479C8}"/>
              </a:ext>
            </a:extLst>
          </p:cNvPr>
          <p:cNvSpPr txBox="1">
            <a:spLocks noGrp="1"/>
          </p:cNvSpPr>
          <p:nvPr>
            <p:ph type="dt" sz="half" idx="7"/>
          </p:nvPr>
        </p:nvSpPr>
        <p:spPr/>
        <p:txBody>
          <a:bodyPr/>
          <a:lstStyle>
            <a:lvl1pPr>
              <a:defRPr/>
            </a:lvl1pPr>
          </a:lstStyle>
          <a:p>
            <a:pPr lvl="0"/>
            <a:fld id="{2869341D-083E-4222-AF8D-C9969C2AA145}" type="datetime1">
              <a:rPr lang="en-GB"/>
              <a:pPr lvl="0"/>
              <a:t>01/02/2024</a:t>
            </a:fld>
            <a:endParaRPr lang="en-GB"/>
          </a:p>
        </p:txBody>
      </p:sp>
      <p:sp>
        <p:nvSpPr>
          <p:cNvPr id="5" name="Footer Placeholder 4">
            <a:extLst>
              <a:ext uri="{FF2B5EF4-FFF2-40B4-BE49-F238E27FC236}">
                <a16:creationId xmlns:a16="http://schemas.microsoft.com/office/drawing/2014/main" id="{8F423343-B557-E9AB-92E2-A8543B34F6D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A52F4E0-06D8-3D9B-01AF-0EEA9B4B789A}"/>
              </a:ext>
            </a:extLst>
          </p:cNvPr>
          <p:cNvSpPr txBox="1">
            <a:spLocks noGrp="1"/>
          </p:cNvSpPr>
          <p:nvPr>
            <p:ph type="sldNum" sz="quarter" idx="8"/>
          </p:nvPr>
        </p:nvSpPr>
        <p:spPr/>
        <p:txBody>
          <a:bodyPr/>
          <a:lstStyle>
            <a:lvl1pPr>
              <a:defRPr/>
            </a:lvl1pPr>
          </a:lstStyle>
          <a:p>
            <a:pPr lvl="0"/>
            <a:fld id="{C126F1C1-0C8B-432F-9E9D-4C3A2DCA4289}" type="slidenum">
              <a:t>‹#›</a:t>
            </a:fld>
            <a:endParaRPr lang="en-GB"/>
          </a:p>
        </p:txBody>
      </p:sp>
    </p:spTree>
    <p:extLst>
      <p:ext uri="{BB962C8B-B14F-4D97-AF65-F5344CB8AC3E}">
        <p14:creationId xmlns:p14="http://schemas.microsoft.com/office/powerpoint/2010/main" val="1315299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13455-3702-71DB-DED2-65F379962B5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AC32EC5-8552-1DCC-736A-A2D7CA3132A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A163EE-2376-D421-3167-98ADC1B0D8B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98FDDD-7BBA-5E30-0A94-9D7E15DBE446}"/>
              </a:ext>
            </a:extLst>
          </p:cNvPr>
          <p:cNvSpPr txBox="1">
            <a:spLocks noGrp="1"/>
          </p:cNvSpPr>
          <p:nvPr>
            <p:ph type="dt" sz="half" idx="7"/>
          </p:nvPr>
        </p:nvSpPr>
        <p:spPr/>
        <p:txBody>
          <a:bodyPr/>
          <a:lstStyle>
            <a:lvl1pPr>
              <a:defRPr/>
            </a:lvl1pPr>
          </a:lstStyle>
          <a:p>
            <a:pPr lvl="0"/>
            <a:fld id="{26669C7A-0163-44C8-AF4F-D901D823CBA6}" type="datetime1">
              <a:rPr lang="en-GB"/>
              <a:pPr lvl="0"/>
              <a:t>01/02/2024</a:t>
            </a:fld>
            <a:endParaRPr lang="en-GB"/>
          </a:p>
        </p:txBody>
      </p:sp>
      <p:sp>
        <p:nvSpPr>
          <p:cNvPr id="6" name="Footer Placeholder 5">
            <a:extLst>
              <a:ext uri="{FF2B5EF4-FFF2-40B4-BE49-F238E27FC236}">
                <a16:creationId xmlns:a16="http://schemas.microsoft.com/office/drawing/2014/main" id="{69B48FAC-8C93-1B4E-0F76-4844A368822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1AE9D5A-D4DD-A518-F7B6-1013F505EE72}"/>
              </a:ext>
            </a:extLst>
          </p:cNvPr>
          <p:cNvSpPr txBox="1">
            <a:spLocks noGrp="1"/>
          </p:cNvSpPr>
          <p:nvPr>
            <p:ph type="sldNum" sz="quarter" idx="8"/>
          </p:nvPr>
        </p:nvSpPr>
        <p:spPr/>
        <p:txBody>
          <a:bodyPr/>
          <a:lstStyle>
            <a:lvl1pPr>
              <a:defRPr/>
            </a:lvl1pPr>
          </a:lstStyle>
          <a:p>
            <a:pPr lvl="0"/>
            <a:fld id="{B585FEE7-BE97-4A54-80E3-C60E28EA0A7F}" type="slidenum">
              <a:t>‹#›</a:t>
            </a:fld>
            <a:endParaRPr lang="en-GB"/>
          </a:p>
        </p:txBody>
      </p:sp>
    </p:spTree>
    <p:extLst>
      <p:ext uri="{BB962C8B-B14F-4D97-AF65-F5344CB8AC3E}">
        <p14:creationId xmlns:p14="http://schemas.microsoft.com/office/powerpoint/2010/main" val="273741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0DF70-0D09-6D85-D6B9-6B3029756324}"/>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1C78C0B-E9D2-FF0B-CF69-BB41DEB462C3}"/>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4C647A12-1C42-9715-C43E-DE18A37804DD}"/>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0D77E8-6C96-2563-7EB3-02982851A763}"/>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370BB537-8DEE-B220-5BD0-FC0554519E8D}"/>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975EC8-478D-7852-AD54-2A6C8B00E320}"/>
              </a:ext>
            </a:extLst>
          </p:cNvPr>
          <p:cNvSpPr txBox="1">
            <a:spLocks noGrp="1"/>
          </p:cNvSpPr>
          <p:nvPr>
            <p:ph type="dt" sz="half" idx="7"/>
          </p:nvPr>
        </p:nvSpPr>
        <p:spPr/>
        <p:txBody>
          <a:bodyPr/>
          <a:lstStyle>
            <a:lvl1pPr>
              <a:defRPr/>
            </a:lvl1pPr>
          </a:lstStyle>
          <a:p>
            <a:pPr lvl="0"/>
            <a:fld id="{9A380009-7EE0-45F3-BACB-3C6E810FB1DF}" type="datetime1">
              <a:rPr lang="en-GB"/>
              <a:pPr lvl="0"/>
              <a:t>01/02/2024</a:t>
            </a:fld>
            <a:endParaRPr lang="en-GB"/>
          </a:p>
        </p:txBody>
      </p:sp>
      <p:sp>
        <p:nvSpPr>
          <p:cNvPr id="8" name="Footer Placeholder 7">
            <a:extLst>
              <a:ext uri="{FF2B5EF4-FFF2-40B4-BE49-F238E27FC236}">
                <a16:creationId xmlns:a16="http://schemas.microsoft.com/office/drawing/2014/main" id="{30E750DA-5474-755E-A5A7-88A5D106C06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B095378-F8F7-6D08-20CE-7DADE43FB3C8}"/>
              </a:ext>
            </a:extLst>
          </p:cNvPr>
          <p:cNvSpPr txBox="1">
            <a:spLocks noGrp="1"/>
          </p:cNvSpPr>
          <p:nvPr>
            <p:ph type="sldNum" sz="quarter" idx="8"/>
          </p:nvPr>
        </p:nvSpPr>
        <p:spPr/>
        <p:txBody>
          <a:bodyPr/>
          <a:lstStyle>
            <a:lvl1pPr>
              <a:defRPr/>
            </a:lvl1pPr>
          </a:lstStyle>
          <a:p>
            <a:pPr lvl="0"/>
            <a:fld id="{AACD588D-00AB-4CA2-8CC0-02A2A6C74FF1}" type="slidenum">
              <a:t>‹#›</a:t>
            </a:fld>
            <a:endParaRPr lang="en-GB"/>
          </a:p>
        </p:txBody>
      </p:sp>
    </p:spTree>
    <p:extLst>
      <p:ext uri="{BB962C8B-B14F-4D97-AF65-F5344CB8AC3E}">
        <p14:creationId xmlns:p14="http://schemas.microsoft.com/office/powerpoint/2010/main" val="1386845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76E16-3758-DDF0-1697-147A98AED1D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FFD2190A-963A-1360-68BC-74B623836C9D}"/>
              </a:ext>
            </a:extLst>
          </p:cNvPr>
          <p:cNvSpPr txBox="1">
            <a:spLocks noGrp="1"/>
          </p:cNvSpPr>
          <p:nvPr>
            <p:ph type="dt" sz="half" idx="7"/>
          </p:nvPr>
        </p:nvSpPr>
        <p:spPr/>
        <p:txBody>
          <a:bodyPr/>
          <a:lstStyle>
            <a:lvl1pPr>
              <a:defRPr/>
            </a:lvl1pPr>
          </a:lstStyle>
          <a:p>
            <a:pPr lvl="0"/>
            <a:fld id="{61B2894A-1E0C-409A-A850-E1245D3D01AC}" type="datetime1">
              <a:rPr lang="en-GB"/>
              <a:pPr lvl="0"/>
              <a:t>01/02/2024</a:t>
            </a:fld>
            <a:endParaRPr lang="en-GB"/>
          </a:p>
        </p:txBody>
      </p:sp>
      <p:sp>
        <p:nvSpPr>
          <p:cNvPr id="4" name="Footer Placeholder 3">
            <a:extLst>
              <a:ext uri="{FF2B5EF4-FFF2-40B4-BE49-F238E27FC236}">
                <a16:creationId xmlns:a16="http://schemas.microsoft.com/office/drawing/2014/main" id="{7B8AF9FC-DD16-8465-32AB-A4710794768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BDD8F5FA-8311-EAEC-FBDF-E72205A7B1EF}"/>
              </a:ext>
            </a:extLst>
          </p:cNvPr>
          <p:cNvSpPr txBox="1">
            <a:spLocks noGrp="1"/>
          </p:cNvSpPr>
          <p:nvPr>
            <p:ph type="sldNum" sz="quarter" idx="8"/>
          </p:nvPr>
        </p:nvSpPr>
        <p:spPr/>
        <p:txBody>
          <a:bodyPr/>
          <a:lstStyle>
            <a:lvl1pPr>
              <a:defRPr/>
            </a:lvl1pPr>
          </a:lstStyle>
          <a:p>
            <a:pPr lvl="0"/>
            <a:fld id="{57724FBB-3A5A-4413-B10E-F614B66177F3}" type="slidenum">
              <a:t>‹#›</a:t>
            </a:fld>
            <a:endParaRPr lang="en-GB"/>
          </a:p>
        </p:txBody>
      </p:sp>
    </p:spTree>
    <p:extLst>
      <p:ext uri="{BB962C8B-B14F-4D97-AF65-F5344CB8AC3E}">
        <p14:creationId xmlns:p14="http://schemas.microsoft.com/office/powerpoint/2010/main" val="1023086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ECE4D9-2304-340D-574F-D8E871586972}"/>
              </a:ext>
            </a:extLst>
          </p:cNvPr>
          <p:cNvSpPr txBox="1">
            <a:spLocks noGrp="1"/>
          </p:cNvSpPr>
          <p:nvPr>
            <p:ph type="dt" sz="half" idx="7"/>
          </p:nvPr>
        </p:nvSpPr>
        <p:spPr/>
        <p:txBody>
          <a:bodyPr/>
          <a:lstStyle>
            <a:lvl1pPr>
              <a:defRPr/>
            </a:lvl1pPr>
          </a:lstStyle>
          <a:p>
            <a:pPr lvl="0"/>
            <a:fld id="{F97AC522-2335-4818-934D-5D851367AE50}" type="datetime1">
              <a:rPr lang="en-GB"/>
              <a:pPr lvl="0"/>
              <a:t>01/02/2024</a:t>
            </a:fld>
            <a:endParaRPr lang="en-GB"/>
          </a:p>
        </p:txBody>
      </p:sp>
      <p:sp>
        <p:nvSpPr>
          <p:cNvPr id="3" name="Footer Placeholder 2">
            <a:extLst>
              <a:ext uri="{FF2B5EF4-FFF2-40B4-BE49-F238E27FC236}">
                <a16:creationId xmlns:a16="http://schemas.microsoft.com/office/drawing/2014/main" id="{F760D96D-CB2A-E08D-32DA-14976B96843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9022F399-C8E9-F374-185A-E27BDC70FE7F}"/>
              </a:ext>
            </a:extLst>
          </p:cNvPr>
          <p:cNvSpPr txBox="1">
            <a:spLocks noGrp="1"/>
          </p:cNvSpPr>
          <p:nvPr>
            <p:ph type="sldNum" sz="quarter" idx="8"/>
          </p:nvPr>
        </p:nvSpPr>
        <p:spPr/>
        <p:txBody>
          <a:bodyPr/>
          <a:lstStyle>
            <a:lvl1pPr>
              <a:defRPr/>
            </a:lvl1pPr>
          </a:lstStyle>
          <a:p>
            <a:pPr lvl="0"/>
            <a:fld id="{7A402678-6CE4-4A00-B3CC-1EC4CFC97EBD}" type="slidenum">
              <a:t>‹#›</a:t>
            </a:fld>
            <a:endParaRPr lang="en-GB"/>
          </a:p>
        </p:txBody>
      </p:sp>
    </p:spTree>
    <p:extLst>
      <p:ext uri="{BB962C8B-B14F-4D97-AF65-F5344CB8AC3E}">
        <p14:creationId xmlns:p14="http://schemas.microsoft.com/office/powerpoint/2010/main" val="1625090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A1DD-2CCC-D6CA-3DBB-5A7BF54DD51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087EB7F-A261-9E8C-7FE2-26C04A41936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68A525-5C51-7CBB-F828-EC96FAE1969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E46499D-59D3-0CA5-EE86-B4EC0C07B47E}"/>
              </a:ext>
            </a:extLst>
          </p:cNvPr>
          <p:cNvSpPr txBox="1">
            <a:spLocks noGrp="1"/>
          </p:cNvSpPr>
          <p:nvPr>
            <p:ph type="dt" sz="half" idx="7"/>
          </p:nvPr>
        </p:nvSpPr>
        <p:spPr/>
        <p:txBody>
          <a:bodyPr/>
          <a:lstStyle>
            <a:lvl1pPr>
              <a:defRPr/>
            </a:lvl1pPr>
          </a:lstStyle>
          <a:p>
            <a:pPr lvl="0"/>
            <a:fld id="{F6BC4FC5-253F-4206-9D02-59F793C80754}" type="datetime1">
              <a:rPr lang="en-GB"/>
              <a:pPr lvl="0"/>
              <a:t>01/02/2024</a:t>
            </a:fld>
            <a:endParaRPr lang="en-GB"/>
          </a:p>
        </p:txBody>
      </p:sp>
      <p:sp>
        <p:nvSpPr>
          <p:cNvPr id="6" name="Footer Placeholder 5">
            <a:extLst>
              <a:ext uri="{FF2B5EF4-FFF2-40B4-BE49-F238E27FC236}">
                <a16:creationId xmlns:a16="http://schemas.microsoft.com/office/drawing/2014/main" id="{3017AC1B-9ACF-B48A-D45D-83A7916BB24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89999B1-8773-532E-2461-DB22F75FF430}"/>
              </a:ext>
            </a:extLst>
          </p:cNvPr>
          <p:cNvSpPr txBox="1">
            <a:spLocks noGrp="1"/>
          </p:cNvSpPr>
          <p:nvPr>
            <p:ph type="sldNum" sz="quarter" idx="8"/>
          </p:nvPr>
        </p:nvSpPr>
        <p:spPr/>
        <p:txBody>
          <a:bodyPr/>
          <a:lstStyle>
            <a:lvl1pPr>
              <a:defRPr/>
            </a:lvl1pPr>
          </a:lstStyle>
          <a:p>
            <a:pPr lvl="0"/>
            <a:fld id="{66F98B43-A9F6-4541-ADC2-F8A62B71E1D4}" type="slidenum">
              <a:t>‹#›</a:t>
            </a:fld>
            <a:endParaRPr lang="en-GB"/>
          </a:p>
        </p:txBody>
      </p:sp>
    </p:spTree>
    <p:extLst>
      <p:ext uri="{BB962C8B-B14F-4D97-AF65-F5344CB8AC3E}">
        <p14:creationId xmlns:p14="http://schemas.microsoft.com/office/powerpoint/2010/main" val="293191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8368-2E27-4421-ECF8-7B11C586633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150EFCFE-013B-388D-6ADD-FEF0CEADDC41}"/>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B8DAA717-1F72-2D5E-2176-1AD59D57DF2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E9F8F4A-3BBD-AD56-BD4F-AF54014437D5}"/>
              </a:ext>
            </a:extLst>
          </p:cNvPr>
          <p:cNvSpPr txBox="1">
            <a:spLocks noGrp="1"/>
          </p:cNvSpPr>
          <p:nvPr>
            <p:ph type="dt" sz="half" idx="7"/>
          </p:nvPr>
        </p:nvSpPr>
        <p:spPr/>
        <p:txBody>
          <a:bodyPr/>
          <a:lstStyle>
            <a:lvl1pPr>
              <a:defRPr/>
            </a:lvl1pPr>
          </a:lstStyle>
          <a:p>
            <a:pPr lvl="0"/>
            <a:fld id="{F651F493-E744-4CEF-A3CF-FE13622D2CD0}" type="datetime1">
              <a:rPr lang="en-GB"/>
              <a:pPr lvl="0"/>
              <a:t>01/02/2024</a:t>
            </a:fld>
            <a:endParaRPr lang="en-GB"/>
          </a:p>
        </p:txBody>
      </p:sp>
      <p:sp>
        <p:nvSpPr>
          <p:cNvPr id="6" name="Footer Placeholder 5">
            <a:extLst>
              <a:ext uri="{FF2B5EF4-FFF2-40B4-BE49-F238E27FC236}">
                <a16:creationId xmlns:a16="http://schemas.microsoft.com/office/drawing/2014/main" id="{5D97F3C8-64C2-D9FC-396A-F31FB3AF76D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F663EAF-B07A-758E-C9AF-23F4F6D12E80}"/>
              </a:ext>
            </a:extLst>
          </p:cNvPr>
          <p:cNvSpPr txBox="1">
            <a:spLocks noGrp="1"/>
          </p:cNvSpPr>
          <p:nvPr>
            <p:ph type="sldNum" sz="quarter" idx="8"/>
          </p:nvPr>
        </p:nvSpPr>
        <p:spPr/>
        <p:txBody>
          <a:bodyPr/>
          <a:lstStyle>
            <a:lvl1pPr>
              <a:defRPr/>
            </a:lvl1pPr>
          </a:lstStyle>
          <a:p>
            <a:pPr lvl="0"/>
            <a:fld id="{901469A7-500D-44D2-A4C7-F59D402DB527}" type="slidenum">
              <a:t>‹#›</a:t>
            </a:fld>
            <a:endParaRPr lang="en-GB"/>
          </a:p>
        </p:txBody>
      </p:sp>
    </p:spTree>
    <p:extLst>
      <p:ext uri="{BB962C8B-B14F-4D97-AF65-F5344CB8AC3E}">
        <p14:creationId xmlns:p14="http://schemas.microsoft.com/office/powerpoint/2010/main" val="2223270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C5D4D-E2C7-356B-A419-57CF20F6DFE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43E1D47-8BDA-578D-B052-1AEA8A182E0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79C4E-D524-F744-4FCE-C58292445BB4}"/>
              </a:ext>
            </a:extLst>
          </p:cNvPr>
          <p:cNvSpPr txBox="1">
            <a:spLocks noGrp="1"/>
          </p:cNvSpPr>
          <p:nvPr>
            <p:ph type="dt" sz="half" idx="7"/>
          </p:nvPr>
        </p:nvSpPr>
        <p:spPr/>
        <p:txBody>
          <a:bodyPr/>
          <a:lstStyle>
            <a:lvl1pPr>
              <a:defRPr/>
            </a:lvl1pPr>
          </a:lstStyle>
          <a:p>
            <a:pPr lvl="0"/>
            <a:fld id="{8019855C-029D-489E-94BC-BB57E89C31DF}" type="datetime1">
              <a:rPr lang="en-GB"/>
              <a:pPr lvl="0"/>
              <a:t>01/02/2024</a:t>
            </a:fld>
            <a:endParaRPr lang="en-GB"/>
          </a:p>
        </p:txBody>
      </p:sp>
      <p:sp>
        <p:nvSpPr>
          <p:cNvPr id="5" name="Footer Placeholder 4">
            <a:extLst>
              <a:ext uri="{FF2B5EF4-FFF2-40B4-BE49-F238E27FC236}">
                <a16:creationId xmlns:a16="http://schemas.microsoft.com/office/drawing/2014/main" id="{A7B55427-44C8-08AC-DC3C-2B4538E2EF7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16CE578-7582-FB25-564D-8C99F0C4E218}"/>
              </a:ext>
            </a:extLst>
          </p:cNvPr>
          <p:cNvSpPr txBox="1">
            <a:spLocks noGrp="1"/>
          </p:cNvSpPr>
          <p:nvPr>
            <p:ph type="sldNum" sz="quarter" idx="8"/>
          </p:nvPr>
        </p:nvSpPr>
        <p:spPr/>
        <p:txBody>
          <a:bodyPr/>
          <a:lstStyle>
            <a:lvl1pPr>
              <a:defRPr/>
            </a:lvl1pPr>
          </a:lstStyle>
          <a:p>
            <a:pPr lvl="0"/>
            <a:fld id="{E41D23B9-0FE5-4557-9BCD-20EA8764BF80}" type="slidenum">
              <a:t>‹#›</a:t>
            </a:fld>
            <a:endParaRPr lang="en-GB"/>
          </a:p>
        </p:txBody>
      </p:sp>
    </p:spTree>
    <p:extLst>
      <p:ext uri="{BB962C8B-B14F-4D97-AF65-F5344CB8AC3E}">
        <p14:creationId xmlns:p14="http://schemas.microsoft.com/office/powerpoint/2010/main" val="1287388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D2279D-5BC7-C482-3129-58E79FB17E5B}"/>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E4FC66C3-4B4B-2947-D0D0-A85FC304930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638FF-3A44-4212-43FE-B264B99BC226}"/>
              </a:ext>
            </a:extLst>
          </p:cNvPr>
          <p:cNvSpPr txBox="1">
            <a:spLocks noGrp="1"/>
          </p:cNvSpPr>
          <p:nvPr>
            <p:ph type="dt" sz="half" idx="7"/>
          </p:nvPr>
        </p:nvSpPr>
        <p:spPr/>
        <p:txBody>
          <a:bodyPr/>
          <a:lstStyle>
            <a:lvl1pPr>
              <a:defRPr/>
            </a:lvl1pPr>
          </a:lstStyle>
          <a:p>
            <a:pPr lvl="0"/>
            <a:fld id="{140C2801-DA90-4197-9076-DD80C589A4D8}" type="datetime1">
              <a:rPr lang="en-GB"/>
              <a:pPr lvl="0"/>
              <a:t>01/02/2024</a:t>
            </a:fld>
            <a:endParaRPr lang="en-GB"/>
          </a:p>
        </p:txBody>
      </p:sp>
      <p:sp>
        <p:nvSpPr>
          <p:cNvPr id="5" name="Footer Placeholder 4">
            <a:extLst>
              <a:ext uri="{FF2B5EF4-FFF2-40B4-BE49-F238E27FC236}">
                <a16:creationId xmlns:a16="http://schemas.microsoft.com/office/drawing/2014/main" id="{F7FAAC95-2163-BF03-D401-2BFDDFB1269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5C98C9A-D4D2-4CFC-3685-817917859BD1}"/>
              </a:ext>
            </a:extLst>
          </p:cNvPr>
          <p:cNvSpPr txBox="1">
            <a:spLocks noGrp="1"/>
          </p:cNvSpPr>
          <p:nvPr>
            <p:ph type="sldNum" sz="quarter" idx="8"/>
          </p:nvPr>
        </p:nvSpPr>
        <p:spPr/>
        <p:txBody>
          <a:bodyPr/>
          <a:lstStyle>
            <a:lvl1pPr>
              <a:defRPr/>
            </a:lvl1pPr>
          </a:lstStyle>
          <a:p>
            <a:pPr lvl="0"/>
            <a:fld id="{B0D8B5A2-28C6-4017-AB20-C8689FABBD7D}" type="slidenum">
              <a:t>‹#›</a:t>
            </a:fld>
            <a:endParaRPr lang="en-GB"/>
          </a:p>
        </p:txBody>
      </p:sp>
    </p:spTree>
    <p:extLst>
      <p:ext uri="{BB962C8B-B14F-4D97-AF65-F5344CB8AC3E}">
        <p14:creationId xmlns:p14="http://schemas.microsoft.com/office/powerpoint/2010/main" val="399648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881780-2F56-755F-89B3-A697598F2C7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82AA33D-A3E8-5516-6434-217881DDCF2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9E5698-009C-8BF2-62D5-36A44060EE6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64C1768-B53B-4E24-8CCC-0BB75E111836}" type="datetime1">
              <a:rPr lang="en-GB"/>
              <a:pPr lvl="0"/>
              <a:t>01/02/2024</a:t>
            </a:fld>
            <a:endParaRPr lang="en-GB"/>
          </a:p>
        </p:txBody>
      </p:sp>
      <p:sp>
        <p:nvSpPr>
          <p:cNvPr id="5" name="Footer Placeholder 4">
            <a:extLst>
              <a:ext uri="{FF2B5EF4-FFF2-40B4-BE49-F238E27FC236}">
                <a16:creationId xmlns:a16="http://schemas.microsoft.com/office/drawing/2014/main" id="{4E5097E7-3CA7-52BD-58FD-2632AC7C9C6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EB8EED86-9C72-26FE-822D-CB6EDA54533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02F688D-4F21-49C8-9918-1B1264D1636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54097/ehss.v19i.11039" TargetMode="External"/><Relationship Id="rId3" Type="http://schemas.openxmlformats.org/officeDocument/2006/relationships/hyperlink" Target="https://doi.org/10.21511/im.19(2).2023.12" TargetMode="External"/><Relationship Id="rId7" Type="http://schemas.openxmlformats.org/officeDocument/2006/relationships/hyperlink" Target="https://doi.org/10.21511/im.17(4).2021.08" TargetMode="External"/><Relationship Id="rId2" Type="http://schemas.openxmlformats.org/officeDocument/2006/relationships/hyperlink" Target="https://doi.org/10.1080/08974438.2023.2281324" TargetMode="External"/><Relationship Id="rId1" Type="http://schemas.openxmlformats.org/officeDocument/2006/relationships/slideLayout" Target="../slideLayouts/slideLayout2.xml"/><Relationship Id="rId6" Type="http://schemas.openxmlformats.org/officeDocument/2006/relationships/hyperlink" Target="https://www.statista.com/topics/6843/health-and-wellness-food-trends-in-the-%20uk/" TargetMode="External"/><Relationship Id="rId5" Type="http://schemas.openxmlformats.org/officeDocument/2006/relationships/hyperlink" Target="https://doi.org/10.1080/13527266.2023.2249013" TargetMode="External"/><Relationship Id="rId10" Type="http://schemas.openxmlformats.org/officeDocument/2006/relationships/hyperlink" Target="https://www.scribd.com/document/269542712/Burger-King-Business-Plan" TargetMode="External"/><Relationship Id="rId4" Type="http://schemas.openxmlformats.org/officeDocument/2006/relationships/hyperlink" Target="https://www.joorney.com/franchise-business-plan-burger-king/" TargetMode="External"/><Relationship Id="rId9" Type="http://schemas.openxmlformats.org/officeDocument/2006/relationships/hyperlink" Target="https://www.slideshare.net/SimranMondal/burger-king-marketing-starte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0EB353A1-3A90-2CE9-CF4C-1F68B8FE924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3" descr="A burger on a plate&#10;&#10;Description automatically generated">
            <a:extLst>
              <a:ext uri="{FF2B5EF4-FFF2-40B4-BE49-F238E27FC236}">
                <a16:creationId xmlns:a16="http://schemas.microsoft.com/office/drawing/2014/main" id="{7DD859E1-E066-F593-49D7-466B9F2F2058}"/>
              </a:ext>
            </a:extLst>
          </p:cNvPr>
          <p:cNvPicPr>
            <a:picLocks noGrp="1" noChangeAspect="1"/>
          </p:cNvPicPr>
          <p:nvPr>
            <p:ph idx="1"/>
          </p:nvPr>
        </p:nvPicPr>
        <p:blipFill>
          <a:blip r:embed="rId2"/>
          <a:srcRect l="9091" t="25113" r="-2" b="2964"/>
          <a:stretch>
            <a:fillRect/>
          </a:stretch>
        </p:blipFill>
        <p:spPr>
          <a:xfrm>
            <a:off x="-112772" y="9"/>
            <a:ext cx="8668512" cy="6857990"/>
          </a:xfrm>
        </p:spPr>
      </p:pic>
      <p:sp>
        <p:nvSpPr>
          <p:cNvPr id="4" name="Rectangle 10">
            <a:extLst>
              <a:ext uri="{FF2B5EF4-FFF2-40B4-BE49-F238E27FC236}">
                <a16:creationId xmlns:a16="http://schemas.microsoft.com/office/drawing/2014/main" id="{7B015173-6D7A-181B-865F-937D8EA9A340}"/>
              </a:ext>
            </a:extLst>
          </p:cNvPr>
          <p:cNvSpPr>
            <a:spLocks noMove="1" noResize="1"/>
          </p:cNvSpPr>
          <p:nvPr/>
        </p:nvSpPr>
        <p:spPr>
          <a:xfrm flipH="1">
            <a:off x="2788243" y="0"/>
            <a:ext cx="9403753"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8F60D661-2F22-4177-D3CF-0BD268164E9C}"/>
              </a:ext>
            </a:extLst>
          </p:cNvPr>
          <p:cNvSpPr txBox="1">
            <a:spLocks noGrp="1"/>
          </p:cNvSpPr>
          <p:nvPr>
            <p:ph type="title"/>
          </p:nvPr>
        </p:nvSpPr>
        <p:spPr>
          <a:xfrm>
            <a:off x="7848596" y="1122361"/>
            <a:ext cx="4023360" cy="3204130"/>
          </a:xfrm>
        </p:spPr>
        <p:txBody>
          <a:bodyPr anchor="b"/>
          <a:lstStyle/>
          <a:p>
            <a:pPr lvl="0"/>
            <a:r>
              <a:rPr lang="en-US" sz="3200">
                <a:solidFill>
                  <a:srgbClr val="FFFFFF"/>
                </a:solidFill>
                <a:latin typeface="Arial Black" pitchFamily="34"/>
              </a:rPr>
              <a:t>Burger King's Digital Renaissance: Leveraging Twitter for Global Engagement</a:t>
            </a:r>
          </a:p>
        </p:txBody>
      </p:sp>
      <p:sp>
        <p:nvSpPr>
          <p:cNvPr id="6" name="Rectangle 12">
            <a:extLst>
              <a:ext uri="{FF2B5EF4-FFF2-40B4-BE49-F238E27FC236}">
                <a16:creationId xmlns:a16="http://schemas.microsoft.com/office/drawing/2014/main" id="{B6F85369-9EEB-A0A7-8F53-41F5ACBC57B7}"/>
              </a:ext>
            </a:extLst>
          </p:cNvPr>
          <p:cNvSpPr>
            <a:spLocks noMove="1" noResize="1"/>
          </p:cNvSpPr>
          <p:nvPr/>
        </p:nvSpPr>
        <p:spPr>
          <a:xfrm rot="5400013">
            <a:off x="8130543" y="346795"/>
            <a:ext cx="146304" cy="704088"/>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4">
            <a:extLst>
              <a:ext uri="{FF2B5EF4-FFF2-40B4-BE49-F238E27FC236}">
                <a16:creationId xmlns:a16="http://schemas.microsoft.com/office/drawing/2014/main" id="{B019FC76-C7B0-5379-9322-9CA1EDAE72B6}"/>
              </a:ext>
            </a:extLst>
          </p:cNvPr>
          <p:cNvSpPr>
            <a:spLocks noMove="1" noResize="1"/>
          </p:cNvSpPr>
          <p:nvPr/>
        </p:nvSpPr>
        <p:spPr>
          <a:xfrm>
            <a:off x="7851651" y="4546918"/>
            <a:ext cx="4023360" cy="18288"/>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2F1DDA56-4A7A-9FDB-0DE2-C134DEE6ECA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AutoShape 4" descr="Generated by DALL·E">
            <a:extLst>
              <a:ext uri="{FF2B5EF4-FFF2-40B4-BE49-F238E27FC236}">
                <a16:creationId xmlns:a16="http://schemas.microsoft.com/office/drawing/2014/main" id="{2909521D-B458-AA69-3425-B791E4A82853}"/>
              </a:ext>
            </a:extLst>
          </p:cNvPr>
          <p:cNvSpPr txBox="1">
            <a:spLocks noGrp="1"/>
          </p:cNvSpPr>
          <p:nvPr>
            <p:ph type="ctrTitle"/>
          </p:nvPr>
        </p:nvSpPr>
        <p:spPr>
          <a:xfrm>
            <a:off x="6194712" y="739978"/>
            <a:ext cx="5334929" cy="1456218"/>
          </a:xfrm>
        </p:spPr>
        <p:txBody>
          <a:bodyPr/>
          <a:lstStyle/>
          <a:p>
            <a:pPr lvl="0"/>
            <a:r>
              <a:rPr lang="en-GB">
                <a:latin typeface="Arial Black" pitchFamily="34"/>
              </a:rPr>
              <a:t>Introduction </a:t>
            </a:r>
          </a:p>
        </p:txBody>
      </p:sp>
      <p:sp>
        <p:nvSpPr>
          <p:cNvPr id="4" name="Subtitle 2">
            <a:extLst>
              <a:ext uri="{FF2B5EF4-FFF2-40B4-BE49-F238E27FC236}">
                <a16:creationId xmlns:a16="http://schemas.microsoft.com/office/drawing/2014/main" id="{22EFD777-C8B6-471F-0684-E4BEAD1714D0}"/>
              </a:ext>
            </a:extLst>
          </p:cNvPr>
          <p:cNvSpPr txBox="1">
            <a:spLocks noGrp="1"/>
          </p:cNvSpPr>
          <p:nvPr>
            <p:ph type="subTitle" idx="1"/>
          </p:nvPr>
        </p:nvSpPr>
        <p:spPr>
          <a:xfrm>
            <a:off x="6194712" y="3836200"/>
            <a:ext cx="5334929" cy="2189210"/>
          </a:xfrm>
        </p:spPr>
        <p:txBody>
          <a:bodyPr anchorCtr="0"/>
          <a:lstStyle/>
          <a:p>
            <a:pPr marL="342900" lvl="0" indent="-342900" algn="l">
              <a:lnSpc>
                <a:spcPct val="70000"/>
              </a:lnSpc>
              <a:buChar char="•"/>
            </a:pPr>
            <a:r>
              <a:rPr lang="en-GB" sz="2000">
                <a:latin typeface="Arial" pitchFamily="34"/>
                <a:cs typeface="Arial" pitchFamily="34"/>
              </a:rPr>
              <a:t>The presentation gives a quick summary of Burger King's marketing goals and highlights the importance of digital interaction in accomplishing them.</a:t>
            </a:r>
          </a:p>
          <a:p>
            <a:pPr marL="342900" lvl="0" indent="-342900" algn="l">
              <a:lnSpc>
                <a:spcPct val="70000"/>
              </a:lnSpc>
              <a:buChar char="•"/>
            </a:pPr>
            <a:r>
              <a:rPr lang="en-GB" sz="2000">
                <a:latin typeface="Arial" pitchFamily="34"/>
                <a:cs typeface="Arial" pitchFamily="34"/>
              </a:rPr>
              <a:t>It draws attention to Twitter's selection as the main digital marketing medium, highlighting both its popularity with Burger King's target demographic and its adaptability for real-time interaction.</a:t>
            </a:r>
          </a:p>
        </p:txBody>
      </p:sp>
      <p:sp>
        <p:nvSpPr>
          <p:cNvPr id="5" name="Freeform: Shape 12">
            <a:extLst>
              <a:ext uri="{FF2B5EF4-FFF2-40B4-BE49-F238E27FC236}">
                <a16:creationId xmlns:a16="http://schemas.microsoft.com/office/drawing/2014/main" id="{B2A03BD9-5BD1-EBCE-6701-7E4E8FB99342}"/>
              </a:ext>
            </a:extLst>
          </p:cNvPr>
          <p:cNvSpPr>
            <a:spLocks noMove="1" noResize="1"/>
          </p:cNvSpPr>
          <p:nvPr/>
        </p:nvSpPr>
        <p:spPr>
          <a:xfrm flipH="1">
            <a:off x="530525"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val f5"/>
              <a:gd name="f19" fmla="val f6"/>
              <a:gd name="f20" fmla="val f7"/>
              <a:gd name="f21" fmla="*/ f15 f0 1"/>
              <a:gd name="f22" fmla="+- f20 0 f18"/>
              <a:gd name="f23" fmla="+- f19 0 f18"/>
              <a:gd name="f24" fmla="*/ f21 1 f2"/>
              <a:gd name="f25" fmla="*/ f23 1 1155142"/>
              <a:gd name="f26" fmla="*/ f22 1 591009"/>
              <a:gd name="f27" fmla="*/ 1355 f23 1"/>
              <a:gd name="f28" fmla="*/ 0 f22 1"/>
              <a:gd name="f29" fmla="*/ 1153787 f23 1"/>
              <a:gd name="f30" fmla="*/ 1155142 f23 1"/>
              <a:gd name="f31" fmla="*/ 13438 f22 1"/>
              <a:gd name="f32" fmla="*/ 577571 f23 1"/>
              <a:gd name="f33" fmla="*/ 591009 f22 1"/>
              <a:gd name="f34" fmla="*/ 0 f23 1"/>
              <a:gd name="f35" fmla="+- f24 0 f1"/>
              <a:gd name="f36" fmla="*/ f27 1 1155142"/>
              <a:gd name="f37" fmla="*/ f28 1 591009"/>
              <a:gd name="f38" fmla="*/ f29 1 1155142"/>
              <a:gd name="f39" fmla="*/ f30 1 1155142"/>
              <a:gd name="f40" fmla="*/ f31 1 591009"/>
              <a:gd name="f41" fmla="*/ f32 1 1155142"/>
              <a:gd name="f42" fmla="*/ f33 1 591009"/>
              <a:gd name="f43" fmla="*/ f34 1 1155142"/>
              <a:gd name="f44" fmla="*/ f18 1 f25"/>
              <a:gd name="f45" fmla="*/ f19 1 f25"/>
              <a:gd name="f46" fmla="*/ f18 1 f26"/>
              <a:gd name="f47" fmla="*/ f20 1 f26"/>
              <a:gd name="f48" fmla="*/ f36 1 f25"/>
              <a:gd name="f49" fmla="*/ f37 1 f26"/>
              <a:gd name="f50" fmla="*/ f38 1 f25"/>
              <a:gd name="f51" fmla="*/ f39 1 f25"/>
              <a:gd name="f52" fmla="*/ f40 1 f26"/>
              <a:gd name="f53" fmla="*/ f41 1 f25"/>
              <a:gd name="f54" fmla="*/ f42 1 f26"/>
              <a:gd name="f55" fmla="*/ f43 1 f25"/>
              <a:gd name="f56" fmla="*/ f44 f16 1"/>
              <a:gd name="f57" fmla="*/ f45 f16 1"/>
              <a:gd name="f58" fmla="*/ f47 f17 1"/>
              <a:gd name="f59" fmla="*/ f46 f17 1"/>
              <a:gd name="f60" fmla="*/ f48 f16 1"/>
              <a:gd name="f61" fmla="*/ f49 f17 1"/>
              <a:gd name="f62" fmla="*/ f50 f16 1"/>
              <a:gd name="f63" fmla="*/ f51 f16 1"/>
              <a:gd name="f64" fmla="*/ f52 f17 1"/>
              <a:gd name="f65" fmla="*/ f53 f16 1"/>
              <a:gd name="f66" fmla="*/ f54 f17 1"/>
              <a:gd name="f67" fmla="*/ f55 f16 1"/>
            </a:gdLst>
            <a:ahLst/>
            <a:cxnLst>
              <a:cxn ang="3cd4">
                <a:pos x="hc" y="t"/>
              </a:cxn>
              <a:cxn ang="0">
                <a:pos x="r" y="vc"/>
              </a:cxn>
              <a:cxn ang="cd4">
                <a:pos x="hc" y="b"/>
              </a:cxn>
              <a:cxn ang="cd2">
                <a:pos x="l" y="vc"/>
              </a:cxn>
              <a:cxn ang="f35">
                <a:pos x="f60" y="f61"/>
              </a:cxn>
              <a:cxn ang="f35">
                <a:pos x="f62" y="f61"/>
              </a:cxn>
              <a:cxn ang="f35">
                <a:pos x="f63" y="f64"/>
              </a:cxn>
              <a:cxn ang="f35">
                <a:pos x="f65" y="f66"/>
              </a:cxn>
              <a:cxn ang="f35">
                <a:pos x="f67" y="f64"/>
              </a:cxn>
            </a:cxnLst>
            <a:rect l="f56" t="f59" r="f57" b="f58"/>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4">
            <a:extLst>
              <a:ext uri="{FF2B5EF4-FFF2-40B4-BE49-F238E27FC236}">
                <a16:creationId xmlns:a16="http://schemas.microsoft.com/office/drawing/2014/main" id="{C551FEA4-491B-075A-B3A3-663D1216344B}"/>
              </a:ext>
            </a:extLst>
          </p:cNvPr>
          <p:cNvSpPr>
            <a:spLocks noMove="1" noResize="1"/>
          </p:cNvSpPr>
          <p:nvPr/>
        </p:nvSpPr>
        <p:spPr>
          <a:xfrm flipH="1">
            <a:off x="4349050"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val f5"/>
              <a:gd name="f25" fmla="val f6"/>
              <a:gd name="f26" fmla="val f7"/>
              <a:gd name="f27" fmla="*/ f21 f0 1"/>
              <a:gd name="f28" fmla="+- f26 0 f24"/>
              <a:gd name="f29" fmla="+- f25 0 f24"/>
              <a:gd name="f30" fmla="*/ f27 1 f2"/>
              <a:gd name="f31" fmla="*/ f29 1 1737401"/>
              <a:gd name="f32" fmla="*/ f28 1 959536"/>
              <a:gd name="f33" fmla="*/ 0 f29 1"/>
              <a:gd name="f34" fmla="*/ 0 f28 1"/>
              <a:gd name="f35" fmla="*/ 123825 f29 1"/>
              <a:gd name="f36" fmla="*/ 790277 f28 1"/>
              <a:gd name="f37" fmla="*/ 1490095 f29 1"/>
              <a:gd name="f38" fmla="*/ 1737401 f29 1"/>
              <a:gd name="f39" fmla="*/ 92869 f29 1"/>
              <a:gd name="f40" fmla="*/ 951249 f28 1"/>
              <a:gd name="f41" fmla="*/ 61913 f29 1"/>
              <a:gd name="f42" fmla="*/ 959536 f28 1"/>
              <a:gd name="f43" fmla="*/ 897624 f28 1"/>
              <a:gd name="f44" fmla="+- f30 0 f1"/>
              <a:gd name="f45" fmla="*/ f33 1 1737401"/>
              <a:gd name="f46" fmla="*/ f34 1 959536"/>
              <a:gd name="f47" fmla="*/ f35 1 1737401"/>
              <a:gd name="f48" fmla="*/ f36 1 959536"/>
              <a:gd name="f49" fmla="*/ f37 1 1737401"/>
              <a:gd name="f50" fmla="*/ f38 1 1737401"/>
              <a:gd name="f51" fmla="*/ f39 1 1737401"/>
              <a:gd name="f52" fmla="*/ f40 1 959536"/>
              <a:gd name="f53" fmla="*/ f41 1 1737401"/>
              <a:gd name="f54" fmla="*/ f42 1 959536"/>
              <a:gd name="f55" fmla="*/ f43 1 959536"/>
              <a:gd name="f56" fmla="*/ f24 1 f31"/>
              <a:gd name="f57" fmla="*/ f25 1 f31"/>
              <a:gd name="f58" fmla="*/ f24 1 f32"/>
              <a:gd name="f59" fmla="*/ f26 1 f32"/>
              <a:gd name="f60" fmla="*/ f45 1 f31"/>
              <a:gd name="f61" fmla="*/ f46 1 f32"/>
              <a:gd name="f62" fmla="*/ f47 1 f31"/>
              <a:gd name="f63" fmla="*/ f48 1 f32"/>
              <a:gd name="f64" fmla="*/ f49 1 f31"/>
              <a:gd name="f65" fmla="*/ f50 1 f31"/>
              <a:gd name="f66" fmla="*/ f51 1 f31"/>
              <a:gd name="f67" fmla="*/ f52 1 f32"/>
              <a:gd name="f68" fmla="*/ f53 1 f31"/>
              <a:gd name="f69" fmla="*/ f54 1 f32"/>
              <a:gd name="f70" fmla="*/ f55 1 f32"/>
              <a:gd name="f71" fmla="*/ f56 f22 1"/>
              <a:gd name="f72" fmla="*/ f57 f22 1"/>
              <a:gd name="f73" fmla="*/ f59 f23 1"/>
              <a:gd name="f74" fmla="*/ f58 f23 1"/>
              <a:gd name="f75" fmla="*/ f60 f22 1"/>
              <a:gd name="f76" fmla="*/ f61 f23 1"/>
              <a:gd name="f77" fmla="*/ f62 f22 1"/>
              <a:gd name="f78" fmla="*/ f63 f23 1"/>
              <a:gd name="f79" fmla="*/ f64 f22 1"/>
              <a:gd name="f80" fmla="*/ f65 f22 1"/>
              <a:gd name="f81" fmla="*/ f66 f22 1"/>
              <a:gd name="f82" fmla="*/ f67 f23 1"/>
              <a:gd name="f83" fmla="*/ f68 f22 1"/>
              <a:gd name="f84" fmla="*/ f69 f23 1"/>
              <a:gd name="f85" fmla="*/ f70 f23 1"/>
            </a:gdLst>
            <a:ahLst/>
            <a:cxnLst>
              <a:cxn ang="3cd4">
                <a:pos x="hc" y="t"/>
              </a:cxn>
              <a:cxn ang="0">
                <a:pos x="r" y="vc"/>
              </a:cxn>
              <a:cxn ang="cd4">
                <a:pos x="hc" y="b"/>
              </a:cxn>
              <a:cxn ang="cd2">
                <a:pos x="l" y="vc"/>
              </a:cxn>
              <a:cxn ang="f44">
                <a:pos x="f75" y="f76"/>
              </a:cxn>
              <a:cxn ang="f44">
                <a:pos x="f77" y="f76"/>
              </a:cxn>
              <a:cxn ang="f44">
                <a:pos x="f77" y="f78"/>
              </a:cxn>
              <a:cxn ang="f44">
                <a:pos x="f79" y="f76"/>
              </a:cxn>
              <a:cxn ang="f44">
                <a:pos x="f80" y="f76"/>
              </a:cxn>
              <a:cxn ang="f44">
                <a:pos x="f81" y="f82"/>
              </a:cxn>
              <a:cxn ang="f44">
                <a:pos x="f83" y="f84"/>
              </a:cxn>
              <a:cxn ang="f44">
                <a:pos x="f75" y="f85"/>
              </a:cxn>
            </a:cxnLst>
            <a:rect l="f71" t="f74" r="f72" b="f73"/>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Freeform: Shape 16">
            <a:extLst>
              <a:ext uri="{FF2B5EF4-FFF2-40B4-BE49-F238E27FC236}">
                <a16:creationId xmlns:a16="http://schemas.microsoft.com/office/drawing/2014/main" id="{46C5EA52-6272-6B67-7A06-56B27F5D7F06}"/>
              </a:ext>
            </a:extLst>
          </p:cNvPr>
          <p:cNvSpPr>
            <a:spLocks noMove="1" noResize="1"/>
          </p:cNvSpPr>
          <p:nvPr/>
        </p:nvSpPr>
        <p:spPr>
          <a:xfrm flipH="1">
            <a:off x="0" y="2916241"/>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val f5"/>
              <a:gd name="f21" fmla="val f6"/>
              <a:gd name="f22" fmla="val f7"/>
              <a:gd name="f23" fmla="*/ f17 f0 1"/>
              <a:gd name="f24" fmla="+- f22 0 f20"/>
              <a:gd name="f25" fmla="+- f21 0 f20"/>
              <a:gd name="f26" fmla="*/ f23 1 f2"/>
              <a:gd name="f27" fmla="*/ f25 1 159741"/>
              <a:gd name="f28" fmla="*/ f24 1 552996"/>
              <a:gd name="f29" fmla="*/ 159741 f25 1"/>
              <a:gd name="f30" fmla="*/ 0 f24 1"/>
              <a:gd name="f31" fmla="*/ 552996 f24 1"/>
              <a:gd name="f32" fmla="*/ 141849 f25 1"/>
              <a:gd name="f33" fmla="*/ 543285 f24 1"/>
              <a:gd name="f34" fmla="*/ 0 f25 1"/>
              <a:gd name="f35" fmla="*/ 276498 f24 1"/>
              <a:gd name="f36" fmla="*/ 9711 f24 1"/>
              <a:gd name="f37" fmla="+- f26 0 f1"/>
              <a:gd name="f38" fmla="*/ f29 1 159741"/>
              <a:gd name="f39" fmla="*/ f30 1 552996"/>
              <a:gd name="f40" fmla="*/ f31 1 552996"/>
              <a:gd name="f41" fmla="*/ f32 1 159741"/>
              <a:gd name="f42" fmla="*/ f33 1 552996"/>
              <a:gd name="f43" fmla="*/ f34 1 159741"/>
              <a:gd name="f44" fmla="*/ f35 1 552996"/>
              <a:gd name="f45" fmla="*/ f36 1 552996"/>
              <a:gd name="f46" fmla="*/ f20 1 f27"/>
              <a:gd name="f47" fmla="*/ f21 1 f27"/>
              <a:gd name="f48" fmla="*/ f20 1 f28"/>
              <a:gd name="f49" fmla="*/ f22 1 f28"/>
              <a:gd name="f50" fmla="*/ f38 1 f27"/>
              <a:gd name="f51" fmla="*/ f39 1 f28"/>
              <a:gd name="f52" fmla="*/ f40 1 f28"/>
              <a:gd name="f53" fmla="*/ f41 1 f27"/>
              <a:gd name="f54" fmla="*/ f42 1 f28"/>
              <a:gd name="f55" fmla="*/ f43 1 f27"/>
              <a:gd name="f56" fmla="*/ f44 1 f28"/>
              <a:gd name="f57" fmla="*/ f45 1 f28"/>
              <a:gd name="f58" fmla="*/ f46 f18 1"/>
              <a:gd name="f59" fmla="*/ f47 f18 1"/>
              <a:gd name="f60" fmla="*/ f49 f19 1"/>
              <a:gd name="f61" fmla="*/ f48 f19 1"/>
              <a:gd name="f62" fmla="*/ f50 f18 1"/>
              <a:gd name="f63" fmla="*/ f51 f19 1"/>
              <a:gd name="f64" fmla="*/ f52 f19 1"/>
              <a:gd name="f65" fmla="*/ f53 f18 1"/>
              <a:gd name="f66" fmla="*/ f54 f19 1"/>
              <a:gd name="f67" fmla="*/ f55 f18 1"/>
              <a:gd name="f68" fmla="*/ f56 f19 1"/>
              <a:gd name="f69" fmla="*/ f57 f19 1"/>
            </a:gdLst>
            <a:ahLst/>
            <a:cxnLst>
              <a:cxn ang="3cd4">
                <a:pos x="hc" y="t"/>
              </a:cxn>
              <a:cxn ang="0">
                <a:pos x="r" y="vc"/>
              </a:cxn>
              <a:cxn ang="cd4">
                <a:pos x="hc" y="b"/>
              </a:cxn>
              <a:cxn ang="cd2">
                <a:pos x="l" y="vc"/>
              </a:cxn>
              <a:cxn ang="f37">
                <a:pos x="f62" y="f63"/>
              </a:cxn>
              <a:cxn ang="f37">
                <a:pos x="f62" y="f64"/>
              </a:cxn>
              <a:cxn ang="f37">
                <a:pos x="f65" y="f66"/>
              </a:cxn>
              <a:cxn ang="f37">
                <a:pos x="f67" y="f68"/>
              </a:cxn>
              <a:cxn ang="f37">
                <a:pos x="f65" y="f69"/>
              </a:cxn>
            </a:cxnLst>
            <a:rect l="f58" t="f61" r="f59" b="f60"/>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8">
            <a:extLst>
              <a:ext uri="{FF2B5EF4-FFF2-40B4-BE49-F238E27FC236}">
                <a16:creationId xmlns:a16="http://schemas.microsoft.com/office/drawing/2014/main" id="{28D2928F-E913-997F-D39D-D3FD33415AC2}"/>
              </a:ext>
            </a:extLst>
          </p:cNvPr>
          <p:cNvSpPr>
            <a:spLocks noMove="1" noResize="1"/>
          </p:cNvSpPr>
          <p:nvPr/>
        </p:nvSpPr>
        <p:spPr>
          <a:xfrm flipH="1">
            <a:off x="0"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val f5"/>
              <a:gd name="f15" fmla="val f6"/>
              <a:gd name="f16" fmla="val f7"/>
              <a:gd name="f17" fmla="*/ f11 f0 1"/>
              <a:gd name="f18" fmla="+- f16 0 f14"/>
              <a:gd name="f19" fmla="+- f15 0 f14"/>
              <a:gd name="f20" fmla="*/ f17 1 f2"/>
              <a:gd name="f21" fmla="*/ f19 1 1548180"/>
              <a:gd name="f22" fmla="*/ f18 1 1022351"/>
              <a:gd name="f23" fmla="*/ 61913 f19 1"/>
              <a:gd name="f24" fmla="*/ 0 f18 1"/>
              <a:gd name="f25" fmla="*/ 1548180 f19 1"/>
              <a:gd name="f26" fmla="*/ 123825 f18 1"/>
              <a:gd name="f27" fmla="*/ 123825 f19 1"/>
              <a:gd name="f28" fmla="*/ 1022351 f18 1"/>
              <a:gd name="f29" fmla="*/ 0 f19 1"/>
              <a:gd name="f30" fmla="*/ 61913 f18 1"/>
              <a:gd name="f31" fmla="+- f20 0 f1"/>
              <a:gd name="f32" fmla="*/ f23 1 1548180"/>
              <a:gd name="f33" fmla="*/ f24 1 1022351"/>
              <a:gd name="f34" fmla="*/ f25 1 1548180"/>
              <a:gd name="f35" fmla="*/ f26 1 1022351"/>
              <a:gd name="f36" fmla="*/ f27 1 1548180"/>
              <a:gd name="f37" fmla="*/ f28 1 1022351"/>
              <a:gd name="f38" fmla="*/ f29 1 1548180"/>
              <a:gd name="f39" fmla="*/ f30 1 1022351"/>
              <a:gd name="f40" fmla="*/ f14 1 f21"/>
              <a:gd name="f41" fmla="*/ f15 1 f21"/>
              <a:gd name="f42" fmla="*/ f14 1 f22"/>
              <a:gd name="f43" fmla="*/ f16 1 f22"/>
              <a:gd name="f44" fmla="*/ f32 1 f21"/>
              <a:gd name="f45" fmla="*/ f33 1 f22"/>
              <a:gd name="f46" fmla="*/ f34 1 f21"/>
              <a:gd name="f47" fmla="*/ f35 1 f22"/>
              <a:gd name="f48" fmla="*/ f36 1 f21"/>
              <a:gd name="f49" fmla="*/ f37 1 f22"/>
              <a:gd name="f50" fmla="*/ f38 1 f21"/>
              <a:gd name="f51" fmla="*/ f39 1 f22"/>
              <a:gd name="f52" fmla="*/ f40 f12 1"/>
              <a:gd name="f53" fmla="*/ f41 f12 1"/>
              <a:gd name="f54" fmla="*/ f43 f13 1"/>
              <a:gd name="f55" fmla="*/ f42 f13 1"/>
              <a:gd name="f56" fmla="*/ f44 f12 1"/>
              <a:gd name="f57" fmla="*/ f45 f13 1"/>
              <a:gd name="f58" fmla="*/ f46 f12 1"/>
              <a:gd name="f59" fmla="*/ f47 f13 1"/>
              <a:gd name="f60" fmla="*/ f48 f12 1"/>
              <a:gd name="f61" fmla="*/ f49 f13 1"/>
              <a:gd name="f62" fmla="*/ f50 f12 1"/>
              <a:gd name="f63" fmla="*/ f51 f13 1"/>
            </a:gdLst>
            <a:ahLst/>
            <a:cxnLst>
              <a:cxn ang="3cd4">
                <a:pos x="hc" y="t"/>
              </a:cxn>
              <a:cxn ang="0">
                <a:pos x="r" y="vc"/>
              </a:cxn>
              <a:cxn ang="cd4">
                <a:pos x="hc" y="b"/>
              </a:cxn>
              <a:cxn ang="cd2">
                <a:pos x="l" y="vc"/>
              </a:cxn>
              <a:cxn ang="f31">
                <a:pos x="f56" y="f57"/>
              </a:cxn>
              <a:cxn ang="f31">
                <a:pos x="f58" y="f57"/>
              </a:cxn>
              <a:cxn ang="f31">
                <a:pos x="f58" y="f59"/>
              </a:cxn>
              <a:cxn ang="f31">
                <a:pos x="f60" y="f59"/>
              </a:cxn>
              <a:cxn ang="f31">
                <a:pos x="f60" y="f61"/>
              </a:cxn>
              <a:cxn ang="f31">
                <a:pos x="f62" y="f61"/>
              </a:cxn>
              <a:cxn ang="f31">
                <a:pos x="f62" y="f63"/>
              </a:cxn>
              <a:cxn ang="f31">
                <a:pos x="f56" y="f57"/>
              </a:cxn>
            </a:cxnLst>
            <a:rect l="f52" t="f55" r="f53" b="f54"/>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Shape 20">
            <a:extLst>
              <a:ext uri="{FF2B5EF4-FFF2-40B4-BE49-F238E27FC236}">
                <a16:creationId xmlns:a16="http://schemas.microsoft.com/office/drawing/2014/main" id="{54E8B5B0-709B-4C99-16D7-BDBF331A467B}"/>
              </a:ext>
            </a:extLst>
          </p:cNvPr>
          <p:cNvSpPr>
            <a:spLocks noMove="1" noResize="1"/>
          </p:cNvSpPr>
          <p:nvPr/>
        </p:nvSpPr>
        <p:spPr>
          <a:xfrm flipH="1">
            <a:off x="3697760"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val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val -369"/>
              <a:gd name="f144" fmla="+- 0 0 -90"/>
              <a:gd name="f145" fmla="*/ f3 1 1771609"/>
              <a:gd name="f146" fmla="*/ f4 1 1140095"/>
              <a:gd name="f147" fmla="val f5"/>
              <a:gd name="f148" fmla="val f6"/>
              <a:gd name="f149" fmla="val f7"/>
              <a:gd name="f150" fmla="*/ f144 f0 1"/>
              <a:gd name="f151" fmla="+- f149 0 f147"/>
              <a:gd name="f152" fmla="+- f148 0 f147"/>
              <a:gd name="f153" fmla="*/ f150 1 f2"/>
              <a:gd name="f154" fmla="*/ f152 1 1771609"/>
              <a:gd name="f155" fmla="*/ f151 1 1140095"/>
              <a:gd name="f156" fmla="*/ 1561721 f152 1"/>
              <a:gd name="f157" fmla="*/ 763041 f151 1"/>
              <a:gd name="f158" fmla="*/ 1623024 f152 1"/>
              <a:gd name="f159" fmla="*/ 792810 f151 1"/>
              <a:gd name="f160" fmla="*/ 1711735 f152 1"/>
              <a:gd name="f161" fmla="*/ 970132 f151 1"/>
              <a:gd name="f162" fmla="*/ 1771609 f152 1"/>
              <a:gd name="f163" fmla="*/ 1140095 f151 1"/>
              <a:gd name="f164" fmla="*/ 1637225 f152 1"/>
              <a:gd name="f165" fmla="*/ 1594820 f152 1"/>
              <a:gd name="f166" fmla="*/ 1019711 f151 1"/>
              <a:gd name="f167" fmla="*/ 1513200 f152 1"/>
              <a:gd name="f168" fmla="*/ 856627 f151 1"/>
              <a:gd name="f169" fmla="*/ 1538499 f152 1"/>
              <a:gd name="f170" fmla="*/ 770415 f151 1"/>
              <a:gd name="f171" fmla="*/ 933455 f152 1"/>
              <a:gd name="f172" fmla="*/ 161309 f151 1"/>
              <a:gd name="f173" fmla="*/ 957797 f152 1"/>
              <a:gd name="f174" fmla="*/ 167970 f151 1"/>
              <a:gd name="f175" fmla="*/ 1286982 f152 1"/>
              <a:gd name="f176" fmla="*/ 387616 f151 1"/>
              <a:gd name="f177" fmla="*/ 1293725 f152 1"/>
              <a:gd name="f178" fmla="*/ 477075 f151 1"/>
              <a:gd name="f179" fmla="*/ 1245453 f152 1"/>
              <a:gd name="f180" fmla="*/ 499154 f151 1"/>
              <a:gd name="f181" fmla="*/ 1245167 f152 1"/>
              <a:gd name="f182" fmla="*/ 1203638 f152 1"/>
              <a:gd name="f183" fmla="*/ 484104 f151 1"/>
              <a:gd name="f184" fmla="*/ 900647 f152 1"/>
              <a:gd name="f185" fmla="*/ 281508 f151 1"/>
              <a:gd name="f186" fmla="*/ 872454 f152 1"/>
              <a:gd name="f187" fmla="*/ 196164 f151 1"/>
              <a:gd name="f188" fmla="*/ 256260 f152 1"/>
              <a:gd name="f189" fmla="*/ 29 f151 1"/>
              <a:gd name="f190" fmla="*/ 454020 f152 1"/>
              <a:gd name="f191" fmla="*/ 13474 f151 1"/>
              <a:gd name="f192" fmla="*/ 509236 f152 1"/>
              <a:gd name="f193" fmla="*/ 84182 f151 1"/>
              <a:gd name="f194" fmla="*/ 445829 f152 1"/>
              <a:gd name="f195" fmla="*/ 139871 f151 1"/>
              <a:gd name="f196" fmla="*/ 437447 f152 1"/>
              <a:gd name="f197" fmla="*/ 139395 f151 1"/>
              <a:gd name="f198" fmla="*/ 73211 f152 1"/>
              <a:gd name="f199" fmla="*/ 137204 f151 1"/>
              <a:gd name="f200" fmla="*/ 749 f152 1"/>
              <a:gd name="f201" fmla="*/ 84082 f151 1"/>
              <a:gd name="f202" fmla="*/ 53871 f152 1"/>
              <a:gd name="f203" fmla="*/ 11621 f151 1"/>
              <a:gd name="f204" fmla="*/ 58352 f152 1"/>
              <a:gd name="f205" fmla="*/ 11093 f151 1"/>
              <a:gd name="f206" fmla="+- f153 0 f1"/>
              <a:gd name="f207" fmla="*/ f156 1 1771609"/>
              <a:gd name="f208" fmla="*/ f157 1 1140095"/>
              <a:gd name="f209" fmla="*/ f158 1 1771609"/>
              <a:gd name="f210" fmla="*/ f159 1 1140095"/>
              <a:gd name="f211" fmla="*/ f160 1 1771609"/>
              <a:gd name="f212" fmla="*/ f161 1 1140095"/>
              <a:gd name="f213" fmla="*/ f162 1 1771609"/>
              <a:gd name="f214" fmla="*/ f163 1 1140095"/>
              <a:gd name="f215" fmla="*/ f164 1 1771609"/>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140095"/>
              <a:gd name="f230" fmla="*/ f179 1 1771609"/>
              <a:gd name="f231" fmla="*/ f180 1 1140095"/>
              <a:gd name="f232" fmla="*/ f181 1 1771609"/>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202 1 1771609"/>
              <a:gd name="f254" fmla="*/ f203 1 1140095"/>
              <a:gd name="f255" fmla="*/ f204 1 1771609"/>
              <a:gd name="f256" fmla="*/ f205 1 1140095"/>
              <a:gd name="f257" fmla="*/ f147 1 f154"/>
              <a:gd name="f258" fmla="*/ f148 1 f154"/>
              <a:gd name="f259" fmla="*/ f147 1 f155"/>
              <a:gd name="f260" fmla="*/ f149 1 f155"/>
              <a:gd name="f261" fmla="*/ f207 1 f154"/>
              <a:gd name="f262" fmla="*/ f208 1 f155"/>
              <a:gd name="f263" fmla="*/ f209 1 f154"/>
              <a:gd name="f264" fmla="*/ f210 1 f155"/>
              <a:gd name="f265" fmla="*/ f211 1 f154"/>
              <a:gd name="f266" fmla="*/ f212 1 f155"/>
              <a:gd name="f267" fmla="*/ f213 1 f154"/>
              <a:gd name="f268" fmla="*/ f214 1 f155"/>
              <a:gd name="f269" fmla="*/ f215 1 f154"/>
              <a:gd name="f270" fmla="*/ f216 1 f154"/>
              <a:gd name="f271" fmla="*/ f217 1 f155"/>
              <a:gd name="f272" fmla="*/ f218 1 f154"/>
              <a:gd name="f273" fmla="*/ f219 1 f155"/>
              <a:gd name="f274" fmla="*/ f220 1 f154"/>
              <a:gd name="f275" fmla="*/ f221 1 f155"/>
              <a:gd name="f276" fmla="*/ f222 1 f154"/>
              <a:gd name="f277" fmla="*/ f223 1 f155"/>
              <a:gd name="f278" fmla="*/ f224 1 f154"/>
              <a:gd name="f279" fmla="*/ f225 1 f155"/>
              <a:gd name="f280" fmla="*/ f226 1 f154"/>
              <a:gd name="f281" fmla="*/ f227 1 f155"/>
              <a:gd name="f282" fmla="*/ f228 1 f154"/>
              <a:gd name="f283" fmla="*/ f229 1 f155"/>
              <a:gd name="f284" fmla="*/ f230 1 f154"/>
              <a:gd name="f285" fmla="*/ f231 1 f155"/>
              <a:gd name="f286" fmla="*/ f232 1 f154"/>
              <a:gd name="f287" fmla="*/ f233 1 f154"/>
              <a:gd name="f288" fmla="*/ f234 1 f155"/>
              <a:gd name="f289" fmla="*/ f235 1 f154"/>
              <a:gd name="f290" fmla="*/ f236 1 f155"/>
              <a:gd name="f291" fmla="*/ f237 1 f154"/>
              <a:gd name="f292" fmla="*/ f238 1 f155"/>
              <a:gd name="f293" fmla="*/ f239 1 f154"/>
              <a:gd name="f294" fmla="*/ f240 1 f155"/>
              <a:gd name="f295" fmla="*/ f241 1 f154"/>
              <a:gd name="f296" fmla="*/ f242 1 f155"/>
              <a:gd name="f297" fmla="*/ f243 1 f154"/>
              <a:gd name="f298" fmla="*/ f244 1 f155"/>
              <a:gd name="f299" fmla="*/ f245 1 f154"/>
              <a:gd name="f300" fmla="*/ f246 1 f155"/>
              <a:gd name="f301" fmla="*/ f247 1 f154"/>
              <a:gd name="f302" fmla="*/ f248 1 f155"/>
              <a:gd name="f303" fmla="*/ f249 1 f154"/>
              <a:gd name="f304" fmla="*/ f250 1 f155"/>
              <a:gd name="f305" fmla="*/ f251 1 f154"/>
              <a:gd name="f306" fmla="*/ f252 1 f155"/>
              <a:gd name="f307" fmla="*/ f253 1 f154"/>
              <a:gd name="f308" fmla="*/ f254 1 f155"/>
              <a:gd name="f309" fmla="*/ f255 1 f154"/>
              <a:gd name="f310" fmla="*/ f256 1 f155"/>
              <a:gd name="f311" fmla="*/ f257 f145 1"/>
              <a:gd name="f312" fmla="*/ f258 f145 1"/>
              <a:gd name="f313" fmla="*/ f260 f146 1"/>
              <a:gd name="f314" fmla="*/ f259 f146 1"/>
              <a:gd name="f315" fmla="*/ f261 f145 1"/>
              <a:gd name="f316" fmla="*/ f262 f146 1"/>
              <a:gd name="f317" fmla="*/ f263 f145 1"/>
              <a:gd name="f318" fmla="*/ f264 f146 1"/>
              <a:gd name="f319" fmla="*/ f265 f145 1"/>
              <a:gd name="f320" fmla="*/ f266 f146 1"/>
              <a:gd name="f321" fmla="*/ f267 f145 1"/>
              <a:gd name="f322" fmla="*/ f268 f146 1"/>
              <a:gd name="f323" fmla="*/ f269 f145 1"/>
              <a:gd name="f324" fmla="*/ f270 f145 1"/>
              <a:gd name="f325" fmla="*/ f271 f146 1"/>
              <a:gd name="f326" fmla="*/ f272 f145 1"/>
              <a:gd name="f327" fmla="*/ f273 f146 1"/>
              <a:gd name="f328" fmla="*/ f274 f145 1"/>
              <a:gd name="f329" fmla="*/ f275 f146 1"/>
              <a:gd name="f330" fmla="*/ f276 f145 1"/>
              <a:gd name="f331" fmla="*/ f277 f146 1"/>
              <a:gd name="f332" fmla="*/ f278 f145 1"/>
              <a:gd name="f333" fmla="*/ f279 f146 1"/>
              <a:gd name="f334" fmla="*/ f280 f145 1"/>
              <a:gd name="f335" fmla="*/ f281 f146 1"/>
              <a:gd name="f336" fmla="*/ f282 f145 1"/>
              <a:gd name="f337" fmla="*/ f283 f146 1"/>
              <a:gd name="f338" fmla="*/ f284 f145 1"/>
              <a:gd name="f339" fmla="*/ f285 f146 1"/>
              <a:gd name="f340" fmla="*/ f286 f145 1"/>
              <a:gd name="f341" fmla="*/ f287 f145 1"/>
              <a:gd name="f342" fmla="*/ f288 f146 1"/>
              <a:gd name="f343" fmla="*/ f289 f145 1"/>
              <a:gd name="f344" fmla="*/ f290 f146 1"/>
              <a:gd name="f345" fmla="*/ f291 f145 1"/>
              <a:gd name="f346" fmla="*/ f292 f146 1"/>
              <a:gd name="f347" fmla="*/ f293 f145 1"/>
              <a:gd name="f348" fmla="*/ f294 f146 1"/>
              <a:gd name="f349" fmla="*/ f295 f145 1"/>
              <a:gd name="f350" fmla="*/ f296 f146 1"/>
              <a:gd name="f351" fmla="*/ f297 f145 1"/>
              <a:gd name="f352" fmla="*/ f298 f146 1"/>
              <a:gd name="f353" fmla="*/ f299 f145 1"/>
              <a:gd name="f354" fmla="*/ f300 f146 1"/>
              <a:gd name="f355" fmla="*/ f301 f145 1"/>
              <a:gd name="f356" fmla="*/ f302 f146 1"/>
              <a:gd name="f357" fmla="*/ f303 f145 1"/>
              <a:gd name="f358" fmla="*/ f304 f146 1"/>
              <a:gd name="f359" fmla="*/ f305 f145 1"/>
              <a:gd name="f360" fmla="*/ f306 f146 1"/>
              <a:gd name="f361" fmla="*/ f307 f145 1"/>
              <a:gd name="f362" fmla="*/ f308 f146 1"/>
              <a:gd name="f363" fmla="*/ f309 f145 1"/>
              <a:gd name="f364" fmla="*/ f310 f146 1"/>
            </a:gdLst>
            <a:ahLst/>
            <a:cxnLst>
              <a:cxn ang="3cd4">
                <a:pos x="hc" y="t"/>
              </a:cxn>
              <a:cxn ang="0">
                <a:pos x="r" y="vc"/>
              </a:cxn>
              <a:cxn ang="cd4">
                <a:pos x="hc" y="b"/>
              </a:cxn>
              <a:cxn ang="cd2">
                <a:pos x="l" y="vc"/>
              </a:cxn>
              <a:cxn ang="f206">
                <a:pos x="f315" y="f316"/>
              </a:cxn>
              <a:cxn ang="f206">
                <a:pos x="f317" y="f318"/>
              </a:cxn>
              <a:cxn ang="f206">
                <a:pos x="f319" y="f320"/>
              </a:cxn>
              <a:cxn ang="f206">
                <a:pos x="f321" y="f322"/>
              </a:cxn>
              <a:cxn ang="f206">
                <a:pos x="f323" y="f322"/>
              </a:cxn>
              <a:cxn ang="f206">
                <a:pos x="f324" y="f325"/>
              </a:cxn>
              <a:cxn ang="f206">
                <a:pos x="f326" y="f327"/>
              </a:cxn>
              <a:cxn ang="f206">
                <a:pos x="f328" y="f329"/>
              </a:cxn>
              <a:cxn ang="f206">
                <a:pos x="f315" y="f316"/>
              </a:cxn>
              <a:cxn ang="f206">
                <a:pos x="f330" y="f331"/>
              </a:cxn>
              <a:cxn ang="f206">
                <a:pos x="f332" y="f333"/>
              </a:cxn>
              <a:cxn ang="f206">
                <a:pos x="f334" y="f335"/>
              </a:cxn>
              <a:cxn ang="f206">
                <a:pos x="f336" y="f337"/>
              </a:cxn>
              <a:cxn ang="f206">
                <a:pos x="f338" y="f339"/>
              </a:cxn>
              <a:cxn ang="f206">
                <a:pos x="f340" y="f339"/>
              </a:cxn>
              <a:cxn ang="f206">
                <a:pos x="f341" y="f342"/>
              </a:cxn>
              <a:cxn ang="f206">
                <a:pos x="f343" y="f344"/>
              </a:cxn>
              <a:cxn ang="f206">
                <a:pos x="f345" y="f346"/>
              </a:cxn>
              <a:cxn ang="f206">
                <a:pos x="f330" y="f331"/>
              </a:cxn>
              <a:cxn ang="f206">
                <a:pos x="f347" y="f348"/>
              </a:cxn>
              <a:cxn ang="f206">
                <a:pos x="f349" y="f350"/>
              </a:cxn>
              <a:cxn ang="f206">
                <a:pos x="f351" y="f352"/>
              </a:cxn>
              <a:cxn ang="f206">
                <a:pos x="f353" y="f354"/>
              </a:cxn>
              <a:cxn ang="f206">
                <a:pos x="f355" y="f356"/>
              </a:cxn>
              <a:cxn ang="f206">
                <a:pos x="f357" y="f358"/>
              </a:cxn>
              <a:cxn ang="f206">
                <a:pos x="f359" y="f360"/>
              </a:cxn>
              <a:cxn ang="f206">
                <a:pos x="f361" y="f362"/>
              </a:cxn>
              <a:cxn ang="f206">
                <a:pos x="f363" y="f364"/>
              </a:cxn>
              <a:cxn ang="f206">
                <a:pos x="f347" y="f348"/>
              </a:cxn>
            </a:cxnLst>
            <a:rect l="f311" t="f314" r="f312" b="f313"/>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FFC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10" name="Picture 5">
            <a:extLst>
              <a:ext uri="{FF2B5EF4-FFF2-40B4-BE49-F238E27FC236}">
                <a16:creationId xmlns:a16="http://schemas.microsoft.com/office/drawing/2014/main" id="{7FE67AD5-8E2F-E802-7876-41AF5401557A}"/>
              </a:ext>
            </a:extLst>
          </p:cNvPr>
          <p:cNvPicPr>
            <a:picLocks noChangeAspect="1"/>
          </p:cNvPicPr>
          <p:nvPr/>
        </p:nvPicPr>
        <p:blipFill>
          <a:blip r:embed="rId2"/>
          <a:srcRect r="3" b="3"/>
          <a:stretch>
            <a:fillRect/>
          </a:stretch>
        </p:blipFill>
        <p:spPr>
          <a:xfrm>
            <a:off x="631841" y="598721"/>
            <a:ext cx="5178247" cy="5178247"/>
          </a:xfrm>
          <a:prstGeom prst="rect">
            <a:avLst/>
          </a:prstGeom>
          <a:noFill/>
          <a:ln cap="flat">
            <a:noFill/>
          </a:ln>
        </p:spPr>
      </p:pic>
      <p:sp>
        <p:nvSpPr>
          <p:cNvPr id="11" name="Freeform: Shape 22">
            <a:extLst>
              <a:ext uri="{FF2B5EF4-FFF2-40B4-BE49-F238E27FC236}">
                <a16:creationId xmlns:a16="http://schemas.microsoft.com/office/drawing/2014/main" id="{7322452B-0BFA-A40D-4193-54E07922B2AE}"/>
              </a:ext>
            </a:extLst>
          </p:cNvPr>
          <p:cNvSpPr>
            <a:spLocks noMove="1" noResize="1"/>
          </p:cNvSpPr>
          <p:nvPr/>
        </p:nvSpPr>
        <p:spPr>
          <a:xfrm flipH="1">
            <a:off x="4520510"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val f5"/>
              <a:gd name="f21" fmla="val f6"/>
              <a:gd name="f22" fmla="val f7"/>
              <a:gd name="f23" fmla="*/ f17 f0 1"/>
              <a:gd name="f24" fmla="+- f22 0 f20"/>
              <a:gd name="f25" fmla="+- f21 0 f20"/>
              <a:gd name="f26" fmla="*/ f23 1 f2"/>
              <a:gd name="f27" fmla="*/ f25 1 1565940"/>
              <a:gd name="f28" fmla="*/ f24 1 599245"/>
              <a:gd name="f29" fmla="*/ 782970 f25 1"/>
              <a:gd name="f30" fmla="*/ 0 f24 1"/>
              <a:gd name="f31" fmla="*/ 1528042 f25 1"/>
              <a:gd name="f32" fmla="*/ 480469 f24 1"/>
              <a:gd name="f33" fmla="*/ 1565940 f25 1"/>
              <a:gd name="f34" fmla="*/ 599245 f24 1"/>
              <a:gd name="f35" fmla="*/ 0 f25 1"/>
              <a:gd name="f36" fmla="*/ 37898 f25 1"/>
              <a:gd name="f37" fmla="+- f26 0 f1"/>
              <a:gd name="f38" fmla="*/ f29 1 1565940"/>
              <a:gd name="f39" fmla="*/ f30 1 599245"/>
              <a:gd name="f40" fmla="*/ f31 1 1565940"/>
              <a:gd name="f41" fmla="*/ f32 1 599245"/>
              <a:gd name="f42" fmla="*/ f33 1 1565940"/>
              <a:gd name="f43" fmla="*/ f34 1 599245"/>
              <a:gd name="f44" fmla="*/ f35 1 1565940"/>
              <a:gd name="f45" fmla="*/ f36 1 1565940"/>
              <a:gd name="f46" fmla="*/ f20 1 f27"/>
              <a:gd name="f47" fmla="*/ f21 1 f27"/>
              <a:gd name="f48" fmla="*/ f20 1 f28"/>
              <a:gd name="f49" fmla="*/ f22 1 f28"/>
              <a:gd name="f50" fmla="*/ f38 1 f27"/>
              <a:gd name="f51" fmla="*/ f39 1 f28"/>
              <a:gd name="f52" fmla="*/ f40 1 f27"/>
              <a:gd name="f53" fmla="*/ f41 1 f28"/>
              <a:gd name="f54" fmla="*/ f42 1 f27"/>
              <a:gd name="f55" fmla="*/ f43 1 f28"/>
              <a:gd name="f56" fmla="*/ f44 1 f27"/>
              <a:gd name="f57" fmla="*/ f45 1 f27"/>
              <a:gd name="f58" fmla="*/ f46 f18 1"/>
              <a:gd name="f59" fmla="*/ f47 f18 1"/>
              <a:gd name="f60" fmla="*/ f49 f19 1"/>
              <a:gd name="f61" fmla="*/ f48 f19 1"/>
              <a:gd name="f62" fmla="*/ f50 f18 1"/>
              <a:gd name="f63" fmla="*/ f51 f19 1"/>
              <a:gd name="f64" fmla="*/ f52 f18 1"/>
              <a:gd name="f65" fmla="*/ f53 f19 1"/>
              <a:gd name="f66" fmla="*/ f54 f18 1"/>
              <a:gd name="f67" fmla="*/ f55 f19 1"/>
              <a:gd name="f68" fmla="*/ f56 f18 1"/>
              <a:gd name="f69" fmla="*/ f57 f18 1"/>
            </a:gdLst>
            <a:ahLst/>
            <a:cxnLst>
              <a:cxn ang="3cd4">
                <a:pos x="hc" y="t"/>
              </a:cxn>
              <a:cxn ang="0">
                <a:pos x="r" y="vc"/>
              </a:cxn>
              <a:cxn ang="cd4">
                <a:pos x="hc" y="b"/>
              </a:cxn>
              <a:cxn ang="cd2">
                <a:pos x="l" y="vc"/>
              </a:cxn>
              <a:cxn ang="f37">
                <a:pos x="f62" y="f63"/>
              </a:cxn>
              <a:cxn ang="f37">
                <a:pos x="f64" y="f65"/>
              </a:cxn>
              <a:cxn ang="f37">
                <a:pos x="f66" y="f67"/>
              </a:cxn>
              <a:cxn ang="f37">
                <a:pos x="f68" y="f67"/>
              </a:cxn>
              <a:cxn ang="f37">
                <a:pos x="f69" y="f65"/>
              </a:cxn>
              <a:cxn ang="f37">
                <a:pos x="f62" y="f63"/>
              </a:cxn>
            </a:cxnLst>
            <a:rect l="f58" t="f61" r="f59" b="f60"/>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130B6A3B-7E38-0561-6127-8815518F95BB}"/>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5E04A10-DB51-7C38-89F9-232549350E84}"/>
              </a:ext>
            </a:extLst>
          </p:cNvPr>
          <p:cNvSpPr txBox="1">
            <a:spLocks noGrp="1"/>
          </p:cNvSpPr>
          <p:nvPr>
            <p:ph type="title"/>
          </p:nvPr>
        </p:nvSpPr>
        <p:spPr>
          <a:xfrm>
            <a:off x="6981828" y="1641750"/>
            <a:ext cx="4391021" cy="1323438"/>
          </a:xfrm>
        </p:spPr>
        <p:txBody>
          <a:bodyPr anchor="t"/>
          <a:lstStyle/>
          <a:p>
            <a:pPr lvl="0"/>
            <a:r>
              <a:rPr lang="en-GB" sz="4000">
                <a:solidFill>
                  <a:srgbClr val="FFFFFF"/>
                </a:solidFill>
                <a:latin typeface="Arial Black" pitchFamily="34"/>
              </a:rPr>
              <a:t>Why Twitter?</a:t>
            </a:r>
          </a:p>
        </p:txBody>
      </p:sp>
      <p:pic>
        <p:nvPicPr>
          <p:cNvPr id="4" name="Content Placeholder 3">
            <a:extLst>
              <a:ext uri="{FF2B5EF4-FFF2-40B4-BE49-F238E27FC236}">
                <a16:creationId xmlns:a16="http://schemas.microsoft.com/office/drawing/2014/main" id="{AEBAD465-A40E-9831-602C-A84B3E1C9761}"/>
              </a:ext>
            </a:extLst>
          </p:cNvPr>
          <p:cNvPicPr>
            <a:picLocks noChangeAspect="1"/>
          </p:cNvPicPr>
          <p:nvPr/>
        </p:nvPicPr>
        <p:blipFill>
          <a:blip r:embed="rId2"/>
          <a:srcRect l="9784"/>
          <a:stretch>
            <a:fillRect/>
          </a:stretch>
        </p:blipFill>
        <p:spPr>
          <a:xfrm>
            <a:off x="18" y="0"/>
            <a:ext cx="6186994" cy="6858000"/>
          </a:xfrm>
          <a:prstGeom prst="rect">
            <a:avLst/>
          </a:prstGeom>
          <a:noFill/>
          <a:ln cap="flat">
            <a:noFill/>
          </a:ln>
          <a:effectLst>
            <a:outerShdw dist="152403" algn="tl">
              <a:srgbClr val="000000">
                <a:alpha val="10000"/>
              </a:srgbClr>
            </a:outerShdw>
          </a:effectLst>
        </p:spPr>
      </p:pic>
      <p:grpSp>
        <p:nvGrpSpPr>
          <p:cNvPr id="5" name="Group 12">
            <a:extLst>
              <a:ext uri="{FF2B5EF4-FFF2-40B4-BE49-F238E27FC236}">
                <a16:creationId xmlns:a16="http://schemas.microsoft.com/office/drawing/2014/main" id="{F2621270-760C-664F-B6BA-5D06773BDDB5}"/>
              </a:ext>
            </a:extLst>
          </p:cNvPr>
          <p:cNvGrpSpPr/>
          <p:nvPr/>
        </p:nvGrpSpPr>
        <p:grpSpPr>
          <a:xfrm>
            <a:off x="5395372" y="-1"/>
            <a:ext cx="874715" cy="6857451"/>
            <a:chOff x="5395372" y="-1"/>
            <a:chExt cx="874715" cy="6857451"/>
          </a:xfrm>
        </p:grpSpPr>
        <p:sp>
          <p:nvSpPr>
            <p:cNvPr id="6" name="Freeform: Shape 13">
              <a:extLst>
                <a:ext uri="{FF2B5EF4-FFF2-40B4-BE49-F238E27FC236}">
                  <a16:creationId xmlns:a16="http://schemas.microsoft.com/office/drawing/2014/main" id="{F8A369D2-3DE5-9973-CF4C-BC383EAF5B3B}"/>
                </a:ext>
              </a:extLst>
            </p:cNvPr>
            <p:cNvSpPr/>
            <p:nvPr/>
          </p:nvSpPr>
          <p:spPr>
            <a:xfrm rot="16200004">
              <a:off x="2404004" y="2991367"/>
              <a:ext cx="6857451" cy="874715"/>
            </a:xfrm>
            <a:custGeom>
              <a:avLst/>
              <a:gdLst>
                <a:gd name="f0" fmla="val 10800000"/>
                <a:gd name="f1" fmla="val 5400000"/>
                <a:gd name="f2" fmla="val 180"/>
                <a:gd name="f3" fmla="val w"/>
                <a:gd name="f4" fmla="val h"/>
                <a:gd name="f5" fmla="val 0"/>
                <a:gd name="f6" fmla="val 6857455"/>
                <a:gd name="f7" fmla="val 874716"/>
                <a:gd name="f8" fmla="val 804643"/>
                <a:gd name="f9" fmla="val 562246"/>
                <a:gd name="f10" fmla="val 6829178"/>
                <a:gd name="f11" fmla="val 551284"/>
                <a:gd name="f12" fmla="val 6805745"/>
                <a:gd name="f13" fmla="val 539044"/>
                <a:gd name="f14" fmla="val 6784885"/>
                <a:gd name="f15" fmla="val 521708"/>
                <a:gd name="f16" fmla="val 6766024"/>
                <a:gd name="f17" fmla="val 500372"/>
                <a:gd name="f18" fmla="val 6755166"/>
                <a:gd name="f19" fmla="val 488179"/>
                <a:gd name="f20" fmla="val 6746784"/>
                <a:gd name="f21" fmla="val 486845"/>
                <a:gd name="f22" fmla="val 6734971"/>
                <a:gd name="f23" fmla="val 500944"/>
                <a:gd name="f24" fmla="val 6721257"/>
                <a:gd name="f25" fmla="val 517326"/>
                <a:gd name="f26" fmla="val 6701634"/>
                <a:gd name="f27" fmla="val 510850"/>
                <a:gd name="f28" fmla="val 6683915"/>
                <a:gd name="f29" fmla="val 507040"/>
                <a:gd name="f30" fmla="val 6665629"/>
                <a:gd name="f31" fmla="val 503230"/>
                <a:gd name="f32" fmla="val 6647148"/>
                <a:gd name="f33" fmla="val 499228"/>
                <a:gd name="f34" fmla="val 6628860"/>
                <a:gd name="f35" fmla="val 495418"/>
                <a:gd name="f36" fmla="val 6615335"/>
                <a:gd name="f37" fmla="val 492752"/>
                <a:gd name="f38" fmla="val 6601999"/>
                <a:gd name="f39" fmla="val 490466"/>
                <a:gd name="f40" fmla="val 6588662"/>
                <a:gd name="f41" fmla="val 487227"/>
                <a:gd name="f42" fmla="val 6547133"/>
                <a:gd name="f43" fmla="val 477129"/>
                <a:gd name="f44" fmla="val 6509794"/>
                <a:gd name="f45" fmla="val 480177"/>
                <a:gd name="f46" fmla="val 6476074"/>
                <a:gd name="f47" fmla="val 511230"/>
                <a:gd name="f48" fmla="val 6450356"/>
                <a:gd name="f49" fmla="val 535043"/>
                <a:gd name="f50" fmla="val 6417399"/>
                <a:gd name="f51" fmla="val 542093"/>
                <a:gd name="f52" fmla="val 6382345"/>
                <a:gd name="f53" fmla="val 534853"/>
                <a:gd name="f54" fmla="val 6377963"/>
                <a:gd name="f55" fmla="val 533901"/>
                <a:gd name="f56" fmla="val 6372439"/>
                <a:gd name="f57" fmla="val 530091"/>
                <a:gd name="f58" fmla="val 6369391"/>
                <a:gd name="f59" fmla="val 531615"/>
                <a:gd name="f60" fmla="val 6323479"/>
                <a:gd name="f61" fmla="val 553904"/>
                <a:gd name="f62" fmla="val 6287092"/>
                <a:gd name="f63" fmla="val 514658"/>
                <a:gd name="f64" fmla="val 6244799"/>
                <a:gd name="f65" fmla="val 512182"/>
                <a:gd name="f66" fmla="val 6226130"/>
                <a:gd name="f67" fmla="val 511040"/>
                <a:gd name="f68" fmla="val 6207079"/>
                <a:gd name="f69" fmla="val 496942"/>
                <a:gd name="f70" fmla="val 6190315"/>
                <a:gd name="f71" fmla="val 485703"/>
                <a:gd name="f72" fmla="val 6167262"/>
                <a:gd name="f73" fmla="val 470271"/>
                <a:gd name="f74" fmla="val 6146687"/>
                <a:gd name="f75" fmla="val 455412"/>
                <a:gd name="f76" fmla="val 6115446"/>
                <a:gd name="f77" fmla="val 462270"/>
                <a:gd name="f78" fmla="val 6084203"/>
                <a:gd name="f79" fmla="val 469319"/>
                <a:gd name="f80" fmla="val 6055627"/>
                <a:gd name="f81" fmla="val 456364"/>
                <a:gd name="f82" fmla="val 6032194"/>
                <a:gd name="f83" fmla="val 434266"/>
                <a:gd name="f84" fmla="val 6014287"/>
                <a:gd name="f85" fmla="val 417501"/>
                <a:gd name="f86" fmla="val 5994665"/>
                <a:gd name="f87" fmla="val 415977"/>
                <a:gd name="f88" fmla="val 5971042"/>
                <a:gd name="f89" fmla="val 420738"/>
                <a:gd name="f90" fmla="val 5941513"/>
                <a:gd name="f91" fmla="val 426645"/>
                <a:gd name="f92" fmla="val 5910842"/>
                <a:gd name="f93" fmla="val 427027"/>
                <a:gd name="f94" fmla="val 5880933"/>
                <a:gd name="f95" fmla="val 430646"/>
                <a:gd name="f96" fmla="val 5874454"/>
                <a:gd name="f97" fmla="val 431408"/>
                <a:gd name="f98" fmla="val 5866265"/>
                <a:gd name="f99" fmla="val 434076"/>
                <a:gd name="f100" fmla="val 5862452"/>
                <a:gd name="f101" fmla="val 438648"/>
                <a:gd name="f102" fmla="val 5815779"/>
                <a:gd name="f103" fmla="val 5750055"/>
                <a:gd name="f104" fmla="val 495990"/>
                <a:gd name="f105" fmla="val 5685283"/>
                <a:gd name="f106" fmla="val 498658"/>
                <a:gd name="f107" fmla="val 5646039"/>
                <a:gd name="f108" fmla="val 5606604"/>
                <a:gd name="f109" fmla="val 5567169"/>
                <a:gd name="f110" fmla="val 499420"/>
                <a:gd name="f111" fmla="val 5553832"/>
                <a:gd name="f112" fmla="val 5539736"/>
                <a:gd name="f113" fmla="val 496180"/>
                <a:gd name="f114" fmla="val 5527923"/>
                <a:gd name="f115" fmla="val 5503348"/>
                <a:gd name="f116" fmla="val 478463"/>
                <a:gd name="f117" fmla="val 5480680"/>
                <a:gd name="f118" fmla="val 462843"/>
                <a:gd name="f119" fmla="val 5456292"/>
                <a:gd name="f120" fmla="val 450650"/>
                <a:gd name="f121" fmla="val 5447151"/>
                <a:gd name="f122" fmla="val 445886"/>
                <a:gd name="f123" fmla="val 5435338"/>
                <a:gd name="f124" fmla="val 445696"/>
                <a:gd name="f125" fmla="val 5424670"/>
                <a:gd name="f126" fmla="val 444934"/>
                <a:gd name="f127" fmla="val 5405809"/>
                <a:gd name="f128" fmla="val 443410"/>
                <a:gd name="f129" fmla="val 5384854"/>
                <a:gd name="f130" fmla="val 447982"/>
                <a:gd name="f131" fmla="val 5368662"/>
                <a:gd name="f132" fmla="val 441124"/>
                <a:gd name="f133" fmla="val 5326559"/>
                <a:gd name="f134" fmla="val 423407"/>
                <a:gd name="f135" fmla="val 5287123"/>
                <a:gd name="f136" fmla="val 427407"/>
                <a:gd name="f137" fmla="val 5247118"/>
                <a:gd name="f138" fmla="val 5191108"/>
                <a:gd name="f139" fmla="val 469509"/>
                <a:gd name="f140" fmla="val 5138148"/>
                <a:gd name="f141" fmla="val 467605"/>
                <a:gd name="f142" fmla="val 5088617"/>
                <a:gd name="f143" fmla="val 428742"/>
                <a:gd name="f144" fmla="val 5066328"/>
                <a:gd name="f145" fmla="val 411215"/>
                <a:gd name="f146" fmla="val 5044609"/>
                <a:gd name="f147" fmla="val 419596"/>
                <a:gd name="f148" fmla="val 5025750"/>
                <a:gd name="f149" fmla="val 433694"/>
                <a:gd name="f150" fmla="val 5004032"/>
                <a:gd name="f151" fmla="val 450078"/>
                <a:gd name="f152" fmla="val 4982885"/>
                <a:gd name="f153" fmla="val 454268"/>
                <a:gd name="f154" fmla="val 4957930"/>
                <a:gd name="f155" fmla="val 442268"/>
                <a:gd name="f156" fmla="val 4952404"/>
                <a:gd name="f157" fmla="val 439600"/>
                <a:gd name="f158" fmla="val 4944594"/>
                <a:gd name="f159" fmla="val 440933"/>
                <a:gd name="f160" fmla="val 4938116"/>
                <a:gd name="f161" fmla="val 441886"/>
                <a:gd name="f162" fmla="val 4901158"/>
                <a:gd name="f163" fmla="val 446648"/>
                <a:gd name="f164" fmla="val 4864009"/>
                <a:gd name="f165" fmla="val 454650"/>
                <a:gd name="f166" fmla="val 4833910"/>
                <a:gd name="f167" fmla="val 421693"/>
                <a:gd name="f168" fmla="val 4828004"/>
                <a:gd name="f169" fmla="val 415214"/>
                <a:gd name="f170" fmla="val 4818097"/>
                <a:gd name="f171" fmla="val 412549"/>
                <a:gd name="f172" fmla="val 4810095"/>
                <a:gd name="f173" fmla="val 408167"/>
                <a:gd name="f174" fmla="val 4776566"/>
                <a:gd name="f175" fmla="val 390258"/>
                <a:gd name="f176" fmla="val 4777900"/>
                <a:gd name="f177" fmla="val 391974"/>
                <a:gd name="f178" fmla="val 4747991"/>
                <a:gd name="f179" fmla="val 413691"/>
                <a:gd name="f180" fmla="val 4732369"/>
                <a:gd name="f181" fmla="val 425121"/>
                <a:gd name="f182" fmla="val 4710842"/>
                <a:gd name="f183" fmla="val 436742"/>
                <a:gd name="f184" fmla="val 4692745"/>
                <a:gd name="f185" fmla="val 435790"/>
                <a:gd name="f186" fmla="val 4583584"/>
                <a:gd name="f187" fmla="val 430075"/>
                <a:gd name="f188" fmla="val 4479758"/>
                <a:gd name="f189" fmla="val 457508"/>
                <a:gd name="f190" fmla="val 4375933"/>
                <a:gd name="f191" fmla="val 483417"/>
                <a:gd name="f192" fmla="val 4311923"/>
                <a:gd name="f193" fmla="val 4249436"/>
                <a:gd name="f194" fmla="val 4185426"/>
                <a:gd name="f195" fmla="val 484179"/>
                <a:gd name="f196" fmla="val 4139133"/>
                <a:gd name="f197" fmla="val 472367"/>
                <a:gd name="f198" fmla="val 4095315"/>
                <a:gd name="f199" fmla="val 491800"/>
                <a:gd name="f200" fmla="val 4052072"/>
                <a:gd name="f201" fmla="val 505134"/>
                <a:gd name="f202" fmla="val 4043117"/>
                <a:gd name="f203" fmla="val 507799"/>
                <a:gd name="f204" fmla="val 4034735"/>
                <a:gd name="f205" fmla="val 518278"/>
                <a:gd name="f206" fmla="val 4029973"/>
                <a:gd name="f207" fmla="val 527233"/>
                <a:gd name="f208" fmla="val 4012826"/>
                <a:gd name="f209" fmla="val 558858"/>
                <a:gd name="f210" fmla="val 3984441"/>
                <a:gd name="f211" fmla="val 563810"/>
                <a:gd name="f212" fmla="val 3948626"/>
                <a:gd name="f213" fmla="val 550666"/>
                <a:gd name="f214" fmla="val 3920241"/>
                <a:gd name="f215" fmla="val 540377"/>
                <a:gd name="f216" fmla="val 3894332"/>
                <a:gd name="f217" fmla="val 526661"/>
                <a:gd name="f218" fmla="val 3871280"/>
                <a:gd name="f219" fmla="val 502275"/>
                <a:gd name="f220" fmla="val 3844229"/>
                <a:gd name="f221" fmla="val 473701"/>
                <a:gd name="f222" fmla="val 3816224"/>
                <a:gd name="f223" fmla="val 3774312"/>
                <a:gd name="f224" fmla="val 429122"/>
                <a:gd name="f225" fmla="val 3756214"/>
                <a:gd name="f226" fmla="val 423979"/>
                <a:gd name="f227" fmla="val 3740593"/>
                <a:gd name="f228" fmla="val 423217"/>
                <a:gd name="f229" fmla="val 3721543"/>
                <a:gd name="f230" fmla="val 428552"/>
                <a:gd name="f231" fmla="val 3684583"/>
                <a:gd name="f232" fmla="val 438837"/>
                <a:gd name="f233" fmla="val 3647436"/>
                <a:gd name="f234" fmla="val 446078"/>
                <a:gd name="f235" fmla="val 3612763"/>
                <a:gd name="f236" fmla="val 414263"/>
                <a:gd name="f237" fmla="val 3593712"/>
                <a:gd name="f238" fmla="val 396736"/>
                <a:gd name="f239" fmla="val 3567994"/>
                <a:gd name="f240" fmla="val 385496"/>
                <a:gd name="f241" fmla="val 3537323"/>
                <a:gd name="f242" fmla="val 389878"/>
                <a:gd name="f243" fmla="val 3499031"/>
                <a:gd name="f244" fmla="val 395402"/>
                <a:gd name="f245" fmla="val 3464168"/>
                <a:gd name="f246" fmla="val 381496"/>
                <a:gd name="f247" fmla="val 3431593"/>
                <a:gd name="f248" fmla="val 360921"/>
                <a:gd name="f249" fmla="val 3419971"/>
                <a:gd name="f250" fmla="val 353491"/>
                <a:gd name="f251" fmla="val 3405682"/>
                <a:gd name="f252" fmla="val 349301"/>
                <a:gd name="f253" fmla="val 3392158"/>
                <a:gd name="f254" fmla="val 345681"/>
                <a:gd name="f255" fmla="val 3360915"/>
                <a:gd name="f256" fmla="val 337298"/>
                <a:gd name="f257" fmla="val 3329480"/>
                <a:gd name="f258" fmla="val 329868"/>
                <a:gd name="f259" fmla="val 3297856"/>
                <a:gd name="f260" fmla="val 323010"/>
                <a:gd name="f261" fmla="val 3271948"/>
                <a:gd name="f262" fmla="val 317296"/>
                <a:gd name="f263" fmla="val 3245849"/>
                <a:gd name="f264" fmla="val 313104"/>
                <a:gd name="f265" fmla="val 3219748"/>
                <a:gd name="f266" fmla="val 308151"/>
                <a:gd name="f267" fmla="val 3191173"/>
                <a:gd name="f268" fmla="val 302817"/>
                <a:gd name="f269" fmla="val 3168502"/>
                <a:gd name="f270" fmla="val 290433"/>
                <a:gd name="f271" fmla="val 3156692"/>
                <a:gd name="f272" fmla="val 261668"/>
                <a:gd name="f273" fmla="val 3152882"/>
                <a:gd name="f274" fmla="val 252524"/>
                <a:gd name="f275" fmla="val 3143737"/>
                <a:gd name="f276" fmla="val 245283"/>
                <a:gd name="f277" fmla="val 3136497"/>
                <a:gd name="f278" fmla="val 237663"/>
                <a:gd name="f279" fmla="val 3131355"/>
                <a:gd name="f280" fmla="val 232139"/>
                <a:gd name="f281" fmla="val 3124495"/>
                <a:gd name="f282" fmla="val 227947"/>
                <a:gd name="f283" fmla="val 3119733"/>
                <a:gd name="f284" fmla="val 222233"/>
                <a:gd name="f285" fmla="val 3094776"/>
                <a:gd name="f286" fmla="val 192132"/>
                <a:gd name="f287" fmla="val 3070201"/>
                <a:gd name="f288" fmla="val 161843"/>
                <a:gd name="f289" fmla="val 3045436"/>
                <a:gd name="f290" fmla="val 131742"/>
                <a:gd name="f291" fmla="val 3042958"/>
                <a:gd name="f292" fmla="val 128884"/>
                <a:gd name="f293" fmla="val 3040292"/>
                <a:gd name="f294" fmla="val 125455"/>
                <a:gd name="f295" fmla="val 3037054"/>
                <a:gd name="f296" fmla="val 124121"/>
                <a:gd name="f297" fmla="val 3003525"/>
                <a:gd name="f298" fmla="val 110215"/>
                <a:gd name="f299" fmla="val 2969614"/>
                <a:gd name="f300" fmla="val 97070"/>
                <a:gd name="f301" fmla="val 2936466"/>
                <a:gd name="f302" fmla="val 82400"/>
                <a:gd name="f303" fmla="val 2923702"/>
                <a:gd name="f304" fmla="val 76686"/>
                <a:gd name="f305" fmla="val 2910558"/>
                <a:gd name="f306" fmla="val 69637"/>
                <a:gd name="f307" fmla="val 2901031"/>
                <a:gd name="f308" fmla="val 59731"/>
                <a:gd name="f309" fmla="val 2879314"/>
                <a:gd name="f310" fmla="val 37250"/>
                <a:gd name="f311" fmla="val 2859502"/>
                <a:gd name="f312" fmla="val 12866"/>
                <a:gd name="f313" fmla="val 2828259"/>
                <a:gd name="f314" fmla="val 3149"/>
                <a:gd name="f315" fmla="val 2819114"/>
                <a:gd name="f316" fmla="val 293"/>
                <a:gd name="f317" fmla="val 2808256"/>
                <a:gd name="f318" fmla="val -1231"/>
                <a:gd name="f319" fmla="val 2799492"/>
                <a:gd name="f320" fmla="val 1245"/>
                <a:gd name="f321" fmla="val 2763867"/>
                <a:gd name="f322" fmla="val 11532"/>
                <a:gd name="f323" fmla="val 2729005"/>
                <a:gd name="f324" fmla="val 24296"/>
                <a:gd name="f325" fmla="val 2693570"/>
                <a:gd name="f326" fmla="val 35154"/>
                <a:gd name="f327" fmla="val 2671092"/>
                <a:gd name="f328" fmla="val 41823"/>
                <a:gd name="f329" fmla="val 2650707"/>
                <a:gd name="f330" fmla="val 49825"/>
                <a:gd name="f331" fmla="val 2639847"/>
                <a:gd name="f332" fmla="val 73448"/>
                <a:gd name="f333" fmla="val 2636801"/>
                <a:gd name="f334" fmla="val 80114"/>
                <a:gd name="f335" fmla="val 2628226"/>
                <a:gd name="f336" fmla="val 87354"/>
                <a:gd name="f337" fmla="val 2621178"/>
                <a:gd name="f338" fmla="val 88688"/>
                <a:gd name="f339" fmla="val 2575839"/>
                <a:gd name="f340" fmla="val 97260"/>
                <a:gd name="f341" fmla="val 2531069"/>
                <a:gd name="f342" fmla="val 101451"/>
                <a:gd name="f343" fmla="val 2489348"/>
                <a:gd name="f344" fmla="val 72304"/>
                <a:gd name="f345" fmla="val 2480585"/>
                <a:gd name="f346" fmla="val 66017"/>
                <a:gd name="f347" fmla="val 2464201"/>
                <a:gd name="f348" fmla="val 2452580"/>
                <a:gd name="f349" fmla="val 68683"/>
                <a:gd name="f350" fmla="val 2407811"/>
                <a:gd name="f351" fmla="val 78590"/>
                <a:gd name="f352" fmla="val 2365328"/>
                <a:gd name="f353" fmla="val 82020"/>
                <a:gd name="f354" fmla="val 2326464"/>
                <a:gd name="f355" fmla="val 50395"/>
                <a:gd name="f356" fmla="val 2321892"/>
                <a:gd name="f357" fmla="val 46585"/>
                <a:gd name="f358" fmla="val 2307224"/>
                <a:gd name="f359" fmla="val 50015"/>
                <a:gd name="f360" fmla="val 2300365"/>
                <a:gd name="f361" fmla="val 54777"/>
                <a:gd name="f362" fmla="val 2234259"/>
                <a:gd name="f363" fmla="val 101261"/>
                <a:gd name="f364" fmla="val 2198064"/>
                <a:gd name="f365" fmla="val 102405"/>
                <a:gd name="f366" fmla="val 2130434"/>
                <a:gd name="f367" fmla="val 58397"/>
                <a:gd name="f368" fmla="val 2126052"/>
                <a:gd name="f369" fmla="val 55539"/>
                <a:gd name="f370" fmla="val 2120337"/>
                <a:gd name="f371" fmla="val 52301"/>
                <a:gd name="f372" fmla="val 2118621"/>
                <a:gd name="f373" fmla="val 47919"/>
                <a:gd name="f374" fmla="val 2107001"/>
                <a:gd name="f375" fmla="val 19914"/>
                <a:gd name="f376" fmla="val 2082236"/>
                <a:gd name="f377" fmla="val 19152"/>
                <a:gd name="f378" fmla="val 2057659"/>
                <a:gd name="f379" fmla="val 16866"/>
                <a:gd name="f380" fmla="val 2030608"/>
                <a:gd name="f381" fmla="val 14390"/>
                <a:gd name="f382" fmla="val 2003555"/>
                <a:gd name="f383" fmla="val 11152"/>
                <a:gd name="f384" fmla="val 1976314"/>
                <a:gd name="f385" fmla="val 8865"/>
                <a:gd name="f386" fmla="val 1971550"/>
                <a:gd name="f387" fmla="val 8483"/>
                <a:gd name="f388" fmla="val 1966216"/>
                <a:gd name="f389" fmla="val 10007"/>
                <a:gd name="f390" fmla="val 1961454"/>
                <a:gd name="f391" fmla="val 11724"/>
                <a:gd name="f392" fmla="val 1943165"/>
                <a:gd name="f393" fmla="val 18010"/>
                <a:gd name="f394" fmla="val 1925449"/>
                <a:gd name="f395" fmla="val 27154"/>
                <a:gd name="f396" fmla="val 1906588"/>
                <a:gd name="f397" fmla="val 30964"/>
                <a:gd name="f398" fmla="val 1865821"/>
                <a:gd name="f399" fmla="val 39156"/>
                <a:gd name="f400" fmla="val 1826385"/>
                <a:gd name="f401" fmla="val 1783330"/>
                <a:gd name="f402" fmla="val 48871"/>
                <a:gd name="f403" fmla="val 1775902"/>
                <a:gd name="f404" fmla="val 47729"/>
                <a:gd name="f405" fmla="val 1767327"/>
                <a:gd name="f406" fmla="val 53253"/>
                <a:gd name="f407" fmla="val 1759327"/>
                <a:gd name="f408" fmla="val 55349"/>
                <a:gd name="f409" fmla="val 1744849"/>
                <a:gd name="f410" fmla="val 58969"/>
                <a:gd name="f411" fmla="val 1730750"/>
                <a:gd name="f412" fmla="val 64111"/>
                <a:gd name="f413" fmla="val 1716082"/>
                <a:gd name="f414" fmla="val 65445"/>
                <a:gd name="f415" fmla="val 1677218"/>
                <a:gd name="f416" fmla="val 68875"/>
                <a:gd name="f417" fmla="val 1637975"/>
                <a:gd name="f418" fmla="val 71924"/>
                <a:gd name="f419" fmla="val 1598920"/>
                <a:gd name="f420" fmla="val 72114"/>
                <a:gd name="f421" fmla="val 1580061"/>
                <a:gd name="f422" fmla="val 1561201"/>
                <a:gd name="f423" fmla="val 65065"/>
                <a:gd name="f424" fmla="val 1542150"/>
                <a:gd name="f425" fmla="val 62207"/>
                <a:gd name="f426" fmla="val 1533578"/>
                <a:gd name="f427" fmla="val 60873"/>
                <a:gd name="f428" fmla="val 1519669"/>
                <a:gd name="f429" fmla="val 58587"/>
                <a:gd name="f430" fmla="val 1516813"/>
                <a:gd name="f431" fmla="val 62779"/>
                <a:gd name="f432" fmla="val 1494714"/>
                <a:gd name="f433" fmla="val 94592"/>
                <a:gd name="f434" fmla="val 1463661"/>
                <a:gd name="f435" fmla="val 88496"/>
                <a:gd name="f436" fmla="val 1432228"/>
                <a:gd name="f437" fmla="val 88116"/>
                <a:gd name="f438" fmla="val 1362884"/>
                <a:gd name="f439" fmla="val 1295826"/>
                <a:gd name="f440" fmla="val 60493"/>
                <a:gd name="f441" fmla="val 1224765"/>
                <a:gd name="f442" fmla="val 1204191"/>
                <a:gd name="f443" fmla="val 75162"/>
                <a:gd name="f444" fmla="val 1181330"/>
                <a:gd name="f445" fmla="val 62397"/>
                <a:gd name="f446" fmla="val 1159231"/>
                <a:gd name="f447" fmla="val 58207"/>
                <a:gd name="f448" fmla="val 1147801"/>
                <a:gd name="f449" fmla="val 56111"/>
                <a:gd name="f450" fmla="val 1135228"/>
                <a:gd name="f451" fmla="val 53633"/>
                <a:gd name="f452" fmla="val 1124370"/>
                <a:gd name="f453" fmla="val 56301"/>
                <a:gd name="f454" fmla="val 1107605"/>
                <a:gd name="f455" fmla="val 1091411"/>
                <a:gd name="f456" fmla="val 68113"/>
                <a:gd name="f457" fmla="val 1075600"/>
                <a:gd name="f458" fmla="val 75542"/>
                <a:gd name="f459" fmla="val 1046261"/>
                <a:gd name="f460" fmla="val 89258"/>
                <a:gd name="f461" fmla="val 1016162"/>
                <a:gd name="f462" fmla="val 986633"/>
                <a:gd name="f463" fmla="val 79162"/>
                <a:gd name="f464" fmla="val 944722"/>
                <a:gd name="f465" fmla="val 64873"/>
                <a:gd name="f466" fmla="val 903193"/>
                <a:gd name="f467" fmla="val 861089"/>
                <a:gd name="f468" fmla="val 76304"/>
                <a:gd name="f469" fmla="val 826990"/>
                <a:gd name="f470" fmla="val 85638"/>
                <a:gd name="f471" fmla="val 791935"/>
                <a:gd name="f472" fmla="val 92116"/>
                <a:gd name="f473" fmla="val 759168"/>
                <a:gd name="f474" fmla="val 104689"/>
                <a:gd name="f475" fmla="val 744689"/>
                <a:gd name="f476" fmla="val 732497"/>
                <a:gd name="f477" fmla="val 126597"/>
                <a:gd name="f478" fmla="val 723735"/>
                <a:gd name="f479" fmla="val 140696"/>
                <a:gd name="f480" fmla="val 706018"/>
                <a:gd name="f481" fmla="val 169271"/>
                <a:gd name="f482" fmla="val 674013"/>
                <a:gd name="f483" fmla="val 169081"/>
                <a:gd name="f484" fmla="val 647532"/>
                <a:gd name="f485" fmla="val 147934"/>
                <a:gd name="f486" fmla="val 619717"/>
                <a:gd name="f487" fmla="val 125645"/>
                <a:gd name="f488" fmla="val 584664"/>
                <a:gd name="f489" fmla="val 112501"/>
                <a:gd name="f490" fmla="val 552659"/>
                <a:gd name="f491" fmla="val 95926"/>
                <a:gd name="f492" fmla="val 549993"/>
                <a:gd name="f493" fmla="val 545039"/>
                <a:gd name="f494" fmla="val 96116"/>
                <a:gd name="f495" fmla="val 541800"/>
                <a:gd name="f496" fmla="val 97640"/>
                <a:gd name="f497" fmla="val 488649"/>
                <a:gd name="f498" fmla="val 122407"/>
                <a:gd name="f499" fmla="val 433593"/>
                <a:gd name="f500" fmla="val 126979"/>
                <a:gd name="f501" fmla="val 375107"/>
                <a:gd name="f502" fmla="val 123169"/>
                <a:gd name="f503" fmla="val 341960"/>
                <a:gd name="f504" fmla="val 121073"/>
                <a:gd name="f505" fmla="val 307289"/>
                <a:gd name="f506" fmla="val 137076"/>
                <a:gd name="f507" fmla="val 273567"/>
                <a:gd name="f508" fmla="val 145458"/>
                <a:gd name="f509" fmla="val 269757"/>
                <a:gd name="f510" fmla="val 146410"/>
                <a:gd name="f511" fmla="val 266519"/>
                <a:gd name="f512" fmla="val 151174"/>
                <a:gd name="f513" fmla="val 264043"/>
                <a:gd name="f514" fmla="val 154792"/>
                <a:gd name="f515" fmla="val 240228"/>
                <a:gd name="f516" fmla="val 190800"/>
                <a:gd name="f517" fmla="val 208223"/>
                <a:gd name="f518" fmla="val 200706"/>
                <a:gd name="f519" fmla="val 169360"/>
                <a:gd name="f520" fmla="val 177273"/>
                <a:gd name="f521" fmla="val 143643"/>
                <a:gd name="f522" fmla="val 161651"/>
                <a:gd name="f523" fmla="val 118114"/>
                <a:gd name="f524" fmla="val 158032"/>
                <a:gd name="f525" fmla="val 89347"/>
                <a:gd name="f526" fmla="val 157460"/>
                <a:gd name="f527" fmla="val 71059"/>
                <a:gd name="f528" fmla="val 157078"/>
                <a:gd name="f529" fmla="val 52962"/>
                <a:gd name="f530" fmla="val 34291"/>
                <a:gd name="f531" fmla="val 145268"/>
                <a:gd name="f532" fmla="val 142056"/>
                <a:gd name="f533" fmla="val 849556"/>
                <a:gd name="f534" fmla="val 60652"/>
                <a:gd name="f535" fmla="val 844783"/>
                <a:gd name="f536" fmla="val 80251"/>
                <a:gd name="f537" fmla="val 839473"/>
                <a:gd name="f538" fmla="val 99446"/>
                <a:gd name="f539" fmla="val 832043"/>
                <a:gd name="f540" fmla="val 119068"/>
                <a:gd name="f541" fmla="val 827281"/>
                <a:gd name="f542" fmla="val 137355"/>
                <a:gd name="f543" fmla="val 822899"/>
                <a:gd name="f544" fmla="val 154501"/>
                <a:gd name="f545" fmla="val 812802"/>
                <a:gd name="f546" fmla="val 171840"/>
                <a:gd name="f547" fmla="val 804420"/>
                <a:gd name="f548" fmla="val 204985"/>
                <a:gd name="f549" fmla="val 788417"/>
                <a:gd name="f550" fmla="val 240420"/>
                <a:gd name="f551" fmla="val 798514"/>
                <a:gd name="f552" fmla="val 274329"/>
                <a:gd name="f553" fmla="val 794324"/>
                <a:gd name="f554" fmla="val 285188"/>
                <a:gd name="f555" fmla="val 792990"/>
                <a:gd name="f556" fmla="val 296046"/>
                <a:gd name="f557" fmla="val 791466"/>
                <a:gd name="f558" fmla="val 306715"/>
                <a:gd name="f559" fmla="val 788798"/>
                <a:gd name="f560" fmla="val 335864"/>
                <a:gd name="f561" fmla="val 781749"/>
                <a:gd name="f562" fmla="val 365583"/>
                <a:gd name="f563" fmla="val 775653"/>
                <a:gd name="f564" fmla="val 393967"/>
                <a:gd name="f565" fmla="val 765937"/>
                <a:gd name="f566" fmla="val 426165"/>
                <a:gd name="f567" fmla="val 755078"/>
                <a:gd name="f568" fmla="val 457028"/>
                <a:gd name="f569" fmla="val 740600"/>
                <a:gd name="f570" fmla="val 493793"/>
                <a:gd name="f571" fmla="val 725549"/>
                <a:gd name="f572" fmla="val 506557"/>
                <a:gd name="f573" fmla="val 729360"/>
                <a:gd name="f574" fmla="val 526180"/>
                <a:gd name="f575" fmla="val 739648"/>
                <a:gd name="f576" fmla="val 546373"/>
                <a:gd name="f577" fmla="val 611337"/>
                <a:gd name="f578" fmla="val 743838"/>
                <a:gd name="f579" fmla="val 672107"/>
                <a:gd name="f580" fmla="val 726121"/>
                <a:gd name="f581" fmla="val 730211"/>
                <a:gd name="f582" fmla="val 698116"/>
                <a:gd name="f583" fmla="val 747927"/>
                <a:gd name="f584" fmla="val 689734"/>
                <a:gd name="f585" fmla="val 766980"/>
                <a:gd name="f586" fmla="val 684210"/>
                <a:gd name="f587" fmla="val 784889"/>
                <a:gd name="f588" fmla="val 676018"/>
                <a:gd name="f589" fmla="val 791173"/>
                <a:gd name="f590" fmla="val 673161"/>
                <a:gd name="f591" fmla="val 799365"/>
                <a:gd name="f592" fmla="val 667065"/>
                <a:gd name="f593" fmla="val 800509"/>
                <a:gd name="f594" fmla="val 661349"/>
                <a:gd name="f595" fmla="val 807175"/>
                <a:gd name="f596" fmla="val 628201"/>
                <a:gd name="f597" fmla="val 831942"/>
                <a:gd name="f598" fmla="val 628772"/>
                <a:gd name="f599" fmla="val 857661"/>
                <a:gd name="f600" fmla="val 626868"/>
                <a:gd name="f601" fmla="val 888332"/>
                <a:gd name="f602" fmla="val 624582"/>
                <a:gd name="f603" fmla="val 918621"/>
                <a:gd name="f604" fmla="val 619248"/>
                <a:gd name="f605" fmla="val 949102"/>
                <a:gd name="f606" fmla="val 614676"/>
                <a:gd name="f607" fmla="val 953104"/>
                <a:gd name="f608" fmla="val 614104"/>
                <a:gd name="f609" fmla="val 956722"/>
                <a:gd name="f610" fmla="val 610104"/>
                <a:gd name="f611" fmla="val 960342"/>
                <a:gd name="f612" fmla="val 607435"/>
                <a:gd name="f613" fmla="val 965867"/>
                <a:gd name="f614" fmla="val 603435"/>
                <a:gd name="f615" fmla="val 971011"/>
                <a:gd name="f616" fmla="val 597339"/>
                <a:gd name="f617" fmla="val 977109"/>
                <a:gd name="f618" fmla="val 595815"/>
                <a:gd name="f619" fmla="val 1008350"/>
                <a:gd name="f620" fmla="val 588385"/>
                <a:gd name="f621" fmla="val 1039783"/>
                <a:gd name="f622" fmla="val 582099"/>
                <a:gd name="f623" fmla="val 1071218"/>
                <a:gd name="f624" fmla="val 575240"/>
                <a:gd name="f625" fmla="val 1078266"/>
                <a:gd name="f626" fmla="val 573716"/>
                <a:gd name="f627" fmla="val 1085505"/>
                <a:gd name="f628" fmla="val 571812"/>
                <a:gd name="f629" fmla="val 1091983"/>
                <a:gd name="f630" fmla="val 568764"/>
                <a:gd name="f631" fmla="val 1098079"/>
                <a:gd name="f632" fmla="val 565906"/>
                <a:gd name="f633" fmla="val 1103223"/>
                <a:gd name="f634" fmla="val 560952"/>
                <a:gd name="f635" fmla="val 1109321"/>
                <a:gd name="f636" fmla="val 557904"/>
                <a:gd name="f637" fmla="val 1125892"/>
                <a:gd name="f638" fmla="val 549714"/>
                <a:gd name="f639" fmla="val 1142851"/>
                <a:gd name="f640" fmla="val 1162279"/>
                <a:gd name="f641" fmla="val 532949"/>
                <a:gd name="f642" fmla="val 1173138"/>
                <a:gd name="f643" fmla="val 550094"/>
                <a:gd name="f644" fmla="val 1187810"/>
                <a:gd name="f645" fmla="val 1206097"/>
                <a:gd name="f646" fmla="val 532187"/>
                <a:gd name="f647" fmla="val 523805"/>
                <a:gd name="f648" fmla="val 1246292"/>
                <a:gd name="f649" fmla="val 521137"/>
                <a:gd name="f650" fmla="val 1266867"/>
                <a:gd name="f651" fmla="val 518088"/>
                <a:gd name="f652" fmla="val 1304588"/>
                <a:gd name="f653" fmla="val 512564"/>
                <a:gd name="f654" fmla="val 1342499"/>
                <a:gd name="f655" fmla="val 509134"/>
                <a:gd name="f656" fmla="val 1380219"/>
                <a:gd name="f657" fmla="val 504182"/>
                <a:gd name="f658" fmla="val 1388221"/>
                <a:gd name="f659" fmla="val 503038"/>
                <a:gd name="f660" fmla="val 1397365"/>
                <a:gd name="f661" fmla="val 1403461"/>
                <a:gd name="f662" fmla="val 1445181"/>
                <a:gd name="f663" fmla="val 464175"/>
                <a:gd name="f664" fmla="val 1495858"/>
                <a:gd name="f665" fmla="val 455222"/>
                <a:gd name="f666" fmla="val 1544054"/>
                <a:gd name="f667" fmla="val 458268"/>
                <a:gd name="f668" fmla="val 1581965"/>
                <a:gd name="f669" fmla="val 460557"/>
                <a:gd name="f670" fmla="val 1619114"/>
                <a:gd name="f671" fmla="val 1656644"/>
                <a:gd name="f672" fmla="val 459032"/>
                <a:gd name="f673" fmla="val 1659502"/>
                <a:gd name="f674" fmla="val 458841"/>
                <a:gd name="f675" fmla="val 1663312"/>
                <a:gd name="f676" fmla="val 459223"/>
                <a:gd name="f677" fmla="val 1665406"/>
                <a:gd name="f678" fmla="val 460747"/>
                <a:gd name="f679" fmla="val 1678360"/>
                <a:gd name="f680" fmla="val 470843"/>
                <a:gd name="f681" fmla="val 1691887"/>
                <a:gd name="f682" fmla="val 471605"/>
                <a:gd name="f683" fmla="val 1708461"/>
                <a:gd name="f684" fmla="val 473318"/>
                <a:gd name="f685" fmla="val 1731894"/>
                <a:gd name="f686" fmla="val 475797"/>
                <a:gd name="f687" fmla="val 1753421"/>
                <a:gd name="f688" fmla="val 474081"/>
                <a:gd name="f689" fmla="val 1775140"/>
                <a:gd name="f690" fmla="val 469891"/>
                <a:gd name="f691" fmla="val 1790952"/>
                <a:gd name="f692" fmla="val 466843"/>
                <a:gd name="f693" fmla="val 1806953"/>
                <a:gd name="f694" fmla="val 1821051"/>
                <a:gd name="f695" fmla="val 452554"/>
                <a:gd name="f696" fmla="val 1840672"/>
                <a:gd name="f697" fmla="val 441314"/>
                <a:gd name="f698" fmla="val 1859535"/>
                <a:gd name="f699" fmla="val 436934"/>
                <a:gd name="f700" fmla="val 1878203"/>
                <a:gd name="f701" fmla="val 451792"/>
                <a:gd name="f702" fmla="val 1898396"/>
                <a:gd name="f703" fmla="val 1921257"/>
                <a:gd name="f704" fmla="val 462081"/>
                <a:gd name="f705" fmla="val 1943547"/>
                <a:gd name="f706" fmla="val 462651"/>
                <a:gd name="f707" fmla="val 1953262"/>
                <a:gd name="f708" fmla="val 1963550"/>
                <a:gd name="f709" fmla="val 462461"/>
                <a:gd name="f710" fmla="val 1972884"/>
                <a:gd name="f711" fmla="val 464937"/>
                <a:gd name="f712" fmla="val 1999935"/>
                <a:gd name="f713" fmla="val 471987"/>
                <a:gd name="f714" fmla="val 2026036"/>
                <a:gd name="f715" fmla="val 482655"/>
                <a:gd name="f716" fmla="val 2053469"/>
                <a:gd name="f717" fmla="val 487417"/>
                <a:gd name="f718" fmla="val 2068710"/>
                <a:gd name="f719" fmla="val 490084"/>
                <a:gd name="f720" fmla="val 2085664"/>
                <a:gd name="f721" fmla="val 485321"/>
                <a:gd name="f722" fmla="val 2101477"/>
                <a:gd name="f723" fmla="val 481893"/>
                <a:gd name="f724" fmla="val 2117479"/>
                <a:gd name="f725" fmla="val 478273"/>
                <a:gd name="f726" fmla="val 2133290"/>
                <a:gd name="f727" fmla="val 472749"/>
                <a:gd name="f728" fmla="val 2148722"/>
                <a:gd name="f729" fmla="val 467033"/>
                <a:gd name="f730" fmla="val 2159199"/>
                <a:gd name="f731" fmla="val 463223"/>
                <a:gd name="f732" fmla="val 2170629"/>
                <a:gd name="f733" fmla="val 459603"/>
                <a:gd name="f734" fmla="val 2179011"/>
                <a:gd name="f735" fmla="val 452744"/>
                <a:gd name="f736" fmla="val 437124"/>
                <a:gd name="f737" fmla="val 2217685"/>
                <a:gd name="f738" fmla="val 434455"/>
                <a:gd name="f739" fmla="val 2240165"/>
                <a:gd name="f740" fmla="val 442648"/>
                <a:gd name="f741" fmla="val 2243593"/>
                <a:gd name="f742" fmla="val 443982"/>
                <a:gd name="f743" fmla="val 2247594"/>
                <a:gd name="f744" fmla="val 2251404"/>
                <a:gd name="f745" fmla="val 444172"/>
                <a:gd name="f746" fmla="val 2312370"/>
                <a:gd name="f747" fmla="val 448172"/>
                <a:gd name="f748" fmla="val 2373330"/>
                <a:gd name="f749" fmla="val 2433912"/>
                <a:gd name="f750" fmla="val 456746"/>
                <a:gd name="f751" fmla="val 2458485"/>
                <a:gd name="f752" fmla="val 2482107"/>
                <a:gd name="f753" fmla="val 470081"/>
                <a:gd name="f754" fmla="val 2506302"/>
                <a:gd name="f755" fmla="val 476939"/>
                <a:gd name="f756" fmla="val 2511256"/>
                <a:gd name="f757" fmla="val 2516783"/>
                <a:gd name="f758" fmla="val 480369"/>
                <a:gd name="f759" fmla="val 2521735"/>
                <a:gd name="f760" fmla="val 479415"/>
                <a:gd name="f761" fmla="val 2575647"/>
                <a:gd name="f762" fmla="val 2626132"/>
                <a:gd name="f763" fmla="val 483797"/>
                <a:gd name="f764" fmla="val 2675854"/>
                <a:gd name="f765" fmla="val 502086"/>
                <a:gd name="f766" fmla="val 2680996"/>
                <a:gd name="f767" fmla="val 503992"/>
                <a:gd name="f768" fmla="val 2687282"/>
                <a:gd name="f769" fmla="val 503419"/>
                <a:gd name="f770" fmla="val 2692998"/>
                <a:gd name="f771" fmla="val 2709003"/>
                <a:gd name="f772" fmla="val 501706"/>
                <a:gd name="f773" fmla="val 2726337"/>
                <a:gd name="f774" fmla="val 495038"/>
                <a:gd name="f775" fmla="val 2740816"/>
                <a:gd name="f776" fmla="val 499037"/>
                <a:gd name="f777" fmla="val 2779297"/>
                <a:gd name="f778" fmla="val 510088"/>
                <a:gd name="f779" fmla="val 2817398"/>
                <a:gd name="f780" fmla="val 523423"/>
                <a:gd name="f781" fmla="val 2853596"/>
                <a:gd name="f782" fmla="val 540187"/>
                <a:gd name="f783" fmla="val 2890365"/>
                <a:gd name="f784" fmla="val 557142"/>
                <a:gd name="f785" fmla="val 2924464"/>
                <a:gd name="f786" fmla="val 571430"/>
                <a:gd name="f787" fmla="val 2966565"/>
                <a:gd name="f788" fmla="val 554286"/>
                <a:gd name="f789" fmla="val 2984472"/>
                <a:gd name="f790" fmla="val 547045"/>
                <a:gd name="f791" fmla="val 3008095"/>
                <a:gd name="f792" fmla="val 552190"/>
                <a:gd name="f793" fmla="val 3028671"/>
                <a:gd name="f794" fmla="val 554094"/>
                <a:gd name="f795" fmla="val 3043720"/>
                <a:gd name="f796" fmla="val 555618"/>
                <a:gd name="f797" fmla="val 3058198"/>
                <a:gd name="f798" fmla="val 564192"/>
                <a:gd name="f799" fmla="val 3073059"/>
                <a:gd name="f800" fmla="val 3112686"/>
                <a:gd name="f801" fmla="val 3147927"/>
                <a:gd name="f802" fmla="val 574288"/>
                <a:gd name="f803" fmla="val 3182219"/>
                <a:gd name="f804" fmla="val 594862"/>
                <a:gd name="f805" fmla="val 3195557"/>
                <a:gd name="f806" fmla="val 602863"/>
                <a:gd name="f807" fmla="val 3216322"/>
                <a:gd name="f808" fmla="val 597529"/>
                <a:gd name="f809" fmla="val 3233656"/>
                <a:gd name="f810" fmla="val 599625"/>
                <a:gd name="f811" fmla="val 3251947"/>
                <a:gd name="f812" fmla="val 602101"/>
                <a:gd name="f813" fmla="val 3270804"/>
                <a:gd name="f814" fmla="val 604387"/>
                <a:gd name="f815" fmla="val 3288332"/>
                <a:gd name="f816" fmla="val 609914"/>
                <a:gd name="f817" fmla="val 3333672"/>
                <a:gd name="f818" fmla="val 624392"/>
                <a:gd name="f819" fmla="val 3378441"/>
                <a:gd name="f820" fmla="val 640774"/>
                <a:gd name="f821" fmla="val 3423591"/>
                <a:gd name="f822" fmla="val 656015"/>
                <a:gd name="f823" fmla="val 3460738"/>
                <a:gd name="f824" fmla="val 668590"/>
                <a:gd name="f825" fmla="val 3497317"/>
                <a:gd name="f826" fmla="val 658683"/>
                <a:gd name="f827" fmla="val 3534084"/>
                <a:gd name="f828" fmla="val 653349"/>
                <a:gd name="f829" fmla="val 3557137"/>
                <a:gd name="f830" fmla="val 649919"/>
                <a:gd name="f831" fmla="val 3578662"/>
                <a:gd name="f832" fmla="val 641727"/>
                <a:gd name="f833" fmla="val 3604571"/>
                <a:gd name="f834" fmla="val 653918"/>
                <a:gd name="f835" fmla="val 3629338"/>
                <a:gd name="f836" fmla="val 665541"/>
                <a:gd name="f837" fmla="val 3660771"/>
                <a:gd name="f838" fmla="val 662873"/>
                <a:gd name="f839" fmla="val 3688586"/>
                <a:gd name="f840" fmla="val 669160"/>
                <a:gd name="f841" fmla="val 3712020"/>
                <a:gd name="f842" fmla="val 674494"/>
                <a:gd name="f843" fmla="val 3734687"/>
                <a:gd name="f844" fmla="val 683068"/>
                <a:gd name="f845" fmla="val 3757358"/>
                <a:gd name="f846" fmla="val 691450"/>
                <a:gd name="f847" fmla="val 3788221"/>
                <a:gd name="f848" fmla="val 702881"/>
                <a:gd name="f849" fmla="val 3818700"/>
                <a:gd name="f850" fmla="val 714881"/>
                <a:gd name="f851" fmla="val 3852421"/>
                <a:gd name="f852" fmla="val 709167"/>
                <a:gd name="f853" fmla="val 3890714"/>
                <a:gd name="f854" fmla="val 702689"/>
                <a:gd name="f855" fmla="val 3917001"/>
                <a:gd name="f856" fmla="val 727073"/>
                <a:gd name="f857" fmla="val 3947104"/>
                <a:gd name="f858" fmla="val 743267"/>
                <a:gd name="f859" fmla="val 3967869"/>
                <a:gd name="f860" fmla="val 754316"/>
                <a:gd name="f861" fmla="val 3990538"/>
                <a:gd name="f862" fmla="val 762509"/>
                <a:gd name="f863" fmla="val 4013208"/>
                <a:gd name="f864" fmla="val 769367"/>
                <a:gd name="f865" fmla="val 4043497"/>
                <a:gd name="f866" fmla="val 778321"/>
                <a:gd name="f867" fmla="val 4074740"/>
                <a:gd name="f868" fmla="val 783655"/>
                <a:gd name="f869" fmla="val 4105222"/>
                <a:gd name="f870" fmla="val 792418"/>
                <a:gd name="f871" fmla="val 4151325"/>
                <a:gd name="f872" fmla="val 805561"/>
                <a:gd name="f873" fmla="val 4198001"/>
                <a:gd name="f874" fmla="val 815850"/>
                <a:gd name="f875" fmla="val 4246006"/>
                <a:gd name="f876" fmla="val 808610"/>
                <a:gd name="f877" fmla="val 4268105"/>
                <a:gd name="f878" fmla="val 805372"/>
                <a:gd name="f879" fmla="val 4288682"/>
                <a:gd name="f880" fmla="val 4310779"/>
                <a:gd name="f881" fmla="val 810326"/>
                <a:gd name="f882" fmla="val 4346974"/>
                <a:gd name="f883" fmla="val 818136"/>
                <a:gd name="f884" fmla="val 4384123"/>
                <a:gd name="f885" fmla="val 819089"/>
                <a:gd name="f886" fmla="val 4413272"/>
                <a:gd name="f887" fmla="val 848235"/>
                <a:gd name="f888" fmla="val 4423558"/>
                <a:gd name="f889" fmla="val 858524"/>
                <a:gd name="f890" fmla="val 4442037"/>
                <a:gd name="f891" fmla="val 861190"/>
                <a:gd name="f892" fmla="val 4457087"/>
                <a:gd name="f893" fmla="val 866524"/>
                <a:gd name="f894" fmla="val 4474424"/>
                <a:gd name="f895" fmla="val 872812"/>
                <a:gd name="f896" fmla="val 4487186"/>
                <a:gd name="f897" fmla="val 869572"/>
                <a:gd name="f898" fmla="val 4496523"/>
                <a:gd name="f899" fmla="val 851284"/>
                <a:gd name="f900" fmla="val 4500713"/>
                <a:gd name="f901" fmla="val 843093"/>
                <a:gd name="f902" fmla="val 4512715"/>
                <a:gd name="f903" fmla="val 835091"/>
                <a:gd name="f904" fmla="val 4522050"/>
                <a:gd name="f905" fmla="val 833757"/>
                <a:gd name="f906" fmla="val 4550055"/>
                <a:gd name="f907" fmla="val 829757"/>
                <a:gd name="f908" fmla="val 4575773"/>
                <a:gd name="f909" fmla="val 835663"/>
                <a:gd name="f910" fmla="val 4602824"/>
                <a:gd name="f911" fmla="val 848618"/>
                <a:gd name="f912" fmla="val 4628161"/>
                <a:gd name="f913" fmla="val 860810"/>
                <a:gd name="f914" fmla="val 4659786"/>
                <a:gd name="f915" fmla="val 859476"/>
                <a:gd name="f916" fmla="val 4688553"/>
                <a:gd name="f917" fmla="val 864238"/>
                <a:gd name="f918" fmla="val 4708936"/>
                <a:gd name="f919" fmla="val 867668"/>
                <a:gd name="f920" fmla="val 4729321"/>
                <a:gd name="f921" fmla="val 4749895"/>
                <a:gd name="f922" fmla="val 4775424"/>
                <a:gd name="f923" fmla="val 4800761"/>
                <a:gd name="f924" fmla="val 868620"/>
                <a:gd name="f925" fmla="val 4826480"/>
                <a:gd name="f926" fmla="val 866334"/>
                <a:gd name="f927" fmla="val 4846482"/>
                <a:gd name="f928" fmla="val 864430"/>
                <a:gd name="f929" fmla="val 4866867"/>
                <a:gd name="f930" fmla="val 865192"/>
                <a:gd name="f931" fmla="val 4886870"/>
                <a:gd name="f932" fmla="val 862906"/>
                <a:gd name="f933" fmla="val 4903254"/>
                <a:gd name="f934" fmla="val 4919447"/>
                <a:gd name="f935" fmla="val 856810"/>
                <a:gd name="f936" fmla="val 4935639"/>
                <a:gd name="f937" fmla="val 853190"/>
                <a:gd name="f938" fmla="val 4941546"/>
                <a:gd name="f939" fmla="val 851856"/>
                <a:gd name="f940" fmla="val 4947452"/>
                <a:gd name="f941" fmla="val 846711"/>
                <a:gd name="f942" fmla="val 4952784"/>
                <a:gd name="f943" fmla="val 847473"/>
                <a:gd name="f944" fmla="val 5005745"/>
                <a:gd name="f945" fmla="val 855666"/>
                <a:gd name="f946" fmla="val 5043847"/>
                <a:gd name="f947" fmla="val 802896"/>
                <a:gd name="f948" fmla="val 5135672"/>
                <a:gd name="f949" fmla="val 785749"/>
                <a:gd name="f950" fmla="val 5181204"/>
                <a:gd name="f951" fmla="val 759461"/>
                <a:gd name="f952" fmla="val 5233781"/>
                <a:gd name="f953" fmla="val 767271"/>
                <a:gd name="f954" fmla="val 5265596"/>
                <a:gd name="f955" fmla="val 772033"/>
                <a:gd name="f956" fmla="val 5296267"/>
                <a:gd name="f957" fmla="val 783083"/>
                <a:gd name="f958" fmla="val 5327893"/>
                <a:gd name="f959" fmla="val 789752"/>
                <a:gd name="f960" fmla="val 5339132"/>
                <a:gd name="f961" fmla="val 792038"/>
                <a:gd name="f962" fmla="val 5351705"/>
                <a:gd name="f963" fmla="val 791656"/>
                <a:gd name="f964" fmla="val 5362946"/>
                <a:gd name="f965" fmla="val 789370"/>
                <a:gd name="f966" fmla="val 5417240"/>
                <a:gd name="f967" fmla="val 778891"/>
                <a:gd name="f968" fmla="val 5470771"/>
                <a:gd name="f969" fmla="val 777367"/>
                <a:gd name="f970" fmla="val 5524115"/>
                <a:gd name="f971" fmla="val 794514"/>
                <a:gd name="f972" fmla="val 5533257"/>
                <a:gd name="f973" fmla="val 797372"/>
                <a:gd name="f974" fmla="val 5542974"/>
                <a:gd name="f975" fmla="val 800038"/>
                <a:gd name="f976" fmla="val 5552500"/>
                <a:gd name="f977" fmla="val 5604697"/>
                <a:gd name="f978" fmla="val 5655944"/>
                <a:gd name="f979" fmla="val 796038"/>
                <a:gd name="f980" fmla="val 5705857"/>
                <a:gd name="f981" fmla="val 5722622"/>
                <a:gd name="f982" fmla="val 771080"/>
                <a:gd name="f983" fmla="val 5743006"/>
                <a:gd name="f984" fmla="val 775081"/>
                <a:gd name="f985" fmla="val 5761485"/>
                <a:gd name="f986" fmla="val 773557"/>
                <a:gd name="f987" fmla="val 5778629"/>
                <a:gd name="f988" fmla="val 772224"/>
                <a:gd name="f989" fmla="val 5796156"/>
                <a:gd name="f990" fmla="val 771653"/>
                <a:gd name="f991" fmla="val 5812731"/>
                <a:gd name="f992" fmla="val 5836925"/>
                <a:gd name="f993" fmla="val 760795"/>
                <a:gd name="f994" fmla="val 5859404"/>
                <a:gd name="f995" fmla="val 760033"/>
                <a:gd name="f996" fmla="val 5884361"/>
                <a:gd name="f997" fmla="val 765747"/>
                <a:gd name="f998" fmla="val 5908174"/>
                <a:gd name="f999" fmla="val 5933892"/>
                <a:gd name="f1000" fmla="val 768415"/>
                <a:gd name="f1001" fmla="val 5958660"/>
                <a:gd name="f1002" fmla="val 768605"/>
                <a:gd name="f1003" fmla="val 5986282"/>
                <a:gd name="f1004" fmla="val 768795"/>
                <a:gd name="f1005" fmla="val 6013906"/>
                <a:gd name="f1006" fmla="val 768984"/>
                <a:gd name="f1007" fmla="val 6041528"/>
                <a:gd name="f1008" fmla="val 768033"/>
                <a:gd name="f1009" fmla="val 6052579"/>
                <a:gd name="f1010" fmla="val 767653"/>
                <a:gd name="f1011" fmla="val 6065151"/>
                <a:gd name="f1012" fmla="val 6074297"/>
                <a:gd name="f1013" fmla="val 763081"/>
                <a:gd name="f1014" fmla="val 6103824"/>
                <a:gd name="f1015" fmla="val 773366"/>
                <a:gd name="f1016" fmla="val 6133353"/>
                <a:gd name="f1017" fmla="val 760985"/>
                <a:gd name="f1018" fmla="val 6162880"/>
                <a:gd name="f1019" fmla="val 766509"/>
                <a:gd name="f1020" fmla="val 6177360"/>
                <a:gd name="f1021" fmla="val 6193743"/>
                <a:gd name="f1022" fmla="val 761557"/>
                <a:gd name="f1023" fmla="val 6209364"/>
                <a:gd name="f1024" fmla="val 6234892"/>
                <a:gd name="f1025" fmla="val 6260419"/>
                <a:gd name="f1026" fmla="val 6285948"/>
                <a:gd name="f1027" fmla="val 759651"/>
                <a:gd name="f1028" fmla="val 6294330"/>
                <a:gd name="f1029" fmla="val 6302523"/>
                <a:gd name="f1030" fmla="val 758699"/>
                <a:gd name="f1031" fmla="val 6310905"/>
                <a:gd name="f1032" fmla="val 758316"/>
                <a:gd name="f1033" fmla="val 6318335"/>
                <a:gd name="f1034" fmla="val 757936"/>
                <a:gd name="f1035" fmla="val 6326145"/>
                <a:gd name="f1036" fmla="val 756222"/>
                <a:gd name="f1037" fmla="val 6333194"/>
                <a:gd name="f1038" fmla="val 757554"/>
                <a:gd name="f1039" fmla="val 6358723"/>
                <a:gd name="f1040" fmla="val 762318"/>
                <a:gd name="f1041" fmla="val 6383869"/>
                <a:gd name="f1042" fmla="val 770129"/>
                <a:gd name="f1043" fmla="val 6409586"/>
                <a:gd name="f1044" fmla="val 773177"/>
                <a:gd name="f1045" fmla="val 6431875"/>
                <a:gd name="f1046" fmla="val 775843"/>
                <a:gd name="f1047" fmla="val 6454928"/>
                <a:gd name="f1048" fmla="val 6477407"/>
                <a:gd name="f1049" fmla="val 774129"/>
                <a:gd name="f1050" fmla="val 6517032"/>
                <a:gd name="f1051" fmla="val 6556657"/>
                <a:gd name="f1052" fmla="val 6596283"/>
                <a:gd name="f1053" fmla="val 786703"/>
                <a:gd name="f1054" fmla="val 6604857"/>
                <a:gd name="f1055" fmla="val 787465"/>
                <a:gd name="f1056" fmla="val 6613809"/>
                <a:gd name="f1057" fmla="val 782701"/>
                <a:gd name="f1058" fmla="val 6622573"/>
                <a:gd name="f1059" fmla="val 782321"/>
                <a:gd name="f1060" fmla="val 6650006"/>
                <a:gd name="f1061" fmla="val 781369"/>
                <a:gd name="f1062" fmla="val 6677439"/>
                <a:gd name="f1063" fmla="val 781177"/>
                <a:gd name="f1064" fmla="val 6704872"/>
                <a:gd name="f1065" fmla="val 780607"/>
                <a:gd name="f1066" fmla="val 6720493"/>
                <a:gd name="f1067" fmla="val 780415"/>
                <a:gd name="f1068" fmla="val 6736305"/>
                <a:gd name="f1069" fmla="val 780987"/>
                <a:gd name="f1070" fmla="val 6751738"/>
                <a:gd name="f1071" fmla="val 779273"/>
                <a:gd name="f1072" fmla="val 6772120"/>
                <a:gd name="f1073" fmla="val 776987"/>
                <a:gd name="f1074" fmla="val 6790599"/>
                <a:gd name="f1075" fmla="val 6809650"/>
                <a:gd name="f1076" fmla="val 6816984"/>
                <a:gd name="f1077" fmla="val 794180"/>
                <a:gd name="f1078" fmla="val 6824819"/>
                <a:gd name="f1079" fmla="val 797942"/>
                <a:gd name="f1080" fmla="val 6832976"/>
                <a:gd name="f1081" fmla="val 800428"/>
                <a:gd name="f1082" fmla="+- 0 0 -90"/>
                <a:gd name="f1083" fmla="*/ f3 1 6857455"/>
                <a:gd name="f1084" fmla="*/ f4 1 874716"/>
                <a:gd name="f1085" fmla="val f5"/>
                <a:gd name="f1086" fmla="val f6"/>
                <a:gd name="f1087" fmla="val f7"/>
                <a:gd name="f1088" fmla="*/ f1082 f0 1"/>
                <a:gd name="f1089" fmla="+- f1087 0 f1085"/>
                <a:gd name="f1090" fmla="+- f1086 0 f1085"/>
                <a:gd name="f1091" fmla="*/ f1088 1 f2"/>
                <a:gd name="f1092" fmla="*/ f1090 1 6857455"/>
                <a:gd name="f1093" fmla="*/ f1089 1 874716"/>
                <a:gd name="f1094" fmla="*/ 6857455 f1090 1"/>
                <a:gd name="f1095" fmla="*/ 804643 f1089 1"/>
                <a:gd name="f1096" fmla="*/ 562246 f1089 1"/>
                <a:gd name="f1097" fmla="*/ 6829178 f1090 1"/>
                <a:gd name="f1098" fmla="*/ 551284 f1089 1"/>
                <a:gd name="f1099" fmla="*/ 6766024 f1090 1"/>
                <a:gd name="f1100" fmla="*/ 500372 f1089 1"/>
                <a:gd name="f1101" fmla="*/ 6734971 f1090 1"/>
                <a:gd name="f1102" fmla="*/ 500944 f1089 1"/>
                <a:gd name="f1103" fmla="*/ 6683915 f1090 1"/>
                <a:gd name="f1104" fmla="*/ 507040 f1089 1"/>
                <a:gd name="f1105" fmla="*/ 6628860 f1090 1"/>
                <a:gd name="f1106" fmla="*/ 495418 f1089 1"/>
                <a:gd name="f1107" fmla="*/ 6588662 f1090 1"/>
                <a:gd name="f1108" fmla="*/ 487227 f1089 1"/>
                <a:gd name="f1109" fmla="*/ 6476074 f1090 1"/>
                <a:gd name="f1110" fmla="*/ 511230 f1089 1"/>
                <a:gd name="f1111" fmla="*/ 6382345 f1090 1"/>
                <a:gd name="f1112" fmla="*/ 534853 f1089 1"/>
                <a:gd name="f1113" fmla="*/ 6369391 f1090 1"/>
                <a:gd name="f1114" fmla="*/ 531615 f1089 1"/>
                <a:gd name="f1115" fmla="*/ 6244799 f1090 1"/>
                <a:gd name="f1116" fmla="*/ 512182 f1089 1"/>
                <a:gd name="f1117" fmla="*/ 6190315 f1090 1"/>
                <a:gd name="f1118" fmla="*/ 485703 f1089 1"/>
                <a:gd name="f1119" fmla="*/ 6115446 f1090 1"/>
                <a:gd name="f1120" fmla="*/ 462270 f1089 1"/>
                <a:gd name="f1121" fmla="*/ 6032194 f1090 1"/>
                <a:gd name="f1122" fmla="*/ 434266 f1089 1"/>
                <a:gd name="f1123" fmla="*/ 5971042 f1090 1"/>
                <a:gd name="f1124" fmla="*/ 420738 f1089 1"/>
                <a:gd name="f1125" fmla="*/ 5880933 f1090 1"/>
                <a:gd name="f1126" fmla="*/ 430646 f1089 1"/>
                <a:gd name="f1127" fmla="*/ 5862452 f1090 1"/>
                <a:gd name="f1128" fmla="*/ 438648 f1089 1"/>
                <a:gd name="f1129" fmla="*/ 5685283 f1090 1"/>
                <a:gd name="f1130" fmla="*/ 498658 f1089 1"/>
                <a:gd name="f1131" fmla="*/ 5567169 f1090 1"/>
                <a:gd name="f1132" fmla="*/ 499420 f1089 1"/>
                <a:gd name="f1133" fmla="*/ 5527923 f1090 1"/>
                <a:gd name="f1134" fmla="*/ 490466 f1089 1"/>
                <a:gd name="f1135" fmla="*/ 5456292 f1090 1"/>
                <a:gd name="f1136" fmla="*/ 450650 f1089 1"/>
                <a:gd name="f1137" fmla="*/ 5424670 f1090 1"/>
                <a:gd name="f1138" fmla="*/ 444934 f1089 1"/>
                <a:gd name="f1139" fmla="*/ 5368662 f1090 1"/>
                <a:gd name="f1140" fmla="*/ 441124 f1089 1"/>
                <a:gd name="f1141" fmla="*/ 5247118 f1090 1"/>
                <a:gd name="f1142" fmla="*/ 5088617 f1090 1"/>
                <a:gd name="f1143" fmla="*/ 428742 f1089 1"/>
                <a:gd name="f1144" fmla="*/ 5025750 f1090 1"/>
                <a:gd name="f1145" fmla="*/ 433694 f1089 1"/>
                <a:gd name="f1146" fmla="*/ 4957930 f1090 1"/>
                <a:gd name="f1147" fmla="*/ 442268 f1089 1"/>
                <a:gd name="f1148" fmla="*/ 4938116 f1090 1"/>
                <a:gd name="f1149" fmla="*/ 441886 f1089 1"/>
                <a:gd name="f1150" fmla="*/ 4833910 f1090 1"/>
                <a:gd name="f1151" fmla="*/ 421693 f1089 1"/>
                <a:gd name="f1152" fmla="*/ 4810095 f1090 1"/>
                <a:gd name="f1153" fmla="*/ 408167 f1089 1"/>
                <a:gd name="f1154" fmla="*/ 4747991 f1090 1"/>
                <a:gd name="f1155" fmla="*/ 413691 f1089 1"/>
                <a:gd name="f1156" fmla="*/ 4692745 f1090 1"/>
                <a:gd name="f1157" fmla="*/ 435790 f1089 1"/>
                <a:gd name="f1158" fmla="*/ 4375933 f1090 1"/>
                <a:gd name="f1159" fmla="*/ 483417 f1089 1"/>
                <a:gd name="f1160" fmla="*/ 4185426 f1090 1"/>
                <a:gd name="f1161" fmla="*/ 484179 f1089 1"/>
                <a:gd name="f1162" fmla="*/ 4052072 f1090 1"/>
                <a:gd name="f1163" fmla="*/ 505134 f1089 1"/>
                <a:gd name="f1164" fmla="*/ 4029973 f1090 1"/>
                <a:gd name="f1165" fmla="*/ 527233 f1089 1"/>
                <a:gd name="f1166" fmla="*/ 3948626 f1090 1"/>
                <a:gd name="f1167" fmla="*/ 550666 f1089 1"/>
                <a:gd name="f1168" fmla="*/ 3871280 f1090 1"/>
                <a:gd name="f1169" fmla="*/ 502275 f1089 1"/>
                <a:gd name="f1170" fmla="*/ 3774312 f1090 1"/>
                <a:gd name="f1171" fmla="*/ 429122 f1089 1"/>
                <a:gd name="f1172" fmla="*/ 3721543 f1090 1"/>
                <a:gd name="f1173" fmla="*/ 428552 f1089 1"/>
                <a:gd name="f1174" fmla="*/ 3612763 f1090 1"/>
                <a:gd name="f1175" fmla="*/ 414263 f1089 1"/>
                <a:gd name="f1176" fmla="*/ 3537323 f1090 1"/>
                <a:gd name="f1177" fmla="*/ 389878 f1089 1"/>
                <a:gd name="f1178" fmla="*/ 3431593 f1090 1"/>
                <a:gd name="f1179" fmla="*/ 360921 f1089 1"/>
                <a:gd name="f1180" fmla="*/ 3392158 f1090 1"/>
                <a:gd name="f1181" fmla="*/ 345681 f1089 1"/>
                <a:gd name="f1182" fmla="*/ 3297856 f1090 1"/>
                <a:gd name="f1183" fmla="*/ 323010 f1089 1"/>
                <a:gd name="f1184" fmla="*/ 3219748 f1090 1"/>
                <a:gd name="f1185" fmla="*/ 308151 f1089 1"/>
                <a:gd name="f1186" fmla="*/ 3156692 f1090 1"/>
                <a:gd name="f1187" fmla="*/ 261668 f1089 1"/>
                <a:gd name="f1188" fmla="*/ 3136497 f1090 1"/>
                <a:gd name="f1189" fmla="*/ 237663 f1089 1"/>
                <a:gd name="f1190" fmla="*/ 3119733 f1090 1"/>
                <a:gd name="f1191" fmla="*/ 222233 f1089 1"/>
                <a:gd name="f1192" fmla="*/ 3045436 f1090 1"/>
                <a:gd name="f1193" fmla="*/ 131742 f1089 1"/>
                <a:gd name="f1194" fmla="*/ 3037054 f1090 1"/>
                <a:gd name="f1195" fmla="*/ 124121 f1089 1"/>
                <a:gd name="f1196" fmla="*/ 2936466 f1090 1"/>
                <a:gd name="f1197" fmla="*/ 82400 f1089 1"/>
                <a:gd name="f1198" fmla="*/ 2901031 f1090 1"/>
                <a:gd name="f1199" fmla="*/ 59731 f1089 1"/>
                <a:gd name="f1200" fmla="*/ 2828259 f1090 1"/>
                <a:gd name="f1201" fmla="*/ 3149 f1089 1"/>
                <a:gd name="f1202" fmla="*/ 2799492 f1090 1"/>
                <a:gd name="f1203" fmla="*/ 1245 f1089 1"/>
                <a:gd name="f1204" fmla="*/ 2693570 f1090 1"/>
                <a:gd name="f1205" fmla="*/ 35154 f1089 1"/>
                <a:gd name="f1206" fmla="*/ 2639847 f1090 1"/>
                <a:gd name="f1207" fmla="*/ 73448 f1089 1"/>
                <a:gd name="f1208" fmla="*/ 2621178 f1090 1"/>
                <a:gd name="f1209" fmla="*/ 88688 f1089 1"/>
                <a:gd name="f1210" fmla="*/ 2489348 f1090 1"/>
                <a:gd name="f1211" fmla="*/ 72304 f1089 1"/>
                <a:gd name="f1212" fmla="*/ 2452580 f1090 1"/>
                <a:gd name="f1213" fmla="*/ 68683 f1089 1"/>
                <a:gd name="f1214" fmla="*/ 2326464 f1090 1"/>
                <a:gd name="f1215" fmla="*/ 50395 f1089 1"/>
                <a:gd name="f1216" fmla="*/ 2300365 f1090 1"/>
                <a:gd name="f1217" fmla="*/ 54777 f1089 1"/>
                <a:gd name="f1218" fmla="*/ 2130434 f1090 1"/>
                <a:gd name="f1219" fmla="*/ 58397 f1089 1"/>
                <a:gd name="f1220" fmla="*/ 2118621 f1090 1"/>
                <a:gd name="f1221" fmla="*/ 47919 f1089 1"/>
                <a:gd name="f1222" fmla="*/ 2057659 f1090 1"/>
                <a:gd name="f1223" fmla="*/ 16866 f1089 1"/>
                <a:gd name="f1224" fmla="*/ 1976314 f1090 1"/>
                <a:gd name="f1225" fmla="*/ 8865 f1089 1"/>
                <a:gd name="f1226" fmla="*/ 1961454 f1090 1"/>
                <a:gd name="f1227" fmla="*/ 11724 f1089 1"/>
                <a:gd name="f1228" fmla="*/ 1906588 f1090 1"/>
                <a:gd name="f1229" fmla="*/ 30964 f1089 1"/>
                <a:gd name="f1230" fmla="*/ 1783330 f1090 1"/>
                <a:gd name="f1231" fmla="*/ 48871 f1089 1"/>
                <a:gd name="f1232" fmla="*/ 1759327 f1090 1"/>
                <a:gd name="f1233" fmla="*/ 55349 f1089 1"/>
                <a:gd name="f1234" fmla="*/ 1716082 f1090 1"/>
                <a:gd name="f1235" fmla="*/ 65445 f1089 1"/>
                <a:gd name="f1236" fmla="*/ 1598920 f1090 1"/>
                <a:gd name="f1237" fmla="*/ 72114 f1089 1"/>
                <a:gd name="f1238" fmla="*/ 1542150 f1090 1"/>
                <a:gd name="f1239" fmla="*/ 62207 f1089 1"/>
                <a:gd name="f1240" fmla="*/ 1516813 f1090 1"/>
                <a:gd name="f1241" fmla="*/ 62779 f1089 1"/>
                <a:gd name="f1242" fmla="*/ 1432228 f1090 1"/>
                <a:gd name="f1243" fmla="*/ 88116 f1089 1"/>
                <a:gd name="f1244" fmla="*/ 1224765 f1090 1"/>
                <a:gd name="f1245" fmla="*/ 71924 f1089 1"/>
                <a:gd name="f1246" fmla="*/ 1159231 f1090 1"/>
                <a:gd name="f1247" fmla="*/ 58207 f1089 1"/>
                <a:gd name="f1248" fmla="*/ 1124370 f1090 1"/>
                <a:gd name="f1249" fmla="*/ 56301 f1089 1"/>
                <a:gd name="f1250" fmla="*/ 1075600 f1090 1"/>
                <a:gd name="f1251" fmla="*/ 75542 f1089 1"/>
                <a:gd name="f1252" fmla="*/ 986633 f1090 1"/>
                <a:gd name="f1253" fmla="*/ 79162 f1089 1"/>
                <a:gd name="f1254" fmla="*/ 861089 f1090 1"/>
                <a:gd name="f1255" fmla="*/ 76304 f1089 1"/>
                <a:gd name="f1256" fmla="*/ 759168 f1090 1"/>
                <a:gd name="f1257" fmla="*/ 104689 f1089 1"/>
                <a:gd name="f1258" fmla="*/ 723735 f1090 1"/>
                <a:gd name="f1259" fmla="*/ 140696 f1089 1"/>
                <a:gd name="f1260" fmla="*/ 647532 f1090 1"/>
                <a:gd name="f1261" fmla="*/ 147934 f1089 1"/>
                <a:gd name="f1262" fmla="*/ 552659 f1090 1"/>
                <a:gd name="f1263" fmla="*/ 95926 f1089 1"/>
                <a:gd name="f1264" fmla="*/ 541800 f1090 1"/>
                <a:gd name="f1265" fmla="*/ 97640 f1089 1"/>
                <a:gd name="f1266" fmla="*/ 375107 f1090 1"/>
                <a:gd name="f1267" fmla="*/ 123169 f1089 1"/>
                <a:gd name="f1268" fmla="*/ 273567 f1090 1"/>
                <a:gd name="f1269" fmla="*/ 145458 f1089 1"/>
                <a:gd name="f1270" fmla="*/ 264043 f1090 1"/>
                <a:gd name="f1271" fmla="*/ 154792 f1089 1"/>
                <a:gd name="f1272" fmla="*/ 169360 f1090 1"/>
                <a:gd name="f1273" fmla="*/ 177273 f1089 1"/>
                <a:gd name="f1274" fmla="*/ 89347 f1090 1"/>
                <a:gd name="f1275" fmla="*/ 157460 f1089 1"/>
                <a:gd name="f1276" fmla="*/ 34291 f1090 1"/>
                <a:gd name="f1277" fmla="*/ 145268 f1089 1"/>
                <a:gd name="f1278" fmla="*/ 0 f1090 1"/>
                <a:gd name="f1279" fmla="*/ 142056 f1089 1"/>
                <a:gd name="f1280" fmla="*/ 849556 f1089 1"/>
                <a:gd name="f1281" fmla="*/ 60652 f1090 1"/>
                <a:gd name="f1282" fmla="*/ 844783 f1089 1"/>
                <a:gd name="f1283" fmla="*/ 119068 f1090 1"/>
                <a:gd name="f1284" fmla="*/ 827281 f1089 1"/>
                <a:gd name="f1285" fmla="*/ 171840 f1090 1"/>
                <a:gd name="f1286" fmla="*/ 804420 f1089 1"/>
                <a:gd name="f1287" fmla="*/ 274329 f1090 1"/>
                <a:gd name="f1288" fmla="*/ 794324 f1089 1"/>
                <a:gd name="f1289" fmla="*/ 306715 f1090 1"/>
                <a:gd name="f1290" fmla="*/ 788798 f1089 1"/>
                <a:gd name="f1291" fmla="*/ 393967 f1090 1"/>
                <a:gd name="f1292" fmla="*/ 765937 f1089 1"/>
                <a:gd name="f1293" fmla="*/ 493793 f1090 1"/>
                <a:gd name="f1294" fmla="*/ 725549 f1089 1"/>
                <a:gd name="f1295" fmla="*/ 546373 f1090 1"/>
                <a:gd name="f1296" fmla="*/ 740600 f1089 1"/>
                <a:gd name="f1297" fmla="*/ 730211 f1090 1"/>
                <a:gd name="f1298" fmla="*/ 698116 f1089 1"/>
                <a:gd name="f1299" fmla="*/ 784889 f1090 1"/>
                <a:gd name="f1300" fmla="*/ 676018 f1089 1"/>
                <a:gd name="f1301" fmla="*/ 800509 f1090 1"/>
                <a:gd name="f1302" fmla="*/ 661349 f1089 1"/>
                <a:gd name="f1303" fmla="*/ 857661 f1090 1"/>
                <a:gd name="f1304" fmla="*/ 626868 f1089 1"/>
                <a:gd name="f1305" fmla="*/ 949102 f1090 1"/>
                <a:gd name="f1306" fmla="*/ 614676 f1089 1"/>
                <a:gd name="f1307" fmla="*/ 960342 f1090 1"/>
                <a:gd name="f1308" fmla="*/ 607435 f1089 1"/>
                <a:gd name="f1309" fmla="*/ 977109 f1090 1"/>
                <a:gd name="f1310" fmla="*/ 595815 f1089 1"/>
                <a:gd name="f1311" fmla="*/ 1071218 f1090 1"/>
                <a:gd name="f1312" fmla="*/ 575240 f1089 1"/>
                <a:gd name="f1313" fmla="*/ 1091983 f1090 1"/>
                <a:gd name="f1314" fmla="*/ 568764 f1089 1"/>
                <a:gd name="f1315" fmla="*/ 1109321 f1090 1"/>
                <a:gd name="f1316" fmla="*/ 557904 f1089 1"/>
                <a:gd name="f1317" fmla="*/ 1162279 f1090 1"/>
                <a:gd name="f1318" fmla="*/ 532949 f1089 1"/>
                <a:gd name="f1319" fmla="*/ 1206097 f1090 1"/>
                <a:gd name="f1320" fmla="*/ 532187 f1089 1"/>
                <a:gd name="f1321" fmla="*/ 1266867 f1090 1"/>
                <a:gd name="f1322" fmla="*/ 518088 f1089 1"/>
                <a:gd name="f1323" fmla="*/ 1380219 f1090 1"/>
                <a:gd name="f1324" fmla="*/ 504182 f1089 1"/>
                <a:gd name="f1325" fmla="*/ 1403461 f1090 1"/>
                <a:gd name="f1326" fmla="*/ 496180 f1089 1"/>
                <a:gd name="f1327" fmla="*/ 1544054 f1090 1"/>
                <a:gd name="f1328" fmla="*/ 458268 f1089 1"/>
                <a:gd name="f1329" fmla="*/ 1656644 f1090 1"/>
                <a:gd name="f1330" fmla="*/ 459032 f1089 1"/>
                <a:gd name="f1331" fmla="*/ 1665406 f1090 1"/>
                <a:gd name="f1332" fmla="*/ 460747 f1089 1"/>
                <a:gd name="f1333" fmla="*/ 1708461 f1090 1"/>
                <a:gd name="f1334" fmla="*/ 473318 f1089 1"/>
                <a:gd name="f1335" fmla="*/ 1775140 f1090 1"/>
                <a:gd name="f1336" fmla="*/ 469891 f1089 1"/>
                <a:gd name="f1337" fmla="*/ 1821051 f1090 1"/>
                <a:gd name="f1338" fmla="*/ 452554 f1089 1"/>
                <a:gd name="f1339" fmla="*/ 1878203 f1090 1"/>
                <a:gd name="f1340" fmla="*/ 451792 f1089 1"/>
                <a:gd name="f1341" fmla="*/ 1943547 f1090 1"/>
                <a:gd name="f1342" fmla="*/ 462651 f1089 1"/>
                <a:gd name="f1343" fmla="*/ 1972884 f1090 1"/>
                <a:gd name="f1344" fmla="*/ 464937 f1089 1"/>
                <a:gd name="f1345" fmla="*/ 2053469 f1090 1"/>
                <a:gd name="f1346" fmla="*/ 487417 f1089 1"/>
                <a:gd name="f1347" fmla="*/ 2101477 f1090 1"/>
                <a:gd name="f1348" fmla="*/ 481893 f1089 1"/>
                <a:gd name="f1349" fmla="*/ 2148722 f1090 1"/>
                <a:gd name="f1350" fmla="*/ 467033 f1089 1"/>
                <a:gd name="f1351" fmla="*/ 2179011 f1090 1"/>
                <a:gd name="f1352" fmla="*/ 452744 f1089 1"/>
                <a:gd name="f1353" fmla="*/ 2240165 f1090 1"/>
                <a:gd name="f1354" fmla="*/ 442648 f1089 1"/>
                <a:gd name="f1355" fmla="*/ 2251404 f1090 1"/>
                <a:gd name="f1356" fmla="*/ 444172 f1089 1"/>
                <a:gd name="f1357" fmla="*/ 2433912 f1090 1"/>
                <a:gd name="f1358" fmla="*/ 456746 f1089 1"/>
                <a:gd name="f1359" fmla="*/ 2506302 f1090 1"/>
                <a:gd name="f1360" fmla="*/ 476939 f1089 1"/>
                <a:gd name="f1361" fmla="*/ 2521735 f1090 1"/>
                <a:gd name="f1362" fmla="*/ 479415 f1089 1"/>
                <a:gd name="f1363" fmla="*/ 2675854 f1090 1"/>
                <a:gd name="f1364" fmla="*/ 502086 f1089 1"/>
                <a:gd name="f1365" fmla="*/ 2692998 f1090 1"/>
                <a:gd name="f1366" fmla="*/ 503038 f1089 1"/>
                <a:gd name="f1367" fmla="*/ 2740816 f1090 1"/>
                <a:gd name="f1368" fmla="*/ 499037 f1089 1"/>
                <a:gd name="f1369" fmla="*/ 2853596 f1090 1"/>
                <a:gd name="f1370" fmla="*/ 540187 f1089 1"/>
                <a:gd name="f1371" fmla="*/ 2966565 f1090 1"/>
                <a:gd name="f1372" fmla="*/ 554286 f1089 1"/>
                <a:gd name="f1373" fmla="*/ 3028671 f1090 1"/>
                <a:gd name="f1374" fmla="*/ 554094 f1089 1"/>
                <a:gd name="f1375" fmla="*/ 3073059 f1090 1"/>
                <a:gd name="f1376" fmla="*/ 564192 f1089 1"/>
                <a:gd name="f1377" fmla="*/ 3182219 f1090 1"/>
                <a:gd name="f1378" fmla="*/ 594862 f1089 1"/>
                <a:gd name="f1379" fmla="*/ 3233656 f1090 1"/>
                <a:gd name="f1380" fmla="*/ 599625 f1089 1"/>
                <a:gd name="f1381" fmla="*/ 3288332 f1090 1"/>
                <a:gd name="f1382" fmla="*/ 609914 f1089 1"/>
                <a:gd name="f1383" fmla="*/ 3423591 f1090 1"/>
                <a:gd name="f1384" fmla="*/ 656015 f1089 1"/>
                <a:gd name="f1385" fmla="*/ 3534084 f1090 1"/>
                <a:gd name="f1386" fmla="*/ 653349 f1089 1"/>
                <a:gd name="f1387" fmla="*/ 3604571 f1090 1"/>
                <a:gd name="f1388" fmla="*/ 653918 f1089 1"/>
                <a:gd name="f1389" fmla="*/ 3688586 f1090 1"/>
                <a:gd name="f1390" fmla="*/ 669160 f1089 1"/>
                <a:gd name="f1391" fmla="*/ 3757358 f1090 1"/>
                <a:gd name="f1392" fmla="*/ 691450 f1089 1"/>
                <a:gd name="f1393" fmla="*/ 3852421 f1090 1"/>
                <a:gd name="f1394" fmla="*/ 709167 f1089 1"/>
                <a:gd name="f1395" fmla="*/ 3947104 f1090 1"/>
                <a:gd name="f1396" fmla="*/ 743267 f1089 1"/>
                <a:gd name="f1397" fmla="*/ 4013208 f1090 1"/>
                <a:gd name="f1398" fmla="*/ 769367 f1089 1"/>
                <a:gd name="f1399" fmla="*/ 4105222 f1090 1"/>
                <a:gd name="f1400" fmla="*/ 792418 f1089 1"/>
                <a:gd name="f1401" fmla="*/ 4246006 f1090 1"/>
                <a:gd name="f1402" fmla="*/ 808610 f1089 1"/>
                <a:gd name="f1403" fmla="*/ 4310779 f1090 1"/>
                <a:gd name="f1404" fmla="*/ 810326 f1089 1"/>
                <a:gd name="f1405" fmla="*/ 4413272 f1090 1"/>
                <a:gd name="f1406" fmla="*/ 848235 f1089 1"/>
                <a:gd name="f1407" fmla="*/ 4457087 f1090 1"/>
                <a:gd name="f1408" fmla="*/ 866524 f1089 1"/>
                <a:gd name="f1409" fmla="*/ 4496523 f1090 1"/>
                <a:gd name="f1410" fmla="*/ 851284 f1089 1"/>
                <a:gd name="f1411" fmla="*/ 4522050 f1090 1"/>
                <a:gd name="f1412" fmla="*/ 833757 f1089 1"/>
                <a:gd name="f1413" fmla="*/ 4602824 f1090 1"/>
                <a:gd name="f1414" fmla="*/ 848618 f1089 1"/>
                <a:gd name="f1415" fmla="*/ 4688553 f1090 1"/>
                <a:gd name="f1416" fmla="*/ 864238 f1089 1"/>
                <a:gd name="f1417" fmla="*/ 4749895 f1090 1"/>
                <a:gd name="f1418" fmla="*/ 874716 f1089 1"/>
                <a:gd name="f1419" fmla="*/ 4826480 f1090 1"/>
                <a:gd name="f1420" fmla="*/ 866334 f1089 1"/>
                <a:gd name="f1421" fmla="*/ 4886870 f1090 1"/>
                <a:gd name="f1422" fmla="*/ 862906 f1089 1"/>
                <a:gd name="f1423" fmla="*/ 4935639 f1090 1"/>
                <a:gd name="f1424" fmla="*/ 853190 f1089 1"/>
                <a:gd name="f1425" fmla="*/ 4952784 f1090 1"/>
                <a:gd name="f1426" fmla="*/ 847473 f1089 1"/>
                <a:gd name="f1427" fmla="*/ 802896 f1089 1"/>
                <a:gd name="f1428" fmla="*/ 5233781 f1090 1"/>
                <a:gd name="f1429" fmla="*/ 767271 f1089 1"/>
                <a:gd name="f1430" fmla="*/ 5327893 f1090 1"/>
                <a:gd name="f1431" fmla="*/ 789752 f1089 1"/>
                <a:gd name="f1432" fmla="*/ 5362946 f1090 1"/>
                <a:gd name="f1433" fmla="*/ 789370 f1089 1"/>
                <a:gd name="f1434" fmla="*/ 5524115 f1090 1"/>
                <a:gd name="f1435" fmla="*/ 794514 f1089 1"/>
                <a:gd name="f1436" fmla="*/ 5552500 f1090 1"/>
                <a:gd name="f1437" fmla="*/ 800038 f1089 1"/>
                <a:gd name="f1438" fmla="*/ 5705857 f1090 1"/>
                <a:gd name="f1439" fmla="*/ 777367 f1089 1"/>
                <a:gd name="f1440" fmla="*/ 5761485 f1090 1"/>
                <a:gd name="f1441" fmla="*/ 773557 f1089 1"/>
                <a:gd name="f1442" fmla="*/ 5812731 f1090 1"/>
                <a:gd name="f1443" fmla="*/ 5884361 f1090 1"/>
                <a:gd name="f1444" fmla="*/ 765747 f1089 1"/>
                <a:gd name="f1445" fmla="*/ 5958660 f1090 1"/>
                <a:gd name="f1446" fmla="*/ 768605 f1089 1"/>
                <a:gd name="f1447" fmla="*/ 6041528 f1090 1"/>
                <a:gd name="f1448" fmla="*/ 768033 f1089 1"/>
                <a:gd name="f1449" fmla="*/ 6074297 f1090 1"/>
                <a:gd name="f1450" fmla="*/ 763081 f1089 1"/>
                <a:gd name="f1451" fmla="*/ 6162880 f1090 1"/>
                <a:gd name="f1452" fmla="*/ 766509 f1089 1"/>
                <a:gd name="f1453" fmla="*/ 6209364 f1090 1"/>
                <a:gd name="f1454" fmla="*/ 760795 f1089 1"/>
                <a:gd name="f1455" fmla="*/ 6285948 f1090 1"/>
                <a:gd name="f1456" fmla="*/ 759651 f1089 1"/>
                <a:gd name="f1457" fmla="*/ 6310905 f1090 1"/>
                <a:gd name="f1458" fmla="*/ 758316 f1089 1"/>
                <a:gd name="f1459" fmla="*/ 6333194 f1090 1"/>
                <a:gd name="f1460" fmla="*/ 757554 f1089 1"/>
                <a:gd name="f1461" fmla="*/ 6409586 f1090 1"/>
                <a:gd name="f1462" fmla="*/ 773177 f1089 1"/>
                <a:gd name="f1463" fmla="*/ 6477407 f1090 1"/>
                <a:gd name="f1464" fmla="*/ 774129 f1089 1"/>
                <a:gd name="f1465" fmla="*/ 6596283 f1090 1"/>
                <a:gd name="f1466" fmla="*/ 786703 f1089 1"/>
                <a:gd name="f1467" fmla="*/ 6622573 f1090 1"/>
                <a:gd name="f1468" fmla="*/ 782321 f1089 1"/>
                <a:gd name="f1469" fmla="*/ 6704872 f1090 1"/>
                <a:gd name="f1470" fmla="*/ 780607 f1089 1"/>
                <a:gd name="f1471" fmla="*/ 6751738 f1090 1"/>
                <a:gd name="f1472" fmla="*/ 779273 f1089 1"/>
                <a:gd name="f1473" fmla="*/ 6809650 f1090 1"/>
                <a:gd name="f1474" fmla="*/ 788417 f1089 1"/>
                <a:gd name="f1475" fmla="*/ 6832976 f1090 1"/>
                <a:gd name="f1476" fmla="*/ 800428 f1089 1"/>
                <a:gd name="f1477" fmla="+- f1091 0 f1"/>
                <a:gd name="f1478" fmla="*/ f1094 1 6857455"/>
                <a:gd name="f1479" fmla="*/ f1095 1 874716"/>
                <a:gd name="f1480" fmla="*/ f1096 1 874716"/>
                <a:gd name="f1481" fmla="*/ f1097 1 6857455"/>
                <a:gd name="f1482" fmla="*/ f1098 1 874716"/>
                <a:gd name="f1483" fmla="*/ f1099 1 6857455"/>
                <a:gd name="f1484" fmla="*/ f1100 1 874716"/>
                <a:gd name="f1485" fmla="*/ f1101 1 6857455"/>
                <a:gd name="f1486" fmla="*/ f1102 1 874716"/>
                <a:gd name="f1487" fmla="*/ f1103 1 6857455"/>
                <a:gd name="f1488" fmla="*/ f1104 1 874716"/>
                <a:gd name="f1489" fmla="*/ f1105 1 6857455"/>
                <a:gd name="f1490" fmla="*/ f1106 1 874716"/>
                <a:gd name="f1491" fmla="*/ f1107 1 6857455"/>
                <a:gd name="f1492" fmla="*/ f1108 1 874716"/>
                <a:gd name="f1493" fmla="*/ f1109 1 6857455"/>
                <a:gd name="f1494" fmla="*/ f1110 1 874716"/>
                <a:gd name="f1495" fmla="*/ f1111 1 6857455"/>
                <a:gd name="f1496" fmla="*/ f1112 1 874716"/>
                <a:gd name="f1497" fmla="*/ f1113 1 6857455"/>
                <a:gd name="f1498" fmla="*/ f1114 1 874716"/>
                <a:gd name="f1499" fmla="*/ f1115 1 6857455"/>
                <a:gd name="f1500" fmla="*/ f1116 1 874716"/>
                <a:gd name="f1501" fmla="*/ f1117 1 6857455"/>
                <a:gd name="f1502" fmla="*/ f1118 1 874716"/>
                <a:gd name="f1503" fmla="*/ f1119 1 6857455"/>
                <a:gd name="f1504" fmla="*/ f1120 1 874716"/>
                <a:gd name="f1505" fmla="*/ f1121 1 6857455"/>
                <a:gd name="f1506" fmla="*/ f1122 1 874716"/>
                <a:gd name="f1507" fmla="*/ f1123 1 6857455"/>
                <a:gd name="f1508" fmla="*/ f1124 1 874716"/>
                <a:gd name="f1509" fmla="*/ f1125 1 6857455"/>
                <a:gd name="f1510" fmla="*/ f1126 1 874716"/>
                <a:gd name="f1511" fmla="*/ f1127 1 6857455"/>
                <a:gd name="f1512" fmla="*/ f1128 1 874716"/>
                <a:gd name="f1513" fmla="*/ f1129 1 6857455"/>
                <a:gd name="f1514" fmla="*/ f1130 1 874716"/>
                <a:gd name="f1515" fmla="*/ f1131 1 6857455"/>
                <a:gd name="f1516" fmla="*/ f1132 1 874716"/>
                <a:gd name="f1517" fmla="*/ f1133 1 6857455"/>
                <a:gd name="f1518" fmla="*/ f1134 1 874716"/>
                <a:gd name="f1519" fmla="*/ f1135 1 6857455"/>
                <a:gd name="f1520" fmla="*/ f1136 1 874716"/>
                <a:gd name="f1521" fmla="*/ f1137 1 6857455"/>
                <a:gd name="f1522" fmla="*/ f1138 1 874716"/>
                <a:gd name="f1523" fmla="*/ f1139 1 6857455"/>
                <a:gd name="f1524" fmla="*/ f1140 1 874716"/>
                <a:gd name="f1525" fmla="*/ f1141 1 6857455"/>
                <a:gd name="f1526" fmla="*/ f1142 1 6857455"/>
                <a:gd name="f1527" fmla="*/ f1143 1 874716"/>
                <a:gd name="f1528" fmla="*/ f1144 1 6857455"/>
                <a:gd name="f1529" fmla="*/ f1145 1 874716"/>
                <a:gd name="f1530" fmla="*/ f1146 1 6857455"/>
                <a:gd name="f1531" fmla="*/ f1147 1 874716"/>
                <a:gd name="f1532" fmla="*/ f1148 1 6857455"/>
                <a:gd name="f1533" fmla="*/ f1149 1 874716"/>
                <a:gd name="f1534" fmla="*/ f1150 1 6857455"/>
                <a:gd name="f1535" fmla="*/ f1151 1 874716"/>
                <a:gd name="f1536" fmla="*/ f1152 1 6857455"/>
                <a:gd name="f1537" fmla="*/ f1153 1 874716"/>
                <a:gd name="f1538" fmla="*/ f1154 1 6857455"/>
                <a:gd name="f1539" fmla="*/ f1155 1 874716"/>
                <a:gd name="f1540" fmla="*/ f1156 1 6857455"/>
                <a:gd name="f1541" fmla="*/ f1157 1 874716"/>
                <a:gd name="f1542" fmla="*/ f1158 1 6857455"/>
                <a:gd name="f1543" fmla="*/ f1159 1 874716"/>
                <a:gd name="f1544" fmla="*/ f1160 1 6857455"/>
                <a:gd name="f1545" fmla="*/ f1161 1 874716"/>
                <a:gd name="f1546" fmla="*/ f1162 1 6857455"/>
                <a:gd name="f1547" fmla="*/ f1163 1 874716"/>
                <a:gd name="f1548" fmla="*/ f1164 1 6857455"/>
                <a:gd name="f1549" fmla="*/ f1165 1 874716"/>
                <a:gd name="f1550" fmla="*/ f1166 1 6857455"/>
                <a:gd name="f1551" fmla="*/ f1167 1 874716"/>
                <a:gd name="f1552" fmla="*/ f1168 1 6857455"/>
                <a:gd name="f1553" fmla="*/ f1169 1 874716"/>
                <a:gd name="f1554" fmla="*/ f1170 1 6857455"/>
                <a:gd name="f1555" fmla="*/ f1171 1 874716"/>
                <a:gd name="f1556" fmla="*/ f1172 1 6857455"/>
                <a:gd name="f1557" fmla="*/ f1173 1 874716"/>
                <a:gd name="f1558" fmla="*/ f1174 1 6857455"/>
                <a:gd name="f1559" fmla="*/ f1175 1 874716"/>
                <a:gd name="f1560" fmla="*/ f1176 1 6857455"/>
                <a:gd name="f1561" fmla="*/ f1177 1 874716"/>
                <a:gd name="f1562" fmla="*/ f1178 1 6857455"/>
                <a:gd name="f1563" fmla="*/ f1179 1 874716"/>
                <a:gd name="f1564" fmla="*/ f1180 1 6857455"/>
                <a:gd name="f1565" fmla="*/ f1181 1 874716"/>
                <a:gd name="f1566" fmla="*/ f1182 1 6857455"/>
                <a:gd name="f1567" fmla="*/ f1183 1 874716"/>
                <a:gd name="f1568" fmla="*/ f1184 1 6857455"/>
                <a:gd name="f1569" fmla="*/ f1185 1 874716"/>
                <a:gd name="f1570" fmla="*/ f1186 1 6857455"/>
                <a:gd name="f1571" fmla="*/ f1187 1 874716"/>
                <a:gd name="f1572" fmla="*/ f1188 1 6857455"/>
                <a:gd name="f1573" fmla="*/ f1189 1 874716"/>
                <a:gd name="f1574" fmla="*/ f1190 1 6857455"/>
                <a:gd name="f1575" fmla="*/ f1191 1 874716"/>
                <a:gd name="f1576" fmla="*/ f1192 1 6857455"/>
                <a:gd name="f1577" fmla="*/ f1193 1 874716"/>
                <a:gd name="f1578" fmla="*/ f1194 1 6857455"/>
                <a:gd name="f1579" fmla="*/ f1195 1 874716"/>
                <a:gd name="f1580" fmla="*/ f1196 1 6857455"/>
                <a:gd name="f1581" fmla="*/ f1197 1 874716"/>
                <a:gd name="f1582" fmla="*/ f1198 1 6857455"/>
                <a:gd name="f1583" fmla="*/ f1199 1 874716"/>
                <a:gd name="f1584" fmla="*/ f1200 1 6857455"/>
                <a:gd name="f1585" fmla="*/ f1201 1 874716"/>
                <a:gd name="f1586" fmla="*/ f1202 1 6857455"/>
                <a:gd name="f1587" fmla="*/ f1203 1 874716"/>
                <a:gd name="f1588" fmla="*/ f1204 1 6857455"/>
                <a:gd name="f1589" fmla="*/ f1205 1 874716"/>
                <a:gd name="f1590" fmla="*/ f1206 1 6857455"/>
                <a:gd name="f1591" fmla="*/ f1207 1 874716"/>
                <a:gd name="f1592" fmla="*/ f1208 1 6857455"/>
                <a:gd name="f1593" fmla="*/ f1209 1 874716"/>
                <a:gd name="f1594" fmla="*/ f1210 1 6857455"/>
                <a:gd name="f1595" fmla="*/ f1211 1 874716"/>
                <a:gd name="f1596" fmla="*/ f1212 1 6857455"/>
                <a:gd name="f1597" fmla="*/ f1213 1 874716"/>
                <a:gd name="f1598" fmla="*/ f1214 1 6857455"/>
                <a:gd name="f1599" fmla="*/ f1215 1 874716"/>
                <a:gd name="f1600" fmla="*/ f1216 1 6857455"/>
                <a:gd name="f1601" fmla="*/ f1217 1 874716"/>
                <a:gd name="f1602" fmla="*/ f1218 1 6857455"/>
                <a:gd name="f1603" fmla="*/ f1219 1 874716"/>
                <a:gd name="f1604" fmla="*/ f1220 1 6857455"/>
                <a:gd name="f1605" fmla="*/ f1221 1 874716"/>
                <a:gd name="f1606" fmla="*/ f1222 1 6857455"/>
                <a:gd name="f1607" fmla="*/ f1223 1 874716"/>
                <a:gd name="f1608" fmla="*/ f1224 1 6857455"/>
                <a:gd name="f1609" fmla="*/ f1225 1 874716"/>
                <a:gd name="f1610" fmla="*/ f1226 1 6857455"/>
                <a:gd name="f1611" fmla="*/ f1227 1 874716"/>
                <a:gd name="f1612" fmla="*/ f1228 1 6857455"/>
                <a:gd name="f1613" fmla="*/ f1229 1 874716"/>
                <a:gd name="f1614" fmla="*/ f1230 1 6857455"/>
                <a:gd name="f1615" fmla="*/ f1231 1 874716"/>
                <a:gd name="f1616" fmla="*/ f1232 1 6857455"/>
                <a:gd name="f1617" fmla="*/ f1233 1 874716"/>
                <a:gd name="f1618" fmla="*/ f1234 1 6857455"/>
                <a:gd name="f1619" fmla="*/ f1235 1 874716"/>
                <a:gd name="f1620" fmla="*/ f1236 1 6857455"/>
                <a:gd name="f1621" fmla="*/ f1237 1 874716"/>
                <a:gd name="f1622" fmla="*/ f1238 1 6857455"/>
                <a:gd name="f1623" fmla="*/ f1239 1 874716"/>
                <a:gd name="f1624" fmla="*/ f1240 1 6857455"/>
                <a:gd name="f1625" fmla="*/ f1241 1 874716"/>
                <a:gd name="f1626" fmla="*/ f1242 1 6857455"/>
                <a:gd name="f1627" fmla="*/ f1243 1 874716"/>
                <a:gd name="f1628" fmla="*/ f1244 1 6857455"/>
                <a:gd name="f1629" fmla="*/ f1245 1 874716"/>
                <a:gd name="f1630" fmla="*/ f1246 1 6857455"/>
                <a:gd name="f1631" fmla="*/ f1247 1 874716"/>
                <a:gd name="f1632" fmla="*/ f1248 1 6857455"/>
                <a:gd name="f1633" fmla="*/ f1249 1 874716"/>
                <a:gd name="f1634" fmla="*/ f1250 1 6857455"/>
                <a:gd name="f1635" fmla="*/ f1251 1 874716"/>
                <a:gd name="f1636" fmla="*/ f1252 1 6857455"/>
                <a:gd name="f1637" fmla="*/ f1253 1 874716"/>
                <a:gd name="f1638" fmla="*/ f1254 1 6857455"/>
                <a:gd name="f1639" fmla="*/ f1255 1 874716"/>
                <a:gd name="f1640" fmla="*/ f1256 1 6857455"/>
                <a:gd name="f1641" fmla="*/ f1257 1 874716"/>
                <a:gd name="f1642" fmla="*/ f1258 1 6857455"/>
                <a:gd name="f1643" fmla="*/ f1259 1 874716"/>
                <a:gd name="f1644" fmla="*/ f1260 1 6857455"/>
                <a:gd name="f1645" fmla="*/ f1261 1 874716"/>
                <a:gd name="f1646" fmla="*/ f1262 1 6857455"/>
                <a:gd name="f1647" fmla="*/ f1263 1 874716"/>
                <a:gd name="f1648" fmla="*/ f1264 1 6857455"/>
                <a:gd name="f1649" fmla="*/ f1265 1 874716"/>
                <a:gd name="f1650" fmla="*/ f1266 1 6857455"/>
                <a:gd name="f1651" fmla="*/ f1267 1 874716"/>
                <a:gd name="f1652" fmla="*/ f1268 1 6857455"/>
                <a:gd name="f1653" fmla="*/ f1269 1 874716"/>
                <a:gd name="f1654" fmla="*/ f1270 1 6857455"/>
                <a:gd name="f1655" fmla="*/ f1271 1 874716"/>
                <a:gd name="f1656" fmla="*/ f1272 1 6857455"/>
                <a:gd name="f1657" fmla="*/ f1273 1 874716"/>
                <a:gd name="f1658" fmla="*/ f1274 1 6857455"/>
                <a:gd name="f1659" fmla="*/ f1275 1 874716"/>
                <a:gd name="f1660" fmla="*/ f1276 1 6857455"/>
                <a:gd name="f1661" fmla="*/ f1277 1 874716"/>
                <a:gd name="f1662" fmla="*/ f1278 1 6857455"/>
                <a:gd name="f1663" fmla="*/ f1279 1 874716"/>
                <a:gd name="f1664" fmla="*/ f1280 1 874716"/>
                <a:gd name="f1665" fmla="*/ f1281 1 6857455"/>
                <a:gd name="f1666" fmla="*/ f1282 1 874716"/>
                <a:gd name="f1667" fmla="*/ f1283 1 6857455"/>
                <a:gd name="f1668" fmla="*/ f1284 1 874716"/>
                <a:gd name="f1669" fmla="*/ f1285 1 6857455"/>
                <a:gd name="f1670" fmla="*/ f1286 1 874716"/>
                <a:gd name="f1671" fmla="*/ f1287 1 6857455"/>
                <a:gd name="f1672" fmla="*/ f1288 1 874716"/>
                <a:gd name="f1673" fmla="*/ f1289 1 6857455"/>
                <a:gd name="f1674" fmla="*/ f1290 1 874716"/>
                <a:gd name="f1675" fmla="*/ f1291 1 6857455"/>
                <a:gd name="f1676" fmla="*/ f1292 1 874716"/>
                <a:gd name="f1677" fmla="*/ f1293 1 6857455"/>
                <a:gd name="f1678" fmla="*/ f1294 1 874716"/>
                <a:gd name="f1679" fmla="*/ f1295 1 6857455"/>
                <a:gd name="f1680" fmla="*/ f1296 1 874716"/>
                <a:gd name="f1681" fmla="*/ f1297 1 6857455"/>
                <a:gd name="f1682" fmla="*/ f1298 1 874716"/>
                <a:gd name="f1683" fmla="*/ f1299 1 6857455"/>
                <a:gd name="f1684" fmla="*/ f1300 1 874716"/>
                <a:gd name="f1685" fmla="*/ f1301 1 6857455"/>
                <a:gd name="f1686" fmla="*/ f1302 1 874716"/>
                <a:gd name="f1687" fmla="*/ f1303 1 6857455"/>
                <a:gd name="f1688" fmla="*/ f1304 1 874716"/>
                <a:gd name="f1689" fmla="*/ f1305 1 6857455"/>
                <a:gd name="f1690" fmla="*/ f1306 1 874716"/>
                <a:gd name="f1691" fmla="*/ f1307 1 6857455"/>
                <a:gd name="f1692" fmla="*/ f1308 1 874716"/>
                <a:gd name="f1693" fmla="*/ f1309 1 6857455"/>
                <a:gd name="f1694" fmla="*/ f1310 1 874716"/>
                <a:gd name="f1695" fmla="*/ f1311 1 6857455"/>
                <a:gd name="f1696" fmla="*/ f1312 1 874716"/>
                <a:gd name="f1697" fmla="*/ f1313 1 6857455"/>
                <a:gd name="f1698" fmla="*/ f1314 1 874716"/>
                <a:gd name="f1699" fmla="*/ f1315 1 6857455"/>
                <a:gd name="f1700" fmla="*/ f1316 1 874716"/>
                <a:gd name="f1701" fmla="*/ f1317 1 6857455"/>
                <a:gd name="f1702" fmla="*/ f1318 1 874716"/>
                <a:gd name="f1703" fmla="*/ f1319 1 6857455"/>
                <a:gd name="f1704" fmla="*/ f1320 1 874716"/>
                <a:gd name="f1705" fmla="*/ f1321 1 6857455"/>
                <a:gd name="f1706" fmla="*/ f1322 1 874716"/>
                <a:gd name="f1707" fmla="*/ f1323 1 6857455"/>
                <a:gd name="f1708" fmla="*/ f1324 1 874716"/>
                <a:gd name="f1709" fmla="*/ f1325 1 6857455"/>
                <a:gd name="f1710" fmla="*/ f1326 1 874716"/>
                <a:gd name="f1711" fmla="*/ f1327 1 6857455"/>
                <a:gd name="f1712" fmla="*/ f1328 1 874716"/>
                <a:gd name="f1713" fmla="*/ f1329 1 6857455"/>
                <a:gd name="f1714" fmla="*/ f1330 1 874716"/>
                <a:gd name="f1715" fmla="*/ f1331 1 6857455"/>
                <a:gd name="f1716" fmla="*/ f1332 1 874716"/>
                <a:gd name="f1717" fmla="*/ f1333 1 6857455"/>
                <a:gd name="f1718" fmla="*/ f1334 1 874716"/>
                <a:gd name="f1719" fmla="*/ f1335 1 6857455"/>
                <a:gd name="f1720" fmla="*/ f1336 1 874716"/>
                <a:gd name="f1721" fmla="*/ f1337 1 6857455"/>
                <a:gd name="f1722" fmla="*/ f1338 1 874716"/>
                <a:gd name="f1723" fmla="*/ f1339 1 6857455"/>
                <a:gd name="f1724" fmla="*/ f1340 1 874716"/>
                <a:gd name="f1725" fmla="*/ f1341 1 6857455"/>
                <a:gd name="f1726" fmla="*/ f1342 1 874716"/>
                <a:gd name="f1727" fmla="*/ f1343 1 6857455"/>
                <a:gd name="f1728" fmla="*/ f1344 1 874716"/>
                <a:gd name="f1729" fmla="*/ f1345 1 6857455"/>
                <a:gd name="f1730" fmla="*/ f1346 1 874716"/>
                <a:gd name="f1731" fmla="*/ f1347 1 6857455"/>
                <a:gd name="f1732" fmla="*/ f1348 1 874716"/>
                <a:gd name="f1733" fmla="*/ f1349 1 6857455"/>
                <a:gd name="f1734" fmla="*/ f1350 1 874716"/>
                <a:gd name="f1735" fmla="*/ f1351 1 6857455"/>
                <a:gd name="f1736" fmla="*/ f1352 1 874716"/>
                <a:gd name="f1737" fmla="*/ f1353 1 6857455"/>
                <a:gd name="f1738" fmla="*/ f1354 1 874716"/>
                <a:gd name="f1739" fmla="*/ f1355 1 6857455"/>
                <a:gd name="f1740" fmla="*/ f1356 1 874716"/>
                <a:gd name="f1741" fmla="*/ f1357 1 6857455"/>
                <a:gd name="f1742" fmla="*/ f1358 1 874716"/>
                <a:gd name="f1743" fmla="*/ f1359 1 6857455"/>
                <a:gd name="f1744" fmla="*/ f1360 1 874716"/>
                <a:gd name="f1745" fmla="*/ f1361 1 6857455"/>
                <a:gd name="f1746" fmla="*/ f1362 1 874716"/>
                <a:gd name="f1747" fmla="*/ f1363 1 6857455"/>
                <a:gd name="f1748" fmla="*/ f1364 1 874716"/>
                <a:gd name="f1749" fmla="*/ f1365 1 6857455"/>
                <a:gd name="f1750" fmla="*/ f1366 1 874716"/>
                <a:gd name="f1751" fmla="*/ f1367 1 6857455"/>
                <a:gd name="f1752" fmla="*/ f1368 1 874716"/>
                <a:gd name="f1753" fmla="*/ f1369 1 6857455"/>
                <a:gd name="f1754" fmla="*/ f1370 1 874716"/>
                <a:gd name="f1755" fmla="*/ f1371 1 6857455"/>
                <a:gd name="f1756" fmla="*/ f1372 1 874716"/>
                <a:gd name="f1757" fmla="*/ f1373 1 6857455"/>
                <a:gd name="f1758" fmla="*/ f1374 1 874716"/>
                <a:gd name="f1759" fmla="*/ f1375 1 6857455"/>
                <a:gd name="f1760" fmla="*/ f1376 1 874716"/>
                <a:gd name="f1761" fmla="*/ f1377 1 6857455"/>
                <a:gd name="f1762" fmla="*/ f1378 1 874716"/>
                <a:gd name="f1763" fmla="*/ f1379 1 6857455"/>
                <a:gd name="f1764" fmla="*/ f1380 1 874716"/>
                <a:gd name="f1765" fmla="*/ f1381 1 6857455"/>
                <a:gd name="f1766" fmla="*/ f1382 1 874716"/>
                <a:gd name="f1767" fmla="*/ f1383 1 6857455"/>
                <a:gd name="f1768" fmla="*/ f1384 1 874716"/>
                <a:gd name="f1769" fmla="*/ f1385 1 6857455"/>
                <a:gd name="f1770" fmla="*/ f1386 1 874716"/>
                <a:gd name="f1771" fmla="*/ f1387 1 6857455"/>
                <a:gd name="f1772" fmla="*/ f1388 1 874716"/>
                <a:gd name="f1773" fmla="*/ f1389 1 6857455"/>
                <a:gd name="f1774" fmla="*/ f1390 1 874716"/>
                <a:gd name="f1775" fmla="*/ f1391 1 6857455"/>
                <a:gd name="f1776" fmla="*/ f1392 1 874716"/>
                <a:gd name="f1777" fmla="*/ f1393 1 6857455"/>
                <a:gd name="f1778" fmla="*/ f1394 1 874716"/>
                <a:gd name="f1779" fmla="*/ f1395 1 6857455"/>
                <a:gd name="f1780" fmla="*/ f1396 1 874716"/>
                <a:gd name="f1781" fmla="*/ f1397 1 6857455"/>
                <a:gd name="f1782" fmla="*/ f1398 1 874716"/>
                <a:gd name="f1783" fmla="*/ f1399 1 6857455"/>
                <a:gd name="f1784" fmla="*/ f1400 1 874716"/>
                <a:gd name="f1785" fmla="*/ f1401 1 6857455"/>
                <a:gd name="f1786" fmla="*/ f1402 1 874716"/>
                <a:gd name="f1787" fmla="*/ f1403 1 6857455"/>
                <a:gd name="f1788" fmla="*/ f1404 1 874716"/>
                <a:gd name="f1789" fmla="*/ f1405 1 6857455"/>
                <a:gd name="f1790" fmla="*/ f1406 1 874716"/>
                <a:gd name="f1791" fmla="*/ f1407 1 6857455"/>
                <a:gd name="f1792" fmla="*/ f1408 1 874716"/>
                <a:gd name="f1793" fmla="*/ f1409 1 6857455"/>
                <a:gd name="f1794" fmla="*/ f1410 1 874716"/>
                <a:gd name="f1795" fmla="*/ f1411 1 6857455"/>
                <a:gd name="f1796" fmla="*/ f1412 1 874716"/>
                <a:gd name="f1797" fmla="*/ f1413 1 6857455"/>
                <a:gd name="f1798" fmla="*/ f1414 1 874716"/>
                <a:gd name="f1799" fmla="*/ f1415 1 6857455"/>
                <a:gd name="f1800" fmla="*/ f1416 1 874716"/>
                <a:gd name="f1801" fmla="*/ f1417 1 6857455"/>
                <a:gd name="f1802" fmla="*/ f1418 1 874716"/>
                <a:gd name="f1803" fmla="*/ f1419 1 6857455"/>
                <a:gd name="f1804" fmla="*/ f1420 1 874716"/>
                <a:gd name="f1805" fmla="*/ f1421 1 6857455"/>
                <a:gd name="f1806" fmla="*/ f1422 1 874716"/>
                <a:gd name="f1807" fmla="*/ f1423 1 6857455"/>
                <a:gd name="f1808" fmla="*/ f1424 1 874716"/>
                <a:gd name="f1809" fmla="*/ f1425 1 6857455"/>
                <a:gd name="f1810" fmla="*/ f1426 1 874716"/>
                <a:gd name="f1811" fmla="*/ f1427 1 874716"/>
                <a:gd name="f1812" fmla="*/ f1428 1 6857455"/>
                <a:gd name="f1813" fmla="*/ f1429 1 874716"/>
                <a:gd name="f1814" fmla="*/ f1430 1 6857455"/>
                <a:gd name="f1815" fmla="*/ f1431 1 874716"/>
                <a:gd name="f1816" fmla="*/ f1432 1 6857455"/>
                <a:gd name="f1817" fmla="*/ f1433 1 874716"/>
                <a:gd name="f1818" fmla="*/ f1434 1 6857455"/>
                <a:gd name="f1819" fmla="*/ f1435 1 874716"/>
                <a:gd name="f1820" fmla="*/ f1436 1 6857455"/>
                <a:gd name="f1821" fmla="*/ f1437 1 874716"/>
                <a:gd name="f1822" fmla="*/ f1438 1 6857455"/>
                <a:gd name="f1823" fmla="*/ f1439 1 874716"/>
                <a:gd name="f1824" fmla="*/ f1440 1 6857455"/>
                <a:gd name="f1825" fmla="*/ f1441 1 874716"/>
                <a:gd name="f1826" fmla="*/ f1442 1 6857455"/>
                <a:gd name="f1827" fmla="*/ f1443 1 6857455"/>
                <a:gd name="f1828" fmla="*/ f1444 1 874716"/>
                <a:gd name="f1829" fmla="*/ f1445 1 6857455"/>
                <a:gd name="f1830" fmla="*/ f1446 1 874716"/>
                <a:gd name="f1831" fmla="*/ f1447 1 6857455"/>
                <a:gd name="f1832" fmla="*/ f1448 1 874716"/>
                <a:gd name="f1833" fmla="*/ f1449 1 6857455"/>
                <a:gd name="f1834" fmla="*/ f1450 1 874716"/>
                <a:gd name="f1835" fmla="*/ f1451 1 6857455"/>
                <a:gd name="f1836" fmla="*/ f1452 1 874716"/>
                <a:gd name="f1837" fmla="*/ f1453 1 6857455"/>
                <a:gd name="f1838" fmla="*/ f1454 1 874716"/>
                <a:gd name="f1839" fmla="*/ f1455 1 6857455"/>
                <a:gd name="f1840" fmla="*/ f1456 1 874716"/>
                <a:gd name="f1841" fmla="*/ f1457 1 6857455"/>
                <a:gd name="f1842" fmla="*/ f1458 1 874716"/>
                <a:gd name="f1843" fmla="*/ f1459 1 6857455"/>
                <a:gd name="f1844" fmla="*/ f1460 1 874716"/>
                <a:gd name="f1845" fmla="*/ f1461 1 6857455"/>
                <a:gd name="f1846" fmla="*/ f1462 1 874716"/>
                <a:gd name="f1847" fmla="*/ f1463 1 6857455"/>
                <a:gd name="f1848" fmla="*/ f1464 1 874716"/>
                <a:gd name="f1849" fmla="*/ f1465 1 6857455"/>
                <a:gd name="f1850" fmla="*/ f1466 1 874716"/>
                <a:gd name="f1851" fmla="*/ f1467 1 6857455"/>
                <a:gd name="f1852" fmla="*/ f1468 1 874716"/>
                <a:gd name="f1853" fmla="*/ f1469 1 6857455"/>
                <a:gd name="f1854" fmla="*/ f1470 1 874716"/>
                <a:gd name="f1855" fmla="*/ f1471 1 6857455"/>
                <a:gd name="f1856" fmla="*/ f1472 1 874716"/>
                <a:gd name="f1857" fmla="*/ f1473 1 6857455"/>
                <a:gd name="f1858" fmla="*/ f1474 1 874716"/>
                <a:gd name="f1859" fmla="*/ f1475 1 6857455"/>
                <a:gd name="f1860" fmla="*/ f1476 1 874716"/>
                <a:gd name="f1861" fmla="*/ f1085 1 f1092"/>
                <a:gd name="f1862" fmla="*/ f1086 1 f1092"/>
                <a:gd name="f1863" fmla="*/ f1085 1 f1093"/>
                <a:gd name="f1864" fmla="*/ f1087 1 f1093"/>
                <a:gd name="f1865" fmla="*/ f1478 1 f1092"/>
                <a:gd name="f1866" fmla="*/ f1479 1 f1093"/>
                <a:gd name="f1867" fmla="*/ f1480 1 f1093"/>
                <a:gd name="f1868" fmla="*/ f1481 1 f1092"/>
                <a:gd name="f1869" fmla="*/ f1482 1 f1093"/>
                <a:gd name="f1870" fmla="*/ f1483 1 f1092"/>
                <a:gd name="f1871" fmla="*/ f1484 1 f1093"/>
                <a:gd name="f1872" fmla="*/ f1485 1 f1092"/>
                <a:gd name="f1873" fmla="*/ f1486 1 f1093"/>
                <a:gd name="f1874" fmla="*/ f1487 1 f1092"/>
                <a:gd name="f1875" fmla="*/ f1488 1 f1093"/>
                <a:gd name="f1876" fmla="*/ f1489 1 f1092"/>
                <a:gd name="f1877" fmla="*/ f1490 1 f1093"/>
                <a:gd name="f1878" fmla="*/ f1491 1 f1092"/>
                <a:gd name="f1879" fmla="*/ f1492 1 f1093"/>
                <a:gd name="f1880" fmla="*/ f1493 1 f1092"/>
                <a:gd name="f1881" fmla="*/ f1494 1 f1093"/>
                <a:gd name="f1882" fmla="*/ f1495 1 f1092"/>
                <a:gd name="f1883" fmla="*/ f1496 1 f1093"/>
                <a:gd name="f1884" fmla="*/ f1497 1 f1092"/>
                <a:gd name="f1885" fmla="*/ f1498 1 f1093"/>
                <a:gd name="f1886" fmla="*/ f1499 1 f1092"/>
                <a:gd name="f1887" fmla="*/ f1500 1 f1093"/>
                <a:gd name="f1888" fmla="*/ f1501 1 f1092"/>
                <a:gd name="f1889" fmla="*/ f1502 1 f1093"/>
                <a:gd name="f1890" fmla="*/ f1503 1 f1092"/>
                <a:gd name="f1891" fmla="*/ f1504 1 f1093"/>
                <a:gd name="f1892" fmla="*/ f1505 1 f1092"/>
                <a:gd name="f1893" fmla="*/ f1506 1 f1093"/>
                <a:gd name="f1894" fmla="*/ f1507 1 f1092"/>
                <a:gd name="f1895" fmla="*/ f1508 1 f1093"/>
                <a:gd name="f1896" fmla="*/ f1509 1 f1092"/>
                <a:gd name="f1897" fmla="*/ f1510 1 f1093"/>
                <a:gd name="f1898" fmla="*/ f1511 1 f1092"/>
                <a:gd name="f1899" fmla="*/ f1512 1 f1093"/>
                <a:gd name="f1900" fmla="*/ f1513 1 f1092"/>
                <a:gd name="f1901" fmla="*/ f1514 1 f1093"/>
                <a:gd name="f1902" fmla="*/ f1515 1 f1092"/>
                <a:gd name="f1903" fmla="*/ f1516 1 f1093"/>
                <a:gd name="f1904" fmla="*/ f1517 1 f1092"/>
                <a:gd name="f1905" fmla="*/ f1518 1 f1093"/>
                <a:gd name="f1906" fmla="*/ f1519 1 f1092"/>
                <a:gd name="f1907" fmla="*/ f1520 1 f1093"/>
                <a:gd name="f1908" fmla="*/ f1521 1 f1092"/>
                <a:gd name="f1909" fmla="*/ f1522 1 f1093"/>
                <a:gd name="f1910" fmla="*/ f1523 1 f1092"/>
                <a:gd name="f1911" fmla="*/ f1524 1 f1093"/>
                <a:gd name="f1912" fmla="*/ f1525 1 f1092"/>
                <a:gd name="f1913" fmla="*/ f1526 1 f1092"/>
                <a:gd name="f1914" fmla="*/ f1527 1 f1093"/>
                <a:gd name="f1915" fmla="*/ f1528 1 f1092"/>
                <a:gd name="f1916" fmla="*/ f1529 1 f1093"/>
                <a:gd name="f1917" fmla="*/ f1530 1 f1092"/>
                <a:gd name="f1918" fmla="*/ f1531 1 f1093"/>
                <a:gd name="f1919" fmla="*/ f1532 1 f1092"/>
                <a:gd name="f1920" fmla="*/ f1533 1 f1093"/>
                <a:gd name="f1921" fmla="*/ f1534 1 f1092"/>
                <a:gd name="f1922" fmla="*/ f1535 1 f1093"/>
                <a:gd name="f1923" fmla="*/ f1536 1 f1092"/>
                <a:gd name="f1924" fmla="*/ f1537 1 f1093"/>
                <a:gd name="f1925" fmla="*/ f1538 1 f1092"/>
                <a:gd name="f1926" fmla="*/ f1539 1 f1093"/>
                <a:gd name="f1927" fmla="*/ f1540 1 f1092"/>
                <a:gd name="f1928" fmla="*/ f1541 1 f1093"/>
                <a:gd name="f1929" fmla="*/ f1542 1 f1092"/>
                <a:gd name="f1930" fmla="*/ f1543 1 f1093"/>
                <a:gd name="f1931" fmla="*/ f1544 1 f1092"/>
                <a:gd name="f1932" fmla="*/ f1545 1 f1093"/>
                <a:gd name="f1933" fmla="*/ f1546 1 f1092"/>
                <a:gd name="f1934" fmla="*/ f1547 1 f1093"/>
                <a:gd name="f1935" fmla="*/ f1548 1 f1092"/>
                <a:gd name="f1936" fmla="*/ f1549 1 f1093"/>
                <a:gd name="f1937" fmla="*/ f1550 1 f1092"/>
                <a:gd name="f1938" fmla="*/ f1551 1 f1093"/>
                <a:gd name="f1939" fmla="*/ f1552 1 f1092"/>
                <a:gd name="f1940" fmla="*/ f1553 1 f1093"/>
                <a:gd name="f1941" fmla="*/ f1554 1 f1092"/>
                <a:gd name="f1942" fmla="*/ f1555 1 f1093"/>
                <a:gd name="f1943" fmla="*/ f1556 1 f1092"/>
                <a:gd name="f1944" fmla="*/ f1557 1 f1093"/>
                <a:gd name="f1945" fmla="*/ f1558 1 f1092"/>
                <a:gd name="f1946" fmla="*/ f1559 1 f1093"/>
                <a:gd name="f1947" fmla="*/ f1560 1 f1092"/>
                <a:gd name="f1948" fmla="*/ f1561 1 f1093"/>
                <a:gd name="f1949" fmla="*/ f1562 1 f1092"/>
                <a:gd name="f1950" fmla="*/ f1563 1 f1093"/>
                <a:gd name="f1951" fmla="*/ f1564 1 f1092"/>
                <a:gd name="f1952" fmla="*/ f1565 1 f1093"/>
                <a:gd name="f1953" fmla="*/ f1566 1 f1092"/>
                <a:gd name="f1954" fmla="*/ f1567 1 f1093"/>
                <a:gd name="f1955" fmla="*/ f1568 1 f1092"/>
                <a:gd name="f1956" fmla="*/ f1569 1 f1093"/>
                <a:gd name="f1957" fmla="*/ f1570 1 f1092"/>
                <a:gd name="f1958" fmla="*/ f1571 1 f1093"/>
                <a:gd name="f1959" fmla="*/ f1572 1 f1092"/>
                <a:gd name="f1960" fmla="*/ f1573 1 f1093"/>
                <a:gd name="f1961" fmla="*/ f1574 1 f1092"/>
                <a:gd name="f1962" fmla="*/ f1575 1 f1093"/>
                <a:gd name="f1963" fmla="*/ f1576 1 f1092"/>
                <a:gd name="f1964" fmla="*/ f1577 1 f1093"/>
                <a:gd name="f1965" fmla="*/ f1578 1 f1092"/>
                <a:gd name="f1966" fmla="*/ f1579 1 f1093"/>
                <a:gd name="f1967" fmla="*/ f1580 1 f1092"/>
                <a:gd name="f1968" fmla="*/ f1581 1 f1093"/>
                <a:gd name="f1969" fmla="*/ f1582 1 f1092"/>
                <a:gd name="f1970" fmla="*/ f1583 1 f1093"/>
                <a:gd name="f1971" fmla="*/ f1584 1 f1092"/>
                <a:gd name="f1972" fmla="*/ f1585 1 f1093"/>
                <a:gd name="f1973" fmla="*/ f1586 1 f1092"/>
                <a:gd name="f1974" fmla="*/ f1587 1 f1093"/>
                <a:gd name="f1975" fmla="*/ f1588 1 f1092"/>
                <a:gd name="f1976" fmla="*/ f1589 1 f1093"/>
                <a:gd name="f1977" fmla="*/ f1590 1 f1092"/>
                <a:gd name="f1978" fmla="*/ f1591 1 f1093"/>
                <a:gd name="f1979" fmla="*/ f1592 1 f1092"/>
                <a:gd name="f1980" fmla="*/ f1593 1 f1093"/>
                <a:gd name="f1981" fmla="*/ f1594 1 f1092"/>
                <a:gd name="f1982" fmla="*/ f1595 1 f1093"/>
                <a:gd name="f1983" fmla="*/ f1596 1 f1092"/>
                <a:gd name="f1984" fmla="*/ f1597 1 f1093"/>
                <a:gd name="f1985" fmla="*/ f1598 1 f1092"/>
                <a:gd name="f1986" fmla="*/ f1599 1 f1093"/>
                <a:gd name="f1987" fmla="*/ f1600 1 f1092"/>
                <a:gd name="f1988" fmla="*/ f1601 1 f1093"/>
                <a:gd name="f1989" fmla="*/ f1602 1 f1092"/>
                <a:gd name="f1990" fmla="*/ f1603 1 f1093"/>
                <a:gd name="f1991" fmla="*/ f1604 1 f1092"/>
                <a:gd name="f1992" fmla="*/ f1605 1 f1093"/>
                <a:gd name="f1993" fmla="*/ f1606 1 f1092"/>
                <a:gd name="f1994" fmla="*/ f1607 1 f1093"/>
                <a:gd name="f1995" fmla="*/ f1608 1 f1092"/>
                <a:gd name="f1996" fmla="*/ f1609 1 f1093"/>
                <a:gd name="f1997" fmla="*/ f1610 1 f1092"/>
                <a:gd name="f1998" fmla="*/ f1611 1 f1093"/>
                <a:gd name="f1999" fmla="*/ f1612 1 f1092"/>
                <a:gd name="f2000" fmla="*/ f1613 1 f1093"/>
                <a:gd name="f2001" fmla="*/ f1614 1 f1092"/>
                <a:gd name="f2002" fmla="*/ f1615 1 f1093"/>
                <a:gd name="f2003" fmla="*/ f1616 1 f1092"/>
                <a:gd name="f2004" fmla="*/ f1617 1 f1093"/>
                <a:gd name="f2005" fmla="*/ f1618 1 f1092"/>
                <a:gd name="f2006" fmla="*/ f1619 1 f1093"/>
                <a:gd name="f2007" fmla="*/ f1620 1 f1092"/>
                <a:gd name="f2008" fmla="*/ f1621 1 f1093"/>
                <a:gd name="f2009" fmla="*/ f1622 1 f1092"/>
                <a:gd name="f2010" fmla="*/ f1623 1 f1093"/>
                <a:gd name="f2011" fmla="*/ f1624 1 f1092"/>
                <a:gd name="f2012" fmla="*/ f1625 1 f1093"/>
                <a:gd name="f2013" fmla="*/ f1626 1 f1092"/>
                <a:gd name="f2014" fmla="*/ f1627 1 f1093"/>
                <a:gd name="f2015" fmla="*/ f1628 1 f1092"/>
                <a:gd name="f2016" fmla="*/ f1629 1 f1093"/>
                <a:gd name="f2017" fmla="*/ f1630 1 f1092"/>
                <a:gd name="f2018" fmla="*/ f1631 1 f1093"/>
                <a:gd name="f2019" fmla="*/ f1632 1 f1092"/>
                <a:gd name="f2020" fmla="*/ f1633 1 f1093"/>
                <a:gd name="f2021" fmla="*/ f1634 1 f1092"/>
                <a:gd name="f2022" fmla="*/ f1635 1 f1093"/>
                <a:gd name="f2023" fmla="*/ f1636 1 f1092"/>
                <a:gd name="f2024" fmla="*/ f1637 1 f1093"/>
                <a:gd name="f2025" fmla="*/ f1638 1 f1092"/>
                <a:gd name="f2026" fmla="*/ f1639 1 f1093"/>
                <a:gd name="f2027" fmla="*/ f1640 1 f1092"/>
                <a:gd name="f2028" fmla="*/ f1641 1 f1093"/>
                <a:gd name="f2029" fmla="*/ f1642 1 f1092"/>
                <a:gd name="f2030" fmla="*/ f1643 1 f1093"/>
                <a:gd name="f2031" fmla="*/ f1644 1 f1092"/>
                <a:gd name="f2032" fmla="*/ f1645 1 f1093"/>
                <a:gd name="f2033" fmla="*/ f1646 1 f1092"/>
                <a:gd name="f2034" fmla="*/ f1647 1 f1093"/>
                <a:gd name="f2035" fmla="*/ f1648 1 f1092"/>
                <a:gd name="f2036" fmla="*/ f1649 1 f1093"/>
                <a:gd name="f2037" fmla="*/ f1650 1 f1092"/>
                <a:gd name="f2038" fmla="*/ f1651 1 f1093"/>
                <a:gd name="f2039" fmla="*/ f1652 1 f1092"/>
                <a:gd name="f2040" fmla="*/ f1653 1 f1093"/>
                <a:gd name="f2041" fmla="*/ f1654 1 f1092"/>
                <a:gd name="f2042" fmla="*/ f1655 1 f1093"/>
                <a:gd name="f2043" fmla="*/ f1656 1 f1092"/>
                <a:gd name="f2044" fmla="*/ f1657 1 f1093"/>
                <a:gd name="f2045" fmla="*/ f1658 1 f1092"/>
                <a:gd name="f2046" fmla="*/ f1659 1 f1093"/>
                <a:gd name="f2047" fmla="*/ f1660 1 f1092"/>
                <a:gd name="f2048" fmla="*/ f1661 1 f1093"/>
                <a:gd name="f2049" fmla="*/ f1662 1 f1092"/>
                <a:gd name="f2050" fmla="*/ f1663 1 f1093"/>
                <a:gd name="f2051" fmla="*/ f1664 1 f1093"/>
                <a:gd name="f2052" fmla="*/ f1665 1 f1092"/>
                <a:gd name="f2053" fmla="*/ f1666 1 f1093"/>
                <a:gd name="f2054" fmla="*/ f1667 1 f1092"/>
                <a:gd name="f2055" fmla="*/ f1668 1 f1093"/>
                <a:gd name="f2056" fmla="*/ f1669 1 f1092"/>
                <a:gd name="f2057" fmla="*/ f1670 1 f1093"/>
                <a:gd name="f2058" fmla="*/ f1671 1 f1092"/>
                <a:gd name="f2059" fmla="*/ f1672 1 f1093"/>
                <a:gd name="f2060" fmla="*/ f1673 1 f1092"/>
                <a:gd name="f2061" fmla="*/ f1674 1 f1093"/>
                <a:gd name="f2062" fmla="*/ f1675 1 f1092"/>
                <a:gd name="f2063" fmla="*/ f1676 1 f1093"/>
                <a:gd name="f2064" fmla="*/ f1677 1 f1092"/>
                <a:gd name="f2065" fmla="*/ f1678 1 f1093"/>
                <a:gd name="f2066" fmla="*/ f1679 1 f1092"/>
                <a:gd name="f2067" fmla="*/ f1680 1 f1093"/>
                <a:gd name="f2068" fmla="*/ f1681 1 f1092"/>
                <a:gd name="f2069" fmla="*/ f1682 1 f1093"/>
                <a:gd name="f2070" fmla="*/ f1683 1 f1092"/>
                <a:gd name="f2071" fmla="*/ f1684 1 f1093"/>
                <a:gd name="f2072" fmla="*/ f1685 1 f1092"/>
                <a:gd name="f2073" fmla="*/ f1686 1 f1093"/>
                <a:gd name="f2074" fmla="*/ f1687 1 f1092"/>
                <a:gd name="f2075" fmla="*/ f1688 1 f1093"/>
                <a:gd name="f2076" fmla="*/ f1689 1 f1092"/>
                <a:gd name="f2077" fmla="*/ f1690 1 f1093"/>
                <a:gd name="f2078" fmla="*/ f1691 1 f1092"/>
                <a:gd name="f2079" fmla="*/ f1692 1 f1093"/>
                <a:gd name="f2080" fmla="*/ f1693 1 f1092"/>
                <a:gd name="f2081" fmla="*/ f1694 1 f1093"/>
                <a:gd name="f2082" fmla="*/ f1695 1 f1092"/>
                <a:gd name="f2083" fmla="*/ f1696 1 f1093"/>
                <a:gd name="f2084" fmla="*/ f1697 1 f1092"/>
                <a:gd name="f2085" fmla="*/ f1698 1 f1093"/>
                <a:gd name="f2086" fmla="*/ f1699 1 f1092"/>
                <a:gd name="f2087" fmla="*/ f1700 1 f1093"/>
                <a:gd name="f2088" fmla="*/ f1701 1 f1092"/>
                <a:gd name="f2089" fmla="*/ f1702 1 f1093"/>
                <a:gd name="f2090" fmla="*/ f1703 1 f1092"/>
                <a:gd name="f2091" fmla="*/ f1704 1 f1093"/>
                <a:gd name="f2092" fmla="*/ f1705 1 f1092"/>
                <a:gd name="f2093" fmla="*/ f1706 1 f1093"/>
                <a:gd name="f2094" fmla="*/ f1707 1 f1092"/>
                <a:gd name="f2095" fmla="*/ f1708 1 f1093"/>
                <a:gd name="f2096" fmla="*/ f1709 1 f1092"/>
                <a:gd name="f2097" fmla="*/ f1710 1 f1093"/>
                <a:gd name="f2098" fmla="*/ f1711 1 f1092"/>
                <a:gd name="f2099" fmla="*/ f1712 1 f1093"/>
                <a:gd name="f2100" fmla="*/ f1713 1 f1092"/>
                <a:gd name="f2101" fmla="*/ f1714 1 f1093"/>
                <a:gd name="f2102" fmla="*/ f1715 1 f1092"/>
                <a:gd name="f2103" fmla="*/ f1716 1 f1093"/>
                <a:gd name="f2104" fmla="*/ f1717 1 f1092"/>
                <a:gd name="f2105" fmla="*/ f1718 1 f1093"/>
                <a:gd name="f2106" fmla="*/ f1719 1 f1092"/>
                <a:gd name="f2107" fmla="*/ f1720 1 f1093"/>
                <a:gd name="f2108" fmla="*/ f1721 1 f1092"/>
                <a:gd name="f2109" fmla="*/ f1722 1 f1093"/>
                <a:gd name="f2110" fmla="*/ f1723 1 f1092"/>
                <a:gd name="f2111" fmla="*/ f1724 1 f1093"/>
                <a:gd name="f2112" fmla="*/ f1725 1 f1092"/>
                <a:gd name="f2113" fmla="*/ f1726 1 f1093"/>
                <a:gd name="f2114" fmla="*/ f1727 1 f1092"/>
                <a:gd name="f2115" fmla="*/ f1728 1 f1093"/>
                <a:gd name="f2116" fmla="*/ f1729 1 f1092"/>
                <a:gd name="f2117" fmla="*/ f1730 1 f1093"/>
                <a:gd name="f2118" fmla="*/ f1731 1 f1092"/>
                <a:gd name="f2119" fmla="*/ f1732 1 f1093"/>
                <a:gd name="f2120" fmla="*/ f1733 1 f1092"/>
                <a:gd name="f2121" fmla="*/ f1734 1 f1093"/>
                <a:gd name="f2122" fmla="*/ f1735 1 f1092"/>
                <a:gd name="f2123" fmla="*/ f1736 1 f1093"/>
                <a:gd name="f2124" fmla="*/ f1737 1 f1092"/>
                <a:gd name="f2125" fmla="*/ f1738 1 f1093"/>
                <a:gd name="f2126" fmla="*/ f1739 1 f1092"/>
                <a:gd name="f2127" fmla="*/ f1740 1 f1093"/>
                <a:gd name="f2128" fmla="*/ f1741 1 f1092"/>
                <a:gd name="f2129" fmla="*/ f1742 1 f1093"/>
                <a:gd name="f2130" fmla="*/ f1743 1 f1092"/>
                <a:gd name="f2131" fmla="*/ f1744 1 f1093"/>
                <a:gd name="f2132" fmla="*/ f1745 1 f1092"/>
                <a:gd name="f2133" fmla="*/ f1746 1 f1093"/>
                <a:gd name="f2134" fmla="*/ f1747 1 f1092"/>
                <a:gd name="f2135" fmla="*/ f1748 1 f1093"/>
                <a:gd name="f2136" fmla="*/ f1749 1 f1092"/>
                <a:gd name="f2137" fmla="*/ f1750 1 f1093"/>
                <a:gd name="f2138" fmla="*/ f1751 1 f1092"/>
                <a:gd name="f2139" fmla="*/ f1752 1 f1093"/>
                <a:gd name="f2140" fmla="*/ f1753 1 f1092"/>
                <a:gd name="f2141" fmla="*/ f1754 1 f1093"/>
                <a:gd name="f2142" fmla="*/ f1755 1 f1092"/>
                <a:gd name="f2143" fmla="*/ f1756 1 f1093"/>
                <a:gd name="f2144" fmla="*/ f1757 1 f1092"/>
                <a:gd name="f2145" fmla="*/ f1758 1 f1093"/>
                <a:gd name="f2146" fmla="*/ f1759 1 f1092"/>
                <a:gd name="f2147" fmla="*/ f1760 1 f1093"/>
                <a:gd name="f2148" fmla="*/ f1761 1 f1092"/>
                <a:gd name="f2149" fmla="*/ f1762 1 f1093"/>
                <a:gd name="f2150" fmla="*/ f1763 1 f1092"/>
                <a:gd name="f2151" fmla="*/ f1764 1 f1093"/>
                <a:gd name="f2152" fmla="*/ f1765 1 f1092"/>
                <a:gd name="f2153" fmla="*/ f1766 1 f1093"/>
                <a:gd name="f2154" fmla="*/ f1767 1 f1092"/>
                <a:gd name="f2155" fmla="*/ f1768 1 f1093"/>
                <a:gd name="f2156" fmla="*/ f1769 1 f1092"/>
                <a:gd name="f2157" fmla="*/ f1770 1 f1093"/>
                <a:gd name="f2158" fmla="*/ f1771 1 f1092"/>
                <a:gd name="f2159" fmla="*/ f1772 1 f1093"/>
                <a:gd name="f2160" fmla="*/ f1773 1 f1092"/>
                <a:gd name="f2161" fmla="*/ f1774 1 f1093"/>
                <a:gd name="f2162" fmla="*/ f1775 1 f1092"/>
                <a:gd name="f2163" fmla="*/ f1776 1 f1093"/>
                <a:gd name="f2164" fmla="*/ f1777 1 f1092"/>
                <a:gd name="f2165" fmla="*/ f1778 1 f1093"/>
                <a:gd name="f2166" fmla="*/ f1779 1 f1092"/>
                <a:gd name="f2167" fmla="*/ f1780 1 f1093"/>
                <a:gd name="f2168" fmla="*/ f1781 1 f1092"/>
                <a:gd name="f2169" fmla="*/ f1782 1 f1093"/>
                <a:gd name="f2170" fmla="*/ f1783 1 f1092"/>
                <a:gd name="f2171" fmla="*/ f1784 1 f1093"/>
                <a:gd name="f2172" fmla="*/ f1785 1 f1092"/>
                <a:gd name="f2173" fmla="*/ f1786 1 f1093"/>
                <a:gd name="f2174" fmla="*/ f1787 1 f1092"/>
                <a:gd name="f2175" fmla="*/ f1788 1 f1093"/>
                <a:gd name="f2176" fmla="*/ f1789 1 f1092"/>
                <a:gd name="f2177" fmla="*/ f1790 1 f1093"/>
                <a:gd name="f2178" fmla="*/ f1791 1 f1092"/>
                <a:gd name="f2179" fmla="*/ f1792 1 f1093"/>
                <a:gd name="f2180" fmla="*/ f1793 1 f1092"/>
                <a:gd name="f2181" fmla="*/ f1794 1 f1093"/>
                <a:gd name="f2182" fmla="*/ f1795 1 f1092"/>
                <a:gd name="f2183" fmla="*/ f1796 1 f1093"/>
                <a:gd name="f2184" fmla="*/ f1797 1 f1092"/>
                <a:gd name="f2185" fmla="*/ f1798 1 f1093"/>
                <a:gd name="f2186" fmla="*/ f1799 1 f1092"/>
                <a:gd name="f2187" fmla="*/ f1800 1 f1093"/>
                <a:gd name="f2188" fmla="*/ f1801 1 f1092"/>
                <a:gd name="f2189" fmla="*/ f1802 1 f1093"/>
                <a:gd name="f2190" fmla="*/ f1803 1 f1092"/>
                <a:gd name="f2191" fmla="*/ f1804 1 f1093"/>
                <a:gd name="f2192" fmla="*/ f1805 1 f1092"/>
                <a:gd name="f2193" fmla="*/ f1806 1 f1093"/>
                <a:gd name="f2194" fmla="*/ f1807 1 f1092"/>
                <a:gd name="f2195" fmla="*/ f1808 1 f1093"/>
                <a:gd name="f2196" fmla="*/ f1809 1 f1092"/>
                <a:gd name="f2197" fmla="*/ f1810 1 f1093"/>
                <a:gd name="f2198" fmla="*/ f1811 1 f1093"/>
                <a:gd name="f2199" fmla="*/ f1812 1 f1092"/>
                <a:gd name="f2200" fmla="*/ f1813 1 f1093"/>
                <a:gd name="f2201" fmla="*/ f1814 1 f1092"/>
                <a:gd name="f2202" fmla="*/ f1815 1 f1093"/>
                <a:gd name="f2203" fmla="*/ f1816 1 f1092"/>
                <a:gd name="f2204" fmla="*/ f1817 1 f1093"/>
                <a:gd name="f2205" fmla="*/ f1818 1 f1092"/>
                <a:gd name="f2206" fmla="*/ f1819 1 f1093"/>
                <a:gd name="f2207" fmla="*/ f1820 1 f1092"/>
                <a:gd name="f2208" fmla="*/ f1821 1 f1093"/>
                <a:gd name="f2209" fmla="*/ f1822 1 f1092"/>
                <a:gd name="f2210" fmla="*/ f1823 1 f1093"/>
                <a:gd name="f2211" fmla="*/ f1824 1 f1092"/>
                <a:gd name="f2212" fmla="*/ f1825 1 f1093"/>
                <a:gd name="f2213" fmla="*/ f1826 1 f1092"/>
                <a:gd name="f2214" fmla="*/ f1827 1 f1092"/>
                <a:gd name="f2215" fmla="*/ f1828 1 f1093"/>
                <a:gd name="f2216" fmla="*/ f1829 1 f1092"/>
                <a:gd name="f2217" fmla="*/ f1830 1 f1093"/>
                <a:gd name="f2218" fmla="*/ f1831 1 f1092"/>
                <a:gd name="f2219" fmla="*/ f1832 1 f1093"/>
                <a:gd name="f2220" fmla="*/ f1833 1 f1092"/>
                <a:gd name="f2221" fmla="*/ f1834 1 f1093"/>
                <a:gd name="f2222" fmla="*/ f1835 1 f1092"/>
                <a:gd name="f2223" fmla="*/ f1836 1 f1093"/>
                <a:gd name="f2224" fmla="*/ f1837 1 f1092"/>
                <a:gd name="f2225" fmla="*/ f1838 1 f1093"/>
                <a:gd name="f2226" fmla="*/ f1839 1 f1092"/>
                <a:gd name="f2227" fmla="*/ f1840 1 f1093"/>
                <a:gd name="f2228" fmla="*/ f1841 1 f1092"/>
                <a:gd name="f2229" fmla="*/ f1842 1 f1093"/>
                <a:gd name="f2230" fmla="*/ f1843 1 f1092"/>
                <a:gd name="f2231" fmla="*/ f1844 1 f1093"/>
                <a:gd name="f2232" fmla="*/ f1845 1 f1092"/>
                <a:gd name="f2233" fmla="*/ f1846 1 f1093"/>
                <a:gd name="f2234" fmla="*/ f1847 1 f1092"/>
                <a:gd name="f2235" fmla="*/ f1848 1 f1093"/>
                <a:gd name="f2236" fmla="*/ f1849 1 f1092"/>
                <a:gd name="f2237" fmla="*/ f1850 1 f1093"/>
                <a:gd name="f2238" fmla="*/ f1851 1 f1092"/>
                <a:gd name="f2239" fmla="*/ f1852 1 f1093"/>
                <a:gd name="f2240" fmla="*/ f1853 1 f1092"/>
                <a:gd name="f2241" fmla="*/ f1854 1 f1093"/>
                <a:gd name="f2242" fmla="*/ f1855 1 f1092"/>
                <a:gd name="f2243" fmla="*/ f1856 1 f1093"/>
                <a:gd name="f2244" fmla="*/ f1857 1 f1092"/>
                <a:gd name="f2245" fmla="*/ f1858 1 f1093"/>
                <a:gd name="f2246" fmla="*/ f1859 1 f1092"/>
                <a:gd name="f2247" fmla="*/ f1860 1 f1093"/>
                <a:gd name="f2248" fmla="*/ f1861 f1083 1"/>
                <a:gd name="f2249" fmla="*/ f1862 f1083 1"/>
                <a:gd name="f2250" fmla="*/ f1864 f1084 1"/>
                <a:gd name="f2251" fmla="*/ f1863 f1084 1"/>
                <a:gd name="f2252" fmla="*/ f1865 f1083 1"/>
                <a:gd name="f2253" fmla="*/ f1866 f1084 1"/>
                <a:gd name="f2254" fmla="*/ f1867 f1084 1"/>
                <a:gd name="f2255" fmla="*/ f1868 f1083 1"/>
                <a:gd name="f2256" fmla="*/ f1869 f1084 1"/>
                <a:gd name="f2257" fmla="*/ f1870 f1083 1"/>
                <a:gd name="f2258" fmla="*/ f1871 f1084 1"/>
                <a:gd name="f2259" fmla="*/ f1872 f1083 1"/>
                <a:gd name="f2260" fmla="*/ f1873 f1084 1"/>
                <a:gd name="f2261" fmla="*/ f1874 f1083 1"/>
                <a:gd name="f2262" fmla="*/ f1875 f1084 1"/>
                <a:gd name="f2263" fmla="*/ f1876 f1083 1"/>
                <a:gd name="f2264" fmla="*/ f1877 f1084 1"/>
                <a:gd name="f2265" fmla="*/ f1878 f1083 1"/>
                <a:gd name="f2266" fmla="*/ f1879 f1084 1"/>
                <a:gd name="f2267" fmla="*/ f1880 f1083 1"/>
                <a:gd name="f2268" fmla="*/ f1881 f1084 1"/>
                <a:gd name="f2269" fmla="*/ f1882 f1083 1"/>
                <a:gd name="f2270" fmla="*/ f1883 f1084 1"/>
                <a:gd name="f2271" fmla="*/ f1884 f1083 1"/>
                <a:gd name="f2272" fmla="*/ f1885 f1084 1"/>
                <a:gd name="f2273" fmla="*/ f1886 f1083 1"/>
                <a:gd name="f2274" fmla="*/ f1887 f1084 1"/>
                <a:gd name="f2275" fmla="*/ f1888 f1083 1"/>
                <a:gd name="f2276" fmla="*/ f1889 f1084 1"/>
                <a:gd name="f2277" fmla="*/ f1890 f1083 1"/>
                <a:gd name="f2278" fmla="*/ f1891 f1084 1"/>
                <a:gd name="f2279" fmla="*/ f1892 f1083 1"/>
                <a:gd name="f2280" fmla="*/ f1893 f1084 1"/>
                <a:gd name="f2281" fmla="*/ f1894 f1083 1"/>
                <a:gd name="f2282" fmla="*/ f1895 f1084 1"/>
                <a:gd name="f2283" fmla="*/ f1896 f1083 1"/>
                <a:gd name="f2284" fmla="*/ f1897 f1084 1"/>
                <a:gd name="f2285" fmla="*/ f1898 f1083 1"/>
                <a:gd name="f2286" fmla="*/ f1899 f1084 1"/>
                <a:gd name="f2287" fmla="*/ f1900 f1083 1"/>
                <a:gd name="f2288" fmla="*/ f1901 f1084 1"/>
                <a:gd name="f2289" fmla="*/ f1902 f1083 1"/>
                <a:gd name="f2290" fmla="*/ f1903 f1084 1"/>
                <a:gd name="f2291" fmla="*/ f1904 f1083 1"/>
                <a:gd name="f2292" fmla="*/ f1905 f1084 1"/>
                <a:gd name="f2293" fmla="*/ f1906 f1083 1"/>
                <a:gd name="f2294" fmla="*/ f1907 f1084 1"/>
                <a:gd name="f2295" fmla="*/ f1908 f1083 1"/>
                <a:gd name="f2296" fmla="*/ f1909 f1084 1"/>
                <a:gd name="f2297" fmla="*/ f1910 f1083 1"/>
                <a:gd name="f2298" fmla="*/ f1911 f1084 1"/>
                <a:gd name="f2299" fmla="*/ f1912 f1083 1"/>
                <a:gd name="f2300" fmla="*/ f1913 f1083 1"/>
                <a:gd name="f2301" fmla="*/ f1914 f1084 1"/>
                <a:gd name="f2302" fmla="*/ f1915 f1083 1"/>
                <a:gd name="f2303" fmla="*/ f1916 f1084 1"/>
                <a:gd name="f2304" fmla="*/ f1917 f1083 1"/>
                <a:gd name="f2305" fmla="*/ f1918 f1084 1"/>
                <a:gd name="f2306" fmla="*/ f1919 f1083 1"/>
                <a:gd name="f2307" fmla="*/ f1920 f1084 1"/>
                <a:gd name="f2308" fmla="*/ f1921 f1083 1"/>
                <a:gd name="f2309" fmla="*/ f1922 f1084 1"/>
                <a:gd name="f2310" fmla="*/ f1923 f1083 1"/>
                <a:gd name="f2311" fmla="*/ f1924 f1084 1"/>
                <a:gd name="f2312" fmla="*/ f1925 f1083 1"/>
                <a:gd name="f2313" fmla="*/ f1926 f1084 1"/>
                <a:gd name="f2314" fmla="*/ f1927 f1083 1"/>
                <a:gd name="f2315" fmla="*/ f1928 f1084 1"/>
                <a:gd name="f2316" fmla="*/ f1929 f1083 1"/>
                <a:gd name="f2317" fmla="*/ f1930 f1084 1"/>
                <a:gd name="f2318" fmla="*/ f1931 f1083 1"/>
                <a:gd name="f2319" fmla="*/ f1932 f1084 1"/>
                <a:gd name="f2320" fmla="*/ f1933 f1083 1"/>
                <a:gd name="f2321" fmla="*/ f1934 f1084 1"/>
                <a:gd name="f2322" fmla="*/ f1935 f1083 1"/>
                <a:gd name="f2323" fmla="*/ f1936 f1084 1"/>
                <a:gd name="f2324" fmla="*/ f1937 f1083 1"/>
                <a:gd name="f2325" fmla="*/ f1938 f1084 1"/>
                <a:gd name="f2326" fmla="*/ f1939 f1083 1"/>
                <a:gd name="f2327" fmla="*/ f1940 f1084 1"/>
                <a:gd name="f2328" fmla="*/ f1941 f1083 1"/>
                <a:gd name="f2329" fmla="*/ f1942 f1084 1"/>
                <a:gd name="f2330" fmla="*/ f1943 f1083 1"/>
                <a:gd name="f2331" fmla="*/ f1944 f1084 1"/>
                <a:gd name="f2332" fmla="*/ f1945 f1083 1"/>
                <a:gd name="f2333" fmla="*/ f1946 f1084 1"/>
                <a:gd name="f2334" fmla="*/ f1947 f1083 1"/>
                <a:gd name="f2335" fmla="*/ f1948 f1084 1"/>
                <a:gd name="f2336" fmla="*/ f1949 f1083 1"/>
                <a:gd name="f2337" fmla="*/ f1950 f1084 1"/>
                <a:gd name="f2338" fmla="*/ f1951 f1083 1"/>
                <a:gd name="f2339" fmla="*/ f1952 f1084 1"/>
                <a:gd name="f2340" fmla="*/ f1953 f1083 1"/>
                <a:gd name="f2341" fmla="*/ f1954 f1084 1"/>
                <a:gd name="f2342" fmla="*/ f1955 f1083 1"/>
                <a:gd name="f2343" fmla="*/ f1956 f1084 1"/>
                <a:gd name="f2344" fmla="*/ f1957 f1083 1"/>
                <a:gd name="f2345" fmla="*/ f1958 f1084 1"/>
                <a:gd name="f2346" fmla="*/ f1959 f1083 1"/>
                <a:gd name="f2347" fmla="*/ f1960 f1084 1"/>
                <a:gd name="f2348" fmla="*/ f1961 f1083 1"/>
                <a:gd name="f2349" fmla="*/ f1962 f1084 1"/>
                <a:gd name="f2350" fmla="*/ f1963 f1083 1"/>
                <a:gd name="f2351" fmla="*/ f1964 f1084 1"/>
                <a:gd name="f2352" fmla="*/ f1965 f1083 1"/>
                <a:gd name="f2353" fmla="*/ f1966 f1084 1"/>
                <a:gd name="f2354" fmla="*/ f1967 f1083 1"/>
                <a:gd name="f2355" fmla="*/ f1968 f1084 1"/>
                <a:gd name="f2356" fmla="*/ f1969 f1083 1"/>
                <a:gd name="f2357" fmla="*/ f1970 f1084 1"/>
                <a:gd name="f2358" fmla="*/ f1971 f1083 1"/>
                <a:gd name="f2359" fmla="*/ f1972 f1084 1"/>
                <a:gd name="f2360" fmla="*/ f1973 f1083 1"/>
                <a:gd name="f2361" fmla="*/ f1974 f1084 1"/>
                <a:gd name="f2362" fmla="*/ f1975 f1083 1"/>
                <a:gd name="f2363" fmla="*/ f1976 f1084 1"/>
                <a:gd name="f2364" fmla="*/ f1977 f1083 1"/>
                <a:gd name="f2365" fmla="*/ f1978 f1084 1"/>
                <a:gd name="f2366" fmla="*/ f1979 f1083 1"/>
                <a:gd name="f2367" fmla="*/ f1980 f1084 1"/>
                <a:gd name="f2368" fmla="*/ f1981 f1083 1"/>
                <a:gd name="f2369" fmla="*/ f1982 f1084 1"/>
                <a:gd name="f2370" fmla="*/ f1983 f1083 1"/>
                <a:gd name="f2371" fmla="*/ f1984 f1084 1"/>
                <a:gd name="f2372" fmla="*/ f1985 f1083 1"/>
                <a:gd name="f2373" fmla="*/ f1986 f1084 1"/>
                <a:gd name="f2374" fmla="*/ f1987 f1083 1"/>
                <a:gd name="f2375" fmla="*/ f1988 f1084 1"/>
                <a:gd name="f2376" fmla="*/ f1989 f1083 1"/>
                <a:gd name="f2377" fmla="*/ f1990 f1084 1"/>
                <a:gd name="f2378" fmla="*/ f1991 f1083 1"/>
                <a:gd name="f2379" fmla="*/ f1992 f1084 1"/>
                <a:gd name="f2380" fmla="*/ f1993 f1083 1"/>
                <a:gd name="f2381" fmla="*/ f1994 f1084 1"/>
                <a:gd name="f2382" fmla="*/ f1995 f1083 1"/>
                <a:gd name="f2383" fmla="*/ f1996 f1084 1"/>
                <a:gd name="f2384" fmla="*/ f1997 f1083 1"/>
                <a:gd name="f2385" fmla="*/ f1998 f1084 1"/>
                <a:gd name="f2386" fmla="*/ f1999 f1083 1"/>
                <a:gd name="f2387" fmla="*/ f2000 f1084 1"/>
                <a:gd name="f2388" fmla="*/ f2001 f1083 1"/>
                <a:gd name="f2389" fmla="*/ f2002 f1084 1"/>
                <a:gd name="f2390" fmla="*/ f2003 f1083 1"/>
                <a:gd name="f2391" fmla="*/ f2004 f1084 1"/>
                <a:gd name="f2392" fmla="*/ f2005 f1083 1"/>
                <a:gd name="f2393" fmla="*/ f2006 f1084 1"/>
                <a:gd name="f2394" fmla="*/ f2007 f1083 1"/>
                <a:gd name="f2395" fmla="*/ f2008 f1084 1"/>
                <a:gd name="f2396" fmla="*/ f2009 f1083 1"/>
                <a:gd name="f2397" fmla="*/ f2010 f1084 1"/>
                <a:gd name="f2398" fmla="*/ f2011 f1083 1"/>
                <a:gd name="f2399" fmla="*/ f2012 f1084 1"/>
                <a:gd name="f2400" fmla="*/ f2013 f1083 1"/>
                <a:gd name="f2401" fmla="*/ f2014 f1084 1"/>
                <a:gd name="f2402" fmla="*/ f2015 f1083 1"/>
                <a:gd name="f2403" fmla="*/ f2016 f1084 1"/>
                <a:gd name="f2404" fmla="*/ f2017 f1083 1"/>
                <a:gd name="f2405" fmla="*/ f2018 f1084 1"/>
                <a:gd name="f2406" fmla="*/ f2019 f1083 1"/>
                <a:gd name="f2407" fmla="*/ f2020 f1084 1"/>
                <a:gd name="f2408" fmla="*/ f2021 f1083 1"/>
                <a:gd name="f2409" fmla="*/ f2022 f1084 1"/>
                <a:gd name="f2410" fmla="*/ f2023 f1083 1"/>
                <a:gd name="f2411" fmla="*/ f2024 f1084 1"/>
                <a:gd name="f2412" fmla="*/ f2025 f1083 1"/>
                <a:gd name="f2413" fmla="*/ f2026 f1084 1"/>
                <a:gd name="f2414" fmla="*/ f2027 f1083 1"/>
                <a:gd name="f2415" fmla="*/ f2028 f1084 1"/>
                <a:gd name="f2416" fmla="*/ f2029 f1083 1"/>
                <a:gd name="f2417" fmla="*/ f2030 f1084 1"/>
                <a:gd name="f2418" fmla="*/ f2031 f1083 1"/>
                <a:gd name="f2419" fmla="*/ f2032 f1084 1"/>
                <a:gd name="f2420" fmla="*/ f2033 f1083 1"/>
                <a:gd name="f2421" fmla="*/ f2034 f1084 1"/>
                <a:gd name="f2422" fmla="*/ f2035 f1083 1"/>
                <a:gd name="f2423" fmla="*/ f2036 f1084 1"/>
                <a:gd name="f2424" fmla="*/ f2037 f1083 1"/>
                <a:gd name="f2425" fmla="*/ f2038 f1084 1"/>
                <a:gd name="f2426" fmla="*/ f2039 f1083 1"/>
                <a:gd name="f2427" fmla="*/ f2040 f1084 1"/>
                <a:gd name="f2428" fmla="*/ f2041 f1083 1"/>
                <a:gd name="f2429" fmla="*/ f2042 f1084 1"/>
                <a:gd name="f2430" fmla="*/ f2043 f1083 1"/>
                <a:gd name="f2431" fmla="*/ f2044 f1084 1"/>
                <a:gd name="f2432" fmla="*/ f2045 f1083 1"/>
                <a:gd name="f2433" fmla="*/ f2046 f1084 1"/>
                <a:gd name="f2434" fmla="*/ f2047 f1083 1"/>
                <a:gd name="f2435" fmla="*/ f2048 f1084 1"/>
                <a:gd name="f2436" fmla="*/ f2049 f1083 1"/>
                <a:gd name="f2437" fmla="*/ f2050 f1084 1"/>
                <a:gd name="f2438" fmla="*/ f2051 f1084 1"/>
                <a:gd name="f2439" fmla="*/ f2052 f1083 1"/>
                <a:gd name="f2440" fmla="*/ f2053 f1084 1"/>
                <a:gd name="f2441" fmla="*/ f2054 f1083 1"/>
                <a:gd name="f2442" fmla="*/ f2055 f1084 1"/>
                <a:gd name="f2443" fmla="*/ f2056 f1083 1"/>
                <a:gd name="f2444" fmla="*/ f2057 f1084 1"/>
                <a:gd name="f2445" fmla="*/ f2058 f1083 1"/>
                <a:gd name="f2446" fmla="*/ f2059 f1084 1"/>
                <a:gd name="f2447" fmla="*/ f2060 f1083 1"/>
                <a:gd name="f2448" fmla="*/ f2061 f1084 1"/>
                <a:gd name="f2449" fmla="*/ f2062 f1083 1"/>
                <a:gd name="f2450" fmla="*/ f2063 f1084 1"/>
                <a:gd name="f2451" fmla="*/ f2064 f1083 1"/>
                <a:gd name="f2452" fmla="*/ f2065 f1084 1"/>
                <a:gd name="f2453" fmla="*/ f2066 f1083 1"/>
                <a:gd name="f2454" fmla="*/ f2067 f1084 1"/>
                <a:gd name="f2455" fmla="*/ f2068 f1083 1"/>
                <a:gd name="f2456" fmla="*/ f2069 f1084 1"/>
                <a:gd name="f2457" fmla="*/ f2070 f1083 1"/>
                <a:gd name="f2458" fmla="*/ f2071 f1084 1"/>
                <a:gd name="f2459" fmla="*/ f2072 f1083 1"/>
                <a:gd name="f2460" fmla="*/ f2073 f1084 1"/>
                <a:gd name="f2461" fmla="*/ f2074 f1083 1"/>
                <a:gd name="f2462" fmla="*/ f2075 f1084 1"/>
                <a:gd name="f2463" fmla="*/ f2076 f1083 1"/>
                <a:gd name="f2464" fmla="*/ f2077 f1084 1"/>
                <a:gd name="f2465" fmla="*/ f2078 f1083 1"/>
                <a:gd name="f2466" fmla="*/ f2079 f1084 1"/>
                <a:gd name="f2467" fmla="*/ f2080 f1083 1"/>
                <a:gd name="f2468" fmla="*/ f2081 f1084 1"/>
                <a:gd name="f2469" fmla="*/ f2082 f1083 1"/>
                <a:gd name="f2470" fmla="*/ f2083 f1084 1"/>
                <a:gd name="f2471" fmla="*/ f2084 f1083 1"/>
                <a:gd name="f2472" fmla="*/ f2085 f1084 1"/>
                <a:gd name="f2473" fmla="*/ f2086 f1083 1"/>
                <a:gd name="f2474" fmla="*/ f2087 f1084 1"/>
                <a:gd name="f2475" fmla="*/ f2088 f1083 1"/>
                <a:gd name="f2476" fmla="*/ f2089 f1084 1"/>
                <a:gd name="f2477" fmla="*/ f2090 f1083 1"/>
                <a:gd name="f2478" fmla="*/ f2091 f1084 1"/>
                <a:gd name="f2479" fmla="*/ f2092 f1083 1"/>
                <a:gd name="f2480" fmla="*/ f2093 f1084 1"/>
                <a:gd name="f2481" fmla="*/ f2094 f1083 1"/>
                <a:gd name="f2482" fmla="*/ f2095 f1084 1"/>
                <a:gd name="f2483" fmla="*/ f2096 f1083 1"/>
                <a:gd name="f2484" fmla="*/ f2097 f1084 1"/>
                <a:gd name="f2485" fmla="*/ f2098 f1083 1"/>
                <a:gd name="f2486" fmla="*/ f2099 f1084 1"/>
                <a:gd name="f2487" fmla="*/ f2100 f1083 1"/>
                <a:gd name="f2488" fmla="*/ f2101 f1084 1"/>
                <a:gd name="f2489" fmla="*/ f2102 f1083 1"/>
                <a:gd name="f2490" fmla="*/ f2103 f1084 1"/>
                <a:gd name="f2491" fmla="*/ f2104 f1083 1"/>
                <a:gd name="f2492" fmla="*/ f2105 f1084 1"/>
                <a:gd name="f2493" fmla="*/ f2106 f1083 1"/>
                <a:gd name="f2494" fmla="*/ f2107 f1084 1"/>
                <a:gd name="f2495" fmla="*/ f2108 f1083 1"/>
                <a:gd name="f2496" fmla="*/ f2109 f1084 1"/>
                <a:gd name="f2497" fmla="*/ f2110 f1083 1"/>
                <a:gd name="f2498" fmla="*/ f2111 f1084 1"/>
                <a:gd name="f2499" fmla="*/ f2112 f1083 1"/>
                <a:gd name="f2500" fmla="*/ f2113 f1084 1"/>
                <a:gd name="f2501" fmla="*/ f2114 f1083 1"/>
                <a:gd name="f2502" fmla="*/ f2115 f1084 1"/>
                <a:gd name="f2503" fmla="*/ f2116 f1083 1"/>
                <a:gd name="f2504" fmla="*/ f2117 f1084 1"/>
                <a:gd name="f2505" fmla="*/ f2118 f1083 1"/>
                <a:gd name="f2506" fmla="*/ f2119 f1084 1"/>
                <a:gd name="f2507" fmla="*/ f2120 f1083 1"/>
                <a:gd name="f2508" fmla="*/ f2121 f1084 1"/>
                <a:gd name="f2509" fmla="*/ f2122 f1083 1"/>
                <a:gd name="f2510" fmla="*/ f2123 f1084 1"/>
                <a:gd name="f2511" fmla="*/ f2124 f1083 1"/>
                <a:gd name="f2512" fmla="*/ f2125 f1084 1"/>
                <a:gd name="f2513" fmla="*/ f2126 f1083 1"/>
                <a:gd name="f2514" fmla="*/ f2127 f1084 1"/>
                <a:gd name="f2515" fmla="*/ f2128 f1083 1"/>
                <a:gd name="f2516" fmla="*/ f2129 f1084 1"/>
                <a:gd name="f2517" fmla="*/ f2130 f1083 1"/>
                <a:gd name="f2518" fmla="*/ f2131 f1084 1"/>
                <a:gd name="f2519" fmla="*/ f2132 f1083 1"/>
                <a:gd name="f2520" fmla="*/ f2133 f1084 1"/>
                <a:gd name="f2521" fmla="*/ f2134 f1083 1"/>
                <a:gd name="f2522" fmla="*/ f2135 f1084 1"/>
                <a:gd name="f2523" fmla="*/ f2136 f1083 1"/>
                <a:gd name="f2524" fmla="*/ f2137 f1084 1"/>
                <a:gd name="f2525" fmla="*/ f2138 f1083 1"/>
                <a:gd name="f2526" fmla="*/ f2139 f1084 1"/>
                <a:gd name="f2527" fmla="*/ f2140 f1083 1"/>
                <a:gd name="f2528" fmla="*/ f2141 f1084 1"/>
                <a:gd name="f2529" fmla="*/ f2142 f1083 1"/>
                <a:gd name="f2530" fmla="*/ f2143 f1084 1"/>
                <a:gd name="f2531" fmla="*/ f2144 f1083 1"/>
                <a:gd name="f2532" fmla="*/ f2145 f1084 1"/>
                <a:gd name="f2533" fmla="*/ f2146 f1083 1"/>
                <a:gd name="f2534" fmla="*/ f2147 f1084 1"/>
                <a:gd name="f2535" fmla="*/ f2148 f1083 1"/>
                <a:gd name="f2536" fmla="*/ f2149 f1084 1"/>
                <a:gd name="f2537" fmla="*/ f2150 f1083 1"/>
                <a:gd name="f2538" fmla="*/ f2151 f1084 1"/>
                <a:gd name="f2539" fmla="*/ f2152 f1083 1"/>
                <a:gd name="f2540" fmla="*/ f2153 f1084 1"/>
                <a:gd name="f2541" fmla="*/ f2154 f1083 1"/>
                <a:gd name="f2542" fmla="*/ f2155 f1084 1"/>
                <a:gd name="f2543" fmla="*/ f2156 f1083 1"/>
                <a:gd name="f2544" fmla="*/ f2157 f1084 1"/>
                <a:gd name="f2545" fmla="*/ f2158 f1083 1"/>
                <a:gd name="f2546" fmla="*/ f2159 f1084 1"/>
                <a:gd name="f2547" fmla="*/ f2160 f1083 1"/>
                <a:gd name="f2548" fmla="*/ f2161 f1084 1"/>
                <a:gd name="f2549" fmla="*/ f2162 f1083 1"/>
                <a:gd name="f2550" fmla="*/ f2163 f1084 1"/>
                <a:gd name="f2551" fmla="*/ f2164 f1083 1"/>
                <a:gd name="f2552" fmla="*/ f2165 f1084 1"/>
                <a:gd name="f2553" fmla="*/ f2166 f1083 1"/>
                <a:gd name="f2554" fmla="*/ f2167 f1084 1"/>
                <a:gd name="f2555" fmla="*/ f2168 f1083 1"/>
                <a:gd name="f2556" fmla="*/ f2169 f1084 1"/>
                <a:gd name="f2557" fmla="*/ f2170 f1083 1"/>
                <a:gd name="f2558" fmla="*/ f2171 f1084 1"/>
                <a:gd name="f2559" fmla="*/ f2172 f1083 1"/>
                <a:gd name="f2560" fmla="*/ f2173 f1084 1"/>
                <a:gd name="f2561" fmla="*/ f2174 f1083 1"/>
                <a:gd name="f2562" fmla="*/ f2175 f1084 1"/>
                <a:gd name="f2563" fmla="*/ f2176 f1083 1"/>
                <a:gd name="f2564" fmla="*/ f2177 f1084 1"/>
                <a:gd name="f2565" fmla="*/ f2178 f1083 1"/>
                <a:gd name="f2566" fmla="*/ f2179 f1084 1"/>
                <a:gd name="f2567" fmla="*/ f2180 f1083 1"/>
                <a:gd name="f2568" fmla="*/ f2181 f1084 1"/>
                <a:gd name="f2569" fmla="*/ f2182 f1083 1"/>
                <a:gd name="f2570" fmla="*/ f2183 f1084 1"/>
                <a:gd name="f2571" fmla="*/ f2184 f1083 1"/>
                <a:gd name="f2572" fmla="*/ f2185 f1084 1"/>
                <a:gd name="f2573" fmla="*/ f2186 f1083 1"/>
                <a:gd name="f2574" fmla="*/ f2187 f1084 1"/>
                <a:gd name="f2575" fmla="*/ f2188 f1083 1"/>
                <a:gd name="f2576" fmla="*/ f2189 f1084 1"/>
                <a:gd name="f2577" fmla="*/ f2190 f1083 1"/>
                <a:gd name="f2578" fmla="*/ f2191 f1084 1"/>
                <a:gd name="f2579" fmla="*/ f2192 f1083 1"/>
                <a:gd name="f2580" fmla="*/ f2193 f1084 1"/>
                <a:gd name="f2581" fmla="*/ f2194 f1083 1"/>
                <a:gd name="f2582" fmla="*/ f2195 f1084 1"/>
                <a:gd name="f2583" fmla="*/ f2196 f1083 1"/>
                <a:gd name="f2584" fmla="*/ f2197 f1084 1"/>
                <a:gd name="f2585" fmla="*/ f2198 f1084 1"/>
                <a:gd name="f2586" fmla="*/ f2199 f1083 1"/>
                <a:gd name="f2587" fmla="*/ f2200 f1084 1"/>
                <a:gd name="f2588" fmla="*/ f2201 f1083 1"/>
                <a:gd name="f2589" fmla="*/ f2202 f1084 1"/>
                <a:gd name="f2590" fmla="*/ f2203 f1083 1"/>
                <a:gd name="f2591" fmla="*/ f2204 f1084 1"/>
                <a:gd name="f2592" fmla="*/ f2205 f1083 1"/>
                <a:gd name="f2593" fmla="*/ f2206 f1084 1"/>
                <a:gd name="f2594" fmla="*/ f2207 f1083 1"/>
                <a:gd name="f2595" fmla="*/ f2208 f1084 1"/>
                <a:gd name="f2596" fmla="*/ f2209 f1083 1"/>
                <a:gd name="f2597" fmla="*/ f2210 f1084 1"/>
                <a:gd name="f2598" fmla="*/ f2211 f1083 1"/>
                <a:gd name="f2599" fmla="*/ f2212 f1084 1"/>
                <a:gd name="f2600" fmla="*/ f2213 f1083 1"/>
                <a:gd name="f2601" fmla="*/ f2214 f1083 1"/>
                <a:gd name="f2602" fmla="*/ f2215 f1084 1"/>
                <a:gd name="f2603" fmla="*/ f2216 f1083 1"/>
                <a:gd name="f2604" fmla="*/ f2217 f1084 1"/>
                <a:gd name="f2605" fmla="*/ f2218 f1083 1"/>
                <a:gd name="f2606" fmla="*/ f2219 f1084 1"/>
                <a:gd name="f2607" fmla="*/ f2220 f1083 1"/>
                <a:gd name="f2608" fmla="*/ f2221 f1084 1"/>
                <a:gd name="f2609" fmla="*/ f2222 f1083 1"/>
                <a:gd name="f2610" fmla="*/ f2223 f1084 1"/>
                <a:gd name="f2611" fmla="*/ f2224 f1083 1"/>
                <a:gd name="f2612" fmla="*/ f2225 f1084 1"/>
                <a:gd name="f2613" fmla="*/ f2226 f1083 1"/>
                <a:gd name="f2614" fmla="*/ f2227 f1084 1"/>
                <a:gd name="f2615" fmla="*/ f2228 f1083 1"/>
                <a:gd name="f2616" fmla="*/ f2229 f1084 1"/>
                <a:gd name="f2617" fmla="*/ f2230 f1083 1"/>
                <a:gd name="f2618" fmla="*/ f2231 f1084 1"/>
                <a:gd name="f2619" fmla="*/ f2232 f1083 1"/>
                <a:gd name="f2620" fmla="*/ f2233 f1084 1"/>
                <a:gd name="f2621" fmla="*/ f2234 f1083 1"/>
                <a:gd name="f2622" fmla="*/ f2235 f1084 1"/>
                <a:gd name="f2623" fmla="*/ f2236 f1083 1"/>
                <a:gd name="f2624" fmla="*/ f2237 f1084 1"/>
                <a:gd name="f2625" fmla="*/ f2238 f1083 1"/>
                <a:gd name="f2626" fmla="*/ f2239 f1084 1"/>
                <a:gd name="f2627" fmla="*/ f2240 f1083 1"/>
                <a:gd name="f2628" fmla="*/ f2241 f1084 1"/>
                <a:gd name="f2629" fmla="*/ f2242 f1083 1"/>
                <a:gd name="f2630" fmla="*/ f2243 f1084 1"/>
                <a:gd name="f2631" fmla="*/ f2244 f1083 1"/>
                <a:gd name="f2632" fmla="*/ f2245 f1084 1"/>
                <a:gd name="f2633" fmla="*/ f2246 f1083 1"/>
                <a:gd name="f2634" fmla="*/ f2247 f1084 1"/>
              </a:gdLst>
              <a:ahLst/>
              <a:cxnLst>
                <a:cxn ang="3cd4">
                  <a:pos x="hc" y="t"/>
                </a:cxn>
                <a:cxn ang="0">
                  <a:pos x="r" y="vc"/>
                </a:cxn>
                <a:cxn ang="cd4">
                  <a:pos x="hc" y="b"/>
                </a:cxn>
                <a:cxn ang="cd2">
                  <a:pos x="l" y="vc"/>
                </a:cxn>
                <a:cxn ang="f1477">
                  <a:pos x="f2252" y="f2253"/>
                </a:cxn>
                <a:cxn ang="f1477">
                  <a:pos x="f2252" y="f2254"/>
                </a:cxn>
                <a:cxn ang="f1477">
                  <a:pos x="f2255" y="f2256"/>
                </a:cxn>
                <a:cxn ang="f1477">
                  <a:pos x="f2257" y="f2258"/>
                </a:cxn>
                <a:cxn ang="f1477">
                  <a:pos x="f2259" y="f2260"/>
                </a:cxn>
                <a:cxn ang="f1477">
                  <a:pos x="f2261" y="f2262"/>
                </a:cxn>
                <a:cxn ang="f1477">
                  <a:pos x="f2263" y="f2264"/>
                </a:cxn>
                <a:cxn ang="f1477">
                  <a:pos x="f2265" y="f2266"/>
                </a:cxn>
                <a:cxn ang="f1477">
                  <a:pos x="f2267" y="f2268"/>
                </a:cxn>
                <a:cxn ang="f1477">
                  <a:pos x="f2269" y="f2270"/>
                </a:cxn>
                <a:cxn ang="f1477">
                  <a:pos x="f2271" y="f2272"/>
                </a:cxn>
                <a:cxn ang="f1477">
                  <a:pos x="f2273" y="f2274"/>
                </a:cxn>
                <a:cxn ang="f1477">
                  <a:pos x="f2275" y="f2276"/>
                </a:cxn>
                <a:cxn ang="f1477">
                  <a:pos x="f2277" y="f2278"/>
                </a:cxn>
                <a:cxn ang="f1477">
                  <a:pos x="f2279" y="f2280"/>
                </a:cxn>
                <a:cxn ang="f1477">
                  <a:pos x="f2281" y="f2282"/>
                </a:cxn>
                <a:cxn ang="f1477">
                  <a:pos x="f2283" y="f2284"/>
                </a:cxn>
                <a:cxn ang="f1477">
                  <a:pos x="f2285" y="f2286"/>
                </a:cxn>
                <a:cxn ang="f1477">
                  <a:pos x="f2287" y="f2288"/>
                </a:cxn>
                <a:cxn ang="f1477">
                  <a:pos x="f2289" y="f2290"/>
                </a:cxn>
                <a:cxn ang="f1477">
                  <a:pos x="f2291" y="f2292"/>
                </a:cxn>
                <a:cxn ang="f1477">
                  <a:pos x="f2293" y="f2294"/>
                </a:cxn>
                <a:cxn ang="f1477">
                  <a:pos x="f2295" y="f2296"/>
                </a:cxn>
                <a:cxn ang="f1477">
                  <a:pos x="f2297" y="f2298"/>
                </a:cxn>
                <a:cxn ang="f1477">
                  <a:pos x="f2299" y="f2296"/>
                </a:cxn>
                <a:cxn ang="f1477">
                  <a:pos x="f2300" y="f2301"/>
                </a:cxn>
                <a:cxn ang="f1477">
                  <a:pos x="f2302" y="f2303"/>
                </a:cxn>
                <a:cxn ang="f1477">
                  <a:pos x="f2304" y="f2305"/>
                </a:cxn>
                <a:cxn ang="f1477">
                  <a:pos x="f2306" y="f2307"/>
                </a:cxn>
                <a:cxn ang="f1477">
                  <a:pos x="f2308" y="f2309"/>
                </a:cxn>
                <a:cxn ang="f1477">
                  <a:pos x="f2310" y="f2311"/>
                </a:cxn>
                <a:cxn ang="f1477">
                  <a:pos x="f2312" y="f2313"/>
                </a:cxn>
                <a:cxn ang="f1477">
                  <a:pos x="f2314" y="f2315"/>
                </a:cxn>
                <a:cxn ang="f1477">
                  <a:pos x="f2316" y="f2317"/>
                </a:cxn>
                <a:cxn ang="f1477">
                  <a:pos x="f2318" y="f2319"/>
                </a:cxn>
                <a:cxn ang="f1477">
                  <a:pos x="f2320" y="f2321"/>
                </a:cxn>
                <a:cxn ang="f1477">
                  <a:pos x="f2322" y="f2323"/>
                </a:cxn>
                <a:cxn ang="f1477">
                  <a:pos x="f2324" y="f2325"/>
                </a:cxn>
                <a:cxn ang="f1477">
                  <a:pos x="f2326" y="f2327"/>
                </a:cxn>
                <a:cxn ang="f1477">
                  <a:pos x="f2328" y="f2329"/>
                </a:cxn>
                <a:cxn ang="f1477">
                  <a:pos x="f2330" y="f2331"/>
                </a:cxn>
                <a:cxn ang="f1477">
                  <a:pos x="f2332" y="f2333"/>
                </a:cxn>
                <a:cxn ang="f1477">
                  <a:pos x="f2334" y="f2335"/>
                </a:cxn>
                <a:cxn ang="f1477">
                  <a:pos x="f2336" y="f2337"/>
                </a:cxn>
                <a:cxn ang="f1477">
                  <a:pos x="f2338" y="f2339"/>
                </a:cxn>
                <a:cxn ang="f1477">
                  <a:pos x="f2340" y="f2341"/>
                </a:cxn>
                <a:cxn ang="f1477">
                  <a:pos x="f2342" y="f2343"/>
                </a:cxn>
                <a:cxn ang="f1477">
                  <a:pos x="f2344" y="f2345"/>
                </a:cxn>
                <a:cxn ang="f1477">
                  <a:pos x="f2346" y="f2347"/>
                </a:cxn>
                <a:cxn ang="f1477">
                  <a:pos x="f2348" y="f2349"/>
                </a:cxn>
                <a:cxn ang="f1477">
                  <a:pos x="f2350" y="f2351"/>
                </a:cxn>
                <a:cxn ang="f1477">
                  <a:pos x="f2352" y="f2353"/>
                </a:cxn>
                <a:cxn ang="f1477">
                  <a:pos x="f2354" y="f2355"/>
                </a:cxn>
                <a:cxn ang="f1477">
                  <a:pos x="f2356" y="f2357"/>
                </a:cxn>
                <a:cxn ang="f1477">
                  <a:pos x="f2358" y="f2359"/>
                </a:cxn>
                <a:cxn ang="f1477">
                  <a:pos x="f2360" y="f2361"/>
                </a:cxn>
                <a:cxn ang="f1477">
                  <a:pos x="f2362" y="f2363"/>
                </a:cxn>
                <a:cxn ang="f1477">
                  <a:pos x="f2364" y="f2365"/>
                </a:cxn>
                <a:cxn ang="f1477">
                  <a:pos x="f2366" y="f2367"/>
                </a:cxn>
                <a:cxn ang="f1477">
                  <a:pos x="f2368" y="f2369"/>
                </a:cxn>
                <a:cxn ang="f1477">
                  <a:pos x="f2370" y="f2371"/>
                </a:cxn>
                <a:cxn ang="f1477">
                  <a:pos x="f2372" y="f2373"/>
                </a:cxn>
                <a:cxn ang="f1477">
                  <a:pos x="f2374" y="f2375"/>
                </a:cxn>
                <a:cxn ang="f1477">
                  <a:pos x="f2376" y="f2377"/>
                </a:cxn>
                <a:cxn ang="f1477">
                  <a:pos x="f2378" y="f2379"/>
                </a:cxn>
                <a:cxn ang="f1477">
                  <a:pos x="f2380" y="f2381"/>
                </a:cxn>
                <a:cxn ang="f1477">
                  <a:pos x="f2382" y="f2383"/>
                </a:cxn>
                <a:cxn ang="f1477">
                  <a:pos x="f2384" y="f2385"/>
                </a:cxn>
                <a:cxn ang="f1477">
                  <a:pos x="f2386" y="f2387"/>
                </a:cxn>
                <a:cxn ang="f1477">
                  <a:pos x="f2388" y="f2389"/>
                </a:cxn>
                <a:cxn ang="f1477">
                  <a:pos x="f2390" y="f2391"/>
                </a:cxn>
                <a:cxn ang="f1477">
                  <a:pos x="f2392" y="f2393"/>
                </a:cxn>
                <a:cxn ang="f1477">
                  <a:pos x="f2394" y="f2395"/>
                </a:cxn>
                <a:cxn ang="f1477">
                  <a:pos x="f2396" y="f2397"/>
                </a:cxn>
                <a:cxn ang="f1477">
                  <a:pos x="f2398" y="f2399"/>
                </a:cxn>
                <a:cxn ang="f1477">
                  <a:pos x="f2400" y="f2401"/>
                </a:cxn>
                <a:cxn ang="f1477">
                  <a:pos x="f2402" y="f2403"/>
                </a:cxn>
                <a:cxn ang="f1477">
                  <a:pos x="f2404" y="f2405"/>
                </a:cxn>
                <a:cxn ang="f1477">
                  <a:pos x="f2406" y="f2407"/>
                </a:cxn>
                <a:cxn ang="f1477">
                  <a:pos x="f2408" y="f2409"/>
                </a:cxn>
                <a:cxn ang="f1477">
                  <a:pos x="f2410" y="f2411"/>
                </a:cxn>
                <a:cxn ang="f1477">
                  <a:pos x="f2412" y="f2413"/>
                </a:cxn>
                <a:cxn ang="f1477">
                  <a:pos x="f2414" y="f2415"/>
                </a:cxn>
                <a:cxn ang="f1477">
                  <a:pos x="f2416" y="f2417"/>
                </a:cxn>
                <a:cxn ang="f1477">
                  <a:pos x="f2418" y="f2419"/>
                </a:cxn>
                <a:cxn ang="f1477">
                  <a:pos x="f2420" y="f2421"/>
                </a:cxn>
                <a:cxn ang="f1477">
                  <a:pos x="f2422" y="f2423"/>
                </a:cxn>
                <a:cxn ang="f1477">
                  <a:pos x="f2424" y="f2425"/>
                </a:cxn>
                <a:cxn ang="f1477">
                  <a:pos x="f2426" y="f2427"/>
                </a:cxn>
                <a:cxn ang="f1477">
                  <a:pos x="f2428" y="f2429"/>
                </a:cxn>
                <a:cxn ang="f1477">
                  <a:pos x="f2430" y="f2431"/>
                </a:cxn>
                <a:cxn ang="f1477">
                  <a:pos x="f2432" y="f2433"/>
                </a:cxn>
                <a:cxn ang="f1477">
                  <a:pos x="f2434" y="f2435"/>
                </a:cxn>
                <a:cxn ang="f1477">
                  <a:pos x="f2436" y="f2437"/>
                </a:cxn>
                <a:cxn ang="f1477">
                  <a:pos x="f2436" y="f2438"/>
                </a:cxn>
                <a:cxn ang="f1477">
                  <a:pos x="f2439" y="f2440"/>
                </a:cxn>
                <a:cxn ang="f1477">
                  <a:pos x="f2441" y="f2442"/>
                </a:cxn>
                <a:cxn ang="f1477">
                  <a:pos x="f2443" y="f2444"/>
                </a:cxn>
                <a:cxn ang="f1477">
                  <a:pos x="f2445" y="f2446"/>
                </a:cxn>
                <a:cxn ang="f1477">
                  <a:pos x="f2447" y="f2448"/>
                </a:cxn>
                <a:cxn ang="f1477">
                  <a:pos x="f2449" y="f2450"/>
                </a:cxn>
                <a:cxn ang="f1477">
                  <a:pos x="f2451" y="f2452"/>
                </a:cxn>
                <a:cxn ang="f1477">
                  <a:pos x="f2453" y="f2454"/>
                </a:cxn>
                <a:cxn ang="f1477">
                  <a:pos x="f2455" y="f2456"/>
                </a:cxn>
                <a:cxn ang="f1477">
                  <a:pos x="f2457" y="f2458"/>
                </a:cxn>
                <a:cxn ang="f1477">
                  <a:pos x="f2459" y="f2460"/>
                </a:cxn>
                <a:cxn ang="f1477">
                  <a:pos x="f2461" y="f2462"/>
                </a:cxn>
                <a:cxn ang="f1477">
                  <a:pos x="f2463" y="f2464"/>
                </a:cxn>
                <a:cxn ang="f1477">
                  <a:pos x="f2465" y="f2466"/>
                </a:cxn>
                <a:cxn ang="f1477">
                  <a:pos x="f2467" y="f2468"/>
                </a:cxn>
                <a:cxn ang="f1477">
                  <a:pos x="f2469" y="f2470"/>
                </a:cxn>
                <a:cxn ang="f1477">
                  <a:pos x="f2471" y="f2472"/>
                </a:cxn>
                <a:cxn ang="f1477">
                  <a:pos x="f2473" y="f2474"/>
                </a:cxn>
                <a:cxn ang="f1477">
                  <a:pos x="f2475" y="f2476"/>
                </a:cxn>
                <a:cxn ang="f1477">
                  <a:pos x="f2477" y="f2478"/>
                </a:cxn>
                <a:cxn ang="f1477">
                  <a:pos x="f2479" y="f2480"/>
                </a:cxn>
                <a:cxn ang="f1477">
                  <a:pos x="f2481" y="f2482"/>
                </a:cxn>
                <a:cxn ang="f1477">
                  <a:pos x="f2483" y="f2484"/>
                </a:cxn>
                <a:cxn ang="f1477">
                  <a:pos x="f2485" y="f2486"/>
                </a:cxn>
                <a:cxn ang="f1477">
                  <a:pos x="f2487" y="f2488"/>
                </a:cxn>
                <a:cxn ang="f1477">
                  <a:pos x="f2489" y="f2490"/>
                </a:cxn>
                <a:cxn ang="f1477">
                  <a:pos x="f2491" y="f2492"/>
                </a:cxn>
                <a:cxn ang="f1477">
                  <a:pos x="f2493" y="f2494"/>
                </a:cxn>
                <a:cxn ang="f1477">
                  <a:pos x="f2495" y="f2496"/>
                </a:cxn>
                <a:cxn ang="f1477">
                  <a:pos x="f2497" y="f2498"/>
                </a:cxn>
                <a:cxn ang="f1477">
                  <a:pos x="f2499" y="f2500"/>
                </a:cxn>
                <a:cxn ang="f1477">
                  <a:pos x="f2501" y="f2502"/>
                </a:cxn>
                <a:cxn ang="f1477">
                  <a:pos x="f2503" y="f2504"/>
                </a:cxn>
                <a:cxn ang="f1477">
                  <a:pos x="f2505" y="f2506"/>
                </a:cxn>
                <a:cxn ang="f1477">
                  <a:pos x="f2507" y="f2508"/>
                </a:cxn>
                <a:cxn ang="f1477">
                  <a:pos x="f2509" y="f2510"/>
                </a:cxn>
                <a:cxn ang="f1477">
                  <a:pos x="f2511" y="f2512"/>
                </a:cxn>
                <a:cxn ang="f1477">
                  <a:pos x="f2513" y="f2514"/>
                </a:cxn>
                <a:cxn ang="f1477">
                  <a:pos x="f2515" y="f2516"/>
                </a:cxn>
                <a:cxn ang="f1477">
                  <a:pos x="f2517" y="f2518"/>
                </a:cxn>
                <a:cxn ang="f1477">
                  <a:pos x="f2519" y="f2520"/>
                </a:cxn>
                <a:cxn ang="f1477">
                  <a:pos x="f2521" y="f2522"/>
                </a:cxn>
                <a:cxn ang="f1477">
                  <a:pos x="f2523" y="f2524"/>
                </a:cxn>
                <a:cxn ang="f1477">
                  <a:pos x="f2525" y="f2526"/>
                </a:cxn>
                <a:cxn ang="f1477">
                  <a:pos x="f2527" y="f2528"/>
                </a:cxn>
                <a:cxn ang="f1477">
                  <a:pos x="f2529" y="f2530"/>
                </a:cxn>
                <a:cxn ang="f1477">
                  <a:pos x="f2531" y="f2532"/>
                </a:cxn>
                <a:cxn ang="f1477">
                  <a:pos x="f2533" y="f2534"/>
                </a:cxn>
                <a:cxn ang="f1477">
                  <a:pos x="f2535" y="f2536"/>
                </a:cxn>
                <a:cxn ang="f1477">
                  <a:pos x="f2537" y="f2538"/>
                </a:cxn>
                <a:cxn ang="f1477">
                  <a:pos x="f2539" y="f2540"/>
                </a:cxn>
                <a:cxn ang="f1477">
                  <a:pos x="f2541" y="f2542"/>
                </a:cxn>
                <a:cxn ang="f1477">
                  <a:pos x="f2543" y="f2544"/>
                </a:cxn>
                <a:cxn ang="f1477">
                  <a:pos x="f2545" y="f2546"/>
                </a:cxn>
                <a:cxn ang="f1477">
                  <a:pos x="f2547" y="f2548"/>
                </a:cxn>
                <a:cxn ang="f1477">
                  <a:pos x="f2549" y="f2550"/>
                </a:cxn>
                <a:cxn ang="f1477">
                  <a:pos x="f2551" y="f2552"/>
                </a:cxn>
                <a:cxn ang="f1477">
                  <a:pos x="f2553" y="f2554"/>
                </a:cxn>
                <a:cxn ang="f1477">
                  <a:pos x="f2555" y="f2556"/>
                </a:cxn>
                <a:cxn ang="f1477">
                  <a:pos x="f2557" y="f2558"/>
                </a:cxn>
                <a:cxn ang="f1477">
                  <a:pos x="f2559" y="f2560"/>
                </a:cxn>
                <a:cxn ang="f1477">
                  <a:pos x="f2561" y="f2562"/>
                </a:cxn>
                <a:cxn ang="f1477">
                  <a:pos x="f2563" y="f2564"/>
                </a:cxn>
                <a:cxn ang="f1477">
                  <a:pos x="f2565" y="f2566"/>
                </a:cxn>
                <a:cxn ang="f1477">
                  <a:pos x="f2567" y="f2568"/>
                </a:cxn>
                <a:cxn ang="f1477">
                  <a:pos x="f2569" y="f2570"/>
                </a:cxn>
                <a:cxn ang="f1477">
                  <a:pos x="f2571" y="f2572"/>
                </a:cxn>
                <a:cxn ang="f1477">
                  <a:pos x="f2573" y="f2574"/>
                </a:cxn>
                <a:cxn ang="f1477">
                  <a:pos x="f2575" y="f2576"/>
                </a:cxn>
                <a:cxn ang="f1477">
                  <a:pos x="f2577" y="f2578"/>
                </a:cxn>
                <a:cxn ang="f1477">
                  <a:pos x="f2579" y="f2580"/>
                </a:cxn>
                <a:cxn ang="f1477">
                  <a:pos x="f2581" y="f2582"/>
                </a:cxn>
                <a:cxn ang="f1477">
                  <a:pos x="f2583" y="f2584"/>
                </a:cxn>
                <a:cxn ang="f1477">
                  <a:pos x="f2300" y="f2585"/>
                </a:cxn>
                <a:cxn ang="f1477">
                  <a:pos x="f2586" y="f2587"/>
                </a:cxn>
                <a:cxn ang="f1477">
                  <a:pos x="f2588" y="f2589"/>
                </a:cxn>
                <a:cxn ang="f1477">
                  <a:pos x="f2590" y="f2591"/>
                </a:cxn>
                <a:cxn ang="f1477">
                  <a:pos x="f2592" y="f2593"/>
                </a:cxn>
                <a:cxn ang="f1477">
                  <a:pos x="f2594" y="f2595"/>
                </a:cxn>
                <a:cxn ang="f1477">
                  <a:pos x="f2596" y="f2597"/>
                </a:cxn>
                <a:cxn ang="f1477">
                  <a:pos x="f2598" y="f2599"/>
                </a:cxn>
                <a:cxn ang="f1477">
                  <a:pos x="f2600" y="f2587"/>
                </a:cxn>
                <a:cxn ang="f1477">
                  <a:pos x="f2601" y="f2602"/>
                </a:cxn>
                <a:cxn ang="f1477">
                  <a:pos x="f2603" y="f2604"/>
                </a:cxn>
                <a:cxn ang="f1477">
                  <a:pos x="f2605" y="f2606"/>
                </a:cxn>
                <a:cxn ang="f1477">
                  <a:pos x="f2607" y="f2608"/>
                </a:cxn>
                <a:cxn ang="f1477">
                  <a:pos x="f2609" y="f2610"/>
                </a:cxn>
                <a:cxn ang="f1477">
                  <a:pos x="f2611" y="f2612"/>
                </a:cxn>
                <a:cxn ang="f1477">
                  <a:pos x="f2613" y="f2614"/>
                </a:cxn>
                <a:cxn ang="f1477">
                  <a:pos x="f2615" y="f2616"/>
                </a:cxn>
                <a:cxn ang="f1477">
                  <a:pos x="f2617" y="f2618"/>
                </a:cxn>
                <a:cxn ang="f1477">
                  <a:pos x="f2619" y="f2620"/>
                </a:cxn>
                <a:cxn ang="f1477">
                  <a:pos x="f2621" y="f2622"/>
                </a:cxn>
                <a:cxn ang="f1477">
                  <a:pos x="f2623" y="f2624"/>
                </a:cxn>
                <a:cxn ang="f1477">
                  <a:pos x="f2625" y="f2626"/>
                </a:cxn>
                <a:cxn ang="f1477">
                  <a:pos x="f2627" y="f2628"/>
                </a:cxn>
                <a:cxn ang="f1477">
                  <a:pos x="f2629" y="f2630"/>
                </a:cxn>
                <a:cxn ang="f1477">
                  <a:pos x="f2631" y="f2632"/>
                </a:cxn>
                <a:cxn ang="f1477">
                  <a:pos x="f2633" y="f2634"/>
                </a:cxn>
              </a:cxnLst>
              <a:rect l="f2248" t="f2251" r="f2249" b="f2250"/>
              <a:pathLst>
                <a:path w="6857455" h="874716">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35"/>
                    <a:pt x="f103" y="f104"/>
                    <a:pt x="f105" y="f106"/>
                  </a:cubicBezTo>
                  <a:cubicBezTo>
                    <a:pt x="f107" y="f17"/>
                    <a:pt x="f108" y="f17"/>
                    <a:pt x="f109" y="f110"/>
                  </a:cubicBezTo>
                  <a:cubicBezTo>
                    <a:pt x="f111" y="f33"/>
                    <a:pt x="f112" y="f113"/>
                    <a:pt x="f114" y="f39"/>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26"/>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10"/>
                    <a:pt x="f193" y="f17"/>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13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ubicBezTo>
                    <a:pt x="f279" y="f280"/>
                    <a:pt x="f281" y="f282"/>
                    <a:pt x="f283" y="f284"/>
                  </a:cubicBezTo>
                  <a:cubicBezTo>
                    <a:pt x="f285" y="f286"/>
                    <a:pt x="f287" y="f288"/>
                    <a:pt x="f289" y="f290"/>
                  </a:cubicBezTo>
                  <a:cubicBezTo>
                    <a:pt x="f291" y="f292"/>
                    <a:pt x="f293" y="f294"/>
                    <a:pt x="f295" y="f296"/>
                  </a:cubicBezTo>
                  <a:cubicBezTo>
                    <a:pt x="f297" y="f298"/>
                    <a:pt x="f299" y="f300"/>
                    <a:pt x="f301" y="f302"/>
                  </a:cubicBezTo>
                  <a:cubicBezTo>
                    <a:pt x="f303" y="f304"/>
                    <a:pt x="f305" y="f306"/>
                    <a:pt x="f307" y="f308"/>
                  </a:cubicBezTo>
                  <a:cubicBezTo>
                    <a:pt x="f309" y="f310"/>
                    <a:pt x="f311" y="f312"/>
                    <a:pt x="f313" y="f314"/>
                  </a:cubicBezTo>
                  <a:cubicBezTo>
                    <a:pt x="f315" y="f316"/>
                    <a:pt x="f317" y="f318"/>
                    <a:pt x="f319" y="f320"/>
                  </a:cubicBezTo>
                  <a:cubicBezTo>
                    <a:pt x="f321" y="f322"/>
                    <a:pt x="f323" y="f324"/>
                    <a:pt x="f325" y="f326"/>
                  </a:cubicBezTo>
                  <a:cubicBezTo>
                    <a:pt x="f327" y="f328"/>
                    <a:pt x="f329" y="f330"/>
                    <a:pt x="f331" y="f332"/>
                  </a:cubicBezTo>
                  <a:cubicBezTo>
                    <a:pt x="f333" y="f334"/>
                    <a:pt x="f335" y="f336"/>
                    <a:pt x="f337" y="f338"/>
                  </a:cubicBezTo>
                  <a:cubicBezTo>
                    <a:pt x="f339" y="f340"/>
                    <a:pt x="f341" y="f342"/>
                    <a:pt x="f343" y="f344"/>
                  </a:cubicBezTo>
                  <a:cubicBezTo>
                    <a:pt x="f345" y="f346"/>
                    <a:pt x="f347" y="f346"/>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369"/>
                    <a:pt x="f401" y="f402"/>
                  </a:cubicBezTo>
                  <a:cubicBezTo>
                    <a:pt x="f403" y="f404"/>
                    <a:pt x="f405" y="f406"/>
                    <a:pt x="f407" y="f408"/>
                  </a:cubicBezTo>
                  <a:cubicBezTo>
                    <a:pt x="f409" y="f410"/>
                    <a:pt x="f411" y="f412"/>
                    <a:pt x="f413" y="f414"/>
                  </a:cubicBezTo>
                  <a:cubicBezTo>
                    <a:pt x="f415" y="f416"/>
                    <a:pt x="f417" y="f418"/>
                    <a:pt x="f419" y="f420"/>
                  </a:cubicBezTo>
                  <a:cubicBezTo>
                    <a:pt x="f421" y="f344"/>
                    <a:pt x="f422" y="f423"/>
                    <a:pt x="f424" y="f425"/>
                  </a:cubicBezTo>
                  <a:cubicBezTo>
                    <a:pt x="f426" y="f427"/>
                    <a:pt x="f428" y="f429"/>
                    <a:pt x="f430" y="f431"/>
                  </a:cubicBezTo>
                  <a:cubicBezTo>
                    <a:pt x="f432" y="f433"/>
                    <a:pt x="f434" y="f435"/>
                    <a:pt x="f436" y="f437"/>
                  </a:cubicBezTo>
                  <a:cubicBezTo>
                    <a:pt x="f438" y="f336"/>
                    <a:pt x="f439" y="f440"/>
                    <a:pt x="f441" y="f418"/>
                  </a:cubicBezTo>
                  <a:cubicBezTo>
                    <a:pt x="f442" y="f443"/>
                    <a:pt x="f444" y="f445"/>
                    <a:pt x="f446" y="f447"/>
                  </a:cubicBezTo>
                  <a:cubicBezTo>
                    <a:pt x="f448" y="f449"/>
                    <a:pt x="f450" y="f451"/>
                    <a:pt x="f452" y="f453"/>
                  </a:cubicBezTo>
                  <a:cubicBezTo>
                    <a:pt x="f454" y="f440"/>
                    <a:pt x="f455" y="f456"/>
                    <a:pt x="f457" y="f458"/>
                  </a:cubicBezTo>
                  <a:cubicBezTo>
                    <a:pt x="f459" y="f460"/>
                    <a:pt x="f461" y="f460"/>
                    <a:pt x="f462" y="f463"/>
                  </a:cubicBezTo>
                  <a:cubicBezTo>
                    <a:pt x="f464" y="f465"/>
                    <a:pt x="f466" y="f465"/>
                    <a:pt x="f467" y="f468"/>
                  </a:cubicBezTo>
                  <a:cubicBezTo>
                    <a:pt x="f469" y="f470"/>
                    <a:pt x="f471" y="f472"/>
                    <a:pt x="f473" y="f474"/>
                  </a:cubicBezTo>
                  <a:cubicBezTo>
                    <a:pt x="f475" y="f298"/>
                    <a:pt x="f476" y="f477"/>
                    <a:pt x="f478" y="f479"/>
                  </a:cubicBezTo>
                  <a:cubicBezTo>
                    <a:pt x="f480" y="f481"/>
                    <a:pt x="f482" y="f483"/>
                    <a:pt x="f484" y="f485"/>
                  </a:cubicBezTo>
                  <a:cubicBezTo>
                    <a:pt x="f486" y="f487"/>
                    <a:pt x="f488" y="f489"/>
                    <a:pt x="f490" y="f491"/>
                  </a:cubicBezTo>
                  <a:cubicBezTo>
                    <a:pt x="f492" y="f433"/>
                    <a:pt x="f493" y="f494"/>
                    <a:pt x="f495" y="f496"/>
                  </a:cubicBezTo>
                  <a:cubicBezTo>
                    <a:pt x="f497" y="f498"/>
                    <a:pt x="f499" y="f500"/>
                    <a:pt x="f501" y="f502"/>
                  </a:cubicBezTo>
                  <a:cubicBezTo>
                    <a:pt x="f503" y="f504"/>
                    <a:pt x="f505" y="f506"/>
                    <a:pt x="f507" y="f508"/>
                  </a:cubicBezTo>
                  <a:cubicBezTo>
                    <a:pt x="f509" y="f510"/>
                    <a:pt x="f511" y="f512"/>
                    <a:pt x="f513" y="f514"/>
                  </a:cubicBezTo>
                  <a:cubicBezTo>
                    <a:pt x="f515" y="f516"/>
                    <a:pt x="f517" y="f518"/>
                    <a:pt x="f519" y="f520"/>
                  </a:cubicBezTo>
                  <a:cubicBezTo>
                    <a:pt x="f521" y="f522"/>
                    <a:pt x="f523" y="f524"/>
                    <a:pt x="f525" y="f526"/>
                  </a:cubicBezTo>
                  <a:cubicBezTo>
                    <a:pt x="f527" y="f528"/>
                    <a:pt x="f529" y="f485"/>
                    <a:pt x="f530" y="f531"/>
                  </a:cubicBezTo>
                  <a:lnTo>
                    <a:pt x="f5" y="f532"/>
                  </a:lnTo>
                  <a:lnTo>
                    <a:pt x="f5" y="f533"/>
                  </a:ln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69"/>
                  </a:cubicBezTo>
                  <a:cubicBezTo>
                    <a:pt x="f577" y="f578"/>
                    <a:pt x="f579" y="f580"/>
                    <a:pt x="f581" y="f582"/>
                  </a:cubicBezTo>
                  <a:cubicBezTo>
                    <a:pt x="f583" y="f584"/>
                    <a:pt x="f585" y="f586"/>
                    <a:pt x="f587" y="f588"/>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636"/>
                  </a:cubicBezTo>
                  <a:cubicBezTo>
                    <a:pt x="f637" y="f638"/>
                    <a:pt x="f639" y="f51"/>
                    <a:pt x="f640" y="f641"/>
                  </a:cubicBezTo>
                  <a:cubicBezTo>
                    <a:pt x="f642" y="f643"/>
                    <a:pt x="f644" y="f215"/>
                    <a:pt x="f645" y="f646"/>
                  </a:cubicBezTo>
                  <a:cubicBezTo>
                    <a:pt x="f441" y="f647"/>
                    <a:pt x="f648" y="f649"/>
                    <a:pt x="f650" y="f651"/>
                  </a:cubicBezTo>
                  <a:cubicBezTo>
                    <a:pt x="f652" y="f653"/>
                    <a:pt x="f654" y="f655"/>
                    <a:pt x="f656" y="f657"/>
                  </a:cubicBezTo>
                  <a:cubicBezTo>
                    <a:pt x="f658" y="f659"/>
                    <a:pt x="f660" y="f23"/>
                    <a:pt x="f661" y="f113"/>
                  </a:cubicBezTo>
                  <a:cubicBezTo>
                    <a:pt x="f662" y="f663"/>
                    <a:pt x="f664" y="f665"/>
                    <a:pt x="f666" y="f667"/>
                  </a:cubicBezTo>
                  <a:cubicBezTo>
                    <a:pt x="f668" y="f669"/>
                    <a:pt x="f670" y="f77"/>
                    <a:pt x="f671" y="f672"/>
                  </a:cubicBezTo>
                  <a:cubicBezTo>
                    <a:pt x="f673" y="f674"/>
                    <a:pt x="f675" y="f676"/>
                    <a:pt x="f677" y="f678"/>
                  </a:cubicBezTo>
                  <a:cubicBezTo>
                    <a:pt x="f679" y="f680"/>
                    <a:pt x="f681" y="f682"/>
                    <a:pt x="f683" y="f684"/>
                  </a:cubicBezTo>
                  <a:cubicBezTo>
                    <a:pt x="f685" y="f686"/>
                    <a:pt x="f687" y="f688"/>
                    <a:pt x="f689" y="f690"/>
                  </a:cubicBezTo>
                  <a:cubicBezTo>
                    <a:pt x="f691" y="f692"/>
                    <a:pt x="f693" y="f669"/>
                    <a:pt x="f694" y="f695"/>
                  </a:cubicBezTo>
                  <a:cubicBezTo>
                    <a:pt x="f696" y="f697"/>
                    <a:pt x="f698" y="f699"/>
                    <a:pt x="f700" y="f701"/>
                  </a:cubicBezTo>
                  <a:cubicBezTo>
                    <a:pt x="f702" y="f141"/>
                    <a:pt x="f703" y="f704"/>
                    <a:pt x="f705" y="f706"/>
                  </a:cubicBezTo>
                  <a:cubicBezTo>
                    <a:pt x="f707" y="f118"/>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364" y="f736"/>
                    <a:pt x="f737" y="f738"/>
                    <a:pt x="f739" y="f740"/>
                  </a:cubicBezTo>
                  <a:cubicBezTo>
                    <a:pt x="f741" y="f742"/>
                    <a:pt x="f743" y="f742"/>
                    <a:pt x="f744" y="f745"/>
                  </a:cubicBezTo>
                  <a:cubicBezTo>
                    <a:pt x="f746" y="f747"/>
                    <a:pt x="f748" y="f120"/>
                    <a:pt x="f749" y="f750"/>
                  </a:cubicBezTo>
                  <a:cubicBezTo>
                    <a:pt x="f751" y="f676"/>
                    <a:pt x="f752" y="f753"/>
                    <a:pt x="f754" y="f755"/>
                  </a:cubicBezTo>
                  <a:cubicBezTo>
                    <a:pt x="f756" y="f725"/>
                    <a:pt x="f757" y="f758"/>
                    <a:pt x="f759" y="f760"/>
                  </a:cubicBezTo>
                  <a:cubicBezTo>
                    <a:pt x="f761" y="f690"/>
                    <a:pt x="f762" y="f763"/>
                    <a:pt x="f764" y="f765"/>
                  </a:cubicBezTo>
                  <a:cubicBezTo>
                    <a:pt x="f766" y="f767"/>
                    <a:pt x="f768" y="f769"/>
                    <a:pt x="f770" y="f659"/>
                  </a:cubicBezTo>
                  <a:cubicBezTo>
                    <a:pt x="f771" y="f772"/>
                    <a:pt x="f773" y="f774"/>
                    <a:pt x="f775" y="f776"/>
                  </a:cubicBezTo>
                  <a:cubicBezTo>
                    <a:pt x="f777" y="f778"/>
                    <a:pt x="f779" y="f780"/>
                    <a:pt x="f781" y="f782"/>
                  </a:cubicBezTo>
                  <a:cubicBezTo>
                    <a:pt x="f783" y="f784"/>
                    <a:pt x="f785" y="f786"/>
                    <a:pt x="f787" y="f788"/>
                  </a:cubicBezTo>
                  <a:cubicBezTo>
                    <a:pt x="f789" y="f790"/>
                    <a:pt x="f791" y="f792"/>
                    <a:pt x="f793" y="f794"/>
                  </a:cubicBezTo>
                  <a:cubicBezTo>
                    <a:pt x="f795" y="f796"/>
                    <a:pt x="f797" y="f798"/>
                    <a:pt x="f799" y="f798"/>
                  </a:cubicBezTo>
                  <a:cubicBezTo>
                    <a:pt x="f800" y="f798"/>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72"/>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7"/>
                    <a:pt x="f921" y="f7"/>
                  </a:cubicBezTo>
                  <a:cubicBezTo>
                    <a:pt x="f922" y="f7"/>
                    <a:pt x="f923" y="f924"/>
                    <a:pt x="f925" y="f926"/>
                  </a:cubicBezTo>
                  <a:cubicBezTo>
                    <a:pt x="f927" y="f928"/>
                    <a:pt x="f929" y="f930"/>
                    <a:pt x="f931" y="f932"/>
                  </a:cubicBezTo>
                  <a:cubicBezTo>
                    <a:pt x="f933" y="f891"/>
                    <a:pt x="f934" y="f935"/>
                    <a:pt x="f936" y="f937"/>
                  </a:cubicBezTo>
                  <a:cubicBezTo>
                    <a:pt x="f938" y="f939"/>
                    <a:pt x="f940" y="f941"/>
                    <a:pt x="f942" y="f943"/>
                  </a:cubicBezTo>
                  <a:cubicBezTo>
                    <a:pt x="f944" y="f945"/>
                    <a:pt x="f946" y="f885"/>
                    <a:pt x="f142"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5"/>
                  </a:cubicBezTo>
                  <a:cubicBezTo>
                    <a:pt x="f977" y="f975"/>
                    <a:pt x="f978" y="f979"/>
                    <a:pt x="f980" y="f969"/>
                  </a:cubicBezTo>
                  <a:cubicBezTo>
                    <a:pt x="f981" y="f982"/>
                    <a:pt x="f983" y="f984"/>
                    <a:pt x="f985" y="f986"/>
                  </a:cubicBezTo>
                  <a:cubicBezTo>
                    <a:pt x="f987" y="f988"/>
                    <a:pt x="f989" y="f990"/>
                    <a:pt x="f991" y="f953"/>
                  </a:cubicBezTo>
                  <a:cubicBezTo>
                    <a:pt x="f992" y="f993"/>
                    <a:pt x="f994" y="f995"/>
                    <a:pt x="f996" y="f997"/>
                  </a:cubicBezTo>
                  <a:cubicBezTo>
                    <a:pt x="f998" y="f982"/>
                    <a:pt x="f999" y="f1000"/>
                    <a:pt x="f1001" y="f1002"/>
                  </a:cubicBezTo>
                  <a:cubicBezTo>
                    <a:pt x="f1003" y="f1004"/>
                    <a:pt x="f1005" y="f1006"/>
                    <a:pt x="f1007" y="f1008"/>
                  </a:cubicBezTo>
                  <a:cubicBezTo>
                    <a:pt x="f1009" y="f1010"/>
                    <a:pt x="f1011" y="f995"/>
                    <a:pt x="f1012" y="f1013"/>
                  </a:cubicBezTo>
                  <a:cubicBezTo>
                    <a:pt x="f1014" y="f1015"/>
                    <a:pt x="f1016" y="f1017"/>
                    <a:pt x="f1018" y="f1019"/>
                  </a:cubicBezTo>
                  <a:cubicBezTo>
                    <a:pt x="f1020" y="f864"/>
                    <a:pt x="f1021" y="f1022"/>
                    <a:pt x="f1023" y="f993"/>
                  </a:cubicBezTo>
                  <a:cubicBezTo>
                    <a:pt x="f1024" y="f951"/>
                    <a:pt x="f1025" y="f995"/>
                    <a:pt x="f1026" y="f1027"/>
                  </a:cubicBezTo>
                  <a:cubicBezTo>
                    <a:pt x="f1028" y="f951"/>
                    <a:pt x="f1029" y="f1030"/>
                    <a:pt x="f1031" y="f1032"/>
                  </a:cubicBezTo>
                  <a:cubicBezTo>
                    <a:pt x="f1033" y="f1034"/>
                    <a:pt x="f1035" y="f1036"/>
                    <a:pt x="f1037" y="f1038"/>
                  </a:cubicBezTo>
                  <a:cubicBezTo>
                    <a:pt x="f1039" y="f1040"/>
                    <a:pt x="f1041" y="f1042"/>
                    <a:pt x="f1043" y="f1044"/>
                  </a:cubicBezTo>
                  <a:cubicBezTo>
                    <a:pt x="f1045" y="f1046"/>
                    <a:pt x="f1047" y="f988"/>
                    <a:pt x="f1048" y="f1049"/>
                  </a:cubicBezTo>
                  <a:cubicBezTo>
                    <a:pt x="f1050" y="f969"/>
                    <a:pt x="f1051" y="f957"/>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986"/>
                    <a:pt x="f1075" y="f549"/>
                  </a:cubicBezTo>
                  <a:cubicBezTo>
                    <a:pt x="f1076" y="f1077"/>
                    <a:pt x="f1078" y="f1079"/>
                    <a:pt x="f1080" y="f1081"/>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026A0A5C-3A42-E17A-8541-032DFD89D427}"/>
                </a:ext>
              </a:extLst>
            </p:cNvPr>
            <p:cNvSpPr/>
            <p:nvPr/>
          </p:nvSpPr>
          <p:spPr>
            <a:xfrm rot="16200004">
              <a:off x="2404004" y="2991367"/>
              <a:ext cx="6857451" cy="874715"/>
            </a:xfrm>
            <a:custGeom>
              <a:avLst/>
              <a:gdLst>
                <a:gd name="f0" fmla="val 10800000"/>
                <a:gd name="f1" fmla="val 5400000"/>
                <a:gd name="f2" fmla="val 180"/>
                <a:gd name="f3" fmla="val w"/>
                <a:gd name="f4" fmla="val h"/>
                <a:gd name="f5" fmla="val 0"/>
                <a:gd name="f6" fmla="val 6857455"/>
                <a:gd name="f7" fmla="val 874716"/>
                <a:gd name="f8" fmla="val 804643"/>
                <a:gd name="f9" fmla="val 562246"/>
                <a:gd name="f10" fmla="val 6829178"/>
                <a:gd name="f11" fmla="val 551284"/>
                <a:gd name="f12" fmla="val 6805745"/>
                <a:gd name="f13" fmla="val 539044"/>
                <a:gd name="f14" fmla="val 6784885"/>
                <a:gd name="f15" fmla="val 521708"/>
                <a:gd name="f16" fmla="val 6766024"/>
                <a:gd name="f17" fmla="val 500372"/>
                <a:gd name="f18" fmla="val 6755166"/>
                <a:gd name="f19" fmla="val 488179"/>
                <a:gd name="f20" fmla="val 6746784"/>
                <a:gd name="f21" fmla="val 486845"/>
                <a:gd name="f22" fmla="val 6734971"/>
                <a:gd name="f23" fmla="val 500944"/>
                <a:gd name="f24" fmla="val 6721257"/>
                <a:gd name="f25" fmla="val 517326"/>
                <a:gd name="f26" fmla="val 6701634"/>
                <a:gd name="f27" fmla="val 510850"/>
                <a:gd name="f28" fmla="val 6683915"/>
                <a:gd name="f29" fmla="val 507040"/>
                <a:gd name="f30" fmla="val 6665629"/>
                <a:gd name="f31" fmla="val 503230"/>
                <a:gd name="f32" fmla="val 6647148"/>
                <a:gd name="f33" fmla="val 499228"/>
                <a:gd name="f34" fmla="val 6628860"/>
                <a:gd name="f35" fmla="val 495418"/>
                <a:gd name="f36" fmla="val 6615335"/>
                <a:gd name="f37" fmla="val 492752"/>
                <a:gd name="f38" fmla="val 6601999"/>
                <a:gd name="f39" fmla="val 490466"/>
                <a:gd name="f40" fmla="val 6588662"/>
                <a:gd name="f41" fmla="val 487227"/>
                <a:gd name="f42" fmla="val 6547133"/>
                <a:gd name="f43" fmla="val 477129"/>
                <a:gd name="f44" fmla="val 6509794"/>
                <a:gd name="f45" fmla="val 480177"/>
                <a:gd name="f46" fmla="val 6476074"/>
                <a:gd name="f47" fmla="val 511230"/>
                <a:gd name="f48" fmla="val 6450356"/>
                <a:gd name="f49" fmla="val 535043"/>
                <a:gd name="f50" fmla="val 6417399"/>
                <a:gd name="f51" fmla="val 542093"/>
                <a:gd name="f52" fmla="val 6382345"/>
                <a:gd name="f53" fmla="val 534853"/>
                <a:gd name="f54" fmla="val 6377963"/>
                <a:gd name="f55" fmla="val 533901"/>
                <a:gd name="f56" fmla="val 6372439"/>
                <a:gd name="f57" fmla="val 530091"/>
                <a:gd name="f58" fmla="val 6369391"/>
                <a:gd name="f59" fmla="val 531615"/>
                <a:gd name="f60" fmla="val 6323479"/>
                <a:gd name="f61" fmla="val 553904"/>
                <a:gd name="f62" fmla="val 6287092"/>
                <a:gd name="f63" fmla="val 514658"/>
                <a:gd name="f64" fmla="val 6244799"/>
                <a:gd name="f65" fmla="val 512182"/>
                <a:gd name="f66" fmla="val 6226130"/>
                <a:gd name="f67" fmla="val 511040"/>
                <a:gd name="f68" fmla="val 6207079"/>
                <a:gd name="f69" fmla="val 496942"/>
                <a:gd name="f70" fmla="val 6190315"/>
                <a:gd name="f71" fmla="val 485703"/>
                <a:gd name="f72" fmla="val 6167262"/>
                <a:gd name="f73" fmla="val 470271"/>
                <a:gd name="f74" fmla="val 6146687"/>
                <a:gd name="f75" fmla="val 455412"/>
                <a:gd name="f76" fmla="val 6115446"/>
                <a:gd name="f77" fmla="val 462270"/>
                <a:gd name="f78" fmla="val 6084203"/>
                <a:gd name="f79" fmla="val 469319"/>
                <a:gd name="f80" fmla="val 6055627"/>
                <a:gd name="f81" fmla="val 456364"/>
                <a:gd name="f82" fmla="val 6032194"/>
                <a:gd name="f83" fmla="val 434266"/>
                <a:gd name="f84" fmla="val 6014287"/>
                <a:gd name="f85" fmla="val 417501"/>
                <a:gd name="f86" fmla="val 5994665"/>
                <a:gd name="f87" fmla="val 415977"/>
                <a:gd name="f88" fmla="val 5971042"/>
                <a:gd name="f89" fmla="val 420738"/>
                <a:gd name="f90" fmla="val 5941513"/>
                <a:gd name="f91" fmla="val 426645"/>
                <a:gd name="f92" fmla="val 5910842"/>
                <a:gd name="f93" fmla="val 427027"/>
                <a:gd name="f94" fmla="val 5880933"/>
                <a:gd name="f95" fmla="val 430646"/>
                <a:gd name="f96" fmla="val 5874454"/>
                <a:gd name="f97" fmla="val 431408"/>
                <a:gd name="f98" fmla="val 5866265"/>
                <a:gd name="f99" fmla="val 434076"/>
                <a:gd name="f100" fmla="val 5862452"/>
                <a:gd name="f101" fmla="val 438648"/>
                <a:gd name="f102" fmla="val 5815779"/>
                <a:gd name="f103" fmla="val 5750055"/>
                <a:gd name="f104" fmla="val 495990"/>
                <a:gd name="f105" fmla="val 5685283"/>
                <a:gd name="f106" fmla="val 498658"/>
                <a:gd name="f107" fmla="val 5646039"/>
                <a:gd name="f108" fmla="val 5606604"/>
                <a:gd name="f109" fmla="val 5567169"/>
                <a:gd name="f110" fmla="val 499420"/>
                <a:gd name="f111" fmla="val 5553832"/>
                <a:gd name="f112" fmla="val 5539736"/>
                <a:gd name="f113" fmla="val 496180"/>
                <a:gd name="f114" fmla="val 5527923"/>
                <a:gd name="f115" fmla="val 5503348"/>
                <a:gd name="f116" fmla="val 478463"/>
                <a:gd name="f117" fmla="val 5480680"/>
                <a:gd name="f118" fmla="val 462843"/>
                <a:gd name="f119" fmla="val 5456292"/>
                <a:gd name="f120" fmla="val 450650"/>
                <a:gd name="f121" fmla="val 5447151"/>
                <a:gd name="f122" fmla="val 445886"/>
                <a:gd name="f123" fmla="val 5435338"/>
                <a:gd name="f124" fmla="val 445696"/>
                <a:gd name="f125" fmla="val 5424670"/>
                <a:gd name="f126" fmla="val 444934"/>
                <a:gd name="f127" fmla="val 5405809"/>
                <a:gd name="f128" fmla="val 443410"/>
                <a:gd name="f129" fmla="val 5384854"/>
                <a:gd name="f130" fmla="val 447982"/>
                <a:gd name="f131" fmla="val 5368662"/>
                <a:gd name="f132" fmla="val 441124"/>
                <a:gd name="f133" fmla="val 5326559"/>
                <a:gd name="f134" fmla="val 423407"/>
                <a:gd name="f135" fmla="val 5287123"/>
                <a:gd name="f136" fmla="val 427407"/>
                <a:gd name="f137" fmla="val 5247118"/>
                <a:gd name="f138" fmla="val 5191108"/>
                <a:gd name="f139" fmla="val 469509"/>
                <a:gd name="f140" fmla="val 5138148"/>
                <a:gd name="f141" fmla="val 467605"/>
                <a:gd name="f142" fmla="val 5088617"/>
                <a:gd name="f143" fmla="val 428742"/>
                <a:gd name="f144" fmla="val 5066328"/>
                <a:gd name="f145" fmla="val 411215"/>
                <a:gd name="f146" fmla="val 5044609"/>
                <a:gd name="f147" fmla="val 419596"/>
                <a:gd name="f148" fmla="val 5025750"/>
                <a:gd name="f149" fmla="val 433694"/>
                <a:gd name="f150" fmla="val 5004032"/>
                <a:gd name="f151" fmla="val 450078"/>
                <a:gd name="f152" fmla="val 4982885"/>
                <a:gd name="f153" fmla="val 454268"/>
                <a:gd name="f154" fmla="val 4957930"/>
                <a:gd name="f155" fmla="val 442268"/>
                <a:gd name="f156" fmla="val 4952404"/>
                <a:gd name="f157" fmla="val 439600"/>
                <a:gd name="f158" fmla="val 4944594"/>
                <a:gd name="f159" fmla="val 440933"/>
                <a:gd name="f160" fmla="val 4938116"/>
                <a:gd name="f161" fmla="val 441886"/>
                <a:gd name="f162" fmla="val 4901158"/>
                <a:gd name="f163" fmla="val 446648"/>
                <a:gd name="f164" fmla="val 4864009"/>
                <a:gd name="f165" fmla="val 454650"/>
                <a:gd name="f166" fmla="val 4833910"/>
                <a:gd name="f167" fmla="val 421693"/>
                <a:gd name="f168" fmla="val 4828004"/>
                <a:gd name="f169" fmla="val 415214"/>
                <a:gd name="f170" fmla="val 4818097"/>
                <a:gd name="f171" fmla="val 412549"/>
                <a:gd name="f172" fmla="val 4810095"/>
                <a:gd name="f173" fmla="val 408167"/>
                <a:gd name="f174" fmla="val 4776566"/>
                <a:gd name="f175" fmla="val 390258"/>
                <a:gd name="f176" fmla="val 4777900"/>
                <a:gd name="f177" fmla="val 391974"/>
                <a:gd name="f178" fmla="val 4747991"/>
                <a:gd name="f179" fmla="val 413691"/>
                <a:gd name="f180" fmla="val 4732369"/>
                <a:gd name="f181" fmla="val 425121"/>
                <a:gd name="f182" fmla="val 4710842"/>
                <a:gd name="f183" fmla="val 436742"/>
                <a:gd name="f184" fmla="val 4692745"/>
                <a:gd name="f185" fmla="val 435790"/>
                <a:gd name="f186" fmla="val 4583584"/>
                <a:gd name="f187" fmla="val 430075"/>
                <a:gd name="f188" fmla="val 4479758"/>
                <a:gd name="f189" fmla="val 457508"/>
                <a:gd name="f190" fmla="val 4375933"/>
                <a:gd name="f191" fmla="val 483417"/>
                <a:gd name="f192" fmla="val 4311923"/>
                <a:gd name="f193" fmla="val 4249436"/>
                <a:gd name="f194" fmla="val 4185426"/>
                <a:gd name="f195" fmla="val 484179"/>
                <a:gd name="f196" fmla="val 4139133"/>
                <a:gd name="f197" fmla="val 472367"/>
                <a:gd name="f198" fmla="val 4095315"/>
                <a:gd name="f199" fmla="val 491800"/>
                <a:gd name="f200" fmla="val 4052072"/>
                <a:gd name="f201" fmla="val 505134"/>
                <a:gd name="f202" fmla="val 4043117"/>
                <a:gd name="f203" fmla="val 507799"/>
                <a:gd name="f204" fmla="val 4034735"/>
                <a:gd name="f205" fmla="val 518278"/>
                <a:gd name="f206" fmla="val 4029973"/>
                <a:gd name="f207" fmla="val 527233"/>
                <a:gd name="f208" fmla="val 4012826"/>
                <a:gd name="f209" fmla="val 558858"/>
                <a:gd name="f210" fmla="val 3984441"/>
                <a:gd name="f211" fmla="val 563810"/>
                <a:gd name="f212" fmla="val 3948626"/>
                <a:gd name="f213" fmla="val 550666"/>
                <a:gd name="f214" fmla="val 3920241"/>
                <a:gd name="f215" fmla="val 540377"/>
                <a:gd name="f216" fmla="val 3894332"/>
                <a:gd name="f217" fmla="val 526661"/>
                <a:gd name="f218" fmla="val 3871280"/>
                <a:gd name="f219" fmla="val 502275"/>
                <a:gd name="f220" fmla="val 3844229"/>
                <a:gd name="f221" fmla="val 473701"/>
                <a:gd name="f222" fmla="val 3816224"/>
                <a:gd name="f223" fmla="val 3774312"/>
                <a:gd name="f224" fmla="val 429122"/>
                <a:gd name="f225" fmla="val 3756214"/>
                <a:gd name="f226" fmla="val 423979"/>
                <a:gd name="f227" fmla="val 3740593"/>
                <a:gd name="f228" fmla="val 423217"/>
                <a:gd name="f229" fmla="val 3721543"/>
                <a:gd name="f230" fmla="val 428552"/>
                <a:gd name="f231" fmla="val 3684583"/>
                <a:gd name="f232" fmla="val 438837"/>
                <a:gd name="f233" fmla="val 3647436"/>
                <a:gd name="f234" fmla="val 446078"/>
                <a:gd name="f235" fmla="val 3612763"/>
                <a:gd name="f236" fmla="val 414263"/>
                <a:gd name="f237" fmla="val 3593712"/>
                <a:gd name="f238" fmla="val 396736"/>
                <a:gd name="f239" fmla="val 3567994"/>
                <a:gd name="f240" fmla="val 385496"/>
                <a:gd name="f241" fmla="val 3537323"/>
                <a:gd name="f242" fmla="val 389878"/>
                <a:gd name="f243" fmla="val 3499031"/>
                <a:gd name="f244" fmla="val 395402"/>
                <a:gd name="f245" fmla="val 3464168"/>
                <a:gd name="f246" fmla="val 381496"/>
                <a:gd name="f247" fmla="val 3431593"/>
                <a:gd name="f248" fmla="val 360921"/>
                <a:gd name="f249" fmla="val 3419971"/>
                <a:gd name="f250" fmla="val 353491"/>
                <a:gd name="f251" fmla="val 3405682"/>
                <a:gd name="f252" fmla="val 349301"/>
                <a:gd name="f253" fmla="val 3392158"/>
                <a:gd name="f254" fmla="val 345681"/>
                <a:gd name="f255" fmla="val 3360915"/>
                <a:gd name="f256" fmla="val 337298"/>
                <a:gd name="f257" fmla="val 3329480"/>
                <a:gd name="f258" fmla="val 329868"/>
                <a:gd name="f259" fmla="val 3297856"/>
                <a:gd name="f260" fmla="val 323010"/>
                <a:gd name="f261" fmla="val 3271948"/>
                <a:gd name="f262" fmla="val 317296"/>
                <a:gd name="f263" fmla="val 3245849"/>
                <a:gd name="f264" fmla="val 313104"/>
                <a:gd name="f265" fmla="val 3219748"/>
                <a:gd name="f266" fmla="val 308151"/>
                <a:gd name="f267" fmla="val 3191173"/>
                <a:gd name="f268" fmla="val 302817"/>
                <a:gd name="f269" fmla="val 3168502"/>
                <a:gd name="f270" fmla="val 290433"/>
                <a:gd name="f271" fmla="val 3156692"/>
                <a:gd name="f272" fmla="val 261668"/>
                <a:gd name="f273" fmla="val 3152882"/>
                <a:gd name="f274" fmla="val 252524"/>
                <a:gd name="f275" fmla="val 3143737"/>
                <a:gd name="f276" fmla="val 245283"/>
                <a:gd name="f277" fmla="val 3136497"/>
                <a:gd name="f278" fmla="val 237663"/>
                <a:gd name="f279" fmla="val 3131355"/>
                <a:gd name="f280" fmla="val 232139"/>
                <a:gd name="f281" fmla="val 3124495"/>
                <a:gd name="f282" fmla="val 227947"/>
                <a:gd name="f283" fmla="val 3119733"/>
                <a:gd name="f284" fmla="val 222233"/>
                <a:gd name="f285" fmla="val 3094776"/>
                <a:gd name="f286" fmla="val 192132"/>
                <a:gd name="f287" fmla="val 3070201"/>
                <a:gd name="f288" fmla="val 161843"/>
                <a:gd name="f289" fmla="val 3045436"/>
                <a:gd name="f290" fmla="val 131742"/>
                <a:gd name="f291" fmla="val 3042958"/>
                <a:gd name="f292" fmla="val 128884"/>
                <a:gd name="f293" fmla="val 3040292"/>
                <a:gd name="f294" fmla="val 125455"/>
                <a:gd name="f295" fmla="val 3037054"/>
                <a:gd name="f296" fmla="val 124121"/>
                <a:gd name="f297" fmla="val 3003525"/>
                <a:gd name="f298" fmla="val 110215"/>
                <a:gd name="f299" fmla="val 2969614"/>
                <a:gd name="f300" fmla="val 97070"/>
                <a:gd name="f301" fmla="val 2936466"/>
                <a:gd name="f302" fmla="val 82400"/>
                <a:gd name="f303" fmla="val 2923702"/>
                <a:gd name="f304" fmla="val 76686"/>
                <a:gd name="f305" fmla="val 2910558"/>
                <a:gd name="f306" fmla="val 69637"/>
                <a:gd name="f307" fmla="val 2901031"/>
                <a:gd name="f308" fmla="val 59731"/>
                <a:gd name="f309" fmla="val 2879314"/>
                <a:gd name="f310" fmla="val 37250"/>
                <a:gd name="f311" fmla="val 2859502"/>
                <a:gd name="f312" fmla="val 12866"/>
                <a:gd name="f313" fmla="val 2828259"/>
                <a:gd name="f314" fmla="val 3149"/>
                <a:gd name="f315" fmla="val 2819114"/>
                <a:gd name="f316" fmla="val 293"/>
                <a:gd name="f317" fmla="val 2808256"/>
                <a:gd name="f318" fmla="val -1231"/>
                <a:gd name="f319" fmla="val 2799492"/>
                <a:gd name="f320" fmla="val 1245"/>
                <a:gd name="f321" fmla="val 2763867"/>
                <a:gd name="f322" fmla="val 11532"/>
                <a:gd name="f323" fmla="val 2729005"/>
                <a:gd name="f324" fmla="val 24296"/>
                <a:gd name="f325" fmla="val 2693570"/>
                <a:gd name="f326" fmla="val 35154"/>
                <a:gd name="f327" fmla="val 2671092"/>
                <a:gd name="f328" fmla="val 41823"/>
                <a:gd name="f329" fmla="val 2650707"/>
                <a:gd name="f330" fmla="val 49825"/>
                <a:gd name="f331" fmla="val 2639847"/>
                <a:gd name="f332" fmla="val 73448"/>
                <a:gd name="f333" fmla="val 2636801"/>
                <a:gd name="f334" fmla="val 80114"/>
                <a:gd name="f335" fmla="val 2628226"/>
                <a:gd name="f336" fmla="val 87354"/>
                <a:gd name="f337" fmla="val 2621178"/>
                <a:gd name="f338" fmla="val 88688"/>
                <a:gd name="f339" fmla="val 2575839"/>
                <a:gd name="f340" fmla="val 97260"/>
                <a:gd name="f341" fmla="val 2531069"/>
                <a:gd name="f342" fmla="val 101451"/>
                <a:gd name="f343" fmla="val 2489348"/>
                <a:gd name="f344" fmla="val 72304"/>
                <a:gd name="f345" fmla="val 2480585"/>
                <a:gd name="f346" fmla="val 66017"/>
                <a:gd name="f347" fmla="val 2464201"/>
                <a:gd name="f348" fmla="val 2452580"/>
                <a:gd name="f349" fmla="val 68683"/>
                <a:gd name="f350" fmla="val 2407811"/>
                <a:gd name="f351" fmla="val 78590"/>
                <a:gd name="f352" fmla="val 2365328"/>
                <a:gd name="f353" fmla="val 82020"/>
                <a:gd name="f354" fmla="val 2326464"/>
                <a:gd name="f355" fmla="val 50395"/>
                <a:gd name="f356" fmla="val 2321892"/>
                <a:gd name="f357" fmla="val 46585"/>
                <a:gd name="f358" fmla="val 2307224"/>
                <a:gd name="f359" fmla="val 50015"/>
                <a:gd name="f360" fmla="val 2300365"/>
                <a:gd name="f361" fmla="val 54777"/>
                <a:gd name="f362" fmla="val 2234259"/>
                <a:gd name="f363" fmla="val 101261"/>
                <a:gd name="f364" fmla="val 2198064"/>
                <a:gd name="f365" fmla="val 102405"/>
                <a:gd name="f366" fmla="val 2130434"/>
                <a:gd name="f367" fmla="val 58397"/>
                <a:gd name="f368" fmla="val 2126052"/>
                <a:gd name="f369" fmla="val 55539"/>
                <a:gd name="f370" fmla="val 2120337"/>
                <a:gd name="f371" fmla="val 52301"/>
                <a:gd name="f372" fmla="val 2118621"/>
                <a:gd name="f373" fmla="val 47919"/>
                <a:gd name="f374" fmla="val 2107001"/>
                <a:gd name="f375" fmla="val 19914"/>
                <a:gd name="f376" fmla="val 2082236"/>
                <a:gd name="f377" fmla="val 19152"/>
                <a:gd name="f378" fmla="val 2057659"/>
                <a:gd name="f379" fmla="val 16866"/>
                <a:gd name="f380" fmla="val 2030608"/>
                <a:gd name="f381" fmla="val 14390"/>
                <a:gd name="f382" fmla="val 2003555"/>
                <a:gd name="f383" fmla="val 11152"/>
                <a:gd name="f384" fmla="val 1976314"/>
                <a:gd name="f385" fmla="val 8865"/>
                <a:gd name="f386" fmla="val 1971550"/>
                <a:gd name="f387" fmla="val 8483"/>
                <a:gd name="f388" fmla="val 1966216"/>
                <a:gd name="f389" fmla="val 10007"/>
                <a:gd name="f390" fmla="val 1961454"/>
                <a:gd name="f391" fmla="val 11724"/>
                <a:gd name="f392" fmla="val 1943165"/>
                <a:gd name="f393" fmla="val 18010"/>
                <a:gd name="f394" fmla="val 1925449"/>
                <a:gd name="f395" fmla="val 27154"/>
                <a:gd name="f396" fmla="val 1906588"/>
                <a:gd name="f397" fmla="val 30964"/>
                <a:gd name="f398" fmla="val 1865821"/>
                <a:gd name="f399" fmla="val 39156"/>
                <a:gd name="f400" fmla="val 1826385"/>
                <a:gd name="f401" fmla="val 1783330"/>
                <a:gd name="f402" fmla="val 48871"/>
                <a:gd name="f403" fmla="val 1775902"/>
                <a:gd name="f404" fmla="val 47729"/>
                <a:gd name="f405" fmla="val 1767327"/>
                <a:gd name="f406" fmla="val 53253"/>
                <a:gd name="f407" fmla="val 1759327"/>
                <a:gd name="f408" fmla="val 55349"/>
                <a:gd name="f409" fmla="val 1744849"/>
                <a:gd name="f410" fmla="val 58969"/>
                <a:gd name="f411" fmla="val 1730750"/>
                <a:gd name="f412" fmla="val 64111"/>
                <a:gd name="f413" fmla="val 1716082"/>
                <a:gd name="f414" fmla="val 65445"/>
                <a:gd name="f415" fmla="val 1677218"/>
                <a:gd name="f416" fmla="val 68875"/>
                <a:gd name="f417" fmla="val 1637975"/>
                <a:gd name="f418" fmla="val 71924"/>
                <a:gd name="f419" fmla="val 1598920"/>
                <a:gd name="f420" fmla="val 72114"/>
                <a:gd name="f421" fmla="val 1580061"/>
                <a:gd name="f422" fmla="val 1561201"/>
                <a:gd name="f423" fmla="val 65065"/>
                <a:gd name="f424" fmla="val 1542150"/>
                <a:gd name="f425" fmla="val 62207"/>
                <a:gd name="f426" fmla="val 1533578"/>
                <a:gd name="f427" fmla="val 60873"/>
                <a:gd name="f428" fmla="val 1519669"/>
                <a:gd name="f429" fmla="val 58587"/>
                <a:gd name="f430" fmla="val 1516813"/>
                <a:gd name="f431" fmla="val 62779"/>
                <a:gd name="f432" fmla="val 1494714"/>
                <a:gd name="f433" fmla="val 94592"/>
                <a:gd name="f434" fmla="val 1463661"/>
                <a:gd name="f435" fmla="val 88496"/>
                <a:gd name="f436" fmla="val 1432228"/>
                <a:gd name="f437" fmla="val 88116"/>
                <a:gd name="f438" fmla="val 1362884"/>
                <a:gd name="f439" fmla="val 1295826"/>
                <a:gd name="f440" fmla="val 60493"/>
                <a:gd name="f441" fmla="val 1224765"/>
                <a:gd name="f442" fmla="val 1204191"/>
                <a:gd name="f443" fmla="val 75162"/>
                <a:gd name="f444" fmla="val 1181330"/>
                <a:gd name="f445" fmla="val 62397"/>
                <a:gd name="f446" fmla="val 1159231"/>
                <a:gd name="f447" fmla="val 58207"/>
                <a:gd name="f448" fmla="val 1147801"/>
                <a:gd name="f449" fmla="val 56111"/>
                <a:gd name="f450" fmla="val 1135228"/>
                <a:gd name="f451" fmla="val 53633"/>
                <a:gd name="f452" fmla="val 1124370"/>
                <a:gd name="f453" fmla="val 56301"/>
                <a:gd name="f454" fmla="val 1107605"/>
                <a:gd name="f455" fmla="val 1091411"/>
                <a:gd name="f456" fmla="val 68113"/>
                <a:gd name="f457" fmla="val 1075600"/>
                <a:gd name="f458" fmla="val 75542"/>
                <a:gd name="f459" fmla="val 1046261"/>
                <a:gd name="f460" fmla="val 89258"/>
                <a:gd name="f461" fmla="val 1016162"/>
                <a:gd name="f462" fmla="val 986633"/>
                <a:gd name="f463" fmla="val 79162"/>
                <a:gd name="f464" fmla="val 944722"/>
                <a:gd name="f465" fmla="val 64873"/>
                <a:gd name="f466" fmla="val 903193"/>
                <a:gd name="f467" fmla="val 861089"/>
                <a:gd name="f468" fmla="val 76304"/>
                <a:gd name="f469" fmla="val 826990"/>
                <a:gd name="f470" fmla="val 85638"/>
                <a:gd name="f471" fmla="val 791935"/>
                <a:gd name="f472" fmla="val 92116"/>
                <a:gd name="f473" fmla="val 759168"/>
                <a:gd name="f474" fmla="val 104689"/>
                <a:gd name="f475" fmla="val 744689"/>
                <a:gd name="f476" fmla="val 732497"/>
                <a:gd name="f477" fmla="val 126597"/>
                <a:gd name="f478" fmla="val 723735"/>
                <a:gd name="f479" fmla="val 140696"/>
                <a:gd name="f480" fmla="val 706018"/>
                <a:gd name="f481" fmla="val 169271"/>
                <a:gd name="f482" fmla="val 674013"/>
                <a:gd name="f483" fmla="val 169081"/>
                <a:gd name="f484" fmla="val 647532"/>
                <a:gd name="f485" fmla="val 147934"/>
                <a:gd name="f486" fmla="val 619717"/>
                <a:gd name="f487" fmla="val 125645"/>
                <a:gd name="f488" fmla="val 584664"/>
                <a:gd name="f489" fmla="val 112501"/>
                <a:gd name="f490" fmla="val 552659"/>
                <a:gd name="f491" fmla="val 95926"/>
                <a:gd name="f492" fmla="val 549993"/>
                <a:gd name="f493" fmla="val 545039"/>
                <a:gd name="f494" fmla="val 96116"/>
                <a:gd name="f495" fmla="val 541800"/>
                <a:gd name="f496" fmla="val 97640"/>
                <a:gd name="f497" fmla="val 488649"/>
                <a:gd name="f498" fmla="val 122407"/>
                <a:gd name="f499" fmla="val 433593"/>
                <a:gd name="f500" fmla="val 126979"/>
                <a:gd name="f501" fmla="val 375107"/>
                <a:gd name="f502" fmla="val 123169"/>
                <a:gd name="f503" fmla="val 341960"/>
                <a:gd name="f504" fmla="val 121073"/>
                <a:gd name="f505" fmla="val 307289"/>
                <a:gd name="f506" fmla="val 137076"/>
                <a:gd name="f507" fmla="val 273567"/>
                <a:gd name="f508" fmla="val 145458"/>
                <a:gd name="f509" fmla="val 269757"/>
                <a:gd name="f510" fmla="val 146410"/>
                <a:gd name="f511" fmla="val 266519"/>
                <a:gd name="f512" fmla="val 151174"/>
                <a:gd name="f513" fmla="val 264043"/>
                <a:gd name="f514" fmla="val 154792"/>
                <a:gd name="f515" fmla="val 240228"/>
                <a:gd name="f516" fmla="val 190800"/>
                <a:gd name="f517" fmla="val 208223"/>
                <a:gd name="f518" fmla="val 200706"/>
                <a:gd name="f519" fmla="val 169360"/>
                <a:gd name="f520" fmla="val 177273"/>
                <a:gd name="f521" fmla="val 143643"/>
                <a:gd name="f522" fmla="val 161651"/>
                <a:gd name="f523" fmla="val 118114"/>
                <a:gd name="f524" fmla="val 158032"/>
                <a:gd name="f525" fmla="val 89347"/>
                <a:gd name="f526" fmla="val 157460"/>
                <a:gd name="f527" fmla="val 71059"/>
                <a:gd name="f528" fmla="val 157078"/>
                <a:gd name="f529" fmla="val 52962"/>
                <a:gd name="f530" fmla="val 34291"/>
                <a:gd name="f531" fmla="val 145268"/>
                <a:gd name="f532" fmla="val 142056"/>
                <a:gd name="f533" fmla="val 849556"/>
                <a:gd name="f534" fmla="val 60652"/>
                <a:gd name="f535" fmla="val 844783"/>
                <a:gd name="f536" fmla="val 80251"/>
                <a:gd name="f537" fmla="val 839473"/>
                <a:gd name="f538" fmla="val 99446"/>
                <a:gd name="f539" fmla="val 832043"/>
                <a:gd name="f540" fmla="val 119068"/>
                <a:gd name="f541" fmla="val 827281"/>
                <a:gd name="f542" fmla="val 137355"/>
                <a:gd name="f543" fmla="val 822899"/>
                <a:gd name="f544" fmla="val 154501"/>
                <a:gd name="f545" fmla="val 812802"/>
                <a:gd name="f546" fmla="val 171840"/>
                <a:gd name="f547" fmla="val 804420"/>
                <a:gd name="f548" fmla="val 204985"/>
                <a:gd name="f549" fmla="val 788417"/>
                <a:gd name="f550" fmla="val 240420"/>
                <a:gd name="f551" fmla="val 798514"/>
                <a:gd name="f552" fmla="val 274329"/>
                <a:gd name="f553" fmla="val 794324"/>
                <a:gd name="f554" fmla="val 285188"/>
                <a:gd name="f555" fmla="val 792990"/>
                <a:gd name="f556" fmla="val 296046"/>
                <a:gd name="f557" fmla="val 791466"/>
                <a:gd name="f558" fmla="val 306715"/>
                <a:gd name="f559" fmla="val 788798"/>
                <a:gd name="f560" fmla="val 335864"/>
                <a:gd name="f561" fmla="val 781749"/>
                <a:gd name="f562" fmla="val 365583"/>
                <a:gd name="f563" fmla="val 775653"/>
                <a:gd name="f564" fmla="val 393967"/>
                <a:gd name="f565" fmla="val 765937"/>
                <a:gd name="f566" fmla="val 426165"/>
                <a:gd name="f567" fmla="val 755078"/>
                <a:gd name="f568" fmla="val 457028"/>
                <a:gd name="f569" fmla="val 740600"/>
                <a:gd name="f570" fmla="val 493793"/>
                <a:gd name="f571" fmla="val 725549"/>
                <a:gd name="f572" fmla="val 506557"/>
                <a:gd name="f573" fmla="val 729360"/>
                <a:gd name="f574" fmla="val 526180"/>
                <a:gd name="f575" fmla="val 739648"/>
                <a:gd name="f576" fmla="val 546373"/>
                <a:gd name="f577" fmla="val 611337"/>
                <a:gd name="f578" fmla="val 743838"/>
                <a:gd name="f579" fmla="val 672107"/>
                <a:gd name="f580" fmla="val 726121"/>
                <a:gd name="f581" fmla="val 730211"/>
                <a:gd name="f582" fmla="val 698116"/>
                <a:gd name="f583" fmla="val 747927"/>
                <a:gd name="f584" fmla="val 689734"/>
                <a:gd name="f585" fmla="val 766980"/>
                <a:gd name="f586" fmla="val 684210"/>
                <a:gd name="f587" fmla="val 784889"/>
                <a:gd name="f588" fmla="val 676018"/>
                <a:gd name="f589" fmla="val 791173"/>
                <a:gd name="f590" fmla="val 673161"/>
                <a:gd name="f591" fmla="val 799365"/>
                <a:gd name="f592" fmla="val 667065"/>
                <a:gd name="f593" fmla="val 800509"/>
                <a:gd name="f594" fmla="val 661349"/>
                <a:gd name="f595" fmla="val 807175"/>
                <a:gd name="f596" fmla="val 628201"/>
                <a:gd name="f597" fmla="val 831942"/>
                <a:gd name="f598" fmla="val 628772"/>
                <a:gd name="f599" fmla="val 857661"/>
                <a:gd name="f600" fmla="val 626868"/>
                <a:gd name="f601" fmla="val 888332"/>
                <a:gd name="f602" fmla="val 624582"/>
                <a:gd name="f603" fmla="val 918621"/>
                <a:gd name="f604" fmla="val 619248"/>
                <a:gd name="f605" fmla="val 949102"/>
                <a:gd name="f606" fmla="val 614676"/>
                <a:gd name="f607" fmla="val 953104"/>
                <a:gd name="f608" fmla="val 614104"/>
                <a:gd name="f609" fmla="val 956722"/>
                <a:gd name="f610" fmla="val 610104"/>
                <a:gd name="f611" fmla="val 960342"/>
                <a:gd name="f612" fmla="val 607435"/>
                <a:gd name="f613" fmla="val 965867"/>
                <a:gd name="f614" fmla="val 603435"/>
                <a:gd name="f615" fmla="val 971011"/>
                <a:gd name="f616" fmla="val 597339"/>
                <a:gd name="f617" fmla="val 977109"/>
                <a:gd name="f618" fmla="val 595815"/>
                <a:gd name="f619" fmla="val 1008350"/>
                <a:gd name="f620" fmla="val 588385"/>
                <a:gd name="f621" fmla="val 1039783"/>
                <a:gd name="f622" fmla="val 582099"/>
                <a:gd name="f623" fmla="val 1071218"/>
                <a:gd name="f624" fmla="val 575240"/>
                <a:gd name="f625" fmla="val 1078266"/>
                <a:gd name="f626" fmla="val 573716"/>
                <a:gd name="f627" fmla="val 1085505"/>
                <a:gd name="f628" fmla="val 571812"/>
                <a:gd name="f629" fmla="val 1091983"/>
                <a:gd name="f630" fmla="val 568764"/>
                <a:gd name="f631" fmla="val 1098079"/>
                <a:gd name="f632" fmla="val 565906"/>
                <a:gd name="f633" fmla="val 1103223"/>
                <a:gd name="f634" fmla="val 560952"/>
                <a:gd name="f635" fmla="val 1109321"/>
                <a:gd name="f636" fmla="val 557904"/>
                <a:gd name="f637" fmla="val 1125892"/>
                <a:gd name="f638" fmla="val 549714"/>
                <a:gd name="f639" fmla="val 1142851"/>
                <a:gd name="f640" fmla="val 1162279"/>
                <a:gd name="f641" fmla="val 532949"/>
                <a:gd name="f642" fmla="val 1173138"/>
                <a:gd name="f643" fmla="val 550094"/>
                <a:gd name="f644" fmla="val 1187810"/>
                <a:gd name="f645" fmla="val 1206097"/>
                <a:gd name="f646" fmla="val 532187"/>
                <a:gd name="f647" fmla="val 523805"/>
                <a:gd name="f648" fmla="val 1246292"/>
                <a:gd name="f649" fmla="val 521137"/>
                <a:gd name="f650" fmla="val 1266867"/>
                <a:gd name="f651" fmla="val 518088"/>
                <a:gd name="f652" fmla="val 1304588"/>
                <a:gd name="f653" fmla="val 512564"/>
                <a:gd name="f654" fmla="val 1342499"/>
                <a:gd name="f655" fmla="val 509134"/>
                <a:gd name="f656" fmla="val 1380219"/>
                <a:gd name="f657" fmla="val 504182"/>
                <a:gd name="f658" fmla="val 1388221"/>
                <a:gd name="f659" fmla="val 503038"/>
                <a:gd name="f660" fmla="val 1397365"/>
                <a:gd name="f661" fmla="val 1403461"/>
                <a:gd name="f662" fmla="val 1445181"/>
                <a:gd name="f663" fmla="val 464175"/>
                <a:gd name="f664" fmla="val 1495858"/>
                <a:gd name="f665" fmla="val 455222"/>
                <a:gd name="f666" fmla="val 1544054"/>
                <a:gd name="f667" fmla="val 458268"/>
                <a:gd name="f668" fmla="val 1581965"/>
                <a:gd name="f669" fmla="val 460557"/>
                <a:gd name="f670" fmla="val 1619114"/>
                <a:gd name="f671" fmla="val 1656644"/>
                <a:gd name="f672" fmla="val 459032"/>
                <a:gd name="f673" fmla="val 1659502"/>
                <a:gd name="f674" fmla="val 458841"/>
                <a:gd name="f675" fmla="val 1663312"/>
                <a:gd name="f676" fmla="val 459223"/>
                <a:gd name="f677" fmla="val 1665406"/>
                <a:gd name="f678" fmla="val 460747"/>
                <a:gd name="f679" fmla="val 1678360"/>
                <a:gd name="f680" fmla="val 470843"/>
                <a:gd name="f681" fmla="val 1691887"/>
                <a:gd name="f682" fmla="val 471605"/>
                <a:gd name="f683" fmla="val 1708461"/>
                <a:gd name="f684" fmla="val 473318"/>
                <a:gd name="f685" fmla="val 1731894"/>
                <a:gd name="f686" fmla="val 475797"/>
                <a:gd name="f687" fmla="val 1753421"/>
                <a:gd name="f688" fmla="val 474081"/>
                <a:gd name="f689" fmla="val 1775140"/>
                <a:gd name="f690" fmla="val 469891"/>
                <a:gd name="f691" fmla="val 1790952"/>
                <a:gd name="f692" fmla="val 466843"/>
                <a:gd name="f693" fmla="val 1806953"/>
                <a:gd name="f694" fmla="val 1821051"/>
                <a:gd name="f695" fmla="val 452554"/>
                <a:gd name="f696" fmla="val 1840672"/>
                <a:gd name="f697" fmla="val 441314"/>
                <a:gd name="f698" fmla="val 1859535"/>
                <a:gd name="f699" fmla="val 436934"/>
                <a:gd name="f700" fmla="val 1878203"/>
                <a:gd name="f701" fmla="val 451792"/>
                <a:gd name="f702" fmla="val 1898396"/>
                <a:gd name="f703" fmla="val 1921257"/>
                <a:gd name="f704" fmla="val 462081"/>
                <a:gd name="f705" fmla="val 1943547"/>
                <a:gd name="f706" fmla="val 462651"/>
                <a:gd name="f707" fmla="val 1953262"/>
                <a:gd name="f708" fmla="val 1963550"/>
                <a:gd name="f709" fmla="val 462461"/>
                <a:gd name="f710" fmla="val 1972884"/>
                <a:gd name="f711" fmla="val 464937"/>
                <a:gd name="f712" fmla="val 1999935"/>
                <a:gd name="f713" fmla="val 471987"/>
                <a:gd name="f714" fmla="val 2026036"/>
                <a:gd name="f715" fmla="val 482655"/>
                <a:gd name="f716" fmla="val 2053469"/>
                <a:gd name="f717" fmla="val 487417"/>
                <a:gd name="f718" fmla="val 2068710"/>
                <a:gd name="f719" fmla="val 490084"/>
                <a:gd name="f720" fmla="val 2085664"/>
                <a:gd name="f721" fmla="val 485321"/>
                <a:gd name="f722" fmla="val 2101477"/>
                <a:gd name="f723" fmla="val 481893"/>
                <a:gd name="f724" fmla="val 2117479"/>
                <a:gd name="f725" fmla="val 478273"/>
                <a:gd name="f726" fmla="val 2133290"/>
                <a:gd name="f727" fmla="val 472749"/>
                <a:gd name="f728" fmla="val 2148722"/>
                <a:gd name="f729" fmla="val 467033"/>
                <a:gd name="f730" fmla="val 2159199"/>
                <a:gd name="f731" fmla="val 463223"/>
                <a:gd name="f732" fmla="val 2170629"/>
                <a:gd name="f733" fmla="val 459603"/>
                <a:gd name="f734" fmla="val 2179011"/>
                <a:gd name="f735" fmla="val 452744"/>
                <a:gd name="f736" fmla="val 437124"/>
                <a:gd name="f737" fmla="val 2217685"/>
                <a:gd name="f738" fmla="val 434455"/>
                <a:gd name="f739" fmla="val 2240165"/>
                <a:gd name="f740" fmla="val 442648"/>
                <a:gd name="f741" fmla="val 2243593"/>
                <a:gd name="f742" fmla="val 443982"/>
                <a:gd name="f743" fmla="val 2247594"/>
                <a:gd name="f744" fmla="val 2251404"/>
                <a:gd name="f745" fmla="val 444172"/>
                <a:gd name="f746" fmla="val 2312370"/>
                <a:gd name="f747" fmla="val 448172"/>
                <a:gd name="f748" fmla="val 2373330"/>
                <a:gd name="f749" fmla="val 2433912"/>
                <a:gd name="f750" fmla="val 456746"/>
                <a:gd name="f751" fmla="val 2458485"/>
                <a:gd name="f752" fmla="val 2482107"/>
                <a:gd name="f753" fmla="val 470081"/>
                <a:gd name="f754" fmla="val 2506302"/>
                <a:gd name="f755" fmla="val 476939"/>
                <a:gd name="f756" fmla="val 2511256"/>
                <a:gd name="f757" fmla="val 2516783"/>
                <a:gd name="f758" fmla="val 480369"/>
                <a:gd name="f759" fmla="val 2521735"/>
                <a:gd name="f760" fmla="val 479415"/>
                <a:gd name="f761" fmla="val 2575647"/>
                <a:gd name="f762" fmla="val 2626132"/>
                <a:gd name="f763" fmla="val 483797"/>
                <a:gd name="f764" fmla="val 2675854"/>
                <a:gd name="f765" fmla="val 502086"/>
                <a:gd name="f766" fmla="val 2680996"/>
                <a:gd name="f767" fmla="val 503992"/>
                <a:gd name="f768" fmla="val 2687282"/>
                <a:gd name="f769" fmla="val 503419"/>
                <a:gd name="f770" fmla="val 2692998"/>
                <a:gd name="f771" fmla="val 2709003"/>
                <a:gd name="f772" fmla="val 501706"/>
                <a:gd name="f773" fmla="val 2726337"/>
                <a:gd name="f774" fmla="val 495038"/>
                <a:gd name="f775" fmla="val 2740816"/>
                <a:gd name="f776" fmla="val 499037"/>
                <a:gd name="f777" fmla="val 2779297"/>
                <a:gd name="f778" fmla="val 510088"/>
                <a:gd name="f779" fmla="val 2817398"/>
                <a:gd name="f780" fmla="val 523423"/>
                <a:gd name="f781" fmla="val 2853596"/>
                <a:gd name="f782" fmla="val 540187"/>
                <a:gd name="f783" fmla="val 2890365"/>
                <a:gd name="f784" fmla="val 557142"/>
                <a:gd name="f785" fmla="val 2924464"/>
                <a:gd name="f786" fmla="val 571430"/>
                <a:gd name="f787" fmla="val 2966565"/>
                <a:gd name="f788" fmla="val 554286"/>
                <a:gd name="f789" fmla="val 2984472"/>
                <a:gd name="f790" fmla="val 547045"/>
                <a:gd name="f791" fmla="val 3008095"/>
                <a:gd name="f792" fmla="val 552190"/>
                <a:gd name="f793" fmla="val 3028671"/>
                <a:gd name="f794" fmla="val 554094"/>
                <a:gd name="f795" fmla="val 3043720"/>
                <a:gd name="f796" fmla="val 555618"/>
                <a:gd name="f797" fmla="val 3058198"/>
                <a:gd name="f798" fmla="val 564192"/>
                <a:gd name="f799" fmla="val 3073059"/>
                <a:gd name="f800" fmla="val 3112686"/>
                <a:gd name="f801" fmla="val 3147927"/>
                <a:gd name="f802" fmla="val 574288"/>
                <a:gd name="f803" fmla="val 3182219"/>
                <a:gd name="f804" fmla="val 594862"/>
                <a:gd name="f805" fmla="val 3195557"/>
                <a:gd name="f806" fmla="val 602863"/>
                <a:gd name="f807" fmla="val 3216322"/>
                <a:gd name="f808" fmla="val 597529"/>
                <a:gd name="f809" fmla="val 3233656"/>
                <a:gd name="f810" fmla="val 599625"/>
                <a:gd name="f811" fmla="val 3251947"/>
                <a:gd name="f812" fmla="val 602101"/>
                <a:gd name="f813" fmla="val 3270804"/>
                <a:gd name="f814" fmla="val 604387"/>
                <a:gd name="f815" fmla="val 3288332"/>
                <a:gd name="f816" fmla="val 609914"/>
                <a:gd name="f817" fmla="val 3333672"/>
                <a:gd name="f818" fmla="val 624392"/>
                <a:gd name="f819" fmla="val 3378441"/>
                <a:gd name="f820" fmla="val 640774"/>
                <a:gd name="f821" fmla="val 3423591"/>
                <a:gd name="f822" fmla="val 656015"/>
                <a:gd name="f823" fmla="val 3460738"/>
                <a:gd name="f824" fmla="val 668590"/>
                <a:gd name="f825" fmla="val 3497317"/>
                <a:gd name="f826" fmla="val 658683"/>
                <a:gd name="f827" fmla="val 3534084"/>
                <a:gd name="f828" fmla="val 653349"/>
                <a:gd name="f829" fmla="val 3557137"/>
                <a:gd name="f830" fmla="val 649919"/>
                <a:gd name="f831" fmla="val 3578662"/>
                <a:gd name="f832" fmla="val 641727"/>
                <a:gd name="f833" fmla="val 3604571"/>
                <a:gd name="f834" fmla="val 653918"/>
                <a:gd name="f835" fmla="val 3629338"/>
                <a:gd name="f836" fmla="val 665541"/>
                <a:gd name="f837" fmla="val 3660771"/>
                <a:gd name="f838" fmla="val 662873"/>
                <a:gd name="f839" fmla="val 3688586"/>
                <a:gd name="f840" fmla="val 669160"/>
                <a:gd name="f841" fmla="val 3712020"/>
                <a:gd name="f842" fmla="val 674494"/>
                <a:gd name="f843" fmla="val 3734687"/>
                <a:gd name="f844" fmla="val 683068"/>
                <a:gd name="f845" fmla="val 3757358"/>
                <a:gd name="f846" fmla="val 691450"/>
                <a:gd name="f847" fmla="val 3788221"/>
                <a:gd name="f848" fmla="val 702881"/>
                <a:gd name="f849" fmla="val 3818700"/>
                <a:gd name="f850" fmla="val 714881"/>
                <a:gd name="f851" fmla="val 3852421"/>
                <a:gd name="f852" fmla="val 709167"/>
                <a:gd name="f853" fmla="val 3890714"/>
                <a:gd name="f854" fmla="val 702689"/>
                <a:gd name="f855" fmla="val 3917001"/>
                <a:gd name="f856" fmla="val 727073"/>
                <a:gd name="f857" fmla="val 3947104"/>
                <a:gd name="f858" fmla="val 743267"/>
                <a:gd name="f859" fmla="val 3967869"/>
                <a:gd name="f860" fmla="val 754316"/>
                <a:gd name="f861" fmla="val 3990538"/>
                <a:gd name="f862" fmla="val 762509"/>
                <a:gd name="f863" fmla="val 4013208"/>
                <a:gd name="f864" fmla="val 769367"/>
                <a:gd name="f865" fmla="val 4043497"/>
                <a:gd name="f866" fmla="val 778321"/>
                <a:gd name="f867" fmla="val 4074740"/>
                <a:gd name="f868" fmla="val 783655"/>
                <a:gd name="f869" fmla="val 4105222"/>
                <a:gd name="f870" fmla="val 792417"/>
                <a:gd name="f871" fmla="val 4151325"/>
                <a:gd name="f872" fmla="val 805561"/>
                <a:gd name="f873" fmla="val 4198001"/>
                <a:gd name="f874" fmla="val 815850"/>
                <a:gd name="f875" fmla="val 4246006"/>
                <a:gd name="f876" fmla="val 808610"/>
                <a:gd name="f877" fmla="val 4268105"/>
                <a:gd name="f878" fmla="val 805372"/>
                <a:gd name="f879" fmla="val 4288682"/>
                <a:gd name="f880" fmla="val 4310779"/>
                <a:gd name="f881" fmla="val 810326"/>
                <a:gd name="f882" fmla="val 4346974"/>
                <a:gd name="f883" fmla="val 818136"/>
                <a:gd name="f884" fmla="val 4384123"/>
                <a:gd name="f885" fmla="val 819089"/>
                <a:gd name="f886" fmla="val 4413272"/>
                <a:gd name="f887" fmla="val 848235"/>
                <a:gd name="f888" fmla="val 4423558"/>
                <a:gd name="f889" fmla="val 858524"/>
                <a:gd name="f890" fmla="val 4442037"/>
                <a:gd name="f891" fmla="val 861190"/>
                <a:gd name="f892" fmla="val 4457087"/>
                <a:gd name="f893" fmla="val 866524"/>
                <a:gd name="f894" fmla="val 4474424"/>
                <a:gd name="f895" fmla="val 872812"/>
                <a:gd name="f896" fmla="val 4487186"/>
                <a:gd name="f897" fmla="val 869572"/>
                <a:gd name="f898" fmla="val 4496523"/>
                <a:gd name="f899" fmla="val 851284"/>
                <a:gd name="f900" fmla="val 4500713"/>
                <a:gd name="f901" fmla="val 843093"/>
                <a:gd name="f902" fmla="val 4512715"/>
                <a:gd name="f903" fmla="val 835091"/>
                <a:gd name="f904" fmla="val 4522050"/>
                <a:gd name="f905" fmla="val 833757"/>
                <a:gd name="f906" fmla="val 4550055"/>
                <a:gd name="f907" fmla="val 829757"/>
                <a:gd name="f908" fmla="val 4575773"/>
                <a:gd name="f909" fmla="val 835663"/>
                <a:gd name="f910" fmla="val 4602824"/>
                <a:gd name="f911" fmla="val 848618"/>
                <a:gd name="f912" fmla="val 4628161"/>
                <a:gd name="f913" fmla="val 860810"/>
                <a:gd name="f914" fmla="val 4659786"/>
                <a:gd name="f915" fmla="val 859476"/>
                <a:gd name="f916" fmla="val 4688553"/>
                <a:gd name="f917" fmla="val 864238"/>
                <a:gd name="f918" fmla="val 4708936"/>
                <a:gd name="f919" fmla="val 867668"/>
                <a:gd name="f920" fmla="val 4729321"/>
                <a:gd name="f921" fmla="val 4749895"/>
                <a:gd name="f922" fmla="val 4775424"/>
                <a:gd name="f923" fmla="val 4800761"/>
                <a:gd name="f924" fmla="val 868620"/>
                <a:gd name="f925" fmla="val 4826480"/>
                <a:gd name="f926" fmla="val 866334"/>
                <a:gd name="f927" fmla="val 4846482"/>
                <a:gd name="f928" fmla="val 864430"/>
                <a:gd name="f929" fmla="val 4866867"/>
                <a:gd name="f930" fmla="val 865192"/>
                <a:gd name="f931" fmla="val 4886870"/>
                <a:gd name="f932" fmla="val 862906"/>
                <a:gd name="f933" fmla="val 4903254"/>
                <a:gd name="f934" fmla="val 4919447"/>
                <a:gd name="f935" fmla="val 856810"/>
                <a:gd name="f936" fmla="val 4935639"/>
                <a:gd name="f937" fmla="val 853190"/>
                <a:gd name="f938" fmla="val 4941546"/>
                <a:gd name="f939" fmla="val 851856"/>
                <a:gd name="f940" fmla="val 4947452"/>
                <a:gd name="f941" fmla="val 846711"/>
                <a:gd name="f942" fmla="val 4952784"/>
                <a:gd name="f943" fmla="val 847473"/>
                <a:gd name="f944" fmla="val 5005745"/>
                <a:gd name="f945" fmla="val 855666"/>
                <a:gd name="f946" fmla="val 5043847"/>
                <a:gd name="f947" fmla="val 802896"/>
                <a:gd name="f948" fmla="val 5135672"/>
                <a:gd name="f949" fmla="val 785749"/>
                <a:gd name="f950" fmla="val 5181204"/>
                <a:gd name="f951" fmla="val 759461"/>
                <a:gd name="f952" fmla="val 5233781"/>
                <a:gd name="f953" fmla="val 767271"/>
                <a:gd name="f954" fmla="val 5265596"/>
                <a:gd name="f955" fmla="val 772033"/>
                <a:gd name="f956" fmla="val 5296267"/>
                <a:gd name="f957" fmla="val 783083"/>
                <a:gd name="f958" fmla="val 5327893"/>
                <a:gd name="f959" fmla="val 789752"/>
                <a:gd name="f960" fmla="val 5339132"/>
                <a:gd name="f961" fmla="val 792038"/>
                <a:gd name="f962" fmla="val 5351705"/>
                <a:gd name="f963" fmla="val 791656"/>
                <a:gd name="f964" fmla="val 5362946"/>
                <a:gd name="f965" fmla="val 789370"/>
                <a:gd name="f966" fmla="val 5417240"/>
                <a:gd name="f967" fmla="val 778891"/>
                <a:gd name="f968" fmla="val 5470771"/>
                <a:gd name="f969" fmla="val 777367"/>
                <a:gd name="f970" fmla="val 5524115"/>
                <a:gd name="f971" fmla="val 794514"/>
                <a:gd name="f972" fmla="val 5533257"/>
                <a:gd name="f973" fmla="val 797372"/>
                <a:gd name="f974" fmla="val 5542974"/>
                <a:gd name="f975" fmla="val 800038"/>
                <a:gd name="f976" fmla="val 5552500"/>
                <a:gd name="f977" fmla="val 5604697"/>
                <a:gd name="f978" fmla="val 5655944"/>
                <a:gd name="f979" fmla="val 796038"/>
                <a:gd name="f980" fmla="val 5705857"/>
                <a:gd name="f981" fmla="val 5722622"/>
                <a:gd name="f982" fmla="val 771080"/>
                <a:gd name="f983" fmla="val 5743006"/>
                <a:gd name="f984" fmla="val 775081"/>
                <a:gd name="f985" fmla="val 5761485"/>
                <a:gd name="f986" fmla="val 773557"/>
                <a:gd name="f987" fmla="val 5778629"/>
                <a:gd name="f988" fmla="val 772224"/>
                <a:gd name="f989" fmla="val 5796156"/>
                <a:gd name="f990" fmla="val 771653"/>
                <a:gd name="f991" fmla="val 5812731"/>
                <a:gd name="f992" fmla="val 5836925"/>
                <a:gd name="f993" fmla="val 760795"/>
                <a:gd name="f994" fmla="val 5859404"/>
                <a:gd name="f995" fmla="val 760033"/>
                <a:gd name="f996" fmla="val 5884361"/>
                <a:gd name="f997" fmla="val 765747"/>
                <a:gd name="f998" fmla="val 5908174"/>
                <a:gd name="f999" fmla="val 5933892"/>
                <a:gd name="f1000" fmla="val 768415"/>
                <a:gd name="f1001" fmla="val 5958660"/>
                <a:gd name="f1002" fmla="val 768605"/>
                <a:gd name="f1003" fmla="val 5986282"/>
                <a:gd name="f1004" fmla="val 768795"/>
                <a:gd name="f1005" fmla="val 6013906"/>
                <a:gd name="f1006" fmla="val 768984"/>
                <a:gd name="f1007" fmla="val 6041528"/>
                <a:gd name="f1008" fmla="val 768033"/>
                <a:gd name="f1009" fmla="val 6052579"/>
                <a:gd name="f1010" fmla="val 767653"/>
                <a:gd name="f1011" fmla="val 6065151"/>
                <a:gd name="f1012" fmla="val 6074297"/>
                <a:gd name="f1013" fmla="val 763081"/>
                <a:gd name="f1014" fmla="val 6103824"/>
                <a:gd name="f1015" fmla="val 773366"/>
                <a:gd name="f1016" fmla="val 6133353"/>
                <a:gd name="f1017" fmla="val 760985"/>
                <a:gd name="f1018" fmla="val 6162880"/>
                <a:gd name="f1019" fmla="val 766509"/>
                <a:gd name="f1020" fmla="val 6177360"/>
                <a:gd name="f1021" fmla="val 6193743"/>
                <a:gd name="f1022" fmla="val 761557"/>
                <a:gd name="f1023" fmla="val 6209364"/>
                <a:gd name="f1024" fmla="val 6234892"/>
                <a:gd name="f1025" fmla="val 6260419"/>
                <a:gd name="f1026" fmla="val 6285948"/>
                <a:gd name="f1027" fmla="val 759651"/>
                <a:gd name="f1028" fmla="val 6294330"/>
                <a:gd name="f1029" fmla="val 6302523"/>
                <a:gd name="f1030" fmla="val 758699"/>
                <a:gd name="f1031" fmla="val 6310905"/>
                <a:gd name="f1032" fmla="val 758316"/>
                <a:gd name="f1033" fmla="val 6318335"/>
                <a:gd name="f1034" fmla="val 757936"/>
                <a:gd name="f1035" fmla="val 6326145"/>
                <a:gd name="f1036" fmla="val 756222"/>
                <a:gd name="f1037" fmla="val 6333194"/>
                <a:gd name="f1038" fmla="val 757554"/>
                <a:gd name="f1039" fmla="val 6358723"/>
                <a:gd name="f1040" fmla="val 762318"/>
                <a:gd name="f1041" fmla="val 6383869"/>
                <a:gd name="f1042" fmla="val 770129"/>
                <a:gd name="f1043" fmla="val 6409586"/>
                <a:gd name="f1044" fmla="val 773177"/>
                <a:gd name="f1045" fmla="val 6431875"/>
                <a:gd name="f1046" fmla="val 775843"/>
                <a:gd name="f1047" fmla="val 6454928"/>
                <a:gd name="f1048" fmla="val 6477407"/>
                <a:gd name="f1049" fmla="val 774129"/>
                <a:gd name="f1050" fmla="val 6517032"/>
                <a:gd name="f1051" fmla="val 6556657"/>
                <a:gd name="f1052" fmla="val 6596283"/>
                <a:gd name="f1053" fmla="val 786703"/>
                <a:gd name="f1054" fmla="val 6604857"/>
                <a:gd name="f1055" fmla="val 787465"/>
                <a:gd name="f1056" fmla="val 6613809"/>
                <a:gd name="f1057" fmla="val 782701"/>
                <a:gd name="f1058" fmla="val 6622573"/>
                <a:gd name="f1059" fmla="val 782321"/>
                <a:gd name="f1060" fmla="val 6650006"/>
                <a:gd name="f1061" fmla="val 781369"/>
                <a:gd name="f1062" fmla="val 6677439"/>
                <a:gd name="f1063" fmla="val 781177"/>
                <a:gd name="f1064" fmla="val 6704872"/>
                <a:gd name="f1065" fmla="val 780607"/>
                <a:gd name="f1066" fmla="val 6720493"/>
                <a:gd name="f1067" fmla="val 780415"/>
                <a:gd name="f1068" fmla="val 6736305"/>
                <a:gd name="f1069" fmla="val 780987"/>
                <a:gd name="f1070" fmla="val 6751738"/>
                <a:gd name="f1071" fmla="val 779273"/>
                <a:gd name="f1072" fmla="val 6772120"/>
                <a:gd name="f1073" fmla="val 776987"/>
                <a:gd name="f1074" fmla="val 6790599"/>
                <a:gd name="f1075" fmla="val 6809650"/>
                <a:gd name="f1076" fmla="val 6816984"/>
                <a:gd name="f1077" fmla="val 794180"/>
                <a:gd name="f1078" fmla="val 6824819"/>
                <a:gd name="f1079" fmla="val 797942"/>
                <a:gd name="f1080" fmla="val 6832976"/>
                <a:gd name="f1081" fmla="val 800428"/>
                <a:gd name="f1082" fmla="+- 0 0 -90"/>
                <a:gd name="f1083" fmla="*/ f3 1 6857455"/>
                <a:gd name="f1084" fmla="*/ f4 1 874716"/>
                <a:gd name="f1085" fmla="val f5"/>
                <a:gd name="f1086" fmla="val f6"/>
                <a:gd name="f1087" fmla="val f7"/>
                <a:gd name="f1088" fmla="*/ f1082 f0 1"/>
                <a:gd name="f1089" fmla="+- f1087 0 f1085"/>
                <a:gd name="f1090" fmla="+- f1086 0 f1085"/>
                <a:gd name="f1091" fmla="*/ f1088 1 f2"/>
                <a:gd name="f1092" fmla="*/ f1090 1 6857455"/>
                <a:gd name="f1093" fmla="*/ f1089 1 874716"/>
                <a:gd name="f1094" fmla="*/ 6857455 f1090 1"/>
                <a:gd name="f1095" fmla="*/ 804643 f1089 1"/>
                <a:gd name="f1096" fmla="*/ 562246 f1089 1"/>
                <a:gd name="f1097" fmla="*/ 6829178 f1090 1"/>
                <a:gd name="f1098" fmla="*/ 551284 f1089 1"/>
                <a:gd name="f1099" fmla="*/ 6766024 f1090 1"/>
                <a:gd name="f1100" fmla="*/ 500372 f1089 1"/>
                <a:gd name="f1101" fmla="*/ 6734971 f1090 1"/>
                <a:gd name="f1102" fmla="*/ 500944 f1089 1"/>
                <a:gd name="f1103" fmla="*/ 6683915 f1090 1"/>
                <a:gd name="f1104" fmla="*/ 507040 f1089 1"/>
                <a:gd name="f1105" fmla="*/ 6628860 f1090 1"/>
                <a:gd name="f1106" fmla="*/ 495418 f1089 1"/>
                <a:gd name="f1107" fmla="*/ 6588662 f1090 1"/>
                <a:gd name="f1108" fmla="*/ 487227 f1089 1"/>
                <a:gd name="f1109" fmla="*/ 6476074 f1090 1"/>
                <a:gd name="f1110" fmla="*/ 511230 f1089 1"/>
                <a:gd name="f1111" fmla="*/ 6382345 f1090 1"/>
                <a:gd name="f1112" fmla="*/ 534853 f1089 1"/>
                <a:gd name="f1113" fmla="*/ 6369391 f1090 1"/>
                <a:gd name="f1114" fmla="*/ 531615 f1089 1"/>
                <a:gd name="f1115" fmla="*/ 6244799 f1090 1"/>
                <a:gd name="f1116" fmla="*/ 512182 f1089 1"/>
                <a:gd name="f1117" fmla="*/ 6190315 f1090 1"/>
                <a:gd name="f1118" fmla="*/ 485703 f1089 1"/>
                <a:gd name="f1119" fmla="*/ 6115446 f1090 1"/>
                <a:gd name="f1120" fmla="*/ 462270 f1089 1"/>
                <a:gd name="f1121" fmla="*/ 6032194 f1090 1"/>
                <a:gd name="f1122" fmla="*/ 434266 f1089 1"/>
                <a:gd name="f1123" fmla="*/ 5971042 f1090 1"/>
                <a:gd name="f1124" fmla="*/ 420738 f1089 1"/>
                <a:gd name="f1125" fmla="*/ 5880933 f1090 1"/>
                <a:gd name="f1126" fmla="*/ 430646 f1089 1"/>
                <a:gd name="f1127" fmla="*/ 5862452 f1090 1"/>
                <a:gd name="f1128" fmla="*/ 438648 f1089 1"/>
                <a:gd name="f1129" fmla="*/ 5685283 f1090 1"/>
                <a:gd name="f1130" fmla="*/ 498658 f1089 1"/>
                <a:gd name="f1131" fmla="*/ 5567169 f1090 1"/>
                <a:gd name="f1132" fmla="*/ 499420 f1089 1"/>
                <a:gd name="f1133" fmla="*/ 5527923 f1090 1"/>
                <a:gd name="f1134" fmla="*/ 490466 f1089 1"/>
                <a:gd name="f1135" fmla="*/ 5456292 f1090 1"/>
                <a:gd name="f1136" fmla="*/ 450650 f1089 1"/>
                <a:gd name="f1137" fmla="*/ 5424670 f1090 1"/>
                <a:gd name="f1138" fmla="*/ 444934 f1089 1"/>
                <a:gd name="f1139" fmla="*/ 5368662 f1090 1"/>
                <a:gd name="f1140" fmla="*/ 441124 f1089 1"/>
                <a:gd name="f1141" fmla="*/ 5247118 f1090 1"/>
                <a:gd name="f1142" fmla="*/ 5088617 f1090 1"/>
                <a:gd name="f1143" fmla="*/ 428742 f1089 1"/>
                <a:gd name="f1144" fmla="*/ 5025750 f1090 1"/>
                <a:gd name="f1145" fmla="*/ 433694 f1089 1"/>
                <a:gd name="f1146" fmla="*/ 4957930 f1090 1"/>
                <a:gd name="f1147" fmla="*/ 442268 f1089 1"/>
                <a:gd name="f1148" fmla="*/ 4938116 f1090 1"/>
                <a:gd name="f1149" fmla="*/ 441886 f1089 1"/>
                <a:gd name="f1150" fmla="*/ 4833910 f1090 1"/>
                <a:gd name="f1151" fmla="*/ 421693 f1089 1"/>
                <a:gd name="f1152" fmla="*/ 4810095 f1090 1"/>
                <a:gd name="f1153" fmla="*/ 408167 f1089 1"/>
                <a:gd name="f1154" fmla="*/ 4747991 f1090 1"/>
                <a:gd name="f1155" fmla="*/ 413691 f1089 1"/>
                <a:gd name="f1156" fmla="*/ 4692745 f1090 1"/>
                <a:gd name="f1157" fmla="*/ 435790 f1089 1"/>
                <a:gd name="f1158" fmla="*/ 4375933 f1090 1"/>
                <a:gd name="f1159" fmla="*/ 483417 f1089 1"/>
                <a:gd name="f1160" fmla="*/ 4185426 f1090 1"/>
                <a:gd name="f1161" fmla="*/ 484179 f1089 1"/>
                <a:gd name="f1162" fmla="*/ 4052072 f1090 1"/>
                <a:gd name="f1163" fmla="*/ 505134 f1089 1"/>
                <a:gd name="f1164" fmla="*/ 4029973 f1090 1"/>
                <a:gd name="f1165" fmla="*/ 527233 f1089 1"/>
                <a:gd name="f1166" fmla="*/ 3948626 f1090 1"/>
                <a:gd name="f1167" fmla="*/ 550666 f1089 1"/>
                <a:gd name="f1168" fmla="*/ 3871280 f1090 1"/>
                <a:gd name="f1169" fmla="*/ 502275 f1089 1"/>
                <a:gd name="f1170" fmla="*/ 3774312 f1090 1"/>
                <a:gd name="f1171" fmla="*/ 429122 f1089 1"/>
                <a:gd name="f1172" fmla="*/ 3721543 f1090 1"/>
                <a:gd name="f1173" fmla="*/ 428552 f1089 1"/>
                <a:gd name="f1174" fmla="*/ 3612763 f1090 1"/>
                <a:gd name="f1175" fmla="*/ 414263 f1089 1"/>
                <a:gd name="f1176" fmla="*/ 3537323 f1090 1"/>
                <a:gd name="f1177" fmla="*/ 389878 f1089 1"/>
                <a:gd name="f1178" fmla="*/ 3431593 f1090 1"/>
                <a:gd name="f1179" fmla="*/ 360921 f1089 1"/>
                <a:gd name="f1180" fmla="*/ 3392158 f1090 1"/>
                <a:gd name="f1181" fmla="*/ 345681 f1089 1"/>
                <a:gd name="f1182" fmla="*/ 3297856 f1090 1"/>
                <a:gd name="f1183" fmla="*/ 323010 f1089 1"/>
                <a:gd name="f1184" fmla="*/ 3219748 f1090 1"/>
                <a:gd name="f1185" fmla="*/ 308151 f1089 1"/>
                <a:gd name="f1186" fmla="*/ 3156692 f1090 1"/>
                <a:gd name="f1187" fmla="*/ 261668 f1089 1"/>
                <a:gd name="f1188" fmla="*/ 3136497 f1090 1"/>
                <a:gd name="f1189" fmla="*/ 237663 f1089 1"/>
                <a:gd name="f1190" fmla="*/ 3119733 f1090 1"/>
                <a:gd name="f1191" fmla="*/ 222233 f1089 1"/>
                <a:gd name="f1192" fmla="*/ 3045436 f1090 1"/>
                <a:gd name="f1193" fmla="*/ 131742 f1089 1"/>
                <a:gd name="f1194" fmla="*/ 3037054 f1090 1"/>
                <a:gd name="f1195" fmla="*/ 124121 f1089 1"/>
                <a:gd name="f1196" fmla="*/ 2936466 f1090 1"/>
                <a:gd name="f1197" fmla="*/ 82400 f1089 1"/>
                <a:gd name="f1198" fmla="*/ 2901031 f1090 1"/>
                <a:gd name="f1199" fmla="*/ 59731 f1089 1"/>
                <a:gd name="f1200" fmla="*/ 2828259 f1090 1"/>
                <a:gd name="f1201" fmla="*/ 3149 f1089 1"/>
                <a:gd name="f1202" fmla="*/ 2799492 f1090 1"/>
                <a:gd name="f1203" fmla="*/ 1245 f1089 1"/>
                <a:gd name="f1204" fmla="*/ 2693570 f1090 1"/>
                <a:gd name="f1205" fmla="*/ 35154 f1089 1"/>
                <a:gd name="f1206" fmla="*/ 2639847 f1090 1"/>
                <a:gd name="f1207" fmla="*/ 73448 f1089 1"/>
                <a:gd name="f1208" fmla="*/ 2621178 f1090 1"/>
                <a:gd name="f1209" fmla="*/ 88688 f1089 1"/>
                <a:gd name="f1210" fmla="*/ 2489348 f1090 1"/>
                <a:gd name="f1211" fmla="*/ 72304 f1089 1"/>
                <a:gd name="f1212" fmla="*/ 2452580 f1090 1"/>
                <a:gd name="f1213" fmla="*/ 68683 f1089 1"/>
                <a:gd name="f1214" fmla="*/ 2326464 f1090 1"/>
                <a:gd name="f1215" fmla="*/ 50395 f1089 1"/>
                <a:gd name="f1216" fmla="*/ 2300365 f1090 1"/>
                <a:gd name="f1217" fmla="*/ 54777 f1089 1"/>
                <a:gd name="f1218" fmla="*/ 2130434 f1090 1"/>
                <a:gd name="f1219" fmla="*/ 58397 f1089 1"/>
                <a:gd name="f1220" fmla="*/ 2118621 f1090 1"/>
                <a:gd name="f1221" fmla="*/ 47919 f1089 1"/>
                <a:gd name="f1222" fmla="*/ 2057659 f1090 1"/>
                <a:gd name="f1223" fmla="*/ 16866 f1089 1"/>
                <a:gd name="f1224" fmla="*/ 1976314 f1090 1"/>
                <a:gd name="f1225" fmla="*/ 8865 f1089 1"/>
                <a:gd name="f1226" fmla="*/ 1961454 f1090 1"/>
                <a:gd name="f1227" fmla="*/ 11724 f1089 1"/>
                <a:gd name="f1228" fmla="*/ 1906588 f1090 1"/>
                <a:gd name="f1229" fmla="*/ 30964 f1089 1"/>
                <a:gd name="f1230" fmla="*/ 1783330 f1090 1"/>
                <a:gd name="f1231" fmla="*/ 48871 f1089 1"/>
                <a:gd name="f1232" fmla="*/ 1759327 f1090 1"/>
                <a:gd name="f1233" fmla="*/ 55349 f1089 1"/>
                <a:gd name="f1234" fmla="*/ 1716082 f1090 1"/>
                <a:gd name="f1235" fmla="*/ 65445 f1089 1"/>
                <a:gd name="f1236" fmla="*/ 1598920 f1090 1"/>
                <a:gd name="f1237" fmla="*/ 72114 f1089 1"/>
                <a:gd name="f1238" fmla="*/ 1542150 f1090 1"/>
                <a:gd name="f1239" fmla="*/ 62207 f1089 1"/>
                <a:gd name="f1240" fmla="*/ 1516813 f1090 1"/>
                <a:gd name="f1241" fmla="*/ 62779 f1089 1"/>
                <a:gd name="f1242" fmla="*/ 1432228 f1090 1"/>
                <a:gd name="f1243" fmla="*/ 88116 f1089 1"/>
                <a:gd name="f1244" fmla="*/ 1224765 f1090 1"/>
                <a:gd name="f1245" fmla="*/ 71924 f1089 1"/>
                <a:gd name="f1246" fmla="*/ 1159231 f1090 1"/>
                <a:gd name="f1247" fmla="*/ 58207 f1089 1"/>
                <a:gd name="f1248" fmla="*/ 1124370 f1090 1"/>
                <a:gd name="f1249" fmla="*/ 56301 f1089 1"/>
                <a:gd name="f1250" fmla="*/ 1075600 f1090 1"/>
                <a:gd name="f1251" fmla="*/ 75542 f1089 1"/>
                <a:gd name="f1252" fmla="*/ 986633 f1090 1"/>
                <a:gd name="f1253" fmla="*/ 79162 f1089 1"/>
                <a:gd name="f1254" fmla="*/ 861089 f1090 1"/>
                <a:gd name="f1255" fmla="*/ 76304 f1089 1"/>
                <a:gd name="f1256" fmla="*/ 759168 f1090 1"/>
                <a:gd name="f1257" fmla="*/ 104689 f1089 1"/>
                <a:gd name="f1258" fmla="*/ 723735 f1090 1"/>
                <a:gd name="f1259" fmla="*/ 140696 f1089 1"/>
                <a:gd name="f1260" fmla="*/ 647532 f1090 1"/>
                <a:gd name="f1261" fmla="*/ 147934 f1089 1"/>
                <a:gd name="f1262" fmla="*/ 552659 f1090 1"/>
                <a:gd name="f1263" fmla="*/ 95926 f1089 1"/>
                <a:gd name="f1264" fmla="*/ 541800 f1090 1"/>
                <a:gd name="f1265" fmla="*/ 97640 f1089 1"/>
                <a:gd name="f1266" fmla="*/ 375107 f1090 1"/>
                <a:gd name="f1267" fmla="*/ 123169 f1089 1"/>
                <a:gd name="f1268" fmla="*/ 273567 f1090 1"/>
                <a:gd name="f1269" fmla="*/ 145458 f1089 1"/>
                <a:gd name="f1270" fmla="*/ 264043 f1090 1"/>
                <a:gd name="f1271" fmla="*/ 154792 f1089 1"/>
                <a:gd name="f1272" fmla="*/ 169360 f1090 1"/>
                <a:gd name="f1273" fmla="*/ 177273 f1089 1"/>
                <a:gd name="f1274" fmla="*/ 89347 f1090 1"/>
                <a:gd name="f1275" fmla="*/ 157460 f1089 1"/>
                <a:gd name="f1276" fmla="*/ 34291 f1090 1"/>
                <a:gd name="f1277" fmla="*/ 145268 f1089 1"/>
                <a:gd name="f1278" fmla="*/ 0 f1090 1"/>
                <a:gd name="f1279" fmla="*/ 142056 f1089 1"/>
                <a:gd name="f1280" fmla="*/ 849556 f1089 1"/>
                <a:gd name="f1281" fmla="*/ 60652 f1090 1"/>
                <a:gd name="f1282" fmla="*/ 844783 f1089 1"/>
                <a:gd name="f1283" fmla="*/ 119068 f1090 1"/>
                <a:gd name="f1284" fmla="*/ 827281 f1089 1"/>
                <a:gd name="f1285" fmla="*/ 171840 f1090 1"/>
                <a:gd name="f1286" fmla="*/ 804420 f1089 1"/>
                <a:gd name="f1287" fmla="*/ 274329 f1090 1"/>
                <a:gd name="f1288" fmla="*/ 794324 f1089 1"/>
                <a:gd name="f1289" fmla="*/ 306715 f1090 1"/>
                <a:gd name="f1290" fmla="*/ 788798 f1089 1"/>
                <a:gd name="f1291" fmla="*/ 393967 f1090 1"/>
                <a:gd name="f1292" fmla="*/ 765937 f1089 1"/>
                <a:gd name="f1293" fmla="*/ 493793 f1090 1"/>
                <a:gd name="f1294" fmla="*/ 725549 f1089 1"/>
                <a:gd name="f1295" fmla="*/ 546373 f1090 1"/>
                <a:gd name="f1296" fmla="*/ 740600 f1089 1"/>
                <a:gd name="f1297" fmla="*/ 730211 f1090 1"/>
                <a:gd name="f1298" fmla="*/ 698116 f1089 1"/>
                <a:gd name="f1299" fmla="*/ 784889 f1090 1"/>
                <a:gd name="f1300" fmla="*/ 676018 f1089 1"/>
                <a:gd name="f1301" fmla="*/ 800509 f1090 1"/>
                <a:gd name="f1302" fmla="*/ 661349 f1089 1"/>
                <a:gd name="f1303" fmla="*/ 857661 f1090 1"/>
                <a:gd name="f1304" fmla="*/ 626868 f1089 1"/>
                <a:gd name="f1305" fmla="*/ 949102 f1090 1"/>
                <a:gd name="f1306" fmla="*/ 614676 f1089 1"/>
                <a:gd name="f1307" fmla="*/ 960342 f1090 1"/>
                <a:gd name="f1308" fmla="*/ 607435 f1089 1"/>
                <a:gd name="f1309" fmla="*/ 977109 f1090 1"/>
                <a:gd name="f1310" fmla="*/ 595815 f1089 1"/>
                <a:gd name="f1311" fmla="*/ 1071218 f1090 1"/>
                <a:gd name="f1312" fmla="*/ 575240 f1089 1"/>
                <a:gd name="f1313" fmla="*/ 1091983 f1090 1"/>
                <a:gd name="f1314" fmla="*/ 568764 f1089 1"/>
                <a:gd name="f1315" fmla="*/ 1109321 f1090 1"/>
                <a:gd name="f1316" fmla="*/ 557904 f1089 1"/>
                <a:gd name="f1317" fmla="*/ 1162279 f1090 1"/>
                <a:gd name="f1318" fmla="*/ 532949 f1089 1"/>
                <a:gd name="f1319" fmla="*/ 1206097 f1090 1"/>
                <a:gd name="f1320" fmla="*/ 532187 f1089 1"/>
                <a:gd name="f1321" fmla="*/ 1266867 f1090 1"/>
                <a:gd name="f1322" fmla="*/ 518088 f1089 1"/>
                <a:gd name="f1323" fmla="*/ 1380219 f1090 1"/>
                <a:gd name="f1324" fmla="*/ 504182 f1089 1"/>
                <a:gd name="f1325" fmla="*/ 1403461 f1090 1"/>
                <a:gd name="f1326" fmla="*/ 496180 f1089 1"/>
                <a:gd name="f1327" fmla="*/ 1544054 f1090 1"/>
                <a:gd name="f1328" fmla="*/ 458268 f1089 1"/>
                <a:gd name="f1329" fmla="*/ 1656644 f1090 1"/>
                <a:gd name="f1330" fmla="*/ 459032 f1089 1"/>
                <a:gd name="f1331" fmla="*/ 1665406 f1090 1"/>
                <a:gd name="f1332" fmla="*/ 460747 f1089 1"/>
                <a:gd name="f1333" fmla="*/ 1708461 f1090 1"/>
                <a:gd name="f1334" fmla="*/ 473318 f1089 1"/>
                <a:gd name="f1335" fmla="*/ 1775140 f1090 1"/>
                <a:gd name="f1336" fmla="*/ 469891 f1089 1"/>
                <a:gd name="f1337" fmla="*/ 1821051 f1090 1"/>
                <a:gd name="f1338" fmla="*/ 452554 f1089 1"/>
                <a:gd name="f1339" fmla="*/ 1878203 f1090 1"/>
                <a:gd name="f1340" fmla="*/ 451792 f1089 1"/>
                <a:gd name="f1341" fmla="*/ 1943547 f1090 1"/>
                <a:gd name="f1342" fmla="*/ 462651 f1089 1"/>
                <a:gd name="f1343" fmla="*/ 1972884 f1090 1"/>
                <a:gd name="f1344" fmla="*/ 464937 f1089 1"/>
                <a:gd name="f1345" fmla="*/ 2053469 f1090 1"/>
                <a:gd name="f1346" fmla="*/ 487417 f1089 1"/>
                <a:gd name="f1347" fmla="*/ 2101477 f1090 1"/>
                <a:gd name="f1348" fmla="*/ 481893 f1089 1"/>
                <a:gd name="f1349" fmla="*/ 2148722 f1090 1"/>
                <a:gd name="f1350" fmla="*/ 467033 f1089 1"/>
                <a:gd name="f1351" fmla="*/ 2179011 f1090 1"/>
                <a:gd name="f1352" fmla="*/ 452744 f1089 1"/>
                <a:gd name="f1353" fmla="*/ 2240165 f1090 1"/>
                <a:gd name="f1354" fmla="*/ 442648 f1089 1"/>
                <a:gd name="f1355" fmla="*/ 2251404 f1090 1"/>
                <a:gd name="f1356" fmla="*/ 444172 f1089 1"/>
                <a:gd name="f1357" fmla="*/ 2433912 f1090 1"/>
                <a:gd name="f1358" fmla="*/ 456746 f1089 1"/>
                <a:gd name="f1359" fmla="*/ 2506302 f1090 1"/>
                <a:gd name="f1360" fmla="*/ 476939 f1089 1"/>
                <a:gd name="f1361" fmla="*/ 2521735 f1090 1"/>
                <a:gd name="f1362" fmla="*/ 479415 f1089 1"/>
                <a:gd name="f1363" fmla="*/ 2675854 f1090 1"/>
                <a:gd name="f1364" fmla="*/ 502086 f1089 1"/>
                <a:gd name="f1365" fmla="*/ 2692998 f1090 1"/>
                <a:gd name="f1366" fmla="*/ 503038 f1089 1"/>
                <a:gd name="f1367" fmla="*/ 2740816 f1090 1"/>
                <a:gd name="f1368" fmla="*/ 499037 f1089 1"/>
                <a:gd name="f1369" fmla="*/ 2853596 f1090 1"/>
                <a:gd name="f1370" fmla="*/ 540187 f1089 1"/>
                <a:gd name="f1371" fmla="*/ 2966565 f1090 1"/>
                <a:gd name="f1372" fmla="*/ 554286 f1089 1"/>
                <a:gd name="f1373" fmla="*/ 3028671 f1090 1"/>
                <a:gd name="f1374" fmla="*/ 554094 f1089 1"/>
                <a:gd name="f1375" fmla="*/ 3073059 f1090 1"/>
                <a:gd name="f1376" fmla="*/ 564192 f1089 1"/>
                <a:gd name="f1377" fmla="*/ 3182219 f1090 1"/>
                <a:gd name="f1378" fmla="*/ 594862 f1089 1"/>
                <a:gd name="f1379" fmla="*/ 3233656 f1090 1"/>
                <a:gd name="f1380" fmla="*/ 599625 f1089 1"/>
                <a:gd name="f1381" fmla="*/ 3288332 f1090 1"/>
                <a:gd name="f1382" fmla="*/ 609914 f1089 1"/>
                <a:gd name="f1383" fmla="*/ 3423591 f1090 1"/>
                <a:gd name="f1384" fmla="*/ 656015 f1089 1"/>
                <a:gd name="f1385" fmla="*/ 3534084 f1090 1"/>
                <a:gd name="f1386" fmla="*/ 653349 f1089 1"/>
                <a:gd name="f1387" fmla="*/ 3604571 f1090 1"/>
                <a:gd name="f1388" fmla="*/ 653918 f1089 1"/>
                <a:gd name="f1389" fmla="*/ 3688586 f1090 1"/>
                <a:gd name="f1390" fmla="*/ 669160 f1089 1"/>
                <a:gd name="f1391" fmla="*/ 3757358 f1090 1"/>
                <a:gd name="f1392" fmla="*/ 691450 f1089 1"/>
                <a:gd name="f1393" fmla="*/ 3852421 f1090 1"/>
                <a:gd name="f1394" fmla="*/ 709167 f1089 1"/>
                <a:gd name="f1395" fmla="*/ 3947104 f1090 1"/>
                <a:gd name="f1396" fmla="*/ 743267 f1089 1"/>
                <a:gd name="f1397" fmla="*/ 4013208 f1090 1"/>
                <a:gd name="f1398" fmla="*/ 769367 f1089 1"/>
                <a:gd name="f1399" fmla="*/ 4105222 f1090 1"/>
                <a:gd name="f1400" fmla="*/ 792417 f1089 1"/>
                <a:gd name="f1401" fmla="*/ 4246006 f1090 1"/>
                <a:gd name="f1402" fmla="*/ 808610 f1089 1"/>
                <a:gd name="f1403" fmla="*/ 4310779 f1090 1"/>
                <a:gd name="f1404" fmla="*/ 810326 f1089 1"/>
                <a:gd name="f1405" fmla="*/ 4413272 f1090 1"/>
                <a:gd name="f1406" fmla="*/ 848235 f1089 1"/>
                <a:gd name="f1407" fmla="*/ 4457087 f1090 1"/>
                <a:gd name="f1408" fmla="*/ 866524 f1089 1"/>
                <a:gd name="f1409" fmla="*/ 4496523 f1090 1"/>
                <a:gd name="f1410" fmla="*/ 851284 f1089 1"/>
                <a:gd name="f1411" fmla="*/ 4522050 f1090 1"/>
                <a:gd name="f1412" fmla="*/ 833757 f1089 1"/>
                <a:gd name="f1413" fmla="*/ 4602824 f1090 1"/>
                <a:gd name="f1414" fmla="*/ 848618 f1089 1"/>
                <a:gd name="f1415" fmla="*/ 4688553 f1090 1"/>
                <a:gd name="f1416" fmla="*/ 864238 f1089 1"/>
                <a:gd name="f1417" fmla="*/ 4749895 f1090 1"/>
                <a:gd name="f1418" fmla="*/ 874716 f1089 1"/>
                <a:gd name="f1419" fmla="*/ 4826480 f1090 1"/>
                <a:gd name="f1420" fmla="*/ 866334 f1089 1"/>
                <a:gd name="f1421" fmla="*/ 4886870 f1090 1"/>
                <a:gd name="f1422" fmla="*/ 862906 f1089 1"/>
                <a:gd name="f1423" fmla="*/ 4935639 f1090 1"/>
                <a:gd name="f1424" fmla="*/ 853190 f1089 1"/>
                <a:gd name="f1425" fmla="*/ 4952784 f1090 1"/>
                <a:gd name="f1426" fmla="*/ 847473 f1089 1"/>
                <a:gd name="f1427" fmla="*/ 802896 f1089 1"/>
                <a:gd name="f1428" fmla="*/ 5233781 f1090 1"/>
                <a:gd name="f1429" fmla="*/ 767271 f1089 1"/>
                <a:gd name="f1430" fmla="*/ 5327893 f1090 1"/>
                <a:gd name="f1431" fmla="*/ 789752 f1089 1"/>
                <a:gd name="f1432" fmla="*/ 5362946 f1090 1"/>
                <a:gd name="f1433" fmla="*/ 789370 f1089 1"/>
                <a:gd name="f1434" fmla="*/ 5524115 f1090 1"/>
                <a:gd name="f1435" fmla="*/ 794514 f1089 1"/>
                <a:gd name="f1436" fmla="*/ 5552500 f1090 1"/>
                <a:gd name="f1437" fmla="*/ 800038 f1089 1"/>
                <a:gd name="f1438" fmla="*/ 5705857 f1090 1"/>
                <a:gd name="f1439" fmla="*/ 777367 f1089 1"/>
                <a:gd name="f1440" fmla="*/ 5761485 f1090 1"/>
                <a:gd name="f1441" fmla="*/ 773557 f1089 1"/>
                <a:gd name="f1442" fmla="*/ 5812731 f1090 1"/>
                <a:gd name="f1443" fmla="*/ 5884361 f1090 1"/>
                <a:gd name="f1444" fmla="*/ 765747 f1089 1"/>
                <a:gd name="f1445" fmla="*/ 5958660 f1090 1"/>
                <a:gd name="f1446" fmla="*/ 768605 f1089 1"/>
                <a:gd name="f1447" fmla="*/ 6041528 f1090 1"/>
                <a:gd name="f1448" fmla="*/ 768033 f1089 1"/>
                <a:gd name="f1449" fmla="*/ 6074297 f1090 1"/>
                <a:gd name="f1450" fmla="*/ 763081 f1089 1"/>
                <a:gd name="f1451" fmla="*/ 6162880 f1090 1"/>
                <a:gd name="f1452" fmla="*/ 766509 f1089 1"/>
                <a:gd name="f1453" fmla="*/ 6209364 f1090 1"/>
                <a:gd name="f1454" fmla="*/ 760795 f1089 1"/>
                <a:gd name="f1455" fmla="*/ 6285948 f1090 1"/>
                <a:gd name="f1456" fmla="*/ 759651 f1089 1"/>
                <a:gd name="f1457" fmla="*/ 6310905 f1090 1"/>
                <a:gd name="f1458" fmla="*/ 758316 f1089 1"/>
                <a:gd name="f1459" fmla="*/ 6333194 f1090 1"/>
                <a:gd name="f1460" fmla="*/ 757554 f1089 1"/>
                <a:gd name="f1461" fmla="*/ 6409586 f1090 1"/>
                <a:gd name="f1462" fmla="*/ 773177 f1089 1"/>
                <a:gd name="f1463" fmla="*/ 6477407 f1090 1"/>
                <a:gd name="f1464" fmla="*/ 774129 f1089 1"/>
                <a:gd name="f1465" fmla="*/ 6596283 f1090 1"/>
                <a:gd name="f1466" fmla="*/ 786703 f1089 1"/>
                <a:gd name="f1467" fmla="*/ 6622573 f1090 1"/>
                <a:gd name="f1468" fmla="*/ 782321 f1089 1"/>
                <a:gd name="f1469" fmla="*/ 6704872 f1090 1"/>
                <a:gd name="f1470" fmla="*/ 780607 f1089 1"/>
                <a:gd name="f1471" fmla="*/ 6751738 f1090 1"/>
                <a:gd name="f1472" fmla="*/ 779273 f1089 1"/>
                <a:gd name="f1473" fmla="*/ 6809650 f1090 1"/>
                <a:gd name="f1474" fmla="*/ 788417 f1089 1"/>
                <a:gd name="f1475" fmla="*/ 6832976 f1090 1"/>
                <a:gd name="f1476" fmla="*/ 800428 f1089 1"/>
                <a:gd name="f1477" fmla="+- f1091 0 f1"/>
                <a:gd name="f1478" fmla="*/ f1094 1 6857455"/>
                <a:gd name="f1479" fmla="*/ f1095 1 874716"/>
                <a:gd name="f1480" fmla="*/ f1096 1 874716"/>
                <a:gd name="f1481" fmla="*/ f1097 1 6857455"/>
                <a:gd name="f1482" fmla="*/ f1098 1 874716"/>
                <a:gd name="f1483" fmla="*/ f1099 1 6857455"/>
                <a:gd name="f1484" fmla="*/ f1100 1 874716"/>
                <a:gd name="f1485" fmla="*/ f1101 1 6857455"/>
                <a:gd name="f1486" fmla="*/ f1102 1 874716"/>
                <a:gd name="f1487" fmla="*/ f1103 1 6857455"/>
                <a:gd name="f1488" fmla="*/ f1104 1 874716"/>
                <a:gd name="f1489" fmla="*/ f1105 1 6857455"/>
                <a:gd name="f1490" fmla="*/ f1106 1 874716"/>
                <a:gd name="f1491" fmla="*/ f1107 1 6857455"/>
                <a:gd name="f1492" fmla="*/ f1108 1 874716"/>
                <a:gd name="f1493" fmla="*/ f1109 1 6857455"/>
                <a:gd name="f1494" fmla="*/ f1110 1 874716"/>
                <a:gd name="f1495" fmla="*/ f1111 1 6857455"/>
                <a:gd name="f1496" fmla="*/ f1112 1 874716"/>
                <a:gd name="f1497" fmla="*/ f1113 1 6857455"/>
                <a:gd name="f1498" fmla="*/ f1114 1 874716"/>
                <a:gd name="f1499" fmla="*/ f1115 1 6857455"/>
                <a:gd name="f1500" fmla="*/ f1116 1 874716"/>
                <a:gd name="f1501" fmla="*/ f1117 1 6857455"/>
                <a:gd name="f1502" fmla="*/ f1118 1 874716"/>
                <a:gd name="f1503" fmla="*/ f1119 1 6857455"/>
                <a:gd name="f1504" fmla="*/ f1120 1 874716"/>
                <a:gd name="f1505" fmla="*/ f1121 1 6857455"/>
                <a:gd name="f1506" fmla="*/ f1122 1 874716"/>
                <a:gd name="f1507" fmla="*/ f1123 1 6857455"/>
                <a:gd name="f1508" fmla="*/ f1124 1 874716"/>
                <a:gd name="f1509" fmla="*/ f1125 1 6857455"/>
                <a:gd name="f1510" fmla="*/ f1126 1 874716"/>
                <a:gd name="f1511" fmla="*/ f1127 1 6857455"/>
                <a:gd name="f1512" fmla="*/ f1128 1 874716"/>
                <a:gd name="f1513" fmla="*/ f1129 1 6857455"/>
                <a:gd name="f1514" fmla="*/ f1130 1 874716"/>
                <a:gd name="f1515" fmla="*/ f1131 1 6857455"/>
                <a:gd name="f1516" fmla="*/ f1132 1 874716"/>
                <a:gd name="f1517" fmla="*/ f1133 1 6857455"/>
                <a:gd name="f1518" fmla="*/ f1134 1 874716"/>
                <a:gd name="f1519" fmla="*/ f1135 1 6857455"/>
                <a:gd name="f1520" fmla="*/ f1136 1 874716"/>
                <a:gd name="f1521" fmla="*/ f1137 1 6857455"/>
                <a:gd name="f1522" fmla="*/ f1138 1 874716"/>
                <a:gd name="f1523" fmla="*/ f1139 1 6857455"/>
                <a:gd name="f1524" fmla="*/ f1140 1 874716"/>
                <a:gd name="f1525" fmla="*/ f1141 1 6857455"/>
                <a:gd name="f1526" fmla="*/ f1142 1 6857455"/>
                <a:gd name="f1527" fmla="*/ f1143 1 874716"/>
                <a:gd name="f1528" fmla="*/ f1144 1 6857455"/>
                <a:gd name="f1529" fmla="*/ f1145 1 874716"/>
                <a:gd name="f1530" fmla="*/ f1146 1 6857455"/>
                <a:gd name="f1531" fmla="*/ f1147 1 874716"/>
                <a:gd name="f1532" fmla="*/ f1148 1 6857455"/>
                <a:gd name="f1533" fmla="*/ f1149 1 874716"/>
                <a:gd name="f1534" fmla="*/ f1150 1 6857455"/>
                <a:gd name="f1535" fmla="*/ f1151 1 874716"/>
                <a:gd name="f1536" fmla="*/ f1152 1 6857455"/>
                <a:gd name="f1537" fmla="*/ f1153 1 874716"/>
                <a:gd name="f1538" fmla="*/ f1154 1 6857455"/>
                <a:gd name="f1539" fmla="*/ f1155 1 874716"/>
                <a:gd name="f1540" fmla="*/ f1156 1 6857455"/>
                <a:gd name="f1541" fmla="*/ f1157 1 874716"/>
                <a:gd name="f1542" fmla="*/ f1158 1 6857455"/>
                <a:gd name="f1543" fmla="*/ f1159 1 874716"/>
                <a:gd name="f1544" fmla="*/ f1160 1 6857455"/>
                <a:gd name="f1545" fmla="*/ f1161 1 874716"/>
                <a:gd name="f1546" fmla="*/ f1162 1 6857455"/>
                <a:gd name="f1547" fmla="*/ f1163 1 874716"/>
                <a:gd name="f1548" fmla="*/ f1164 1 6857455"/>
                <a:gd name="f1549" fmla="*/ f1165 1 874716"/>
                <a:gd name="f1550" fmla="*/ f1166 1 6857455"/>
                <a:gd name="f1551" fmla="*/ f1167 1 874716"/>
                <a:gd name="f1552" fmla="*/ f1168 1 6857455"/>
                <a:gd name="f1553" fmla="*/ f1169 1 874716"/>
                <a:gd name="f1554" fmla="*/ f1170 1 6857455"/>
                <a:gd name="f1555" fmla="*/ f1171 1 874716"/>
                <a:gd name="f1556" fmla="*/ f1172 1 6857455"/>
                <a:gd name="f1557" fmla="*/ f1173 1 874716"/>
                <a:gd name="f1558" fmla="*/ f1174 1 6857455"/>
                <a:gd name="f1559" fmla="*/ f1175 1 874716"/>
                <a:gd name="f1560" fmla="*/ f1176 1 6857455"/>
                <a:gd name="f1561" fmla="*/ f1177 1 874716"/>
                <a:gd name="f1562" fmla="*/ f1178 1 6857455"/>
                <a:gd name="f1563" fmla="*/ f1179 1 874716"/>
                <a:gd name="f1564" fmla="*/ f1180 1 6857455"/>
                <a:gd name="f1565" fmla="*/ f1181 1 874716"/>
                <a:gd name="f1566" fmla="*/ f1182 1 6857455"/>
                <a:gd name="f1567" fmla="*/ f1183 1 874716"/>
                <a:gd name="f1568" fmla="*/ f1184 1 6857455"/>
                <a:gd name="f1569" fmla="*/ f1185 1 874716"/>
                <a:gd name="f1570" fmla="*/ f1186 1 6857455"/>
                <a:gd name="f1571" fmla="*/ f1187 1 874716"/>
                <a:gd name="f1572" fmla="*/ f1188 1 6857455"/>
                <a:gd name="f1573" fmla="*/ f1189 1 874716"/>
                <a:gd name="f1574" fmla="*/ f1190 1 6857455"/>
                <a:gd name="f1575" fmla="*/ f1191 1 874716"/>
                <a:gd name="f1576" fmla="*/ f1192 1 6857455"/>
                <a:gd name="f1577" fmla="*/ f1193 1 874716"/>
                <a:gd name="f1578" fmla="*/ f1194 1 6857455"/>
                <a:gd name="f1579" fmla="*/ f1195 1 874716"/>
                <a:gd name="f1580" fmla="*/ f1196 1 6857455"/>
                <a:gd name="f1581" fmla="*/ f1197 1 874716"/>
                <a:gd name="f1582" fmla="*/ f1198 1 6857455"/>
                <a:gd name="f1583" fmla="*/ f1199 1 874716"/>
                <a:gd name="f1584" fmla="*/ f1200 1 6857455"/>
                <a:gd name="f1585" fmla="*/ f1201 1 874716"/>
                <a:gd name="f1586" fmla="*/ f1202 1 6857455"/>
                <a:gd name="f1587" fmla="*/ f1203 1 874716"/>
                <a:gd name="f1588" fmla="*/ f1204 1 6857455"/>
                <a:gd name="f1589" fmla="*/ f1205 1 874716"/>
                <a:gd name="f1590" fmla="*/ f1206 1 6857455"/>
                <a:gd name="f1591" fmla="*/ f1207 1 874716"/>
                <a:gd name="f1592" fmla="*/ f1208 1 6857455"/>
                <a:gd name="f1593" fmla="*/ f1209 1 874716"/>
                <a:gd name="f1594" fmla="*/ f1210 1 6857455"/>
                <a:gd name="f1595" fmla="*/ f1211 1 874716"/>
                <a:gd name="f1596" fmla="*/ f1212 1 6857455"/>
                <a:gd name="f1597" fmla="*/ f1213 1 874716"/>
                <a:gd name="f1598" fmla="*/ f1214 1 6857455"/>
                <a:gd name="f1599" fmla="*/ f1215 1 874716"/>
                <a:gd name="f1600" fmla="*/ f1216 1 6857455"/>
                <a:gd name="f1601" fmla="*/ f1217 1 874716"/>
                <a:gd name="f1602" fmla="*/ f1218 1 6857455"/>
                <a:gd name="f1603" fmla="*/ f1219 1 874716"/>
                <a:gd name="f1604" fmla="*/ f1220 1 6857455"/>
                <a:gd name="f1605" fmla="*/ f1221 1 874716"/>
                <a:gd name="f1606" fmla="*/ f1222 1 6857455"/>
                <a:gd name="f1607" fmla="*/ f1223 1 874716"/>
                <a:gd name="f1608" fmla="*/ f1224 1 6857455"/>
                <a:gd name="f1609" fmla="*/ f1225 1 874716"/>
                <a:gd name="f1610" fmla="*/ f1226 1 6857455"/>
                <a:gd name="f1611" fmla="*/ f1227 1 874716"/>
                <a:gd name="f1612" fmla="*/ f1228 1 6857455"/>
                <a:gd name="f1613" fmla="*/ f1229 1 874716"/>
                <a:gd name="f1614" fmla="*/ f1230 1 6857455"/>
                <a:gd name="f1615" fmla="*/ f1231 1 874716"/>
                <a:gd name="f1616" fmla="*/ f1232 1 6857455"/>
                <a:gd name="f1617" fmla="*/ f1233 1 874716"/>
                <a:gd name="f1618" fmla="*/ f1234 1 6857455"/>
                <a:gd name="f1619" fmla="*/ f1235 1 874716"/>
                <a:gd name="f1620" fmla="*/ f1236 1 6857455"/>
                <a:gd name="f1621" fmla="*/ f1237 1 874716"/>
                <a:gd name="f1622" fmla="*/ f1238 1 6857455"/>
                <a:gd name="f1623" fmla="*/ f1239 1 874716"/>
                <a:gd name="f1624" fmla="*/ f1240 1 6857455"/>
                <a:gd name="f1625" fmla="*/ f1241 1 874716"/>
                <a:gd name="f1626" fmla="*/ f1242 1 6857455"/>
                <a:gd name="f1627" fmla="*/ f1243 1 874716"/>
                <a:gd name="f1628" fmla="*/ f1244 1 6857455"/>
                <a:gd name="f1629" fmla="*/ f1245 1 874716"/>
                <a:gd name="f1630" fmla="*/ f1246 1 6857455"/>
                <a:gd name="f1631" fmla="*/ f1247 1 874716"/>
                <a:gd name="f1632" fmla="*/ f1248 1 6857455"/>
                <a:gd name="f1633" fmla="*/ f1249 1 874716"/>
                <a:gd name="f1634" fmla="*/ f1250 1 6857455"/>
                <a:gd name="f1635" fmla="*/ f1251 1 874716"/>
                <a:gd name="f1636" fmla="*/ f1252 1 6857455"/>
                <a:gd name="f1637" fmla="*/ f1253 1 874716"/>
                <a:gd name="f1638" fmla="*/ f1254 1 6857455"/>
                <a:gd name="f1639" fmla="*/ f1255 1 874716"/>
                <a:gd name="f1640" fmla="*/ f1256 1 6857455"/>
                <a:gd name="f1641" fmla="*/ f1257 1 874716"/>
                <a:gd name="f1642" fmla="*/ f1258 1 6857455"/>
                <a:gd name="f1643" fmla="*/ f1259 1 874716"/>
                <a:gd name="f1644" fmla="*/ f1260 1 6857455"/>
                <a:gd name="f1645" fmla="*/ f1261 1 874716"/>
                <a:gd name="f1646" fmla="*/ f1262 1 6857455"/>
                <a:gd name="f1647" fmla="*/ f1263 1 874716"/>
                <a:gd name="f1648" fmla="*/ f1264 1 6857455"/>
                <a:gd name="f1649" fmla="*/ f1265 1 874716"/>
                <a:gd name="f1650" fmla="*/ f1266 1 6857455"/>
                <a:gd name="f1651" fmla="*/ f1267 1 874716"/>
                <a:gd name="f1652" fmla="*/ f1268 1 6857455"/>
                <a:gd name="f1653" fmla="*/ f1269 1 874716"/>
                <a:gd name="f1654" fmla="*/ f1270 1 6857455"/>
                <a:gd name="f1655" fmla="*/ f1271 1 874716"/>
                <a:gd name="f1656" fmla="*/ f1272 1 6857455"/>
                <a:gd name="f1657" fmla="*/ f1273 1 874716"/>
                <a:gd name="f1658" fmla="*/ f1274 1 6857455"/>
                <a:gd name="f1659" fmla="*/ f1275 1 874716"/>
                <a:gd name="f1660" fmla="*/ f1276 1 6857455"/>
                <a:gd name="f1661" fmla="*/ f1277 1 874716"/>
                <a:gd name="f1662" fmla="*/ f1278 1 6857455"/>
                <a:gd name="f1663" fmla="*/ f1279 1 874716"/>
                <a:gd name="f1664" fmla="*/ f1280 1 874716"/>
                <a:gd name="f1665" fmla="*/ f1281 1 6857455"/>
                <a:gd name="f1666" fmla="*/ f1282 1 874716"/>
                <a:gd name="f1667" fmla="*/ f1283 1 6857455"/>
                <a:gd name="f1668" fmla="*/ f1284 1 874716"/>
                <a:gd name="f1669" fmla="*/ f1285 1 6857455"/>
                <a:gd name="f1670" fmla="*/ f1286 1 874716"/>
                <a:gd name="f1671" fmla="*/ f1287 1 6857455"/>
                <a:gd name="f1672" fmla="*/ f1288 1 874716"/>
                <a:gd name="f1673" fmla="*/ f1289 1 6857455"/>
                <a:gd name="f1674" fmla="*/ f1290 1 874716"/>
                <a:gd name="f1675" fmla="*/ f1291 1 6857455"/>
                <a:gd name="f1676" fmla="*/ f1292 1 874716"/>
                <a:gd name="f1677" fmla="*/ f1293 1 6857455"/>
                <a:gd name="f1678" fmla="*/ f1294 1 874716"/>
                <a:gd name="f1679" fmla="*/ f1295 1 6857455"/>
                <a:gd name="f1680" fmla="*/ f1296 1 874716"/>
                <a:gd name="f1681" fmla="*/ f1297 1 6857455"/>
                <a:gd name="f1682" fmla="*/ f1298 1 874716"/>
                <a:gd name="f1683" fmla="*/ f1299 1 6857455"/>
                <a:gd name="f1684" fmla="*/ f1300 1 874716"/>
                <a:gd name="f1685" fmla="*/ f1301 1 6857455"/>
                <a:gd name="f1686" fmla="*/ f1302 1 874716"/>
                <a:gd name="f1687" fmla="*/ f1303 1 6857455"/>
                <a:gd name="f1688" fmla="*/ f1304 1 874716"/>
                <a:gd name="f1689" fmla="*/ f1305 1 6857455"/>
                <a:gd name="f1690" fmla="*/ f1306 1 874716"/>
                <a:gd name="f1691" fmla="*/ f1307 1 6857455"/>
                <a:gd name="f1692" fmla="*/ f1308 1 874716"/>
                <a:gd name="f1693" fmla="*/ f1309 1 6857455"/>
                <a:gd name="f1694" fmla="*/ f1310 1 874716"/>
                <a:gd name="f1695" fmla="*/ f1311 1 6857455"/>
                <a:gd name="f1696" fmla="*/ f1312 1 874716"/>
                <a:gd name="f1697" fmla="*/ f1313 1 6857455"/>
                <a:gd name="f1698" fmla="*/ f1314 1 874716"/>
                <a:gd name="f1699" fmla="*/ f1315 1 6857455"/>
                <a:gd name="f1700" fmla="*/ f1316 1 874716"/>
                <a:gd name="f1701" fmla="*/ f1317 1 6857455"/>
                <a:gd name="f1702" fmla="*/ f1318 1 874716"/>
                <a:gd name="f1703" fmla="*/ f1319 1 6857455"/>
                <a:gd name="f1704" fmla="*/ f1320 1 874716"/>
                <a:gd name="f1705" fmla="*/ f1321 1 6857455"/>
                <a:gd name="f1706" fmla="*/ f1322 1 874716"/>
                <a:gd name="f1707" fmla="*/ f1323 1 6857455"/>
                <a:gd name="f1708" fmla="*/ f1324 1 874716"/>
                <a:gd name="f1709" fmla="*/ f1325 1 6857455"/>
                <a:gd name="f1710" fmla="*/ f1326 1 874716"/>
                <a:gd name="f1711" fmla="*/ f1327 1 6857455"/>
                <a:gd name="f1712" fmla="*/ f1328 1 874716"/>
                <a:gd name="f1713" fmla="*/ f1329 1 6857455"/>
                <a:gd name="f1714" fmla="*/ f1330 1 874716"/>
                <a:gd name="f1715" fmla="*/ f1331 1 6857455"/>
                <a:gd name="f1716" fmla="*/ f1332 1 874716"/>
                <a:gd name="f1717" fmla="*/ f1333 1 6857455"/>
                <a:gd name="f1718" fmla="*/ f1334 1 874716"/>
                <a:gd name="f1719" fmla="*/ f1335 1 6857455"/>
                <a:gd name="f1720" fmla="*/ f1336 1 874716"/>
                <a:gd name="f1721" fmla="*/ f1337 1 6857455"/>
                <a:gd name="f1722" fmla="*/ f1338 1 874716"/>
                <a:gd name="f1723" fmla="*/ f1339 1 6857455"/>
                <a:gd name="f1724" fmla="*/ f1340 1 874716"/>
                <a:gd name="f1725" fmla="*/ f1341 1 6857455"/>
                <a:gd name="f1726" fmla="*/ f1342 1 874716"/>
                <a:gd name="f1727" fmla="*/ f1343 1 6857455"/>
                <a:gd name="f1728" fmla="*/ f1344 1 874716"/>
                <a:gd name="f1729" fmla="*/ f1345 1 6857455"/>
                <a:gd name="f1730" fmla="*/ f1346 1 874716"/>
                <a:gd name="f1731" fmla="*/ f1347 1 6857455"/>
                <a:gd name="f1732" fmla="*/ f1348 1 874716"/>
                <a:gd name="f1733" fmla="*/ f1349 1 6857455"/>
                <a:gd name="f1734" fmla="*/ f1350 1 874716"/>
                <a:gd name="f1735" fmla="*/ f1351 1 6857455"/>
                <a:gd name="f1736" fmla="*/ f1352 1 874716"/>
                <a:gd name="f1737" fmla="*/ f1353 1 6857455"/>
                <a:gd name="f1738" fmla="*/ f1354 1 874716"/>
                <a:gd name="f1739" fmla="*/ f1355 1 6857455"/>
                <a:gd name="f1740" fmla="*/ f1356 1 874716"/>
                <a:gd name="f1741" fmla="*/ f1357 1 6857455"/>
                <a:gd name="f1742" fmla="*/ f1358 1 874716"/>
                <a:gd name="f1743" fmla="*/ f1359 1 6857455"/>
                <a:gd name="f1744" fmla="*/ f1360 1 874716"/>
                <a:gd name="f1745" fmla="*/ f1361 1 6857455"/>
                <a:gd name="f1746" fmla="*/ f1362 1 874716"/>
                <a:gd name="f1747" fmla="*/ f1363 1 6857455"/>
                <a:gd name="f1748" fmla="*/ f1364 1 874716"/>
                <a:gd name="f1749" fmla="*/ f1365 1 6857455"/>
                <a:gd name="f1750" fmla="*/ f1366 1 874716"/>
                <a:gd name="f1751" fmla="*/ f1367 1 6857455"/>
                <a:gd name="f1752" fmla="*/ f1368 1 874716"/>
                <a:gd name="f1753" fmla="*/ f1369 1 6857455"/>
                <a:gd name="f1754" fmla="*/ f1370 1 874716"/>
                <a:gd name="f1755" fmla="*/ f1371 1 6857455"/>
                <a:gd name="f1756" fmla="*/ f1372 1 874716"/>
                <a:gd name="f1757" fmla="*/ f1373 1 6857455"/>
                <a:gd name="f1758" fmla="*/ f1374 1 874716"/>
                <a:gd name="f1759" fmla="*/ f1375 1 6857455"/>
                <a:gd name="f1760" fmla="*/ f1376 1 874716"/>
                <a:gd name="f1761" fmla="*/ f1377 1 6857455"/>
                <a:gd name="f1762" fmla="*/ f1378 1 874716"/>
                <a:gd name="f1763" fmla="*/ f1379 1 6857455"/>
                <a:gd name="f1764" fmla="*/ f1380 1 874716"/>
                <a:gd name="f1765" fmla="*/ f1381 1 6857455"/>
                <a:gd name="f1766" fmla="*/ f1382 1 874716"/>
                <a:gd name="f1767" fmla="*/ f1383 1 6857455"/>
                <a:gd name="f1768" fmla="*/ f1384 1 874716"/>
                <a:gd name="f1769" fmla="*/ f1385 1 6857455"/>
                <a:gd name="f1770" fmla="*/ f1386 1 874716"/>
                <a:gd name="f1771" fmla="*/ f1387 1 6857455"/>
                <a:gd name="f1772" fmla="*/ f1388 1 874716"/>
                <a:gd name="f1773" fmla="*/ f1389 1 6857455"/>
                <a:gd name="f1774" fmla="*/ f1390 1 874716"/>
                <a:gd name="f1775" fmla="*/ f1391 1 6857455"/>
                <a:gd name="f1776" fmla="*/ f1392 1 874716"/>
                <a:gd name="f1777" fmla="*/ f1393 1 6857455"/>
                <a:gd name="f1778" fmla="*/ f1394 1 874716"/>
                <a:gd name="f1779" fmla="*/ f1395 1 6857455"/>
                <a:gd name="f1780" fmla="*/ f1396 1 874716"/>
                <a:gd name="f1781" fmla="*/ f1397 1 6857455"/>
                <a:gd name="f1782" fmla="*/ f1398 1 874716"/>
                <a:gd name="f1783" fmla="*/ f1399 1 6857455"/>
                <a:gd name="f1784" fmla="*/ f1400 1 874716"/>
                <a:gd name="f1785" fmla="*/ f1401 1 6857455"/>
                <a:gd name="f1786" fmla="*/ f1402 1 874716"/>
                <a:gd name="f1787" fmla="*/ f1403 1 6857455"/>
                <a:gd name="f1788" fmla="*/ f1404 1 874716"/>
                <a:gd name="f1789" fmla="*/ f1405 1 6857455"/>
                <a:gd name="f1790" fmla="*/ f1406 1 874716"/>
                <a:gd name="f1791" fmla="*/ f1407 1 6857455"/>
                <a:gd name="f1792" fmla="*/ f1408 1 874716"/>
                <a:gd name="f1793" fmla="*/ f1409 1 6857455"/>
                <a:gd name="f1794" fmla="*/ f1410 1 874716"/>
                <a:gd name="f1795" fmla="*/ f1411 1 6857455"/>
                <a:gd name="f1796" fmla="*/ f1412 1 874716"/>
                <a:gd name="f1797" fmla="*/ f1413 1 6857455"/>
                <a:gd name="f1798" fmla="*/ f1414 1 874716"/>
                <a:gd name="f1799" fmla="*/ f1415 1 6857455"/>
                <a:gd name="f1800" fmla="*/ f1416 1 874716"/>
                <a:gd name="f1801" fmla="*/ f1417 1 6857455"/>
                <a:gd name="f1802" fmla="*/ f1418 1 874716"/>
                <a:gd name="f1803" fmla="*/ f1419 1 6857455"/>
                <a:gd name="f1804" fmla="*/ f1420 1 874716"/>
                <a:gd name="f1805" fmla="*/ f1421 1 6857455"/>
                <a:gd name="f1806" fmla="*/ f1422 1 874716"/>
                <a:gd name="f1807" fmla="*/ f1423 1 6857455"/>
                <a:gd name="f1808" fmla="*/ f1424 1 874716"/>
                <a:gd name="f1809" fmla="*/ f1425 1 6857455"/>
                <a:gd name="f1810" fmla="*/ f1426 1 874716"/>
                <a:gd name="f1811" fmla="*/ f1427 1 874716"/>
                <a:gd name="f1812" fmla="*/ f1428 1 6857455"/>
                <a:gd name="f1813" fmla="*/ f1429 1 874716"/>
                <a:gd name="f1814" fmla="*/ f1430 1 6857455"/>
                <a:gd name="f1815" fmla="*/ f1431 1 874716"/>
                <a:gd name="f1816" fmla="*/ f1432 1 6857455"/>
                <a:gd name="f1817" fmla="*/ f1433 1 874716"/>
                <a:gd name="f1818" fmla="*/ f1434 1 6857455"/>
                <a:gd name="f1819" fmla="*/ f1435 1 874716"/>
                <a:gd name="f1820" fmla="*/ f1436 1 6857455"/>
                <a:gd name="f1821" fmla="*/ f1437 1 874716"/>
                <a:gd name="f1822" fmla="*/ f1438 1 6857455"/>
                <a:gd name="f1823" fmla="*/ f1439 1 874716"/>
                <a:gd name="f1824" fmla="*/ f1440 1 6857455"/>
                <a:gd name="f1825" fmla="*/ f1441 1 874716"/>
                <a:gd name="f1826" fmla="*/ f1442 1 6857455"/>
                <a:gd name="f1827" fmla="*/ f1443 1 6857455"/>
                <a:gd name="f1828" fmla="*/ f1444 1 874716"/>
                <a:gd name="f1829" fmla="*/ f1445 1 6857455"/>
                <a:gd name="f1830" fmla="*/ f1446 1 874716"/>
                <a:gd name="f1831" fmla="*/ f1447 1 6857455"/>
                <a:gd name="f1832" fmla="*/ f1448 1 874716"/>
                <a:gd name="f1833" fmla="*/ f1449 1 6857455"/>
                <a:gd name="f1834" fmla="*/ f1450 1 874716"/>
                <a:gd name="f1835" fmla="*/ f1451 1 6857455"/>
                <a:gd name="f1836" fmla="*/ f1452 1 874716"/>
                <a:gd name="f1837" fmla="*/ f1453 1 6857455"/>
                <a:gd name="f1838" fmla="*/ f1454 1 874716"/>
                <a:gd name="f1839" fmla="*/ f1455 1 6857455"/>
                <a:gd name="f1840" fmla="*/ f1456 1 874716"/>
                <a:gd name="f1841" fmla="*/ f1457 1 6857455"/>
                <a:gd name="f1842" fmla="*/ f1458 1 874716"/>
                <a:gd name="f1843" fmla="*/ f1459 1 6857455"/>
                <a:gd name="f1844" fmla="*/ f1460 1 874716"/>
                <a:gd name="f1845" fmla="*/ f1461 1 6857455"/>
                <a:gd name="f1846" fmla="*/ f1462 1 874716"/>
                <a:gd name="f1847" fmla="*/ f1463 1 6857455"/>
                <a:gd name="f1848" fmla="*/ f1464 1 874716"/>
                <a:gd name="f1849" fmla="*/ f1465 1 6857455"/>
                <a:gd name="f1850" fmla="*/ f1466 1 874716"/>
                <a:gd name="f1851" fmla="*/ f1467 1 6857455"/>
                <a:gd name="f1852" fmla="*/ f1468 1 874716"/>
                <a:gd name="f1853" fmla="*/ f1469 1 6857455"/>
                <a:gd name="f1854" fmla="*/ f1470 1 874716"/>
                <a:gd name="f1855" fmla="*/ f1471 1 6857455"/>
                <a:gd name="f1856" fmla="*/ f1472 1 874716"/>
                <a:gd name="f1857" fmla="*/ f1473 1 6857455"/>
                <a:gd name="f1858" fmla="*/ f1474 1 874716"/>
                <a:gd name="f1859" fmla="*/ f1475 1 6857455"/>
                <a:gd name="f1860" fmla="*/ f1476 1 874716"/>
                <a:gd name="f1861" fmla="*/ f1085 1 f1092"/>
                <a:gd name="f1862" fmla="*/ f1086 1 f1092"/>
                <a:gd name="f1863" fmla="*/ f1085 1 f1093"/>
                <a:gd name="f1864" fmla="*/ f1087 1 f1093"/>
                <a:gd name="f1865" fmla="*/ f1478 1 f1092"/>
                <a:gd name="f1866" fmla="*/ f1479 1 f1093"/>
                <a:gd name="f1867" fmla="*/ f1480 1 f1093"/>
                <a:gd name="f1868" fmla="*/ f1481 1 f1092"/>
                <a:gd name="f1869" fmla="*/ f1482 1 f1093"/>
                <a:gd name="f1870" fmla="*/ f1483 1 f1092"/>
                <a:gd name="f1871" fmla="*/ f1484 1 f1093"/>
                <a:gd name="f1872" fmla="*/ f1485 1 f1092"/>
                <a:gd name="f1873" fmla="*/ f1486 1 f1093"/>
                <a:gd name="f1874" fmla="*/ f1487 1 f1092"/>
                <a:gd name="f1875" fmla="*/ f1488 1 f1093"/>
                <a:gd name="f1876" fmla="*/ f1489 1 f1092"/>
                <a:gd name="f1877" fmla="*/ f1490 1 f1093"/>
                <a:gd name="f1878" fmla="*/ f1491 1 f1092"/>
                <a:gd name="f1879" fmla="*/ f1492 1 f1093"/>
                <a:gd name="f1880" fmla="*/ f1493 1 f1092"/>
                <a:gd name="f1881" fmla="*/ f1494 1 f1093"/>
                <a:gd name="f1882" fmla="*/ f1495 1 f1092"/>
                <a:gd name="f1883" fmla="*/ f1496 1 f1093"/>
                <a:gd name="f1884" fmla="*/ f1497 1 f1092"/>
                <a:gd name="f1885" fmla="*/ f1498 1 f1093"/>
                <a:gd name="f1886" fmla="*/ f1499 1 f1092"/>
                <a:gd name="f1887" fmla="*/ f1500 1 f1093"/>
                <a:gd name="f1888" fmla="*/ f1501 1 f1092"/>
                <a:gd name="f1889" fmla="*/ f1502 1 f1093"/>
                <a:gd name="f1890" fmla="*/ f1503 1 f1092"/>
                <a:gd name="f1891" fmla="*/ f1504 1 f1093"/>
                <a:gd name="f1892" fmla="*/ f1505 1 f1092"/>
                <a:gd name="f1893" fmla="*/ f1506 1 f1093"/>
                <a:gd name="f1894" fmla="*/ f1507 1 f1092"/>
                <a:gd name="f1895" fmla="*/ f1508 1 f1093"/>
                <a:gd name="f1896" fmla="*/ f1509 1 f1092"/>
                <a:gd name="f1897" fmla="*/ f1510 1 f1093"/>
                <a:gd name="f1898" fmla="*/ f1511 1 f1092"/>
                <a:gd name="f1899" fmla="*/ f1512 1 f1093"/>
                <a:gd name="f1900" fmla="*/ f1513 1 f1092"/>
                <a:gd name="f1901" fmla="*/ f1514 1 f1093"/>
                <a:gd name="f1902" fmla="*/ f1515 1 f1092"/>
                <a:gd name="f1903" fmla="*/ f1516 1 f1093"/>
                <a:gd name="f1904" fmla="*/ f1517 1 f1092"/>
                <a:gd name="f1905" fmla="*/ f1518 1 f1093"/>
                <a:gd name="f1906" fmla="*/ f1519 1 f1092"/>
                <a:gd name="f1907" fmla="*/ f1520 1 f1093"/>
                <a:gd name="f1908" fmla="*/ f1521 1 f1092"/>
                <a:gd name="f1909" fmla="*/ f1522 1 f1093"/>
                <a:gd name="f1910" fmla="*/ f1523 1 f1092"/>
                <a:gd name="f1911" fmla="*/ f1524 1 f1093"/>
                <a:gd name="f1912" fmla="*/ f1525 1 f1092"/>
                <a:gd name="f1913" fmla="*/ f1526 1 f1092"/>
                <a:gd name="f1914" fmla="*/ f1527 1 f1093"/>
                <a:gd name="f1915" fmla="*/ f1528 1 f1092"/>
                <a:gd name="f1916" fmla="*/ f1529 1 f1093"/>
                <a:gd name="f1917" fmla="*/ f1530 1 f1092"/>
                <a:gd name="f1918" fmla="*/ f1531 1 f1093"/>
                <a:gd name="f1919" fmla="*/ f1532 1 f1092"/>
                <a:gd name="f1920" fmla="*/ f1533 1 f1093"/>
                <a:gd name="f1921" fmla="*/ f1534 1 f1092"/>
                <a:gd name="f1922" fmla="*/ f1535 1 f1093"/>
                <a:gd name="f1923" fmla="*/ f1536 1 f1092"/>
                <a:gd name="f1924" fmla="*/ f1537 1 f1093"/>
                <a:gd name="f1925" fmla="*/ f1538 1 f1092"/>
                <a:gd name="f1926" fmla="*/ f1539 1 f1093"/>
                <a:gd name="f1927" fmla="*/ f1540 1 f1092"/>
                <a:gd name="f1928" fmla="*/ f1541 1 f1093"/>
                <a:gd name="f1929" fmla="*/ f1542 1 f1092"/>
                <a:gd name="f1930" fmla="*/ f1543 1 f1093"/>
                <a:gd name="f1931" fmla="*/ f1544 1 f1092"/>
                <a:gd name="f1932" fmla="*/ f1545 1 f1093"/>
                <a:gd name="f1933" fmla="*/ f1546 1 f1092"/>
                <a:gd name="f1934" fmla="*/ f1547 1 f1093"/>
                <a:gd name="f1935" fmla="*/ f1548 1 f1092"/>
                <a:gd name="f1936" fmla="*/ f1549 1 f1093"/>
                <a:gd name="f1937" fmla="*/ f1550 1 f1092"/>
                <a:gd name="f1938" fmla="*/ f1551 1 f1093"/>
                <a:gd name="f1939" fmla="*/ f1552 1 f1092"/>
                <a:gd name="f1940" fmla="*/ f1553 1 f1093"/>
                <a:gd name="f1941" fmla="*/ f1554 1 f1092"/>
                <a:gd name="f1942" fmla="*/ f1555 1 f1093"/>
                <a:gd name="f1943" fmla="*/ f1556 1 f1092"/>
                <a:gd name="f1944" fmla="*/ f1557 1 f1093"/>
                <a:gd name="f1945" fmla="*/ f1558 1 f1092"/>
                <a:gd name="f1946" fmla="*/ f1559 1 f1093"/>
                <a:gd name="f1947" fmla="*/ f1560 1 f1092"/>
                <a:gd name="f1948" fmla="*/ f1561 1 f1093"/>
                <a:gd name="f1949" fmla="*/ f1562 1 f1092"/>
                <a:gd name="f1950" fmla="*/ f1563 1 f1093"/>
                <a:gd name="f1951" fmla="*/ f1564 1 f1092"/>
                <a:gd name="f1952" fmla="*/ f1565 1 f1093"/>
                <a:gd name="f1953" fmla="*/ f1566 1 f1092"/>
                <a:gd name="f1954" fmla="*/ f1567 1 f1093"/>
                <a:gd name="f1955" fmla="*/ f1568 1 f1092"/>
                <a:gd name="f1956" fmla="*/ f1569 1 f1093"/>
                <a:gd name="f1957" fmla="*/ f1570 1 f1092"/>
                <a:gd name="f1958" fmla="*/ f1571 1 f1093"/>
                <a:gd name="f1959" fmla="*/ f1572 1 f1092"/>
                <a:gd name="f1960" fmla="*/ f1573 1 f1093"/>
                <a:gd name="f1961" fmla="*/ f1574 1 f1092"/>
                <a:gd name="f1962" fmla="*/ f1575 1 f1093"/>
                <a:gd name="f1963" fmla="*/ f1576 1 f1092"/>
                <a:gd name="f1964" fmla="*/ f1577 1 f1093"/>
                <a:gd name="f1965" fmla="*/ f1578 1 f1092"/>
                <a:gd name="f1966" fmla="*/ f1579 1 f1093"/>
                <a:gd name="f1967" fmla="*/ f1580 1 f1092"/>
                <a:gd name="f1968" fmla="*/ f1581 1 f1093"/>
                <a:gd name="f1969" fmla="*/ f1582 1 f1092"/>
                <a:gd name="f1970" fmla="*/ f1583 1 f1093"/>
                <a:gd name="f1971" fmla="*/ f1584 1 f1092"/>
                <a:gd name="f1972" fmla="*/ f1585 1 f1093"/>
                <a:gd name="f1973" fmla="*/ f1586 1 f1092"/>
                <a:gd name="f1974" fmla="*/ f1587 1 f1093"/>
                <a:gd name="f1975" fmla="*/ f1588 1 f1092"/>
                <a:gd name="f1976" fmla="*/ f1589 1 f1093"/>
                <a:gd name="f1977" fmla="*/ f1590 1 f1092"/>
                <a:gd name="f1978" fmla="*/ f1591 1 f1093"/>
                <a:gd name="f1979" fmla="*/ f1592 1 f1092"/>
                <a:gd name="f1980" fmla="*/ f1593 1 f1093"/>
                <a:gd name="f1981" fmla="*/ f1594 1 f1092"/>
                <a:gd name="f1982" fmla="*/ f1595 1 f1093"/>
                <a:gd name="f1983" fmla="*/ f1596 1 f1092"/>
                <a:gd name="f1984" fmla="*/ f1597 1 f1093"/>
                <a:gd name="f1985" fmla="*/ f1598 1 f1092"/>
                <a:gd name="f1986" fmla="*/ f1599 1 f1093"/>
                <a:gd name="f1987" fmla="*/ f1600 1 f1092"/>
                <a:gd name="f1988" fmla="*/ f1601 1 f1093"/>
                <a:gd name="f1989" fmla="*/ f1602 1 f1092"/>
                <a:gd name="f1990" fmla="*/ f1603 1 f1093"/>
                <a:gd name="f1991" fmla="*/ f1604 1 f1092"/>
                <a:gd name="f1992" fmla="*/ f1605 1 f1093"/>
                <a:gd name="f1993" fmla="*/ f1606 1 f1092"/>
                <a:gd name="f1994" fmla="*/ f1607 1 f1093"/>
                <a:gd name="f1995" fmla="*/ f1608 1 f1092"/>
                <a:gd name="f1996" fmla="*/ f1609 1 f1093"/>
                <a:gd name="f1997" fmla="*/ f1610 1 f1092"/>
                <a:gd name="f1998" fmla="*/ f1611 1 f1093"/>
                <a:gd name="f1999" fmla="*/ f1612 1 f1092"/>
                <a:gd name="f2000" fmla="*/ f1613 1 f1093"/>
                <a:gd name="f2001" fmla="*/ f1614 1 f1092"/>
                <a:gd name="f2002" fmla="*/ f1615 1 f1093"/>
                <a:gd name="f2003" fmla="*/ f1616 1 f1092"/>
                <a:gd name="f2004" fmla="*/ f1617 1 f1093"/>
                <a:gd name="f2005" fmla="*/ f1618 1 f1092"/>
                <a:gd name="f2006" fmla="*/ f1619 1 f1093"/>
                <a:gd name="f2007" fmla="*/ f1620 1 f1092"/>
                <a:gd name="f2008" fmla="*/ f1621 1 f1093"/>
                <a:gd name="f2009" fmla="*/ f1622 1 f1092"/>
                <a:gd name="f2010" fmla="*/ f1623 1 f1093"/>
                <a:gd name="f2011" fmla="*/ f1624 1 f1092"/>
                <a:gd name="f2012" fmla="*/ f1625 1 f1093"/>
                <a:gd name="f2013" fmla="*/ f1626 1 f1092"/>
                <a:gd name="f2014" fmla="*/ f1627 1 f1093"/>
                <a:gd name="f2015" fmla="*/ f1628 1 f1092"/>
                <a:gd name="f2016" fmla="*/ f1629 1 f1093"/>
                <a:gd name="f2017" fmla="*/ f1630 1 f1092"/>
                <a:gd name="f2018" fmla="*/ f1631 1 f1093"/>
                <a:gd name="f2019" fmla="*/ f1632 1 f1092"/>
                <a:gd name="f2020" fmla="*/ f1633 1 f1093"/>
                <a:gd name="f2021" fmla="*/ f1634 1 f1092"/>
                <a:gd name="f2022" fmla="*/ f1635 1 f1093"/>
                <a:gd name="f2023" fmla="*/ f1636 1 f1092"/>
                <a:gd name="f2024" fmla="*/ f1637 1 f1093"/>
                <a:gd name="f2025" fmla="*/ f1638 1 f1092"/>
                <a:gd name="f2026" fmla="*/ f1639 1 f1093"/>
                <a:gd name="f2027" fmla="*/ f1640 1 f1092"/>
                <a:gd name="f2028" fmla="*/ f1641 1 f1093"/>
                <a:gd name="f2029" fmla="*/ f1642 1 f1092"/>
                <a:gd name="f2030" fmla="*/ f1643 1 f1093"/>
                <a:gd name="f2031" fmla="*/ f1644 1 f1092"/>
                <a:gd name="f2032" fmla="*/ f1645 1 f1093"/>
                <a:gd name="f2033" fmla="*/ f1646 1 f1092"/>
                <a:gd name="f2034" fmla="*/ f1647 1 f1093"/>
                <a:gd name="f2035" fmla="*/ f1648 1 f1092"/>
                <a:gd name="f2036" fmla="*/ f1649 1 f1093"/>
                <a:gd name="f2037" fmla="*/ f1650 1 f1092"/>
                <a:gd name="f2038" fmla="*/ f1651 1 f1093"/>
                <a:gd name="f2039" fmla="*/ f1652 1 f1092"/>
                <a:gd name="f2040" fmla="*/ f1653 1 f1093"/>
                <a:gd name="f2041" fmla="*/ f1654 1 f1092"/>
                <a:gd name="f2042" fmla="*/ f1655 1 f1093"/>
                <a:gd name="f2043" fmla="*/ f1656 1 f1092"/>
                <a:gd name="f2044" fmla="*/ f1657 1 f1093"/>
                <a:gd name="f2045" fmla="*/ f1658 1 f1092"/>
                <a:gd name="f2046" fmla="*/ f1659 1 f1093"/>
                <a:gd name="f2047" fmla="*/ f1660 1 f1092"/>
                <a:gd name="f2048" fmla="*/ f1661 1 f1093"/>
                <a:gd name="f2049" fmla="*/ f1662 1 f1092"/>
                <a:gd name="f2050" fmla="*/ f1663 1 f1093"/>
                <a:gd name="f2051" fmla="*/ f1664 1 f1093"/>
                <a:gd name="f2052" fmla="*/ f1665 1 f1092"/>
                <a:gd name="f2053" fmla="*/ f1666 1 f1093"/>
                <a:gd name="f2054" fmla="*/ f1667 1 f1092"/>
                <a:gd name="f2055" fmla="*/ f1668 1 f1093"/>
                <a:gd name="f2056" fmla="*/ f1669 1 f1092"/>
                <a:gd name="f2057" fmla="*/ f1670 1 f1093"/>
                <a:gd name="f2058" fmla="*/ f1671 1 f1092"/>
                <a:gd name="f2059" fmla="*/ f1672 1 f1093"/>
                <a:gd name="f2060" fmla="*/ f1673 1 f1092"/>
                <a:gd name="f2061" fmla="*/ f1674 1 f1093"/>
                <a:gd name="f2062" fmla="*/ f1675 1 f1092"/>
                <a:gd name="f2063" fmla="*/ f1676 1 f1093"/>
                <a:gd name="f2064" fmla="*/ f1677 1 f1092"/>
                <a:gd name="f2065" fmla="*/ f1678 1 f1093"/>
                <a:gd name="f2066" fmla="*/ f1679 1 f1092"/>
                <a:gd name="f2067" fmla="*/ f1680 1 f1093"/>
                <a:gd name="f2068" fmla="*/ f1681 1 f1092"/>
                <a:gd name="f2069" fmla="*/ f1682 1 f1093"/>
                <a:gd name="f2070" fmla="*/ f1683 1 f1092"/>
                <a:gd name="f2071" fmla="*/ f1684 1 f1093"/>
                <a:gd name="f2072" fmla="*/ f1685 1 f1092"/>
                <a:gd name="f2073" fmla="*/ f1686 1 f1093"/>
                <a:gd name="f2074" fmla="*/ f1687 1 f1092"/>
                <a:gd name="f2075" fmla="*/ f1688 1 f1093"/>
                <a:gd name="f2076" fmla="*/ f1689 1 f1092"/>
                <a:gd name="f2077" fmla="*/ f1690 1 f1093"/>
                <a:gd name="f2078" fmla="*/ f1691 1 f1092"/>
                <a:gd name="f2079" fmla="*/ f1692 1 f1093"/>
                <a:gd name="f2080" fmla="*/ f1693 1 f1092"/>
                <a:gd name="f2081" fmla="*/ f1694 1 f1093"/>
                <a:gd name="f2082" fmla="*/ f1695 1 f1092"/>
                <a:gd name="f2083" fmla="*/ f1696 1 f1093"/>
                <a:gd name="f2084" fmla="*/ f1697 1 f1092"/>
                <a:gd name="f2085" fmla="*/ f1698 1 f1093"/>
                <a:gd name="f2086" fmla="*/ f1699 1 f1092"/>
                <a:gd name="f2087" fmla="*/ f1700 1 f1093"/>
                <a:gd name="f2088" fmla="*/ f1701 1 f1092"/>
                <a:gd name="f2089" fmla="*/ f1702 1 f1093"/>
                <a:gd name="f2090" fmla="*/ f1703 1 f1092"/>
                <a:gd name="f2091" fmla="*/ f1704 1 f1093"/>
                <a:gd name="f2092" fmla="*/ f1705 1 f1092"/>
                <a:gd name="f2093" fmla="*/ f1706 1 f1093"/>
                <a:gd name="f2094" fmla="*/ f1707 1 f1092"/>
                <a:gd name="f2095" fmla="*/ f1708 1 f1093"/>
                <a:gd name="f2096" fmla="*/ f1709 1 f1092"/>
                <a:gd name="f2097" fmla="*/ f1710 1 f1093"/>
                <a:gd name="f2098" fmla="*/ f1711 1 f1092"/>
                <a:gd name="f2099" fmla="*/ f1712 1 f1093"/>
                <a:gd name="f2100" fmla="*/ f1713 1 f1092"/>
                <a:gd name="f2101" fmla="*/ f1714 1 f1093"/>
                <a:gd name="f2102" fmla="*/ f1715 1 f1092"/>
                <a:gd name="f2103" fmla="*/ f1716 1 f1093"/>
                <a:gd name="f2104" fmla="*/ f1717 1 f1092"/>
                <a:gd name="f2105" fmla="*/ f1718 1 f1093"/>
                <a:gd name="f2106" fmla="*/ f1719 1 f1092"/>
                <a:gd name="f2107" fmla="*/ f1720 1 f1093"/>
                <a:gd name="f2108" fmla="*/ f1721 1 f1092"/>
                <a:gd name="f2109" fmla="*/ f1722 1 f1093"/>
                <a:gd name="f2110" fmla="*/ f1723 1 f1092"/>
                <a:gd name="f2111" fmla="*/ f1724 1 f1093"/>
                <a:gd name="f2112" fmla="*/ f1725 1 f1092"/>
                <a:gd name="f2113" fmla="*/ f1726 1 f1093"/>
                <a:gd name="f2114" fmla="*/ f1727 1 f1092"/>
                <a:gd name="f2115" fmla="*/ f1728 1 f1093"/>
                <a:gd name="f2116" fmla="*/ f1729 1 f1092"/>
                <a:gd name="f2117" fmla="*/ f1730 1 f1093"/>
                <a:gd name="f2118" fmla="*/ f1731 1 f1092"/>
                <a:gd name="f2119" fmla="*/ f1732 1 f1093"/>
                <a:gd name="f2120" fmla="*/ f1733 1 f1092"/>
                <a:gd name="f2121" fmla="*/ f1734 1 f1093"/>
                <a:gd name="f2122" fmla="*/ f1735 1 f1092"/>
                <a:gd name="f2123" fmla="*/ f1736 1 f1093"/>
                <a:gd name="f2124" fmla="*/ f1737 1 f1092"/>
                <a:gd name="f2125" fmla="*/ f1738 1 f1093"/>
                <a:gd name="f2126" fmla="*/ f1739 1 f1092"/>
                <a:gd name="f2127" fmla="*/ f1740 1 f1093"/>
                <a:gd name="f2128" fmla="*/ f1741 1 f1092"/>
                <a:gd name="f2129" fmla="*/ f1742 1 f1093"/>
                <a:gd name="f2130" fmla="*/ f1743 1 f1092"/>
                <a:gd name="f2131" fmla="*/ f1744 1 f1093"/>
                <a:gd name="f2132" fmla="*/ f1745 1 f1092"/>
                <a:gd name="f2133" fmla="*/ f1746 1 f1093"/>
                <a:gd name="f2134" fmla="*/ f1747 1 f1092"/>
                <a:gd name="f2135" fmla="*/ f1748 1 f1093"/>
                <a:gd name="f2136" fmla="*/ f1749 1 f1092"/>
                <a:gd name="f2137" fmla="*/ f1750 1 f1093"/>
                <a:gd name="f2138" fmla="*/ f1751 1 f1092"/>
                <a:gd name="f2139" fmla="*/ f1752 1 f1093"/>
                <a:gd name="f2140" fmla="*/ f1753 1 f1092"/>
                <a:gd name="f2141" fmla="*/ f1754 1 f1093"/>
                <a:gd name="f2142" fmla="*/ f1755 1 f1092"/>
                <a:gd name="f2143" fmla="*/ f1756 1 f1093"/>
                <a:gd name="f2144" fmla="*/ f1757 1 f1092"/>
                <a:gd name="f2145" fmla="*/ f1758 1 f1093"/>
                <a:gd name="f2146" fmla="*/ f1759 1 f1092"/>
                <a:gd name="f2147" fmla="*/ f1760 1 f1093"/>
                <a:gd name="f2148" fmla="*/ f1761 1 f1092"/>
                <a:gd name="f2149" fmla="*/ f1762 1 f1093"/>
                <a:gd name="f2150" fmla="*/ f1763 1 f1092"/>
                <a:gd name="f2151" fmla="*/ f1764 1 f1093"/>
                <a:gd name="f2152" fmla="*/ f1765 1 f1092"/>
                <a:gd name="f2153" fmla="*/ f1766 1 f1093"/>
                <a:gd name="f2154" fmla="*/ f1767 1 f1092"/>
                <a:gd name="f2155" fmla="*/ f1768 1 f1093"/>
                <a:gd name="f2156" fmla="*/ f1769 1 f1092"/>
                <a:gd name="f2157" fmla="*/ f1770 1 f1093"/>
                <a:gd name="f2158" fmla="*/ f1771 1 f1092"/>
                <a:gd name="f2159" fmla="*/ f1772 1 f1093"/>
                <a:gd name="f2160" fmla="*/ f1773 1 f1092"/>
                <a:gd name="f2161" fmla="*/ f1774 1 f1093"/>
                <a:gd name="f2162" fmla="*/ f1775 1 f1092"/>
                <a:gd name="f2163" fmla="*/ f1776 1 f1093"/>
                <a:gd name="f2164" fmla="*/ f1777 1 f1092"/>
                <a:gd name="f2165" fmla="*/ f1778 1 f1093"/>
                <a:gd name="f2166" fmla="*/ f1779 1 f1092"/>
                <a:gd name="f2167" fmla="*/ f1780 1 f1093"/>
                <a:gd name="f2168" fmla="*/ f1781 1 f1092"/>
                <a:gd name="f2169" fmla="*/ f1782 1 f1093"/>
                <a:gd name="f2170" fmla="*/ f1783 1 f1092"/>
                <a:gd name="f2171" fmla="*/ f1784 1 f1093"/>
                <a:gd name="f2172" fmla="*/ f1785 1 f1092"/>
                <a:gd name="f2173" fmla="*/ f1786 1 f1093"/>
                <a:gd name="f2174" fmla="*/ f1787 1 f1092"/>
                <a:gd name="f2175" fmla="*/ f1788 1 f1093"/>
                <a:gd name="f2176" fmla="*/ f1789 1 f1092"/>
                <a:gd name="f2177" fmla="*/ f1790 1 f1093"/>
                <a:gd name="f2178" fmla="*/ f1791 1 f1092"/>
                <a:gd name="f2179" fmla="*/ f1792 1 f1093"/>
                <a:gd name="f2180" fmla="*/ f1793 1 f1092"/>
                <a:gd name="f2181" fmla="*/ f1794 1 f1093"/>
                <a:gd name="f2182" fmla="*/ f1795 1 f1092"/>
                <a:gd name="f2183" fmla="*/ f1796 1 f1093"/>
                <a:gd name="f2184" fmla="*/ f1797 1 f1092"/>
                <a:gd name="f2185" fmla="*/ f1798 1 f1093"/>
                <a:gd name="f2186" fmla="*/ f1799 1 f1092"/>
                <a:gd name="f2187" fmla="*/ f1800 1 f1093"/>
                <a:gd name="f2188" fmla="*/ f1801 1 f1092"/>
                <a:gd name="f2189" fmla="*/ f1802 1 f1093"/>
                <a:gd name="f2190" fmla="*/ f1803 1 f1092"/>
                <a:gd name="f2191" fmla="*/ f1804 1 f1093"/>
                <a:gd name="f2192" fmla="*/ f1805 1 f1092"/>
                <a:gd name="f2193" fmla="*/ f1806 1 f1093"/>
                <a:gd name="f2194" fmla="*/ f1807 1 f1092"/>
                <a:gd name="f2195" fmla="*/ f1808 1 f1093"/>
                <a:gd name="f2196" fmla="*/ f1809 1 f1092"/>
                <a:gd name="f2197" fmla="*/ f1810 1 f1093"/>
                <a:gd name="f2198" fmla="*/ f1811 1 f1093"/>
                <a:gd name="f2199" fmla="*/ f1812 1 f1092"/>
                <a:gd name="f2200" fmla="*/ f1813 1 f1093"/>
                <a:gd name="f2201" fmla="*/ f1814 1 f1092"/>
                <a:gd name="f2202" fmla="*/ f1815 1 f1093"/>
                <a:gd name="f2203" fmla="*/ f1816 1 f1092"/>
                <a:gd name="f2204" fmla="*/ f1817 1 f1093"/>
                <a:gd name="f2205" fmla="*/ f1818 1 f1092"/>
                <a:gd name="f2206" fmla="*/ f1819 1 f1093"/>
                <a:gd name="f2207" fmla="*/ f1820 1 f1092"/>
                <a:gd name="f2208" fmla="*/ f1821 1 f1093"/>
                <a:gd name="f2209" fmla="*/ f1822 1 f1092"/>
                <a:gd name="f2210" fmla="*/ f1823 1 f1093"/>
                <a:gd name="f2211" fmla="*/ f1824 1 f1092"/>
                <a:gd name="f2212" fmla="*/ f1825 1 f1093"/>
                <a:gd name="f2213" fmla="*/ f1826 1 f1092"/>
                <a:gd name="f2214" fmla="*/ f1827 1 f1092"/>
                <a:gd name="f2215" fmla="*/ f1828 1 f1093"/>
                <a:gd name="f2216" fmla="*/ f1829 1 f1092"/>
                <a:gd name="f2217" fmla="*/ f1830 1 f1093"/>
                <a:gd name="f2218" fmla="*/ f1831 1 f1092"/>
                <a:gd name="f2219" fmla="*/ f1832 1 f1093"/>
                <a:gd name="f2220" fmla="*/ f1833 1 f1092"/>
                <a:gd name="f2221" fmla="*/ f1834 1 f1093"/>
                <a:gd name="f2222" fmla="*/ f1835 1 f1092"/>
                <a:gd name="f2223" fmla="*/ f1836 1 f1093"/>
                <a:gd name="f2224" fmla="*/ f1837 1 f1092"/>
                <a:gd name="f2225" fmla="*/ f1838 1 f1093"/>
                <a:gd name="f2226" fmla="*/ f1839 1 f1092"/>
                <a:gd name="f2227" fmla="*/ f1840 1 f1093"/>
                <a:gd name="f2228" fmla="*/ f1841 1 f1092"/>
                <a:gd name="f2229" fmla="*/ f1842 1 f1093"/>
                <a:gd name="f2230" fmla="*/ f1843 1 f1092"/>
                <a:gd name="f2231" fmla="*/ f1844 1 f1093"/>
                <a:gd name="f2232" fmla="*/ f1845 1 f1092"/>
                <a:gd name="f2233" fmla="*/ f1846 1 f1093"/>
                <a:gd name="f2234" fmla="*/ f1847 1 f1092"/>
                <a:gd name="f2235" fmla="*/ f1848 1 f1093"/>
                <a:gd name="f2236" fmla="*/ f1849 1 f1092"/>
                <a:gd name="f2237" fmla="*/ f1850 1 f1093"/>
                <a:gd name="f2238" fmla="*/ f1851 1 f1092"/>
                <a:gd name="f2239" fmla="*/ f1852 1 f1093"/>
                <a:gd name="f2240" fmla="*/ f1853 1 f1092"/>
                <a:gd name="f2241" fmla="*/ f1854 1 f1093"/>
                <a:gd name="f2242" fmla="*/ f1855 1 f1092"/>
                <a:gd name="f2243" fmla="*/ f1856 1 f1093"/>
                <a:gd name="f2244" fmla="*/ f1857 1 f1092"/>
                <a:gd name="f2245" fmla="*/ f1858 1 f1093"/>
                <a:gd name="f2246" fmla="*/ f1859 1 f1092"/>
                <a:gd name="f2247" fmla="*/ f1860 1 f1093"/>
                <a:gd name="f2248" fmla="*/ f1861 f1083 1"/>
                <a:gd name="f2249" fmla="*/ f1862 f1083 1"/>
                <a:gd name="f2250" fmla="*/ f1864 f1084 1"/>
                <a:gd name="f2251" fmla="*/ f1863 f1084 1"/>
                <a:gd name="f2252" fmla="*/ f1865 f1083 1"/>
                <a:gd name="f2253" fmla="*/ f1866 f1084 1"/>
                <a:gd name="f2254" fmla="*/ f1867 f1084 1"/>
                <a:gd name="f2255" fmla="*/ f1868 f1083 1"/>
                <a:gd name="f2256" fmla="*/ f1869 f1084 1"/>
                <a:gd name="f2257" fmla="*/ f1870 f1083 1"/>
                <a:gd name="f2258" fmla="*/ f1871 f1084 1"/>
                <a:gd name="f2259" fmla="*/ f1872 f1083 1"/>
                <a:gd name="f2260" fmla="*/ f1873 f1084 1"/>
                <a:gd name="f2261" fmla="*/ f1874 f1083 1"/>
                <a:gd name="f2262" fmla="*/ f1875 f1084 1"/>
                <a:gd name="f2263" fmla="*/ f1876 f1083 1"/>
                <a:gd name="f2264" fmla="*/ f1877 f1084 1"/>
                <a:gd name="f2265" fmla="*/ f1878 f1083 1"/>
                <a:gd name="f2266" fmla="*/ f1879 f1084 1"/>
                <a:gd name="f2267" fmla="*/ f1880 f1083 1"/>
                <a:gd name="f2268" fmla="*/ f1881 f1084 1"/>
                <a:gd name="f2269" fmla="*/ f1882 f1083 1"/>
                <a:gd name="f2270" fmla="*/ f1883 f1084 1"/>
                <a:gd name="f2271" fmla="*/ f1884 f1083 1"/>
                <a:gd name="f2272" fmla="*/ f1885 f1084 1"/>
                <a:gd name="f2273" fmla="*/ f1886 f1083 1"/>
                <a:gd name="f2274" fmla="*/ f1887 f1084 1"/>
                <a:gd name="f2275" fmla="*/ f1888 f1083 1"/>
                <a:gd name="f2276" fmla="*/ f1889 f1084 1"/>
                <a:gd name="f2277" fmla="*/ f1890 f1083 1"/>
                <a:gd name="f2278" fmla="*/ f1891 f1084 1"/>
                <a:gd name="f2279" fmla="*/ f1892 f1083 1"/>
                <a:gd name="f2280" fmla="*/ f1893 f1084 1"/>
                <a:gd name="f2281" fmla="*/ f1894 f1083 1"/>
                <a:gd name="f2282" fmla="*/ f1895 f1084 1"/>
                <a:gd name="f2283" fmla="*/ f1896 f1083 1"/>
                <a:gd name="f2284" fmla="*/ f1897 f1084 1"/>
                <a:gd name="f2285" fmla="*/ f1898 f1083 1"/>
                <a:gd name="f2286" fmla="*/ f1899 f1084 1"/>
                <a:gd name="f2287" fmla="*/ f1900 f1083 1"/>
                <a:gd name="f2288" fmla="*/ f1901 f1084 1"/>
                <a:gd name="f2289" fmla="*/ f1902 f1083 1"/>
                <a:gd name="f2290" fmla="*/ f1903 f1084 1"/>
                <a:gd name="f2291" fmla="*/ f1904 f1083 1"/>
                <a:gd name="f2292" fmla="*/ f1905 f1084 1"/>
                <a:gd name="f2293" fmla="*/ f1906 f1083 1"/>
                <a:gd name="f2294" fmla="*/ f1907 f1084 1"/>
                <a:gd name="f2295" fmla="*/ f1908 f1083 1"/>
                <a:gd name="f2296" fmla="*/ f1909 f1084 1"/>
                <a:gd name="f2297" fmla="*/ f1910 f1083 1"/>
                <a:gd name="f2298" fmla="*/ f1911 f1084 1"/>
                <a:gd name="f2299" fmla="*/ f1912 f1083 1"/>
                <a:gd name="f2300" fmla="*/ f1913 f1083 1"/>
                <a:gd name="f2301" fmla="*/ f1914 f1084 1"/>
                <a:gd name="f2302" fmla="*/ f1915 f1083 1"/>
                <a:gd name="f2303" fmla="*/ f1916 f1084 1"/>
                <a:gd name="f2304" fmla="*/ f1917 f1083 1"/>
                <a:gd name="f2305" fmla="*/ f1918 f1084 1"/>
                <a:gd name="f2306" fmla="*/ f1919 f1083 1"/>
                <a:gd name="f2307" fmla="*/ f1920 f1084 1"/>
                <a:gd name="f2308" fmla="*/ f1921 f1083 1"/>
                <a:gd name="f2309" fmla="*/ f1922 f1084 1"/>
                <a:gd name="f2310" fmla="*/ f1923 f1083 1"/>
                <a:gd name="f2311" fmla="*/ f1924 f1084 1"/>
                <a:gd name="f2312" fmla="*/ f1925 f1083 1"/>
                <a:gd name="f2313" fmla="*/ f1926 f1084 1"/>
                <a:gd name="f2314" fmla="*/ f1927 f1083 1"/>
                <a:gd name="f2315" fmla="*/ f1928 f1084 1"/>
                <a:gd name="f2316" fmla="*/ f1929 f1083 1"/>
                <a:gd name="f2317" fmla="*/ f1930 f1084 1"/>
                <a:gd name="f2318" fmla="*/ f1931 f1083 1"/>
                <a:gd name="f2319" fmla="*/ f1932 f1084 1"/>
                <a:gd name="f2320" fmla="*/ f1933 f1083 1"/>
                <a:gd name="f2321" fmla="*/ f1934 f1084 1"/>
                <a:gd name="f2322" fmla="*/ f1935 f1083 1"/>
                <a:gd name="f2323" fmla="*/ f1936 f1084 1"/>
                <a:gd name="f2324" fmla="*/ f1937 f1083 1"/>
                <a:gd name="f2325" fmla="*/ f1938 f1084 1"/>
                <a:gd name="f2326" fmla="*/ f1939 f1083 1"/>
                <a:gd name="f2327" fmla="*/ f1940 f1084 1"/>
                <a:gd name="f2328" fmla="*/ f1941 f1083 1"/>
                <a:gd name="f2329" fmla="*/ f1942 f1084 1"/>
                <a:gd name="f2330" fmla="*/ f1943 f1083 1"/>
                <a:gd name="f2331" fmla="*/ f1944 f1084 1"/>
                <a:gd name="f2332" fmla="*/ f1945 f1083 1"/>
                <a:gd name="f2333" fmla="*/ f1946 f1084 1"/>
                <a:gd name="f2334" fmla="*/ f1947 f1083 1"/>
                <a:gd name="f2335" fmla="*/ f1948 f1084 1"/>
                <a:gd name="f2336" fmla="*/ f1949 f1083 1"/>
                <a:gd name="f2337" fmla="*/ f1950 f1084 1"/>
                <a:gd name="f2338" fmla="*/ f1951 f1083 1"/>
                <a:gd name="f2339" fmla="*/ f1952 f1084 1"/>
                <a:gd name="f2340" fmla="*/ f1953 f1083 1"/>
                <a:gd name="f2341" fmla="*/ f1954 f1084 1"/>
                <a:gd name="f2342" fmla="*/ f1955 f1083 1"/>
                <a:gd name="f2343" fmla="*/ f1956 f1084 1"/>
                <a:gd name="f2344" fmla="*/ f1957 f1083 1"/>
                <a:gd name="f2345" fmla="*/ f1958 f1084 1"/>
                <a:gd name="f2346" fmla="*/ f1959 f1083 1"/>
                <a:gd name="f2347" fmla="*/ f1960 f1084 1"/>
                <a:gd name="f2348" fmla="*/ f1961 f1083 1"/>
                <a:gd name="f2349" fmla="*/ f1962 f1084 1"/>
                <a:gd name="f2350" fmla="*/ f1963 f1083 1"/>
                <a:gd name="f2351" fmla="*/ f1964 f1084 1"/>
                <a:gd name="f2352" fmla="*/ f1965 f1083 1"/>
                <a:gd name="f2353" fmla="*/ f1966 f1084 1"/>
                <a:gd name="f2354" fmla="*/ f1967 f1083 1"/>
                <a:gd name="f2355" fmla="*/ f1968 f1084 1"/>
                <a:gd name="f2356" fmla="*/ f1969 f1083 1"/>
                <a:gd name="f2357" fmla="*/ f1970 f1084 1"/>
                <a:gd name="f2358" fmla="*/ f1971 f1083 1"/>
                <a:gd name="f2359" fmla="*/ f1972 f1084 1"/>
                <a:gd name="f2360" fmla="*/ f1973 f1083 1"/>
                <a:gd name="f2361" fmla="*/ f1974 f1084 1"/>
                <a:gd name="f2362" fmla="*/ f1975 f1083 1"/>
                <a:gd name="f2363" fmla="*/ f1976 f1084 1"/>
                <a:gd name="f2364" fmla="*/ f1977 f1083 1"/>
                <a:gd name="f2365" fmla="*/ f1978 f1084 1"/>
                <a:gd name="f2366" fmla="*/ f1979 f1083 1"/>
                <a:gd name="f2367" fmla="*/ f1980 f1084 1"/>
                <a:gd name="f2368" fmla="*/ f1981 f1083 1"/>
                <a:gd name="f2369" fmla="*/ f1982 f1084 1"/>
                <a:gd name="f2370" fmla="*/ f1983 f1083 1"/>
                <a:gd name="f2371" fmla="*/ f1984 f1084 1"/>
                <a:gd name="f2372" fmla="*/ f1985 f1083 1"/>
                <a:gd name="f2373" fmla="*/ f1986 f1084 1"/>
                <a:gd name="f2374" fmla="*/ f1987 f1083 1"/>
                <a:gd name="f2375" fmla="*/ f1988 f1084 1"/>
                <a:gd name="f2376" fmla="*/ f1989 f1083 1"/>
                <a:gd name="f2377" fmla="*/ f1990 f1084 1"/>
                <a:gd name="f2378" fmla="*/ f1991 f1083 1"/>
                <a:gd name="f2379" fmla="*/ f1992 f1084 1"/>
                <a:gd name="f2380" fmla="*/ f1993 f1083 1"/>
                <a:gd name="f2381" fmla="*/ f1994 f1084 1"/>
                <a:gd name="f2382" fmla="*/ f1995 f1083 1"/>
                <a:gd name="f2383" fmla="*/ f1996 f1084 1"/>
                <a:gd name="f2384" fmla="*/ f1997 f1083 1"/>
                <a:gd name="f2385" fmla="*/ f1998 f1084 1"/>
                <a:gd name="f2386" fmla="*/ f1999 f1083 1"/>
                <a:gd name="f2387" fmla="*/ f2000 f1084 1"/>
                <a:gd name="f2388" fmla="*/ f2001 f1083 1"/>
                <a:gd name="f2389" fmla="*/ f2002 f1084 1"/>
                <a:gd name="f2390" fmla="*/ f2003 f1083 1"/>
                <a:gd name="f2391" fmla="*/ f2004 f1084 1"/>
                <a:gd name="f2392" fmla="*/ f2005 f1083 1"/>
                <a:gd name="f2393" fmla="*/ f2006 f1084 1"/>
                <a:gd name="f2394" fmla="*/ f2007 f1083 1"/>
                <a:gd name="f2395" fmla="*/ f2008 f1084 1"/>
                <a:gd name="f2396" fmla="*/ f2009 f1083 1"/>
                <a:gd name="f2397" fmla="*/ f2010 f1084 1"/>
                <a:gd name="f2398" fmla="*/ f2011 f1083 1"/>
                <a:gd name="f2399" fmla="*/ f2012 f1084 1"/>
                <a:gd name="f2400" fmla="*/ f2013 f1083 1"/>
                <a:gd name="f2401" fmla="*/ f2014 f1084 1"/>
                <a:gd name="f2402" fmla="*/ f2015 f1083 1"/>
                <a:gd name="f2403" fmla="*/ f2016 f1084 1"/>
                <a:gd name="f2404" fmla="*/ f2017 f1083 1"/>
                <a:gd name="f2405" fmla="*/ f2018 f1084 1"/>
                <a:gd name="f2406" fmla="*/ f2019 f1083 1"/>
                <a:gd name="f2407" fmla="*/ f2020 f1084 1"/>
                <a:gd name="f2408" fmla="*/ f2021 f1083 1"/>
                <a:gd name="f2409" fmla="*/ f2022 f1084 1"/>
                <a:gd name="f2410" fmla="*/ f2023 f1083 1"/>
                <a:gd name="f2411" fmla="*/ f2024 f1084 1"/>
                <a:gd name="f2412" fmla="*/ f2025 f1083 1"/>
                <a:gd name="f2413" fmla="*/ f2026 f1084 1"/>
                <a:gd name="f2414" fmla="*/ f2027 f1083 1"/>
                <a:gd name="f2415" fmla="*/ f2028 f1084 1"/>
                <a:gd name="f2416" fmla="*/ f2029 f1083 1"/>
                <a:gd name="f2417" fmla="*/ f2030 f1084 1"/>
                <a:gd name="f2418" fmla="*/ f2031 f1083 1"/>
                <a:gd name="f2419" fmla="*/ f2032 f1084 1"/>
                <a:gd name="f2420" fmla="*/ f2033 f1083 1"/>
                <a:gd name="f2421" fmla="*/ f2034 f1084 1"/>
                <a:gd name="f2422" fmla="*/ f2035 f1083 1"/>
                <a:gd name="f2423" fmla="*/ f2036 f1084 1"/>
                <a:gd name="f2424" fmla="*/ f2037 f1083 1"/>
                <a:gd name="f2425" fmla="*/ f2038 f1084 1"/>
                <a:gd name="f2426" fmla="*/ f2039 f1083 1"/>
                <a:gd name="f2427" fmla="*/ f2040 f1084 1"/>
                <a:gd name="f2428" fmla="*/ f2041 f1083 1"/>
                <a:gd name="f2429" fmla="*/ f2042 f1084 1"/>
                <a:gd name="f2430" fmla="*/ f2043 f1083 1"/>
                <a:gd name="f2431" fmla="*/ f2044 f1084 1"/>
                <a:gd name="f2432" fmla="*/ f2045 f1083 1"/>
                <a:gd name="f2433" fmla="*/ f2046 f1084 1"/>
                <a:gd name="f2434" fmla="*/ f2047 f1083 1"/>
                <a:gd name="f2435" fmla="*/ f2048 f1084 1"/>
                <a:gd name="f2436" fmla="*/ f2049 f1083 1"/>
                <a:gd name="f2437" fmla="*/ f2050 f1084 1"/>
                <a:gd name="f2438" fmla="*/ f2051 f1084 1"/>
                <a:gd name="f2439" fmla="*/ f2052 f1083 1"/>
                <a:gd name="f2440" fmla="*/ f2053 f1084 1"/>
                <a:gd name="f2441" fmla="*/ f2054 f1083 1"/>
                <a:gd name="f2442" fmla="*/ f2055 f1084 1"/>
                <a:gd name="f2443" fmla="*/ f2056 f1083 1"/>
                <a:gd name="f2444" fmla="*/ f2057 f1084 1"/>
                <a:gd name="f2445" fmla="*/ f2058 f1083 1"/>
                <a:gd name="f2446" fmla="*/ f2059 f1084 1"/>
                <a:gd name="f2447" fmla="*/ f2060 f1083 1"/>
                <a:gd name="f2448" fmla="*/ f2061 f1084 1"/>
                <a:gd name="f2449" fmla="*/ f2062 f1083 1"/>
                <a:gd name="f2450" fmla="*/ f2063 f1084 1"/>
                <a:gd name="f2451" fmla="*/ f2064 f1083 1"/>
                <a:gd name="f2452" fmla="*/ f2065 f1084 1"/>
                <a:gd name="f2453" fmla="*/ f2066 f1083 1"/>
                <a:gd name="f2454" fmla="*/ f2067 f1084 1"/>
                <a:gd name="f2455" fmla="*/ f2068 f1083 1"/>
                <a:gd name="f2456" fmla="*/ f2069 f1084 1"/>
                <a:gd name="f2457" fmla="*/ f2070 f1083 1"/>
                <a:gd name="f2458" fmla="*/ f2071 f1084 1"/>
                <a:gd name="f2459" fmla="*/ f2072 f1083 1"/>
                <a:gd name="f2460" fmla="*/ f2073 f1084 1"/>
                <a:gd name="f2461" fmla="*/ f2074 f1083 1"/>
                <a:gd name="f2462" fmla="*/ f2075 f1084 1"/>
                <a:gd name="f2463" fmla="*/ f2076 f1083 1"/>
                <a:gd name="f2464" fmla="*/ f2077 f1084 1"/>
                <a:gd name="f2465" fmla="*/ f2078 f1083 1"/>
                <a:gd name="f2466" fmla="*/ f2079 f1084 1"/>
                <a:gd name="f2467" fmla="*/ f2080 f1083 1"/>
                <a:gd name="f2468" fmla="*/ f2081 f1084 1"/>
                <a:gd name="f2469" fmla="*/ f2082 f1083 1"/>
                <a:gd name="f2470" fmla="*/ f2083 f1084 1"/>
                <a:gd name="f2471" fmla="*/ f2084 f1083 1"/>
                <a:gd name="f2472" fmla="*/ f2085 f1084 1"/>
                <a:gd name="f2473" fmla="*/ f2086 f1083 1"/>
                <a:gd name="f2474" fmla="*/ f2087 f1084 1"/>
                <a:gd name="f2475" fmla="*/ f2088 f1083 1"/>
                <a:gd name="f2476" fmla="*/ f2089 f1084 1"/>
                <a:gd name="f2477" fmla="*/ f2090 f1083 1"/>
                <a:gd name="f2478" fmla="*/ f2091 f1084 1"/>
                <a:gd name="f2479" fmla="*/ f2092 f1083 1"/>
                <a:gd name="f2480" fmla="*/ f2093 f1084 1"/>
                <a:gd name="f2481" fmla="*/ f2094 f1083 1"/>
                <a:gd name="f2482" fmla="*/ f2095 f1084 1"/>
                <a:gd name="f2483" fmla="*/ f2096 f1083 1"/>
                <a:gd name="f2484" fmla="*/ f2097 f1084 1"/>
                <a:gd name="f2485" fmla="*/ f2098 f1083 1"/>
                <a:gd name="f2486" fmla="*/ f2099 f1084 1"/>
                <a:gd name="f2487" fmla="*/ f2100 f1083 1"/>
                <a:gd name="f2488" fmla="*/ f2101 f1084 1"/>
                <a:gd name="f2489" fmla="*/ f2102 f1083 1"/>
                <a:gd name="f2490" fmla="*/ f2103 f1084 1"/>
                <a:gd name="f2491" fmla="*/ f2104 f1083 1"/>
                <a:gd name="f2492" fmla="*/ f2105 f1084 1"/>
                <a:gd name="f2493" fmla="*/ f2106 f1083 1"/>
                <a:gd name="f2494" fmla="*/ f2107 f1084 1"/>
                <a:gd name="f2495" fmla="*/ f2108 f1083 1"/>
                <a:gd name="f2496" fmla="*/ f2109 f1084 1"/>
                <a:gd name="f2497" fmla="*/ f2110 f1083 1"/>
                <a:gd name="f2498" fmla="*/ f2111 f1084 1"/>
                <a:gd name="f2499" fmla="*/ f2112 f1083 1"/>
                <a:gd name="f2500" fmla="*/ f2113 f1084 1"/>
                <a:gd name="f2501" fmla="*/ f2114 f1083 1"/>
                <a:gd name="f2502" fmla="*/ f2115 f1084 1"/>
                <a:gd name="f2503" fmla="*/ f2116 f1083 1"/>
                <a:gd name="f2504" fmla="*/ f2117 f1084 1"/>
                <a:gd name="f2505" fmla="*/ f2118 f1083 1"/>
                <a:gd name="f2506" fmla="*/ f2119 f1084 1"/>
                <a:gd name="f2507" fmla="*/ f2120 f1083 1"/>
                <a:gd name="f2508" fmla="*/ f2121 f1084 1"/>
                <a:gd name="f2509" fmla="*/ f2122 f1083 1"/>
                <a:gd name="f2510" fmla="*/ f2123 f1084 1"/>
                <a:gd name="f2511" fmla="*/ f2124 f1083 1"/>
                <a:gd name="f2512" fmla="*/ f2125 f1084 1"/>
                <a:gd name="f2513" fmla="*/ f2126 f1083 1"/>
                <a:gd name="f2514" fmla="*/ f2127 f1084 1"/>
                <a:gd name="f2515" fmla="*/ f2128 f1083 1"/>
                <a:gd name="f2516" fmla="*/ f2129 f1084 1"/>
                <a:gd name="f2517" fmla="*/ f2130 f1083 1"/>
                <a:gd name="f2518" fmla="*/ f2131 f1084 1"/>
                <a:gd name="f2519" fmla="*/ f2132 f1083 1"/>
                <a:gd name="f2520" fmla="*/ f2133 f1084 1"/>
                <a:gd name="f2521" fmla="*/ f2134 f1083 1"/>
                <a:gd name="f2522" fmla="*/ f2135 f1084 1"/>
                <a:gd name="f2523" fmla="*/ f2136 f1083 1"/>
                <a:gd name="f2524" fmla="*/ f2137 f1084 1"/>
                <a:gd name="f2525" fmla="*/ f2138 f1083 1"/>
                <a:gd name="f2526" fmla="*/ f2139 f1084 1"/>
                <a:gd name="f2527" fmla="*/ f2140 f1083 1"/>
                <a:gd name="f2528" fmla="*/ f2141 f1084 1"/>
                <a:gd name="f2529" fmla="*/ f2142 f1083 1"/>
                <a:gd name="f2530" fmla="*/ f2143 f1084 1"/>
                <a:gd name="f2531" fmla="*/ f2144 f1083 1"/>
                <a:gd name="f2532" fmla="*/ f2145 f1084 1"/>
                <a:gd name="f2533" fmla="*/ f2146 f1083 1"/>
                <a:gd name="f2534" fmla="*/ f2147 f1084 1"/>
                <a:gd name="f2535" fmla="*/ f2148 f1083 1"/>
                <a:gd name="f2536" fmla="*/ f2149 f1084 1"/>
                <a:gd name="f2537" fmla="*/ f2150 f1083 1"/>
                <a:gd name="f2538" fmla="*/ f2151 f1084 1"/>
                <a:gd name="f2539" fmla="*/ f2152 f1083 1"/>
                <a:gd name="f2540" fmla="*/ f2153 f1084 1"/>
                <a:gd name="f2541" fmla="*/ f2154 f1083 1"/>
                <a:gd name="f2542" fmla="*/ f2155 f1084 1"/>
                <a:gd name="f2543" fmla="*/ f2156 f1083 1"/>
                <a:gd name="f2544" fmla="*/ f2157 f1084 1"/>
                <a:gd name="f2545" fmla="*/ f2158 f1083 1"/>
                <a:gd name="f2546" fmla="*/ f2159 f1084 1"/>
                <a:gd name="f2547" fmla="*/ f2160 f1083 1"/>
                <a:gd name="f2548" fmla="*/ f2161 f1084 1"/>
                <a:gd name="f2549" fmla="*/ f2162 f1083 1"/>
                <a:gd name="f2550" fmla="*/ f2163 f1084 1"/>
                <a:gd name="f2551" fmla="*/ f2164 f1083 1"/>
                <a:gd name="f2552" fmla="*/ f2165 f1084 1"/>
                <a:gd name="f2553" fmla="*/ f2166 f1083 1"/>
                <a:gd name="f2554" fmla="*/ f2167 f1084 1"/>
                <a:gd name="f2555" fmla="*/ f2168 f1083 1"/>
                <a:gd name="f2556" fmla="*/ f2169 f1084 1"/>
                <a:gd name="f2557" fmla="*/ f2170 f1083 1"/>
                <a:gd name="f2558" fmla="*/ f2171 f1084 1"/>
                <a:gd name="f2559" fmla="*/ f2172 f1083 1"/>
                <a:gd name="f2560" fmla="*/ f2173 f1084 1"/>
                <a:gd name="f2561" fmla="*/ f2174 f1083 1"/>
                <a:gd name="f2562" fmla="*/ f2175 f1084 1"/>
                <a:gd name="f2563" fmla="*/ f2176 f1083 1"/>
                <a:gd name="f2564" fmla="*/ f2177 f1084 1"/>
                <a:gd name="f2565" fmla="*/ f2178 f1083 1"/>
                <a:gd name="f2566" fmla="*/ f2179 f1084 1"/>
                <a:gd name="f2567" fmla="*/ f2180 f1083 1"/>
                <a:gd name="f2568" fmla="*/ f2181 f1084 1"/>
                <a:gd name="f2569" fmla="*/ f2182 f1083 1"/>
                <a:gd name="f2570" fmla="*/ f2183 f1084 1"/>
                <a:gd name="f2571" fmla="*/ f2184 f1083 1"/>
                <a:gd name="f2572" fmla="*/ f2185 f1084 1"/>
                <a:gd name="f2573" fmla="*/ f2186 f1083 1"/>
                <a:gd name="f2574" fmla="*/ f2187 f1084 1"/>
                <a:gd name="f2575" fmla="*/ f2188 f1083 1"/>
                <a:gd name="f2576" fmla="*/ f2189 f1084 1"/>
                <a:gd name="f2577" fmla="*/ f2190 f1083 1"/>
                <a:gd name="f2578" fmla="*/ f2191 f1084 1"/>
                <a:gd name="f2579" fmla="*/ f2192 f1083 1"/>
                <a:gd name="f2580" fmla="*/ f2193 f1084 1"/>
                <a:gd name="f2581" fmla="*/ f2194 f1083 1"/>
                <a:gd name="f2582" fmla="*/ f2195 f1084 1"/>
                <a:gd name="f2583" fmla="*/ f2196 f1083 1"/>
                <a:gd name="f2584" fmla="*/ f2197 f1084 1"/>
                <a:gd name="f2585" fmla="*/ f2198 f1084 1"/>
                <a:gd name="f2586" fmla="*/ f2199 f1083 1"/>
                <a:gd name="f2587" fmla="*/ f2200 f1084 1"/>
                <a:gd name="f2588" fmla="*/ f2201 f1083 1"/>
                <a:gd name="f2589" fmla="*/ f2202 f1084 1"/>
                <a:gd name="f2590" fmla="*/ f2203 f1083 1"/>
                <a:gd name="f2591" fmla="*/ f2204 f1084 1"/>
                <a:gd name="f2592" fmla="*/ f2205 f1083 1"/>
                <a:gd name="f2593" fmla="*/ f2206 f1084 1"/>
                <a:gd name="f2594" fmla="*/ f2207 f1083 1"/>
                <a:gd name="f2595" fmla="*/ f2208 f1084 1"/>
                <a:gd name="f2596" fmla="*/ f2209 f1083 1"/>
                <a:gd name="f2597" fmla="*/ f2210 f1084 1"/>
                <a:gd name="f2598" fmla="*/ f2211 f1083 1"/>
                <a:gd name="f2599" fmla="*/ f2212 f1084 1"/>
                <a:gd name="f2600" fmla="*/ f2213 f1083 1"/>
                <a:gd name="f2601" fmla="*/ f2214 f1083 1"/>
                <a:gd name="f2602" fmla="*/ f2215 f1084 1"/>
                <a:gd name="f2603" fmla="*/ f2216 f1083 1"/>
                <a:gd name="f2604" fmla="*/ f2217 f1084 1"/>
                <a:gd name="f2605" fmla="*/ f2218 f1083 1"/>
                <a:gd name="f2606" fmla="*/ f2219 f1084 1"/>
                <a:gd name="f2607" fmla="*/ f2220 f1083 1"/>
                <a:gd name="f2608" fmla="*/ f2221 f1084 1"/>
                <a:gd name="f2609" fmla="*/ f2222 f1083 1"/>
                <a:gd name="f2610" fmla="*/ f2223 f1084 1"/>
                <a:gd name="f2611" fmla="*/ f2224 f1083 1"/>
                <a:gd name="f2612" fmla="*/ f2225 f1084 1"/>
                <a:gd name="f2613" fmla="*/ f2226 f1083 1"/>
                <a:gd name="f2614" fmla="*/ f2227 f1084 1"/>
                <a:gd name="f2615" fmla="*/ f2228 f1083 1"/>
                <a:gd name="f2616" fmla="*/ f2229 f1084 1"/>
                <a:gd name="f2617" fmla="*/ f2230 f1083 1"/>
                <a:gd name="f2618" fmla="*/ f2231 f1084 1"/>
                <a:gd name="f2619" fmla="*/ f2232 f1083 1"/>
                <a:gd name="f2620" fmla="*/ f2233 f1084 1"/>
                <a:gd name="f2621" fmla="*/ f2234 f1083 1"/>
                <a:gd name="f2622" fmla="*/ f2235 f1084 1"/>
                <a:gd name="f2623" fmla="*/ f2236 f1083 1"/>
                <a:gd name="f2624" fmla="*/ f2237 f1084 1"/>
                <a:gd name="f2625" fmla="*/ f2238 f1083 1"/>
                <a:gd name="f2626" fmla="*/ f2239 f1084 1"/>
                <a:gd name="f2627" fmla="*/ f2240 f1083 1"/>
                <a:gd name="f2628" fmla="*/ f2241 f1084 1"/>
                <a:gd name="f2629" fmla="*/ f2242 f1083 1"/>
                <a:gd name="f2630" fmla="*/ f2243 f1084 1"/>
                <a:gd name="f2631" fmla="*/ f2244 f1083 1"/>
                <a:gd name="f2632" fmla="*/ f2245 f1084 1"/>
                <a:gd name="f2633" fmla="*/ f2246 f1083 1"/>
                <a:gd name="f2634" fmla="*/ f2247 f1084 1"/>
              </a:gdLst>
              <a:ahLst/>
              <a:cxnLst>
                <a:cxn ang="3cd4">
                  <a:pos x="hc" y="t"/>
                </a:cxn>
                <a:cxn ang="0">
                  <a:pos x="r" y="vc"/>
                </a:cxn>
                <a:cxn ang="cd4">
                  <a:pos x="hc" y="b"/>
                </a:cxn>
                <a:cxn ang="cd2">
                  <a:pos x="l" y="vc"/>
                </a:cxn>
                <a:cxn ang="f1477">
                  <a:pos x="f2252" y="f2253"/>
                </a:cxn>
                <a:cxn ang="f1477">
                  <a:pos x="f2252" y="f2254"/>
                </a:cxn>
                <a:cxn ang="f1477">
                  <a:pos x="f2255" y="f2256"/>
                </a:cxn>
                <a:cxn ang="f1477">
                  <a:pos x="f2257" y="f2258"/>
                </a:cxn>
                <a:cxn ang="f1477">
                  <a:pos x="f2259" y="f2260"/>
                </a:cxn>
                <a:cxn ang="f1477">
                  <a:pos x="f2261" y="f2262"/>
                </a:cxn>
                <a:cxn ang="f1477">
                  <a:pos x="f2263" y="f2264"/>
                </a:cxn>
                <a:cxn ang="f1477">
                  <a:pos x="f2265" y="f2266"/>
                </a:cxn>
                <a:cxn ang="f1477">
                  <a:pos x="f2267" y="f2268"/>
                </a:cxn>
                <a:cxn ang="f1477">
                  <a:pos x="f2269" y="f2270"/>
                </a:cxn>
                <a:cxn ang="f1477">
                  <a:pos x="f2271" y="f2272"/>
                </a:cxn>
                <a:cxn ang="f1477">
                  <a:pos x="f2273" y="f2274"/>
                </a:cxn>
                <a:cxn ang="f1477">
                  <a:pos x="f2275" y="f2276"/>
                </a:cxn>
                <a:cxn ang="f1477">
                  <a:pos x="f2277" y="f2278"/>
                </a:cxn>
                <a:cxn ang="f1477">
                  <a:pos x="f2279" y="f2280"/>
                </a:cxn>
                <a:cxn ang="f1477">
                  <a:pos x="f2281" y="f2282"/>
                </a:cxn>
                <a:cxn ang="f1477">
                  <a:pos x="f2283" y="f2284"/>
                </a:cxn>
                <a:cxn ang="f1477">
                  <a:pos x="f2285" y="f2286"/>
                </a:cxn>
                <a:cxn ang="f1477">
                  <a:pos x="f2287" y="f2288"/>
                </a:cxn>
                <a:cxn ang="f1477">
                  <a:pos x="f2289" y="f2290"/>
                </a:cxn>
                <a:cxn ang="f1477">
                  <a:pos x="f2291" y="f2292"/>
                </a:cxn>
                <a:cxn ang="f1477">
                  <a:pos x="f2293" y="f2294"/>
                </a:cxn>
                <a:cxn ang="f1477">
                  <a:pos x="f2295" y="f2296"/>
                </a:cxn>
                <a:cxn ang="f1477">
                  <a:pos x="f2297" y="f2298"/>
                </a:cxn>
                <a:cxn ang="f1477">
                  <a:pos x="f2299" y="f2296"/>
                </a:cxn>
                <a:cxn ang="f1477">
                  <a:pos x="f2300" y="f2301"/>
                </a:cxn>
                <a:cxn ang="f1477">
                  <a:pos x="f2302" y="f2303"/>
                </a:cxn>
                <a:cxn ang="f1477">
                  <a:pos x="f2304" y="f2305"/>
                </a:cxn>
                <a:cxn ang="f1477">
                  <a:pos x="f2306" y="f2307"/>
                </a:cxn>
                <a:cxn ang="f1477">
                  <a:pos x="f2308" y="f2309"/>
                </a:cxn>
                <a:cxn ang="f1477">
                  <a:pos x="f2310" y="f2311"/>
                </a:cxn>
                <a:cxn ang="f1477">
                  <a:pos x="f2312" y="f2313"/>
                </a:cxn>
                <a:cxn ang="f1477">
                  <a:pos x="f2314" y="f2315"/>
                </a:cxn>
                <a:cxn ang="f1477">
                  <a:pos x="f2316" y="f2317"/>
                </a:cxn>
                <a:cxn ang="f1477">
                  <a:pos x="f2318" y="f2319"/>
                </a:cxn>
                <a:cxn ang="f1477">
                  <a:pos x="f2320" y="f2321"/>
                </a:cxn>
                <a:cxn ang="f1477">
                  <a:pos x="f2322" y="f2323"/>
                </a:cxn>
                <a:cxn ang="f1477">
                  <a:pos x="f2324" y="f2325"/>
                </a:cxn>
                <a:cxn ang="f1477">
                  <a:pos x="f2326" y="f2327"/>
                </a:cxn>
                <a:cxn ang="f1477">
                  <a:pos x="f2328" y="f2329"/>
                </a:cxn>
                <a:cxn ang="f1477">
                  <a:pos x="f2330" y="f2331"/>
                </a:cxn>
                <a:cxn ang="f1477">
                  <a:pos x="f2332" y="f2333"/>
                </a:cxn>
                <a:cxn ang="f1477">
                  <a:pos x="f2334" y="f2335"/>
                </a:cxn>
                <a:cxn ang="f1477">
                  <a:pos x="f2336" y="f2337"/>
                </a:cxn>
                <a:cxn ang="f1477">
                  <a:pos x="f2338" y="f2339"/>
                </a:cxn>
                <a:cxn ang="f1477">
                  <a:pos x="f2340" y="f2341"/>
                </a:cxn>
                <a:cxn ang="f1477">
                  <a:pos x="f2342" y="f2343"/>
                </a:cxn>
                <a:cxn ang="f1477">
                  <a:pos x="f2344" y="f2345"/>
                </a:cxn>
                <a:cxn ang="f1477">
                  <a:pos x="f2346" y="f2347"/>
                </a:cxn>
                <a:cxn ang="f1477">
                  <a:pos x="f2348" y="f2349"/>
                </a:cxn>
                <a:cxn ang="f1477">
                  <a:pos x="f2350" y="f2351"/>
                </a:cxn>
                <a:cxn ang="f1477">
                  <a:pos x="f2352" y="f2353"/>
                </a:cxn>
                <a:cxn ang="f1477">
                  <a:pos x="f2354" y="f2355"/>
                </a:cxn>
                <a:cxn ang="f1477">
                  <a:pos x="f2356" y="f2357"/>
                </a:cxn>
                <a:cxn ang="f1477">
                  <a:pos x="f2358" y="f2359"/>
                </a:cxn>
                <a:cxn ang="f1477">
                  <a:pos x="f2360" y="f2361"/>
                </a:cxn>
                <a:cxn ang="f1477">
                  <a:pos x="f2362" y="f2363"/>
                </a:cxn>
                <a:cxn ang="f1477">
                  <a:pos x="f2364" y="f2365"/>
                </a:cxn>
                <a:cxn ang="f1477">
                  <a:pos x="f2366" y="f2367"/>
                </a:cxn>
                <a:cxn ang="f1477">
                  <a:pos x="f2368" y="f2369"/>
                </a:cxn>
                <a:cxn ang="f1477">
                  <a:pos x="f2370" y="f2371"/>
                </a:cxn>
                <a:cxn ang="f1477">
                  <a:pos x="f2372" y="f2373"/>
                </a:cxn>
                <a:cxn ang="f1477">
                  <a:pos x="f2374" y="f2375"/>
                </a:cxn>
                <a:cxn ang="f1477">
                  <a:pos x="f2376" y="f2377"/>
                </a:cxn>
                <a:cxn ang="f1477">
                  <a:pos x="f2378" y="f2379"/>
                </a:cxn>
                <a:cxn ang="f1477">
                  <a:pos x="f2380" y="f2381"/>
                </a:cxn>
                <a:cxn ang="f1477">
                  <a:pos x="f2382" y="f2383"/>
                </a:cxn>
                <a:cxn ang="f1477">
                  <a:pos x="f2384" y="f2385"/>
                </a:cxn>
                <a:cxn ang="f1477">
                  <a:pos x="f2386" y="f2387"/>
                </a:cxn>
                <a:cxn ang="f1477">
                  <a:pos x="f2388" y="f2389"/>
                </a:cxn>
                <a:cxn ang="f1477">
                  <a:pos x="f2390" y="f2391"/>
                </a:cxn>
                <a:cxn ang="f1477">
                  <a:pos x="f2392" y="f2393"/>
                </a:cxn>
                <a:cxn ang="f1477">
                  <a:pos x="f2394" y="f2395"/>
                </a:cxn>
                <a:cxn ang="f1477">
                  <a:pos x="f2396" y="f2397"/>
                </a:cxn>
                <a:cxn ang="f1477">
                  <a:pos x="f2398" y="f2399"/>
                </a:cxn>
                <a:cxn ang="f1477">
                  <a:pos x="f2400" y="f2401"/>
                </a:cxn>
                <a:cxn ang="f1477">
                  <a:pos x="f2402" y="f2403"/>
                </a:cxn>
                <a:cxn ang="f1477">
                  <a:pos x="f2404" y="f2405"/>
                </a:cxn>
                <a:cxn ang="f1477">
                  <a:pos x="f2406" y="f2407"/>
                </a:cxn>
                <a:cxn ang="f1477">
                  <a:pos x="f2408" y="f2409"/>
                </a:cxn>
                <a:cxn ang="f1477">
                  <a:pos x="f2410" y="f2411"/>
                </a:cxn>
                <a:cxn ang="f1477">
                  <a:pos x="f2412" y="f2413"/>
                </a:cxn>
                <a:cxn ang="f1477">
                  <a:pos x="f2414" y="f2415"/>
                </a:cxn>
                <a:cxn ang="f1477">
                  <a:pos x="f2416" y="f2417"/>
                </a:cxn>
                <a:cxn ang="f1477">
                  <a:pos x="f2418" y="f2419"/>
                </a:cxn>
                <a:cxn ang="f1477">
                  <a:pos x="f2420" y="f2421"/>
                </a:cxn>
                <a:cxn ang="f1477">
                  <a:pos x="f2422" y="f2423"/>
                </a:cxn>
                <a:cxn ang="f1477">
                  <a:pos x="f2424" y="f2425"/>
                </a:cxn>
                <a:cxn ang="f1477">
                  <a:pos x="f2426" y="f2427"/>
                </a:cxn>
                <a:cxn ang="f1477">
                  <a:pos x="f2428" y="f2429"/>
                </a:cxn>
                <a:cxn ang="f1477">
                  <a:pos x="f2430" y="f2431"/>
                </a:cxn>
                <a:cxn ang="f1477">
                  <a:pos x="f2432" y="f2433"/>
                </a:cxn>
                <a:cxn ang="f1477">
                  <a:pos x="f2434" y="f2435"/>
                </a:cxn>
                <a:cxn ang="f1477">
                  <a:pos x="f2436" y="f2437"/>
                </a:cxn>
                <a:cxn ang="f1477">
                  <a:pos x="f2436" y="f2438"/>
                </a:cxn>
                <a:cxn ang="f1477">
                  <a:pos x="f2439" y="f2440"/>
                </a:cxn>
                <a:cxn ang="f1477">
                  <a:pos x="f2441" y="f2442"/>
                </a:cxn>
                <a:cxn ang="f1477">
                  <a:pos x="f2443" y="f2444"/>
                </a:cxn>
                <a:cxn ang="f1477">
                  <a:pos x="f2445" y="f2446"/>
                </a:cxn>
                <a:cxn ang="f1477">
                  <a:pos x="f2447" y="f2448"/>
                </a:cxn>
                <a:cxn ang="f1477">
                  <a:pos x="f2449" y="f2450"/>
                </a:cxn>
                <a:cxn ang="f1477">
                  <a:pos x="f2451" y="f2452"/>
                </a:cxn>
                <a:cxn ang="f1477">
                  <a:pos x="f2453" y="f2454"/>
                </a:cxn>
                <a:cxn ang="f1477">
                  <a:pos x="f2455" y="f2456"/>
                </a:cxn>
                <a:cxn ang="f1477">
                  <a:pos x="f2457" y="f2458"/>
                </a:cxn>
                <a:cxn ang="f1477">
                  <a:pos x="f2459" y="f2460"/>
                </a:cxn>
                <a:cxn ang="f1477">
                  <a:pos x="f2461" y="f2462"/>
                </a:cxn>
                <a:cxn ang="f1477">
                  <a:pos x="f2463" y="f2464"/>
                </a:cxn>
                <a:cxn ang="f1477">
                  <a:pos x="f2465" y="f2466"/>
                </a:cxn>
                <a:cxn ang="f1477">
                  <a:pos x="f2467" y="f2468"/>
                </a:cxn>
                <a:cxn ang="f1477">
                  <a:pos x="f2469" y="f2470"/>
                </a:cxn>
                <a:cxn ang="f1477">
                  <a:pos x="f2471" y="f2472"/>
                </a:cxn>
                <a:cxn ang="f1477">
                  <a:pos x="f2473" y="f2474"/>
                </a:cxn>
                <a:cxn ang="f1477">
                  <a:pos x="f2475" y="f2476"/>
                </a:cxn>
                <a:cxn ang="f1477">
                  <a:pos x="f2477" y="f2478"/>
                </a:cxn>
                <a:cxn ang="f1477">
                  <a:pos x="f2479" y="f2480"/>
                </a:cxn>
                <a:cxn ang="f1477">
                  <a:pos x="f2481" y="f2482"/>
                </a:cxn>
                <a:cxn ang="f1477">
                  <a:pos x="f2483" y="f2484"/>
                </a:cxn>
                <a:cxn ang="f1477">
                  <a:pos x="f2485" y="f2486"/>
                </a:cxn>
                <a:cxn ang="f1477">
                  <a:pos x="f2487" y="f2488"/>
                </a:cxn>
                <a:cxn ang="f1477">
                  <a:pos x="f2489" y="f2490"/>
                </a:cxn>
                <a:cxn ang="f1477">
                  <a:pos x="f2491" y="f2492"/>
                </a:cxn>
                <a:cxn ang="f1477">
                  <a:pos x="f2493" y="f2494"/>
                </a:cxn>
                <a:cxn ang="f1477">
                  <a:pos x="f2495" y="f2496"/>
                </a:cxn>
                <a:cxn ang="f1477">
                  <a:pos x="f2497" y="f2498"/>
                </a:cxn>
                <a:cxn ang="f1477">
                  <a:pos x="f2499" y="f2500"/>
                </a:cxn>
                <a:cxn ang="f1477">
                  <a:pos x="f2501" y="f2502"/>
                </a:cxn>
                <a:cxn ang="f1477">
                  <a:pos x="f2503" y="f2504"/>
                </a:cxn>
                <a:cxn ang="f1477">
                  <a:pos x="f2505" y="f2506"/>
                </a:cxn>
                <a:cxn ang="f1477">
                  <a:pos x="f2507" y="f2508"/>
                </a:cxn>
                <a:cxn ang="f1477">
                  <a:pos x="f2509" y="f2510"/>
                </a:cxn>
                <a:cxn ang="f1477">
                  <a:pos x="f2511" y="f2512"/>
                </a:cxn>
                <a:cxn ang="f1477">
                  <a:pos x="f2513" y="f2514"/>
                </a:cxn>
                <a:cxn ang="f1477">
                  <a:pos x="f2515" y="f2516"/>
                </a:cxn>
                <a:cxn ang="f1477">
                  <a:pos x="f2517" y="f2518"/>
                </a:cxn>
                <a:cxn ang="f1477">
                  <a:pos x="f2519" y="f2520"/>
                </a:cxn>
                <a:cxn ang="f1477">
                  <a:pos x="f2521" y="f2522"/>
                </a:cxn>
                <a:cxn ang="f1477">
                  <a:pos x="f2523" y="f2524"/>
                </a:cxn>
                <a:cxn ang="f1477">
                  <a:pos x="f2525" y="f2526"/>
                </a:cxn>
                <a:cxn ang="f1477">
                  <a:pos x="f2527" y="f2528"/>
                </a:cxn>
                <a:cxn ang="f1477">
                  <a:pos x="f2529" y="f2530"/>
                </a:cxn>
                <a:cxn ang="f1477">
                  <a:pos x="f2531" y="f2532"/>
                </a:cxn>
                <a:cxn ang="f1477">
                  <a:pos x="f2533" y="f2534"/>
                </a:cxn>
                <a:cxn ang="f1477">
                  <a:pos x="f2535" y="f2536"/>
                </a:cxn>
                <a:cxn ang="f1477">
                  <a:pos x="f2537" y="f2538"/>
                </a:cxn>
                <a:cxn ang="f1477">
                  <a:pos x="f2539" y="f2540"/>
                </a:cxn>
                <a:cxn ang="f1477">
                  <a:pos x="f2541" y="f2542"/>
                </a:cxn>
                <a:cxn ang="f1477">
                  <a:pos x="f2543" y="f2544"/>
                </a:cxn>
                <a:cxn ang="f1477">
                  <a:pos x="f2545" y="f2546"/>
                </a:cxn>
                <a:cxn ang="f1477">
                  <a:pos x="f2547" y="f2548"/>
                </a:cxn>
                <a:cxn ang="f1477">
                  <a:pos x="f2549" y="f2550"/>
                </a:cxn>
                <a:cxn ang="f1477">
                  <a:pos x="f2551" y="f2552"/>
                </a:cxn>
                <a:cxn ang="f1477">
                  <a:pos x="f2553" y="f2554"/>
                </a:cxn>
                <a:cxn ang="f1477">
                  <a:pos x="f2555" y="f2556"/>
                </a:cxn>
                <a:cxn ang="f1477">
                  <a:pos x="f2557" y="f2558"/>
                </a:cxn>
                <a:cxn ang="f1477">
                  <a:pos x="f2559" y="f2560"/>
                </a:cxn>
                <a:cxn ang="f1477">
                  <a:pos x="f2561" y="f2562"/>
                </a:cxn>
                <a:cxn ang="f1477">
                  <a:pos x="f2563" y="f2564"/>
                </a:cxn>
                <a:cxn ang="f1477">
                  <a:pos x="f2565" y="f2566"/>
                </a:cxn>
                <a:cxn ang="f1477">
                  <a:pos x="f2567" y="f2568"/>
                </a:cxn>
                <a:cxn ang="f1477">
                  <a:pos x="f2569" y="f2570"/>
                </a:cxn>
                <a:cxn ang="f1477">
                  <a:pos x="f2571" y="f2572"/>
                </a:cxn>
                <a:cxn ang="f1477">
                  <a:pos x="f2573" y="f2574"/>
                </a:cxn>
                <a:cxn ang="f1477">
                  <a:pos x="f2575" y="f2576"/>
                </a:cxn>
                <a:cxn ang="f1477">
                  <a:pos x="f2577" y="f2578"/>
                </a:cxn>
                <a:cxn ang="f1477">
                  <a:pos x="f2579" y="f2580"/>
                </a:cxn>
                <a:cxn ang="f1477">
                  <a:pos x="f2581" y="f2582"/>
                </a:cxn>
                <a:cxn ang="f1477">
                  <a:pos x="f2583" y="f2584"/>
                </a:cxn>
                <a:cxn ang="f1477">
                  <a:pos x="f2300" y="f2585"/>
                </a:cxn>
                <a:cxn ang="f1477">
                  <a:pos x="f2586" y="f2587"/>
                </a:cxn>
                <a:cxn ang="f1477">
                  <a:pos x="f2588" y="f2589"/>
                </a:cxn>
                <a:cxn ang="f1477">
                  <a:pos x="f2590" y="f2591"/>
                </a:cxn>
                <a:cxn ang="f1477">
                  <a:pos x="f2592" y="f2593"/>
                </a:cxn>
                <a:cxn ang="f1477">
                  <a:pos x="f2594" y="f2595"/>
                </a:cxn>
                <a:cxn ang="f1477">
                  <a:pos x="f2596" y="f2597"/>
                </a:cxn>
                <a:cxn ang="f1477">
                  <a:pos x="f2598" y="f2599"/>
                </a:cxn>
                <a:cxn ang="f1477">
                  <a:pos x="f2600" y="f2587"/>
                </a:cxn>
                <a:cxn ang="f1477">
                  <a:pos x="f2601" y="f2602"/>
                </a:cxn>
                <a:cxn ang="f1477">
                  <a:pos x="f2603" y="f2604"/>
                </a:cxn>
                <a:cxn ang="f1477">
                  <a:pos x="f2605" y="f2606"/>
                </a:cxn>
                <a:cxn ang="f1477">
                  <a:pos x="f2607" y="f2608"/>
                </a:cxn>
                <a:cxn ang="f1477">
                  <a:pos x="f2609" y="f2610"/>
                </a:cxn>
                <a:cxn ang="f1477">
                  <a:pos x="f2611" y="f2612"/>
                </a:cxn>
                <a:cxn ang="f1477">
                  <a:pos x="f2613" y="f2614"/>
                </a:cxn>
                <a:cxn ang="f1477">
                  <a:pos x="f2615" y="f2616"/>
                </a:cxn>
                <a:cxn ang="f1477">
                  <a:pos x="f2617" y="f2618"/>
                </a:cxn>
                <a:cxn ang="f1477">
                  <a:pos x="f2619" y="f2620"/>
                </a:cxn>
                <a:cxn ang="f1477">
                  <a:pos x="f2621" y="f2622"/>
                </a:cxn>
                <a:cxn ang="f1477">
                  <a:pos x="f2623" y="f2624"/>
                </a:cxn>
                <a:cxn ang="f1477">
                  <a:pos x="f2625" y="f2626"/>
                </a:cxn>
                <a:cxn ang="f1477">
                  <a:pos x="f2627" y="f2628"/>
                </a:cxn>
                <a:cxn ang="f1477">
                  <a:pos x="f2629" y="f2630"/>
                </a:cxn>
                <a:cxn ang="f1477">
                  <a:pos x="f2631" y="f2632"/>
                </a:cxn>
                <a:cxn ang="f1477">
                  <a:pos x="f2633" y="f2634"/>
                </a:cxn>
              </a:cxnLst>
              <a:rect l="f2248" t="f2251" r="f2249" b="f2250"/>
              <a:pathLst>
                <a:path w="6857455" h="874716">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35"/>
                    <a:pt x="f103" y="f104"/>
                    <a:pt x="f105" y="f106"/>
                  </a:cubicBezTo>
                  <a:cubicBezTo>
                    <a:pt x="f107" y="f17"/>
                    <a:pt x="f108" y="f17"/>
                    <a:pt x="f109" y="f110"/>
                  </a:cubicBezTo>
                  <a:cubicBezTo>
                    <a:pt x="f111" y="f33"/>
                    <a:pt x="f112" y="f113"/>
                    <a:pt x="f114" y="f39"/>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26"/>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10"/>
                    <a:pt x="f193" y="f17"/>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13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ubicBezTo>
                    <a:pt x="f279" y="f280"/>
                    <a:pt x="f281" y="f282"/>
                    <a:pt x="f283" y="f284"/>
                  </a:cubicBezTo>
                  <a:cubicBezTo>
                    <a:pt x="f285" y="f286"/>
                    <a:pt x="f287" y="f288"/>
                    <a:pt x="f289" y="f290"/>
                  </a:cubicBezTo>
                  <a:cubicBezTo>
                    <a:pt x="f291" y="f292"/>
                    <a:pt x="f293" y="f294"/>
                    <a:pt x="f295" y="f296"/>
                  </a:cubicBezTo>
                  <a:cubicBezTo>
                    <a:pt x="f297" y="f298"/>
                    <a:pt x="f299" y="f300"/>
                    <a:pt x="f301" y="f302"/>
                  </a:cubicBezTo>
                  <a:cubicBezTo>
                    <a:pt x="f303" y="f304"/>
                    <a:pt x="f305" y="f306"/>
                    <a:pt x="f307" y="f308"/>
                  </a:cubicBezTo>
                  <a:cubicBezTo>
                    <a:pt x="f309" y="f310"/>
                    <a:pt x="f311" y="f312"/>
                    <a:pt x="f313" y="f314"/>
                  </a:cubicBezTo>
                  <a:cubicBezTo>
                    <a:pt x="f315" y="f316"/>
                    <a:pt x="f317" y="f318"/>
                    <a:pt x="f319" y="f320"/>
                  </a:cubicBezTo>
                  <a:cubicBezTo>
                    <a:pt x="f321" y="f322"/>
                    <a:pt x="f323" y="f324"/>
                    <a:pt x="f325" y="f326"/>
                  </a:cubicBezTo>
                  <a:cubicBezTo>
                    <a:pt x="f327" y="f328"/>
                    <a:pt x="f329" y="f330"/>
                    <a:pt x="f331" y="f332"/>
                  </a:cubicBezTo>
                  <a:cubicBezTo>
                    <a:pt x="f333" y="f334"/>
                    <a:pt x="f335" y="f336"/>
                    <a:pt x="f337" y="f338"/>
                  </a:cubicBezTo>
                  <a:cubicBezTo>
                    <a:pt x="f339" y="f340"/>
                    <a:pt x="f341" y="f342"/>
                    <a:pt x="f343" y="f344"/>
                  </a:cubicBezTo>
                  <a:cubicBezTo>
                    <a:pt x="f345" y="f346"/>
                    <a:pt x="f347" y="f346"/>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369"/>
                    <a:pt x="f401" y="f402"/>
                  </a:cubicBezTo>
                  <a:cubicBezTo>
                    <a:pt x="f403" y="f404"/>
                    <a:pt x="f405" y="f406"/>
                    <a:pt x="f407" y="f408"/>
                  </a:cubicBezTo>
                  <a:cubicBezTo>
                    <a:pt x="f409" y="f410"/>
                    <a:pt x="f411" y="f412"/>
                    <a:pt x="f413" y="f414"/>
                  </a:cubicBezTo>
                  <a:cubicBezTo>
                    <a:pt x="f415" y="f416"/>
                    <a:pt x="f417" y="f418"/>
                    <a:pt x="f419" y="f420"/>
                  </a:cubicBezTo>
                  <a:cubicBezTo>
                    <a:pt x="f421" y="f344"/>
                    <a:pt x="f422" y="f423"/>
                    <a:pt x="f424" y="f425"/>
                  </a:cubicBezTo>
                  <a:cubicBezTo>
                    <a:pt x="f426" y="f427"/>
                    <a:pt x="f428" y="f429"/>
                    <a:pt x="f430" y="f431"/>
                  </a:cubicBezTo>
                  <a:cubicBezTo>
                    <a:pt x="f432" y="f433"/>
                    <a:pt x="f434" y="f435"/>
                    <a:pt x="f436" y="f437"/>
                  </a:cubicBezTo>
                  <a:cubicBezTo>
                    <a:pt x="f438" y="f336"/>
                    <a:pt x="f439" y="f440"/>
                    <a:pt x="f441" y="f418"/>
                  </a:cubicBezTo>
                  <a:cubicBezTo>
                    <a:pt x="f442" y="f443"/>
                    <a:pt x="f444" y="f445"/>
                    <a:pt x="f446" y="f447"/>
                  </a:cubicBezTo>
                  <a:cubicBezTo>
                    <a:pt x="f448" y="f449"/>
                    <a:pt x="f450" y="f451"/>
                    <a:pt x="f452" y="f453"/>
                  </a:cubicBezTo>
                  <a:cubicBezTo>
                    <a:pt x="f454" y="f440"/>
                    <a:pt x="f455" y="f456"/>
                    <a:pt x="f457" y="f458"/>
                  </a:cubicBezTo>
                  <a:cubicBezTo>
                    <a:pt x="f459" y="f460"/>
                    <a:pt x="f461" y="f460"/>
                    <a:pt x="f462" y="f463"/>
                  </a:cubicBezTo>
                  <a:cubicBezTo>
                    <a:pt x="f464" y="f465"/>
                    <a:pt x="f466" y="f465"/>
                    <a:pt x="f467" y="f468"/>
                  </a:cubicBezTo>
                  <a:cubicBezTo>
                    <a:pt x="f469" y="f470"/>
                    <a:pt x="f471" y="f472"/>
                    <a:pt x="f473" y="f474"/>
                  </a:cubicBezTo>
                  <a:cubicBezTo>
                    <a:pt x="f475" y="f298"/>
                    <a:pt x="f476" y="f477"/>
                    <a:pt x="f478" y="f479"/>
                  </a:cubicBezTo>
                  <a:cubicBezTo>
                    <a:pt x="f480" y="f481"/>
                    <a:pt x="f482" y="f483"/>
                    <a:pt x="f484" y="f485"/>
                  </a:cubicBezTo>
                  <a:cubicBezTo>
                    <a:pt x="f486" y="f487"/>
                    <a:pt x="f488" y="f489"/>
                    <a:pt x="f490" y="f491"/>
                  </a:cubicBezTo>
                  <a:cubicBezTo>
                    <a:pt x="f492" y="f433"/>
                    <a:pt x="f493" y="f494"/>
                    <a:pt x="f495" y="f496"/>
                  </a:cubicBezTo>
                  <a:cubicBezTo>
                    <a:pt x="f497" y="f498"/>
                    <a:pt x="f499" y="f500"/>
                    <a:pt x="f501" y="f502"/>
                  </a:cubicBezTo>
                  <a:cubicBezTo>
                    <a:pt x="f503" y="f504"/>
                    <a:pt x="f505" y="f506"/>
                    <a:pt x="f507" y="f508"/>
                  </a:cubicBezTo>
                  <a:cubicBezTo>
                    <a:pt x="f509" y="f510"/>
                    <a:pt x="f511" y="f512"/>
                    <a:pt x="f513" y="f514"/>
                  </a:cubicBezTo>
                  <a:cubicBezTo>
                    <a:pt x="f515" y="f516"/>
                    <a:pt x="f517" y="f518"/>
                    <a:pt x="f519" y="f520"/>
                  </a:cubicBezTo>
                  <a:cubicBezTo>
                    <a:pt x="f521" y="f522"/>
                    <a:pt x="f523" y="f524"/>
                    <a:pt x="f525" y="f526"/>
                  </a:cubicBezTo>
                  <a:cubicBezTo>
                    <a:pt x="f527" y="f528"/>
                    <a:pt x="f529" y="f485"/>
                    <a:pt x="f530" y="f531"/>
                  </a:cubicBezTo>
                  <a:lnTo>
                    <a:pt x="f5" y="f532"/>
                  </a:lnTo>
                  <a:lnTo>
                    <a:pt x="f5" y="f533"/>
                  </a:ln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69"/>
                  </a:cubicBezTo>
                  <a:cubicBezTo>
                    <a:pt x="f577" y="f578"/>
                    <a:pt x="f579" y="f580"/>
                    <a:pt x="f581" y="f582"/>
                  </a:cubicBezTo>
                  <a:cubicBezTo>
                    <a:pt x="f583" y="f584"/>
                    <a:pt x="f585" y="f586"/>
                    <a:pt x="f587" y="f588"/>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636"/>
                  </a:cubicBezTo>
                  <a:cubicBezTo>
                    <a:pt x="f637" y="f638"/>
                    <a:pt x="f639" y="f51"/>
                    <a:pt x="f640" y="f641"/>
                  </a:cubicBezTo>
                  <a:cubicBezTo>
                    <a:pt x="f642" y="f643"/>
                    <a:pt x="f644" y="f215"/>
                    <a:pt x="f645" y="f646"/>
                  </a:cubicBezTo>
                  <a:cubicBezTo>
                    <a:pt x="f441" y="f647"/>
                    <a:pt x="f648" y="f649"/>
                    <a:pt x="f650" y="f651"/>
                  </a:cubicBezTo>
                  <a:cubicBezTo>
                    <a:pt x="f652" y="f653"/>
                    <a:pt x="f654" y="f655"/>
                    <a:pt x="f656" y="f657"/>
                  </a:cubicBezTo>
                  <a:cubicBezTo>
                    <a:pt x="f658" y="f659"/>
                    <a:pt x="f660" y="f23"/>
                    <a:pt x="f661" y="f113"/>
                  </a:cubicBezTo>
                  <a:cubicBezTo>
                    <a:pt x="f662" y="f663"/>
                    <a:pt x="f664" y="f665"/>
                    <a:pt x="f666" y="f667"/>
                  </a:cubicBezTo>
                  <a:cubicBezTo>
                    <a:pt x="f668" y="f669"/>
                    <a:pt x="f670" y="f77"/>
                    <a:pt x="f671" y="f672"/>
                  </a:cubicBezTo>
                  <a:cubicBezTo>
                    <a:pt x="f673" y="f674"/>
                    <a:pt x="f675" y="f676"/>
                    <a:pt x="f677" y="f678"/>
                  </a:cubicBezTo>
                  <a:cubicBezTo>
                    <a:pt x="f679" y="f680"/>
                    <a:pt x="f681" y="f682"/>
                    <a:pt x="f683" y="f684"/>
                  </a:cubicBezTo>
                  <a:cubicBezTo>
                    <a:pt x="f685" y="f686"/>
                    <a:pt x="f687" y="f688"/>
                    <a:pt x="f689" y="f690"/>
                  </a:cubicBezTo>
                  <a:cubicBezTo>
                    <a:pt x="f691" y="f692"/>
                    <a:pt x="f693" y="f669"/>
                    <a:pt x="f694" y="f695"/>
                  </a:cubicBezTo>
                  <a:cubicBezTo>
                    <a:pt x="f696" y="f697"/>
                    <a:pt x="f698" y="f699"/>
                    <a:pt x="f700" y="f701"/>
                  </a:cubicBezTo>
                  <a:cubicBezTo>
                    <a:pt x="f702" y="f141"/>
                    <a:pt x="f703" y="f704"/>
                    <a:pt x="f705" y="f706"/>
                  </a:cubicBezTo>
                  <a:cubicBezTo>
                    <a:pt x="f707" y="f118"/>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364" y="f736"/>
                    <a:pt x="f737" y="f738"/>
                    <a:pt x="f739" y="f740"/>
                  </a:cubicBezTo>
                  <a:cubicBezTo>
                    <a:pt x="f741" y="f742"/>
                    <a:pt x="f743" y="f742"/>
                    <a:pt x="f744" y="f745"/>
                  </a:cubicBezTo>
                  <a:cubicBezTo>
                    <a:pt x="f746" y="f747"/>
                    <a:pt x="f748" y="f120"/>
                    <a:pt x="f749" y="f750"/>
                  </a:cubicBezTo>
                  <a:cubicBezTo>
                    <a:pt x="f751" y="f676"/>
                    <a:pt x="f752" y="f753"/>
                    <a:pt x="f754" y="f755"/>
                  </a:cubicBezTo>
                  <a:cubicBezTo>
                    <a:pt x="f756" y="f725"/>
                    <a:pt x="f757" y="f758"/>
                    <a:pt x="f759" y="f760"/>
                  </a:cubicBezTo>
                  <a:cubicBezTo>
                    <a:pt x="f761" y="f690"/>
                    <a:pt x="f762" y="f763"/>
                    <a:pt x="f764" y="f765"/>
                  </a:cubicBezTo>
                  <a:cubicBezTo>
                    <a:pt x="f766" y="f767"/>
                    <a:pt x="f768" y="f769"/>
                    <a:pt x="f770" y="f659"/>
                  </a:cubicBezTo>
                  <a:cubicBezTo>
                    <a:pt x="f771" y="f772"/>
                    <a:pt x="f773" y="f774"/>
                    <a:pt x="f775" y="f776"/>
                  </a:cubicBezTo>
                  <a:cubicBezTo>
                    <a:pt x="f777" y="f778"/>
                    <a:pt x="f779" y="f780"/>
                    <a:pt x="f781" y="f782"/>
                  </a:cubicBezTo>
                  <a:cubicBezTo>
                    <a:pt x="f783" y="f784"/>
                    <a:pt x="f785" y="f786"/>
                    <a:pt x="f787" y="f788"/>
                  </a:cubicBezTo>
                  <a:cubicBezTo>
                    <a:pt x="f789" y="f790"/>
                    <a:pt x="f791" y="f792"/>
                    <a:pt x="f793" y="f794"/>
                  </a:cubicBezTo>
                  <a:cubicBezTo>
                    <a:pt x="f795" y="f796"/>
                    <a:pt x="f797" y="f798"/>
                    <a:pt x="f799" y="f798"/>
                  </a:cubicBezTo>
                  <a:cubicBezTo>
                    <a:pt x="f800" y="f798"/>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72"/>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7"/>
                    <a:pt x="f921" y="f7"/>
                  </a:cubicBezTo>
                  <a:cubicBezTo>
                    <a:pt x="f922" y="f7"/>
                    <a:pt x="f923" y="f924"/>
                    <a:pt x="f925" y="f926"/>
                  </a:cubicBezTo>
                  <a:cubicBezTo>
                    <a:pt x="f927" y="f928"/>
                    <a:pt x="f929" y="f930"/>
                    <a:pt x="f931" y="f932"/>
                  </a:cubicBezTo>
                  <a:cubicBezTo>
                    <a:pt x="f933" y="f891"/>
                    <a:pt x="f934" y="f935"/>
                    <a:pt x="f936" y="f937"/>
                  </a:cubicBezTo>
                  <a:cubicBezTo>
                    <a:pt x="f938" y="f939"/>
                    <a:pt x="f940" y="f941"/>
                    <a:pt x="f942" y="f943"/>
                  </a:cubicBezTo>
                  <a:cubicBezTo>
                    <a:pt x="f944" y="f945"/>
                    <a:pt x="f946" y="f885"/>
                    <a:pt x="f142"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5"/>
                  </a:cubicBezTo>
                  <a:cubicBezTo>
                    <a:pt x="f977" y="f975"/>
                    <a:pt x="f978" y="f979"/>
                    <a:pt x="f980" y="f969"/>
                  </a:cubicBezTo>
                  <a:cubicBezTo>
                    <a:pt x="f981" y="f982"/>
                    <a:pt x="f983" y="f984"/>
                    <a:pt x="f985" y="f986"/>
                  </a:cubicBezTo>
                  <a:cubicBezTo>
                    <a:pt x="f987" y="f988"/>
                    <a:pt x="f989" y="f990"/>
                    <a:pt x="f991" y="f953"/>
                  </a:cubicBezTo>
                  <a:cubicBezTo>
                    <a:pt x="f992" y="f993"/>
                    <a:pt x="f994" y="f995"/>
                    <a:pt x="f996" y="f997"/>
                  </a:cubicBezTo>
                  <a:cubicBezTo>
                    <a:pt x="f998" y="f982"/>
                    <a:pt x="f999" y="f1000"/>
                    <a:pt x="f1001" y="f1002"/>
                  </a:cubicBezTo>
                  <a:cubicBezTo>
                    <a:pt x="f1003" y="f1004"/>
                    <a:pt x="f1005" y="f1006"/>
                    <a:pt x="f1007" y="f1008"/>
                  </a:cubicBezTo>
                  <a:cubicBezTo>
                    <a:pt x="f1009" y="f1010"/>
                    <a:pt x="f1011" y="f995"/>
                    <a:pt x="f1012" y="f1013"/>
                  </a:cubicBezTo>
                  <a:cubicBezTo>
                    <a:pt x="f1014" y="f1015"/>
                    <a:pt x="f1016" y="f1017"/>
                    <a:pt x="f1018" y="f1019"/>
                  </a:cubicBezTo>
                  <a:cubicBezTo>
                    <a:pt x="f1020" y="f864"/>
                    <a:pt x="f1021" y="f1022"/>
                    <a:pt x="f1023" y="f993"/>
                  </a:cubicBezTo>
                  <a:cubicBezTo>
                    <a:pt x="f1024" y="f951"/>
                    <a:pt x="f1025" y="f995"/>
                    <a:pt x="f1026" y="f1027"/>
                  </a:cubicBezTo>
                  <a:cubicBezTo>
                    <a:pt x="f1028" y="f951"/>
                    <a:pt x="f1029" y="f1030"/>
                    <a:pt x="f1031" y="f1032"/>
                  </a:cubicBezTo>
                  <a:cubicBezTo>
                    <a:pt x="f1033" y="f1034"/>
                    <a:pt x="f1035" y="f1036"/>
                    <a:pt x="f1037" y="f1038"/>
                  </a:cubicBezTo>
                  <a:cubicBezTo>
                    <a:pt x="f1039" y="f1040"/>
                    <a:pt x="f1041" y="f1042"/>
                    <a:pt x="f1043" y="f1044"/>
                  </a:cubicBezTo>
                  <a:cubicBezTo>
                    <a:pt x="f1045" y="f1046"/>
                    <a:pt x="f1047" y="f988"/>
                    <a:pt x="f1048" y="f1049"/>
                  </a:cubicBezTo>
                  <a:cubicBezTo>
                    <a:pt x="f1050" y="f969"/>
                    <a:pt x="f1051" y="f957"/>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986"/>
                    <a:pt x="f1075" y="f549"/>
                  </a:cubicBezTo>
                  <a:cubicBezTo>
                    <a:pt x="f1076" y="f1077"/>
                    <a:pt x="f1078" y="f1079"/>
                    <a:pt x="f1080" y="f1081"/>
                  </a:cubicBezTo>
                  <a:close/>
                </a:path>
              </a:pathLst>
            </a:custGeom>
            <a:blipFill>
              <a:blip r:embed="rId3">
                <a:alphaModFix amt="57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8" name="Content Placeholder 7">
            <a:extLst>
              <a:ext uri="{FF2B5EF4-FFF2-40B4-BE49-F238E27FC236}">
                <a16:creationId xmlns:a16="http://schemas.microsoft.com/office/drawing/2014/main" id="{4D509B1E-CE99-08A5-0871-41810B146891}"/>
              </a:ext>
            </a:extLst>
          </p:cNvPr>
          <p:cNvSpPr txBox="1">
            <a:spLocks noGrp="1"/>
          </p:cNvSpPr>
          <p:nvPr>
            <p:ph idx="1"/>
          </p:nvPr>
        </p:nvSpPr>
        <p:spPr>
          <a:xfrm>
            <a:off x="6981828" y="3146395"/>
            <a:ext cx="4391021" cy="2681999"/>
          </a:xfrm>
        </p:spPr>
        <p:txBody>
          <a:bodyPr/>
          <a:lstStyle/>
          <a:p>
            <a:pPr marL="0" lvl="0" indent="0">
              <a:lnSpc>
                <a:spcPct val="70000"/>
              </a:lnSpc>
              <a:buNone/>
            </a:pPr>
            <a:r>
              <a:rPr lang="en-GB" sz="1900" b="1">
                <a:solidFill>
                  <a:srgbClr val="FFFFFF"/>
                </a:solidFill>
                <a:latin typeface="Arial" pitchFamily="34"/>
                <a:cs typeface="Arial" pitchFamily="34"/>
              </a:rPr>
              <a:t>Appeal to Demographics:</a:t>
            </a:r>
          </a:p>
          <a:p>
            <a:pPr lvl="0">
              <a:lnSpc>
                <a:spcPct val="70000"/>
              </a:lnSpc>
            </a:pPr>
            <a:r>
              <a:rPr lang="en-GB" sz="1900">
                <a:solidFill>
                  <a:srgbClr val="FFFFFF"/>
                </a:solidFill>
                <a:latin typeface="Arial" pitchFamily="34"/>
                <a:cs typeface="Arial" pitchFamily="34"/>
              </a:rPr>
              <a:t>Important Point: Millennials and Gen Z are Burger King's main target demographics, and Twitter fits in wonderfully with them.</a:t>
            </a:r>
          </a:p>
          <a:p>
            <a:pPr marL="0" lvl="0" indent="0">
              <a:lnSpc>
                <a:spcPct val="70000"/>
              </a:lnSpc>
              <a:buNone/>
            </a:pPr>
            <a:r>
              <a:rPr lang="en-GB" sz="1900" b="1">
                <a:solidFill>
                  <a:srgbClr val="FFFFFF"/>
                </a:solidFill>
                <a:latin typeface="Arial" pitchFamily="34"/>
                <a:cs typeface="Arial" pitchFamily="34"/>
              </a:rPr>
              <a:t>Global Reach:</a:t>
            </a:r>
          </a:p>
          <a:p>
            <a:pPr lvl="0">
              <a:lnSpc>
                <a:spcPct val="70000"/>
              </a:lnSpc>
            </a:pPr>
            <a:r>
              <a:rPr lang="en-GB" sz="1900">
                <a:solidFill>
                  <a:srgbClr val="FFFFFF"/>
                </a:solidFill>
                <a:latin typeface="Arial" pitchFamily="34"/>
                <a:cs typeface="Arial" pitchFamily="34"/>
              </a:rPr>
              <a:t>Key Point: Twitter's extensive global reach is ideal for Burger King's international market expansion and connecting with diverse audiences</a:t>
            </a:r>
            <a:r>
              <a:rPr lang="en-GB" sz="1900">
                <a:solidFill>
                  <a:srgbClr val="FFFFFF"/>
                </a:solidFill>
              </a:rPr>
              <a:t>.</a:t>
            </a:r>
            <a:endParaRPr lang="en-US" sz="19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1D060D79-792B-57BD-4A75-4F1B9DBA86C2}"/>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E29F595-81E4-B263-A966-4C9E5E6B8195}"/>
              </a:ext>
            </a:extLst>
          </p:cNvPr>
          <p:cNvSpPr txBox="1">
            <a:spLocks noGrp="1"/>
          </p:cNvSpPr>
          <p:nvPr>
            <p:ph type="title"/>
          </p:nvPr>
        </p:nvSpPr>
        <p:spPr>
          <a:xfrm>
            <a:off x="5316541" y="911483"/>
            <a:ext cx="6140452" cy="1323438"/>
          </a:xfrm>
        </p:spPr>
        <p:txBody>
          <a:bodyPr anchor="t"/>
          <a:lstStyle/>
          <a:p>
            <a:pPr lvl="0"/>
            <a:r>
              <a:rPr lang="en-GB" sz="3600">
                <a:solidFill>
                  <a:srgbClr val="FFFFFF"/>
                </a:solidFill>
                <a:latin typeface="Arial Black" pitchFamily="34"/>
              </a:rPr>
              <a:t>Key Facilities of Twitter in Burger King's Marketing</a:t>
            </a:r>
          </a:p>
        </p:txBody>
      </p:sp>
      <p:pic>
        <p:nvPicPr>
          <p:cNvPr id="4" name="Content Placeholder 3">
            <a:extLst>
              <a:ext uri="{FF2B5EF4-FFF2-40B4-BE49-F238E27FC236}">
                <a16:creationId xmlns:a16="http://schemas.microsoft.com/office/drawing/2014/main" id="{6AEFF14B-3C4B-AE89-BCEC-72E027F7D08B}"/>
              </a:ext>
            </a:extLst>
          </p:cNvPr>
          <p:cNvPicPr>
            <a:picLocks noChangeAspect="1"/>
          </p:cNvPicPr>
          <p:nvPr/>
        </p:nvPicPr>
        <p:blipFill>
          <a:blip r:embed="rId2"/>
          <a:srcRect l="17115" r="16589"/>
          <a:stretch>
            <a:fillRect/>
          </a:stretch>
        </p:blipFill>
        <p:spPr>
          <a:xfrm>
            <a:off x="18" y="9"/>
            <a:ext cx="4546579" cy="6857990"/>
          </a:xfrm>
          <a:prstGeom prst="rect">
            <a:avLst/>
          </a:prstGeom>
          <a:noFill/>
          <a:ln cap="flat">
            <a:noFill/>
          </a:ln>
        </p:spPr>
      </p:pic>
      <p:grpSp>
        <p:nvGrpSpPr>
          <p:cNvPr id="5" name="Group 12">
            <a:extLst>
              <a:ext uri="{FF2B5EF4-FFF2-40B4-BE49-F238E27FC236}">
                <a16:creationId xmlns:a16="http://schemas.microsoft.com/office/drawing/2014/main" id="{4C733FDF-1998-28E0-4946-3A1E290B7CEC}"/>
              </a:ext>
            </a:extLst>
          </p:cNvPr>
          <p:cNvGrpSpPr/>
          <p:nvPr/>
        </p:nvGrpSpPr>
        <p:grpSpPr>
          <a:xfrm>
            <a:off x="3697285" y="1"/>
            <a:ext cx="884243" cy="6858000"/>
            <a:chOff x="3697285" y="1"/>
            <a:chExt cx="884243" cy="6858000"/>
          </a:xfrm>
        </p:grpSpPr>
        <p:sp>
          <p:nvSpPr>
            <p:cNvPr id="6" name="Freeform: Shape 13">
              <a:extLst>
                <a:ext uri="{FF2B5EF4-FFF2-40B4-BE49-F238E27FC236}">
                  <a16:creationId xmlns:a16="http://schemas.microsoft.com/office/drawing/2014/main" id="{1FA38056-0C37-3AD3-2992-B75DA8406499}"/>
                </a:ext>
              </a:extLst>
            </p:cNvPr>
            <p:cNvSpPr/>
            <p:nvPr/>
          </p:nvSpPr>
          <p:spPr>
            <a:xfrm rot="16199987" flipH="1">
              <a:off x="705643" y="2991643"/>
              <a:ext cx="6858000" cy="874715"/>
            </a:xfrm>
            <a:custGeom>
              <a:avLst/>
              <a:gdLst>
                <a:gd name="f0" fmla="val 10800000"/>
                <a:gd name="f1" fmla="val 5400000"/>
                <a:gd name="f2" fmla="val 180"/>
                <a:gd name="f3" fmla="val w"/>
                <a:gd name="f4" fmla="val h"/>
                <a:gd name="f5" fmla="val 0"/>
                <a:gd name="f6" fmla="val 6858001"/>
                <a:gd name="f7" fmla="val 874716"/>
                <a:gd name="f8" fmla="val 533314"/>
                <a:gd name="f9" fmla="val 69206"/>
                <a:gd name="f10" fmla="val 21486"/>
                <a:gd name="f11" fmla="val 71924"/>
                <a:gd name="f12" fmla="val 92546"/>
                <a:gd name="f13" fmla="val 60493"/>
                <a:gd name="f14" fmla="val 159604"/>
                <a:gd name="f15" fmla="val 87354"/>
                <a:gd name="f16" fmla="val 228948"/>
                <a:gd name="f17" fmla="val 88116"/>
                <a:gd name="f18" fmla="val 260382"/>
                <a:gd name="f19" fmla="val 88496"/>
                <a:gd name="f20" fmla="val 291435"/>
                <a:gd name="f21" fmla="val 94592"/>
                <a:gd name="f22" fmla="val 313533"/>
                <a:gd name="f23" fmla="val 62779"/>
                <a:gd name="f24" fmla="val 316389"/>
                <a:gd name="f25" fmla="val 58587"/>
                <a:gd name="f26" fmla="val 330298"/>
                <a:gd name="f27" fmla="val 60873"/>
                <a:gd name="f28" fmla="val 338870"/>
                <a:gd name="f29" fmla="val 62207"/>
                <a:gd name="f30" fmla="val 357921"/>
                <a:gd name="f31" fmla="val 65066"/>
                <a:gd name="f32" fmla="val 376781"/>
                <a:gd name="f33" fmla="val 72304"/>
                <a:gd name="f34" fmla="val 395640"/>
                <a:gd name="f35" fmla="val 72114"/>
                <a:gd name="f36" fmla="val 434695"/>
                <a:gd name="f37" fmla="val 473939"/>
                <a:gd name="f38" fmla="val 68876"/>
                <a:gd name="f39" fmla="val 512802"/>
                <a:gd name="f40" fmla="val 65446"/>
                <a:gd name="f41" fmla="val 527470"/>
                <a:gd name="f42" fmla="val 64112"/>
                <a:gd name="f43" fmla="val 541569"/>
                <a:gd name="f44" fmla="val 58969"/>
                <a:gd name="f45" fmla="val 556047"/>
                <a:gd name="f46" fmla="val 55349"/>
                <a:gd name="f47" fmla="val 564048"/>
                <a:gd name="f48" fmla="val 53253"/>
                <a:gd name="f49" fmla="val 572622"/>
                <a:gd name="f50" fmla="val 47729"/>
                <a:gd name="f51" fmla="val 580050"/>
                <a:gd name="f52" fmla="val 48871"/>
                <a:gd name="f53" fmla="val 623106"/>
                <a:gd name="f54" fmla="val 55539"/>
                <a:gd name="f55" fmla="val 662541"/>
                <a:gd name="f56" fmla="val 39157"/>
                <a:gd name="f57" fmla="val 703308"/>
                <a:gd name="f58" fmla="val 30964"/>
                <a:gd name="f59" fmla="val 722169"/>
                <a:gd name="f60" fmla="val 27154"/>
                <a:gd name="f61" fmla="val 739886"/>
                <a:gd name="f62" fmla="val 18010"/>
                <a:gd name="f63" fmla="val 758174"/>
                <a:gd name="f64" fmla="val 11724"/>
                <a:gd name="f65" fmla="val 762936"/>
                <a:gd name="f66" fmla="val 10008"/>
                <a:gd name="f67" fmla="val 768271"/>
                <a:gd name="f68" fmla="val 8484"/>
                <a:gd name="f69" fmla="val 773035"/>
                <a:gd name="f70" fmla="val 8866"/>
                <a:gd name="f71" fmla="val 800276"/>
                <a:gd name="f72" fmla="val 11152"/>
                <a:gd name="f73" fmla="val 827329"/>
                <a:gd name="f74" fmla="val 14390"/>
                <a:gd name="f75" fmla="val 854379"/>
                <a:gd name="f76" fmla="val 16866"/>
                <a:gd name="f77" fmla="val 878956"/>
                <a:gd name="f78" fmla="val 19152"/>
                <a:gd name="f79" fmla="val 903722"/>
                <a:gd name="f80" fmla="val 19914"/>
                <a:gd name="f81" fmla="val 915343"/>
                <a:gd name="f82" fmla="val 47919"/>
                <a:gd name="f83" fmla="val 917059"/>
                <a:gd name="f84" fmla="val 52301"/>
                <a:gd name="f85" fmla="val 922773"/>
                <a:gd name="f86" fmla="val 927155"/>
                <a:gd name="f87" fmla="val 58397"/>
                <a:gd name="f88" fmla="val 994785"/>
                <a:gd name="f89" fmla="val 102405"/>
                <a:gd name="f90" fmla="val 1030980"/>
                <a:gd name="f91" fmla="val 101261"/>
                <a:gd name="f92" fmla="val 1097087"/>
                <a:gd name="f93" fmla="val 54777"/>
                <a:gd name="f94" fmla="val 1103945"/>
                <a:gd name="f95" fmla="val 50015"/>
                <a:gd name="f96" fmla="val 1118613"/>
                <a:gd name="f97" fmla="val 46585"/>
                <a:gd name="f98" fmla="val 1123185"/>
                <a:gd name="f99" fmla="val 50395"/>
                <a:gd name="f100" fmla="val 1162049"/>
                <a:gd name="f101" fmla="val 82020"/>
                <a:gd name="f102" fmla="val 1204532"/>
                <a:gd name="f103" fmla="val 78590"/>
                <a:gd name="f104" fmla="val 1249302"/>
                <a:gd name="f105" fmla="val 68684"/>
                <a:gd name="f106" fmla="val 1260922"/>
                <a:gd name="f107" fmla="val 66018"/>
                <a:gd name="f108" fmla="val 1277307"/>
                <a:gd name="f109" fmla="val 1286069"/>
                <a:gd name="f110" fmla="val 1327790"/>
                <a:gd name="f111" fmla="val 101451"/>
                <a:gd name="f112" fmla="val 1372560"/>
                <a:gd name="f113" fmla="val 97261"/>
                <a:gd name="f114" fmla="val 1417899"/>
                <a:gd name="f115" fmla="val 88688"/>
                <a:gd name="f116" fmla="val 1424948"/>
                <a:gd name="f117" fmla="val 1433522"/>
                <a:gd name="f118" fmla="val 80114"/>
                <a:gd name="f119" fmla="val 1436568"/>
                <a:gd name="f120" fmla="val 73448"/>
                <a:gd name="f121" fmla="val 1447428"/>
                <a:gd name="f122" fmla="val 49825"/>
                <a:gd name="f123" fmla="val 1467813"/>
                <a:gd name="f124" fmla="val 41823"/>
                <a:gd name="f125" fmla="val 1490292"/>
                <a:gd name="f126" fmla="val 35154"/>
                <a:gd name="f127" fmla="val 1525727"/>
                <a:gd name="f128" fmla="val 24296"/>
                <a:gd name="f129" fmla="val 1560588"/>
                <a:gd name="f130" fmla="val 11532"/>
                <a:gd name="f131" fmla="val 1596213"/>
                <a:gd name="f132" fmla="val 1245"/>
                <a:gd name="f133" fmla="val 1604978"/>
                <a:gd name="f134" fmla="val -1231"/>
                <a:gd name="f135" fmla="val 1615836"/>
                <a:gd name="f136" fmla="val 293"/>
                <a:gd name="f137" fmla="val 1624980"/>
                <a:gd name="f138" fmla="val 3150"/>
                <a:gd name="f139" fmla="val 1656223"/>
                <a:gd name="f140" fmla="val 12866"/>
                <a:gd name="f141" fmla="val 1676036"/>
                <a:gd name="f142" fmla="val 37251"/>
                <a:gd name="f143" fmla="val 1697753"/>
                <a:gd name="f144" fmla="val 59731"/>
                <a:gd name="f145" fmla="val 1707279"/>
                <a:gd name="f146" fmla="val 69638"/>
                <a:gd name="f147" fmla="val 1720423"/>
                <a:gd name="f148" fmla="val 76686"/>
                <a:gd name="f149" fmla="val 1733188"/>
                <a:gd name="f150" fmla="val 82400"/>
                <a:gd name="f151" fmla="val 1766335"/>
                <a:gd name="f152" fmla="val 97071"/>
                <a:gd name="f153" fmla="val 1800246"/>
                <a:gd name="f154" fmla="val 110215"/>
                <a:gd name="f155" fmla="val 1833775"/>
                <a:gd name="f156" fmla="val 124121"/>
                <a:gd name="f157" fmla="val 1837013"/>
                <a:gd name="f158" fmla="val 125455"/>
                <a:gd name="f159" fmla="val 1839679"/>
                <a:gd name="f160" fmla="val 128884"/>
                <a:gd name="f161" fmla="val 1842158"/>
                <a:gd name="f162" fmla="val 131742"/>
                <a:gd name="f163" fmla="val 1866922"/>
                <a:gd name="f164" fmla="val 161843"/>
                <a:gd name="f165" fmla="val 1891497"/>
                <a:gd name="f166" fmla="val 192132"/>
                <a:gd name="f167" fmla="val 1916454"/>
                <a:gd name="f168" fmla="val 222233"/>
                <a:gd name="f169" fmla="val 1921216"/>
                <a:gd name="f170" fmla="val 227947"/>
                <a:gd name="f171" fmla="val 1928076"/>
                <a:gd name="f172" fmla="val 232139"/>
                <a:gd name="f173" fmla="val 1933219"/>
                <a:gd name="f174" fmla="val 237663"/>
                <a:gd name="f175" fmla="val 1940459"/>
                <a:gd name="f176" fmla="val 245283"/>
                <a:gd name="f177" fmla="val 1949603"/>
                <a:gd name="f178" fmla="val 252524"/>
                <a:gd name="f179" fmla="val 1953413"/>
                <a:gd name="f180" fmla="val 261668"/>
                <a:gd name="f181" fmla="val 1965224"/>
                <a:gd name="f182" fmla="val 290433"/>
                <a:gd name="f183" fmla="val 1987894"/>
                <a:gd name="f184" fmla="val 302817"/>
                <a:gd name="f185" fmla="val 2016469"/>
                <a:gd name="f186" fmla="val 308151"/>
                <a:gd name="f187" fmla="val 2042570"/>
                <a:gd name="f188" fmla="val 313104"/>
                <a:gd name="f189" fmla="val 2068669"/>
                <a:gd name="f190" fmla="val 317296"/>
                <a:gd name="f191" fmla="val 2094578"/>
                <a:gd name="f192" fmla="val 323010"/>
                <a:gd name="f193" fmla="val 2126201"/>
                <a:gd name="f194" fmla="val 329868"/>
                <a:gd name="f195" fmla="val 2157636"/>
                <a:gd name="f196" fmla="val 337298"/>
                <a:gd name="f197" fmla="val 2188879"/>
                <a:gd name="f198" fmla="val 345681"/>
                <a:gd name="f199" fmla="val 2202404"/>
                <a:gd name="f200" fmla="val 349301"/>
                <a:gd name="f201" fmla="val 2216692"/>
                <a:gd name="f202" fmla="val 353491"/>
                <a:gd name="f203" fmla="val 2228314"/>
                <a:gd name="f204" fmla="val 360921"/>
                <a:gd name="f205" fmla="val 2260890"/>
                <a:gd name="f206" fmla="val 381496"/>
                <a:gd name="f207" fmla="val 2295753"/>
                <a:gd name="f208" fmla="val 395402"/>
                <a:gd name="f209" fmla="val 2334044"/>
                <a:gd name="f210" fmla="val 389878"/>
                <a:gd name="f211" fmla="val 2364715"/>
                <a:gd name="f212" fmla="val 385496"/>
                <a:gd name="f213" fmla="val 2390434"/>
                <a:gd name="f214" fmla="val 396736"/>
                <a:gd name="f215" fmla="val 2409485"/>
                <a:gd name="f216" fmla="val 414263"/>
                <a:gd name="f217" fmla="val 2444158"/>
                <a:gd name="f218" fmla="val 446078"/>
                <a:gd name="f219" fmla="val 2481305"/>
                <a:gd name="f220" fmla="val 438838"/>
                <a:gd name="f221" fmla="val 2518264"/>
                <a:gd name="f222" fmla="val 428552"/>
                <a:gd name="f223" fmla="val 2537315"/>
                <a:gd name="f224" fmla="val 423217"/>
                <a:gd name="f225" fmla="val 2552935"/>
                <a:gd name="f226" fmla="val 423979"/>
                <a:gd name="f227" fmla="val 2571034"/>
                <a:gd name="f228" fmla="val 429122"/>
                <a:gd name="f229" fmla="val 2612945"/>
                <a:gd name="f230" fmla="val 441124"/>
                <a:gd name="f231" fmla="val 2640950"/>
                <a:gd name="f232" fmla="val 473701"/>
                <a:gd name="f233" fmla="val 2668001"/>
                <a:gd name="f234" fmla="val 502276"/>
                <a:gd name="f235" fmla="val 2691054"/>
                <a:gd name="f236" fmla="val 526661"/>
                <a:gd name="f237" fmla="val 2716963"/>
                <a:gd name="f238" fmla="val 540377"/>
                <a:gd name="f239" fmla="val 2745348"/>
                <a:gd name="f240" fmla="val 550666"/>
                <a:gd name="f241" fmla="val 2781163"/>
                <a:gd name="f242" fmla="val 563810"/>
                <a:gd name="f243" fmla="val 2809548"/>
                <a:gd name="f244" fmla="val 558858"/>
                <a:gd name="f245" fmla="val 2826694"/>
                <a:gd name="f246" fmla="val 527233"/>
                <a:gd name="f247" fmla="val 2831457"/>
                <a:gd name="f248" fmla="val 518278"/>
                <a:gd name="f249" fmla="val 2839839"/>
                <a:gd name="f250" fmla="val 507800"/>
                <a:gd name="f251" fmla="val 2848793"/>
                <a:gd name="f252" fmla="val 505134"/>
                <a:gd name="f253" fmla="val 2892037"/>
                <a:gd name="f254" fmla="val 491800"/>
                <a:gd name="f255" fmla="val 2935854"/>
                <a:gd name="f256" fmla="val 472367"/>
                <a:gd name="f257" fmla="val 2982148"/>
                <a:gd name="f258" fmla="val 484179"/>
                <a:gd name="f259" fmla="val 3046158"/>
                <a:gd name="f260" fmla="val 500372"/>
                <a:gd name="f261" fmla="val 3108644"/>
                <a:gd name="f262" fmla="val 499420"/>
                <a:gd name="f263" fmla="val 3172654"/>
                <a:gd name="f264" fmla="val 483417"/>
                <a:gd name="f265" fmla="val 3276480"/>
                <a:gd name="f266" fmla="val 457508"/>
                <a:gd name="f267" fmla="val 3380305"/>
                <a:gd name="f268" fmla="val 430076"/>
                <a:gd name="f269" fmla="val 3489467"/>
                <a:gd name="f270" fmla="val 435790"/>
                <a:gd name="f271" fmla="val 3507563"/>
                <a:gd name="f272" fmla="val 436742"/>
                <a:gd name="f273" fmla="val 3529090"/>
                <a:gd name="f274" fmla="val 425121"/>
                <a:gd name="f275" fmla="val 3544713"/>
                <a:gd name="f276" fmla="val 413691"/>
                <a:gd name="f277" fmla="val 3574622"/>
                <a:gd name="f278" fmla="val 391974"/>
                <a:gd name="f279" fmla="val 3573288"/>
                <a:gd name="f280" fmla="val 390258"/>
                <a:gd name="f281" fmla="val 3606817"/>
                <a:gd name="f282" fmla="val 408167"/>
                <a:gd name="f283" fmla="val 3614819"/>
                <a:gd name="f284" fmla="val 412549"/>
                <a:gd name="f285" fmla="val 3624725"/>
                <a:gd name="f286" fmla="val 415215"/>
                <a:gd name="f287" fmla="val 3630632"/>
                <a:gd name="f288" fmla="val 421693"/>
                <a:gd name="f289" fmla="val 3660731"/>
                <a:gd name="f290" fmla="val 454650"/>
                <a:gd name="f291" fmla="val 3697880"/>
                <a:gd name="f292" fmla="val 446648"/>
                <a:gd name="f293" fmla="val 3734837"/>
                <a:gd name="f294" fmla="val 441886"/>
                <a:gd name="f295" fmla="val 3741315"/>
                <a:gd name="f296" fmla="val 440934"/>
                <a:gd name="f297" fmla="val 3749125"/>
                <a:gd name="f298" fmla="val 439600"/>
                <a:gd name="f299" fmla="val 3754652"/>
                <a:gd name="f300" fmla="val 442268"/>
                <a:gd name="f301" fmla="val 3779607"/>
                <a:gd name="f302" fmla="val 454268"/>
                <a:gd name="f303" fmla="val 3800753"/>
                <a:gd name="f304" fmla="val 450078"/>
                <a:gd name="f305" fmla="val 3822472"/>
                <a:gd name="f306" fmla="val 433694"/>
                <a:gd name="f307" fmla="val 3841331"/>
                <a:gd name="f308" fmla="val 419597"/>
                <a:gd name="f309" fmla="val 3863049"/>
                <a:gd name="f310" fmla="val 411215"/>
                <a:gd name="f311" fmla="val 3885338"/>
                <a:gd name="f312" fmla="val 428742"/>
                <a:gd name="f313" fmla="val 3934870"/>
                <a:gd name="f314" fmla="val 467605"/>
                <a:gd name="f315" fmla="val 3987829"/>
                <a:gd name="f316" fmla="val 469509"/>
                <a:gd name="f317" fmla="val 4043839"/>
                <a:gd name="f318" fmla="val 444934"/>
                <a:gd name="f319" fmla="val 4083845"/>
                <a:gd name="f320" fmla="val 427407"/>
                <a:gd name="f321" fmla="val 4123280"/>
                <a:gd name="f322" fmla="val 423407"/>
                <a:gd name="f323" fmla="val 4165383"/>
                <a:gd name="f324" fmla="val 4181576"/>
                <a:gd name="f325" fmla="val 447982"/>
                <a:gd name="f326" fmla="val 4202531"/>
                <a:gd name="f327" fmla="val 443410"/>
                <a:gd name="f328" fmla="val 4221391"/>
                <a:gd name="f329" fmla="val 4232060"/>
                <a:gd name="f330" fmla="val 445696"/>
                <a:gd name="f331" fmla="val 4243872"/>
                <a:gd name="f332" fmla="val 445886"/>
                <a:gd name="f333" fmla="val 4253014"/>
                <a:gd name="f334" fmla="val 450650"/>
                <a:gd name="f335" fmla="val 4277401"/>
                <a:gd name="f336" fmla="val 462843"/>
                <a:gd name="f337" fmla="val 4300070"/>
                <a:gd name="f338" fmla="val 478463"/>
                <a:gd name="f339" fmla="val 4324645"/>
                <a:gd name="f340" fmla="val 490466"/>
                <a:gd name="f341" fmla="val 4336457"/>
                <a:gd name="f342" fmla="val 496180"/>
                <a:gd name="f343" fmla="val 4350554"/>
                <a:gd name="f344" fmla="val 499228"/>
                <a:gd name="f345" fmla="val 4363890"/>
                <a:gd name="f346" fmla="val 4403325"/>
                <a:gd name="f347" fmla="val 4442761"/>
                <a:gd name="f348" fmla="val 4482004"/>
                <a:gd name="f349" fmla="val 498658"/>
                <a:gd name="f350" fmla="val 4546776"/>
                <a:gd name="f351" fmla="val 495990"/>
                <a:gd name="f352" fmla="val 4612500"/>
                <a:gd name="f353" fmla="val 495418"/>
                <a:gd name="f354" fmla="val 4659174"/>
                <a:gd name="f355" fmla="val 438648"/>
                <a:gd name="f356" fmla="val 4662986"/>
                <a:gd name="f357" fmla="val 434076"/>
                <a:gd name="f358" fmla="val 4671176"/>
                <a:gd name="f359" fmla="val 431408"/>
                <a:gd name="f360" fmla="val 4677655"/>
                <a:gd name="f361" fmla="val 430646"/>
                <a:gd name="f362" fmla="val 4707564"/>
                <a:gd name="f363" fmla="val 427027"/>
                <a:gd name="f364" fmla="val 4738235"/>
                <a:gd name="f365" fmla="val 426645"/>
                <a:gd name="f366" fmla="val 4767764"/>
                <a:gd name="f367" fmla="val 420739"/>
                <a:gd name="f368" fmla="val 4791386"/>
                <a:gd name="f369" fmla="val 415977"/>
                <a:gd name="f370" fmla="val 4811009"/>
                <a:gd name="f371" fmla="val 417501"/>
                <a:gd name="f372" fmla="val 4828916"/>
                <a:gd name="f373" fmla="val 434266"/>
                <a:gd name="f374" fmla="val 4852348"/>
                <a:gd name="f375" fmla="val 456364"/>
                <a:gd name="f376" fmla="val 4880925"/>
                <a:gd name="f377" fmla="val 469319"/>
                <a:gd name="f378" fmla="val 4912168"/>
                <a:gd name="f379" fmla="val 462271"/>
                <a:gd name="f380" fmla="val 4943409"/>
                <a:gd name="f381" fmla="val 455412"/>
                <a:gd name="f382" fmla="val 4963984"/>
                <a:gd name="f383" fmla="val 470271"/>
                <a:gd name="f384" fmla="val 4987037"/>
                <a:gd name="f385" fmla="val 485703"/>
                <a:gd name="f386" fmla="val 5003801"/>
                <a:gd name="f387" fmla="val 496942"/>
                <a:gd name="f388" fmla="val 5022852"/>
                <a:gd name="f389" fmla="val 511040"/>
                <a:gd name="f390" fmla="val 5041521"/>
                <a:gd name="f391" fmla="val 512182"/>
                <a:gd name="f392" fmla="val 5083814"/>
                <a:gd name="f393" fmla="val 514658"/>
                <a:gd name="f394" fmla="val 5120201"/>
                <a:gd name="f395" fmla="val 553904"/>
                <a:gd name="f396" fmla="val 5166113"/>
                <a:gd name="f397" fmla="val 531615"/>
                <a:gd name="f398" fmla="val 5169161"/>
                <a:gd name="f399" fmla="val 530091"/>
                <a:gd name="f400" fmla="val 5174685"/>
                <a:gd name="f401" fmla="val 533901"/>
                <a:gd name="f402" fmla="val 5179067"/>
                <a:gd name="f403" fmla="val 534853"/>
                <a:gd name="f404" fmla="val 5214121"/>
                <a:gd name="f405" fmla="val 542093"/>
                <a:gd name="f406" fmla="val 5247078"/>
                <a:gd name="f407" fmla="val 535043"/>
                <a:gd name="f408" fmla="val 5272796"/>
                <a:gd name="f409" fmla="val 511230"/>
                <a:gd name="f410" fmla="val 5306516"/>
                <a:gd name="f411" fmla="val 480177"/>
                <a:gd name="f412" fmla="val 5343855"/>
                <a:gd name="f413" fmla="val 477129"/>
                <a:gd name="f414" fmla="val 5385384"/>
                <a:gd name="f415" fmla="val 487227"/>
                <a:gd name="f416" fmla="val 5398721"/>
                <a:gd name="f417" fmla="val 5412057"/>
                <a:gd name="f418" fmla="val 492752"/>
                <a:gd name="f419" fmla="val 5425582"/>
                <a:gd name="f420" fmla="val 5443870"/>
                <a:gd name="f421" fmla="val 5462351"/>
                <a:gd name="f422" fmla="val 503230"/>
                <a:gd name="f423" fmla="val 5480637"/>
                <a:gd name="f424" fmla="val 507040"/>
                <a:gd name="f425" fmla="val 5498356"/>
                <a:gd name="f426" fmla="val 510850"/>
                <a:gd name="f427" fmla="val 5517979"/>
                <a:gd name="f428" fmla="val 517326"/>
                <a:gd name="f429" fmla="val 5531693"/>
                <a:gd name="f430" fmla="val 500944"/>
                <a:gd name="f431" fmla="val 5543506"/>
                <a:gd name="f432" fmla="val 486845"/>
                <a:gd name="f433" fmla="val 5551888"/>
                <a:gd name="f434" fmla="val 488179"/>
                <a:gd name="f435" fmla="val 5562746"/>
                <a:gd name="f436" fmla="val 5600467"/>
                <a:gd name="f437" fmla="val 543045"/>
                <a:gd name="f438" fmla="val 5646189"/>
                <a:gd name="f439" fmla="val 569716"/>
                <a:gd name="f440" fmla="val 5704483"/>
                <a:gd name="f441" fmla="val 571620"/>
                <a:gd name="f442" fmla="val 5716485"/>
                <a:gd name="f443" fmla="val 572002"/>
                <a:gd name="f444" fmla="val 5728678"/>
                <a:gd name="f445" fmla="val 574668"/>
                <a:gd name="f446" fmla="val 5740488"/>
                <a:gd name="f447" fmla="val 577526"/>
                <a:gd name="f448" fmla="val 5747728"/>
                <a:gd name="f449" fmla="val 579241"/>
                <a:gd name="f450" fmla="val 5756493"/>
                <a:gd name="f451" fmla="val 581147"/>
                <a:gd name="f452" fmla="val 5760873"/>
                <a:gd name="f453" fmla="val 586291"/>
                <a:gd name="f454" fmla="val 5794974"/>
                <a:gd name="f455" fmla="val 625534"/>
                <a:gd name="f456" fmla="val 5837457"/>
                <a:gd name="f457" fmla="val 652777"/>
                <a:gd name="f458" fmla="val 5883751"/>
                <a:gd name="f459" fmla="val 674686"/>
                <a:gd name="f460" fmla="val 5900323"/>
                <a:gd name="f461" fmla="val 682496"/>
                <a:gd name="f462" fmla="val 5918042"/>
                <a:gd name="f463" fmla="val 690306"/>
                <a:gd name="f464" fmla="val 5935949"/>
                <a:gd name="f465" fmla="val 692592"/>
                <a:gd name="f466" fmla="val 5954617"/>
                <a:gd name="f467" fmla="val 694878"/>
                <a:gd name="f468" fmla="val 5974240"/>
                <a:gd name="f469" fmla="val 691068"/>
                <a:gd name="f470" fmla="val 5993291"/>
                <a:gd name="f471" fmla="val 688972"/>
                <a:gd name="f472" fmla="val 6004531"/>
                <a:gd name="f473" fmla="val 687830"/>
                <a:gd name="f474" fmla="val 6017485"/>
                <a:gd name="f475" fmla="val 688020"/>
                <a:gd name="f476" fmla="val 6026440"/>
                <a:gd name="f477" fmla="val 6054825"/>
                <a:gd name="f478" fmla="val 665159"/>
                <a:gd name="f479" fmla="val 6082258"/>
                <a:gd name="f480" fmla="val 646491"/>
                <a:gd name="f481" fmla="val 6108738"/>
                <a:gd name="f482" fmla="val 626296"/>
                <a:gd name="f483" fmla="val 6131409"/>
                <a:gd name="f484" fmla="val 608960"/>
                <a:gd name="f485" fmla="val 6135981"/>
                <a:gd name="f486" fmla="val 606483"/>
                <a:gd name="f487" fmla="val 6155602"/>
                <a:gd name="f488" fmla="val 628202"/>
                <a:gd name="f489" fmla="val 6175797"/>
                <a:gd name="f490" fmla="val 650491"/>
                <a:gd name="f491" fmla="val 6200944"/>
                <a:gd name="f492" fmla="val 662111"/>
                <a:gd name="f493" fmla="val 6228756"/>
                <a:gd name="f494" fmla="val 666873"/>
                <a:gd name="f495" fmla="val 6272764"/>
                <a:gd name="f496" fmla="val 674304"/>
                <a:gd name="f497" fmla="val 6317151"/>
                <a:gd name="f498" fmla="val 680590"/>
                <a:gd name="f499" fmla="val 6361539"/>
                <a:gd name="f500" fmla="val 684210"/>
                <a:gd name="f501" fmla="val 6401736"/>
                <a:gd name="f502" fmla="val 687448"/>
                <a:gd name="f503" fmla="val 6420977"/>
                <a:gd name="f504" fmla="val 669922"/>
                <a:gd name="f505" fmla="val 6428979"/>
                <a:gd name="f506" fmla="val 630106"/>
                <a:gd name="f507" fmla="val 6433551"/>
                <a:gd name="f508" fmla="val 608007"/>
                <a:gd name="f509" fmla="val 6439458"/>
                <a:gd name="f510" fmla="val 584003"/>
                <a:gd name="f511" fmla="val 6463840"/>
                <a:gd name="f512" fmla="val 578098"/>
                <a:gd name="f513" fmla="val 6503658"/>
                <a:gd name="f514" fmla="val 568572"/>
                <a:gd name="f515" fmla="val 6544997"/>
                <a:gd name="f516" fmla="val 564382"/>
                <a:gd name="f517" fmla="val 6564620"/>
                <a:gd name="f518" fmla="val 517708"/>
                <a:gd name="f519" fmla="val 6575478"/>
                <a:gd name="f520" fmla="val 527995"/>
                <a:gd name="f521" fmla="val 6582146"/>
                <a:gd name="f522" fmla="val 534091"/>
                <a:gd name="f523" fmla="val 6588625"/>
                <a:gd name="f524" fmla="val 540187"/>
                <a:gd name="f525" fmla="val 6606531"/>
                <a:gd name="f526" fmla="val 557142"/>
                <a:gd name="f527" fmla="val 6643678"/>
                <a:gd name="f528" fmla="val 6662541"/>
                <a:gd name="f529" fmla="val 549714"/>
                <a:gd name="f530" fmla="val 6690354"/>
                <a:gd name="f531" fmla="val 528377"/>
                <a:gd name="f532" fmla="val 6715883"/>
                <a:gd name="f533" fmla="val 532377"/>
                <a:gd name="f534" fmla="val 6742552"/>
                <a:gd name="f535" fmla="val 548952"/>
                <a:gd name="f536" fmla="val 6764841"/>
                <a:gd name="f537" fmla="val 562668"/>
                <a:gd name="f538" fmla="val 6788417"/>
                <a:gd name="f539" fmla="val 567954"/>
                <a:gd name="f540" fmla="val 6812063"/>
                <a:gd name="f541" fmla="val 568430"/>
                <a:gd name="f542" fmla="val 562267"/>
                <a:gd name="f543" fmla="val 734520"/>
                <a:gd name="f544" fmla="val 6815516"/>
                <a:gd name="f545" fmla="val 744220"/>
                <a:gd name="f546" fmla="val 6793035"/>
                <a:gd name="f547" fmla="val 749744"/>
                <a:gd name="f548" fmla="val 6771319"/>
                <a:gd name="f549" fmla="val 759651"/>
                <a:gd name="f550" fmla="val 6748458"/>
                <a:gd name="f551" fmla="val 763271"/>
                <a:gd name="f552" fmla="val 6694164"/>
                <a:gd name="f553" fmla="val 771843"/>
                <a:gd name="f554" fmla="val 6639488"/>
                <a:gd name="f555" fmla="val 777939"/>
                <a:gd name="f556" fmla="val 6584812"/>
                <a:gd name="f557" fmla="val 784797"/>
                <a:gd name="f558" fmla="val 6528424"/>
                <a:gd name="f559" fmla="val 791846"/>
                <a:gd name="f560" fmla="val 6472225"/>
                <a:gd name="f561" fmla="val 799276"/>
                <a:gd name="f562" fmla="val 6415833"/>
                <a:gd name="f563" fmla="val 805562"/>
                <a:gd name="f564" fmla="val 6384972"/>
                <a:gd name="f565" fmla="val 808802"/>
                <a:gd name="f566" fmla="val 6353919"/>
                <a:gd name="f567" fmla="val 809372"/>
                <a:gd name="f568" fmla="val 6323058"/>
                <a:gd name="f569" fmla="val 812420"/>
                <a:gd name="f570" fmla="val 6296005"/>
                <a:gd name="f571" fmla="val 815088"/>
                <a:gd name="f572" fmla="val 6269144"/>
                <a:gd name="f573" fmla="val 820041"/>
                <a:gd name="f574" fmla="val 6242093"/>
                <a:gd name="f575" fmla="val 823281"/>
                <a:gd name="f576" fmla="val 6218660"/>
                <a:gd name="f577" fmla="val 825947"/>
                <a:gd name="f578" fmla="val 6195037"/>
                <a:gd name="f579" fmla="val 827471"/>
                <a:gd name="f580" fmla="val 6171605"/>
                <a:gd name="f581" fmla="val 830139"/>
                <a:gd name="f582" fmla="val 6134075"/>
                <a:gd name="f583" fmla="val 834519"/>
                <a:gd name="f584" fmla="val 6096736"/>
                <a:gd name="f585" fmla="val 839473"/>
                <a:gd name="f586" fmla="val 6059397"/>
                <a:gd name="f587" fmla="val 844045"/>
                <a:gd name="f588" fmla="val 6043776"/>
                <a:gd name="f589" fmla="val 845759"/>
                <a:gd name="f590" fmla="val 6027392"/>
                <a:gd name="f591" fmla="val 850522"/>
                <a:gd name="f592" fmla="val 6012723"/>
                <a:gd name="f593" fmla="val 847665"/>
                <a:gd name="f594" fmla="val 5975764"/>
                <a:gd name="f595" fmla="val 840425"/>
                <a:gd name="f596" fmla="val 5939377"/>
                <a:gd name="f597" fmla="val 842521"/>
                <a:gd name="f598" fmla="val 5902610"/>
                <a:gd name="f599" fmla="val 847473"/>
                <a:gd name="f600" fmla="val 5890037"/>
                <a:gd name="f601" fmla="val 849190"/>
                <a:gd name="f602" fmla="val 5876511"/>
                <a:gd name="f603" fmla="val 848808"/>
                <a:gd name="f604" fmla="val 5864318"/>
                <a:gd name="f605" fmla="val 845569"/>
                <a:gd name="f606" fmla="val 5839361"/>
                <a:gd name="f607" fmla="val 839091"/>
                <a:gd name="f608" fmla="val 5815169"/>
                <a:gd name="f609" fmla="val 829947"/>
                <a:gd name="f610" fmla="val 5790592"/>
                <a:gd name="f611" fmla="val 821947"/>
                <a:gd name="f612" fmla="val 5787924"/>
                <a:gd name="f613" fmla="val 820995"/>
                <a:gd name="f614" fmla="val 5784686"/>
                <a:gd name="f615" fmla="val 820803"/>
                <a:gd name="f616" fmla="val 5781830"/>
                <a:gd name="f617" fmla="val 820233"/>
                <a:gd name="f618" fmla="val 5765635"/>
                <a:gd name="f619" fmla="val 816992"/>
                <a:gd name="f620" fmla="val 5749634"/>
                <a:gd name="f621" fmla="val 813754"/>
                <a:gd name="f622" fmla="val 5733440"/>
                <a:gd name="f623" fmla="val 810896"/>
                <a:gd name="f624" fmla="val 5724678"/>
                <a:gd name="f625" fmla="val 5715723"/>
                <a:gd name="f626" fmla="val 809182"/>
                <a:gd name="f627" fmla="val 5706959"/>
                <a:gd name="f628" fmla="val 807848"/>
                <a:gd name="f629" fmla="val 5673050"/>
                <a:gd name="f630" fmla="val 802514"/>
                <a:gd name="f631" fmla="val 5635711"/>
                <a:gd name="f632" fmla="val 811468"/>
                <a:gd name="f633" fmla="val 5606372"/>
                <a:gd name="f634" fmla="val 788417"/>
                <a:gd name="f635" fmla="val 5587321"/>
                <a:gd name="f636" fmla="val 773557"/>
                <a:gd name="f637" fmla="val 5568842"/>
                <a:gd name="f638" fmla="val 776987"/>
                <a:gd name="f639" fmla="val 5548460"/>
                <a:gd name="f640" fmla="val 779273"/>
                <a:gd name="f641" fmla="val 5533027"/>
                <a:gd name="f642" fmla="val 780987"/>
                <a:gd name="f643" fmla="val 5517215"/>
                <a:gd name="f644" fmla="val 780415"/>
                <a:gd name="f645" fmla="val 5501594"/>
                <a:gd name="f646" fmla="val 780607"/>
                <a:gd name="f647" fmla="val 5474161"/>
                <a:gd name="f648" fmla="val 781177"/>
                <a:gd name="f649" fmla="val 5446728"/>
                <a:gd name="f650" fmla="val 781369"/>
                <a:gd name="f651" fmla="val 5419295"/>
                <a:gd name="f652" fmla="val 782321"/>
                <a:gd name="f653" fmla="val 5410531"/>
                <a:gd name="f654" fmla="val 782701"/>
                <a:gd name="f655" fmla="val 5401579"/>
                <a:gd name="f656" fmla="val 787465"/>
                <a:gd name="f657" fmla="val 5393005"/>
                <a:gd name="f658" fmla="val 786703"/>
                <a:gd name="f659" fmla="val 5353379"/>
                <a:gd name="f660" fmla="val 783083"/>
                <a:gd name="f661" fmla="val 5313754"/>
                <a:gd name="f662" fmla="val 777367"/>
                <a:gd name="f663" fmla="val 5274129"/>
                <a:gd name="f664" fmla="val 774129"/>
                <a:gd name="f665" fmla="val 5251650"/>
                <a:gd name="f666" fmla="val 772225"/>
                <a:gd name="f667" fmla="val 5228597"/>
                <a:gd name="f668" fmla="val 775843"/>
                <a:gd name="f669" fmla="val 5206308"/>
                <a:gd name="f670" fmla="val 773177"/>
                <a:gd name="f671" fmla="val 5180591"/>
                <a:gd name="f672" fmla="val 770129"/>
                <a:gd name="f673" fmla="val 5155445"/>
                <a:gd name="f674" fmla="val 762319"/>
                <a:gd name="f675" fmla="val 5129916"/>
                <a:gd name="f676" fmla="val 757554"/>
                <a:gd name="f677" fmla="val 5122867"/>
                <a:gd name="f678" fmla="val 756222"/>
                <a:gd name="f679" fmla="val 5115057"/>
                <a:gd name="f680" fmla="val 757936"/>
                <a:gd name="f681" fmla="val 5107627"/>
                <a:gd name="f682" fmla="val 758316"/>
                <a:gd name="f683" fmla="val 5099245"/>
                <a:gd name="f684" fmla="val 758699"/>
                <a:gd name="f685" fmla="val 5091052"/>
                <a:gd name="f686" fmla="val 759461"/>
                <a:gd name="f687" fmla="val 5082670"/>
                <a:gd name="f688" fmla="val 5057141"/>
                <a:gd name="f689" fmla="val 760033"/>
                <a:gd name="f690" fmla="val 5031614"/>
                <a:gd name="f691" fmla="val 5006086"/>
                <a:gd name="f692" fmla="val 760795"/>
                <a:gd name="f693" fmla="val 4990465"/>
                <a:gd name="f694" fmla="val 761557"/>
                <a:gd name="f695" fmla="val 4974082"/>
                <a:gd name="f696" fmla="val 769367"/>
                <a:gd name="f697" fmla="val 4959602"/>
                <a:gd name="f698" fmla="val 766509"/>
                <a:gd name="f699" fmla="val 4930075"/>
                <a:gd name="f700" fmla="val 760985"/>
                <a:gd name="f701" fmla="val 4900546"/>
                <a:gd name="f702" fmla="val 773367"/>
                <a:gd name="f703" fmla="val 4871019"/>
                <a:gd name="f704" fmla="val 763081"/>
                <a:gd name="f705" fmla="val 4861873"/>
                <a:gd name="f706" fmla="val 4849300"/>
                <a:gd name="f707" fmla="val 767653"/>
                <a:gd name="f708" fmla="val 4838250"/>
                <a:gd name="f709" fmla="val 768033"/>
                <a:gd name="f710" fmla="val 4810627"/>
                <a:gd name="f711" fmla="val 768985"/>
                <a:gd name="f712" fmla="val 4783004"/>
                <a:gd name="f713" fmla="val 768795"/>
                <a:gd name="f714" fmla="val 4755381"/>
                <a:gd name="f715" fmla="val 768605"/>
                <a:gd name="f716" fmla="val 4730614"/>
                <a:gd name="f717" fmla="val 768415"/>
                <a:gd name="f718" fmla="val 4704895"/>
                <a:gd name="f719" fmla="val 771081"/>
                <a:gd name="f720" fmla="val 4681083"/>
                <a:gd name="f721" fmla="val 765747"/>
                <a:gd name="f722" fmla="val 4656126"/>
                <a:gd name="f723" fmla="val 4633647"/>
                <a:gd name="f724" fmla="val 4609452"/>
                <a:gd name="f725" fmla="val 767271"/>
                <a:gd name="f726" fmla="val 4592878"/>
                <a:gd name="f727" fmla="val 771653"/>
                <a:gd name="f728" fmla="val 4575351"/>
                <a:gd name="f729" fmla="val 4558207"/>
                <a:gd name="f730" fmla="val 4539728"/>
                <a:gd name="f731" fmla="val 775081"/>
                <a:gd name="f732" fmla="val 4519343"/>
                <a:gd name="f733" fmla="val 4502579"/>
                <a:gd name="f734" fmla="val 4452665"/>
                <a:gd name="f735" fmla="val 796038"/>
                <a:gd name="f736" fmla="val 4401419"/>
                <a:gd name="f737" fmla="val 800038"/>
                <a:gd name="f738" fmla="val 4349222"/>
                <a:gd name="f739" fmla="val 4339695"/>
                <a:gd name="f740" fmla="val 4329979"/>
                <a:gd name="f741" fmla="val 797372"/>
                <a:gd name="f742" fmla="val 4320837"/>
                <a:gd name="f743" fmla="val 794514"/>
                <a:gd name="f744" fmla="val 4267493"/>
                <a:gd name="f745" fmla="val 4213961"/>
                <a:gd name="f746" fmla="val 778891"/>
                <a:gd name="f747" fmla="val 4159667"/>
                <a:gd name="f748" fmla="val 789370"/>
                <a:gd name="f749" fmla="val 4148427"/>
                <a:gd name="f750" fmla="val 791656"/>
                <a:gd name="f751" fmla="val 4135854"/>
                <a:gd name="f752" fmla="val 792038"/>
                <a:gd name="f753" fmla="val 4124614"/>
                <a:gd name="f754" fmla="val 789752"/>
                <a:gd name="f755" fmla="val 4092989"/>
                <a:gd name="f756" fmla="val 4062318"/>
                <a:gd name="f757" fmla="val 772033"/>
                <a:gd name="f758" fmla="val 4030503"/>
                <a:gd name="f759" fmla="val 3977925"/>
                <a:gd name="f760" fmla="val 3932394"/>
                <a:gd name="f761" fmla="val 785749"/>
                <a:gd name="f762" fmla="val 802896"/>
                <a:gd name="f763" fmla="val 3840569"/>
                <a:gd name="f764" fmla="val 819089"/>
                <a:gd name="f765" fmla="val 3802467"/>
                <a:gd name="f766" fmla="val 855666"/>
                <a:gd name="f767" fmla="val 3749506"/>
                <a:gd name="f768" fmla="val 3744173"/>
                <a:gd name="f769" fmla="val 846711"/>
                <a:gd name="f770" fmla="val 3738267"/>
                <a:gd name="f771" fmla="val 851856"/>
                <a:gd name="f772" fmla="val 3732361"/>
                <a:gd name="f773" fmla="val 853190"/>
                <a:gd name="f774" fmla="val 3716168"/>
                <a:gd name="f775" fmla="val 856810"/>
                <a:gd name="f776" fmla="val 3699976"/>
                <a:gd name="f777" fmla="val 861190"/>
                <a:gd name="f778" fmla="val 3683591"/>
                <a:gd name="f779" fmla="val 862906"/>
                <a:gd name="f780" fmla="val 3663589"/>
                <a:gd name="f781" fmla="val 865192"/>
                <a:gd name="f782" fmla="val 3643204"/>
                <a:gd name="f783" fmla="val 864430"/>
                <a:gd name="f784" fmla="val 3623201"/>
                <a:gd name="f785" fmla="val 866334"/>
                <a:gd name="f786" fmla="val 3597482"/>
                <a:gd name="f787" fmla="val 868620"/>
                <a:gd name="f788" fmla="val 3572146"/>
                <a:gd name="f789" fmla="val 3546617"/>
                <a:gd name="f790" fmla="val 3526042"/>
                <a:gd name="f791" fmla="val 3505657"/>
                <a:gd name="f792" fmla="val 867668"/>
                <a:gd name="f793" fmla="val 3485275"/>
                <a:gd name="f794" fmla="val 864238"/>
                <a:gd name="f795" fmla="val 3456508"/>
                <a:gd name="f796" fmla="val 859476"/>
                <a:gd name="f797" fmla="val 3424883"/>
                <a:gd name="f798" fmla="val 860810"/>
                <a:gd name="f799" fmla="val 3399546"/>
                <a:gd name="f800" fmla="val 848618"/>
                <a:gd name="f801" fmla="val 3372495"/>
                <a:gd name="f802" fmla="val 835663"/>
                <a:gd name="f803" fmla="val 3346776"/>
                <a:gd name="f804" fmla="val 829757"/>
                <a:gd name="f805" fmla="val 3318771"/>
                <a:gd name="f806" fmla="val 833757"/>
                <a:gd name="f807" fmla="val 3309437"/>
                <a:gd name="f808" fmla="val 835091"/>
                <a:gd name="f809" fmla="val 3297434"/>
                <a:gd name="f810" fmla="val 843093"/>
                <a:gd name="f811" fmla="val 3293244"/>
                <a:gd name="f812" fmla="val 851284"/>
                <a:gd name="f813" fmla="val 3283908"/>
                <a:gd name="f814" fmla="val 869572"/>
                <a:gd name="f815" fmla="val 3271145"/>
                <a:gd name="f816" fmla="val 872812"/>
                <a:gd name="f817" fmla="val 3253809"/>
                <a:gd name="f818" fmla="val 866524"/>
                <a:gd name="f819" fmla="val 3238758"/>
                <a:gd name="f820" fmla="val 3220280"/>
                <a:gd name="f821" fmla="val 858524"/>
                <a:gd name="f822" fmla="val 3209993"/>
                <a:gd name="f823" fmla="val 848235"/>
                <a:gd name="f824" fmla="val 3180844"/>
                <a:gd name="f825" fmla="val 3143695"/>
                <a:gd name="f826" fmla="val 818136"/>
                <a:gd name="f827" fmla="val 3107500"/>
                <a:gd name="f828" fmla="val 810326"/>
                <a:gd name="f829" fmla="val 3085403"/>
                <a:gd name="f830" fmla="val 3064827"/>
                <a:gd name="f831" fmla="val 805372"/>
                <a:gd name="f832" fmla="val 3042728"/>
                <a:gd name="f833" fmla="val 808610"/>
                <a:gd name="f834" fmla="val 2994722"/>
                <a:gd name="f835" fmla="val 815850"/>
                <a:gd name="f836" fmla="val 2948047"/>
                <a:gd name="f837" fmla="val 2901943"/>
                <a:gd name="f838" fmla="val 792418"/>
                <a:gd name="f839" fmla="val 2871462"/>
                <a:gd name="f840" fmla="val 783655"/>
                <a:gd name="f841" fmla="val 2840219"/>
                <a:gd name="f842" fmla="val 778321"/>
                <a:gd name="f843" fmla="val 2809930"/>
                <a:gd name="f844" fmla="val 2787259"/>
                <a:gd name="f845" fmla="val 762509"/>
                <a:gd name="f846" fmla="val 2764590"/>
                <a:gd name="f847" fmla="val 754316"/>
                <a:gd name="f848" fmla="val 2743826"/>
                <a:gd name="f849" fmla="val 743268"/>
                <a:gd name="f850" fmla="val 2713723"/>
                <a:gd name="f851" fmla="val 727073"/>
                <a:gd name="f852" fmla="val 2687436"/>
                <a:gd name="f853" fmla="val 702689"/>
                <a:gd name="f854" fmla="val 2649143"/>
                <a:gd name="f855" fmla="val 709167"/>
                <a:gd name="f856" fmla="val 2615421"/>
                <a:gd name="f857" fmla="val 714881"/>
                <a:gd name="f858" fmla="val 2584942"/>
                <a:gd name="f859" fmla="val 702881"/>
                <a:gd name="f860" fmla="val 2554079"/>
                <a:gd name="f861" fmla="val 691450"/>
                <a:gd name="f862" fmla="val 2531409"/>
                <a:gd name="f863" fmla="val 683068"/>
                <a:gd name="f864" fmla="val 2508742"/>
                <a:gd name="f865" fmla="val 674494"/>
                <a:gd name="f866" fmla="val 2485307"/>
                <a:gd name="f867" fmla="val 669160"/>
                <a:gd name="f868" fmla="val 2457492"/>
                <a:gd name="f869" fmla="val 662873"/>
                <a:gd name="f870" fmla="val 2426059"/>
                <a:gd name="f871" fmla="val 665541"/>
                <a:gd name="f872" fmla="val 2401292"/>
                <a:gd name="f873" fmla="val 653919"/>
                <a:gd name="f874" fmla="val 2375383"/>
                <a:gd name="f875" fmla="val 641727"/>
                <a:gd name="f876" fmla="val 2353859"/>
                <a:gd name="f877" fmla="val 649919"/>
                <a:gd name="f878" fmla="val 2330806"/>
                <a:gd name="f879" fmla="val 653349"/>
                <a:gd name="f880" fmla="val 2294039"/>
                <a:gd name="f881" fmla="val 658683"/>
                <a:gd name="f882" fmla="val 2257459"/>
                <a:gd name="f883" fmla="val 668590"/>
                <a:gd name="f884" fmla="val 2220312"/>
                <a:gd name="f885" fmla="val 656015"/>
                <a:gd name="f886" fmla="val 2175163"/>
                <a:gd name="f887" fmla="val 640775"/>
                <a:gd name="f888" fmla="val 2130393"/>
                <a:gd name="f889" fmla="val 624392"/>
                <a:gd name="f890" fmla="val 2085054"/>
                <a:gd name="f891" fmla="val 609914"/>
                <a:gd name="f892" fmla="val 2067525"/>
                <a:gd name="f893" fmla="val 604387"/>
                <a:gd name="f894" fmla="val 2048668"/>
                <a:gd name="f895" fmla="val 602101"/>
                <a:gd name="f896" fmla="val 2030378"/>
                <a:gd name="f897" fmla="val 599625"/>
                <a:gd name="f898" fmla="val 2013043"/>
                <a:gd name="f899" fmla="val 597529"/>
                <a:gd name="f900" fmla="val 1992279"/>
                <a:gd name="f901" fmla="val 602863"/>
                <a:gd name="f902" fmla="val 1978940"/>
                <a:gd name="f903" fmla="val 594863"/>
                <a:gd name="f904" fmla="val 1944649"/>
                <a:gd name="f905" fmla="val 574288"/>
                <a:gd name="f906" fmla="val 1909408"/>
                <a:gd name="f907" fmla="val 564192"/>
                <a:gd name="f908" fmla="val 1869780"/>
                <a:gd name="f909" fmla="val 1854920"/>
                <a:gd name="f910" fmla="val 1840441"/>
                <a:gd name="f911" fmla="val 555618"/>
                <a:gd name="f912" fmla="val 1825393"/>
                <a:gd name="f913" fmla="val 554094"/>
                <a:gd name="f914" fmla="val 1804816"/>
                <a:gd name="f915" fmla="val 552190"/>
                <a:gd name="f916" fmla="val 1781194"/>
                <a:gd name="f917" fmla="val 547045"/>
                <a:gd name="f918" fmla="val 1763287"/>
                <a:gd name="f919" fmla="val 554286"/>
                <a:gd name="f920" fmla="val 1721185"/>
                <a:gd name="f921" fmla="val 571430"/>
                <a:gd name="f922" fmla="val 1687086"/>
                <a:gd name="f923" fmla="val 1650317"/>
                <a:gd name="f924" fmla="val 1614120"/>
                <a:gd name="f925" fmla="val 523423"/>
                <a:gd name="f926" fmla="val 1576019"/>
                <a:gd name="f927" fmla="val 510088"/>
                <a:gd name="f928" fmla="val 1537537"/>
                <a:gd name="f929" fmla="val 499038"/>
                <a:gd name="f930" fmla="val 1523059"/>
                <a:gd name="f931" fmla="val 495038"/>
                <a:gd name="f932" fmla="val 1505724"/>
                <a:gd name="f933" fmla="val 501706"/>
                <a:gd name="f934" fmla="val 1489720"/>
                <a:gd name="f935" fmla="val 503038"/>
                <a:gd name="f936" fmla="val 1484004"/>
                <a:gd name="f937" fmla="val 503420"/>
                <a:gd name="f938" fmla="val 1477717"/>
                <a:gd name="f939" fmla="val 503992"/>
                <a:gd name="f940" fmla="val 1472575"/>
                <a:gd name="f941" fmla="val 502086"/>
                <a:gd name="f942" fmla="val 1422854"/>
                <a:gd name="f943" fmla="val 483797"/>
                <a:gd name="f944" fmla="val 1372368"/>
                <a:gd name="f945" fmla="val 469891"/>
                <a:gd name="f946" fmla="val 1318456"/>
                <a:gd name="f947" fmla="val 479415"/>
                <a:gd name="f948" fmla="val 1313504"/>
                <a:gd name="f949" fmla="val 480369"/>
                <a:gd name="f950" fmla="val 1307978"/>
                <a:gd name="f951" fmla="val 478273"/>
                <a:gd name="f952" fmla="val 1303024"/>
                <a:gd name="f953" fmla="val 476939"/>
                <a:gd name="f954" fmla="val 1278829"/>
                <a:gd name="f955" fmla="val 470081"/>
                <a:gd name="f956" fmla="val 1255206"/>
                <a:gd name="f957" fmla="val 459223"/>
                <a:gd name="f958" fmla="val 1230633"/>
                <a:gd name="f959" fmla="val 456746"/>
                <a:gd name="f960" fmla="val 1170051"/>
                <a:gd name="f961" fmla="val 1109091"/>
                <a:gd name="f962" fmla="val 448172"/>
                <a:gd name="f963" fmla="val 1048125"/>
                <a:gd name="f964" fmla="val 444172"/>
                <a:gd name="f965" fmla="val 1044315"/>
                <a:gd name="f966" fmla="val 443982"/>
                <a:gd name="f967" fmla="val 1040315"/>
                <a:gd name="f968" fmla="val 1036887"/>
                <a:gd name="f969" fmla="val 442648"/>
                <a:gd name="f970" fmla="val 1014406"/>
                <a:gd name="f971" fmla="val 434456"/>
                <a:gd name="f972" fmla="val 437124"/>
                <a:gd name="f973" fmla="val 975733"/>
                <a:gd name="f974" fmla="val 452744"/>
                <a:gd name="f975" fmla="val 967350"/>
                <a:gd name="f976" fmla="val 459603"/>
                <a:gd name="f977" fmla="val 955920"/>
                <a:gd name="f978" fmla="val 463223"/>
                <a:gd name="f979" fmla="val 945444"/>
                <a:gd name="f980" fmla="val 467033"/>
                <a:gd name="f981" fmla="val 930011"/>
                <a:gd name="f982" fmla="val 472749"/>
                <a:gd name="f983" fmla="val 914200"/>
                <a:gd name="f984" fmla="val 898198"/>
                <a:gd name="f985" fmla="val 481893"/>
                <a:gd name="f986" fmla="val 882384"/>
                <a:gd name="f987" fmla="val 485321"/>
                <a:gd name="f988" fmla="val 865430"/>
                <a:gd name="f989" fmla="val 490084"/>
                <a:gd name="f990" fmla="val 850189"/>
                <a:gd name="f991" fmla="val 487417"/>
                <a:gd name="f992" fmla="val 822756"/>
                <a:gd name="f993" fmla="val 482655"/>
                <a:gd name="f994" fmla="val 796655"/>
                <a:gd name="f995" fmla="val 471987"/>
                <a:gd name="f996" fmla="val 769605"/>
                <a:gd name="f997" fmla="val 464937"/>
                <a:gd name="f998" fmla="val 760270"/>
                <a:gd name="f999" fmla="val 462461"/>
                <a:gd name="f1000" fmla="val 749982"/>
                <a:gd name="f1001" fmla="val 740268"/>
                <a:gd name="f1002" fmla="val 462651"/>
                <a:gd name="f1003" fmla="val 717977"/>
                <a:gd name="f1004" fmla="val 462081"/>
                <a:gd name="f1005" fmla="val 695116"/>
                <a:gd name="f1006" fmla="val 674923"/>
                <a:gd name="f1007" fmla="val 451792"/>
                <a:gd name="f1008" fmla="val 656255"/>
                <a:gd name="f1009" fmla="val 436934"/>
                <a:gd name="f1010" fmla="val 637392"/>
                <a:gd name="f1011" fmla="val 441314"/>
                <a:gd name="f1012" fmla="val 617772"/>
                <a:gd name="f1013" fmla="val 452554"/>
                <a:gd name="f1014" fmla="val 603673"/>
                <a:gd name="f1015" fmla="val 460557"/>
                <a:gd name="f1016" fmla="val 587672"/>
                <a:gd name="f1017" fmla="val 466843"/>
                <a:gd name="f1018" fmla="val 571860"/>
                <a:gd name="f1019" fmla="val 550141"/>
                <a:gd name="f1020" fmla="val 474081"/>
                <a:gd name="f1021" fmla="val 528615"/>
                <a:gd name="f1022" fmla="val 475797"/>
                <a:gd name="f1023" fmla="val 505182"/>
                <a:gd name="f1024" fmla="val 473319"/>
                <a:gd name="f1025" fmla="val 488607"/>
                <a:gd name="f1026" fmla="val 471605"/>
                <a:gd name="f1027" fmla="val 475081"/>
                <a:gd name="f1028" fmla="val 470843"/>
                <a:gd name="f1029" fmla="val 462126"/>
                <a:gd name="f1030" fmla="val 460747"/>
                <a:gd name="f1031" fmla="val 460032"/>
                <a:gd name="f1032" fmla="val 456222"/>
                <a:gd name="f1033" fmla="val 458841"/>
                <a:gd name="f1034" fmla="val 453364"/>
                <a:gd name="f1035" fmla="val 459033"/>
                <a:gd name="f1036" fmla="val 415835"/>
                <a:gd name="f1037" fmla="val 378686"/>
                <a:gd name="f1038" fmla="val 340774"/>
                <a:gd name="f1039" fmla="val 458268"/>
                <a:gd name="f1040" fmla="val 292579"/>
                <a:gd name="f1041" fmla="val 455222"/>
                <a:gd name="f1042" fmla="val 241901"/>
                <a:gd name="f1043" fmla="val 464175"/>
                <a:gd name="f1044" fmla="val 200182"/>
                <a:gd name="f1045" fmla="val 194085"/>
                <a:gd name="f1046" fmla="val 184941"/>
                <a:gd name="f1047" fmla="val 176939"/>
                <a:gd name="f1048" fmla="val 504182"/>
                <a:gd name="f1049" fmla="val 139219"/>
                <a:gd name="f1050" fmla="val 509134"/>
                <a:gd name="f1051" fmla="val 101308"/>
                <a:gd name="f1052" fmla="val 512564"/>
                <a:gd name="f1053" fmla="val 63587"/>
                <a:gd name="f1054" fmla="val 518088"/>
                <a:gd name="f1055" fmla="val 43012"/>
                <a:gd name="f1056" fmla="val 521137"/>
                <a:gd name="f1057" fmla="val 523805"/>
                <a:gd name="f1058" fmla="val 2817"/>
                <a:gd name="f1059" fmla="val 532187"/>
                <a:gd name="f1060" fmla="+- 0 0 -90"/>
                <a:gd name="f1061" fmla="*/ f3 1 6858001"/>
                <a:gd name="f1062" fmla="*/ f4 1 874716"/>
                <a:gd name="f1063" fmla="val f5"/>
                <a:gd name="f1064" fmla="val f6"/>
                <a:gd name="f1065" fmla="val f7"/>
                <a:gd name="f1066" fmla="*/ f1060 f0 1"/>
                <a:gd name="f1067" fmla="+- f1065 0 f1063"/>
                <a:gd name="f1068" fmla="+- f1064 0 f1063"/>
                <a:gd name="f1069" fmla="*/ f1066 1 f2"/>
                <a:gd name="f1070" fmla="*/ f1068 1 6858001"/>
                <a:gd name="f1071" fmla="*/ f1067 1 874716"/>
                <a:gd name="f1072" fmla="*/ 0 f1068 1"/>
                <a:gd name="f1073" fmla="*/ 533314 f1067 1"/>
                <a:gd name="f1074" fmla="*/ 69206 f1067 1"/>
                <a:gd name="f1075" fmla="*/ 21486 f1068 1"/>
                <a:gd name="f1076" fmla="*/ 71924 f1067 1"/>
                <a:gd name="f1077" fmla="*/ 228948 f1068 1"/>
                <a:gd name="f1078" fmla="*/ 88116 f1067 1"/>
                <a:gd name="f1079" fmla="*/ 313533 f1068 1"/>
                <a:gd name="f1080" fmla="*/ 62779 f1067 1"/>
                <a:gd name="f1081" fmla="*/ 338870 f1068 1"/>
                <a:gd name="f1082" fmla="*/ 62207 f1067 1"/>
                <a:gd name="f1083" fmla="*/ 395640 f1068 1"/>
                <a:gd name="f1084" fmla="*/ 72114 f1067 1"/>
                <a:gd name="f1085" fmla="*/ 512802 f1068 1"/>
                <a:gd name="f1086" fmla="*/ 65446 f1067 1"/>
                <a:gd name="f1087" fmla="*/ 556047 f1068 1"/>
                <a:gd name="f1088" fmla="*/ 55349 f1067 1"/>
                <a:gd name="f1089" fmla="*/ 580050 f1068 1"/>
                <a:gd name="f1090" fmla="*/ 48871 f1067 1"/>
                <a:gd name="f1091" fmla="*/ 703308 f1068 1"/>
                <a:gd name="f1092" fmla="*/ 30964 f1067 1"/>
                <a:gd name="f1093" fmla="*/ 758174 f1068 1"/>
                <a:gd name="f1094" fmla="*/ 11724 f1067 1"/>
                <a:gd name="f1095" fmla="*/ 773035 f1068 1"/>
                <a:gd name="f1096" fmla="*/ 8866 f1067 1"/>
                <a:gd name="f1097" fmla="*/ 854379 f1068 1"/>
                <a:gd name="f1098" fmla="*/ 16866 f1067 1"/>
                <a:gd name="f1099" fmla="*/ 915343 f1068 1"/>
                <a:gd name="f1100" fmla="*/ 47919 f1067 1"/>
                <a:gd name="f1101" fmla="*/ 927155 f1068 1"/>
                <a:gd name="f1102" fmla="*/ 58397 f1067 1"/>
                <a:gd name="f1103" fmla="*/ 1097087 f1068 1"/>
                <a:gd name="f1104" fmla="*/ 54777 f1067 1"/>
                <a:gd name="f1105" fmla="*/ 1123185 f1068 1"/>
                <a:gd name="f1106" fmla="*/ 50395 f1067 1"/>
                <a:gd name="f1107" fmla="*/ 1249302 f1068 1"/>
                <a:gd name="f1108" fmla="*/ 68684 f1067 1"/>
                <a:gd name="f1109" fmla="*/ 1286069 f1068 1"/>
                <a:gd name="f1110" fmla="*/ 72304 f1067 1"/>
                <a:gd name="f1111" fmla="*/ 1417899 f1068 1"/>
                <a:gd name="f1112" fmla="*/ 88688 f1067 1"/>
                <a:gd name="f1113" fmla="*/ 1436568 f1068 1"/>
                <a:gd name="f1114" fmla="*/ 73448 f1067 1"/>
                <a:gd name="f1115" fmla="*/ 1490292 f1068 1"/>
                <a:gd name="f1116" fmla="*/ 35154 f1067 1"/>
                <a:gd name="f1117" fmla="*/ 1596213 f1068 1"/>
                <a:gd name="f1118" fmla="*/ 1245 f1067 1"/>
                <a:gd name="f1119" fmla="*/ 1624980 f1068 1"/>
                <a:gd name="f1120" fmla="*/ 3150 f1067 1"/>
                <a:gd name="f1121" fmla="*/ 1697753 f1068 1"/>
                <a:gd name="f1122" fmla="*/ 59731 f1067 1"/>
                <a:gd name="f1123" fmla="*/ 1733188 f1068 1"/>
                <a:gd name="f1124" fmla="*/ 82400 f1067 1"/>
                <a:gd name="f1125" fmla="*/ 1833775 f1068 1"/>
                <a:gd name="f1126" fmla="*/ 124121 f1067 1"/>
                <a:gd name="f1127" fmla="*/ 1842158 f1068 1"/>
                <a:gd name="f1128" fmla="*/ 131742 f1067 1"/>
                <a:gd name="f1129" fmla="*/ 1916454 f1068 1"/>
                <a:gd name="f1130" fmla="*/ 222233 f1067 1"/>
                <a:gd name="f1131" fmla="*/ 1933219 f1068 1"/>
                <a:gd name="f1132" fmla="*/ 237663 f1067 1"/>
                <a:gd name="f1133" fmla="*/ 1953413 f1068 1"/>
                <a:gd name="f1134" fmla="*/ 261668 f1067 1"/>
                <a:gd name="f1135" fmla="*/ 2016469 f1068 1"/>
                <a:gd name="f1136" fmla="*/ 308151 f1067 1"/>
                <a:gd name="f1137" fmla="*/ 2094578 f1068 1"/>
                <a:gd name="f1138" fmla="*/ 323010 f1067 1"/>
                <a:gd name="f1139" fmla="*/ 2188879 f1068 1"/>
                <a:gd name="f1140" fmla="*/ 345681 f1067 1"/>
                <a:gd name="f1141" fmla="*/ 2228314 f1068 1"/>
                <a:gd name="f1142" fmla="*/ 360921 f1067 1"/>
                <a:gd name="f1143" fmla="*/ 2334044 f1068 1"/>
                <a:gd name="f1144" fmla="*/ 389878 f1067 1"/>
                <a:gd name="f1145" fmla="*/ 2409485 f1068 1"/>
                <a:gd name="f1146" fmla="*/ 414263 f1067 1"/>
                <a:gd name="f1147" fmla="*/ 2518264 f1068 1"/>
                <a:gd name="f1148" fmla="*/ 428552 f1067 1"/>
                <a:gd name="f1149" fmla="*/ 2571034 f1068 1"/>
                <a:gd name="f1150" fmla="*/ 429122 f1067 1"/>
                <a:gd name="f1151" fmla="*/ 2668001 f1068 1"/>
                <a:gd name="f1152" fmla="*/ 502276 f1067 1"/>
                <a:gd name="f1153" fmla="*/ 2745348 f1068 1"/>
                <a:gd name="f1154" fmla="*/ 550666 f1067 1"/>
                <a:gd name="f1155" fmla="*/ 2826694 f1068 1"/>
                <a:gd name="f1156" fmla="*/ 527233 f1067 1"/>
                <a:gd name="f1157" fmla="*/ 2848793 f1068 1"/>
                <a:gd name="f1158" fmla="*/ 505134 f1067 1"/>
                <a:gd name="f1159" fmla="*/ 2982148 f1068 1"/>
                <a:gd name="f1160" fmla="*/ 484179 f1067 1"/>
                <a:gd name="f1161" fmla="*/ 3172654 f1068 1"/>
                <a:gd name="f1162" fmla="*/ 483417 f1067 1"/>
                <a:gd name="f1163" fmla="*/ 3489467 f1068 1"/>
                <a:gd name="f1164" fmla="*/ 435790 f1067 1"/>
                <a:gd name="f1165" fmla="*/ 3544713 f1068 1"/>
                <a:gd name="f1166" fmla="*/ 413691 f1067 1"/>
                <a:gd name="f1167" fmla="*/ 3606817 f1068 1"/>
                <a:gd name="f1168" fmla="*/ 408167 f1067 1"/>
                <a:gd name="f1169" fmla="*/ 3630632 f1068 1"/>
                <a:gd name="f1170" fmla="*/ 421693 f1067 1"/>
                <a:gd name="f1171" fmla="*/ 3734837 f1068 1"/>
                <a:gd name="f1172" fmla="*/ 441886 f1067 1"/>
                <a:gd name="f1173" fmla="*/ 3754652 f1068 1"/>
                <a:gd name="f1174" fmla="*/ 442268 f1067 1"/>
                <a:gd name="f1175" fmla="*/ 3822472 f1068 1"/>
                <a:gd name="f1176" fmla="*/ 433694 f1067 1"/>
                <a:gd name="f1177" fmla="*/ 3885338 f1068 1"/>
                <a:gd name="f1178" fmla="*/ 428742 f1067 1"/>
                <a:gd name="f1179" fmla="*/ 4043839 f1068 1"/>
                <a:gd name="f1180" fmla="*/ 444934 f1067 1"/>
                <a:gd name="f1181" fmla="*/ 4165383 f1068 1"/>
                <a:gd name="f1182" fmla="*/ 441124 f1067 1"/>
                <a:gd name="f1183" fmla="*/ 4221391 f1068 1"/>
                <a:gd name="f1184" fmla="*/ 4253014 f1068 1"/>
                <a:gd name="f1185" fmla="*/ 450650 f1067 1"/>
                <a:gd name="f1186" fmla="*/ 4324645 f1068 1"/>
                <a:gd name="f1187" fmla="*/ 490466 f1067 1"/>
                <a:gd name="f1188" fmla="*/ 4363890 f1068 1"/>
                <a:gd name="f1189" fmla="*/ 499420 f1067 1"/>
                <a:gd name="f1190" fmla="*/ 4482004 f1068 1"/>
                <a:gd name="f1191" fmla="*/ 498658 f1067 1"/>
                <a:gd name="f1192" fmla="*/ 4659174 f1068 1"/>
                <a:gd name="f1193" fmla="*/ 438648 f1067 1"/>
                <a:gd name="f1194" fmla="*/ 4677655 f1068 1"/>
                <a:gd name="f1195" fmla="*/ 430646 f1067 1"/>
                <a:gd name="f1196" fmla="*/ 4767764 f1068 1"/>
                <a:gd name="f1197" fmla="*/ 420739 f1067 1"/>
                <a:gd name="f1198" fmla="*/ 4828916 f1068 1"/>
                <a:gd name="f1199" fmla="*/ 434266 f1067 1"/>
                <a:gd name="f1200" fmla="*/ 4912168 f1068 1"/>
                <a:gd name="f1201" fmla="*/ 462271 f1067 1"/>
                <a:gd name="f1202" fmla="*/ 4987037 f1068 1"/>
                <a:gd name="f1203" fmla="*/ 485703 f1067 1"/>
                <a:gd name="f1204" fmla="*/ 5041521 f1068 1"/>
                <a:gd name="f1205" fmla="*/ 512182 f1067 1"/>
                <a:gd name="f1206" fmla="*/ 5166113 f1068 1"/>
                <a:gd name="f1207" fmla="*/ 531615 f1067 1"/>
                <a:gd name="f1208" fmla="*/ 5179067 f1068 1"/>
                <a:gd name="f1209" fmla="*/ 534853 f1067 1"/>
                <a:gd name="f1210" fmla="*/ 5272796 f1068 1"/>
                <a:gd name="f1211" fmla="*/ 511230 f1067 1"/>
                <a:gd name="f1212" fmla="*/ 5385384 f1068 1"/>
                <a:gd name="f1213" fmla="*/ 487227 f1067 1"/>
                <a:gd name="f1214" fmla="*/ 5425582 f1068 1"/>
                <a:gd name="f1215" fmla="*/ 495418 f1067 1"/>
                <a:gd name="f1216" fmla="*/ 5480637 f1068 1"/>
                <a:gd name="f1217" fmla="*/ 507040 f1067 1"/>
                <a:gd name="f1218" fmla="*/ 5531693 f1068 1"/>
                <a:gd name="f1219" fmla="*/ 500944 f1067 1"/>
                <a:gd name="f1220" fmla="*/ 5562746 f1068 1"/>
                <a:gd name="f1221" fmla="*/ 500372 f1067 1"/>
                <a:gd name="f1222" fmla="*/ 5704483 f1068 1"/>
                <a:gd name="f1223" fmla="*/ 571620 f1067 1"/>
                <a:gd name="f1224" fmla="*/ 5740488 f1068 1"/>
                <a:gd name="f1225" fmla="*/ 577526 f1067 1"/>
                <a:gd name="f1226" fmla="*/ 5760873 f1068 1"/>
                <a:gd name="f1227" fmla="*/ 586291 f1067 1"/>
                <a:gd name="f1228" fmla="*/ 5883751 f1068 1"/>
                <a:gd name="f1229" fmla="*/ 674686 f1067 1"/>
                <a:gd name="f1230" fmla="*/ 5935949 f1068 1"/>
                <a:gd name="f1231" fmla="*/ 692592 f1067 1"/>
                <a:gd name="f1232" fmla="*/ 5993291 f1068 1"/>
                <a:gd name="f1233" fmla="*/ 688972 f1067 1"/>
                <a:gd name="f1234" fmla="*/ 6026440 f1068 1"/>
                <a:gd name="f1235" fmla="*/ 682496 f1067 1"/>
                <a:gd name="f1236" fmla="*/ 6108738 f1068 1"/>
                <a:gd name="f1237" fmla="*/ 626296 f1067 1"/>
                <a:gd name="f1238" fmla="*/ 6155602 f1068 1"/>
                <a:gd name="f1239" fmla="*/ 628202 f1067 1"/>
                <a:gd name="f1240" fmla="*/ 6228756 f1068 1"/>
                <a:gd name="f1241" fmla="*/ 666873 f1067 1"/>
                <a:gd name="f1242" fmla="*/ 6361539 f1068 1"/>
                <a:gd name="f1243" fmla="*/ 684210 f1067 1"/>
                <a:gd name="f1244" fmla="*/ 6428979 f1068 1"/>
                <a:gd name="f1245" fmla="*/ 630106 f1067 1"/>
                <a:gd name="f1246" fmla="*/ 6463840 f1068 1"/>
                <a:gd name="f1247" fmla="*/ 578098 f1067 1"/>
                <a:gd name="f1248" fmla="*/ 6564620 f1068 1"/>
                <a:gd name="f1249" fmla="*/ 517708 f1067 1"/>
                <a:gd name="f1250" fmla="*/ 6588625 f1068 1"/>
                <a:gd name="f1251" fmla="*/ 540187 f1067 1"/>
                <a:gd name="f1252" fmla="*/ 6662541 f1068 1"/>
                <a:gd name="f1253" fmla="*/ 549714 f1067 1"/>
                <a:gd name="f1254" fmla="*/ 6742552 f1068 1"/>
                <a:gd name="f1255" fmla="*/ 548952 f1067 1"/>
                <a:gd name="f1256" fmla="*/ 6812063 f1068 1"/>
                <a:gd name="f1257" fmla="*/ 568430 f1067 1"/>
                <a:gd name="f1258" fmla="*/ 6858001 f1068 1"/>
                <a:gd name="f1259" fmla="*/ 562267 f1067 1"/>
                <a:gd name="f1260" fmla="*/ 734520 f1067 1"/>
                <a:gd name="f1261" fmla="*/ 6815516 f1068 1"/>
                <a:gd name="f1262" fmla="*/ 744220 f1067 1"/>
                <a:gd name="f1263" fmla="*/ 6748458 f1068 1"/>
                <a:gd name="f1264" fmla="*/ 763271 f1067 1"/>
                <a:gd name="f1265" fmla="*/ 6584812 f1068 1"/>
                <a:gd name="f1266" fmla="*/ 784797 f1067 1"/>
                <a:gd name="f1267" fmla="*/ 6415833 f1068 1"/>
                <a:gd name="f1268" fmla="*/ 805562 f1067 1"/>
                <a:gd name="f1269" fmla="*/ 6323058 f1068 1"/>
                <a:gd name="f1270" fmla="*/ 812420 f1067 1"/>
                <a:gd name="f1271" fmla="*/ 6242093 f1068 1"/>
                <a:gd name="f1272" fmla="*/ 823281 f1067 1"/>
                <a:gd name="f1273" fmla="*/ 6171605 f1068 1"/>
                <a:gd name="f1274" fmla="*/ 830139 f1067 1"/>
                <a:gd name="f1275" fmla="*/ 6059397 f1068 1"/>
                <a:gd name="f1276" fmla="*/ 844045 f1067 1"/>
                <a:gd name="f1277" fmla="*/ 6012723 f1068 1"/>
                <a:gd name="f1278" fmla="*/ 847665 f1067 1"/>
                <a:gd name="f1279" fmla="*/ 5902610 f1068 1"/>
                <a:gd name="f1280" fmla="*/ 847473 f1067 1"/>
                <a:gd name="f1281" fmla="*/ 5864318 f1068 1"/>
                <a:gd name="f1282" fmla="*/ 845569 f1067 1"/>
                <a:gd name="f1283" fmla="*/ 5790592 f1068 1"/>
                <a:gd name="f1284" fmla="*/ 821947 f1067 1"/>
                <a:gd name="f1285" fmla="*/ 5781830 f1068 1"/>
                <a:gd name="f1286" fmla="*/ 820233 f1067 1"/>
                <a:gd name="f1287" fmla="*/ 5733440 f1068 1"/>
                <a:gd name="f1288" fmla="*/ 810896 f1067 1"/>
                <a:gd name="f1289" fmla="*/ 5706959 f1068 1"/>
                <a:gd name="f1290" fmla="*/ 807848 f1067 1"/>
                <a:gd name="f1291" fmla="*/ 5606372 f1068 1"/>
                <a:gd name="f1292" fmla="*/ 788417 f1067 1"/>
                <a:gd name="f1293" fmla="*/ 5548460 f1068 1"/>
                <a:gd name="f1294" fmla="*/ 779273 f1067 1"/>
                <a:gd name="f1295" fmla="*/ 5501594 f1068 1"/>
                <a:gd name="f1296" fmla="*/ 780607 f1067 1"/>
                <a:gd name="f1297" fmla="*/ 5419295 f1068 1"/>
                <a:gd name="f1298" fmla="*/ 782321 f1067 1"/>
                <a:gd name="f1299" fmla="*/ 5393005 f1068 1"/>
                <a:gd name="f1300" fmla="*/ 786703 f1067 1"/>
                <a:gd name="f1301" fmla="*/ 5274129 f1068 1"/>
                <a:gd name="f1302" fmla="*/ 774129 f1067 1"/>
                <a:gd name="f1303" fmla="*/ 5206308 f1068 1"/>
                <a:gd name="f1304" fmla="*/ 773177 f1067 1"/>
                <a:gd name="f1305" fmla="*/ 5129916 f1068 1"/>
                <a:gd name="f1306" fmla="*/ 757554 f1067 1"/>
                <a:gd name="f1307" fmla="*/ 5107627 f1068 1"/>
                <a:gd name="f1308" fmla="*/ 758316 f1067 1"/>
                <a:gd name="f1309" fmla="*/ 5082670 f1068 1"/>
                <a:gd name="f1310" fmla="*/ 759651 f1067 1"/>
                <a:gd name="f1311" fmla="*/ 5006086 f1068 1"/>
                <a:gd name="f1312" fmla="*/ 760795 f1067 1"/>
                <a:gd name="f1313" fmla="*/ 4959602 f1068 1"/>
                <a:gd name="f1314" fmla="*/ 766509 f1067 1"/>
                <a:gd name="f1315" fmla="*/ 4871019 f1068 1"/>
                <a:gd name="f1316" fmla="*/ 763081 f1067 1"/>
                <a:gd name="f1317" fmla="*/ 4838250 f1068 1"/>
                <a:gd name="f1318" fmla="*/ 768033 f1067 1"/>
                <a:gd name="f1319" fmla="*/ 4755381 f1068 1"/>
                <a:gd name="f1320" fmla="*/ 768605 f1067 1"/>
                <a:gd name="f1321" fmla="*/ 4681083 f1068 1"/>
                <a:gd name="f1322" fmla="*/ 765747 f1067 1"/>
                <a:gd name="f1323" fmla="*/ 4609452 f1068 1"/>
                <a:gd name="f1324" fmla="*/ 767271 f1067 1"/>
                <a:gd name="f1325" fmla="*/ 4558207 f1068 1"/>
                <a:gd name="f1326" fmla="*/ 773557 f1067 1"/>
                <a:gd name="f1327" fmla="*/ 4502579 f1068 1"/>
                <a:gd name="f1328" fmla="*/ 777367 f1067 1"/>
                <a:gd name="f1329" fmla="*/ 4349222 f1068 1"/>
                <a:gd name="f1330" fmla="*/ 800038 f1067 1"/>
                <a:gd name="f1331" fmla="*/ 4320837 f1068 1"/>
                <a:gd name="f1332" fmla="*/ 794514 f1067 1"/>
                <a:gd name="f1333" fmla="*/ 4159667 f1068 1"/>
                <a:gd name="f1334" fmla="*/ 789370 f1067 1"/>
                <a:gd name="f1335" fmla="*/ 4124614 f1068 1"/>
                <a:gd name="f1336" fmla="*/ 789752 f1067 1"/>
                <a:gd name="f1337" fmla="*/ 4030503 f1068 1"/>
                <a:gd name="f1338" fmla="*/ 802896 f1067 1"/>
                <a:gd name="f1339" fmla="*/ 3749506 f1068 1"/>
                <a:gd name="f1340" fmla="*/ 3732361 f1068 1"/>
                <a:gd name="f1341" fmla="*/ 853190 f1067 1"/>
                <a:gd name="f1342" fmla="*/ 3683591 f1068 1"/>
                <a:gd name="f1343" fmla="*/ 862906 f1067 1"/>
                <a:gd name="f1344" fmla="*/ 3623201 f1068 1"/>
                <a:gd name="f1345" fmla="*/ 866334 f1067 1"/>
                <a:gd name="f1346" fmla="*/ 3546617 f1068 1"/>
                <a:gd name="f1347" fmla="*/ 874716 f1067 1"/>
                <a:gd name="f1348" fmla="*/ 3485275 f1068 1"/>
                <a:gd name="f1349" fmla="*/ 864238 f1067 1"/>
                <a:gd name="f1350" fmla="*/ 3399546 f1068 1"/>
                <a:gd name="f1351" fmla="*/ 848618 f1067 1"/>
                <a:gd name="f1352" fmla="*/ 3318771 f1068 1"/>
                <a:gd name="f1353" fmla="*/ 833757 f1067 1"/>
                <a:gd name="f1354" fmla="*/ 3293244 f1068 1"/>
                <a:gd name="f1355" fmla="*/ 851284 f1067 1"/>
                <a:gd name="f1356" fmla="*/ 3253809 f1068 1"/>
                <a:gd name="f1357" fmla="*/ 866524 f1067 1"/>
                <a:gd name="f1358" fmla="*/ 3209993 f1068 1"/>
                <a:gd name="f1359" fmla="*/ 848235 f1067 1"/>
                <a:gd name="f1360" fmla="*/ 3107500 f1068 1"/>
                <a:gd name="f1361" fmla="*/ 810326 f1067 1"/>
                <a:gd name="f1362" fmla="*/ 3042728 f1068 1"/>
                <a:gd name="f1363" fmla="*/ 808610 f1067 1"/>
                <a:gd name="f1364" fmla="*/ 2901943 f1068 1"/>
                <a:gd name="f1365" fmla="*/ 792418 f1067 1"/>
                <a:gd name="f1366" fmla="*/ 2809930 f1068 1"/>
                <a:gd name="f1367" fmla="*/ 769367 f1067 1"/>
                <a:gd name="f1368" fmla="*/ 2743826 f1068 1"/>
                <a:gd name="f1369" fmla="*/ 743268 f1067 1"/>
                <a:gd name="f1370" fmla="*/ 2649143 f1068 1"/>
                <a:gd name="f1371" fmla="*/ 709167 f1067 1"/>
                <a:gd name="f1372" fmla="*/ 2554079 f1068 1"/>
                <a:gd name="f1373" fmla="*/ 691450 f1067 1"/>
                <a:gd name="f1374" fmla="*/ 2485307 f1068 1"/>
                <a:gd name="f1375" fmla="*/ 669160 f1067 1"/>
                <a:gd name="f1376" fmla="*/ 2401292 f1068 1"/>
                <a:gd name="f1377" fmla="*/ 653919 f1067 1"/>
                <a:gd name="f1378" fmla="*/ 2330806 f1068 1"/>
                <a:gd name="f1379" fmla="*/ 653349 f1067 1"/>
                <a:gd name="f1380" fmla="*/ 2220312 f1068 1"/>
                <a:gd name="f1381" fmla="*/ 656015 f1067 1"/>
                <a:gd name="f1382" fmla="*/ 2085054 f1068 1"/>
                <a:gd name="f1383" fmla="*/ 609914 f1067 1"/>
                <a:gd name="f1384" fmla="*/ 2030378 f1068 1"/>
                <a:gd name="f1385" fmla="*/ 599625 f1067 1"/>
                <a:gd name="f1386" fmla="*/ 1978940 f1068 1"/>
                <a:gd name="f1387" fmla="*/ 594863 f1067 1"/>
                <a:gd name="f1388" fmla="*/ 1869780 f1068 1"/>
                <a:gd name="f1389" fmla="*/ 564192 f1067 1"/>
                <a:gd name="f1390" fmla="*/ 1825393 f1068 1"/>
                <a:gd name="f1391" fmla="*/ 554094 f1067 1"/>
                <a:gd name="f1392" fmla="*/ 1763287 f1068 1"/>
                <a:gd name="f1393" fmla="*/ 554286 f1067 1"/>
                <a:gd name="f1394" fmla="*/ 1650317 f1068 1"/>
                <a:gd name="f1395" fmla="*/ 1537537 f1068 1"/>
                <a:gd name="f1396" fmla="*/ 499038 f1067 1"/>
                <a:gd name="f1397" fmla="*/ 1489720 f1068 1"/>
                <a:gd name="f1398" fmla="*/ 503038 f1067 1"/>
                <a:gd name="f1399" fmla="*/ 1472575 f1068 1"/>
                <a:gd name="f1400" fmla="*/ 502086 f1067 1"/>
                <a:gd name="f1401" fmla="*/ 1318456 f1068 1"/>
                <a:gd name="f1402" fmla="*/ 479415 f1067 1"/>
                <a:gd name="f1403" fmla="*/ 1303024 f1068 1"/>
                <a:gd name="f1404" fmla="*/ 476939 f1067 1"/>
                <a:gd name="f1405" fmla="*/ 1230633 f1068 1"/>
                <a:gd name="f1406" fmla="*/ 456746 f1067 1"/>
                <a:gd name="f1407" fmla="*/ 1048125 f1068 1"/>
                <a:gd name="f1408" fmla="*/ 444172 f1067 1"/>
                <a:gd name="f1409" fmla="*/ 1036887 f1068 1"/>
                <a:gd name="f1410" fmla="*/ 442648 f1067 1"/>
                <a:gd name="f1411" fmla="*/ 975733 f1068 1"/>
                <a:gd name="f1412" fmla="*/ 452744 f1067 1"/>
                <a:gd name="f1413" fmla="*/ 945444 f1068 1"/>
                <a:gd name="f1414" fmla="*/ 467033 f1067 1"/>
                <a:gd name="f1415" fmla="*/ 898198 f1068 1"/>
                <a:gd name="f1416" fmla="*/ 481893 f1067 1"/>
                <a:gd name="f1417" fmla="*/ 850189 f1068 1"/>
                <a:gd name="f1418" fmla="*/ 487417 f1067 1"/>
                <a:gd name="f1419" fmla="*/ 769605 f1068 1"/>
                <a:gd name="f1420" fmla="*/ 464937 f1067 1"/>
                <a:gd name="f1421" fmla="*/ 740268 f1068 1"/>
                <a:gd name="f1422" fmla="*/ 462651 f1067 1"/>
                <a:gd name="f1423" fmla="*/ 674923 f1068 1"/>
                <a:gd name="f1424" fmla="*/ 451792 f1067 1"/>
                <a:gd name="f1425" fmla="*/ 617772 f1068 1"/>
                <a:gd name="f1426" fmla="*/ 452554 f1067 1"/>
                <a:gd name="f1427" fmla="*/ 571860 f1068 1"/>
                <a:gd name="f1428" fmla="*/ 469891 f1067 1"/>
                <a:gd name="f1429" fmla="*/ 505182 f1068 1"/>
                <a:gd name="f1430" fmla="*/ 473319 f1067 1"/>
                <a:gd name="f1431" fmla="*/ 462126 f1068 1"/>
                <a:gd name="f1432" fmla="*/ 460747 f1067 1"/>
                <a:gd name="f1433" fmla="*/ 453364 f1068 1"/>
                <a:gd name="f1434" fmla="*/ 459033 f1067 1"/>
                <a:gd name="f1435" fmla="*/ 340774 f1068 1"/>
                <a:gd name="f1436" fmla="*/ 458268 f1067 1"/>
                <a:gd name="f1437" fmla="*/ 200182 f1068 1"/>
                <a:gd name="f1438" fmla="*/ 496180 f1067 1"/>
                <a:gd name="f1439" fmla="*/ 176939 f1068 1"/>
                <a:gd name="f1440" fmla="*/ 504182 f1067 1"/>
                <a:gd name="f1441" fmla="*/ 63587 f1068 1"/>
                <a:gd name="f1442" fmla="*/ 518088 f1067 1"/>
                <a:gd name="f1443" fmla="*/ 2817 f1068 1"/>
                <a:gd name="f1444" fmla="*/ 532187 f1067 1"/>
                <a:gd name="f1445" fmla="+- f1069 0 f1"/>
                <a:gd name="f1446" fmla="*/ f1072 1 6858001"/>
                <a:gd name="f1447" fmla="*/ f1073 1 874716"/>
                <a:gd name="f1448" fmla="*/ f1074 1 874716"/>
                <a:gd name="f1449" fmla="*/ f1075 1 6858001"/>
                <a:gd name="f1450" fmla="*/ f1076 1 874716"/>
                <a:gd name="f1451" fmla="*/ f1077 1 6858001"/>
                <a:gd name="f1452" fmla="*/ f1078 1 874716"/>
                <a:gd name="f1453" fmla="*/ f1079 1 6858001"/>
                <a:gd name="f1454" fmla="*/ f1080 1 874716"/>
                <a:gd name="f1455" fmla="*/ f1081 1 6858001"/>
                <a:gd name="f1456" fmla="*/ f1082 1 874716"/>
                <a:gd name="f1457" fmla="*/ f1083 1 6858001"/>
                <a:gd name="f1458" fmla="*/ f1084 1 874716"/>
                <a:gd name="f1459" fmla="*/ f1085 1 6858001"/>
                <a:gd name="f1460" fmla="*/ f1086 1 874716"/>
                <a:gd name="f1461" fmla="*/ f1087 1 6858001"/>
                <a:gd name="f1462" fmla="*/ f1088 1 874716"/>
                <a:gd name="f1463" fmla="*/ f1089 1 6858001"/>
                <a:gd name="f1464" fmla="*/ f1090 1 874716"/>
                <a:gd name="f1465" fmla="*/ f1091 1 6858001"/>
                <a:gd name="f1466" fmla="*/ f1092 1 874716"/>
                <a:gd name="f1467" fmla="*/ f1093 1 6858001"/>
                <a:gd name="f1468" fmla="*/ f1094 1 874716"/>
                <a:gd name="f1469" fmla="*/ f1095 1 6858001"/>
                <a:gd name="f1470" fmla="*/ f1096 1 874716"/>
                <a:gd name="f1471" fmla="*/ f1097 1 6858001"/>
                <a:gd name="f1472" fmla="*/ f1098 1 874716"/>
                <a:gd name="f1473" fmla="*/ f1099 1 6858001"/>
                <a:gd name="f1474" fmla="*/ f1100 1 874716"/>
                <a:gd name="f1475" fmla="*/ f1101 1 6858001"/>
                <a:gd name="f1476" fmla="*/ f1102 1 874716"/>
                <a:gd name="f1477" fmla="*/ f1103 1 6858001"/>
                <a:gd name="f1478" fmla="*/ f1104 1 874716"/>
                <a:gd name="f1479" fmla="*/ f1105 1 6858001"/>
                <a:gd name="f1480" fmla="*/ f1106 1 874716"/>
                <a:gd name="f1481" fmla="*/ f1107 1 6858001"/>
                <a:gd name="f1482" fmla="*/ f1108 1 874716"/>
                <a:gd name="f1483" fmla="*/ f1109 1 6858001"/>
                <a:gd name="f1484" fmla="*/ f1110 1 874716"/>
                <a:gd name="f1485" fmla="*/ f1111 1 6858001"/>
                <a:gd name="f1486" fmla="*/ f1112 1 874716"/>
                <a:gd name="f1487" fmla="*/ f1113 1 6858001"/>
                <a:gd name="f1488" fmla="*/ f1114 1 874716"/>
                <a:gd name="f1489" fmla="*/ f1115 1 6858001"/>
                <a:gd name="f1490" fmla="*/ f1116 1 874716"/>
                <a:gd name="f1491" fmla="*/ f1117 1 6858001"/>
                <a:gd name="f1492" fmla="*/ f1118 1 874716"/>
                <a:gd name="f1493" fmla="*/ f1119 1 6858001"/>
                <a:gd name="f1494" fmla="*/ f1120 1 874716"/>
                <a:gd name="f1495" fmla="*/ f1121 1 6858001"/>
                <a:gd name="f1496" fmla="*/ f1122 1 874716"/>
                <a:gd name="f1497" fmla="*/ f1123 1 6858001"/>
                <a:gd name="f1498" fmla="*/ f1124 1 874716"/>
                <a:gd name="f1499" fmla="*/ f1125 1 6858001"/>
                <a:gd name="f1500" fmla="*/ f1126 1 874716"/>
                <a:gd name="f1501" fmla="*/ f1127 1 6858001"/>
                <a:gd name="f1502" fmla="*/ f1128 1 874716"/>
                <a:gd name="f1503" fmla="*/ f1129 1 6858001"/>
                <a:gd name="f1504" fmla="*/ f1130 1 874716"/>
                <a:gd name="f1505" fmla="*/ f1131 1 6858001"/>
                <a:gd name="f1506" fmla="*/ f1132 1 874716"/>
                <a:gd name="f1507" fmla="*/ f1133 1 6858001"/>
                <a:gd name="f1508" fmla="*/ f1134 1 874716"/>
                <a:gd name="f1509" fmla="*/ f1135 1 6858001"/>
                <a:gd name="f1510" fmla="*/ f1136 1 874716"/>
                <a:gd name="f1511" fmla="*/ f1137 1 6858001"/>
                <a:gd name="f1512" fmla="*/ f1138 1 874716"/>
                <a:gd name="f1513" fmla="*/ f1139 1 6858001"/>
                <a:gd name="f1514" fmla="*/ f1140 1 874716"/>
                <a:gd name="f1515" fmla="*/ f1141 1 6858001"/>
                <a:gd name="f1516" fmla="*/ f1142 1 874716"/>
                <a:gd name="f1517" fmla="*/ f1143 1 6858001"/>
                <a:gd name="f1518" fmla="*/ f1144 1 874716"/>
                <a:gd name="f1519" fmla="*/ f1145 1 6858001"/>
                <a:gd name="f1520" fmla="*/ f1146 1 874716"/>
                <a:gd name="f1521" fmla="*/ f1147 1 6858001"/>
                <a:gd name="f1522" fmla="*/ f1148 1 874716"/>
                <a:gd name="f1523" fmla="*/ f1149 1 6858001"/>
                <a:gd name="f1524" fmla="*/ f1150 1 874716"/>
                <a:gd name="f1525" fmla="*/ f1151 1 6858001"/>
                <a:gd name="f1526" fmla="*/ f1152 1 874716"/>
                <a:gd name="f1527" fmla="*/ f1153 1 6858001"/>
                <a:gd name="f1528" fmla="*/ f1154 1 874716"/>
                <a:gd name="f1529" fmla="*/ f1155 1 6858001"/>
                <a:gd name="f1530" fmla="*/ f1156 1 874716"/>
                <a:gd name="f1531" fmla="*/ f1157 1 6858001"/>
                <a:gd name="f1532" fmla="*/ f1158 1 874716"/>
                <a:gd name="f1533" fmla="*/ f1159 1 6858001"/>
                <a:gd name="f1534" fmla="*/ f1160 1 874716"/>
                <a:gd name="f1535" fmla="*/ f1161 1 6858001"/>
                <a:gd name="f1536" fmla="*/ f1162 1 874716"/>
                <a:gd name="f1537" fmla="*/ f1163 1 6858001"/>
                <a:gd name="f1538" fmla="*/ f1164 1 874716"/>
                <a:gd name="f1539" fmla="*/ f1165 1 6858001"/>
                <a:gd name="f1540" fmla="*/ f1166 1 874716"/>
                <a:gd name="f1541" fmla="*/ f1167 1 6858001"/>
                <a:gd name="f1542" fmla="*/ f1168 1 874716"/>
                <a:gd name="f1543" fmla="*/ f1169 1 6858001"/>
                <a:gd name="f1544" fmla="*/ f1170 1 874716"/>
                <a:gd name="f1545" fmla="*/ f1171 1 6858001"/>
                <a:gd name="f1546" fmla="*/ f1172 1 874716"/>
                <a:gd name="f1547" fmla="*/ f1173 1 6858001"/>
                <a:gd name="f1548" fmla="*/ f1174 1 874716"/>
                <a:gd name="f1549" fmla="*/ f1175 1 6858001"/>
                <a:gd name="f1550" fmla="*/ f1176 1 874716"/>
                <a:gd name="f1551" fmla="*/ f1177 1 6858001"/>
                <a:gd name="f1552" fmla="*/ f1178 1 874716"/>
                <a:gd name="f1553" fmla="*/ f1179 1 6858001"/>
                <a:gd name="f1554" fmla="*/ f1180 1 874716"/>
                <a:gd name="f1555" fmla="*/ f1181 1 6858001"/>
                <a:gd name="f1556" fmla="*/ f1182 1 874716"/>
                <a:gd name="f1557" fmla="*/ f1183 1 6858001"/>
                <a:gd name="f1558" fmla="*/ f1184 1 6858001"/>
                <a:gd name="f1559" fmla="*/ f1185 1 874716"/>
                <a:gd name="f1560" fmla="*/ f1186 1 6858001"/>
                <a:gd name="f1561" fmla="*/ f1187 1 874716"/>
                <a:gd name="f1562" fmla="*/ f1188 1 6858001"/>
                <a:gd name="f1563" fmla="*/ f1189 1 874716"/>
                <a:gd name="f1564" fmla="*/ f1190 1 6858001"/>
                <a:gd name="f1565" fmla="*/ f1191 1 874716"/>
                <a:gd name="f1566" fmla="*/ f1192 1 6858001"/>
                <a:gd name="f1567" fmla="*/ f1193 1 874716"/>
                <a:gd name="f1568" fmla="*/ f1194 1 6858001"/>
                <a:gd name="f1569" fmla="*/ f1195 1 874716"/>
                <a:gd name="f1570" fmla="*/ f1196 1 6858001"/>
                <a:gd name="f1571" fmla="*/ f1197 1 874716"/>
                <a:gd name="f1572" fmla="*/ f1198 1 6858001"/>
                <a:gd name="f1573" fmla="*/ f1199 1 874716"/>
                <a:gd name="f1574" fmla="*/ f1200 1 6858001"/>
                <a:gd name="f1575" fmla="*/ f1201 1 874716"/>
                <a:gd name="f1576" fmla="*/ f1202 1 6858001"/>
                <a:gd name="f1577" fmla="*/ f1203 1 874716"/>
                <a:gd name="f1578" fmla="*/ f1204 1 6858001"/>
                <a:gd name="f1579" fmla="*/ f1205 1 874716"/>
                <a:gd name="f1580" fmla="*/ f1206 1 6858001"/>
                <a:gd name="f1581" fmla="*/ f1207 1 874716"/>
                <a:gd name="f1582" fmla="*/ f1208 1 6858001"/>
                <a:gd name="f1583" fmla="*/ f1209 1 874716"/>
                <a:gd name="f1584" fmla="*/ f1210 1 6858001"/>
                <a:gd name="f1585" fmla="*/ f1211 1 874716"/>
                <a:gd name="f1586" fmla="*/ f1212 1 6858001"/>
                <a:gd name="f1587" fmla="*/ f1213 1 874716"/>
                <a:gd name="f1588" fmla="*/ f1214 1 6858001"/>
                <a:gd name="f1589" fmla="*/ f1215 1 874716"/>
                <a:gd name="f1590" fmla="*/ f1216 1 6858001"/>
                <a:gd name="f1591" fmla="*/ f1217 1 874716"/>
                <a:gd name="f1592" fmla="*/ f1218 1 6858001"/>
                <a:gd name="f1593" fmla="*/ f1219 1 874716"/>
                <a:gd name="f1594" fmla="*/ f1220 1 6858001"/>
                <a:gd name="f1595" fmla="*/ f1221 1 874716"/>
                <a:gd name="f1596" fmla="*/ f1222 1 6858001"/>
                <a:gd name="f1597" fmla="*/ f1223 1 874716"/>
                <a:gd name="f1598" fmla="*/ f1224 1 6858001"/>
                <a:gd name="f1599" fmla="*/ f1225 1 874716"/>
                <a:gd name="f1600" fmla="*/ f1226 1 6858001"/>
                <a:gd name="f1601" fmla="*/ f1227 1 874716"/>
                <a:gd name="f1602" fmla="*/ f1228 1 6858001"/>
                <a:gd name="f1603" fmla="*/ f1229 1 874716"/>
                <a:gd name="f1604" fmla="*/ f1230 1 6858001"/>
                <a:gd name="f1605" fmla="*/ f1231 1 874716"/>
                <a:gd name="f1606" fmla="*/ f1232 1 6858001"/>
                <a:gd name="f1607" fmla="*/ f1233 1 874716"/>
                <a:gd name="f1608" fmla="*/ f1234 1 6858001"/>
                <a:gd name="f1609" fmla="*/ f1235 1 874716"/>
                <a:gd name="f1610" fmla="*/ f1236 1 6858001"/>
                <a:gd name="f1611" fmla="*/ f1237 1 874716"/>
                <a:gd name="f1612" fmla="*/ f1238 1 6858001"/>
                <a:gd name="f1613" fmla="*/ f1239 1 874716"/>
                <a:gd name="f1614" fmla="*/ f1240 1 6858001"/>
                <a:gd name="f1615" fmla="*/ f1241 1 874716"/>
                <a:gd name="f1616" fmla="*/ f1242 1 6858001"/>
                <a:gd name="f1617" fmla="*/ f1243 1 874716"/>
                <a:gd name="f1618" fmla="*/ f1244 1 6858001"/>
                <a:gd name="f1619" fmla="*/ f1245 1 874716"/>
                <a:gd name="f1620" fmla="*/ f1246 1 6858001"/>
                <a:gd name="f1621" fmla="*/ f1247 1 874716"/>
                <a:gd name="f1622" fmla="*/ f1248 1 6858001"/>
                <a:gd name="f1623" fmla="*/ f1249 1 874716"/>
                <a:gd name="f1624" fmla="*/ f1250 1 6858001"/>
                <a:gd name="f1625" fmla="*/ f1251 1 874716"/>
                <a:gd name="f1626" fmla="*/ f1252 1 6858001"/>
                <a:gd name="f1627" fmla="*/ f1253 1 874716"/>
                <a:gd name="f1628" fmla="*/ f1254 1 6858001"/>
                <a:gd name="f1629" fmla="*/ f1255 1 874716"/>
                <a:gd name="f1630" fmla="*/ f1256 1 6858001"/>
                <a:gd name="f1631" fmla="*/ f1257 1 874716"/>
                <a:gd name="f1632" fmla="*/ f1258 1 6858001"/>
                <a:gd name="f1633" fmla="*/ f1259 1 874716"/>
                <a:gd name="f1634" fmla="*/ f1260 1 874716"/>
                <a:gd name="f1635" fmla="*/ f1261 1 6858001"/>
                <a:gd name="f1636" fmla="*/ f1262 1 874716"/>
                <a:gd name="f1637" fmla="*/ f1263 1 6858001"/>
                <a:gd name="f1638" fmla="*/ f1264 1 874716"/>
                <a:gd name="f1639" fmla="*/ f1265 1 6858001"/>
                <a:gd name="f1640" fmla="*/ f1266 1 874716"/>
                <a:gd name="f1641" fmla="*/ f1267 1 6858001"/>
                <a:gd name="f1642" fmla="*/ f1268 1 874716"/>
                <a:gd name="f1643" fmla="*/ f1269 1 6858001"/>
                <a:gd name="f1644" fmla="*/ f1270 1 874716"/>
                <a:gd name="f1645" fmla="*/ f1271 1 6858001"/>
                <a:gd name="f1646" fmla="*/ f1272 1 874716"/>
                <a:gd name="f1647" fmla="*/ f1273 1 6858001"/>
                <a:gd name="f1648" fmla="*/ f1274 1 874716"/>
                <a:gd name="f1649" fmla="*/ f1275 1 6858001"/>
                <a:gd name="f1650" fmla="*/ f1276 1 874716"/>
                <a:gd name="f1651" fmla="*/ f1277 1 6858001"/>
                <a:gd name="f1652" fmla="*/ f1278 1 874716"/>
                <a:gd name="f1653" fmla="*/ f1279 1 6858001"/>
                <a:gd name="f1654" fmla="*/ f1280 1 874716"/>
                <a:gd name="f1655" fmla="*/ f1281 1 6858001"/>
                <a:gd name="f1656" fmla="*/ f1282 1 874716"/>
                <a:gd name="f1657" fmla="*/ f1283 1 6858001"/>
                <a:gd name="f1658" fmla="*/ f1284 1 874716"/>
                <a:gd name="f1659" fmla="*/ f1285 1 6858001"/>
                <a:gd name="f1660" fmla="*/ f1286 1 874716"/>
                <a:gd name="f1661" fmla="*/ f1287 1 6858001"/>
                <a:gd name="f1662" fmla="*/ f1288 1 874716"/>
                <a:gd name="f1663" fmla="*/ f1289 1 6858001"/>
                <a:gd name="f1664" fmla="*/ f1290 1 874716"/>
                <a:gd name="f1665" fmla="*/ f1291 1 6858001"/>
                <a:gd name="f1666" fmla="*/ f1292 1 874716"/>
                <a:gd name="f1667" fmla="*/ f1293 1 6858001"/>
                <a:gd name="f1668" fmla="*/ f1294 1 874716"/>
                <a:gd name="f1669" fmla="*/ f1295 1 6858001"/>
                <a:gd name="f1670" fmla="*/ f1296 1 874716"/>
                <a:gd name="f1671" fmla="*/ f1297 1 6858001"/>
                <a:gd name="f1672" fmla="*/ f1298 1 874716"/>
                <a:gd name="f1673" fmla="*/ f1299 1 6858001"/>
                <a:gd name="f1674" fmla="*/ f1300 1 874716"/>
                <a:gd name="f1675" fmla="*/ f1301 1 6858001"/>
                <a:gd name="f1676" fmla="*/ f1302 1 874716"/>
                <a:gd name="f1677" fmla="*/ f1303 1 6858001"/>
                <a:gd name="f1678" fmla="*/ f1304 1 874716"/>
                <a:gd name="f1679" fmla="*/ f1305 1 6858001"/>
                <a:gd name="f1680" fmla="*/ f1306 1 874716"/>
                <a:gd name="f1681" fmla="*/ f1307 1 6858001"/>
                <a:gd name="f1682" fmla="*/ f1308 1 874716"/>
                <a:gd name="f1683" fmla="*/ f1309 1 6858001"/>
                <a:gd name="f1684" fmla="*/ f1310 1 874716"/>
                <a:gd name="f1685" fmla="*/ f1311 1 6858001"/>
                <a:gd name="f1686" fmla="*/ f1312 1 874716"/>
                <a:gd name="f1687" fmla="*/ f1313 1 6858001"/>
                <a:gd name="f1688" fmla="*/ f1314 1 874716"/>
                <a:gd name="f1689" fmla="*/ f1315 1 6858001"/>
                <a:gd name="f1690" fmla="*/ f1316 1 874716"/>
                <a:gd name="f1691" fmla="*/ f1317 1 6858001"/>
                <a:gd name="f1692" fmla="*/ f1318 1 874716"/>
                <a:gd name="f1693" fmla="*/ f1319 1 6858001"/>
                <a:gd name="f1694" fmla="*/ f1320 1 874716"/>
                <a:gd name="f1695" fmla="*/ f1321 1 6858001"/>
                <a:gd name="f1696" fmla="*/ f1322 1 874716"/>
                <a:gd name="f1697" fmla="*/ f1323 1 6858001"/>
                <a:gd name="f1698" fmla="*/ f1324 1 874716"/>
                <a:gd name="f1699" fmla="*/ f1325 1 6858001"/>
                <a:gd name="f1700" fmla="*/ f1326 1 874716"/>
                <a:gd name="f1701" fmla="*/ f1327 1 6858001"/>
                <a:gd name="f1702" fmla="*/ f1328 1 874716"/>
                <a:gd name="f1703" fmla="*/ f1329 1 6858001"/>
                <a:gd name="f1704" fmla="*/ f1330 1 874716"/>
                <a:gd name="f1705" fmla="*/ f1331 1 6858001"/>
                <a:gd name="f1706" fmla="*/ f1332 1 874716"/>
                <a:gd name="f1707" fmla="*/ f1333 1 6858001"/>
                <a:gd name="f1708" fmla="*/ f1334 1 874716"/>
                <a:gd name="f1709" fmla="*/ f1335 1 6858001"/>
                <a:gd name="f1710" fmla="*/ f1336 1 874716"/>
                <a:gd name="f1711" fmla="*/ f1337 1 6858001"/>
                <a:gd name="f1712" fmla="*/ f1338 1 874716"/>
                <a:gd name="f1713" fmla="*/ f1339 1 6858001"/>
                <a:gd name="f1714" fmla="*/ f1340 1 6858001"/>
                <a:gd name="f1715" fmla="*/ f1341 1 874716"/>
                <a:gd name="f1716" fmla="*/ f1342 1 6858001"/>
                <a:gd name="f1717" fmla="*/ f1343 1 874716"/>
                <a:gd name="f1718" fmla="*/ f1344 1 6858001"/>
                <a:gd name="f1719" fmla="*/ f1345 1 874716"/>
                <a:gd name="f1720" fmla="*/ f1346 1 6858001"/>
                <a:gd name="f1721" fmla="*/ f1347 1 874716"/>
                <a:gd name="f1722" fmla="*/ f1348 1 6858001"/>
                <a:gd name="f1723" fmla="*/ f1349 1 874716"/>
                <a:gd name="f1724" fmla="*/ f1350 1 6858001"/>
                <a:gd name="f1725" fmla="*/ f1351 1 874716"/>
                <a:gd name="f1726" fmla="*/ f1352 1 6858001"/>
                <a:gd name="f1727" fmla="*/ f1353 1 874716"/>
                <a:gd name="f1728" fmla="*/ f1354 1 6858001"/>
                <a:gd name="f1729" fmla="*/ f1355 1 874716"/>
                <a:gd name="f1730" fmla="*/ f1356 1 6858001"/>
                <a:gd name="f1731" fmla="*/ f1357 1 874716"/>
                <a:gd name="f1732" fmla="*/ f1358 1 6858001"/>
                <a:gd name="f1733" fmla="*/ f1359 1 874716"/>
                <a:gd name="f1734" fmla="*/ f1360 1 6858001"/>
                <a:gd name="f1735" fmla="*/ f1361 1 874716"/>
                <a:gd name="f1736" fmla="*/ f1362 1 6858001"/>
                <a:gd name="f1737" fmla="*/ f1363 1 874716"/>
                <a:gd name="f1738" fmla="*/ f1364 1 6858001"/>
                <a:gd name="f1739" fmla="*/ f1365 1 874716"/>
                <a:gd name="f1740" fmla="*/ f1366 1 6858001"/>
                <a:gd name="f1741" fmla="*/ f1367 1 874716"/>
                <a:gd name="f1742" fmla="*/ f1368 1 6858001"/>
                <a:gd name="f1743" fmla="*/ f1369 1 874716"/>
                <a:gd name="f1744" fmla="*/ f1370 1 6858001"/>
                <a:gd name="f1745" fmla="*/ f1371 1 874716"/>
                <a:gd name="f1746" fmla="*/ f1372 1 6858001"/>
                <a:gd name="f1747" fmla="*/ f1373 1 874716"/>
                <a:gd name="f1748" fmla="*/ f1374 1 6858001"/>
                <a:gd name="f1749" fmla="*/ f1375 1 874716"/>
                <a:gd name="f1750" fmla="*/ f1376 1 6858001"/>
                <a:gd name="f1751" fmla="*/ f1377 1 874716"/>
                <a:gd name="f1752" fmla="*/ f1378 1 6858001"/>
                <a:gd name="f1753" fmla="*/ f1379 1 874716"/>
                <a:gd name="f1754" fmla="*/ f1380 1 6858001"/>
                <a:gd name="f1755" fmla="*/ f1381 1 874716"/>
                <a:gd name="f1756" fmla="*/ f1382 1 6858001"/>
                <a:gd name="f1757" fmla="*/ f1383 1 874716"/>
                <a:gd name="f1758" fmla="*/ f1384 1 6858001"/>
                <a:gd name="f1759" fmla="*/ f1385 1 874716"/>
                <a:gd name="f1760" fmla="*/ f1386 1 6858001"/>
                <a:gd name="f1761" fmla="*/ f1387 1 874716"/>
                <a:gd name="f1762" fmla="*/ f1388 1 6858001"/>
                <a:gd name="f1763" fmla="*/ f1389 1 874716"/>
                <a:gd name="f1764" fmla="*/ f1390 1 6858001"/>
                <a:gd name="f1765" fmla="*/ f1391 1 874716"/>
                <a:gd name="f1766" fmla="*/ f1392 1 6858001"/>
                <a:gd name="f1767" fmla="*/ f1393 1 874716"/>
                <a:gd name="f1768" fmla="*/ f1394 1 6858001"/>
                <a:gd name="f1769" fmla="*/ f1395 1 6858001"/>
                <a:gd name="f1770" fmla="*/ f1396 1 874716"/>
                <a:gd name="f1771" fmla="*/ f1397 1 6858001"/>
                <a:gd name="f1772" fmla="*/ f1398 1 874716"/>
                <a:gd name="f1773" fmla="*/ f1399 1 6858001"/>
                <a:gd name="f1774" fmla="*/ f1400 1 874716"/>
                <a:gd name="f1775" fmla="*/ f1401 1 6858001"/>
                <a:gd name="f1776" fmla="*/ f1402 1 874716"/>
                <a:gd name="f1777" fmla="*/ f1403 1 6858001"/>
                <a:gd name="f1778" fmla="*/ f1404 1 874716"/>
                <a:gd name="f1779" fmla="*/ f1405 1 6858001"/>
                <a:gd name="f1780" fmla="*/ f1406 1 874716"/>
                <a:gd name="f1781" fmla="*/ f1407 1 6858001"/>
                <a:gd name="f1782" fmla="*/ f1408 1 874716"/>
                <a:gd name="f1783" fmla="*/ f1409 1 6858001"/>
                <a:gd name="f1784" fmla="*/ f1410 1 874716"/>
                <a:gd name="f1785" fmla="*/ f1411 1 6858001"/>
                <a:gd name="f1786" fmla="*/ f1412 1 874716"/>
                <a:gd name="f1787" fmla="*/ f1413 1 6858001"/>
                <a:gd name="f1788" fmla="*/ f1414 1 874716"/>
                <a:gd name="f1789" fmla="*/ f1415 1 6858001"/>
                <a:gd name="f1790" fmla="*/ f1416 1 874716"/>
                <a:gd name="f1791" fmla="*/ f1417 1 6858001"/>
                <a:gd name="f1792" fmla="*/ f1418 1 874716"/>
                <a:gd name="f1793" fmla="*/ f1419 1 6858001"/>
                <a:gd name="f1794" fmla="*/ f1420 1 874716"/>
                <a:gd name="f1795" fmla="*/ f1421 1 6858001"/>
                <a:gd name="f1796" fmla="*/ f1422 1 874716"/>
                <a:gd name="f1797" fmla="*/ f1423 1 6858001"/>
                <a:gd name="f1798" fmla="*/ f1424 1 874716"/>
                <a:gd name="f1799" fmla="*/ f1425 1 6858001"/>
                <a:gd name="f1800" fmla="*/ f1426 1 874716"/>
                <a:gd name="f1801" fmla="*/ f1427 1 6858001"/>
                <a:gd name="f1802" fmla="*/ f1428 1 874716"/>
                <a:gd name="f1803" fmla="*/ f1429 1 6858001"/>
                <a:gd name="f1804" fmla="*/ f1430 1 874716"/>
                <a:gd name="f1805" fmla="*/ f1431 1 6858001"/>
                <a:gd name="f1806" fmla="*/ f1432 1 874716"/>
                <a:gd name="f1807" fmla="*/ f1433 1 6858001"/>
                <a:gd name="f1808" fmla="*/ f1434 1 874716"/>
                <a:gd name="f1809" fmla="*/ f1435 1 6858001"/>
                <a:gd name="f1810" fmla="*/ f1436 1 874716"/>
                <a:gd name="f1811" fmla="*/ f1437 1 6858001"/>
                <a:gd name="f1812" fmla="*/ f1438 1 874716"/>
                <a:gd name="f1813" fmla="*/ f1439 1 6858001"/>
                <a:gd name="f1814" fmla="*/ f1440 1 874716"/>
                <a:gd name="f1815" fmla="*/ f1441 1 6858001"/>
                <a:gd name="f1816" fmla="*/ f1442 1 874716"/>
                <a:gd name="f1817" fmla="*/ f1443 1 6858001"/>
                <a:gd name="f1818" fmla="*/ f1444 1 874716"/>
                <a:gd name="f1819" fmla="*/ f1063 1 f1070"/>
                <a:gd name="f1820" fmla="*/ f1064 1 f1070"/>
                <a:gd name="f1821" fmla="*/ f1063 1 f1071"/>
                <a:gd name="f1822" fmla="*/ f1065 1 f1071"/>
                <a:gd name="f1823" fmla="*/ f1446 1 f1070"/>
                <a:gd name="f1824" fmla="*/ f1447 1 f1071"/>
                <a:gd name="f1825" fmla="*/ f1448 1 f1071"/>
                <a:gd name="f1826" fmla="*/ f1449 1 f1070"/>
                <a:gd name="f1827" fmla="*/ f1450 1 f1071"/>
                <a:gd name="f1828" fmla="*/ f1451 1 f1070"/>
                <a:gd name="f1829" fmla="*/ f1452 1 f1071"/>
                <a:gd name="f1830" fmla="*/ f1453 1 f1070"/>
                <a:gd name="f1831" fmla="*/ f1454 1 f1071"/>
                <a:gd name="f1832" fmla="*/ f1455 1 f1070"/>
                <a:gd name="f1833" fmla="*/ f1456 1 f1071"/>
                <a:gd name="f1834" fmla="*/ f1457 1 f1070"/>
                <a:gd name="f1835" fmla="*/ f1458 1 f1071"/>
                <a:gd name="f1836" fmla="*/ f1459 1 f1070"/>
                <a:gd name="f1837" fmla="*/ f1460 1 f1071"/>
                <a:gd name="f1838" fmla="*/ f1461 1 f1070"/>
                <a:gd name="f1839" fmla="*/ f1462 1 f1071"/>
                <a:gd name="f1840" fmla="*/ f1463 1 f1070"/>
                <a:gd name="f1841" fmla="*/ f1464 1 f1071"/>
                <a:gd name="f1842" fmla="*/ f1465 1 f1070"/>
                <a:gd name="f1843" fmla="*/ f1466 1 f1071"/>
                <a:gd name="f1844" fmla="*/ f1467 1 f1070"/>
                <a:gd name="f1845" fmla="*/ f1468 1 f1071"/>
                <a:gd name="f1846" fmla="*/ f1469 1 f1070"/>
                <a:gd name="f1847" fmla="*/ f1470 1 f1071"/>
                <a:gd name="f1848" fmla="*/ f1471 1 f1070"/>
                <a:gd name="f1849" fmla="*/ f1472 1 f1071"/>
                <a:gd name="f1850" fmla="*/ f1473 1 f1070"/>
                <a:gd name="f1851" fmla="*/ f1474 1 f1071"/>
                <a:gd name="f1852" fmla="*/ f1475 1 f1070"/>
                <a:gd name="f1853" fmla="*/ f1476 1 f1071"/>
                <a:gd name="f1854" fmla="*/ f1477 1 f1070"/>
                <a:gd name="f1855" fmla="*/ f1478 1 f1071"/>
                <a:gd name="f1856" fmla="*/ f1479 1 f1070"/>
                <a:gd name="f1857" fmla="*/ f1480 1 f1071"/>
                <a:gd name="f1858" fmla="*/ f1481 1 f1070"/>
                <a:gd name="f1859" fmla="*/ f1482 1 f1071"/>
                <a:gd name="f1860" fmla="*/ f1483 1 f1070"/>
                <a:gd name="f1861" fmla="*/ f1484 1 f1071"/>
                <a:gd name="f1862" fmla="*/ f1485 1 f1070"/>
                <a:gd name="f1863" fmla="*/ f1486 1 f1071"/>
                <a:gd name="f1864" fmla="*/ f1487 1 f1070"/>
                <a:gd name="f1865" fmla="*/ f1488 1 f1071"/>
                <a:gd name="f1866" fmla="*/ f1489 1 f1070"/>
                <a:gd name="f1867" fmla="*/ f1490 1 f1071"/>
                <a:gd name="f1868" fmla="*/ f1491 1 f1070"/>
                <a:gd name="f1869" fmla="*/ f1492 1 f1071"/>
                <a:gd name="f1870" fmla="*/ f1493 1 f1070"/>
                <a:gd name="f1871" fmla="*/ f1494 1 f1071"/>
                <a:gd name="f1872" fmla="*/ f1495 1 f1070"/>
                <a:gd name="f1873" fmla="*/ f1496 1 f1071"/>
                <a:gd name="f1874" fmla="*/ f1497 1 f1070"/>
                <a:gd name="f1875" fmla="*/ f1498 1 f1071"/>
                <a:gd name="f1876" fmla="*/ f1499 1 f1070"/>
                <a:gd name="f1877" fmla="*/ f1500 1 f1071"/>
                <a:gd name="f1878" fmla="*/ f1501 1 f1070"/>
                <a:gd name="f1879" fmla="*/ f1502 1 f1071"/>
                <a:gd name="f1880" fmla="*/ f1503 1 f1070"/>
                <a:gd name="f1881" fmla="*/ f1504 1 f1071"/>
                <a:gd name="f1882" fmla="*/ f1505 1 f1070"/>
                <a:gd name="f1883" fmla="*/ f1506 1 f1071"/>
                <a:gd name="f1884" fmla="*/ f1507 1 f1070"/>
                <a:gd name="f1885" fmla="*/ f1508 1 f1071"/>
                <a:gd name="f1886" fmla="*/ f1509 1 f1070"/>
                <a:gd name="f1887" fmla="*/ f1510 1 f1071"/>
                <a:gd name="f1888" fmla="*/ f1511 1 f1070"/>
                <a:gd name="f1889" fmla="*/ f1512 1 f1071"/>
                <a:gd name="f1890" fmla="*/ f1513 1 f1070"/>
                <a:gd name="f1891" fmla="*/ f1514 1 f1071"/>
                <a:gd name="f1892" fmla="*/ f1515 1 f1070"/>
                <a:gd name="f1893" fmla="*/ f1516 1 f1071"/>
                <a:gd name="f1894" fmla="*/ f1517 1 f1070"/>
                <a:gd name="f1895" fmla="*/ f1518 1 f1071"/>
                <a:gd name="f1896" fmla="*/ f1519 1 f1070"/>
                <a:gd name="f1897" fmla="*/ f1520 1 f1071"/>
                <a:gd name="f1898" fmla="*/ f1521 1 f1070"/>
                <a:gd name="f1899" fmla="*/ f1522 1 f1071"/>
                <a:gd name="f1900" fmla="*/ f1523 1 f1070"/>
                <a:gd name="f1901" fmla="*/ f1524 1 f1071"/>
                <a:gd name="f1902" fmla="*/ f1525 1 f1070"/>
                <a:gd name="f1903" fmla="*/ f1526 1 f1071"/>
                <a:gd name="f1904" fmla="*/ f1527 1 f1070"/>
                <a:gd name="f1905" fmla="*/ f1528 1 f1071"/>
                <a:gd name="f1906" fmla="*/ f1529 1 f1070"/>
                <a:gd name="f1907" fmla="*/ f1530 1 f1071"/>
                <a:gd name="f1908" fmla="*/ f1531 1 f1070"/>
                <a:gd name="f1909" fmla="*/ f1532 1 f1071"/>
                <a:gd name="f1910" fmla="*/ f1533 1 f1070"/>
                <a:gd name="f1911" fmla="*/ f1534 1 f1071"/>
                <a:gd name="f1912" fmla="*/ f1535 1 f1070"/>
                <a:gd name="f1913" fmla="*/ f1536 1 f1071"/>
                <a:gd name="f1914" fmla="*/ f1537 1 f1070"/>
                <a:gd name="f1915" fmla="*/ f1538 1 f1071"/>
                <a:gd name="f1916" fmla="*/ f1539 1 f1070"/>
                <a:gd name="f1917" fmla="*/ f1540 1 f1071"/>
                <a:gd name="f1918" fmla="*/ f1541 1 f1070"/>
                <a:gd name="f1919" fmla="*/ f1542 1 f1071"/>
                <a:gd name="f1920" fmla="*/ f1543 1 f1070"/>
                <a:gd name="f1921" fmla="*/ f1544 1 f1071"/>
                <a:gd name="f1922" fmla="*/ f1545 1 f1070"/>
                <a:gd name="f1923" fmla="*/ f1546 1 f1071"/>
                <a:gd name="f1924" fmla="*/ f1547 1 f1070"/>
                <a:gd name="f1925" fmla="*/ f1548 1 f1071"/>
                <a:gd name="f1926" fmla="*/ f1549 1 f1070"/>
                <a:gd name="f1927" fmla="*/ f1550 1 f1071"/>
                <a:gd name="f1928" fmla="*/ f1551 1 f1070"/>
                <a:gd name="f1929" fmla="*/ f1552 1 f1071"/>
                <a:gd name="f1930" fmla="*/ f1553 1 f1070"/>
                <a:gd name="f1931" fmla="*/ f1554 1 f1071"/>
                <a:gd name="f1932" fmla="*/ f1555 1 f1070"/>
                <a:gd name="f1933" fmla="*/ f1556 1 f1071"/>
                <a:gd name="f1934" fmla="*/ f1557 1 f1070"/>
                <a:gd name="f1935" fmla="*/ f1558 1 f1070"/>
                <a:gd name="f1936" fmla="*/ f1559 1 f1071"/>
                <a:gd name="f1937" fmla="*/ f1560 1 f1070"/>
                <a:gd name="f1938" fmla="*/ f1561 1 f1071"/>
                <a:gd name="f1939" fmla="*/ f1562 1 f1070"/>
                <a:gd name="f1940" fmla="*/ f1563 1 f1071"/>
                <a:gd name="f1941" fmla="*/ f1564 1 f1070"/>
                <a:gd name="f1942" fmla="*/ f1565 1 f1071"/>
                <a:gd name="f1943" fmla="*/ f1566 1 f1070"/>
                <a:gd name="f1944" fmla="*/ f1567 1 f1071"/>
                <a:gd name="f1945" fmla="*/ f1568 1 f1070"/>
                <a:gd name="f1946" fmla="*/ f1569 1 f1071"/>
                <a:gd name="f1947" fmla="*/ f1570 1 f1070"/>
                <a:gd name="f1948" fmla="*/ f1571 1 f1071"/>
                <a:gd name="f1949" fmla="*/ f1572 1 f1070"/>
                <a:gd name="f1950" fmla="*/ f1573 1 f1071"/>
                <a:gd name="f1951" fmla="*/ f1574 1 f1070"/>
                <a:gd name="f1952" fmla="*/ f1575 1 f1071"/>
                <a:gd name="f1953" fmla="*/ f1576 1 f1070"/>
                <a:gd name="f1954" fmla="*/ f1577 1 f1071"/>
                <a:gd name="f1955" fmla="*/ f1578 1 f1070"/>
                <a:gd name="f1956" fmla="*/ f1579 1 f1071"/>
                <a:gd name="f1957" fmla="*/ f1580 1 f1070"/>
                <a:gd name="f1958" fmla="*/ f1581 1 f1071"/>
                <a:gd name="f1959" fmla="*/ f1582 1 f1070"/>
                <a:gd name="f1960" fmla="*/ f1583 1 f1071"/>
                <a:gd name="f1961" fmla="*/ f1584 1 f1070"/>
                <a:gd name="f1962" fmla="*/ f1585 1 f1071"/>
                <a:gd name="f1963" fmla="*/ f1586 1 f1070"/>
                <a:gd name="f1964" fmla="*/ f1587 1 f1071"/>
                <a:gd name="f1965" fmla="*/ f1588 1 f1070"/>
                <a:gd name="f1966" fmla="*/ f1589 1 f1071"/>
                <a:gd name="f1967" fmla="*/ f1590 1 f1070"/>
                <a:gd name="f1968" fmla="*/ f1591 1 f1071"/>
                <a:gd name="f1969" fmla="*/ f1592 1 f1070"/>
                <a:gd name="f1970" fmla="*/ f1593 1 f1071"/>
                <a:gd name="f1971" fmla="*/ f1594 1 f1070"/>
                <a:gd name="f1972" fmla="*/ f1595 1 f1071"/>
                <a:gd name="f1973" fmla="*/ f1596 1 f1070"/>
                <a:gd name="f1974" fmla="*/ f1597 1 f1071"/>
                <a:gd name="f1975" fmla="*/ f1598 1 f1070"/>
                <a:gd name="f1976" fmla="*/ f1599 1 f1071"/>
                <a:gd name="f1977" fmla="*/ f1600 1 f1070"/>
                <a:gd name="f1978" fmla="*/ f1601 1 f1071"/>
                <a:gd name="f1979" fmla="*/ f1602 1 f1070"/>
                <a:gd name="f1980" fmla="*/ f1603 1 f1071"/>
                <a:gd name="f1981" fmla="*/ f1604 1 f1070"/>
                <a:gd name="f1982" fmla="*/ f1605 1 f1071"/>
                <a:gd name="f1983" fmla="*/ f1606 1 f1070"/>
                <a:gd name="f1984" fmla="*/ f1607 1 f1071"/>
                <a:gd name="f1985" fmla="*/ f1608 1 f1070"/>
                <a:gd name="f1986" fmla="*/ f1609 1 f1071"/>
                <a:gd name="f1987" fmla="*/ f1610 1 f1070"/>
                <a:gd name="f1988" fmla="*/ f1611 1 f1071"/>
                <a:gd name="f1989" fmla="*/ f1612 1 f1070"/>
                <a:gd name="f1990" fmla="*/ f1613 1 f1071"/>
                <a:gd name="f1991" fmla="*/ f1614 1 f1070"/>
                <a:gd name="f1992" fmla="*/ f1615 1 f1071"/>
                <a:gd name="f1993" fmla="*/ f1616 1 f1070"/>
                <a:gd name="f1994" fmla="*/ f1617 1 f1071"/>
                <a:gd name="f1995" fmla="*/ f1618 1 f1070"/>
                <a:gd name="f1996" fmla="*/ f1619 1 f1071"/>
                <a:gd name="f1997" fmla="*/ f1620 1 f1070"/>
                <a:gd name="f1998" fmla="*/ f1621 1 f1071"/>
                <a:gd name="f1999" fmla="*/ f1622 1 f1070"/>
                <a:gd name="f2000" fmla="*/ f1623 1 f1071"/>
                <a:gd name="f2001" fmla="*/ f1624 1 f1070"/>
                <a:gd name="f2002" fmla="*/ f1625 1 f1071"/>
                <a:gd name="f2003" fmla="*/ f1626 1 f1070"/>
                <a:gd name="f2004" fmla="*/ f1627 1 f1071"/>
                <a:gd name="f2005" fmla="*/ f1628 1 f1070"/>
                <a:gd name="f2006" fmla="*/ f1629 1 f1071"/>
                <a:gd name="f2007" fmla="*/ f1630 1 f1070"/>
                <a:gd name="f2008" fmla="*/ f1631 1 f1071"/>
                <a:gd name="f2009" fmla="*/ f1632 1 f1070"/>
                <a:gd name="f2010" fmla="*/ f1633 1 f1071"/>
                <a:gd name="f2011" fmla="*/ f1634 1 f1071"/>
                <a:gd name="f2012" fmla="*/ f1635 1 f1070"/>
                <a:gd name="f2013" fmla="*/ f1636 1 f1071"/>
                <a:gd name="f2014" fmla="*/ f1637 1 f1070"/>
                <a:gd name="f2015" fmla="*/ f1638 1 f1071"/>
                <a:gd name="f2016" fmla="*/ f1639 1 f1070"/>
                <a:gd name="f2017" fmla="*/ f1640 1 f1071"/>
                <a:gd name="f2018" fmla="*/ f1641 1 f1070"/>
                <a:gd name="f2019" fmla="*/ f1642 1 f1071"/>
                <a:gd name="f2020" fmla="*/ f1643 1 f1070"/>
                <a:gd name="f2021" fmla="*/ f1644 1 f1071"/>
                <a:gd name="f2022" fmla="*/ f1645 1 f1070"/>
                <a:gd name="f2023" fmla="*/ f1646 1 f1071"/>
                <a:gd name="f2024" fmla="*/ f1647 1 f1070"/>
                <a:gd name="f2025" fmla="*/ f1648 1 f1071"/>
                <a:gd name="f2026" fmla="*/ f1649 1 f1070"/>
                <a:gd name="f2027" fmla="*/ f1650 1 f1071"/>
                <a:gd name="f2028" fmla="*/ f1651 1 f1070"/>
                <a:gd name="f2029" fmla="*/ f1652 1 f1071"/>
                <a:gd name="f2030" fmla="*/ f1653 1 f1070"/>
                <a:gd name="f2031" fmla="*/ f1654 1 f1071"/>
                <a:gd name="f2032" fmla="*/ f1655 1 f1070"/>
                <a:gd name="f2033" fmla="*/ f1656 1 f1071"/>
                <a:gd name="f2034" fmla="*/ f1657 1 f1070"/>
                <a:gd name="f2035" fmla="*/ f1658 1 f1071"/>
                <a:gd name="f2036" fmla="*/ f1659 1 f1070"/>
                <a:gd name="f2037" fmla="*/ f1660 1 f1071"/>
                <a:gd name="f2038" fmla="*/ f1661 1 f1070"/>
                <a:gd name="f2039" fmla="*/ f1662 1 f1071"/>
                <a:gd name="f2040" fmla="*/ f1663 1 f1070"/>
                <a:gd name="f2041" fmla="*/ f1664 1 f1071"/>
                <a:gd name="f2042" fmla="*/ f1665 1 f1070"/>
                <a:gd name="f2043" fmla="*/ f1666 1 f1071"/>
                <a:gd name="f2044" fmla="*/ f1667 1 f1070"/>
                <a:gd name="f2045" fmla="*/ f1668 1 f1071"/>
                <a:gd name="f2046" fmla="*/ f1669 1 f1070"/>
                <a:gd name="f2047" fmla="*/ f1670 1 f1071"/>
                <a:gd name="f2048" fmla="*/ f1671 1 f1070"/>
                <a:gd name="f2049" fmla="*/ f1672 1 f1071"/>
                <a:gd name="f2050" fmla="*/ f1673 1 f1070"/>
                <a:gd name="f2051" fmla="*/ f1674 1 f1071"/>
                <a:gd name="f2052" fmla="*/ f1675 1 f1070"/>
                <a:gd name="f2053" fmla="*/ f1676 1 f1071"/>
                <a:gd name="f2054" fmla="*/ f1677 1 f1070"/>
                <a:gd name="f2055" fmla="*/ f1678 1 f1071"/>
                <a:gd name="f2056" fmla="*/ f1679 1 f1070"/>
                <a:gd name="f2057" fmla="*/ f1680 1 f1071"/>
                <a:gd name="f2058" fmla="*/ f1681 1 f1070"/>
                <a:gd name="f2059" fmla="*/ f1682 1 f1071"/>
                <a:gd name="f2060" fmla="*/ f1683 1 f1070"/>
                <a:gd name="f2061" fmla="*/ f1684 1 f1071"/>
                <a:gd name="f2062" fmla="*/ f1685 1 f1070"/>
                <a:gd name="f2063" fmla="*/ f1686 1 f1071"/>
                <a:gd name="f2064" fmla="*/ f1687 1 f1070"/>
                <a:gd name="f2065" fmla="*/ f1688 1 f1071"/>
                <a:gd name="f2066" fmla="*/ f1689 1 f1070"/>
                <a:gd name="f2067" fmla="*/ f1690 1 f1071"/>
                <a:gd name="f2068" fmla="*/ f1691 1 f1070"/>
                <a:gd name="f2069" fmla="*/ f1692 1 f1071"/>
                <a:gd name="f2070" fmla="*/ f1693 1 f1070"/>
                <a:gd name="f2071" fmla="*/ f1694 1 f1071"/>
                <a:gd name="f2072" fmla="*/ f1695 1 f1070"/>
                <a:gd name="f2073" fmla="*/ f1696 1 f1071"/>
                <a:gd name="f2074" fmla="*/ f1697 1 f1070"/>
                <a:gd name="f2075" fmla="*/ f1698 1 f1071"/>
                <a:gd name="f2076" fmla="*/ f1699 1 f1070"/>
                <a:gd name="f2077" fmla="*/ f1700 1 f1071"/>
                <a:gd name="f2078" fmla="*/ f1701 1 f1070"/>
                <a:gd name="f2079" fmla="*/ f1702 1 f1071"/>
                <a:gd name="f2080" fmla="*/ f1703 1 f1070"/>
                <a:gd name="f2081" fmla="*/ f1704 1 f1071"/>
                <a:gd name="f2082" fmla="*/ f1705 1 f1070"/>
                <a:gd name="f2083" fmla="*/ f1706 1 f1071"/>
                <a:gd name="f2084" fmla="*/ f1707 1 f1070"/>
                <a:gd name="f2085" fmla="*/ f1708 1 f1071"/>
                <a:gd name="f2086" fmla="*/ f1709 1 f1070"/>
                <a:gd name="f2087" fmla="*/ f1710 1 f1071"/>
                <a:gd name="f2088" fmla="*/ f1711 1 f1070"/>
                <a:gd name="f2089" fmla="*/ f1712 1 f1071"/>
                <a:gd name="f2090" fmla="*/ f1713 1 f1070"/>
                <a:gd name="f2091" fmla="*/ f1714 1 f1070"/>
                <a:gd name="f2092" fmla="*/ f1715 1 f1071"/>
                <a:gd name="f2093" fmla="*/ f1716 1 f1070"/>
                <a:gd name="f2094" fmla="*/ f1717 1 f1071"/>
                <a:gd name="f2095" fmla="*/ f1718 1 f1070"/>
                <a:gd name="f2096" fmla="*/ f1719 1 f1071"/>
                <a:gd name="f2097" fmla="*/ f1720 1 f1070"/>
                <a:gd name="f2098" fmla="*/ f1721 1 f1071"/>
                <a:gd name="f2099" fmla="*/ f1722 1 f1070"/>
                <a:gd name="f2100" fmla="*/ f1723 1 f1071"/>
                <a:gd name="f2101" fmla="*/ f1724 1 f1070"/>
                <a:gd name="f2102" fmla="*/ f1725 1 f1071"/>
                <a:gd name="f2103" fmla="*/ f1726 1 f1070"/>
                <a:gd name="f2104" fmla="*/ f1727 1 f1071"/>
                <a:gd name="f2105" fmla="*/ f1728 1 f1070"/>
                <a:gd name="f2106" fmla="*/ f1729 1 f1071"/>
                <a:gd name="f2107" fmla="*/ f1730 1 f1070"/>
                <a:gd name="f2108" fmla="*/ f1731 1 f1071"/>
                <a:gd name="f2109" fmla="*/ f1732 1 f1070"/>
                <a:gd name="f2110" fmla="*/ f1733 1 f1071"/>
                <a:gd name="f2111" fmla="*/ f1734 1 f1070"/>
                <a:gd name="f2112" fmla="*/ f1735 1 f1071"/>
                <a:gd name="f2113" fmla="*/ f1736 1 f1070"/>
                <a:gd name="f2114" fmla="*/ f1737 1 f1071"/>
                <a:gd name="f2115" fmla="*/ f1738 1 f1070"/>
                <a:gd name="f2116" fmla="*/ f1739 1 f1071"/>
                <a:gd name="f2117" fmla="*/ f1740 1 f1070"/>
                <a:gd name="f2118" fmla="*/ f1741 1 f1071"/>
                <a:gd name="f2119" fmla="*/ f1742 1 f1070"/>
                <a:gd name="f2120" fmla="*/ f1743 1 f1071"/>
                <a:gd name="f2121" fmla="*/ f1744 1 f1070"/>
                <a:gd name="f2122" fmla="*/ f1745 1 f1071"/>
                <a:gd name="f2123" fmla="*/ f1746 1 f1070"/>
                <a:gd name="f2124" fmla="*/ f1747 1 f1071"/>
                <a:gd name="f2125" fmla="*/ f1748 1 f1070"/>
                <a:gd name="f2126" fmla="*/ f1749 1 f1071"/>
                <a:gd name="f2127" fmla="*/ f1750 1 f1070"/>
                <a:gd name="f2128" fmla="*/ f1751 1 f1071"/>
                <a:gd name="f2129" fmla="*/ f1752 1 f1070"/>
                <a:gd name="f2130" fmla="*/ f1753 1 f1071"/>
                <a:gd name="f2131" fmla="*/ f1754 1 f1070"/>
                <a:gd name="f2132" fmla="*/ f1755 1 f1071"/>
                <a:gd name="f2133" fmla="*/ f1756 1 f1070"/>
                <a:gd name="f2134" fmla="*/ f1757 1 f1071"/>
                <a:gd name="f2135" fmla="*/ f1758 1 f1070"/>
                <a:gd name="f2136" fmla="*/ f1759 1 f1071"/>
                <a:gd name="f2137" fmla="*/ f1760 1 f1070"/>
                <a:gd name="f2138" fmla="*/ f1761 1 f1071"/>
                <a:gd name="f2139" fmla="*/ f1762 1 f1070"/>
                <a:gd name="f2140" fmla="*/ f1763 1 f1071"/>
                <a:gd name="f2141" fmla="*/ f1764 1 f1070"/>
                <a:gd name="f2142" fmla="*/ f1765 1 f1071"/>
                <a:gd name="f2143" fmla="*/ f1766 1 f1070"/>
                <a:gd name="f2144" fmla="*/ f1767 1 f1071"/>
                <a:gd name="f2145" fmla="*/ f1768 1 f1070"/>
                <a:gd name="f2146" fmla="*/ f1769 1 f1070"/>
                <a:gd name="f2147" fmla="*/ f1770 1 f1071"/>
                <a:gd name="f2148" fmla="*/ f1771 1 f1070"/>
                <a:gd name="f2149" fmla="*/ f1772 1 f1071"/>
                <a:gd name="f2150" fmla="*/ f1773 1 f1070"/>
                <a:gd name="f2151" fmla="*/ f1774 1 f1071"/>
                <a:gd name="f2152" fmla="*/ f1775 1 f1070"/>
                <a:gd name="f2153" fmla="*/ f1776 1 f1071"/>
                <a:gd name="f2154" fmla="*/ f1777 1 f1070"/>
                <a:gd name="f2155" fmla="*/ f1778 1 f1071"/>
                <a:gd name="f2156" fmla="*/ f1779 1 f1070"/>
                <a:gd name="f2157" fmla="*/ f1780 1 f1071"/>
                <a:gd name="f2158" fmla="*/ f1781 1 f1070"/>
                <a:gd name="f2159" fmla="*/ f1782 1 f1071"/>
                <a:gd name="f2160" fmla="*/ f1783 1 f1070"/>
                <a:gd name="f2161" fmla="*/ f1784 1 f1071"/>
                <a:gd name="f2162" fmla="*/ f1785 1 f1070"/>
                <a:gd name="f2163" fmla="*/ f1786 1 f1071"/>
                <a:gd name="f2164" fmla="*/ f1787 1 f1070"/>
                <a:gd name="f2165" fmla="*/ f1788 1 f1071"/>
                <a:gd name="f2166" fmla="*/ f1789 1 f1070"/>
                <a:gd name="f2167" fmla="*/ f1790 1 f1071"/>
                <a:gd name="f2168" fmla="*/ f1791 1 f1070"/>
                <a:gd name="f2169" fmla="*/ f1792 1 f1071"/>
                <a:gd name="f2170" fmla="*/ f1793 1 f1070"/>
                <a:gd name="f2171" fmla="*/ f1794 1 f1071"/>
                <a:gd name="f2172" fmla="*/ f1795 1 f1070"/>
                <a:gd name="f2173" fmla="*/ f1796 1 f1071"/>
                <a:gd name="f2174" fmla="*/ f1797 1 f1070"/>
                <a:gd name="f2175" fmla="*/ f1798 1 f1071"/>
                <a:gd name="f2176" fmla="*/ f1799 1 f1070"/>
                <a:gd name="f2177" fmla="*/ f1800 1 f1071"/>
                <a:gd name="f2178" fmla="*/ f1801 1 f1070"/>
                <a:gd name="f2179" fmla="*/ f1802 1 f1071"/>
                <a:gd name="f2180" fmla="*/ f1803 1 f1070"/>
                <a:gd name="f2181" fmla="*/ f1804 1 f1071"/>
                <a:gd name="f2182" fmla="*/ f1805 1 f1070"/>
                <a:gd name="f2183" fmla="*/ f1806 1 f1071"/>
                <a:gd name="f2184" fmla="*/ f1807 1 f1070"/>
                <a:gd name="f2185" fmla="*/ f1808 1 f1071"/>
                <a:gd name="f2186" fmla="*/ f1809 1 f1070"/>
                <a:gd name="f2187" fmla="*/ f1810 1 f1071"/>
                <a:gd name="f2188" fmla="*/ f1811 1 f1070"/>
                <a:gd name="f2189" fmla="*/ f1812 1 f1071"/>
                <a:gd name="f2190" fmla="*/ f1813 1 f1070"/>
                <a:gd name="f2191" fmla="*/ f1814 1 f1071"/>
                <a:gd name="f2192" fmla="*/ f1815 1 f1070"/>
                <a:gd name="f2193" fmla="*/ f1816 1 f1071"/>
                <a:gd name="f2194" fmla="*/ f1817 1 f1070"/>
                <a:gd name="f2195" fmla="*/ f1818 1 f1071"/>
                <a:gd name="f2196" fmla="*/ f1819 f1061 1"/>
                <a:gd name="f2197" fmla="*/ f1820 f1061 1"/>
                <a:gd name="f2198" fmla="*/ f1822 f1062 1"/>
                <a:gd name="f2199" fmla="*/ f1821 f1062 1"/>
                <a:gd name="f2200" fmla="*/ f1823 f1061 1"/>
                <a:gd name="f2201" fmla="*/ f1824 f1062 1"/>
                <a:gd name="f2202" fmla="*/ f1825 f1062 1"/>
                <a:gd name="f2203" fmla="*/ f1826 f1061 1"/>
                <a:gd name="f2204" fmla="*/ f1827 f1062 1"/>
                <a:gd name="f2205" fmla="*/ f1828 f1061 1"/>
                <a:gd name="f2206" fmla="*/ f1829 f1062 1"/>
                <a:gd name="f2207" fmla="*/ f1830 f1061 1"/>
                <a:gd name="f2208" fmla="*/ f1831 f1062 1"/>
                <a:gd name="f2209" fmla="*/ f1832 f1061 1"/>
                <a:gd name="f2210" fmla="*/ f1833 f1062 1"/>
                <a:gd name="f2211" fmla="*/ f1834 f1061 1"/>
                <a:gd name="f2212" fmla="*/ f1835 f1062 1"/>
                <a:gd name="f2213" fmla="*/ f1836 f1061 1"/>
                <a:gd name="f2214" fmla="*/ f1837 f1062 1"/>
                <a:gd name="f2215" fmla="*/ f1838 f1061 1"/>
                <a:gd name="f2216" fmla="*/ f1839 f1062 1"/>
                <a:gd name="f2217" fmla="*/ f1840 f1061 1"/>
                <a:gd name="f2218" fmla="*/ f1841 f1062 1"/>
                <a:gd name="f2219" fmla="*/ f1842 f1061 1"/>
                <a:gd name="f2220" fmla="*/ f1843 f1062 1"/>
                <a:gd name="f2221" fmla="*/ f1844 f1061 1"/>
                <a:gd name="f2222" fmla="*/ f1845 f1062 1"/>
                <a:gd name="f2223" fmla="*/ f1846 f1061 1"/>
                <a:gd name="f2224" fmla="*/ f1847 f1062 1"/>
                <a:gd name="f2225" fmla="*/ f1848 f1061 1"/>
                <a:gd name="f2226" fmla="*/ f1849 f1062 1"/>
                <a:gd name="f2227" fmla="*/ f1850 f1061 1"/>
                <a:gd name="f2228" fmla="*/ f1851 f1062 1"/>
                <a:gd name="f2229" fmla="*/ f1852 f1061 1"/>
                <a:gd name="f2230" fmla="*/ f1853 f1062 1"/>
                <a:gd name="f2231" fmla="*/ f1854 f1061 1"/>
                <a:gd name="f2232" fmla="*/ f1855 f1062 1"/>
                <a:gd name="f2233" fmla="*/ f1856 f1061 1"/>
                <a:gd name="f2234" fmla="*/ f1857 f1062 1"/>
                <a:gd name="f2235" fmla="*/ f1858 f1061 1"/>
                <a:gd name="f2236" fmla="*/ f1859 f1062 1"/>
                <a:gd name="f2237" fmla="*/ f1860 f1061 1"/>
                <a:gd name="f2238" fmla="*/ f1861 f1062 1"/>
                <a:gd name="f2239" fmla="*/ f1862 f1061 1"/>
                <a:gd name="f2240" fmla="*/ f1863 f1062 1"/>
                <a:gd name="f2241" fmla="*/ f1864 f1061 1"/>
                <a:gd name="f2242" fmla="*/ f1865 f1062 1"/>
                <a:gd name="f2243" fmla="*/ f1866 f1061 1"/>
                <a:gd name="f2244" fmla="*/ f1867 f1062 1"/>
                <a:gd name="f2245" fmla="*/ f1868 f1061 1"/>
                <a:gd name="f2246" fmla="*/ f1869 f1062 1"/>
                <a:gd name="f2247" fmla="*/ f1870 f1061 1"/>
                <a:gd name="f2248" fmla="*/ f1871 f1062 1"/>
                <a:gd name="f2249" fmla="*/ f1872 f1061 1"/>
                <a:gd name="f2250" fmla="*/ f1873 f1062 1"/>
                <a:gd name="f2251" fmla="*/ f1874 f1061 1"/>
                <a:gd name="f2252" fmla="*/ f1875 f1062 1"/>
                <a:gd name="f2253" fmla="*/ f1876 f1061 1"/>
                <a:gd name="f2254" fmla="*/ f1877 f1062 1"/>
                <a:gd name="f2255" fmla="*/ f1878 f1061 1"/>
                <a:gd name="f2256" fmla="*/ f1879 f1062 1"/>
                <a:gd name="f2257" fmla="*/ f1880 f1061 1"/>
                <a:gd name="f2258" fmla="*/ f1881 f1062 1"/>
                <a:gd name="f2259" fmla="*/ f1882 f1061 1"/>
                <a:gd name="f2260" fmla="*/ f1883 f1062 1"/>
                <a:gd name="f2261" fmla="*/ f1884 f1061 1"/>
                <a:gd name="f2262" fmla="*/ f1885 f1062 1"/>
                <a:gd name="f2263" fmla="*/ f1886 f1061 1"/>
                <a:gd name="f2264" fmla="*/ f1887 f1062 1"/>
                <a:gd name="f2265" fmla="*/ f1888 f1061 1"/>
                <a:gd name="f2266" fmla="*/ f1889 f1062 1"/>
                <a:gd name="f2267" fmla="*/ f1890 f1061 1"/>
                <a:gd name="f2268" fmla="*/ f1891 f1062 1"/>
                <a:gd name="f2269" fmla="*/ f1892 f1061 1"/>
                <a:gd name="f2270" fmla="*/ f1893 f1062 1"/>
                <a:gd name="f2271" fmla="*/ f1894 f1061 1"/>
                <a:gd name="f2272" fmla="*/ f1895 f1062 1"/>
                <a:gd name="f2273" fmla="*/ f1896 f1061 1"/>
                <a:gd name="f2274" fmla="*/ f1897 f1062 1"/>
                <a:gd name="f2275" fmla="*/ f1898 f1061 1"/>
                <a:gd name="f2276" fmla="*/ f1899 f1062 1"/>
                <a:gd name="f2277" fmla="*/ f1900 f1061 1"/>
                <a:gd name="f2278" fmla="*/ f1901 f1062 1"/>
                <a:gd name="f2279" fmla="*/ f1902 f1061 1"/>
                <a:gd name="f2280" fmla="*/ f1903 f1062 1"/>
                <a:gd name="f2281" fmla="*/ f1904 f1061 1"/>
                <a:gd name="f2282" fmla="*/ f1905 f1062 1"/>
                <a:gd name="f2283" fmla="*/ f1906 f1061 1"/>
                <a:gd name="f2284" fmla="*/ f1907 f1062 1"/>
                <a:gd name="f2285" fmla="*/ f1908 f1061 1"/>
                <a:gd name="f2286" fmla="*/ f1909 f1062 1"/>
                <a:gd name="f2287" fmla="*/ f1910 f1061 1"/>
                <a:gd name="f2288" fmla="*/ f1911 f1062 1"/>
                <a:gd name="f2289" fmla="*/ f1912 f1061 1"/>
                <a:gd name="f2290" fmla="*/ f1913 f1062 1"/>
                <a:gd name="f2291" fmla="*/ f1914 f1061 1"/>
                <a:gd name="f2292" fmla="*/ f1915 f1062 1"/>
                <a:gd name="f2293" fmla="*/ f1916 f1061 1"/>
                <a:gd name="f2294" fmla="*/ f1917 f1062 1"/>
                <a:gd name="f2295" fmla="*/ f1918 f1061 1"/>
                <a:gd name="f2296" fmla="*/ f1919 f1062 1"/>
                <a:gd name="f2297" fmla="*/ f1920 f1061 1"/>
                <a:gd name="f2298" fmla="*/ f1921 f1062 1"/>
                <a:gd name="f2299" fmla="*/ f1922 f1061 1"/>
                <a:gd name="f2300" fmla="*/ f1923 f1062 1"/>
                <a:gd name="f2301" fmla="*/ f1924 f1061 1"/>
                <a:gd name="f2302" fmla="*/ f1925 f1062 1"/>
                <a:gd name="f2303" fmla="*/ f1926 f1061 1"/>
                <a:gd name="f2304" fmla="*/ f1927 f1062 1"/>
                <a:gd name="f2305" fmla="*/ f1928 f1061 1"/>
                <a:gd name="f2306" fmla="*/ f1929 f1062 1"/>
                <a:gd name="f2307" fmla="*/ f1930 f1061 1"/>
                <a:gd name="f2308" fmla="*/ f1931 f1062 1"/>
                <a:gd name="f2309" fmla="*/ f1932 f1061 1"/>
                <a:gd name="f2310" fmla="*/ f1933 f1062 1"/>
                <a:gd name="f2311" fmla="*/ f1934 f1061 1"/>
                <a:gd name="f2312" fmla="*/ f1935 f1061 1"/>
                <a:gd name="f2313" fmla="*/ f1936 f1062 1"/>
                <a:gd name="f2314" fmla="*/ f1937 f1061 1"/>
                <a:gd name="f2315" fmla="*/ f1938 f1062 1"/>
                <a:gd name="f2316" fmla="*/ f1939 f1061 1"/>
                <a:gd name="f2317" fmla="*/ f1940 f1062 1"/>
                <a:gd name="f2318" fmla="*/ f1941 f1061 1"/>
                <a:gd name="f2319" fmla="*/ f1942 f1062 1"/>
                <a:gd name="f2320" fmla="*/ f1943 f1061 1"/>
                <a:gd name="f2321" fmla="*/ f1944 f1062 1"/>
                <a:gd name="f2322" fmla="*/ f1945 f1061 1"/>
                <a:gd name="f2323" fmla="*/ f1946 f1062 1"/>
                <a:gd name="f2324" fmla="*/ f1947 f1061 1"/>
                <a:gd name="f2325" fmla="*/ f1948 f1062 1"/>
                <a:gd name="f2326" fmla="*/ f1949 f1061 1"/>
                <a:gd name="f2327" fmla="*/ f1950 f1062 1"/>
                <a:gd name="f2328" fmla="*/ f1951 f1061 1"/>
                <a:gd name="f2329" fmla="*/ f1952 f1062 1"/>
                <a:gd name="f2330" fmla="*/ f1953 f1061 1"/>
                <a:gd name="f2331" fmla="*/ f1954 f1062 1"/>
                <a:gd name="f2332" fmla="*/ f1955 f1061 1"/>
                <a:gd name="f2333" fmla="*/ f1956 f1062 1"/>
                <a:gd name="f2334" fmla="*/ f1957 f1061 1"/>
                <a:gd name="f2335" fmla="*/ f1958 f1062 1"/>
                <a:gd name="f2336" fmla="*/ f1959 f1061 1"/>
                <a:gd name="f2337" fmla="*/ f1960 f1062 1"/>
                <a:gd name="f2338" fmla="*/ f1961 f1061 1"/>
                <a:gd name="f2339" fmla="*/ f1962 f1062 1"/>
                <a:gd name="f2340" fmla="*/ f1963 f1061 1"/>
                <a:gd name="f2341" fmla="*/ f1964 f1062 1"/>
                <a:gd name="f2342" fmla="*/ f1965 f1061 1"/>
                <a:gd name="f2343" fmla="*/ f1966 f1062 1"/>
                <a:gd name="f2344" fmla="*/ f1967 f1061 1"/>
                <a:gd name="f2345" fmla="*/ f1968 f1062 1"/>
                <a:gd name="f2346" fmla="*/ f1969 f1061 1"/>
                <a:gd name="f2347" fmla="*/ f1970 f1062 1"/>
                <a:gd name="f2348" fmla="*/ f1971 f1061 1"/>
                <a:gd name="f2349" fmla="*/ f1972 f1062 1"/>
                <a:gd name="f2350" fmla="*/ f1973 f1061 1"/>
                <a:gd name="f2351" fmla="*/ f1974 f1062 1"/>
                <a:gd name="f2352" fmla="*/ f1975 f1061 1"/>
                <a:gd name="f2353" fmla="*/ f1976 f1062 1"/>
                <a:gd name="f2354" fmla="*/ f1977 f1061 1"/>
                <a:gd name="f2355" fmla="*/ f1978 f1062 1"/>
                <a:gd name="f2356" fmla="*/ f1979 f1061 1"/>
                <a:gd name="f2357" fmla="*/ f1980 f1062 1"/>
                <a:gd name="f2358" fmla="*/ f1981 f1061 1"/>
                <a:gd name="f2359" fmla="*/ f1982 f1062 1"/>
                <a:gd name="f2360" fmla="*/ f1983 f1061 1"/>
                <a:gd name="f2361" fmla="*/ f1984 f1062 1"/>
                <a:gd name="f2362" fmla="*/ f1985 f1061 1"/>
                <a:gd name="f2363" fmla="*/ f1986 f1062 1"/>
                <a:gd name="f2364" fmla="*/ f1987 f1061 1"/>
                <a:gd name="f2365" fmla="*/ f1988 f1062 1"/>
                <a:gd name="f2366" fmla="*/ f1989 f1061 1"/>
                <a:gd name="f2367" fmla="*/ f1990 f1062 1"/>
                <a:gd name="f2368" fmla="*/ f1991 f1061 1"/>
                <a:gd name="f2369" fmla="*/ f1992 f1062 1"/>
                <a:gd name="f2370" fmla="*/ f1993 f1061 1"/>
                <a:gd name="f2371" fmla="*/ f1994 f1062 1"/>
                <a:gd name="f2372" fmla="*/ f1995 f1061 1"/>
                <a:gd name="f2373" fmla="*/ f1996 f1062 1"/>
                <a:gd name="f2374" fmla="*/ f1997 f1061 1"/>
                <a:gd name="f2375" fmla="*/ f1998 f1062 1"/>
                <a:gd name="f2376" fmla="*/ f1999 f1061 1"/>
                <a:gd name="f2377" fmla="*/ f2000 f1062 1"/>
                <a:gd name="f2378" fmla="*/ f2001 f1061 1"/>
                <a:gd name="f2379" fmla="*/ f2002 f1062 1"/>
                <a:gd name="f2380" fmla="*/ f2003 f1061 1"/>
                <a:gd name="f2381" fmla="*/ f2004 f1062 1"/>
                <a:gd name="f2382" fmla="*/ f2005 f1061 1"/>
                <a:gd name="f2383" fmla="*/ f2006 f1062 1"/>
                <a:gd name="f2384" fmla="*/ f2007 f1061 1"/>
                <a:gd name="f2385" fmla="*/ f2008 f1062 1"/>
                <a:gd name="f2386" fmla="*/ f2009 f1061 1"/>
                <a:gd name="f2387" fmla="*/ f2010 f1062 1"/>
                <a:gd name="f2388" fmla="*/ f2011 f1062 1"/>
                <a:gd name="f2389" fmla="*/ f2012 f1061 1"/>
                <a:gd name="f2390" fmla="*/ f2013 f1062 1"/>
                <a:gd name="f2391" fmla="*/ f2014 f1061 1"/>
                <a:gd name="f2392" fmla="*/ f2015 f1062 1"/>
                <a:gd name="f2393" fmla="*/ f2016 f1061 1"/>
                <a:gd name="f2394" fmla="*/ f2017 f1062 1"/>
                <a:gd name="f2395" fmla="*/ f2018 f1061 1"/>
                <a:gd name="f2396" fmla="*/ f2019 f1062 1"/>
                <a:gd name="f2397" fmla="*/ f2020 f1061 1"/>
                <a:gd name="f2398" fmla="*/ f2021 f1062 1"/>
                <a:gd name="f2399" fmla="*/ f2022 f1061 1"/>
                <a:gd name="f2400" fmla="*/ f2023 f1062 1"/>
                <a:gd name="f2401" fmla="*/ f2024 f1061 1"/>
                <a:gd name="f2402" fmla="*/ f2025 f1062 1"/>
                <a:gd name="f2403" fmla="*/ f2026 f1061 1"/>
                <a:gd name="f2404" fmla="*/ f2027 f1062 1"/>
                <a:gd name="f2405" fmla="*/ f2028 f1061 1"/>
                <a:gd name="f2406" fmla="*/ f2029 f1062 1"/>
                <a:gd name="f2407" fmla="*/ f2030 f1061 1"/>
                <a:gd name="f2408" fmla="*/ f2031 f1062 1"/>
                <a:gd name="f2409" fmla="*/ f2032 f1061 1"/>
                <a:gd name="f2410" fmla="*/ f2033 f1062 1"/>
                <a:gd name="f2411" fmla="*/ f2034 f1061 1"/>
                <a:gd name="f2412" fmla="*/ f2035 f1062 1"/>
                <a:gd name="f2413" fmla="*/ f2036 f1061 1"/>
                <a:gd name="f2414" fmla="*/ f2037 f1062 1"/>
                <a:gd name="f2415" fmla="*/ f2038 f1061 1"/>
                <a:gd name="f2416" fmla="*/ f2039 f1062 1"/>
                <a:gd name="f2417" fmla="*/ f2040 f1061 1"/>
                <a:gd name="f2418" fmla="*/ f2041 f1062 1"/>
                <a:gd name="f2419" fmla="*/ f2042 f1061 1"/>
                <a:gd name="f2420" fmla="*/ f2043 f1062 1"/>
                <a:gd name="f2421" fmla="*/ f2044 f1061 1"/>
                <a:gd name="f2422" fmla="*/ f2045 f1062 1"/>
                <a:gd name="f2423" fmla="*/ f2046 f1061 1"/>
                <a:gd name="f2424" fmla="*/ f2047 f1062 1"/>
                <a:gd name="f2425" fmla="*/ f2048 f1061 1"/>
                <a:gd name="f2426" fmla="*/ f2049 f1062 1"/>
                <a:gd name="f2427" fmla="*/ f2050 f1061 1"/>
                <a:gd name="f2428" fmla="*/ f2051 f1062 1"/>
                <a:gd name="f2429" fmla="*/ f2052 f1061 1"/>
                <a:gd name="f2430" fmla="*/ f2053 f1062 1"/>
                <a:gd name="f2431" fmla="*/ f2054 f1061 1"/>
                <a:gd name="f2432" fmla="*/ f2055 f1062 1"/>
                <a:gd name="f2433" fmla="*/ f2056 f1061 1"/>
                <a:gd name="f2434" fmla="*/ f2057 f1062 1"/>
                <a:gd name="f2435" fmla="*/ f2058 f1061 1"/>
                <a:gd name="f2436" fmla="*/ f2059 f1062 1"/>
                <a:gd name="f2437" fmla="*/ f2060 f1061 1"/>
                <a:gd name="f2438" fmla="*/ f2061 f1062 1"/>
                <a:gd name="f2439" fmla="*/ f2062 f1061 1"/>
                <a:gd name="f2440" fmla="*/ f2063 f1062 1"/>
                <a:gd name="f2441" fmla="*/ f2064 f1061 1"/>
                <a:gd name="f2442" fmla="*/ f2065 f1062 1"/>
                <a:gd name="f2443" fmla="*/ f2066 f1061 1"/>
                <a:gd name="f2444" fmla="*/ f2067 f1062 1"/>
                <a:gd name="f2445" fmla="*/ f2068 f1061 1"/>
                <a:gd name="f2446" fmla="*/ f2069 f1062 1"/>
                <a:gd name="f2447" fmla="*/ f2070 f1061 1"/>
                <a:gd name="f2448" fmla="*/ f2071 f1062 1"/>
                <a:gd name="f2449" fmla="*/ f2072 f1061 1"/>
                <a:gd name="f2450" fmla="*/ f2073 f1062 1"/>
                <a:gd name="f2451" fmla="*/ f2074 f1061 1"/>
                <a:gd name="f2452" fmla="*/ f2075 f1062 1"/>
                <a:gd name="f2453" fmla="*/ f2076 f1061 1"/>
                <a:gd name="f2454" fmla="*/ f2077 f1062 1"/>
                <a:gd name="f2455" fmla="*/ f2078 f1061 1"/>
                <a:gd name="f2456" fmla="*/ f2079 f1062 1"/>
                <a:gd name="f2457" fmla="*/ f2080 f1061 1"/>
                <a:gd name="f2458" fmla="*/ f2081 f1062 1"/>
                <a:gd name="f2459" fmla="*/ f2082 f1061 1"/>
                <a:gd name="f2460" fmla="*/ f2083 f1062 1"/>
                <a:gd name="f2461" fmla="*/ f2084 f1061 1"/>
                <a:gd name="f2462" fmla="*/ f2085 f1062 1"/>
                <a:gd name="f2463" fmla="*/ f2086 f1061 1"/>
                <a:gd name="f2464" fmla="*/ f2087 f1062 1"/>
                <a:gd name="f2465" fmla="*/ f2088 f1061 1"/>
                <a:gd name="f2466" fmla="*/ f2089 f1062 1"/>
                <a:gd name="f2467" fmla="*/ f2090 f1061 1"/>
                <a:gd name="f2468" fmla="*/ f2091 f1061 1"/>
                <a:gd name="f2469" fmla="*/ f2092 f1062 1"/>
                <a:gd name="f2470" fmla="*/ f2093 f1061 1"/>
                <a:gd name="f2471" fmla="*/ f2094 f1062 1"/>
                <a:gd name="f2472" fmla="*/ f2095 f1061 1"/>
                <a:gd name="f2473" fmla="*/ f2096 f1062 1"/>
                <a:gd name="f2474" fmla="*/ f2097 f1061 1"/>
                <a:gd name="f2475" fmla="*/ f2098 f1062 1"/>
                <a:gd name="f2476" fmla="*/ f2099 f1061 1"/>
                <a:gd name="f2477" fmla="*/ f2100 f1062 1"/>
                <a:gd name="f2478" fmla="*/ f2101 f1061 1"/>
                <a:gd name="f2479" fmla="*/ f2102 f1062 1"/>
                <a:gd name="f2480" fmla="*/ f2103 f1061 1"/>
                <a:gd name="f2481" fmla="*/ f2104 f1062 1"/>
                <a:gd name="f2482" fmla="*/ f2105 f1061 1"/>
                <a:gd name="f2483" fmla="*/ f2106 f1062 1"/>
                <a:gd name="f2484" fmla="*/ f2107 f1061 1"/>
                <a:gd name="f2485" fmla="*/ f2108 f1062 1"/>
                <a:gd name="f2486" fmla="*/ f2109 f1061 1"/>
                <a:gd name="f2487" fmla="*/ f2110 f1062 1"/>
                <a:gd name="f2488" fmla="*/ f2111 f1061 1"/>
                <a:gd name="f2489" fmla="*/ f2112 f1062 1"/>
                <a:gd name="f2490" fmla="*/ f2113 f1061 1"/>
                <a:gd name="f2491" fmla="*/ f2114 f1062 1"/>
                <a:gd name="f2492" fmla="*/ f2115 f1061 1"/>
                <a:gd name="f2493" fmla="*/ f2116 f1062 1"/>
                <a:gd name="f2494" fmla="*/ f2117 f1061 1"/>
                <a:gd name="f2495" fmla="*/ f2118 f1062 1"/>
                <a:gd name="f2496" fmla="*/ f2119 f1061 1"/>
                <a:gd name="f2497" fmla="*/ f2120 f1062 1"/>
                <a:gd name="f2498" fmla="*/ f2121 f1061 1"/>
                <a:gd name="f2499" fmla="*/ f2122 f1062 1"/>
                <a:gd name="f2500" fmla="*/ f2123 f1061 1"/>
                <a:gd name="f2501" fmla="*/ f2124 f1062 1"/>
                <a:gd name="f2502" fmla="*/ f2125 f1061 1"/>
                <a:gd name="f2503" fmla="*/ f2126 f1062 1"/>
                <a:gd name="f2504" fmla="*/ f2127 f1061 1"/>
                <a:gd name="f2505" fmla="*/ f2128 f1062 1"/>
                <a:gd name="f2506" fmla="*/ f2129 f1061 1"/>
                <a:gd name="f2507" fmla="*/ f2130 f1062 1"/>
                <a:gd name="f2508" fmla="*/ f2131 f1061 1"/>
                <a:gd name="f2509" fmla="*/ f2132 f1062 1"/>
                <a:gd name="f2510" fmla="*/ f2133 f1061 1"/>
                <a:gd name="f2511" fmla="*/ f2134 f1062 1"/>
                <a:gd name="f2512" fmla="*/ f2135 f1061 1"/>
                <a:gd name="f2513" fmla="*/ f2136 f1062 1"/>
                <a:gd name="f2514" fmla="*/ f2137 f1061 1"/>
                <a:gd name="f2515" fmla="*/ f2138 f1062 1"/>
                <a:gd name="f2516" fmla="*/ f2139 f1061 1"/>
                <a:gd name="f2517" fmla="*/ f2140 f1062 1"/>
                <a:gd name="f2518" fmla="*/ f2141 f1061 1"/>
                <a:gd name="f2519" fmla="*/ f2142 f1062 1"/>
                <a:gd name="f2520" fmla="*/ f2143 f1061 1"/>
                <a:gd name="f2521" fmla="*/ f2144 f1062 1"/>
                <a:gd name="f2522" fmla="*/ f2145 f1061 1"/>
                <a:gd name="f2523" fmla="*/ f2146 f1061 1"/>
                <a:gd name="f2524" fmla="*/ f2147 f1062 1"/>
                <a:gd name="f2525" fmla="*/ f2148 f1061 1"/>
                <a:gd name="f2526" fmla="*/ f2149 f1062 1"/>
                <a:gd name="f2527" fmla="*/ f2150 f1061 1"/>
                <a:gd name="f2528" fmla="*/ f2151 f1062 1"/>
                <a:gd name="f2529" fmla="*/ f2152 f1061 1"/>
                <a:gd name="f2530" fmla="*/ f2153 f1062 1"/>
                <a:gd name="f2531" fmla="*/ f2154 f1061 1"/>
                <a:gd name="f2532" fmla="*/ f2155 f1062 1"/>
                <a:gd name="f2533" fmla="*/ f2156 f1061 1"/>
                <a:gd name="f2534" fmla="*/ f2157 f1062 1"/>
                <a:gd name="f2535" fmla="*/ f2158 f1061 1"/>
                <a:gd name="f2536" fmla="*/ f2159 f1062 1"/>
                <a:gd name="f2537" fmla="*/ f2160 f1061 1"/>
                <a:gd name="f2538" fmla="*/ f2161 f1062 1"/>
                <a:gd name="f2539" fmla="*/ f2162 f1061 1"/>
                <a:gd name="f2540" fmla="*/ f2163 f1062 1"/>
                <a:gd name="f2541" fmla="*/ f2164 f1061 1"/>
                <a:gd name="f2542" fmla="*/ f2165 f1062 1"/>
                <a:gd name="f2543" fmla="*/ f2166 f1061 1"/>
                <a:gd name="f2544" fmla="*/ f2167 f1062 1"/>
                <a:gd name="f2545" fmla="*/ f2168 f1061 1"/>
                <a:gd name="f2546" fmla="*/ f2169 f1062 1"/>
                <a:gd name="f2547" fmla="*/ f2170 f1061 1"/>
                <a:gd name="f2548" fmla="*/ f2171 f1062 1"/>
                <a:gd name="f2549" fmla="*/ f2172 f1061 1"/>
                <a:gd name="f2550" fmla="*/ f2173 f1062 1"/>
                <a:gd name="f2551" fmla="*/ f2174 f1061 1"/>
                <a:gd name="f2552" fmla="*/ f2175 f1062 1"/>
                <a:gd name="f2553" fmla="*/ f2176 f1061 1"/>
                <a:gd name="f2554" fmla="*/ f2177 f1062 1"/>
                <a:gd name="f2555" fmla="*/ f2178 f1061 1"/>
                <a:gd name="f2556" fmla="*/ f2179 f1062 1"/>
                <a:gd name="f2557" fmla="*/ f2180 f1061 1"/>
                <a:gd name="f2558" fmla="*/ f2181 f1062 1"/>
                <a:gd name="f2559" fmla="*/ f2182 f1061 1"/>
                <a:gd name="f2560" fmla="*/ f2183 f1062 1"/>
                <a:gd name="f2561" fmla="*/ f2184 f1061 1"/>
                <a:gd name="f2562" fmla="*/ f2185 f1062 1"/>
                <a:gd name="f2563" fmla="*/ f2186 f1061 1"/>
                <a:gd name="f2564" fmla="*/ f2187 f1062 1"/>
                <a:gd name="f2565" fmla="*/ f2188 f1061 1"/>
                <a:gd name="f2566" fmla="*/ f2189 f1062 1"/>
                <a:gd name="f2567" fmla="*/ f2190 f1061 1"/>
                <a:gd name="f2568" fmla="*/ f2191 f1062 1"/>
                <a:gd name="f2569" fmla="*/ f2192 f1061 1"/>
                <a:gd name="f2570" fmla="*/ f2193 f1062 1"/>
                <a:gd name="f2571" fmla="*/ f2194 f1061 1"/>
                <a:gd name="f2572" fmla="*/ f2195 f1062 1"/>
              </a:gdLst>
              <a:ahLst/>
              <a:cxnLst>
                <a:cxn ang="3cd4">
                  <a:pos x="hc" y="t"/>
                </a:cxn>
                <a:cxn ang="0">
                  <a:pos x="r" y="vc"/>
                </a:cxn>
                <a:cxn ang="cd4">
                  <a:pos x="hc" y="b"/>
                </a:cxn>
                <a:cxn ang="cd2">
                  <a:pos x="l" y="vc"/>
                </a:cxn>
                <a:cxn ang="f1445">
                  <a:pos x="f2200" y="f2201"/>
                </a:cxn>
                <a:cxn ang="f1445">
                  <a:pos x="f2200" y="f2202"/>
                </a:cxn>
                <a:cxn ang="f1445">
                  <a:pos x="f2203" y="f2204"/>
                </a:cxn>
                <a:cxn ang="f1445">
                  <a:pos x="f2205" y="f2206"/>
                </a:cxn>
                <a:cxn ang="f1445">
                  <a:pos x="f2207" y="f2208"/>
                </a:cxn>
                <a:cxn ang="f1445">
                  <a:pos x="f2209" y="f2210"/>
                </a:cxn>
                <a:cxn ang="f1445">
                  <a:pos x="f2211" y="f2212"/>
                </a:cxn>
                <a:cxn ang="f1445">
                  <a:pos x="f2213" y="f2214"/>
                </a:cxn>
                <a:cxn ang="f1445">
                  <a:pos x="f2215" y="f2216"/>
                </a:cxn>
                <a:cxn ang="f1445">
                  <a:pos x="f2217" y="f2218"/>
                </a:cxn>
                <a:cxn ang="f1445">
                  <a:pos x="f2219" y="f2220"/>
                </a:cxn>
                <a:cxn ang="f1445">
                  <a:pos x="f2221" y="f2222"/>
                </a:cxn>
                <a:cxn ang="f1445">
                  <a:pos x="f2223" y="f2224"/>
                </a:cxn>
                <a:cxn ang="f1445">
                  <a:pos x="f2225" y="f2226"/>
                </a:cxn>
                <a:cxn ang="f1445">
                  <a:pos x="f2227" y="f2228"/>
                </a:cxn>
                <a:cxn ang="f1445">
                  <a:pos x="f2229" y="f2230"/>
                </a:cxn>
                <a:cxn ang="f1445">
                  <a:pos x="f2231" y="f2232"/>
                </a:cxn>
                <a:cxn ang="f1445">
                  <a:pos x="f2233" y="f2234"/>
                </a:cxn>
                <a:cxn ang="f1445">
                  <a:pos x="f2235" y="f2236"/>
                </a:cxn>
                <a:cxn ang="f1445">
                  <a:pos x="f2237" y="f2238"/>
                </a:cxn>
                <a:cxn ang="f1445">
                  <a:pos x="f2239" y="f2240"/>
                </a:cxn>
                <a:cxn ang="f1445">
                  <a:pos x="f2241" y="f2242"/>
                </a:cxn>
                <a:cxn ang="f1445">
                  <a:pos x="f2243" y="f2244"/>
                </a:cxn>
                <a:cxn ang="f1445">
                  <a:pos x="f2245" y="f2246"/>
                </a:cxn>
                <a:cxn ang="f1445">
                  <a:pos x="f2247" y="f2248"/>
                </a:cxn>
                <a:cxn ang="f1445">
                  <a:pos x="f2249" y="f2250"/>
                </a:cxn>
                <a:cxn ang="f1445">
                  <a:pos x="f2251" y="f2252"/>
                </a:cxn>
                <a:cxn ang="f1445">
                  <a:pos x="f2253" y="f2254"/>
                </a:cxn>
                <a:cxn ang="f1445">
                  <a:pos x="f2255" y="f2256"/>
                </a:cxn>
                <a:cxn ang="f1445">
                  <a:pos x="f2257" y="f2258"/>
                </a:cxn>
                <a:cxn ang="f1445">
                  <a:pos x="f2259" y="f2260"/>
                </a:cxn>
                <a:cxn ang="f1445">
                  <a:pos x="f2261" y="f2262"/>
                </a:cxn>
                <a:cxn ang="f1445">
                  <a:pos x="f2263" y="f2264"/>
                </a:cxn>
                <a:cxn ang="f1445">
                  <a:pos x="f2265" y="f2266"/>
                </a:cxn>
                <a:cxn ang="f1445">
                  <a:pos x="f2267" y="f2268"/>
                </a:cxn>
                <a:cxn ang="f1445">
                  <a:pos x="f2269" y="f2270"/>
                </a:cxn>
                <a:cxn ang="f1445">
                  <a:pos x="f2271" y="f2272"/>
                </a:cxn>
                <a:cxn ang="f1445">
                  <a:pos x="f2273" y="f2274"/>
                </a:cxn>
                <a:cxn ang="f1445">
                  <a:pos x="f2275" y="f2276"/>
                </a:cxn>
                <a:cxn ang="f1445">
                  <a:pos x="f2277" y="f2278"/>
                </a:cxn>
                <a:cxn ang="f1445">
                  <a:pos x="f2279" y="f2280"/>
                </a:cxn>
                <a:cxn ang="f1445">
                  <a:pos x="f2281" y="f2282"/>
                </a:cxn>
                <a:cxn ang="f1445">
                  <a:pos x="f2283" y="f2284"/>
                </a:cxn>
                <a:cxn ang="f1445">
                  <a:pos x="f2285" y="f2286"/>
                </a:cxn>
                <a:cxn ang="f1445">
                  <a:pos x="f2287" y="f2288"/>
                </a:cxn>
                <a:cxn ang="f1445">
                  <a:pos x="f2289" y="f2290"/>
                </a:cxn>
                <a:cxn ang="f1445">
                  <a:pos x="f2291" y="f2292"/>
                </a:cxn>
                <a:cxn ang="f1445">
                  <a:pos x="f2293" y="f2294"/>
                </a:cxn>
                <a:cxn ang="f1445">
                  <a:pos x="f2295" y="f2296"/>
                </a:cxn>
                <a:cxn ang="f1445">
                  <a:pos x="f2297" y="f2298"/>
                </a:cxn>
                <a:cxn ang="f1445">
                  <a:pos x="f2299" y="f2300"/>
                </a:cxn>
                <a:cxn ang="f1445">
                  <a:pos x="f2301" y="f2302"/>
                </a:cxn>
                <a:cxn ang="f1445">
                  <a:pos x="f2303" y="f2304"/>
                </a:cxn>
                <a:cxn ang="f1445">
                  <a:pos x="f2305" y="f2306"/>
                </a:cxn>
                <a:cxn ang="f1445">
                  <a:pos x="f2307" y="f2308"/>
                </a:cxn>
                <a:cxn ang="f1445">
                  <a:pos x="f2309" y="f2310"/>
                </a:cxn>
                <a:cxn ang="f1445">
                  <a:pos x="f2311" y="f2308"/>
                </a:cxn>
                <a:cxn ang="f1445">
                  <a:pos x="f2312" y="f2313"/>
                </a:cxn>
                <a:cxn ang="f1445">
                  <a:pos x="f2314" y="f2315"/>
                </a:cxn>
                <a:cxn ang="f1445">
                  <a:pos x="f2316" y="f2317"/>
                </a:cxn>
                <a:cxn ang="f1445">
                  <a:pos x="f2318" y="f2319"/>
                </a:cxn>
                <a:cxn ang="f1445">
                  <a:pos x="f2320" y="f2321"/>
                </a:cxn>
                <a:cxn ang="f1445">
                  <a:pos x="f2322" y="f2323"/>
                </a:cxn>
                <a:cxn ang="f1445">
                  <a:pos x="f2324" y="f2325"/>
                </a:cxn>
                <a:cxn ang="f1445">
                  <a:pos x="f2326" y="f2327"/>
                </a:cxn>
                <a:cxn ang="f1445">
                  <a:pos x="f2328" y="f2329"/>
                </a:cxn>
                <a:cxn ang="f1445">
                  <a:pos x="f2330" y="f2331"/>
                </a:cxn>
                <a:cxn ang="f1445">
                  <a:pos x="f2332" y="f2333"/>
                </a:cxn>
                <a:cxn ang="f1445">
                  <a:pos x="f2334" y="f2335"/>
                </a:cxn>
                <a:cxn ang="f1445">
                  <a:pos x="f2336" y="f2337"/>
                </a:cxn>
                <a:cxn ang="f1445">
                  <a:pos x="f2338" y="f2339"/>
                </a:cxn>
                <a:cxn ang="f1445">
                  <a:pos x="f2340" y="f2341"/>
                </a:cxn>
                <a:cxn ang="f1445">
                  <a:pos x="f2342" y="f2343"/>
                </a:cxn>
                <a:cxn ang="f1445">
                  <a:pos x="f2344" y="f2345"/>
                </a:cxn>
                <a:cxn ang="f1445">
                  <a:pos x="f2346" y="f2347"/>
                </a:cxn>
                <a:cxn ang="f1445">
                  <a:pos x="f2348" y="f2349"/>
                </a:cxn>
                <a:cxn ang="f1445">
                  <a:pos x="f2350" y="f2351"/>
                </a:cxn>
                <a:cxn ang="f1445">
                  <a:pos x="f2352" y="f2353"/>
                </a:cxn>
                <a:cxn ang="f1445">
                  <a:pos x="f2354" y="f2355"/>
                </a:cxn>
                <a:cxn ang="f1445">
                  <a:pos x="f2356" y="f2357"/>
                </a:cxn>
                <a:cxn ang="f1445">
                  <a:pos x="f2358" y="f2359"/>
                </a:cxn>
                <a:cxn ang="f1445">
                  <a:pos x="f2360" y="f2361"/>
                </a:cxn>
                <a:cxn ang="f1445">
                  <a:pos x="f2362" y="f2363"/>
                </a:cxn>
                <a:cxn ang="f1445">
                  <a:pos x="f2364" y="f2365"/>
                </a:cxn>
                <a:cxn ang="f1445">
                  <a:pos x="f2366" y="f2367"/>
                </a:cxn>
                <a:cxn ang="f1445">
                  <a:pos x="f2368" y="f2369"/>
                </a:cxn>
                <a:cxn ang="f1445">
                  <a:pos x="f2370" y="f2371"/>
                </a:cxn>
                <a:cxn ang="f1445">
                  <a:pos x="f2372" y="f2373"/>
                </a:cxn>
                <a:cxn ang="f1445">
                  <a:pos x="f2374" y="f2375"/>
                </a:cxn>
                <a:cxn ang="f1445">
                  <a:pos x="f2376" y="f2377"/>
                </a:cxn>
                <a:cxn ang="f1445">
                  <a:pos x="f2378" y="f2379"/>
                </a:cxn>
                <a:cxn ang="f1445">
                  <a:pos x="f2380" y="f2381"/>
                </a:cxn>
                <a:cxn ang="f1445">
                  <a:pos x="f2382" y="f2383"/>
                </a:cxn>
                <a:cxn ang="f1445">
                  <a:pos x="f2384" y="f2385"/>
                </a:cxn>
                <a:cxn ang="f1445">
                  <a:pos x="f2386" y="f2387"/>
                </a:cxn>
                <a:cxn ang="f1445">
                  <a:pos x="f2386" y="f2388"/>
                </a:cxn>
                <a:cxn ang="f1445">
                  <a:pos x="f2389" y="f2390"/>
                </a:cxn>
                <a:cxn ang="f1445">
                  <a:pos x="f2391" y="f2392"/>
                </a:cxn>
                <a:cxn ang="f1445">
                  <a:pos x="f2393" y="f2394"/>
                </a:cxn>
                <a:cxn ang="f1445">
                  <a:pos x="f2395" y="f2396"/>
                </a:cxn>
                <a:cxn ang="f1445">
                  <a:pos x="f2397" y="f2398"/>
                </a:cxn>
                <a:cxn ang="f1445">
                  <a:pos x="f2399" y="f2400"/>
                </a:cxn>
                <a:cxn ang="f1445">
                  <a:pos x="f2401" y="f2402"/>
                </a:cxn>
                <a:cxn ang="f1445">
                  <a:pos x="f2403" y="f2404"/>
                </a:cxn>
                <a:cxn ang="f1445">
                  <a:pos x="f2405" y="f2406"/>
                </a:cxn>
                <a:cxn ang="f1445">
                  <a:pos x="f2407" y="f2408"/>
                </a:cxn>
                <a:cxn ang="f1445">
                  <a:pos x="f2409" y="f2410"/>
                </a:cxn>
                <a:cxn ang="f1445">
                  <a:pos x="f2411" y="f2412"/>
                </a:cxn>
                <a:cxn ang="f1445">
                  <a:pos x="f2413" y="f2414"/>
                </a:cxn>
                <a:cxn ang="f1445">
                  <a:pos x="f2415" y="f2416"/>
                </a:cxn>
                <a:cxn ang="f1445">
                  <a:pos x="f2417" y="f2418"/>
                </a:cxn>
                <a:cxn ang="f1445">
                  <a:pos x="f2419" y="f2420"/>
                </a:cxn>
                <a:cxn ang="f1445">
                  <a:pos x="f2421" y="f2422"/>
                </a:cxn>
                <a:cxn ang="f1445">
                  <a:pos x="f2423" y="f2424"/>
                </a:cxn>
                <a:cxn ang="f1445">
                  <a:pos x="f2425" y="f2426"/>
                </a:cxn>
                <a:cxn ang="f1445">
                  <a:pos x="f2427" y="f2428"/>
                </a:cxn>
                <a:cxn ang="f1445">
                  <a:pos x="f2429" y="f2430"/>
                </a:cxn>
                <a:cxn ang="f1445">
                  <a:pos x="f2431" y="f2432"/>
                </a:cxn>
                <a:cxn ang="f1445">
                  <a:pos x="f2433" y="f2434"/>
                </a:cxn>
                <a:cxn ang="f1445">
                  <a:pos x="f2435" y="f2436"/>
                </a:cxn>
                <a:cxn ang="f1445">
                  <a:pos x="f2437" y="f2438"/>
                </a:cxn>
                <a:cxn ang="f1445">
                  <a:pos x="f2439" y="f2440"/>
                </a:cxn>
                <a:cxn ang="f1445">
                  <a:pos x="f2441" y="f2442"/>
                </a:cxn>
                <a:cxn ang="f1445">
                  <a:pos x="f2443" y="f2444"/>
                </a:cxn>
                <a:cxn ang="f1445">
                  <a:pos x="f2445" y="f2446"/>
                </a:cxn>
                <a:cxn ang="f1445">
                  <a:pos x="f2447" y="f2448"/>
                </a:cxn>
                <a:cxn ang="f1445">
                  <a:pos x="f2449" y="f2450"/>
                </a:cxn>
                <a:cxn ang="f1445">
                  <a:pos x="f2451" y="f2452"/>
                </a:cxn>
                <a:cxn ang="f1445">
                  <a:pos x="f2453" y="f2454"/>
                </a:cxn>
                <a:cxn ang="f1445">
                  <a:pos x="f2455" y="f2456"/>
                </a:cxn>
                <a:cxn ang="f1445">
                  <a:pos x="f2457" y="f2458"/>
                </a:cxn>
                <a:cxn ang="f1445">
                  <a:pos x="f2459" y="f2460"/>
                </a:cxn>
                <a:cxn ang="f1445">
                  <a:pos x="f2461" y="f2462"/>
                </a:cxn>
                <a:cxn ang="f1445">
                  <a:pos x="f2463" y="f2464"/>
                </a:cxn>
                <a:cxn ang="f1445">
                  <a:pos x="f2465" y="f2452"/>
                </a:cxn>
                <a:cxn ang="f1445">
                  <a:pos x="f2305" y="f2466"/>
                </a:cxn>
                <a:cxn ang="f1445">
                  <a:pos x="f2467" y="f2408"/>
                </a:cxn>
                <a:cxn ang="f1445">
                  <a:pos x="f2468" y="f2469"/>
                </a:cxn>
                <a:cxn ang="f1445">
                  <a:pos x="f2470" y="f2471"/>
                </a:cxn>
                <a:cxn ang="f1445">
                  <a:pos x="f2472" y="f2473"/>
                </a:cxn>
                <a:cxn ang="f1445">
                  <a:pos x="f2474" y="f2475"/>
                </a:cxn>
                <a:cxn ang="f1445">
                  <a:pos x="f2476" y="f2477"/>
                </a:cxn>
                <a:cxn ang="f1445">
                  <a:pos x="f2478" y="f2479"/>
                </a:cxn>
                <a:cxn ang="f1445">
                  <a:pos x="f2480" y="f2481"/>
                </a:cxn>
                <a:cxn ang="f1445">
                  <a:pos x="f2482" y="f2483"/>
                </a:cxn>
                <a:cxn ang="f1445">
                  <a:pos x="f2484" y="f2485"/>
                </a:cxn>
                <a:cxn ang="f1445">
                  <a:pos x="f2486" y="f2487"/>
                </a:cxn>
                <a:cxn ang="f1445">
                  <a:pos x="f2488" y="f2489"/>
                </a:cxn>
                <a:cxn ang="f1445">
                  <a:pos x="f2490" y="f2491"/>
                </a:cxn>
                <a:cxn ang="f1445">
                  <a:pos x="f2492" y="f2493"/>
                </a:cxn>
                <a:cxn ang="f1445">
                  <a:pos x="f2494" y="f2495"/>
                </a:cxn>
                <a:cxn ang="f1445">
                  <a:pos x="f2496" y="f2497"/>
                </a:cxn>
                <a:cxn ang="f1445">
                  <a:pos x="f2498" y="f2499"/>
                </a:cxn>
                <a:cxn ang="f1445">
                  <a:pos x="f2500" y="f2501"/>
                </a:cxn>
                <a:cxn ang="f1445">
                  <a:pos x="f2502" y="f2503"/>
                </a:cxn>
                <a:cxn ang="f1445">
                  <a:pos x="f2504" y="f2505"/>
                </a:cxn>
                <a:cxn ang="f1445">
                  <a:pos x="f2506" y="f2507"/>
                </a:cxn>
                <a:cxn ang="f1445">
                  <a:pos x="f2508" y="f2509"/>
                </a:cxn>
                <a:cxn ang="f1445">
                  <a:pos x="f2510" y="f2511"/>
                </a:cxn>
                <a:cxn ang="f1445">
                  <a:pos x="f2512" y="f2513"/>
                </a:cxn>
                <a:cxn ang="f1445">
                  <a:pos x="f2514" y="f2515"/>
                </a:cxn>
                <a:cxn ang="f1445">
                  <a:pos x="f2516" y="f2517"/>
                </a:cxn>
                <a:cxn ang="f1445">
                  <a:pos x="f2518" y="f2519"/>
                </a:cxn>
                <a:cxn ang="f1445">
                  <a:pos x="f2520" y="f2521"/>
                </a:cxn>
                <a:cxn ang="f1445">
                  <a:pos x="f2522" y="f2379"/>
                </a:cxn>
                <a:cxn ang="f1445">
                  <a:pos x="f2523" y="f2524"/>
                </a:cxn>
                <a:cxn ang="f1445">
                  <a:pos x="f2525" y="f2526"/>
                </a:cxn>
                <a:cxn ang="f1445">
                  <a:pos x="f2527" y="f2528"/>
                </a:cxn>
                <a:cxn ang="f1445">
                  <a:pos x="f2529" y="f2530"/>
                </a:cxn>
                <a:cxn ang="f1445">
                  <a:pos x="f2531" y="f2532"/>
                </a:cxn>
                <a:cxn ang="f1445">
                  <a:pos x="f2533" y="f2534"/>
                </a:cxn>
                <a:cxn ang="f1445">
                  <a:pos x="f2535" y="f2536"/>
                </a:cxn>
                <a:cxn ang="f1445">
                  <a:pos x="f2537" y="f2538"/>
                </a:cxn>
                <a:cxn ang="f1445">
                  <a:pos x="f2539" y="f2540"/>
                </a:cxn>
                <a:cxn ang="f1445">
                  <a:pos x="f2541" y="f2542"/>
                </a:cxn>
                <a:cxn ang="f1445">
                  <a:pos x="f2543" y="f2544"/>
                </a:cxn>
                <a:cxn ang="f1445">
                  <a:pos x="f2545" y="f2546"/>
                </a:cxn>
                <a:cxn ang="f1445">
                  <a:pos x="f2547" y="f2548"/>
                </a:cxn>
                <a:cxn ang="f1445">
                  <a:pos x="f2549" y="f2550"/>
                </a:cxn>
                <a:cxn ang="f1445">
                  <a:pos x="f2551" y="f2552"/>
                </a:cxn>
                <a:cxn ang="f1445">
                  <a:pos x="f2553" y="f2554"/>
                </a:cxn>
                <a:cxn ang="f1445">
                  <a:pos x="f2555" y="f2556"/>
                </a:cxn>
                <a:cxn ang="f1445">
                  <a:pos x="f2557" y="f2558"/>
                </a:cxn>
                <a:cxn ang="f1445">
                  <a:pos x="f2559" y="f2560"/>
                </a:cxn>
                <a:cxn ang="f1445">
                  <a:pos x="f2561" y="f2562"/>
                </a:cxn>
                <a:cxn ang="f1445">
                  <a:pos x="f2563" y="f2564"/>
                </a:cxn>
                <a:cxn ang="f1445">
                  <a:pos x="f2565" y="f2566"/>
                </a:cxn>
                <a:cxn ang="f1445">
                  <a:pos x="f2567" y="f2568"/>
                </a:cxn>
                <a:cxn ang="f1445">
                  <a:pos x="f2569" y="f2570"/>
                </a:cxn>
                <a:cxn ang="f1445">
                  <a:pos x="f2571" y="f2572"/>
                </a:cxn>
                <a:cxn ang="f1445">
                  <a:pos x="f2200" y="f2201"/>
                </a:cxn>
              </a:cxnLst>
              <a:rect l="f2196" t="f2199" r="f2197" b="f2198"/>
              <a:pathLst>
                <a:path w="6858001" h="874716">
                  <a:moveTo>
                    <a:pt x="f5" y="f8"/>
                  </a:moveTo>
                  <a:lnTo>
                    <a:pt x="f5"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11"/>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54"/>
                    <a:pt x="f86" y="f87"/>
                  </a:cubicBezTo>
                  <a:cubicBezTo>
                    <a:pt x="f88" y="f89"/>
                    <a:pt x="f90" y="f91"/>
                    <a:pt x="f92" y="f93"/>
                  </a:cubicBezTo>
                  <a:cubicBezTo>
                    <a:pt x="f94" y="f95"/>
                    <a:pt x="f96" y="f97"/>
                    <a:pt x="f98" y="f99"/>
                  </a:cubicBezTo>
                  <a:cubicBezTo>
                    <a:pt x="f100" y="f101"/>
                    <a:pt x="f102" y="f103"/>
                    <a:pt x="f104" y="f105"/>
                  </a:cubicBezTo>
                  <a:cubicBezTo>
                    <a:pt x="f106" y="f107"/>
                    <a:pt x="f108" y="f107"/>
                    <a:pt x="f109" y="f33"/>
                  </a:cubicBezTo>
                  <a:cubicBezTo>
                    <a:pt x="f110" y="f111"/>
                    <a:pt x="f112" y="f113"/>
                    <a:pt x="f114" y="f115"/>
                  </a:cubicBezTo>
                  <a:cubicBezTo>
                    <a:pt x="f116" y="f15"/>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179" y="f180"/>
                  </a:cubicBezTo>
                  <a:cubicBezTo>
                    <a:pt x="f181" y="f182"/>
                    <a:pt x="f183" y="f184"/>
                    <a:pt x="f185" y="f186"/>
                  </a:cubicBez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ubicBezTo>
                    <a:pt x="f211" y="f212"/>
                    <a:pt x="f213" y="f214"/>
                    <a:pt x="f215" y="f216"/>
                  </a:cubicBezTo>
                  <a:cubicBezTo>
                    <a:pt x="f217" y="f218"/>
                    <a:pt x="f219" y="f220"/>
                    <a:pt x="f221" y="f222"/>
                  </a:cubicBezTo>
                  <a:cubicBezTo>
                    <a:pt x="f223" y="f224"/>
                    <a:pt x="f225" y="f226"/>
                    <a:pt x="f227" y="f228"/>
                  </a:cubicBezTo>
                  <a:cubicBezTo>
                    <a:pt x="f229" y="f230"/>
                    <a:pt x="f231" y="f232"/>
                    <a:pt x="f233" y="f234"/>
                  </a:cubicBezTo>
                  <a:cubicBezTo>
                    <a:pt x="f235" y="f236"/>
                    <a:pt x="f237" y="f238"/>
                    <a:pt x="f239" y="f240"/>
                  </a:cubicBezTo>
                  <a:cubicBezTo>
                    <a:pt x="f241" y="f242"/>
                    <a:pt x="f243" y="f244"/>
                    <a:pt x="f245" y="f246"/>
                  </a:cubicBezTo>
                  <a:cubicBezTo>
                    <a:pt x="f247" y="f248"/>
                    <a:pt x="f249" y="f250"/>
                    <a:pt x="f251" y="f252"/>
                  </a:cubicBezTo>
                  <a:cubicBezTo>
                    <a:pt x="f253" y="f254"/>
                    <a:pt x="f255" y="f256"/>
                    <a:pt x="f257" y="f258"/>
                  </a:cubicBezTo>
                  <a:cubicBezTo>
                    <a:pt x="f259" y="f260"/>
                    <a:pt x="f261" y="f262"/>
                    <a:pt x="f263" y="f264"/>
                  </a:cubicBezTo>
                  <a:cubicBezTo>
                    <a:pt x="f265" y="f266"/>
                    <a:pt x="f267" y="f268"/>
                    <a:pt x="f269" y="f270"/>
                  </a:cubicBezTo>
                  <a:cubicBezTo>
                    <a:pt x="f271" y="f272"/>
                    <a:pt x="f273" y="f274"/>
                    <a:pt x="f275" y="f276"/>
                  </a:cubicBezTo>
                  <a:cubicBezTo>
                    <a:pt x="f277" y="f278"/>
                    <a:pt x="f279" y="f280"/>
                    <a:pt x="f281" y="f282"/>
                  </a:cubicBez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230"/>
                  </a:cubicBezTo>
                  <a:cubicBezTo>
                    <a:pt x="f324" y="f325"/>
                    <a:pt x="f326" y="f327"/>
                    <a:pt x="f328" y="f318"/>
                  </a:cubicBezTo>
                  <a:cubicBezTo>
                    <a:pt x="f329" y="f330"/>
                    <a:pt x="f331" y="f332"/>
                    <a:pt x="f333" y="f334"/>
                  </a:cubicBezTo>
                  <a:cubicBezTo>
                    <a:pt x="f335" y="f336"/>
                    <a:pt x="f337" y="f338"/>
                    <a:pt x="f339" y="f340"/>
                  </a:cubicBezTo>
                  <a:cubicBezTo>
                    <a:pt x="f341" y="f342"/>
                    <a:pt x="f343" y="f344"/>
                    <a:pt x="f345" y="f262"/>
                  </a:cubicBezTo>
                  <a:cubicBezTo>
                    <a:pt x="f346" y="f260"/>
                    <a:pt x="f347" y="f260"/>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cubicBezTo>
                    <a:pt x="f416" y="f340"/>
                    <a:pt x="f417" y="f418"/>
                    <a:pt x="f419" y="f353"/>
                  </a:cubicBezTo>
                  <a:cubicBezTo>
                    <a:pt x="f420" y="f344"/>
                    <a:pt x="f421" y="f422"/>
                    <a:pt x="f423" y="f424"/>
                  </a:cubicBezTo>
                  <a:cubicBezTo>
                    <a:pt x="f425" y="f426"/>
                    <a:pt x="f427" y="f428"/>
                    <a:pt x="f429" y="f430"/>
                  </a:cubicBezTo>
                  <a:cubicBezTo>
                    <a:pt x="f431" y="f432"/>
                    <a:pt x="f433" y="f434"/>
                    <a:pt x="f435" y="f260"/>
                  </a:cubicBezTo>
                  <a:cubicBezTo>
                    <a:pt x="f436" y="f437"/>
                    <a:pt x="f438" y="f439"/>
                    <a:pt x="f440" y="f441"/>
                  </a:cubicBezTo>
                  <a:cubicBezTo>
                    <a:pt x="f442" y="f443"/>
                    <a:pt x="f444" y="f445"/>
                    <a:pt x="f446" y="f447"/>
                  </a:cubicBezTo>
                  <a:cubicBezTo>
                    <a:pt x="f448" y="f449"/>
                    <a:pt x="f450" y="f451"/>
                    <a:pt x="f452" y="f453"/>
                  </a:cubicBezTo>
                  <a:cubicBezTo>
                    <a:pt x="f454" y="f455"/>
                    <a:pt x="f456" y="f457"/>
                    <a:pt x="f458" y="f459"/>
                  </a:cubicBezTo>
                  <a:cubicBezTo>
                    <a:pt x="f460" y="f461"/>
                    <a:pt x="f462" y="f463"/>
                    <a:pt x="f464" y="f465"/>
                  </a:cubicBezTo>
                  <a:cubicBezTo>
                    <a:pt x="f466" y="f467"/>
                    <a:pt x="f468" y="f469"/>
                    <a:pt x="f470" y="f471"/>
                  </a:cubicBezTo>
                  <a:cubicBezTo>
                    <a:pt x="f472" y="f473"/>
                    <a:pt x="f474" y="f475"/>
                    <a:pt x="f476" y="f461"/>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522"/>
                    <a:pt x="f523" y="f524"/>
                  </a:cubicBezTo>
                  <a:cubicBezTo>
                    <a:pt x="f525" y="f526"/>
                    <a:pt x="f527" y="f516"/>
                    <a:pt x="f528" y="f529"/>
                  </a:cubicBezTo>
                  <a:cubicBezTo>
                    <a:pt x="f530" y="f531"/>
                    <a:pt x="f532" y="f533"/>
                    <a:pt x="f534" y="f535"/>
                  </a:cubicBezTo>
                  <a:cubicBezTo>
                    <a:pt x="f536" y="f537"/>
                    <a:pt x="f538" y="f539"/>
                    <a:pt x="f540" y="f541"/>
                  </a:cubicBezTo>
                  <a:lnTo>
                    <a:pt x="f6" y="f542"/>
                  </a:lnTo>
                  <a:lnTo>
                    <a:pt x="f6" y="f543"/>
                  </a:lnTo>
                  <a:lnTo>
                    <a:pt x="f544" y="f545"/>
                  </a:lnTo>
                  <a:cubicBezTo>
                    <a:pt x="f546" y="f547"/>
                    <a:pt x="f548" y="f549"/>
                    <a:pt x="f550" y="f551"/>
                  </a:cubicBezTo>
                  <a:cubicBezTo>
                    <a:pt x="f552" y="f553"/>
                    <a:pt x="f554" y="f555"/>
                    <a:pt x="f556" y="f557"/>
                  </a:cubicBezTo>
                  <a:cubicBezTo>
                    <a:pt x="f558" y="f559"/>
                    <a:pt x="f560" y="f561"/>
                    <a:pt x="f562" y="f563"/>
                  </a:cubicBezTo>
                  <a:cubicBezTo>
                    <a:pt x="f564" y="f565"/>
                    <a:pt x="f566" y="f567"/>
                    <a:pt x="f568" y="f569"/>
                  </a:cubicBezTo>
                  <a:cubicBezTo>
                    <a:pt x="f570" y="f571"/>
                    <a:pt x="f572" y="f573"/>
                    <a:pt x="f574" y="f575"/>
                  </a:cubicBezTo>
                  <a:cubicBezTo>
                    <a:pt x="f576" y="f577"/>
                    <a:pt x="f578" y="f579"/>
                    <a:pt x="f580" y="f581"/>
                  </a:cubicBezTo>
                  <a:cubicBezTo>
                    <a:pt x="f582" y="f583"/>
                    <a:pt x="f584" y="f585"/>
                    <a:pt x="f586" y="f587"/>
                  </a:cubicBezTo>
                  <a:cubicBezTo>
                    <a:pt x="f588" y="f589"/>
                    <a:pt x="f590" y="f591"/>
                    <a:pt x="f592" y="f593"/>
                  </a:cubicBezTo>
                  <a:cubicBezTo>
                    <a:pt x="f594" y="f595"/>
                    <a:pt x="f596" y="f597"/>
                    <a:pt x="f598" y="f599"/>
                  </a:cubicBezTo>
                  <a:cubicBezTo>
                    <a:pt x="f600" y="f601"/>
                    <a:pt x="f602" y="f603"/>
                    <a:pt x="f604" y="f605"/>
                  </a:cubicBezTo>
                  <a:cubicBezTo>
                    <a:pt x="f606" y="f607"/>
                    <a:pt x="f608" y="f609"/>
                    <a:pt x="f610" y="f611"/>
                  </a:cubicBezTo>
                  <a:cubicBezTo>
                    <a:pt x="f612" y="f613"/>
                    <a:pt x="f614" y="f615"/>
                    <a:pt x="f616" y="f617"/>
                  </a:cubicBezTo>
                  <a:cubicBezTo>
                    <a:pt x="f618" y="f619"/>
                    <a:pt x="f620" y="f621"/>
                    <a:pt x="f622" y="f623"/>
                  </a:cubicBezTo>
                  <a:cubicBezTo>
                    <a:pt x="f624" y="f567"/>
                    <a:pt x="f625" y="f626"/>
                    <a:pt x="f627" y="f628"/>
                  </a:cubicBezTo>
                  <a:cubicBezTo>
                    <a:pt x="f629" y="f630"/>
                    <a:pt x="f631" y="f632"/>
                    <a:pt x="f633" y="f634"/>
                  </a:cubicBezTo>
                  <a:cubicBezTo>
                    <a:pt x="f635" y="f636"/>
                    <a:pt x="f637" y="f638"/>
                    <a:pt x="f639" y="f640"/>
                  </a:cubicBezTo>
                  <a:cubicBezTo>
                    <a:pt x="f641" y="f642"/>
                    <a:pt x="f643" y="f644"/>
                    <a:pt x="f645" y="f646"/>
                  </a:cubicBezTo>
                  <a:cubicBezTo>
                    <a:pt x="f647" y="f648"/>
                    <a:pt x="f649" y="f650"/>
                    <a:pt x="f651" y="f652"/>
                  </a:cubicBezTo>
                  <a:cubicBezTo>
                    <a:pt x="f653" y="f654"/>
                    <a:pt x="f655" y="f656"/>
                    <a:pt x="f657" y="f658"/>
                  </a:cubicBezTo>
                  <a:cubicBezTo>
                    <a:pt x="f659" y="f660"/>
                    <a:pt x="f661" y="f662"/>
                    <a:pt x="f663" y="f664"/>
                  </a:cubicBezTo>
                  <a:cubicBezTo>
                    <a:pt x="f665" y="f666"/>
                    <a:pt x="f667" y="f668"/>
                    <a:pt x="f669" y="f670"/>
                  </a:cubicBezTo>
                  <a:cubicBezTo>
                    <a:pt x="f671" y="f672"/>
                    <a:pt x="f673" y="f674"/>
                    <a:pt x="f675" y="f676"/>
                  </a:cubicBezTo>
                  <a:cubicBezTo>
                    <a:pt x="f677" y="f678"/>
                    <a:pt x="f679" y="f680"/>
                    <a:pt x="f681" y="f682"/>
                  </a:cubicBezTo>
                  <a:cubicBezTo>
                    <a:pt x="f683" y="f684"/>
                    <a:pt x="f685" y="f686"/>
                    <a:pt x="f687" y="f549"/>
                  </a:cubicBezTo>
                  <a:cubicBezTo>
                    <a:pt x="f688" y="f689"/>
                    <a:pt x="f690" y="f686"/>
                    <a:pt x="f691" y="f692"/>
                  </a:cubicBezTo>
                  <a:cubicBezTo>
                    <a:pt x="f693" y="f694"/>
                    <a:pt x="f695" y="f696"/>
                    <a:pt x="f697" y="f698"/>
                  </a:cubicBezTo>
                  <a:cubicBezTo>
                    <a:pt x="f699" y="f700"/>
                    <a:pt x="f701" y="f702"/>
                    <a:pt x="f703" y="f704"/>
                  </a:cubicBezTo>
                  <a:cubicBezTo>
                    <a:pt x="f705" y="f689"/>
                    <a:pt x="f706" y="f707"/>
                    <a:pt x="f708" y="f709"/>
                  </a:cubicBezTo>
                  <a:cubicBezTo>
                    <a:pt x="f710" y="f711"/>
                    <a:pt x="f712" y="f713"/>
                    <a:pt x="f714" y="f715"/>
                  </a:cubicBezTo>
                  <a:cubicBezTo>
                    <a:pt x="f716" y="f717"/>
                    <a:pt x="f718" y="f719"/>
                    <a:pt x="f720" y="f721"/>
                  </a:cubicBezTo>
                  <a:cubicBezTo>
                    <a:pt x="f722" y="f689"/>
                    <a:pt x="f723" y="f692"/>
                    <a:pt x="f724" y="f725"/>
                  </a:cubicBezTo>
                  <a:cubicBezTo>
                    <a:pt x="f726" y="f727"/>
                    <a:pt x="f728" y="f666"/>
                    <a:pt x="f729" y="f636"/>
                  </a:cubicBezTo>
                  <a:cubicBezTo>
                    <a:pt x="f730" y="f731"/>
                    <a:pt x="f732" y="f719"/>
                    <a:pt x="f733" y="f662"/>
                  </a:cubicBezTo>
                  <a:cubicBezTo>
                    <a:pt x="f734" y="f735"/>
                    <a:pt x="f736" y="f737"/>
                    <a:pt x="f738" y="f737"/>
                  </a:cubicBezTo>
                  <a:cubicBezTo>
                    <a:pt x="f739" y="f737"/>
                    <a:pt x="f740" y="f741"/>
                    <a:pt x="f742" y="f743"/>
                  </a:cubicBezTo>
                  <a:cubicBezTo>
                    <a:pt x="f744" y="f662"/>
                    <a:pt x="f745" y="f746"/>
                    <a:pt x="f747" y="f748"/>
                  </a:cubicBezTo>
                  <a:cubicBezTo>
                    <a:pt x="f749" y="f750"/>
                    <a:pt x="f751" y="f752"/>
                    <a:pt x="f753" y="f754"/>
                  </a:cubicBezTo>
                  <a:cubicBezTo>
                    <a:pt x="f755" y="f660"/>
                    <a:pt x="f756" y="f757"/>
                    <a:pt x="f758" y="f725"/>
                  </a:cubicBezTo>
                  <a:cubicBezTo>
                    <a:pt x="f759" y="f686"/>
                    <a:pt x="f760" y="f761"/>
                    <a:pt x="f311" y="f762"/>
                  </a:cubicBezTo>
                  <a:cubicBezTo>
                    <a:pt x="f763" y="f764"/>
                    <a:pt x="f765" y="f766"/>
                    <a:pt x="f767" y="f599"/>
                  </a:cubicBezTo>
                  <a:cubicBezTo>
                    <a:pt x="f768" y="f769"/>
                    <a:pt x="f770" y="f771"/>
                    <a:pt x="f772" y="f773"/>
                  </a:cubicBezTo>
                  <a:cubicBezTo>
                    <a:pt x="f774" y="f775"/>
                    <a:pt x="f776" y="f777"/>
                    <a:pt x="f778" y="f779"/>
                  </a:cubicBezTo>
                  <a:cubicBezTo>
                    <a:pt x="f780" y="f781"/>
                    <a:pt x="f782" y="f783"/>
                    <a:pt x="f784" y="f785"/>
                  </a:cubicBezTo>
                  <a:cubicBezTo>
                    <a:pt x="f786" y="f787"/>
                    <a:pt x="f788" y="f7"/>
                    <a:pt x="f789" y="f7"/>
                  </a:cubicBezTo>
                  <a:cubicBezTo>
                    <a:pt x="f790" y="f7"/>
                    <a:pt x="f791" y="f792"/>
                    <a:pt x="f793" y="f794"/>
                  </a:cubicBezTo>
                  <a:cubicBezTo>
                    <a:pt x="f795" y="f796"/>
                    <a:pt x="f797" y="f798"/>
                    <a:pt x="f799" y="f800"/>
                  </a:cubicBezTo>
                  <a:cubicBezTo>
                    <a:pt x="f801" y="f802"/>
                    <a:pt x="f803" y="f804"/>
                    <a:pt x="f805" y="f806"/>
                  </a:cubicBezTo>
                  <a:cubicBezTo>
                    <a:pt x="f807" y="f808"/>
                    <a:pt x="f809" y="f810"/>
                    <a:pt x="f811" y="f812"/>
                  </a:cubicBezTo>
                  <a:cubicBezTo>
                    <a:pt x="f813" y="f814"/>
                    <a:pt x="f815" y="f816"/>
                    <a:pt x="f817" y="f818"/>
                  </a:cubicBezTo>
                  <a:cubicBezTo>
                    <a:pt x="f819" y="f777"/>
                    <a:pt x="f820" y="f821"/>
                    <a:pt x="f822" y="f823"/>
                  </a:cubicBezTo>
                  <a:cubicBezTo>
                    <a:pt x="f824" y="f764"/>
                    <a:pt x="f825" y="f826"/>
                    <a:pt x="f827" y="f828"/>
                  </a:cubicBezTo>
                  <a:cubicBezTo>
                    <a:pt x="f829" y="f563"/>
                    <a:pt x="f830" y="f831"/>
                    <a:pt x="f832" y="f833"/>
                  </a:cubicBezTo>
                  <a:cubicBezTo>
                    <a:pt x="f834" y="f835"/>
                    <a:pt x="f836" y="f563"/>
                    <a:pt x="f837" y="f838"/>
                  </a:cubicBezTo>
                  <a:cubicBezTo>
                    <a:pt x="f839" y="f840"/>
                    <a:pt x="f841" y="f842"/>
                    <a:pt x="f843" y="f696"/>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891"/>
                  </a:cubicBezTo>
                  <a:cubicBezTo>
                    <a:pt x="f892" y="f893"/>
                    <a:pt x="f894" y="f895"/>
                    <a:pt x="f896" y="f897"/>
                  </a:cubicBezTo>
                  <a:cubicBezTo>
                    <a:pt x="f898" y="f899"/>
                    <a:pt x="f900" y="f901"/>
                    <a:pt x="f902" y="f903"/>
                  </a:cubicBezTo>
                  <a:cubicBezTo>
                    <a:pt x="f904" y="f905"/>
                    <a:pt x="f906" y="f907"/>
                    <a:pt x="f908" y="f907"/>
                  </a:cubicBezTo>
                  <a:cubicBezTo>
                    <a:pt x="f909" y="f907"/>
                    <a:pt x="f910" y="f911"/>
                    <a:pt x="f912" y="f913"/>
                  </a:cubicBezTo>
                  <a:cubicBezTo>
                    <a:pt x="f914" y="f915"/>
                    <a:pt x="f916" y="f917"/>
                    <a:pt x="f918" y="f919"/>
                  </a:cubicBezTo>
                  <a:cubicBezTo>
                    <a:pt x="f920" y="f921"/>
                    <a:pt x="f922" y="f526"/>
                    <a:pt x="f923" y="f524"/>
                  </a:cubicBezTo>
                  <a:cubicBezTo>
                    <a:pt x="f924" y="f925"/>
                    <a:pt x="f926" y="f927"/>
                    <a:pt x="f928" y="f929"/>
                  </a:cubicBezTo>
                  <a:cubicBezTo>
                    <a:pt x="f930" y="f931"/>
                    <a:pt x="f932" y="f933"/>
                    <a:pt x="f934" y="f935"/>
                  </a:cubicBezTo>
                  <a:cubicBezTo>
                    <a:pt x="f936" y="f937"/>
                    <a:pt x="f938" y="f939"/>
                    <a:pt x="f940" y="f941"/>
                  </a:cubicBezTo>
                  <a:cubicBezTo>
                    <a:pt x="f942" y="f943"/>
                    <a:pt x="f944" y="f945"/>
                    <a:pt x="f946" y="f947"/>
                  </a:cubicBezTo>
                  <a:cubicBezTo>
                    <a:pt x="f948" y="f949"/>
                    <a:pt x="f950" y="f951"/>
                    <a:pt x="f952" y="f953"/>
                  </a:cubicBezTo>
                  <a:cubicBezTo>
                    <a:pt x="f954" y="f955"/>
                    <a:pt x="f956" y="f957"/>
                    <a:pt x="f958" y="f959"/>
                  </a:cubicBezTo>
                  <a:cubicBezTo>
                    <a:pt x="f960" y="f334"/>
                    <a:pt x="f961" y="f962"/>
                    <a:pt x="f963" y="f964"/>
                  </a:cubicBezTo>
                  <a:cubicBezTo>
                    <a:pt x="f965" y="f966"/>
                    <a:pt x="f967" y="f966"/>
                    <a:pt x="f968" y="f969"/>
                  </a:cubicBezTo>
                  <a:cubicBezTo>
                    <a:pt x="f970" y="f971"/>
                    <a:pt x="f88" y="f972"/>
                    <a:pt x="f973" y="f974"/>
                  </a:cubicBezTo>
                  <a:cubicBezTo>
                    <a:pt x="f975" y="f976"/>
                    <a:pt x="f977" y="f978"/>
                    <a:pt x="f979" y="f980"/>
                  </a:cubicBezTo>
                  <a:cubicBezTo>
                    <a:pt x="f981" y="f982"/>
                    <a:pt x="f983" y="f951"/>
                    <a:pt x="f984" y="f985"/>
                  </a:cubicBezTo>
                  <a:cubicBezTo>
                    <a:pt x="f986" y="f987"/>
                    <a:pt x="f988" y="f989"/>
                    <a:pt x="f990" y="f991"/>
                  </a:cubicBezTo>
                  <a:cubicBezTo>
                    <a:pt x="f992" y="f993"/>
                    <a:pt x="f994" y="f995"/>
                    <a:pt x="f996" y="f997"/>
                  </a:cubicBezTo>
                  <a:cubicBezTo>
                    <a:pt x="f998" y="f999"/>
                    <a:pt x="f1000" y="f336"/>
                    <a:pt x="f1001" y="f1002"/>
                  </a:cubicBezTo>
                  <a:cubicBezTo>
                    <a:pt x="f1003" y="f1004"/>
                    <a:pt x="f1005" y="f314"/>
                    <a:pt x="f1006" y="f1007"/>
                  </a:cubicBezTo>
                  <a:cubicBezTo>
                    <a:pt x="f1008" y="f1009"/>
                    <a:pt x="f1010" y="f1011"/>
                    <a:pt x="f1012" y="f1013"/>
                  </a:cubicBezTo>
                  <a:cubicBezTo>
                    <a:pt x="f1014" y="f1015"/>
                    <a:pt x="f1016" y="f1017"/>
                    <a:pt x="f1018" y="f945"/>
                  </a:cubicBezTo>
                  <a:cubicBezTo>
                    <a:pt x="f1019" y="f1020"/>
                    <a:pt x="f1021" y="f1022"/>
                    <a:pt x="f1023" y="f1024"/>
                  </a:cubicBezTo>
                  <a:cubicBezTo>
                    <a:pt x="f1025" y="f1026"/>
                    <a:pt x="f1027" y="f1028"/>
                    <a:pt x="f1029" y="f1030"/>
                  </a:cubicBezTo>
                  <a:cubicBezTo>
                    <a:pt x="f1031" y="f957"/>
                    <a:pt x="f1032" y="f1033"/>
                    <a:pt x="f1034" y="f1035"/>
                  </a:cubicBezTo>
                  <a:cubicBezTo>
                    <a:pt x="f1036" y="f379"/>
                    <a:pt x="f1037" y="f1015"/>
                    <a:pt x="f1038" y="f1039"/>
                  </a:cubicBezTo>
                  <a:cubicBezTo>
                    <a:pt x="f1040" y="f1041"/>
                    <a:pt x="f1042" y="f1043"/>
                    <a:pt x="f1044" y="f342"/>
                  </a:cubicBezTo>
                  <a:cubicBezTo>
                    <a:pt x="f1045" y="f430"/>
                    <a:pt x="f1046" y="f935"/>
                    <a:pt x="f1047" y="f1048"/>
                  </a:cubicBezTo>
                  <a:cubicBezTo>
                    <a:pt x="f1049" y="f1050"/>
                    <a:pt x="f1051" y="f1052"/>
                    <a:pt x="f1053" y="f1054"/>
                  </a:cubicBezTo>
                  <a:cubicBezTo>
                    <a:pt x="f1055" y="f1056"/>
                    <a:pt x="f10" y="f1057"/>
                    <a:pt x="f1058" y="f1059"/>
                  </a:cubicBezTo>
                  <a:lnTo>
                    <a:pt x="f5" y="f8"/>
                  </a:lnTo>
                  <a:close/>
                </a:path>
              </a:pathLst>
            </a:custGeom>
            <a:solidFill>
              <a:srgbClr val="FFFFFF"/>
            </a:solidFill>
            <a:ln cap="flat">
              <a:noFill/>
              <a:prstDash val="solid"/>
            </a:ln>
            <a:effectLst>
              <a:outerShdw dist="152403"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AA7699AA-7C12-3F42-0D3E-7A193DF1916C}"/>
                </a:ext>
              </a:extLst>
            </p:cNvPr>
            <p:cNvSpPr/>
            <p:nvPr/>
          </p:nvSpPr>
          <p:spPr>
            <a:xfrm rot="16199987" flipH="1">
              <a:off x="715171" y="2991643"/>
              <a:ext cx="6858000" cy="874715"/>
            </a:xfrm>
            <a:custGeom>
              <a:avLst/>
              <a:gdLst>
                <a:gd name="f0" fmla="val 10800000"/>
                <a:gd name="f1" fmla="val 5400000"/>
                <a:gd name="f2" fmla="val 180"/>
                <a:gd name="f3" fmla="val w"/>
                <a:gd name="f4" fmla="val h"/>
                <a:gd name="f5" fmla="val 0"/>
                <a:gd name="f6" fmla="val 6858001"/>
                <a:gd name="f7" fmla="val 874716"/>
                <a:gd name="f8" fmla="val 533314"/>
                <a:gd name="f9" fmla="val 69206"/>
                <a:gd name="f10" fmla="val 21486"/>
                <a:gd name="f11" fmla="val 71924"/>
                <a:gd name="f12" fmla="val 92546"/>
                <a:gd name="f13" fmla="val 60493"/>
                <a:gd name="f14" fmla="val 159604"/>
                <a:gd name="f15" fmla="val 87354"/>
                <a:gd name="f16" fmla="val 228948"/>
                <a:gd name="f17" fmla="val 88116"/>
                <a:gd name="f18" fmla="val 260382"/>
                <a:gd name="f19" fmla="val 88496"/>
                <a:gd name="f20" fmla="val 291435"/>
                <a:gd name="f21" fmla="val 94592"/>
                <a:gd name="f22" fmla="val 313533"/>
                <a:gd name="f23" fmla="val 62779"/>
                <a:gd name="f24" fmla="val 316389"/>
                <a:gd name="f25" fmla="val 58587"/>
                <a:gd name="f26" fmla="val 330298"/>
                <a:gd name="f27" fmla="val 60873"/>
                <a:gd name="f28" fmla="val 338870"/>
                <a:gd name="f29" fmla="val 62207"/>
                <a:gd name="f30" fmla="val 357921"/>
                <a:gd name="f31" fmla="val 65066"/>
                <a:gd name="f32" fmla="val 376781"/>
                <a:gd name="f33" fmla="val 72304"/>
                <a:gd name="f34" fmla="val 395640"/>
                <a:gd name="f35" fmla="val 72114"/>
                <a:gd name="f36" fmla="val 434695"/>
                <a:gd name="f37" fmla="val 473939"/>
                <a:gd name="f38" fmla="val 68876"/>
                <a:gd name="f39" fmla="val 512802"/>
                <a:gd name="f40" fmla="val 65446"/>
                <a:gd name="f41" fmla="val 527470"/>
                <a:gd name="f42" fmla="val 64112"/>
                <a:gd name="f43" fmla="val 541569"/>
                <a:gd name="f44" fmla="val 58969"/>
                <a:gd name="f45" fmla="val 556047"/>
                <a:gd name="f46" fmla="val 55349"/>
                <a:gd name="f47" fmla="val 564048"/>
                <a:gd name="f48" fmla="val 53253"/>
                <a:gd name="f49" fmla="val 572622"/>
                <a:gd name="f50" fmla="val 47729"/>
                <a:gd name="f51" fmla="val 580050"/>
                <a:gd name="f52" fmla="val 48871"/>
                <a:gd name="f53" fmla="val 623106"/>
                <a:gd name="f54" fmla="val 55539"/>
                <a:gd name="f55" fmla="val 662541"/>
                <a:gd name="f56" fmla="val 39157"/>
                <a:gd name="f57" fmla="val 703308"/>
                <a:gd name="f58" fmla="val 30964"/>
                <a:gd name="f59" fmla="val 722169"/>
                <a:gd name="f60" fmla="val 27154"/>
                <a:gd name="f61" fmla="val 739886"/>
                <a:gd name="f62" fmla="val 18010"/>
                <a:gd name="f63" fmla="val 758174"/>
                <a:gd name="f64" fmla="val 11724"/>
                <a:gd name="f65" fmla="val 762936"/>
                <a:gd name="f66" fmla="val 10008"/>
                <a:gd name="f67" fmla="val 768271"/>
                <a:gd name="f68" fmla="val 8484"/>
                <a:gd name="f69" fmla="val 773035"/>
                <a:gd name="f70" fmla="val 8866"/>
                <a:gd name="f71" fmla="val 800276"/>
                <a:gd name="f72" fmla="val 11152"/>
                <a:gd name="f73" fmla="val 827329"/>
                <a:gd name="f74" fmla="val 14390"/>
                <a:gd name="f75" fmla="val 854379"/>
                <a:gd name="f76" fmla="val 16866"/>
                <a:gd name="f77" fmla="val 878956"/>
                <a:gd name="f78" fmla="val 19152"/>
                <a:gd name="f79" fmla="val 903722"/>
                <a:gd name="f80" fmla="val 19914"/>
                <a:gd name="f81" fmla="val 915343"/>
                <a:gd name="f82" fmla="val 47919"/>
                <a:gd name="f83" fmla="val 917059"/>
                <a:gd name="f84" fmla="val 52301"/>
                <a:gd name="f85" fmla="val 922773"/>
                <a:gd name="f86" fmla="val 927155"/>
                <a:gd name="f87" fmla="val 58397"/>
                <a:gd name="f88" fmla="val 994785"/>
                <a:gd name="f89" fmla="val 102405"/>
                <a:gd name="f90" fmla="val 1030980"/>
                <a:gd name="f91" fmla="val 101261"/>
                <a:gd name="f92" fmla="val 1097087"/>
                <a:gd name="f93" fmla="val 54777"/>
                <a:gd name="f94" fmla="val 1103945"/>
                <a:gd name="f95" fmla="val 50015"/>
                <a:gd name="f96" fmla="val 1118613"/>
                <a:gd name="f97" fmla="val 46585"/>
                <a:gd name="f98" fmla="val 1123185"/>
                <a:gd name="f99" fmla="val 50395"/>
                <a:gd name="f100" fmla="val 1162049"/>
                <a:gd name="f101" fmla="val 82020"/>
                <a:gd name="f102" fmla="val 1204532"/>
                <a:gd name="f103" fmla="val 78590"/>
                <a:gd name="f104" fmla="val 1249302"/>
                <a:gd name="f105" fmla="val 68684"/>
                <a:gd name="f106" fmla="val 1260922"/>
                <a:gd name="f107" fmla="val 66018"/>
                <a:gd name="f108" fmla="val 1277307"/>
                <a:gd name="f109" fmla="val 1286069"/>
                <a:gd name="f110" fmla="val 1327790"/>
                <a:gd name="f111" fmla="val 101451"/>
                <a:gd name="f112" fmla="val 1372560"/>
                <a:gd name="f113" fmla="val 97261"/>
                <a:gd name="f114" fmla="val 1417899"/>
                <a:gd name="f115" fmla="val 88688"/>
                <a:gd name="f116" fmla="val 1424948"/>
                <a:gd name="f117" fmla="val 1433522"/>
                <a:gd name="f118" fmla="val 80114"/>
                <a:gd name="f119" fmla="val 1436568"/>
                <a:gd name="f120" fmla="val 73448"/>
                <a:gd name="f121" fmla="val 1447428"/>
                <a:gd name="f122" fmla="val 49825"/>
                <a:gd name="f123" fmla="val 1467813"/>
                <a:gd name="f124" fmla="val 41823"/>
                <a:gd name="f125" fmla="val 1490292"/>
                <a:gd name="f126" fmla="val 35154"/>
                <a:gd name="f127" fmla="val 1525727"/>
                <a:gd name="f128" fmla="val 24296"/>
                <a:gd name="f129" fmla="val 1560588"/>
                <a:gd name="f130" fmla="val 11532"/>
                <a:gd name="f131" fmla="val 1596213"/>
                <a:gd name="f132" fmla="val 1245"/>
                <a:gd name="f133" fmla="val 1604978"/>
                <a:gd name="f134" fmla="val -1231"/>
                <a:gd name="f135" fmla="val 1615836"/>
                <a:gd name="f136" fmla="val 293"/>
                <a:gd name="f137" fmla="val 1624980"/>
                <a:gd name="f138" fmla="val 3150"/>
                <a:gd name="f139" fmla="val 1656223"/>
                <a:gd name="f140" fmla="val 12866"/>
                <a:gd name="f141" fmla="val 1676036"/>
                <a:gd name="f142" fmla="val 37251"/>
                <a:gd name="f143" fmla="val 1697753"/>
                <a:gd name="f144" fmla="val 59731"/>
                <a:gd name="f145" fmla="val 1707279"/>
                <a:gd name="f146" fmla="val 69638"/>
                <a:gd name="f147" fmla="val 1720423"/>
                <a:gd name="f148" fmla="val 76686"/>
                <a:gd name="f149" fmla="val 1733188"/>
                <a:gd name="f150" fmla="val 82400"/>
                <a:gd name="f151" fmla="val 1766335"/>
                <a:gd name="f152" fmla="val 97071"/>
                <a:gd name="f153" fmla="val 1800246"/>
                <a:gd name="f154" fmla="val 110215"/>
                <a:gd name="f155" fmla="val 1833775"/>
                <a:gd name="f156" fmla="val 124121"/>
                <a:gd name="f157" fmla="val 1837013"/>
                <a:gd name="f158" fmla="val 125455"/>
                <a:gd name="f159" fmla="val 1839679"/>
                <a:gd name="f160" fmla="val 128884"/>
                <a:gd name="f161" fmla="val 1842158"/>
                <a:gd name="f162" fmla="val 131742"/>
                <a:gd name="f163" fmla="val 1866922"/>
                <a:gd name="f164" fmla="val 161843"/>
                <a:gd name="f165" fmla="val 1891497"/>
                <a:gd name="f166" fmla="val 192132"/>
                <a:gd name="f167" fmla="val 1916454"/>
                <a:gd name="f168" fmla="val 222233"/>
                <a:gd name="f169" fmla="val 1921216"/>
                <a:gd name="f170" fmla="val 227947"/>
                <a:gd name="f171" fmla="val 1928076"/>
                <a:gd name="f172" fmla="val 232139"/>
                <a:gd name="f173" fmla="val 1933219"/>
                <a:gd name="f174" fmla="val 237663"/>
                <a:gd name="f175" fmla="val 1940459"/>
                <a:gd name="f176" fmla="val 245283"/>
                <a:gd name="f177" fmla="val 1949603"/>
                <a:gd name="f178" fmla="val 252524"/>
                <a:gd name="f179" fmla="val 1953413"/>
                <a:gd name="f180" fmla="val 261668"/>
                <a:gd name="f181" fmla="val 1965224"/>
                <a:gd name="f182" fmla="val 290433"/>
                <a:gd name="f183" fmla="val 1987894"/>
                <a:gd name="f184" fmla="val 302817"/>
                <a:gd name="f185" fmla="val 2016469"/>
                <a:gd name="f186" fmla="val 308151"/>
                <a:gd name="f187" fmla="val 2042570"/>
                <a:gd name="f188" fmla="val 313104"/>
                <a:gd name="f189" fmla="val 2068669"/>
                <a:gd name="f190" fmla="val 317296"/>
                <a:gd name="f191" fmla="val 2094578"/>
                <a:gd name="f192" fmla="val 323010"/>
                <a:gd name="f193" fmla="val 2126201"/>
                <a:gd name="f194" fmla="val 329868"/>
                <a:gd name="f195" fmla="val 2157636"/>
                <a:gd name="f196" fmla="val 337298"/>
                <a:gd name="f197" fmla="val 2188879"/>
                <a:gd name="f198" fmla="val 345681"/>
                <a:gd name="f199" fmla="val 2202404"/>
                <a:gd name="f200" fmla="val 349301"/>
                <a:gd name="f201" fmla="val 2216692"/>
                <a:gd name="f202" fmla="val 353491"/>
                <a:gd name="f203" fmla="val 2228314"/>
                <a:gd name="f204" fmla="val 360921"/>
                <a:gd name="f205" fmla="val 2260890"/>
                <a:gd name="f206" fmla="val 381496"/>
                <a:gd name="f207" fmla="val 2295753"/>
                <a:gd name="f208" fmla="val 395402"/>
                <a:gd name="f209" fmla="val 2334044"/>
                <a:gd name="f210" fmla="val 389878"/>
                <a:gd name="f211" fmla="val 2364715"/>
                <a:gd name="f212" fmla="val 385496"/>
                <a:gd name="f213" fmla="val 2390434"/>
                <a:gd name="f214" fmla="val 396736"/>
                <a:gd name="f215" fmla="val 2409485"/>
                <a:gd name="f216" fmla="val 414263"/>
                <a:gd name="f217" fmla="val 2444158"/>
                <a:gd name="f218" fmla="val 446078"/>
                <a:gd name="f219" fmla="val 2481305"/>
                <a:gd name="f220" fmla="val 438838"/>
                <a:gd name="f221" fmla="val 2518264"/>
                <a:gd name="f222" fmla="val 428552"/>
                <a:gd name="f223" fmla="val 2537315"/>
                <a:gd name="f224" fmla="val 423217"/>
                <a:gd name="f225" fmla="val 2552935"/>
                <a:gd name="f226" fmla="val 423979"/>
                <a:gd name="f227" fmla="val 2571034"/>
                <a:gd name="f228" fmla="val 429122"/>
                <a:gd name="f229" fmla="val 2612945"/>
                <a:gd name="f230" fmla="val 441124"/>
                <a:gd name="f231" fmla="val 2640950"/>
                <a:gd name="f232" fmla="val 473701"/>
                <a:gd name="f233" fmla="val 2668001"/>
                <a:gd name="f234" fmla="val 502276"/>
                <a:gd name="f235" fmla="val 2691054"/>
                <a:gd name="f236" fmla="val 526661"/>
                <a:gd name="f237" fmla="val 2716963"/>
                <a:gd name="f238" fmla="val 540377"/>
                <a:gd name="f239" fmla="val 2745348"/>
                <a:gd name="f240" fmla="val 550666"/>
                <a:gd name="f241" fmla="val 2781163"/>
                <a:gd name="f242" fmla="val 563810"/>
                <a:gd name="f243" fmla="val 2809548"/>
                <a:gd name="f244" fmla="val 558858"/>
                <a:gd name="f245" fmla="val 2826694"/>
                <a:gd name="f246" fmla="val 527233"/>
                <a:gd name="f247" fmla="val 2831457"/>
                <a:gd name="f248" fmla="val 518278"/>
                <a:gd name="f249" fmla="val 2839839"/>
                <a:gd name="f250" fmla="val 507800"/>
                <a:gd name="f251" fmla="val 2848793"/>
                <a:gd name="f252" fmla="val 505134"/>
                <a:gd name="f253" fmla="val 2892037"/>
                <a:gd name="f254" fmla="val 491800"/>
                <a:gd name="f255" fmla="val 2935854"/>
                <a:gd name="f256" fmla="val 472367"/>
                <a:gd name="f257" fmla="val 2982148"/>
                <a:gd name="f258" fmla="val 484179"/>
                <a:gd name="f259" fmla="val 3046158"/>
                <a:gd name="f260" fmla="val 500372"/>
                <a:gd name="f261" fmla="val 3108644"/>
                <a:gd name="f262" fmla="val 499420"/>
                <a:gd name="f263" fmla="val 3172654"/>
                <a:gd name="f264" fmla="val 483417"/>
                <a:gd name="f265" fmla="val 3276480"/>
                <a:gd name="f266" fmla="val 457508"/>
                <a:gd name="f267" fmla="val 3380305"/>
                <a:gd name="f268" fmla="val 430076"/>
                <a:gd name="f269" fmla="val 3489467"/>
                <a:gd name="f270" fmla="val 435790"/>
                <a:gd name="f271" fmla="val 3507563"/>
                <a:gd name="f272" fmla="val 436742"/>
                <a:gd name="f273" fmla="val 3529090"/>
                <a:gd name="f274" fmla="val 425121"/>
                <a:gd name="f275" fmla="val 3544713"/>
                <a:gd name="f276" fmla="val 413691"/>
                <a:gd name="f277" fmla="val 3574622"/>
                <a:gd name="f278" fmla="val 391974"/>
                <a:gd name="f279" fmla="val 3573288"/>
                <a:gd name="f280" fmla="val 390258"/>
                <a:gd name="f281" fmla="val 3606817"/>
                <a:gd name="f282" fmla="val 408167"/>
                <a:gd name="f283" fmla="val 3614819"/>
                <a:gd name="f284" fmla="val 412549"/>
                <a:gd name="f285" fmla="val 3624725"/>
                <a:gd name="f286" fmla="val 415215"/>
                <a:gd name="f287" fmla="val 3630632"/>
                <a:gd name="f288" fmla="val 421693"/>
                <a:gd name="f289" fmla="val 3660731"/>
                <a:gd name="f290" fmla="val 454650"/>
                <a:gd name="f291" fmla="val 3697880"/>
                <a:gd name="f292" fmla="val 446648"/>
                <a:gd name="f293" fmla="val 3734837"/>
                <a:gd name="f294" fmla="val 441886"/>
                <a:gd name="f295" fmla="val 3741315"/>
                <a:gd name="f296" fmla="val 440934"/>
                <a:gd name="f297" fmla="val 3749125"/>
                <a:gd name="f298" fmla="val 439600"/>
                <a:gd name="f299" fmla="val 3754652"/>
                <a:gd name="f300" fmla="val 442268"/>
                <a:gd name="f301" fmla="val 3779607"/>
                <a:gd name="f302" fmla="val 454268"/>
                <a:gd name="f303" fmla="val 3800753"/>
                <a:gd name="f304" fmla="val 450078"/>
                <a:gd name="f305" fmla="val 3822472"/>
                <a:gd name="f306" fmla="val 433694"/>
                <a:gd name="f307" fmla="val 3841331"/>
                <a:gd name="f308" fmla="val 419597"/>
                <a:gd name="f309" fmla="val 3863049"/>
                <a:gd name="f310" fmla="val 411215"/>
                <a:gd name="f311" fmla="val 3885338"/>
                <a:gd name="f312" fmla="val 428742"/>
                <a:gd name="f313" fmla="val 3934870"/>
                <a:gd name="f314" fmla="val 467605"/>
                <a:gd name="f315" fmla="val 3987829"/>
                <a:gd name="f316" fmla="val 469509"/>
                <a:gd name="f317" fmla="val 4043839"/>
                <a:gd name="f318" fmla="val 444934"/>
                <a:gd name="f319" fmla="val 4083845"/>
                <a:gd name="f320" fmla="val 427407"/>
                <a:gd name="f321" fmla="val 4123280"/>
                <a:gd name="f322" fmla="val 423407"/>
                <a:gd name="f323" fmla="val 4165383"/>
                <a:gd name="f324" fmla="val 4181576"/>
                <a:gd name="f325" fmla="val 447982"/>
                <a:gd name="f326" fmla="val 4202531"/>
                <a:gd name="f327" fmla="val 443410"/>
                <a:gd name="f328" fmla="val 4221391"/>
                <a:gd name="f329" fmla="val 4232060"/>
                <a:gd name="f330" fmla="val 445696"/>
                <a:gd name="f331" fmla="val 4243872"/>
                <a:gd name="f332" fmla="val 445886"/>
                <a:gd name="f333" fmla="val 4253014"/>
                <a:gd name="f334" fmla="val 450650"/>
                <a:gd name="f335" fmla="val 4277401"/>
                <a:gd name="f336" fmla="val 462843"/>
                <a:gd name="f337" fmla="val 4300070"/>
                <a:gd name="f338" fmla="val 478463"/>
                <a:gd name="f339" fmla="val 4324645"/>
                <a:gd name="f340" fmla="val 490466"/>
                <a:gd name="f341" fmla="val 4336457"/>
                <a:gd name="f342" fmla="val 496180"/>
                <a:gd name="f343" fmla="val 4350554"/>
                <a:gd name="f344" fmla="val 499228"/>
                <a:gd name="f345" fmla="val 4363890"/>
                <a:gd name="f346" fmla="val 4403325"/>
                <a:gd name="f347" fmla="val 4442761"/>
                <a:gd name="f348" fmla="val 4482004"/>
                <a:gd name="f349" fmla="val 498658"/>
                <a:gd name="f350" fmla="val 4546776"/>
                <a:gd name="f351" fmla="val 495990"/>
                <a:gd name="f352" fmla="val 4612500"/>
                <a:gd name="f353" fmla="val 495418"/>
                <a:gd name="f354" fmla="val 4659174"/>
                <a:gd name="f355" fmla="val 438648"/>
                <a:gd name="f356" fmla="val 4662986"/>
                <a:gd name="f357" fmla="val 434076"/>
                <a:gd name="f358" fmla="val 4671176"/>
                <a:gd name="f359" fmla="val 431408"/>
                <a:gd name="f360" fmla="val 4677655"/>
                <a:gd name="f361" fmla="val 430646"/>
                <a:gd name="f362" fmla="val 4707564"/>
                <a:gd name="f363" fmla="val 427027"/>
                <a:gd name="f364" fmla="val 4738235"/>
                <a:gd name="f365" fmla="val 426645"/>
                <a:gd name="f366" fmla="val 4767764"/>
                <a:gd name="f367" fmla="val 420739"/>
                <a:gd name="f368" fmla="val 4791386"/>
                <a:gd name="f369" fmla="val 415977"/>
                <a:gd name="f370" fmla="val 4811009"/>
                <a:gd name="f371" fmla="val 417501"/>
                <a:gd name="f372" fmla="val 4828916"/>
                <a:gd name="f373" fmla="val 434266"/>
                <a:gd name="f374" fmla="val 4852348"/>
                <a:gd name="f375" fmla="val 456364"/>
                <a:gd name="f376" fmla="val 4880925"/>
                <a:gd name="f377" fmla="val 469319"/>
                <a:gd name="f378" fmla="val 4912168"/>
                <a:gd name="f379" fmla="val 462271"/>
                <a:gd name="f380" fmla="val 4943409"/>
                <a:gd name="f381" fmla="val 455412"/>
                <a:gd name="f382" fmla="val 4963984"/>
                <a:gd name="f383" fmla="val 470271"/>
                <a:gd name="f384" fmla="val 4987037"/>
                <a:gd name="f385" fmla="val 485703"/>
                <a:gd name="f386" fmla="val 5003801"/>
                <a:gd name="f387" fmla="val 496942"/>
                <a:gd name="f388" fmla="val 5022852"/>
                <a:gd name="f389" fmla="val 511040"/>
                <a:gd name="f390" fmla="val 5041521"/>
                <a:gd name="f391" fmla="val 512182"/>
                <a:gd name="f392" fmla="val 5083814"/>
                <a:gd name="f393" fmla="val 514658"/>
                <a:gd name="f394" fmla="val 5120201"/>
                <a:gd name="f395" fmla="val 553904"/>
                <a:gd name="f396" fmla="val 5166113"/>
                <a:gd name="f397" fmla="val 531615"/>
                <a:gd name="f398" fmla="val 5169161"/>
                <a:gd name="f399" fmla="val 530091"/>
                <a:gd name="f400" fmla="val 5174685"/>
                <a:gd name="f401" fmla="val 533901"/>
                <a:gd name="f402" fmla="val 5179067"/>
                <a:gd name="f403" fmla="val 534853"/>
                <a:gd name="f404" fmla="val 5214121"/>
                <a:gd name="f405" fmla="val 542093"/>
                <a:gd name="f406" fmla="val 5247078"/>
                <a:gd name="f407" fmla="val 535043"/>
                <a:gd name="f408" fmla="val 5272796"/>
                <a:gd name="f409" fmla="val 511230"/>
                <a:gd name="f410" fmla="val 5306516"/>
                <a:gd name="f411" fmla="val 480177"/>
                <a:gd name="f412" fmla="val 5343855"/>
                <a:gd name="f413" fmla="val 477129"/>
                <a:gd name="f414" fmla="val 5385384"/>
                <a:gd name="f415" fmla="val 487227"/>
                <a:gd name="f416" fmla="val 5398721"/>
                <a:gd name="f417" fmla="val 5412057"/>
                <a:gd name="f418" fmla="val 492752"/>
                <a:gd name="f419" fmla="val 5425582"/>
                <a:gd name="f420" fmla="val 5443870"/>
                <a:gd name="f421" fmla="val 5462351"/>
                <a:gd name="f422" fmla="val 503230"/>
                <a:gd name="f423" fmla="val 5480637"/>
                <a:gd name="f424" fmla="val 507040"/>
                <a:gd name="f425" fmla="val 5498356"/>
                <a:gd name="f426" fmla="val 510850"/>
                <a:gd name="f427" fmla="val 5517979"/>
                <a:gd name="f428" fmla="val 517326"/>
                <a:gd name="f429" fmla="val 5531693"/>
                <a:gd name="f430" fmla="val 500944"/>
                <a:gd name="f431" fmla="val 5543506"/>
                <a:gd name="f432" fmla="val 486845"/>
                <a:gd name="f433" fmla="val 5551888"/>
                <a:gd name="f434" fmla="val 488179"/>
                <a:gd name="f435" fmla="val 5562746"/>
                <a:gd name="f436" fmla="val 5600467"/>
                <a:gd name="f437" fmla="val 543045"/>
                <a:gd name="f438" fmla="val 5646189"/>
                <a:gd name="f439" fmla="val 569716"/>
                <a:gd name="f440" fmla="val 5704483"/>
                <a:gd name="f441" fmla="val 571620"/>
                <a:gd name="f442" fmla="val 5716485"/>
                <a:gd name="f443" fmla="val 572002"/>
                <a:gd name="f444" fmla="val 5728678"/>
                <a:gd name="f445" fmla="val 574668"/>
                <a:gd name="f446" fmla="val 5740488"/>
                <a:gd name="f447" fmla="val 577526"/>
                <a:gd name="f448" fmla="val 5747728"/>
                <a:gd name="f449" fmla="val 579241"/>
                <a:gd name="f450" fmla="val 5756493"/>
                <a:gd name="f451" fmla="val 581147"/>
                <a:gd name="f452" fmla="val 5760873"/>
                <a:gd name="f453" fmla="val 586291"/>
                <a:gd name="f454" fmla="val 5794974"/>
                <a:gd name="f455" fmla="val 625534"/>
                <a:gd name="f456" fmla="val 5837457"/>
                <a:gd name="f457" fmla="val 652777"/>
                <a:gd name="f458" fmla="val 5883751"/>
                <a:gd name="f459" fmla="val 674686"/>
                <a:gd name="f460" fmla="val 5900323"/>
                <a:gd name="f461" fmla="val 682496"/>
                <a:gd name="f462" fmla="val 5918042"/>
                <a:gd name="f463" fmla="val 690306"/>
                <a:gd name="f464" fmla="val 5935949"/>
                <a:gd name="f465" fmla="val 692592"/>
                <a:gd name="f466" fmla="val 5954617"/>
                <a:gd name="f467" fmla="val 694878"/>
                <a:gd name="f468" fmla="val 5974240"/>
                <a:gd name="f469" fmla="val 691068"/>
                <a:gd name="f470" fmla="val 5993291"/>
                <a:gd name="f471" fmla="val 688972"/>
                <a:gd name="f472" fmla="val 6004531"/>
                <a:gd name="f473" fmla="val 687830"/>
                <a:gd name="f474" fmla="val 6017485"/>
                <a:gd name="f475" fmla="val 688020"/>
                <a:gd name="f476" fmla="val 6026440"/>
                <a:gd name="f477" fmla="val 6054825"/>
                <a:gd name="f478" fmla="val 665159"/>
                <a:gd name="f479" fmla="val 6082258"/>
                <a:gd name="f480" fmla="val 646491"/>
                <a:gd name="f481" fmla="val 6108738"/>
                <a:gd name="f482" fmla="val 626296"/>
                <a:gd name="f483" fmla="val 6131409"/>
                <a:gd name="f484" fmla="val 608960"/>
                <a:gd name="f485" fmla="val 6135981"/>
                <a:gd name="f486" fmla="val 606483"/>
                <a:gd name="f487" fmla="val 6155602"/>
                <a:gd name="f488" fmla="val 628202"/>
                <a:gd name="f489" fmla="val 6175797"/>
                <a:gd name="f490" fmla="val 650491"/>
                <a:gd name="f491" fmla="val 6200944"/>
                <a:gd name="f492" fmla="val 662111"/>
                <a:gd name="f493" fmla="val 6228756"/>
                <a:gd name="f494" fmla="val 666873"/>
                <a:gd name="f495" fmla="val 6272764"/>
                <a:gd name="f496" fmla="val 674304"/>
                <a:gd name="f497" fmla="val 6317151"/>
                <a:gd name="f498" fmla="val 680590"/>
                <a:gd name="f499" fmla="val 6361539"/>
                <a:gd name="f500" fmla="val 684210"/>
                <a:gd name="f501" fmla="val 6401736"/>
                <a:gd name="f502" fmla="val 687448"/>
                <a:gd name="f503" fmla="val 6420977"/>
                <a:gd name="f504" fmla="val 669922"/>
                <a:gd name="f505" fmla="val 6428979"/>
                <a:gd name="f506" fmla="val 630106"/>
                <a:gd name="f507" fmla="val 6433551"/>
                <a:gd name="f508" fmla="val 608007"/>
                <a:gd name="f509" fmla="val 6439458"/>
                <a:gd name="f510" fmla="val 584003"/>
                <a:gd name="f511" fmla="val 6463840"/>
                <a:gd name="f512" fmla="val 578098"/>
                <a:gd name="f513" fmla="val 6503658"/>
                <a:gd name="f514" fmla="val 568572"/>
                <a:gd name="f515" fmla="val 6544997"/>
                <a:gd name="f516" fmla="val 564382"/>
                <a:gd name="f517" fmla="val 6564620"/>
                <a:gd name="f518" fmla="val 517708"/>
                <a:gd name="f519" fmla="val 6575478"/>
                <a:gd name="f520" fmla="val 527995"/>
                <a:gd name="f521" fmla="val 6582146"/>
                <a:gd name="f522" fmla="val 534091"/>
                <a:gd name="f523" fmla="val 6588625"/>
                <a:gd name="f524" fmla="val 540187"/>
                <a:gd name="f525" fmla="val 6606531"/>
                <a:gd name="f526" fmla="val 557142"/>
                <a:gd name="f527" fmla="val 6643678"/>
                <a:gd name="f528" fmla="val 6662541"/>
                <a:gd name="f529" fmla="val 549714"/>
                <a:gd name="f530" fmla="val 6690354"/>
                <a:gd name="f531" fmla="val 528377"/>
                <a:gd name="f532" fmla="val 6715883"/>
                <a:gd name="f533" fmla="val 532377"/>
                <a:gd name="f534" fmla="val 6742552"/>
                <a:gd name="f535" fmla="val 548952"/>
                <a:gd name="f536" fmla="val 6764841"/>
                <a:gd name="f537" fmla="val 562668"/>
                <a:gd name="f538" fmla="val 6788417"/>
                <a:gd name="f539" fmla="val 567954"/>
                <a:gd name="f540" fmla="val 6812063"/>
                <a:gd name="f541" fmla="val 568430"/>
                <a:gd name="f542" fmla="val 562267"/>
                <a:gd name="f543" fmla="val 734520"/>
                <a:gd name="f544" fmla="val 6815516"/>
                <a:gd name="f545" fmla="val 744220"/>
                <a:gd name="f546" fmla="val 6793035"/>
                <a:gd name="f547" fmla="val 749744"/>
                <a:gd name="f548" fmla="val 6771319"/>
                <a:gd name="f549" fmla="val 759651"/>
                <a:gd name="f550" fmla="val 6748458"/>
                <a:gd name="f551" fmla="val 763271"/>
                <a:gd name="f552" fmla="val 6694164"/>
                <a:gd name="f553" fmla="val 771843"/>
                <a:gd name="f554" fmla="val 6639488"/>
                <a:gd name="f555" fmla="val 777939"/>
                <a:gd name="f556" fmla="val 6584812"/>
                <a:gd name="f557" fmla="val 784797"/>
                <a:gd name="f558" fmla="val 6528424"/>
                <a:gd name="f559" fmla="val 791846"/>
                <a:gd name="f560" fmla="val 6472225"/>
                <a:gd name="f561" fmla="val 799276"/>
                <a:gd name="f562" fmla="val 6415833"/>
                <a:gd name="f563" fmla="val 805562"/>
                <a:gd name="f564" fmla="val 6384972"/>
                <a:gd name="f565" fmla="val 808802"/>
                <a:gd name="f566" fmla="val 6353919"/>
                <a:gd name="f567" fmla="val 809372"/>
                <a:gd name="f568" fmla="val 6323058"/>
                <a:gd name="f569" fmla="val 812420"/>
                <a:gd name="f570" fmla="val 6296005"/>
                <a:gd name="f571" fmla="val 815088"/>
                <a:gd name="f572" fmla="val 6269144"/>
                <a:gd name="f573" fmla="val 820041"/>
                <a:gd name="f574" fmla="val 6242093"/>
                <a:gd name="f575" fmla="val 823281"/>
                <a:gd name="f576" fmla="val 6218660"/>
                <a:gd name="f577" fmla="val 825947"/>
                <a:gd name="f578" fmla="val 6195037"/>
                <a:gd name="f579" fmla="val 827471"/>
                <a:gd name="f580" fmla="val 6171605"/>
                <a:gd name="f581" fmla="val 830139"/>
                <a:gd name="f582" fmla="val 6134075"/>
                <a:gd name="f583" fmla="val 834519"/>
                <a:gd name="f584" fmla="val 6096736"/>
                <a:gd name="f585" fmla="val 839473"/>
                <a:gd name="f586" fmla="val 6059397"/>
                <a:gd name="f587" fmla="val 844045"/>
                <a:gd name="f588" fmla="val 6043776"/>
                <a:gd name="f589" fmla="val 845759"/>
                <a:gd name="f590" fmla="val 6027392"/>
                <a:gd name="f591" fmla="val 850522"/>
                <a:gd name="f592" fmla="val 6012723"/>
                <a:gd name="f593" fmla="val 847665"/>
                <a:gd name="f594" fmla="val 5975764"/>
                <a:gd name="f595" fmla="val 840425"/>
                <a:gd name="f596" fmla="val 5939377"/>
                <a:gd name="f597" fmla="val 842521"/>
                <a:gd name="f598" fmla="val 5902610"/>
                <a:gd name="f599" fmla="val 847473"/>
                <a:gd name="f600" fmla="val 5890037"/>
                <a:gd name="f601" fmla="val 849190"/>
                <a:gd name="f602" fmla="val 5876511"/>
                <a:gd name="f603" fmla="val 848808"/>
                <a:gd name="f604" fmla="val 5864318"/>
                <a:gd name="f605" fmla="val 845569"/>
                <a:gd name="f606" fmla="val 5839361"/>
                <a:gd name="f607" fmla="val 839091"/>
                <a:gd name="f608" fmla="val 5815169"/>
                <a:gd name="f609" fmla="val 829947"/>
                <a:gd name="f610" fmla="val 5790592"/>
                <a:gd name="f611" fmla="val 821947"/>
                <a:gd name="f612" fmla="val 5787924"/>
                <a:gd name="f613" fmla="val 820995"/>
                <a:gd name="f614" fmla="val 5784686"/>
                <a:gd name="f615" fmla="val 820803"/>
                <a:gd name="f616" fmla="val 5781830"/>
                <a:gd name="f617" fmla="val 820233"/>
                <a:gd name="f618" fmla="val 5765635"/>
                <a:gd name="f619" fmla="val 816992"/>
                <a:gd name="f620" fmla="val 5749634"/>
                <a:gd name="f621" fmla="val 813754"/>
                <a:gd name="f622" fmla="val 5733440"/>
                <a:gd name="f623" fmla="val 810896"/>
                <a:gd name="f624" fmla="val 5724678"/>
                <a:gd name="f625" fmla="val 5715723"/>
                <a:gd name="f626" fmla="val 809182"/>
                <a:gd name="f627" fmla="val 5706959"/>
                <a:gd name="f628" fmla="val 807848"/>
                <a:gd name="f629" fmla="val 5673050"/>
                <a:gd name="f630" fmla="val 802514"/>
                <a:gd name="f631" fmla="val 5635711"/>
                <a:gd name="f632" fmla="val 811468"/>
                <a:gd name="f633" fmla="val 5606372"/>
                <a:gd name="f634" fmla="val 788417"/>
                <a:gd name="f635" fmla="val 5587321"/>
                <a:gd name="f636" fmla="val 773557"/>
                <a:gd name="f637" fmla="val 5568842"/>
                <a:gd name="f638" fmla="val 776987"/>
                <a:gd name="f639" fmla="val 5548460"/>
                <a:gd name="f640" fmla="val 779273"/>
                <a:gd name="f641" fmla="val 5533027"/>
                <a:gd name="f642" fmla="val 780987"/>
                <a:gd name="f643" fmla="val 5517215"/>
                <a:gd name="f644" fmla="val 780415"/>
                <a:gd name="f645" fmla="val 5501594"/>
                <a:gd name="f646" fmla="val 780607"/>
                <a:gd name="f647" fmla="val 5474161"/>
                <a:gd name="f648" fmla="val 781177"/>
                <a:gd name="f649" fmla="val 5446728"/>
                <a:gd name="f650" fmla="val 781369"/>
                <a:gd name="f651" fmla="val 5419295"/>
                <a:gd name="f652" fmla="val 782321"/>
                <a:gd name="f653" fmla="val 5410531"/>
                <a:gd name="f654" fmla="val 782701"/>
                <a:gd name="f655" fmla="val 5401579"/>
                <a:gd name="f656" fmla="val 787465"/>
                <a:gd name="f657" fmla="val 5393005"/>
                <a:gd name="f658" fmla="val 786703"/>
                <a:gd name="f659" fmla="val 5353379"/>
                <a:gd name="f660" fmla="val 783083"/>
                <a:gd name="f661" fmla="val 5313754"/>
                <a:gd name="f662" fmla="val 777367"/>
                <a:gd name="f663" fmla="val 5274129"/>
                <a:gd name="f664" fmla="val 774129"/>
                <a:gd name="f665" fmla="val 5251650"/>
                <a:gd name="f666" fmla="val 772225"/>
                <a:gd name="f667" fmla="val 5228597"/>
                <a:gd name="f668" fmla="val 775843"/>
                <a:gd name="f669" fmla="val 5206308"/>
                <a:gd name="f670" fmla="val 773177"/>
                <a:gd name="f671" fmla="val 5180591"/>
                <a:gd name="f672" fmla="val 770129"/>
                <a:gd name="f673" fmla="val 5155445"/>
                <a:gd name="f674" fmla="val 762319"/>
                <a:gd name="f675" fmla="val 5129916"/>
                <a:gd name="f676" fmla="val 757554"/>
                <a:gd name="f677" fmla="val 5122867"/>
                <a:gd name="f678" fmla="val 756222"/>
                <a:gd name="f679" fmla="val 5115057"/>
                <a:gd name="f680" fmla="val 757936"/>
                <a:gd name="f681" fmla="val 5107627"/>
                <a:gd name="f682" fmla="val 758316"/>
                <a:gd name="f683" fmla="val 5099245"/>
                <a:gd name="f684" fmla="val 758699"/>
                <a:gd name="f685" fmla="val 5091052"/>
                <a:gd name="f686" fmla="val 759461"/>
                <a:gd name="f687" fmla="val 5082670"/>
                <a:gd name="f688" fmla="val 5057141"/>
                <a:gd name="f689" fmla="val 760033"/>
                <a:gd name="f690" fmla="val 5031614"/>
                <a:gd name="f691" fmla="val 5006086"/>
                <a:gd name="f692" fmla="val 760795"/>
                <a:gd name="f693" fmla="val 4990465"/>
                <a:gd name="f694" fmla="val 761557"/>
                <a:gd name="f695" fmla="val 4974082"/>
                <a:gd name="f696" fmla="val 769367"/>
                <a:gd name="f697" fmla="val 4959602"/>
                <a:gd name="f698" fmla="val 766509"/>
                <a:gd name="f699" fmla="val 4930075"/>
                <a:gd name="f700" fmla="val 760985"/>
                <a:gd name="f701" fmla="val 4900546"/>
                <a:gd name="f702" fmla="val 773367"/>
                <a:gd name="f703" fmla="val 4871019"/>
                <a:gd name="f704" fmla="val 763081"/>
                <a:gd name="f705" fmla="val 4861873"/>
                <a:gd name="f706" fmla="val 4849300"/>
                <a:gd name="f707" fmla="val 767653"/>
                <a:gd name="f708" fmla="val 4838250"/>
                <a:gd name="f709" fmla="val 768033"/>
                <a:gd name="f710" fmla="val 4810627"/>
                <a:gd name="f711" fmla="val 768985"/>
                <a:gd name="f712" fmla="val 4783004"/>
                <a:gd name="f713" fmla="val 768795"/>
                <a:gd name="f714" fmla="val 4755381"/>
                <a:gd name="f715" fmla="val 768605"/>
                <a:gd name="f716" fmla="val 4730614"/>
                <a:gd name="f717" fmla="val 768415"/>
                <a:gd name="f718" fmla="val 4704895"/>
                <a:gd name="f719" fmla="val 771081"/>
                <a:gd name="f720" fmla="val 4681083"/>
                <a:gd name="f721" fmla="val 765747"/>
                <a:gd name="f722" fmla="val 4656126"/>
                <a:gd name="f723" fmla="val 4633647"/>
                <a:gd name="f724" fmla="val 4609452"/>
                <a:gd name="f725" fmla="val 767271"/>
                <a:gd name="f726" fmla="val 4592878"/>
                <a:gd name="f727" fmla="val 771653"/>
                <a:gd name="f728" fmla="val 4575351"/>
                <a:gd name="f729" fmla="val 4558207"/>
                <a:gd name="f730" fmla="val 4539728"/>
                <a:gd name="f731" fmla="val 775081"/>
                <a:gd name="f732" fmla="val 4519343"/>
                <a:gd name="f733" fmla="val 4502579"/>
                <a:gd name="f734" fmla="val 4452665"/>
                <a:gd name="f735" fmla="val 796038"/>
                <a:gd name="f736" fmla="val 4401419"/>
                <a:gd name="f737" fmla="val 800038"/>
                <a:gd name="f738" fmla="val 4349222"/>
                <a:gd name="f739" fmla="val 4339695"/>
                <a:gd name="f740" fmla="val 4329979"/>
                <a:gd name="f741" fmla="val 797372"/>
                <a:gd name="f742" fmla="val 4320837"/>
                <a:gd name="f743" fmla="val 794514"/>
                <a:gd name="f744" fmla="val 4267493"/>
                <a:gd name="f745" fmla="val 4213961"/>
                <a:gd name="f746" fmla="val 778891"/>
                <a:gd name="f747" fmla="val 4159667"/>
                <a:gd name="f748" fmla="val 789370"/>
                <a:gd name="f749" fmla="val 4148427"/>
                <a:gd name="f750" fmla="val 791656"/>
                <a:gd name="f751" fmla="val 4135854"/>
                <a:gd name="f752" fmla="val 792038"/>
                <a:gd name="f753" fmla="val 4124614"/>
                <a:gd name="f754" fmla="val 789752"/>
                <a:gd name="f755" fmla="val 4092989"/>
                <a:gd name="f756" fmla="val 4062318"/>
                <a:gd name="f757" fmla="val 772033"/>
                <a:gd name="f758" fmla="val 4030503"/>
                <a:gd name="f759" fmla="val 3977925"/>
                <a:gd name="f760" fmla="val 3932394"/>
                <a:gd name="f761" fmla="val 785749"/>
                <a:gd name="f762" fmla="val 802896"/>
                <a:gd name="f763" fmla="val 3840569"/>
                <a:gd name="f764" fmla="val 819089"/>
                <a:gd name="f765" fmla="val 3802467"/>
                <a:gd name="f766" fmla="val 855666"/>
                <a:gd name="f767" fmla="val 3749506"/>
                <a:gd name="f768" fmla="val 3744173"/>
                <a:gd name="f769" fmla="val 846711"/>
                <a:gd name="f770" fmla="val 3738267"/>
                <a:gd name="f771" fmla="val 851856"/>
                <a:gd name="f772" fmla="val 3732361"/>
                <a:gd name="f773" fmla="val 853190"/>
                <a:gd name="f774" fmla="val 3716168"/>
                <a:gd name="f775" fmla="val 856810"/>
                <a:gd name="f776" fmla="val 3699976"/>
                <a:gd name="f777" fmla="val 861190"/>
                <a:gd name="f778" fmla="val 3683591"/>
                <a:gd name="f779" fmla="val 862906"/>
                <a:gd name="f780" fmla="val 3663589"/>
                <a:gd name="f781" fmla="val 865192"/>
                <a:gd name="f782" fmla="val 3643204"/>
                <a:gd name="f783" fmla="val 864430"/>
                <a:gd name="f784" fmla="val 3623201"/>
                <a:gd name="f785" fmla="val 866334"/>
                <a:gd name="f786" fmla="val 3597482"/>
                <a:gd name="f787" fmla="val 868620"/>
                <a:gd name="f788" fmla="val 3572146"/>
                <a:gd name="f789" fmla="val 3546617"/>
                <a:gd name="f790" fmla="val 3526042"/>
                <a:gd name="f791" fmla="val 3505657"/>
                <a:gd name="f792" fmla="val 867668"/>
                <a:gd name="f793" fmla="val 3485275"/>
                <a:gd name="f794" fmla="val 864238"/>
                <a:gd name="f795" fmla="val 3456508"/>
                <a:gd name="f796" fmla="val 859476"/>
                <a:gd name="f797" fmla="val 3424883"/>
                <a:gd name="f798" fmla="val 860810"/>
                <a:gd name="f799" fmla="val 3399546"/>
                <a:gd name="f800" fmla="val 848618"/>
                <a:gd name="f801" fmla="val 3372495"/>
                <a:gd name="f802" fmla="val 835663"/>
                <a:gd name="f803" fmla="val 3346776"/>
                <a:gd name="f804" fmla="val 829757"/>
                <a:gd name="f805" fmla="val 3318771"/>
                <a:gd name="f806" fmla="val 833757"/>
                <a:gd name="f807" fmla="val 3309437"/>
                <a:gd name="f808" fmla="val 835091"/>
                <a:gd name="f809" fmla="val 3297434"/>
                <a:gd name="f810" fmla="val 843093"/>
                <a:gd name="f811" fmla="val 3293244"/>
                <a:gd name="f812" fmla="val 851284"/>
                <a:gd name="f813" fmla="val 3283908"/>
                <a:gd name="f814" fmla="val 869572"/>
                <a:gd name="f815" fmla="val 3271145"/>
                <a:gd name="f816" fmla="val 872812"/>
                <a:gd name="f817" fmla="val 3253809"/>
                <a:gd name="f818" fmla="val 866524"/>
                <a:gd name="f819" fmla="val 3238758"/>
                <a:gd name="f820" fmla="val 3220280"/>
                <a:gd name="f821" fmla="val 858524"/>
                <a:gd name="f822" fmla="val 3209993"/>
                <a:gd name="f823" fmla="val 848235"/>
                <a:gd name="f824" fmla="val 3180844"/>
                <a:gd name="f825" fmla="val 3143695"/>
                <a:gd name="f826" fmla="val 818136"/>
                <a:gd name="f827" fmla="val 3107500"/>
                <a:gd name="f828" fmla="val 810326"/>
                <a:gd name="f829" fmla="val 3085403"/>
                <a:gd name="f830" fmla="val 3064827"/>
                <a:gd name="f831" fmla="val 805372"/>
                <a:gd name="f832" fmla="val 3042728"/>
                <a:gd name="f833" fmla="val 808610"/>
                <a:gd name="f834" fmla="val 2994722"/>
                <a:gd name="f835" fmla="val 815850"/>
                <a:gd name="f836" fmla="val 2948047"/>
                <a:gd name="f837" fmla="val 2901943"/>
                <a:gd name="f838" fmla="val 792418"/>
                <a:gd name="f839" fmla="val 2871462"/>
                <a:gd name="f840" fmla="val 783655"/>
                <a:gd name="f841" fmla="val 2840219"/>
                <a:gd name="f842" fmla="val 778321"/>
                <a:gd name="f843" fmla="val 2809930"/>
                <a:gd name="f844" fmla="val 2787259"/>
                <a:gd name="f845" fmla="val 762509"/>
                <a:gd name="f846" fmla="val 2764590"/>
                <a:gd name="f847" fmla="val 754316"/>
                <a:gd name="f848" fmla="val 2743826"/>
                <a:gd name="f849" fmla="val 743268"/>
                <a:gd name="f850" fmla="val 2713723"/>
                <a:gd name="f851" fmla="val 727073"/>
                <a:gd name="f852" fmla="val 2687436"/>
                <a:gd name="f853" fmla="val 702689"/>
                <a:gd name="f854" fmla="val 2649143"/>
                <a:gd name="f855" fmla="val 709167"/>
                <a:gd name="f856" fmla="val 2615421"/>
                <a:gd name="f857" fmla="val 714881"/>
                <a:gd name="f858" fmla="val 2584942"/>
                <a:gd name="f859" fmla="val 702881"/>
                <a:gd name="f860" fmla="val 2554079"/>
                <a:gd name="f861" fmla="val 691450"/>
                <a:gd name="f862" fmla="val 2531409"/>
                <a:gd name="f863" fmla="val 683068"/>
                <a:gd name="f864" fmla="val 2508742"/>
                <a:gd name="f865" fmla="val 674494"/>
                <a:gd name="f866" fmla="val 2485307"/>
                <a:gd name="f867" fmla="val 669160"/>
                <a:gd name="f868" fmla="val 2457492"/>
                <a:gd name="f869" fmla="val 662873"/>
                <a:gd name="f870" fmla="val 2426059"/>
                <a:gd name="f871" fmla="val 665541"/>
                <a:gd name="f872" fmla="val 2401292"/>
                <a:gd name="f873" fmla="val 653919"/>
                <a:gd name="f874" fmla="val 2375383"/>
                <a:gd name="f875" fmla="val 641727"/>
                <a:gd name="f876" fmla="val 2353859"/>
                <a:gd name="f877" fmla="val 649919"/>
                <a:gd name="f878" fmla="val 2330806"/>
                <a:gd name="f879" fmla="val 653349"/>
                <a:gd name="f880" fmla="val 2294039"/>
                <a:gd name="f881" fmla="val 658683"/>
                <a:gd name="f882" fmla="val 2257459"/>
                <a:gd name="f883" fmla="val 668590"/>
                <a:gd name="f884" fmla="val 2220312"/>
                <a:gd name="f885" fmla="val 656015"/>
                <a:gd name="f886" fmla="val 2175163"/>
                <a:gd name="f887" fmla="val 640775"/>
                <a:gd name="f888" fmla="val 2130393"/>
                <a:gd name="f889" fmla="val 624392"/>
                <a:gd name="f890" fmla="val 2085054"/>
                <a:gd name="f891" fmla="val 609914"/>
                <a:gd name="f892" fmla="val 2067525"/>
                <a:gd name="f893" fmla="val 604387"/>
                <a:gd name="f894" fmla="val 2048668"/>
                <a:gd name="f895" fmla="val 602101"/>
                <a:gd name="f896" fmla="val 2030378"/>
                <a:gd name="f897" fmla="val 599625"/>
                <a:gd name="f898" fmla="val 2013043"/>
                <a:gd name="f899" fmla="val 597529"/>
                <a:gd name="f900" fmla="val 1992279"/>
                <a:gd name="f901" fmla="val 602863"/>
                <a:gd name="f902" fmla="val 1978940"/>
                <a:gd name="f903" fmla="val 594863"/>
                <a:gd name="f904" fmla="val 1944649"/>
                <a:gd name="f905" fmla="val 574288"/>
                <a:gd name="f906" fmla="val 1909408"/>
                <a:gd name="f907" fmla="val 564192"/>
                <a:gd name="f908" fmla="val 1869780"/>
                <a:gd name="f909" fmla="val 1854920"/>
                <a:gd name="f910" fmla="val 1840441"/>
                <a:gd name="f911" fmla="val 555618"/>
                <a:gd name="f912" fmla="val 1825393"/>
                <a:gd name="f913" fmla="val 554094"/>
                <a:gd name="f914" fmla="val 1804816"/>
                <a:gd name="f915" fmla="val 552190"/>
                <a:gd name="f916" fmla="val 1781194"/>
                <a:gd name="f917" fmla="val 547045"/>
                <a:gd name="f918" fmla="val 1763287"/>
                <a:gd name="f919" fmla="val 554286"/>
                <a:gd name="f920" fmla="val 1721185"/>
                <a:gd name="f921" fmla="val 571430"/>
                <a:gd name="f922" fmla="val 1687086"/>
                <a:gd name="f923" fmla="val 1650317"/>
                <a:gd name="f924" fmla="val 1614120"/>
                <a:gd name="f925" fmla="val 523423"/>
                <a:gd name="f926" fmla="val 1576019"/>
                <a:gd name="f927" fmla="val 510088"/>
                <a:gd name="f928" fmla="val 1537537"/>
                <a:gd name="f929" fmla="val 499038"/>
                <a:gd name="f930" fmla="val 1523059"/>
                <a:gd name="f931" fmla="val 495038"/>
                <a:gd name="f932" fmla="val 1505724"/>
                <a:gd name="f933" fmla="val 501706"/>
                <a:gd name="f934" fmla="val 1489720"/>
                <a:gd name="f935" fmla="val 503038"/>
                <a:gd name="f936" fmla="val 1484004"/>
                <a:gd name="f937" fmla="val 503420"/>
                <a:gd name="f938" fmla="val 1477717"/>
                <a:gd name="f939" fmla="val 503992"/>
                <a:gd name="f940" fmla="val 1472575"/>
                <a:gd name="f941" fmla="val 502086"/>
                <a:gd name="f942" fmla="val 1422854"/>
                <a:gd name="f943" fmla="val 483797"/>
                <a:gd name="f944" fmla="val 1372368"/>
                <a:gd name="f945" fmla="val 469891"/>
                <a:gd name="f946" fmla="val 1318456"/>
                <a:gd name="f947" fmla="val 479415"/>
                <a:gd name="f948" fmla="val 1313504"/>
                <a:gd name="f949" fmla="val 480369"/>
                <a:gd name="f950" fmla="val 1307978"/>
                <a:gd name="f951" fmla="val 478273"/>
                <a:gd name="f952" fmla="val 1303024"/>
                <a:gd name="f953" fmla="val 476939"/>
                <a:gd name="f954" fmla="val 1278829"/>
                <a:gd name="f955" fmla="val 470081"/>
                <a:gd name="f956" fmla="val 1255206"/>
                <a:gd name="f957" fmla="val 459223"/>
                <a:gd name="f958" fmla="val 1230633"/>
                <a:gd name="f959" fmla="val 456746"/>
                <a:gd name="f960" fmla="val 1170051"/>
                <a:gd name="f961" fmla="val 1109091"/>
                <a:gd name="f962" fmla="val 448172"/>
                <a:gd name="f963" fmla="val 1048125"/>
                <a:gd name="f964" fmla="val 444172"/>
                <a:gd name="f965" fmla="val 1044315"/>
                <a:gd name="f966" fmla="val 443982"/>
                <a:gd name="f967" fmla="val 1040315"/>
                <a:gd name="f968" fmla="val 1036887"/>
                <a:gd name="f969" fmla="val 442648"/>
                <a:gd name="f970" fmla="val 1014406"/>
                <a:gd name="f971" fmla="val 434456"/>
                <a:gd name="f972" fmla="val 437124"/>
                <a:gd name="f973" fmla="val 975733"/>
                <a:gd name="f974" fmla="val 452744"/>
                <a:gd name="f975" fmla="val 967350"/>
                <a:gd name="f976" fmla="val 459603"/>
                <a:gd name="f977" fmla="val 955920"/>
                <a:gd name="f978" fmla="val 463223"/>
                <a:gd name="f979" fmla="val 945444"/>
                <a:gd name="f980" fmla="val 467033"/>
                <a:gd name="f981" fmla="val 930011"/>
                <a:gd name="f982" fmla="val 472749"/>
                <a:gd name="f983" fmla="val 914200"/>
                <a:gd name="f984" fmla="val 898198"/>
                <a:gd name="f985" fmla="val 481893"/>
                <a:gd name="f986" fmla="val 882384"/>
                <a:gd name="f987" fmla="val 485321"/>
                <a:gd name="f988" fmla="val 865430"/>
                <a:gd name="f989" fmla="val 490084"/>
                <a:gd name="f990" fmla="val 850189"/>
                <a:gd name="f991" fmla="val 487417"/>
                <a:gd name="f992" fmla="val 822756"/>
                <a:gd name="f993" fmla="val 482655"/>
                <a:gd name="f994" fmla="val 796655"/>
                <a:gd name="f995" fmla="val 471987"/>
                <a:gd name="f996" fmla="val 769605"/>
                <a:gd name="f997" fmla="val 464937"/>
                <a:gd name="f998" fmla="val 760270"/>
                <a:gd name="f999" fmla="val 462461"/>
                <a:gd name="f1000" fmla="val 749982"/>
                <a:gd name="f1001" fmla="val 740268"/>
                <a:gd name="f1002" fmla="val 462651"/>
                <a:gd name="f1003" fmla="val 717977"/>
                <a:gd name="f1004" fmla="val 462081"/>
                <a:gd name="f1005" fmla="val 695116"/>
                <a:gd name="f1006" fmla="val 674923"/>
                <a:gd name="f1007" fmla="val 451792"/>
                <a:gd name="f1008" fmla="val 656255"/>
                <a:gd name="f1009" fmla="val 436934"/>
                <a:gd name="f1010" fmla="val 637392"/>
                <a:gd name="f1011" fmla="val 441314"/>
                <a:gd name="f1012" fmla="val 617772"/>
                <a:gd name="f1013" fmla="val 452554"/>
                <a:gd name="f1014" fmla="val 603673"/>
                <a:gd name="f1015" fmla="val 460557"/>
                <a:gd name="f1016" fmla="val 587672"/>
                <a:gd name="f1017" fmla="val 466843"/>
                <a:gd name="f1018" fmla="val 571860"/>
                <a:gd name="f1019" fmla="val 550141"/>
                <a:gd name="f1020" fmla="val 474081"/>
                <a:gd name="f1021" fmla="val 528615"/>
                <a:gd name="f1022" fmla="val 475797"/>
                <a:gd name="f1023" fmla="val 505182"/>
                <a:gd name="f1024" fmla="val 473319"/>
                <a:gd name="f1025" fmla="val 488607"/>
                <a:gd name="f1026" fmla="val 471605"/>
                <a:gd name="f1027" fmla="val 475081"/>
                <a:gd name="f1028" fmla="val 470843"/>
                <a:gd name="f1029" fmla="val 462126"/>
                <a:gd name="f1030" fmla="val 460747"/>
                <a:gd name="f1031" fmla="val 460032"/>
                <a:gd name="f1032" fmla="val 456222"/>
                <a:gd name="f1033" fmla="val 458841"/>
                <a:gd name="f1034" fmla="val 453364"/>
                <a:gd name="f1035" fmla="val 459033"/>
                <a:gd name="f1036" fmla="val 415835"/>
                <a:gd name="f1037" fmla="val 378686"/>
                <a:gd name="f1038" fmla="val 340774"/>
                <a:gd name="f1039" fmla="val 458268"/>
                <a:gd name="f1040" fmla="val 292579"/>
                <a:gd name="f1041" fmla="val 455222"/>
                <a:gd name="f1042" fmla="val 241901"/>
                <a:gd name="f1043" fmla="val 464175"/>
                <a:gd name="f1044" fmla="val 200182"/>
                <a:gd name="f1045" fmla="val 194085"/>
                <a:gd name="f1046" fmla="val 184941"/>
                <a:gd name="f1047" fmla="val 176939"/>
                <a:gd name="f1048" fmla="val 504182"/>
                <a:gd name="f1049" fmla="val 139219"/>
                <a:gd name="f1050" fmla="val 509134"/>
                <a:gd name="f1051" fmla="val 101308"/>
                <a:gd name="f1052" fmla="val 512564"/>
                <a:gd name="f1053" fmla="val 63587"/>
                <a:gd name="f1054" fmla="val 518088"/>
                <a:gd name="f1055" fmla="val 43012"/>
                <a:gd name="f1056" fmla="val 521137"/>
                <a:gd name="f1057" fmla="val 523805"/>
                <a:gd name="f1058" fmla="val 2817"/>
                <a:gd name="f1059" fmla="val 532187"/>
                <a:gd name="f1060" fmla="+- 0 0 -90"/>
                <a:gd name="f1061" fmla="*/ f3 1 6858001"/>
                <a:gd name="f1062" fmla="*/ f4 1 874716"/>
                <a:gd name="f1063" fmla="val f5"/>
                <a:gd name="f1064" fmla="val f6"/>
                <a:gd name="f1065" fmla="val f7"/>
                <a:gd name="f1066" fmla="*/ f1060 f0 1"/>
                <a:gd name="f1067" fmla="+- f1065 0 f1063"/>
                <a:gd name="f1068" fmla="+- f1064 0 f1063"/>
                <a:gd name="f1069" fmla="*/ f1066 1 f2"/>
                <a:gd name="f1070" fmla="*/ f1068 1 6858001"/>
                <a:gd name="f1071" fmla="*/ f1067 1 874716"/>
                <a:gd name="f1072" fmla="*/ 0 f1068 1"/>
                <a:gd name="f1073" fmla="*/ 533314 f1067 1"/>
                <a:gd name="f1074" fmla="*/ 69206 f1067 1"/>
                <a:gd name="f1075" fmla="*/ 21486 f1068 1"/>
                <a:gd name="f1076" fmla="*/ 71924 f1067 1"/>
                <a:gd name="f1077" fmla="*/ 228948 f1068 1"/>
                <a:gd name="f1078" fmla="*/ 88116 f1067 1"/>
                <a:gd name="f1079" fmla="*/ 313533 f1068 1"/>
                <a:gd name="f1080" fmla="*/ 62779 f1067 1"/>
                <a:gd name="f1081" fmla="*/ 338870 f1068 1"/>
                <a:gd name="f1082" fmla="*/ 62207 f1067 1"/>
                <a:gd name="f1083" fmla="*/ 395640 f1068 1"/>
                <a:gd name="f1084" fmla="*/ 72114 f1067 1"/>
                <a:gd name="f1085" fmla="*/ 512802 f1068 1"/>
                <a:gd name="f1086" fmla="*/ 65446 f1067 1"/>
                <a:gd name="f1087" fmla="*/ 556047 f1068 1"/>
                <a:gd name="f1088" fmla="*/ 55349 f1067 1"/>
                <a:gd name="f1089" fmla="*/ 580050 f1068 1"/>
                <a:gd name="f1090" fmla="*/ 48871 f1067 1"/>
                <a:gd name="f1091" fmla="*/ 703308 f1068 1"/>
                <a:gd name="f1092" fmla="*/ 30964 f1067 1"/>
                <a:gd name="f1093" fmla="*/ 758174 f1068 1"/>
                <a:gd name="f1094" fmla="*/ 11724 f1067 1"/>
                <a:gd name="f1095" fmla="*/ 773035 f1068 1"/>
                <a:gd name="f1096" fmla="*/ 8866 f1067 1"/>
                <a:gd name="f1097" fmla="*/ 854379 f1068 1"/>
                <a:gd name="f1098" fmla="*/ 16866 f1067 1"/>
                <a:gd name="f1099" fmla="*/ 915343 f1068 1"/>
                <a:gd name="f1100" fmla="*/ 47919 f1067 1"/>
                <a:gd name="f1101" fmla="*/ 927155 f1068 1"/>
                <a:gd name="f1102" fmla="*/ 58397 f1067 1"/>
                <a:gd name="f1103" fmla="*/ 1097087 f1068 1"/>
                <a:gd name="f1104" fmla="*/ 54777 f1067 1"/>
                <a:gd name="f1105" fmla="*/ 1123185 f1068 1"/>
                <a:gd name="f1106" fmla="*/ 50395 f1067 1"/>
                <a:gd name="f1107" fmla="*/ 1249302 f1068 1"/>
                <a:gd name="f1108" fmla="*/ 68684 f1067 1"/>
                <a:gd name="f1109" fmla="*/ 1286069 f1068 1"/>
                <a:gd name="f1110" fmla="*/ 72304 f1067 1"/>
                <a:gd name="f1111" fmla="*/ 1417899 f1068 1"/>
                <a:gd name="f1112" fmla="*/ 88688 f1067 1"/>
                <a:gd name="f1113" fmla="*/ 1436568 f1068 1"/>
                <a:gd name="f1114" fmla="*/ 73448 f1067 1"/>
                <a:gd name="f1115" fmla="*/ 1490292 f1068 1"/>
                <a:gd name="f1116" fmla="*/ 35154 f1067 1"/>
                <a:gd name="f1117" fmla="*/ 1596213 f1068 1"/>
                <a:gd name="f1118" fmla="*/ 1245 f1067 1"/>
                <a:gd name="f1119" fmla="*/ 1624980 f1068 1"/>
                <a:gd name="f1120" fmla="*/ 3150 f1067 1"/>
                <a:gd name="f1121" fmla="*/ 1697753 f1068 1"/>
                <a:gd name="f1122" fmla="*/ 59731 f1067 1"/>
                <a:gd name="f1123" fmla="*/ 1733188 f1068 1"/>
                <a:gd name="f1124" fmla="*/ 82400 f1067 1"/>
                <a:gd name="f1125" fmla="*/ 1833775 f1068 1"/>
                <a:gd name="f1126" fmla="*/ 124121 f1067 1"/>
                <a:gd name="f1127" fmla="*/ 1842158 f1068 1"/>
                <a:gd name="f1128" fmla="*/ 131742 f1067 1"/>
                <a:gd name="f1129" fmla="*/ 1916454 f1068 1"/>
                <a:gd name="f1130" fmla="*/ 222233 f1067 1"/>
                <a:gd name="f1131" fmla="*/ 1933219 f1068 1"/>
                <a:gd name="f1132" fmla="*/ 237663 f1067 1"/>
                <a:gd name="f1133" fmla="*/ 1953413 f1068 1"/>
                <a:gd name="f1134" fmla="*/ 261668 f1067 1"/>
                <a:gd name="f1135" fmla="*/ 2016469 f1068 1"/>
                <a:gd name="f1136" fmla="*/ 308151 f1067 1"/>
                <a:gd name="f1137" fmla="*/ 2094578 f1068 1"/>
                <a:gd name="f1138" fmla="*/ 323010 f1067 1"/>
                <a:gd name="f1139" fmla="*/ 2188879 f1068 1"/>
                <a:gd name="f1140" fmla="*/ 345681 f1067 1"/>
                <a:gd name="f1141" fmla="*/ 2228314 f1068 1"/>
                <a:gd name="f1142" fmla="*/ 360921 f1067 1"/>
                <a:gd name="f1143" fmla="*/ 2334044 f1068 1"/>
                <a:gd name="f1144" fmla="*/ 389878 f1067 1"/>
                <a:gd name="f1145" fmla="*/ 2409485 f1068 1"/>
                <a:gd name="f1146" fmla="*/ 414263 f1067 1"/>
                <a:gd name="f1147" fmla="*/ 2518264 f1068 1"/>
                <a:gd name="f1148" fmla="*/ 428552 f1067 1"/>
                <a:gd name="f1149" fmla="*/ 2571034 f1068 1"/>
                <a:gd name="f1150" fmla="*/ 429122 f1067 1"/>
                <a:gd name="f1151" fmla="*/ 2668001 f1068 1"/>
                <a:gd name="f1152" fmla="*/ 502276 f1067 1"/>
                <a:gd name="f1153" fmla="*/ 2745348 f1068 1"/>
                <a:gd name="f1154" fmla="*/ 550666 f1067 1"/>
                <a:gd name="f1155" fmla="*/ 2826694 f1068 1"/>
                <a:gd name="f1156" fmla="*/ 527233 f1067 1"/>
                <a:gd name="f1157" fmla="*/ 2848793 f1068 1"/>
                <a:gd name="f1158" fmla="*/ 505134 f1067 1"/>
                <a:gd name="f1159" fmla="*/ 2982148 f1068 1"/>
                <a:gd name="f1160" fmla="*/ 484179 f1067 1"/>
                <a:gd name="f1161" fmla="*/ 3172654 f1068 1"/>
                <a:gd name="f1162" fmla="*/ 483417 f1067 1"/>
                <a:gd name="f1163" fmla="*/ 3489467 f1068 1"/>
                <a:gd name="f1164" fmla="*/ 435790 f1067 1"/>
                <a:gd name="f1165" fmla="*/ 3544713 f1068 1"/>
                <a:gd name="f1166" fmla="*/ 413691 f1067 1"/>
                <a:gd name="f1167" fmla="*/ 3606817 f1068 1"/>
                <a:gd name="f1168" fmla="*/ 408167 f1067 1"/>
                <a:gd name="f1169" fmla="*/ 3630632 f1068 1"/>
                <a:gd name="f1170" fmla="*/ 421693 f1067 1"/>
                <a:gd name="f1171" fmla="*/ 3734837 f1068 1"/>
                <a:gd name="f1172" fmla="*/ 441886 f1067 1"/>
                <a:gd name="f1173" fmla="*/ 3754652 f1068 1"/>
                <a:gd name="f1174" fmla="*/ 442268 f1067 1"/>
                <a:gd name="f1175" fmla="*/ 3822472 f1068 1"/>
                <a:gd name="f1176" fmla="*/ 433694 f1067 1"/>
                <a:gd name="f1177" fmla="*/ 3885338 f1068 1"/>
                <a:gd name="f1178" fmla="*/ 428742 f1067 1"/>
                <a:gd name="f1179" fmla="*/ 4043839 f1068 1"/>
                <a:gd name="f1180" fmla="*/ 444934 f1067 1"/>
                <a:gd name="f1181" fmla="*/ 4165383 f1068 1"/>
                <a:gd name="f1182" fmla="*/ 441124 f1067 1"/>
                <a:gd name="f1183" fmla="*/ 4221391 f1068 1"/>
                <a:gd name="f1184" fmla="*/ 4253014 f1068 1"/>
                <a:gd name="f1185" fmla="*/ 450650 f1067 1"/>
                <a:gd name="f1186" fmla="*/ 4324645 f1068 1"/>
                <a:gd name="f1187" fmla="*/ 490466 f1067 1"/>
                <a:gd name="f1188" fmla="*/ 4363890 f1068 1"/>
                <a:gd name="f1189" fmla="*/ 499420 f1067 1"/>
                <a:gd name="f1190" fmla="*/ 4482004 f1068 1"/>
                <a:gd name="f1191" fmla="*/ 498658 f1067 1"/>
                <a:gd name="f1192" fmla="*/ 4659174 f1068 1"/>
                <a:gd name="f1193" fmla="*/ 438648 f1067 1"/>
                <a:gd name="f1194" fmla="*/ 4677655 f1068 1"/>
                <a:gd name="f1195" fmla="*/ 430646 f1067 1"/>
                <a:gd name="f1196" fmla="*/ 4767764 f1068 1"/>
                <a:gd name="f1197" fmla="*/ 420739 f1067 1"/>
                <a:gd name="f1198" fmla="*/ 4828916 f1068 1"/>
                <a:gd name="f1199" fmla="*/ 434266 f1067 1"/>
                <a:gd name="f1200" fmla="*/ 4912168 f1068 1"/>
                <a:gd name="f1201" fmla="*/ 462271 f1067 1"/>
                <a:gd name="f1202" fmla="*/ 4987037 f1068 1"/>
                <a:gd name="f1203" fmla="*/ 485703 f1067 1"/>
                <a:gd name="f1204" fmla="*/ 5041521 f1068 1"/>
                <a:gd name="f1205" fmla="*/ 512182 f1067 1"/>
                <a:gd name="f1206" fmla="*/ 5166113 f1068 1"/>
                <a:gd name="f1207" fmla="*/ 531615 f1067 1"/>
                <a:gd name="f1208" fmla="*/ 5179067 f1068 1"/>
                <a:gd name="f1209" fmla="*/ 534853 f1067 1"/>
                <a:gd name="f1210" fmla="*/ 5272796 f1068 1"/>
                <a:gd name="f1211" fmla="*/ 511230 f1067 1"/>
                <a:gd name="f1212" fmla="*/ 5385384 f1068 1"/>
                <a:gd name="f1213" fmla="*/ 487227 f1067 1"/>
                <a:gd name="f1214" fmla="*/ 5425582 f1068 1"/>
                <a:gd name="f1215" fmla="*/ 495418 f1067 1"/>
                <a:gd name="f1216" fmla="*/ 5480637 f1068 1"/>
                <a:gd name="f1217" fmla="*/ 507040 f1067 1"/>
                <a:gd name="f1218" fmla="*/ 5531693 f1068 1"/>
                <a:gd name="f1219" fmla="*/ 500944 f1067 1"/>
                <a:gd name="f1220" fmla="*/ 5562746 f1068 1"/>
                <a:gd name="f1221" fmla="*/ 500372 f1067 1"/>
                <a:gd name="f1222" fmla="*/ 5704483 f1068 1"/>
                <a:gd name="f1223" fmla="*/ 571620 f1067 1"/>
                <a:gd name="f1224" fmla="*/ 5740488 f1068 1"/>
                <a:gd name="f1225" fmla="*/ 577526 f1067 1"/>
                <a:gd name="f1226" fmla="*/ 5760873 f1068 1"/>
                <a:gd name="f1227" fmla="*/ 586291 f1067 1"/>
                <a:gd name="f1228" fmla="*/ 5883751 f1068 1"/>
                <a:gd name="f1229" fmla="*/ 674686 f1067 1"/>
                <a:gd name="f1230" fmla="*/ 5935949 f1068 1"/>
                <a:gd name="f1231" fmla="*/ 692592 f1067 1"/>
                <a:gd name="f1232" fmla="*/ 5993291 f1068 1"/>
                <a:gd name="f1233" fmla="*/ 688972 f1067 1"/>
                <a:gd name="f1234" fmla="*/ 6026440 f1068 1"/>
                <a:gd name="f1235" fmla="*/ 682496 f1067 1"/>
                <a:gd name="f1236" fmla="*/ 6108738 f1068 1"/>
                <a:gd name="f1237" fmla="*/ 626296 f1067 1"/>
                <a:gd name="f1238" fmla="*/ 6155602 f1068 1"/>
                <a:gd name="f1239" fmla="*/ 628202 f1067 1"/>
                <a:gd name="f1240" fmla="*/ 6228756 f1068 1"/>
                <a:gd name="f1241" fmla="*/ 666873 f1067 1"/>
                <a:gd name="f1242" fmla="*/ 6361539 f1068 1"/>
                <a:gd name="f1243" fmla="*/ 684210 f1067 1"/>
                <a:gd name="f1244" fmla="*/ 6428979 f1068 1"/>
                <a:gd name="f1245" fmla="*/ 630106 f1067 1"/>
                <a:gd name="f1246" fmla="*/ 6463840 f1068 1"/>
                <a:gd name="f1247" fmla="*/ 578098 f1067 1"/>
                <a:gd name="f1248" fmla="*/ 6564620 f1068 1"/>
                <a:gd name="f1249" fmla="*/ 517708 f1067 1"/>
                <a:gd name="f1250" fmla="*/ 6588625 f1068 1"/>
                <a:gd name="f1251" fmla="*/ 540187 f1067 1"/>
                <a:gd name="f1252" fmla="*/ 6662541 f1068 1"/>
                <a:gd name="f1253" fmla="*/ 549714 f1067 1"/>
                <a:gd name="f1254" fmla="*/ 6742552 f1068 1"/>
                <a:gd name="f1255" fmla="*/ 548952 f1067 1"/>
                <a:gd name="f1256" fmla="*/ 6812063 f1068 1"/>
                <a:gd name="f1257" fmla="*/ 568430 f1067 1"/>
                <a:gd name="f1258" fmla="*/ 6858001 f1068 1"/>
                <a:gd name="f1259" fmla="*/ 562267 f1067 1"/>
                <a:gd name="f1260" fmla="*/ 734520 f1067 1"/>
                <a:gd name="f1261" fmla="*/ 6815516 f1068 1"/>
                <a:gd name="f1262" fmla="*/ 744220 f1067 1"/>
                <a:gd name="f1263" fmla="*/ 6748458 f1068 1"/>
                <a:gd name="f1264" fmla="*/ 763271 f1067 1"/>
                <a:gd name="f1265" fmla="*/ 6584812 f1068 1"/>
                <a:gd name="f1266" fmla="*/ 784797 f1067 1"/>
                <a:gd name="f1267" fmla="*/ 6415833 f1068 1"/>
                <a:gd name="f1268" fmla="*/ 805562 f1067 1"/>
                <a:gd name="f1269" fmla="*/ 6323058 f1068 1"/>
                <a:gd name="f1270" fmla="*/ 812420 f1067 1"/>
                <a:gd name="f1271" fmla="*/ 6242093 f1068 1"/>
                <a:gd name="f1272" fmla="*/ 823281 f1067 1"/>
                <a:gd name="f1273" fmla="*/ 6171605 f1068 1"/>
                <a:gd name="f1274" fmla="*/ 830139 f1067 1"/>
                <a:gd name="f1275" fmla="*/ 6059397 f1068 1"/>
                <a:gd name="f1276" fmla="*/ 844045 f1067 1"/>
                <a:gd name="f1277" fmla="*/ 6012723 f1068 1"/>
                <a:gd name="f1278" fmla="*/ 847665 f1067 1"/>
                <a:gd name="f1279" fmla="*/ 5902610 f1068 1"/>
                <a:gd name="f1280" fmla="*/ 847473 f1067 1"/>
                <a:gd name="f1281" fmla="*/ 5864318 f1068 1"/>
                <a:gd name="f1282" fmla="*/ 845569 f1067 1"/>
                <a:gd name="f1283" fmla="*/ 5790592 f1068 1"/>
                <a:gd name="f1284" fmla="*/ 821947 f1067 1"/>
                <a:gd name="f1285" fmla="*/ 5781830 f1068 1"/>
                <a:gd name="f1286" fmla="*/ 820233 f1067 1"/>
                <a:gd name="f1287" fmla="*/ 5733440 f1068 1"/>
                <a:gd name="f1288" fmla="*/ 810896 f1067 1"/>
                <a:gd name="f1289" fmla="*/ 5706959 f1068 1"/>
                <a:gd name="f1290" fmla="*/ 807848 f1067 1"/>
                <a:gd name="f1291" fmla="*/ 5606372 f1068 1"/>
                <a:gd name="f1292" fmla="*/ 788417 f1067 1"/>
                <a:gd name="f1293" fmla="*/ 5548460 f1068 1"/>
                <a:gd name="f1294" fmla="*/ 779273 f1067 1"/>
                <a:gd name="f1295" fmla="*/ 5501594 f1068 1"/>
                <a:gd name="f1296" fmla="*/ 780607 f1067 1"/>
                <a:gd name="f1297" fmla="*/ 5419295 f1068 1"/>
                <a:gd name="f1298" fmla="*/ 782321 f1067 1"/>
                <a:gd name="f1299" fmla="*/ 5393005 f1068 1"/>
                <a:gd name="f1300" fmla="*/ 786703 f1067 1"/>
                <a:gd name="f1301" fmla="*/ 5274129 f1068 1"/>
                <a:gd name="f1302" fmla="*/ 774129 f1067 1"/>
                <a:gd name="f1303" fmla="*/ 5206308 f1068 1"/>
                <a:gd name="f1304" fmla="*/ 773177 f1067 1"/>
                <a:gd name="f1305" fmla="*/ 5129916 f1068 1"/>
                <a:gd name="f1306" fmla="*/ 757554 f1067 1"/>
                <a:gd name="f1307" fmla="*/ 5107627 f1068 1"/>
                <a:gd name="f1308" fmla="*/ 758316 f1067 1"/>
                <a:gd name="f1309" fmla="*/ 5082670 f1068 1"/>
                <a:gd name="f1310" fmla="*/ 759651 f1067 1"/>
                <a:gd name="f1311" fmla="*/ 5006086 f1068 1"/>
                <a:gd name="f1312" fmla="*/ 760795 f1067 1"/>
                <a:gd name="f1313" fmla="*/ 4959602 f1068 1"/>
                <a:gd name="f1314" fmla="*/ 766509 f1067 1"/>
                <a:gd name="f1315" fmla="*/ 4871019 f1068 1"/>
                <a:gd name="f1316" fmla="*/ 763081 f1067 1"/>
                <a:gd name="f1317" fmla="*/ 4838250 f1068 1"/>
                <a:gd name="f1318" fmla="*/ 768033 f1067 1"/>
                <a:gd name="f1319" fmla="*/ 4755381 f1068 1"/>
                <a:gd name="f1320" fmla="*/ 768605 f1067 1"/>
                <a:gd name="f1321" fmla="*/ 4681083 f1068 1"/>
                <a:gd name="f1322" fmla="*/ 765747 f1067 1"/>
                <a:gd name="f1323" fmla="*/ 4609452 f1068 1"/>
                <a:gd name="f1324" fmla="*/ 767271 f1067 1"/>
                <a:gd name="f1325" fmla="*/ 4558207 f1068 1"/>
                <a:gd name="f1326" fmla="*/ 773557 f1067 1"/>
                <a:gd name="f1327" fmla="*/ 4502579 f1068 1"/>
                <a:gd name="f1328" fmla="*/ 777367 f1067 1"/>
                <a:gd name="f1329" fmla="*/ 4349222 f1068 1"/>
                <a:gd name="f1330" fmla="*/ 800038 f1067 1"/>
                <a:gd name="f1331" fmla="*/ 4320837 f1068 1"/>
                <a:gd name="f1332" fmla="*/ 794514 f1067 1"/>
                <a:gd name="f1333" fmla="*/ 4159667 f1068 1"/>
                <a:gd name="f1334" fmla="*/ 789370 f1067 1"/>
                <a:gd name="f1335" fmla="*/ 4124614 f1068 1"/>
                <a:gd name="f1336" fmla="*/ 789752 f1067 1"/>
                <a:gd name="f1337" fmla="*/ 4030503 f1068 1"/>
                <a:gd name="f1338" fmla="*/ 802896 f1067 1"/>
                <a:gd name="f1339" fmla="*/ 3749506 f1068 1"/>
                <a:gd name="f1340" fmla="*/ 3732361 f1068 1"/>
                <a:gd name="f1341" fmla="*/ 853190 f1067 1"/>
                <a:gd name="f1342" fmla="*/ 3683591 f1068 1"/>
                <a:gd name="f1343" fmla="*/ 862906 f1067 1"/>
                <a:gd name="f1344" fmla="*/ 3623201 f1068 1"/>
                <a:gd name="f1345" fmla="*/ 866334 f1067 1"/>
                <a:gd name="f1346" fmla="*/ 3546617 f1068 1"/>
                <a:gd name="f1347" fmla="*/ 874716 f1067 1"/>
                <a:gd name="f1348" fmla="*/ 3485275 f1068 1"/>
                <a:gd name="f1349" fmla="*/ 864238 f1067 1"/>
                <a:gd name="f1350" fmla="*/ 3399546 f1068 1"/>
                <a:gd name="f1351" fmla="*/ 848618 f1067 1"/>
                <a:gd name="f1352" fmla="*/ 3318771 f1068 1"/>
                <a:gd name="f1353" fmla="*/ 833757 f1067 1"/>
                <a:gd name="f1354" fmla="*/ 3293244 f1068 1"/>
                <a:gd name="f1355" fmla="*/ 851284 f1067 1"/>
                <a:gd name="f1356" fmla="*/ 3253809 f1068 1"/>
                <a:gd name="f1357" fmla="*/ 866524 f1067 1"/>
                <a:gd name="f1358" fmla="*/ 3209993 f1068 1"/>
                <a:gd name="f1359" fmla="*/ 848235 f1067 1"/>
                <a:gd name="f1360" fmla="*/ 3107500 f1068 1"/>
                <a:gd name="f1361" fmla="*/ 810326 f1067 1"/>
                <a:gd name="f1362" fmla="*/ 3042728 f1068 1"/>
                <a:gd name="f1363" fmla="*/ 808610 f1067 1"/>
                <a:gd name="f1364" fmla="*/ 2901943 f1068 1"/>
                <a:gd name="f1365" fmla="*/ 792418 f1067 1"/>
                <a:gd name="f1366" fmla="*/ 2809930 f1068 1"/>
                <a:gd name="f1367" fmla="*/ 769367 f1067 1"/>
                <a:gd name="f1368" fmla="*/ 2743826 f1068 1"/>
                <a:gd name="f1369" fmla="*/ 743268 f1067 1"/>
                <a:gd name="f1370" fmla="*/ 2649143 f1068 1"/>
                <a:gd name="f1371" fmla="*/ 709167 f1067 1"/>
                <a:gd name="f1372" fmla="*/ 2554079 f1068 1"/>
                <a:gd name="f1373" fmla="*/ 691450 f1067 1"/>
                <a:gd name="f1374" fmla="*/ 2485307 f1068 1"/>
                <a:gd name="f1375" fmla="*/ 669160 f1067 1"/>
                <a:gd name="f1376" fmla="*/ 2401292 f1068 1"/>
                <a:gd name="f1377" fmla="*/ 653919 f1067 1"/>
                <a:gd name="f1378" fmla="*/ 2330806 f1068 1"/>
                <a:gd name="f1379" fmla="*/ 653349 f1067 1"/>
                <a:gd name="f1380" fmla="*/ 2220312 f1068 1"/>
                <a:gd name="f1381" fmla="*/ 656015 f1067 1"/>
                <a:gd name="f1382" fmla="*/ 2085054 f1068 1"/>
                <a:gd name="f1383" fmla="*/ 609914 f1067 1"/>
                <a:gd name="f1384" fmla="*/ 2030378 f1068 1"/>
                <a:gd name="f1385" fmla="*/ 599625 f1067 1"/>
                <a:gd name="f1386" fmla="*/ 1978940 f1068 1"/>
                <a:gd name="f1387" fmla="*/ 594863 f1067 1"/>
                <a:gd name="f1388" fmla="*/ 1869780 f1068 1"/>
                <a:gd name="f1389" fmla="*/ 564192 f1067 1"/>
                <a:gd name="f1390" fmla="*/ 1825393 f1068 1"/>
                <a:gd name="f1391" fmla="*/ 554094 f1067 1"/>
                <a:gd name="f1392" fmla="*/ 1763287 f1068 1"/>
                <a:gd name="f1393" fmla="*/ 554286 f1067 1"/>
                <a:gd name="f1394" fmla="*/ 1650317 f1068 1"/>
                <a:gd name="f1395" fmla="*/ 1537537 f1068 1"/>
                <a:gd name="f1396" fmla="*/ 499038 f1067 1"/>
                <a:gd name="f1397" fmla="*/ 1489720 f1068 1"/>
                <a:gd name="f1398" fmla="*/ 503038 f1067 1"/>
                <a:gd name="f1399" fmla="*/ 1472575 f1068 1"/>
                <a:gd name="f1400" fmla="*/ 502086 f1067 1"/>
                <a:gd name="f1401" fmla="*/ 1318456 f1068 1"/>
                <a:gd name="f1402" fmla="*/ 479415 f1067 1"/>
                <a:gd name="f1403" fmla="*/ 1303024 f1068 1"/>
                <a:gd name="f1404" fmla="*/ 476939 f1067 1"/>
                <a:gd name="f1405" fmla="*/ 1230633 f1068 1"/>
                <a:gd name="f1406" fmla="*/ 456746 f1067 1"/>
                <a:gd name="f1407" fmla="*/ 1048125 f1068 1"/>
                <a:gd name="f1408" fmla="*/ 444172 f1067 1"/>
                <a:gd name="f1409" fmla="*/ 1036887 f1068 1"/>
                <a:gd name="f1410" fmla="*/ 442648 f1067 1"/>
                <a:gd name="f1411" fmla="*/ 975733 f1068 1"/>
                <a:gd name="f1412" fmla="*/ 452744 f1067 1"/>
                <a:gd name="f1413" fmla="*/ 945444 f1068 1"/>
                <a:gd name="f1414" fmla="*/ 467033 f1067 1"/>
                <a:gd name="f1415" fmla="*/ 898198 f1068 1"/>
                <a:gd name="f1416" fmla="*/ 481893 f1067 1"/>
                <a:gd name="f1417" fmla="*/ 850189 f1068 1"/>
                <a:gd name="f1418" fmla="*/ 487417 f1067 1"/>
                <a:gd name="f1419" fmla="*/ 769605 f1068 1"/>
                <a:gd name="f1420" fmla="*/ 464937 f1067 1"/>
                <a:gd name="f1421" fmla="*/ 740268 f1068 1"/>
                <a:gd name="f1422" fmla="*/ 462651 f1067 1"/>
                <a:gd name="f1423" fmla="*/ 674923 f1068 1"/>
                <a:gd name="f1424" fmla="*/ 451792 f1067 1"/>
                <a:gd name="f1425" fmla="*/ 617772 f1068 1"/>
                <a:gd name="f1426" fmla="*/ 452554 f1067 1"/>
                <a:gd name="f1427" fmla="*/ 571860 f1068 1"/>
                <a:gd name="f1428" fmla="*/ 469891 f1067 1"/>
                <a:gd name="f1429" fmla="*/ 505182 f1068 1"/>
                <a:gd name="f1430" fmla="*/ 473319 f1067 1"/>
                <a:gd name="f1431" fmla="*/ 462126 f1068 1"/>
                <a:gd name="f1432" fmla="*/ 460747 f1067 1"/>
                <a:gd name="f1433" fmla="*/ 453364 f1068 1"/>
                <a:gd name="f1434" fmla="*/ 459033 f1067 1"/>
                <a:gd name="f1435" fmla="*/ 340774 f1068 1"/>
                <a:gd name="f1436" fmla="*/ 458268 f1067 1"/>
                <a:gd name="f1437" fmla="*/ 200182 f1068 1"/>
                <a:gd name="f1438" fmla="*/ 496180 f1067 1"/>
                <a:gd name="f1439" fmla="*/ 176939 f1068 1"/>
                <a:gd name="f1440" fmla="*/ 504182 f1067 1"/>
                <a:gd name="f1441" fmla="*/ 63587 f1068 1"/>
                <a:gd name="f1442" fmla="*/ 518088 f1067 1"/>
                <a:gd name="f1443" fmla="*/ 2817 f1068 1"/>
                <a:gd name="f1444" fmla="*/ 532187 f1067 1"/>
                <a:gd name="f1445" fmla="+- f1069 0 f1"/>
                <a:gd name="f1446" fmla="*/ f1072 1 6858001"/>
                <a:gd name="f1447" fmla="*/ f1073 1 874716"/>
                <a:gd name="f1448" fmla="*/ f1074 1 874716"/>
                <a:gd name="f1449" fmla="*/ f1075 1 6858001"/>
                <a:gd name="f1450" fmla="*/ f1076 1 874716"/>
                <a:gd name="f1451" fmla="*/ f1077 1 6858001"/>
                <a:gd name="f1452" fmla="*/ f1078 1 874716"/>
                <a:gd name="f1453" fmla="*/ f1079 1 6858001"/>
                <a:gd name="f1454" fmla="*/ f1080 1 874716"/>
                <a:gd name="f1455" fmla="*/ f1081 1 6858001"/>
                <a:gd name="f1456" fmla="*/ f1082 1 874716"/>
                <a:gd name="f1457" fmla="*/ f1083 1 6858001"/>
                <a:gd name="f1458" fmla="*/ f1084 1 874716"/>
                <a:gd name="f1459" fmla="*/ f1085 1 6858001"/>
                <a:gd name="f1460" fmla="*/ f1086 1 874716"/>
                <a:gd name="f1461" fmla="*/ f1087 1 6858001"/>
                <a:gd name="f1462" fmla="*/ f1088 1 874716"/>
                <a:gd name="f1463" fmla="*/ f1089 1 6858001"/>
                <a:gd name="f1464" fmla="*/ f1090 1 874716"/>
                <a:gd name="f1465" fmla="*/ f1091 1 6858001"/>
                <a:gd name="f1466" fmla="*/ f1092 1 874716"/>
                <a:gd name="f1467" fmla="*/ f1093 1 6858001"/>
                <a:gd name="f1468" fmla="*/ f1094 1 874716"/>
                <a:gd name="f1469" fmla="*/ f1095 1 6858001"/>
                <a:gd name="f1470" fmla="*/ f1096 1 874716"/>
                <a:gd name="f1471" fmla="*/ f1097 1 6858001"/>
                <a:gd name="f1472" fmla="*/ f1098 1 874716"/>
                <a:gd name="f1473" fmla="*/ f1099 1 6858001"/>
                <a:gd name="f1474" fmla="*/ f1100 1 874716"/>
                <a:gd name="f1475" fmla="*/ f1101 1 6858001"/>
                <a:gd name="f1476" fmla="*/ f1102 1 874716"/>
                <a:gd name="f1477" fmla="*/ f1103 1 6858001"/>
                <a:gd name="f1478" fmla="*/ f1104 1 874716"/>
                <a:gd name="f1479" fmla="*/ f1105 1 6858001"/>
                <a:gd name="f1480" fmla="*/ f1106 1 874716"/>
                <a:gd name="f1481" fmla="*/ f1107 1 6858001"/>
                <a:gd name="f1482" fmla="*/ f1108 1 874716"/>
                <a:gd name="f1483" fmla="*/ f1109 1 6858001"/>
                <a:gd name="f1484" fmla="*/ f1110 1 874716"/>
                <a:gd name="f1485" fmla="*/ f1111 1 6858001"/>
                <a:gd name="f1486" fmla="*/ f1112 1 874716"/>
                <a:gd name="f1487" fmla="*/ f1113 1 6858001"/>
                <a:gd name="f1488" fmla="*/ f1114 1 874716"/>
                <a:gd name="f1489" fmla="*/ f1115 1 6858001"/>
                <a:gd name="f1490" fmla="*/ f1116 1 874716"/>
                <a:gd name="f1491" fmla="*/ f1117 1 6858001"/>
                <a:gd name="f1492" fmla="*/ f1118 1 874716"/>
                <a:gd name="f1493" fmla="*/ f1119 1 6858001"/>
                <a:gd name="f1494" fmla="*/ f1120 1 874716"/>
                <a:gd name="f1495" fmla="*/ f1121 1 6858001"/>
                <a:gd name="f1496" fmla="*/ f1122 1 874716"/>
                <a:gd name="f1497" fmla="*/ f1123 1 6858001"/>
                <a:gd name="f1498" fmla="*/ f1124 1 874716"/>
                <a:gd name="f1499" fmla="*/ f1125 1 6858001"/>
                <a:gd name="f1500" fmla="*/ f1126 1 874716"/>
                <a:gd name="f1501" fmla="*/ f1127 1 6858001"/>
                <a:gd name="f1502" fmla="*/ f1128 1 874716"/>
                <a:gd name="f1503" fmla="*/ f1129 1 6858001"/>
                <a:gd name="f1504" fmla="*/ f1130 1 874716"/>
                <a:gd name="f1505" fmla="*/ f1131 1 6858001"/>
                <a:gd name="f1506" fmla="*/ f1132 1 874716"/>
                <a:gd name="f1507" fmla="*/ f1133 1 6858001"/>
                <a:gd name="f1508" fmla="*/ f1134 1 874716"/>
                <a:gd name="f1509" fmla="*/ f1135 1 6858001"/>
                <a:gd name="f1510" fmla="*/ f1136 1 874716"/>
                <a:gd name="f1511" fmla="*/ f1137 1 6858001"/>
                <a:gd name="f1512" fmla="*/ f1138 1 874716"/>
                <a:gd name="f1513" fmla="*/ f1139 1 6858001"/>
                <a:gd name="f1514" fmla="*/ f1140 1 874716"/>
                <a:gd name="f1515" fmla="*/ f1141 1 6858001"/>
                <a:gd name="f1516" fmla="*/ f1142 1 874716"/>
                <a:gd name="f1517" fmla="*/ f1143 1 6858001"/>
                <a:gd name="f1518" fmla="*/ f1144 1 874716"/>
                <a:gd name="f1519" fmla="*/ f1145 1 6858001"/>
                <a:gd name="f1520" fmla="*/ f1146 1 874716"/>
                <a:gd name="f1521" fmla="*/ f1147 1 6858001"/>
                <a:gd name="f1522" fmla="*/ f1148 1 874716"/>
                <a:gd name="f1523" fmla="*/ f1149 1 6858001"/>
                <a:gd name="f1524" fmla="*/ f1150 1 874716"/>
                <a:gd name="f1525" fmla="*/ f1151 1 6858001"/>
                <a:gd name="f1526" fmla="*/ f1152 1 874716"/>
                <a:gd name="f1527" fmla="*/ f1153 1 6858001"/>
                <a:gd name="f1528" fmla="*/ f1154 1 874716"/>
                <a:gd name="f1529" fmla="*/ f1155 1 6858001"/>
                <a:gd name="f1530" fmla="*/ f1156 1 874716"/>
                <a:gd name="f1531" fmla="*/ f1157 1 6858001"/>
                <a:gd name="f1532" fmla="*/ f1158 1 874716"/>
                <a:gd name="f1533" fmla="*/ f1159 1 6858001"/>
                <a:gd name="f1534" fmla="*/ f1160 1 874716"/>
                <a:gd name="f1535" fmla="*/ f1161 1 6858001"/>
                <a:gd name="f1536" fmla="*/ f1162 1 874716"/>
                <a:gd name="f1537" fmla="*/ f1163 1 6858001"/>
                <a:gd name="f1538" fmla="*/ f1164 1 874716"/>
                <a:gd name="f1539" fmla="*/ f1165 1 6858001"/>
                <a:gd name="f1540" fmla="*/ f1166 1 874716"/>
                <a:gd name="f1541" fmla="*/ f1167 1 6858001"/>
                <a:gd name="f1542" fmla="*/ f1168 1 874716"/>
                <a:gd name="f1543" fmla="*/ f1169 1 6858001"/>
                <a:gd name="f1544" fmla="*/ f1170 1 874716"/>
                <a:gd name="f1545" fmla="*/ f1171 1 6858001"/>
                <a:gd name="f1546" fmla="*/ f1172 1 874716"/>
                <a:gd name="f1547" fmla="*/ f1173 1 6858001"/>
                <a:gd name="f1548" fmla="*/ f1174 1 874716"/>
                <a:gd name="f1549" fmla="*/ f1175 1 6858001"/>
                <a:gd name="f1550" fmla="*/ f1176 1 874716"/>
                <a:gd name="f1551" fmla="*/ f1177 1 6858001"/>
                <a:gd name="f1552" fmla="*/ f1178 1 874716"/>
                <a:gd name="f1553" fmla="*/ f1179 1 6858001"/>
                <a:gd name="f1554" fmla="*/ f1180 1 874716"/>
                <a:gd name="f1555" fmla="*/ f1181 1 6858001"/>
                <a:gd name="f1556" fmla="*/ f1182 1 874716"/>
                <a:gd name="f1557" fmla="*/ f1183 1 6858001"/>
                <a:gd name="f1558" fmla="*/ f1184 1 6858001"/>
                <a:gd name="f1559" fmla="*/ f1185 1 874716"/>
                <a:gd name="f1560" fmla="*/ f1186 1 6858001"/>
                <a:gd name="f1561" fmla="*/ f1187 1 874716"/>
                <a:gd name="f1562" fmla="*/ f1188 1 6858001"/>
                <a:gd name="f1563" fmla="*/ f1189 1 874716"/>
                <a:gd name="f1564" fmla="*/ f1190 1 6858001"/>
                <a:gd name="f1565" fmla="*/ f1191 1 874716"/>
                <a:gd name="f1566" fmla="*/ f1192 1 6858001"/>
                <a:gd name="f1567" fmla="*/ f1193 1 874716"/>
                <a:gd name="f1568" fmla="*/ f1194 1 6858001"/>
                <a:gd name="f1569" fmla="*/ f1195 1 874716"/>
                <a:gd name="f1570" fmla="*/ f1196 1 6858001"/>
                <a:gd name="f1571" fmla="*/ f1197 1 874716"/>
                <a:gd name="f1572" fmla="*/ f1198 1 6858001"/>
                <a:gd name="f1573" fmla="*/ f1199 1 874716"/>
                <a:gd name="f1574" fmla="*/ f1200 1 6858001"/>
                <a:gd name="f1575" fmla="*/ f1201 1 874716"/>
                <a:gd name="f1576" fmla="*/ f1202 1 6858001"/>
                <a:gd name="f1577" fmla="*/ f1203 1 874716"/>
                <a:gd name="f1578" fmla="*/ f1204 1 6858001"/>
                <a:gd name="f1579" fmla="*/ f1205 1 874716"/>
                <a:gd name="f1580" fmla="*/ f1206 1 6858001"/>
                <a:gd name="f1581" fmla="*/ f1207 1 874716"/>
                <a:gd name="f1582" fmla="*/ f1208 1 6858001"/>
                <a:gd name="f1583" fmla="*/ f1209 1 874716"/>
                <a:gd name="f1584" fmla="*/ f1210 1 6858001"/>
                <a:gd name="f1585" fmla="*/ f1211 1 874716"/>
                <a:gd name="f1586" fmla="*/ f1212 1 6858001"/>
                <a:gd name="f1587" fmla="*/ f1213 1 874716"/>
                <a:gd name="f1588" fmla="*/ f1214 1 6858001"/>
                <a:gd name="f1589" fmla="*/ f1215 1 874716"/>
                <a:gd name="f1590" fmla="*/ f1216 1 6858001"/>
                <a:gd name="f1591" fmla="*/ f1217 1 874716"/>
                <a:gd name="f1592" fmla="*/ f1218 1 6858001"/>
                <a:gd name="f1593" fmla="*/ f1219 1 874716"/>
                <a:gd name="f1594" fmla="*/ f1220 1 6858001"/>
                <a:gd name="f1595" fmla="*/ f1221 1 874716"/>
                <a:gd name="f1596" fmla="*/ f1222 1 6858001"/>
                <a:gd name="f1597" fmla="*/ f1223 1 874716"/>
                <a:gd name="f1598" fmla="*/ f1224 1 6858001"/>
                <a:gd name="f1599" fmla="*/ f1225 1 874716"/>
                <a:gd name="f1600" fmla="*/ f1226 1 6858001"/>
                <a:gd name="f1601" fmla="*/ f1227 1 874716"/>
                <a:gd name="f1602" fmla="*/ f1228 1 6858001"/>
                <a:gd name="f1603" fmla="*/ f1229 1 874716"/>
                <a:gd name="f1604" fmla="*/ f1230 1 6858001"/>
                <a:gd name="f1605" fmla="*/ f1231 1 874716"/>
                <a:gd name="f1606" fmla="*/ f1232 1 6858001"/>
                <a:gd name="f1607" fmla="*/ f1233 1 874716"/>
                <a:gd name="f1608" fmla="*/ f1234 1 6858001"/>
                <a:gd name="f1609" fmla="*/ f1235 1 874716"/>
                <a:gd name="f1610" fmla="*/ f1236 1 6858001"/>
                <a:gd name="f1611" fmla="*/ f1237 1 874716"/>
                <a:gd name="f1612" fmla="*/ f1238 1 6858001"/>
                <a:gd name="f1613" fmla="*/ f1239 1 874716"/>
                <a:gd name="f1614" fmla="*/ f1240 1 6858001"/>
                <a:gd name="f1615" fmla="*/ f1241 1 874716"/>
                <a:gd name="f1616" fmla="*/ f1242 1 6858001"/>
                <a:gd name="f1617" fmla="*/ f1243 1 874716"/>
                <a:gd name="f1618" fmla="*/ f1244 1 6858001"/>
                <a:gd name="f1619" fmla="*/ f1245 1 874716"/>
                <a:gd name="f1620" fmla="*/ f1246 1 6858001"/>
                <a:gd name="f1621" fmla="*/ f1247 1 874716"/>
                <a:gd name="f1622" fmla="*/ f1248 1 6858001"/>
                <a:gd name="f1623" fmla="*/ f1249 1 874716"/>
                <a:gd name="f1624" fmla="*/ f1250 1 6858001"/>
                <a:gd name="f1625" fmla="*/ f1251 1 874716"/>
                <a:gd name="f1626" fmla="*/ f1252 1 6858001"/>
                <a:gd name="f1627" fmla="*/ f1253 1 874716"/>
                <a:gd name="f1628" fmla="*/ f1254 1 6858001"/>
                <a:gd name="f1629" fmla="*/ f1255 1 874716"/>
                <a:gd name="f1630" fmla="*/ f1256 1 6858001"/>
                <a:gd name="f1631" fmla="*/ f1257 1 874716"/>
                <a:gd name="f1632" fmla="*/ f1258 1 6858001"/>
                <a:gd name="f1633" fmla="*/ f1259 1 874716"/>
                <a:gd name="f1634" fmla="*/ f1260 1 874716"/>
                <a:gd name="f1635" fmla="*/ f1261 1 6858001"/>
                <a:gd name="f1636" fmla="*/ f1262 1 874716"/>
                <a:gd name="f1637" fmla="*/ f1263 1 6858001"/>
                <a:gd name="f1638" fmla="*/ f1264 1 874716"/>
                <a:gd name="f1639" fmla="*/ f1265 1 6858001"/>
                <a:gd name="f1640" fmla="*/ f1266 1 874716"/>
                <a:gd name="f1641" fmla="*/ f1267 1 6858001"/>
                <a:gd name="f1642" fmla="*/ f1268 1 874716"/>
                <a:gd name="f1643" fmla="*/ f1269 1 6858001"/>
                <a:gd name="f1644" fmla="*/ f1270 1 874716"/>
                <a:gd name="f1645" fmla="*/ f1271 1 6858001"/>
                <a:gd name="f1646" fmla="*/ f1272 1 874716"/>
                <a:gd name="f1647" fmla="*/ f1273 1 6858001"/>
                <a:gd name="f1648" fmla="*/ f1274 1 874716"/>
                <a:gd name="f1649" fmla="*/ f1275 1 6858001"/>
                <a:gd name="f1650" fmla="*/ f1276 1 874716"/>
                <a:gd name="f1651" fmla="*/ f1277 1 6858001"/>
                <a:gd name="f1652" fmla="*/ f1278 1 874716"/>
                <a:gd name="f1653" fmla="*/ f1279 1 6858001"/>
                <a:gd name="f1654" fmla="*/ f1280 1 874716"/>
                <a:gd name="f1655" fmla="*/ f1281 1 6858001"/>
                <a:gd name="f1656" fmla="*/ f1282 1 874716"/>
                <a:gd name="f1657" fmla="*/ f1283 1 6858001"/>
                <a:gd name="f1658" fmla="*/ f1284 1 874716"/>
                <a:gd name="f1659" fmla="*/ f1285 1 6858001"/>
                <a:gd name="f1660" fmla="*/ f1286 1 874716"/>
                <a:gd name="f1661" fmla="*/ f1287 1 6858001"/>
                <a:gd name="f1662" fmla="*/ f1288 1 874716"/>
                <a:gd name="f1663" fmla="*/ f1289 1 6858001"/>
                <a:gd name="f1664" fmla="*/ f1290 1 874716"/>
                <a:gd name="f1665" fmla="*/ f1291 1 6858001"/>
                <a:gd name="f1666" fmla="*/ f1292 1 874716"/>
                <a:gd name="f1667" fmla="*/ f1293 1 6858001"/>
                <a:gd name="f1668" fmla="*/ f1294 1 874716"/>
                <a:gd name="f1669" fmla="*/ f1295 1 6858001"/>
                <a:gd name="f1670" fmla="*/ f1296 1 874716"/>
                <a:gd name="f1671" fmla="*/ f1297 1 6858001"/>
                <a:gd name="f1672" fmla="*/ f1298 1 874716"/>
                <a:gd name="f1673" fmla="*/ f1299 1 6858001"/>
                <a:gd name="f1674" fmla="*/ f1300 1 874716"/>
                <a:gd name="f1675" fmla="*/ f1301 1 6858001"/>
                <a:gd name="f1676" fmla="*/ f1302 1 874716"/>
                <a:gd name="f1677" fmla="*/ f1303 1 6858001"/>
                <a:gd name="f1678" fmla="*/ f1304 1 874716"/>
                <a:gd name="f1679" fmla="*/ f1305 1 6858001"/>
                <a:gd name="f1680" fmla="*/ f1306 1 874716"/>
                <a:gd name="f1681" fmla="*/ f1307 1 6858001"/>
                <a:gd name="f1682" fmla="*/ f1308 1 874716"/>
                <a:gd name="f1683" fmla="*/ f1309 1 6858001"/>
                <a:gd name="f1684" fmla="*/ f1310 1 874716"/>
                <a:gd name="f1685" fmla="*/ f1311 1 6858001"/>
                <a:gd name="f1686" fmla="*/ f1312 1 874716"/>
                <a:gd name="f1687" fmla="*/ f1313 1 6858001"/>
                <a:gd name="f1688" fmla="*/ f1314 1 874716"/>
                <a:gd name="f1689" fmla="*/ f1315 1 6858001"/>
                <a:gd name="f1690" fmla="*/ f1316 1 874716"/>
                <a:gd name="f1691" fmla="*/ f1317 1 6858001"/>
                <a:gd name="f1692" fmla="*/ f1318 1 874716"/>
                <a:gd name="f1693" fmla="*/ f1319 1 6858001"/>
                <a:gd name="f1694" fmla="*/ f1320 1 874716"/>
                <a:gd name="f1695" fmla="*/ f1321 1 6858001"/>
                <a:gd name="f1696" fmla="*/ f1322 1 874716"/>
                <a:gd name="f1697" fmla="*/ f1323 1 6858001"/>
                <a:gd name="f1698" fmla="*/ f1324 1 874716"/>
                <a:gd name="f1699" fmla="*/ f1325 1 6858001"/>
                <a:gd name="f1700" fmla="*/ f1326 1 874716"/>
                <a:gd name="f1701" fmla="*/ f1327 1 6858001"/>
                <a:gd name="f1702" fmla="*/ f1328 1 874716"/>
                <a:gd name="f1703" fmla="*/ f1329 1 6858001"/>
                <a:gd name="f1704" fmla="*/ f1330 1 874716"/>
                <a:gd name="f1705" fmla="*/ f1331 1 6858001"/>
                <a:gd name="f1706" fmla="*/ f1332 1 874716"/>
                <a:gd name="f1707" fmla="*/ f1333 1 6858001"/>
                <a:gd name="f1708" fmla="*/ f1334 1 874716"/>
                <a:gd name="f1709" fmla="*/ f1335 1 6858001"/>
                <a:gd name="f1710" fmla="*/ f1336 1 874716"/>
                <a:gd name="f1711" fmla="*/ f1337 1 6858001"/>
                <a:gd name="f1712" fmla="*/ f1338 1 874716"/>
                <a:gd name="f1713" fmla="*/ f1339 1 6858001"/>
                <a:gd name="f1714" fmla="*/ f1340 1 6858001"/>
                <a:gd name="f1715" fmla="*/ f1341 1 874716"/>
                <a:gd name="f1716" fmla="*/ f1342 1 6858001"/>
                <a:gd name="f1717" fmla="*/ f1343 1 874716"/>
                <a:gd name="f1718" fmla="*/ f1344 1 6858001"/>
                <a:gd name="f1719" fmla="*/ f1345 1 874716"/>
                <a:gd name="f1720" fmla="*/ f1346 1 6858001"/>
                <a:gd name="f1721" fmla="*/ f1347 1 874716"/>
                <a:gd name="f1722" fmla="*/ f1348 1 6858001"/>
                <a:gd name="f1723" fmla="*/ f1349 1 874716"/>
                <a:gd name="f1724" fmla="*/ f1350 1 6858001"/>
                <a:gd name="f1725" fmla="*/ f1351 1 874716"/>
                <a:gd name="f1726" fmla="*/ f1352 1 6858001"/>
                <a:gd name="f1727" fmla="*/ f1353 1 874716"/>
                <a:gd name="f1728" fmla="*/ f1354 1 6858001"/>
                <a:gd name="f1729" fmla="*/ f1355 1 874716"/>
                <a:gd name="f1730" fmla="*/ f1356 1 6858001"/>
                <a:gd name="f1731" fmla="*/ f1357 1 874716"/>
                <a:gd name="f1732" fmla="*/ f1358 1 6858001"/>
                <a:gd name="f1733" fmla="*/ f1359 1 874716"/>
                <a:gd name="f1734" fmla="*/ f1360 1 6858001"/>
                <a:gd name="f1735" fmla="*/ f1361 1 874716"/>
                <a:gd name="f1736" fmla="*/ f1362 1 6858001"/>
                <a:gd name="f1737" fmla="*/ f1363 1 874716"/>
                <a:gd name="f1738" fmla="*/ f1364 1 6858001"/>
                <a:gd name="f1739" fmla="*/ f1365 1 874716"/>
                <a:gd name="f1740" fmla="*/ f1366 1 6858001"/>
                <a:gd name="f1741" fmla="*/ f1367 1 874716"/>
                <a:gd name="f1742" fmla="*/ f1368 1 6858001"/>
                <a:gd name="f1743" fmla="*/ f1369 1 874716"/>
                <a:gd name="f1744" fmla="*/ f1370 1 6858001"/>
                <a:gd name="f1745" fmla="*/ f1371 1 874716"/>
                <a:gd name="f1746" fmla="*/ f1372 1 6858001"/>
                <a:gd name="f1747" fmla="*/ f1373 1 874716"/>
                <a:gd name="f1748" fmla="*/ f1374 1 6858001"/>
                <a:gd name="f1749" fmla="*/ f1375 1 874716"/>
                <a:gd name="f1750" fmla="*/ f1376 1 6858001"/>
                <a:gd name="f1751" fmla="*/ f1377 1 874716"/>
                <a:gd name="f1752" fmla="*/ f1378 1 6858001"/>
                <a:gd name="f1753" fmla="*/ f1379 1 874716"/>
                <a:gd name="f1754" fmla="*/ f1380 1 6858001"/>
                <a:gd name="f1755" fmla="*/ f1381 1 874716"/>
                <a:gd name="f1756" fmla="*/ f1382 1 6858001"/>
                <a:gd name="f1757" fmla="*/ f1383 1 874716"/>
                <a:gd name="f1758" fmla="*/ f1384 1 6858001"/>
                <a:gd name="f1759" fmla="*/ f1385 1 874716"/>
                <a:gd name="f1760" fmla="*/ f1386 1 6858001"/>
                <a:gd name="f1761" fmla="*/ f1387 1 874716"/>
                <a:gd name="f1762" fmla="*/ f1388 1 6858001"/>
                <a:gd name="f1763" fmla="*/ f1389 1 874716"/>
                <a:gd name="f1764" fmla="*/ f1390 1 6858001"/>
                <a:gd name="f1765" fmla="*/ f1391 1 874716"/>
                <a:gd name="f1766" fmla="*/ f1392 1 6858001"/>
                <a:gd name="f1767" fmla="*/ f1393 1 874716"/>
                <a:gd name="f1768" fmla="*/ f1394 1 6858001"/>
                <a:gd name="f1769" fmla="*/ f1395 1 6858001"/>
                <a:gd name="f1770" fmla="*/ f1396 1 874716"/>
                <a:gd name="f1771" fmla="*/ f1397 1 6858001"/>
                <a:gd name="f1772" fmla="*/ f1398 1 874716"/>
                <a:gd name="f1773" fmla="*/ f1399 1 6858001"/>
                <a:gd name="f1774" fmla="*/ f1400 1 874716"/>
                <a:gd name="f1775" fmla="*/ f1401 1 6858001"/>
                <a:gd name="f1776" fmla="*/ f1402 1 874716"/>
                <a:gd name="f1777" fmla="*/ f1403 1 6858001"/>
                <a:gd name="f1778" fmla="*/ f1404 1 874716"/>
                <a:gd name="f1779" fmla="*/ f1405 1 6858001"/>
                <a:gd name="f1780" fmla="*/ f1406 1 874716"/>
                <a:gd name="f1781" fmla="*/ f1407 1 6858001"/>
                <a:gd name="f1782" fmla="*/ f1408 1 874716"/>
                <a:gd name="f1783" fmla="*/ f1409 1 6858001"/>
                <a:gd name="f1784" fmla="*/ f1410 1 874716"/>
                <a:gd name="f1785" fmla="*/ f1411 1 6858001"/>
                <a:gd name="f1786" fmla="*/ f1412 1 874716"/>
                <a:gd name="f1787" fmla="*/ f1413 1 6858001"/>
                <a:gd name="f1788" fmla="*/ f1414 1 874716"/>
                <a:gd name="f1789" fmla="*/ f1415 1 6858001"/>
                <a:gd name="f1790" fmla="*/ f1416 1 874716"/>
                <a:gd name="f1791" fmla="*/ f1417 1 6858001"/>
                <a:gd name="f1792" fmla="*/ f1418 1 874716"/>
                <a:gd name="f1793" fmla="*/ f1419 1 6858001"/>
                <a:gd name="f1794" fmla="*/ f1420 1 874716"/>
                <a:gd name="f1795" fmla="*/ f1421 1 6858001"/>
                <a:gd name="f1796" fmla="*/ f1422 1 874716"/>
                <a:gd name="f1797" fmla="*/ f1423 1 6858001"/>
                <a:gd name="f1798" fmla="*/ f1424 1 874716"/>
                <a:gd name="f1799" fmla="*/ f1425 1 6858001"/>
                <a:gd name="f1800" fmla="*/ f1426 1 874716"/>
                <a:gd name="f1801" fmla="*/ f1427 1 6858001"/>
                <a:gd name="f1802" fmla="*/ f1428 1 874716"/>
                <a:gd name="f1803" fmla="*/ f1429 1 6858001"/>
                <a:gd name="f1804" fmla="*/ f1430 1 874716"/>
                <a:gd name="f1805" fmla="*/ f1431 1 6858001"/>
                <a:gd name="f1806" fmla="*/ f1432 1 874716"/>
                <a:gd name="f1807" fmla="*/ f1433 1 6858001"/>
                <a:gd name="f1808" fmla="*/ f1434 1 874716"/>
                <a:gd name="f1809" fmla="*/ f1435 1 6858001"/>
                <a:gd name="f1810" fmla="*/ f1436 1 874716"/>
                <a:gd name="f1811" fmla="*/ f1437 1 6858001"/>
                <a:gd name="f1812" fmla="*/ f1438 1 874716"/>
                <a:gd name="f1813" fmla="*/ f1439 1 6858001"/>
                <a:gd name="f1814" fmla="*/ f1440 1 874716"/>
                <a:gd name="f1815" fmla="*/ f1441 1 6858001"/>
                <a:gd name="f1816" fmla="*/ f1442 1 874716"/>
                <a:gd name="f1817" fmla="*/ f1443 1 6858001"/>
                <a:gd name="f1818" fmla="*/ f1444 1 874716"/>
                <a:gd name="f1819" fmla="*/ f1063 1 f1070"/>
                <a:gd name="f1820" fmla="*/ f1064 1 f1070"/>
                <a:gd name="f1821" fmla="*/ f1063 1 f1071"/>
                <a:gd name="f1822" fmla="*/ f1065 1 f1071"/>
                <a:gd name="f1823" fmla="*/ f1446 1 f1070"/>
                <a:gd name="f1824" fmla="*/ f1447 1 f1071"/>
                <a:gd name="f1825" fmla="*/ f1448 1 f1071"/>
                <a:gd name="f1826" fmla="*/ f1449 1 f1070"/>
                <a:gd name="f1827" fmla="*/ f1450 1 f1071"/>
                <a:gd name="f1828" fmla="*/ f1451 1 f1070"/>
                <a:gd name="f1829" fmla="*/ f1452 1 f1071"/>
                <a:gd name="f1830" fmla="*/ f1453 1 f1070"/>
                <a:gd name="f1831" fmla="*/ f1454 1 f1071"/>
                <a:gd name="f1832" fmla="*/ f1455 1 f1070"/>
                <a:gd name="f1833" fmla="*/ f1456 1 f1071"/>
                <a:gd name="f1834" fmla="*/ f1457 1 f1070"/>
                <a:gd name="f1835" fmla="*/ f1458 1 f1071"/>
                <a:gd name="f1836" fmla="*/ f1459 1 f1070"/>
                <a:gd name="f1837" fmla="*/ f1460 1 f1071"/>
                <a:gd name="f1838" fmla="*/ f1461 1 f1070"/>
                <a:gd name="f1839" fmla="*/ f1462 1 f1071"/>
                <a:gd name="f1840" fmla="*/ f1463 1 f1070"/>
                <a:gd name="f1841" fmla="*/ f1464 1 f1071"/>
                <a:gd name="f1842" fmla="*/ f1465 1 f1070"/>
                <a:gd name="f1843" fmla="*/ f1466 1 f1071"/>
                <a:gd name="f1844" fmla="*/ f1467 1 f1070"/>
                <a:gd name="f1845" fmla="*/ f1468 1 f1071"/>
                <a:gd name="f1846" fmla="*/ f1469 1 f1070"/>
                <a:gd name="f1847" fmla="*/ f1470 1 f1071"/>
                <a:gd name="f1848" fmla="*/ f1471 1 f1070"/>
                <a:gd name="f1849" fmla="*/ f1472 1 f1071"/>
                <a:gd name="f1850" fmla="*/ f1473 1 f1070"/>
                <a:gd name="f1851" fmla="*/ f1474 1 f1071"/>
                <a:gd name="f1852" fmla="*/ f1475 1 f1070"/>
                <a:gd name="f1853" fmla="*/ f1476 1 f1071"/>
                <a:gd name="f1854" fmla="*/ f1477 1 f1070"/>
                <a:gd name="f1855" fmla="*/ f1478 1 f1071"/>
                <a:gd name="f1856" fmla="*/ f1479 1 f1070"/>
                <a:gd name="f1857" fmla="*/ f1480 1 f1071"/>
                <a:gd name="f1858" fmla="*/ f1481 1 f1070"/>
                <a:gd name="f1859" fmla="*/ f1482 1 f1071"/>
                <a:gd name="f1860" fmla="*/ f1483 1 f1070"/>
                <a:gd name="f1861" fmla="*/ f1484 1 f1071"/>
                <a:gd name="f1862" fmla="*/ f1485 1 f1070"/>
                <a:gd name="f1863" fmla="*/ f1486 1 f1071"/>
                <a:gd name="f1864" fmla="*/ f1487 1 f1070"/>
                <a:gd name="f1865" fmla="*/ f1488 1 f1071"/>
                <a:gd name="f1866" fmla="*/ f1489 1 f1070"/>
                <a:gd name="f1867" fmla="*/ f1490 1 f1071"/>
                <a:gd name="f1868" fmla="*/ f1491 1 f1070"/>
                <a:gd name="f1869" fmla="*/ f1492 1 f1071"/>
                <a:gd name="f1870" fmla="*/ f1493 1 f1070"/>
                <a:gd name="f1871" fmla="*/ f1494 1 f1071"/>
                <a:gd name="f1872" fmla="*/ f1495 1 f1070"/>
                <a:gd name="f1873" fmla="*/ f1496 1 f1071"/>
                <a:gd name="f1874" fmla="*/ f1497 1 f1070"/>
                <a:gd name="f1875" fmla="*/ f1498 1 f1071"/>
                <a:gd name="f1876" fmla="*/ f1499 1 f1070"/>
                <a:gd name="f1877" fmla="*/ f1500 1 f1071"/>
                <a:gd name="f1878" fmla="*/ f1501 1 f1070"/>
                <a:gd name="f1879" fmla="*/ f1502 1 f1071"/>
                <a:gd name="f1880" fmla="*/ f1503 1 f1070"/>
                <a:gd name="f1881" fmla="*/ f1504 1 f1071"/>
                <a:gd name="f1882" fmla="*/ f1505 1 f1070"/>
                <a:gd name="f1883" fmla="*/ f1506 1 f1071"/>
                <a:gd name="f1884" fmla="*/ f1507 1 f1070"/>
                <a:gd name="f1885" fmla="*/ f1508 1 f1071"/>
                <a:gd name="f1886" fmla="*/ f1509 1 f1070"/>
                <a:gd name="f1887" fmla="*/ f1510 1 f1071"/>
                <a:gd name="f1888" fmla="*/ f1511 1 f1070"/>
                <a:gd name="f1889" fmla="*/ f1512 1 f1071"/>
                <a:gd name="f1890" fmla="*/ f1513 1 f1070"/>
                <a:gd name="f1891" fmla="*/ f1514 1 f1071"/>
                <a:gd name="f1892" fmla="*/ f1515 1 f1070"/>
                <a:gd name="f1893" fmla="*/ f1516 1 f1071"/>
                <a:gd name="f1894" fmla="*/ f1517 1 f1070"/>
                <a:gd name="f1895" fmla="*/ f1518 1 f1071"/>
                <a:gd name="f1896" fmla="*/ f1519 1 f1070"/>
                <a:gd name="f1897" fmla="*/ f1520 1 f1071"/>
                <a:gd name="f1898" fmla="*/ f1521 1 f1070"/>
                <a:gd name="f1899" fmla="*/ f1522 1 f1071"/>
                <a:gd name="f1900" fmla="*/ f1523 1 f1070"/>
                <a:gd name="f1901" fmla="*/ f1524 1 f1071"/>
                <a:gd name="f1902" fmla="*/ f1525 1 f1070"/>
                <a:gd name="f1903" fmla="*/ f1526 1 f1071"/>
                <a:gd name="f1904" fmla="*/ f1527 1 f1070"/>
                <a:gd name="f1905" fmla="*/ f1528 1 f1071"/>
                <a:gd name="f1906" fmla="*/ f1529 1 f1070"/>
                <a:gd name="f1907" fmla="*/ f1530 1 f1071"/>
                <a:gd name="f1908" fmla="*/ f1531 1 f1070"/>
                <a:gd name="f1909" fmla="*/ f1532 1 f1071"/>
                <a:gd name="f1910" fmla="*/ f1533 1 f1070"/>
                <a:gd name="f1911" fmla="*/ f1534 1 f1071"/>
                <a:gd name="f1912" fmla="*/ f1535 1 f1070"/>
                <a:gd name="f1913" fmla="*/ f1536 1 f1071"/>
                <a:gd name="f1914" fmla="*/ f1537 1 f1070"/>
                <a:gd name="f1915" fmla="*/ f1538 1 f1071"/>
                <a:gd name="f1916" fmla="*/ f1539 1 f1070"/>
                <a:gd name="f1917" fmla="*/ f1540 1 f1071"/>
                <a:gd name="f1918" fmla="*/ f1541 1 f1070"/>
                <a:gd name="f1919" fmla="*/ f1542 1 f1071"/>
                <a:gd name="f1920" fmla="*/ f1543 1 f1070"/>
                <a:gd name="f1921" fmla="*/ f1544 1 f1071"/>
                <a:gd name="f1922" fmla="*/ f1545 1 f1070"/>
                <a:gd name="f1923" fmla="*/ f1546 1 f1071"/>
                <a:gd name="f1924" fmla="*/ f1547 1 f1070"/>
                <a:gd name="f1925" fmla="*/ f1548 1 f1071"/>
                <a:gd name="f1926" fmla="*/ f1549 1 f1070"/>
                <a:gd name="f1927" fmla="*/ f1550 1 f1071"/>
                <a:gd name="f1928" fmla="*/ f1551 1 f1070"/>
                <a:gd name="f1929" fmla="*/ f1552 1 f1071"/>
                <a:gd name="f1930" fmla="*/ f1553 1 f1070"/>
                <a:gd name="f1931" fmla="*/ f1554 1 f1071"/>
                <a:gd name="f1932" fmla="*/ f1555 1 f1070"/>
                <a:gd name="f1933" fmla="*/ f1556 1 f1071"/>
                <a:gd name="f1934" fmla="*/ f1557 1 f1070"/>
                <a:gd name="f1935" fmla="*/ f1558 1 f1070"/>
                <a:gd name="f1936" fmla="*/ f1559 1 f1071"/>
                <a:gd name="f1937" fmla="*/ f1560 1 f1070"/>
                <a:gd name="f1938" fmla="*/ f1561 1 f1071"/>
                <a:gd name="f1939" fmla="*/ f1562 1 f1070"/>
                <a:gd name="f1940" fmla="*/ f1563 1 f1071"/>
                <a:gd name="f1941" fmla="*/ f1564 1 f1070"/>
                <a:gd name="f1942" fmla="*/ f1565 1 f1071"/>
                <a:gd name="f1943" fmla="*/ f1566 1 f1070"/>
                <a:gd name="f1944" fmla="*/ f1567 1 f1071"/>
                <a:gd name="f1945" fmla="*/ f1568 1 f1070"/>
                <a:gd name="f1946" fmla="*/ f1569 1 f1071"/>
                <a:gd name="f1947" fmla="*/ f1570 1 f1070"/>
                <a:gd name="f1948" fmla="*/ f1571 1 f1071"/>
                <a:gd name="f1949" fmla="*/ f1572 1 f1070"/>
                <a:gd name="f1950" fmla="*/ f1573 1 f1071"/>
                <a:gd name="f1951" fmla="*/ f1574 1 f1070"/>
                <a:gd name="f1952" fmla="*/ f1575 1 f1071"/>
                <a:gd name="f1953" fmla="*/ f1576 1 f1070"/>
                <a:gd name="f1954" fmla="*/ f1577 1 f1071"/>
                <a:gd name="f1955" fmla="*/ f1578 1 f1070"/>
                <a:gd name="f1956" fmla="*/ f1579 1 f1071"/>
                <a:gd name="f1957" fmla="*/ f1580 1 f1070"/>
                <a:gd name="f1958" fmla="*/ f1581 1 f1071"/>
                <a:gd name="f1959" fmla="*/ f1582 1 f1070"/>
                <a:gd name="f1960" fmla="*/ f1583 1 f1071"/>
                <a:gd name="f1961" fmla="*/ f1584 1 f1070"/>
                <a:gd name="f1962" fmla="*/ f1585 1 f1071"/>
                <a:gd name="f1963" fmla="*/ f1586 1 f1070"/>
                <a:gd name="f1964" fmla="*/ f1587 1 f1071"/>
                <a:gd name="f1965" fmla="*/ f1588 1 f1070"/>
                <a:gd name="f1966" fmla="*/ f1589 1 f1071"/>
                <a:gd name="f1967" fmla="*/ f1590 1 f1070"/>
                <a:gd name="f1968" fmla="*/ f1591 1 f1071"/>
                <a:gd name="f1969" fmla="*/ f1592 1 f1070"/>
                <a:gd name="f1970" fmla="*/ f1593 1 f1071"/>
                <a:gd name="f1971" fmla="*/ f1594 1 f1070"/>
                <a:gd name="f1972" fmla="*/ f1595 1 f1071"/>
                <a:gd name="f1973" fmla="*/ f1596 1 f1070"/>
                <a:gd name="f1974" fmla="*/ f1597 1 f1071"/>
                <a:gd name="f1975" fmla="*/ f1598 1 f1070"/>
                <a:gd name="f1976" fmla="*/ f1599 1 f1071"/>
                <a:gd name="f1977" fmla="*/ f1600 1 f1070"/>
                <a:gd name="f1978" fmla="*/ f1601 1 f1071"/>
                <a:gd name="f1979" fmla="*/ f1602 1 f1070"/>
                <a:gd name="f1980" fmla="*/ f1603 1 f1071"/>
                <a:gd name="f1981" fmla="*/ f1604 1 f1070"/>
                <a:gd name="f1982" fmla="*/ f1605 1 f1071"/>
                <a:gd name="f1983" fmla="*/ f1606 1 f1070"/>
                <a:gd name="f1984" fmla="*/ f1607 1 f1071"/>
                <a:gd name="f1985" fmla="*/ f1608 1 f1070"/>
                <a:gd name="f1986" fmla="*/ f1609 1 f1071"/>
                <a:gd name="f1987" fmla="*/ f1610 1 f1070"/>
                <a:gd name="f1988" fmla="*/ f1611 1 f1071"/>
                <a:gd name="f1989" fmla="*/ f1612 1 f1070"/>
                <a:gd name="f1990" fmla="*/ f1613 1 f1071"/>
                <a:gd name="f1991" fmla="*/ f1614 1 f1070"/>
                <a:gd name="f1992" fmla="*/ f1615 1 f1071"/>
                <a:gd name="f1993" fmla="*/ f1616 1 f1070"/>
                <a:gd name="f1994" fmla="*/ f1617 1 f1071"/>
                <a:gd name="f1995" fmla="*/ f1618 1 f1070"/>
                <a:gd name="f1996" fmla="*/ f1619 1 f1071"/>
                <a:gd name="f1997" fmla="*/ f1620 1 f1070"/>
                <a:gd name="f1998" fmla="*/ f1621 1 f1071"/>
                <a:gd name="f1999" fmla="*/ f1622 1 f1070"/>
                <a:gd name="f2000" fmla="*/ f1623 1 f1071"/>
                <a:gd name="f2001" fmla="*/ f1624 1 f1070"/>
                <a:gd name="f2002" fmla="*/ f1625 1 f1071"/>
                <a:gd name="f2003" fmla="*/ f1626 1 f1070"/>
                <a:gd name="f2004" fmla="*/ f1627 1 f1071"/>
                <a:gd name="f2005" fmla="*/ f1628 1 f1070"/>
                <a:gd name="f2006" fmla="*/ f1629 1 f1071"/>
                <a:gd name="f2007" fmla="*/ f1630 1 f1070"/>
                <a:gd name="f2008" fmla="*/ f1631 1 f1071"/>
                <a:gd name="f2009" fmla="*/ f1632 1 f1070"/>
                <a:gd name="f2010" fmla="*/ f1633 1 f1071"/>
                <a:gd name="f2011" fmla="*/ f1634 1 f1071"/>
                <a:gd name="f2012" fmla="*/ f1635 1 f1070"/>
                <a:gd name="f2013" fmla="*/ f1636 1 f1071"/>
                <a:gd name="f2014" fmla="*/ f1637 1 f1070"/>
                <a:gd name="f2015" fmla="*/ f1638 1 f1071"/>
                <a:gd name="f2016" fmla="*/ f1639 1 f1070"/>
                <a:gd name="f2017" fmla="*/ f1640 1 f1071"/>
                <a:gd name="f2018" fmla="*/ f1641 1 f1070"/>
                <a:gd name="f2019" fmla="*/ f1642 1 f1071"/>
                <a:gd name="f2020" fmla="*/ f1643 1 f1070"/>
                <a:gd name="f2021" fmla="*/ f1644 1 f1071"/>
                <a:gd name="f2022" fmla="*/ f1645 1 f1070"/>
                <a:gd name="f2023" fmla="*/ f1646 1 f1071"/>
                <a:gd name="f2024" fmla="*/ f1647 1 f1070"/>
                <a:gd name="f2025" fmla="*/ f1648 1 f1071"/>
                <a:gd name="f2026" fmla="*/ f1649 1 f1070"/>
                <a:gd name="f2027" fmla="*/ f1650 1 f1071"/>
                <a:gd name="f2028" fmla="*/ f1651 1 f1070"/>
                <a:gd name="f2029" fmla="*/ f1652 1 f1071"/>
                <a:gd name="f2030" fmla="*/ f1653 1 f1070"/>
                <a:gd name="f2031" fmla="*/ f1654 1 f1071"/>
                <a:gd name="f2032" fmla="*/ f1655 1 f1070"/>
                <a:gd name="f2033" fmla="*/ f1656 1 f1071"/>
                <a:gd name="f2034" fmla="*/ f1657 1 f1070"/>
                <a:gd name="f2035" fmla="*/ f1658 1 f1071"/>
                <a:gd name="f2036" fmla="*/ f1659 1 f1070"/>
                <a:gd name="f2037" fmla="*/ f1660 1 f1071"/>
                <a:gd name="f2038" fmla="*/ f1661 1 f1070"/>
                <a:gd name="f2039" fmla="*/ f1662 1 f1071"/>
                <a:gd name="f2040" fmla="*/ f1663 1 f1070"/>
                <a:gd name="f2041" fmla="*/ f1664 1 f1071"/>
                <a:gd name="f2042" fmla="*/ f1665 1 f1070"/>
                <a:gd name="f2043" fmla="*/ f1666 1 f1071"/>
                <a:gd name="f2044" fmla="*/ f1667 1 f1070"/>
                <a:gd name="f2045" fmla="*/ f1668 1 f1071"/>
                <a:gd name="f2046" fmla="*/ f1669 1 f1070"/>
                <a:gd name="f2047" fmla="*/ f1670 1 f1071"/>
                <a:gd name="f2048" fmla="*/ f1671 1 f1070"/>
                <a:gd name="f2049" fmla="*/ f1672 1 f1071"/>
                <a:gd name="f2050" fmla="*/ f1673 1 f1070"/>
                <a:gd name="f2051" fmla="*/ f1674 1 f1071"/>
                <a:gd name="f2052" fmla="*/ f1675 1 f1070"/>
                <a:gd name="f2053" fmla="*/ f1676 1 f1071"/>
                <a:gd name="f2054" fmla="*/ f1677 1 f1070"/>
                <a:gd name="f2055" fmla="*/ f1678 1 f1071"/>
                <a:gd name="f2056" fmla="*/ f1679 1 f1070"/>
                <a:gd name="f2057" fmla="*/ f1680 1 f1071"/>
                <a:gd name="f2058" fmla="*/ f1681 1 f1070"/>
                <a:gd name="f2059" fmla="*/ f1682 1 f1071"/>
                <a:gd name="f2060" fmla="*/ f1683 1 f1070"/>
                <a:gd name="f2061" fmla="*/ f1684 1 f1071"/>
                <a:gd name="f2062" fmla="*/ f1685 1 f1070"/>
                <a:gd name="f2063" fmla="*/ f1686 1 f1071"/>
                <a:gd name="f2064" fmla="*/ f1687 1 f1070"/>
                <a:gd name="f2065" fmla="*/ f1688 1 f1071"/>
                <a:gd name="f2066" fmla="*/ f1689 1 f1070"/>
                <a:gd name="f2067" fmla="*/ f1690 1 f1071"/>
                <a:gd name="f2068" fmla="*/ f1691 1 f1070"/>
                <a:gd name="f2069" fmla="*/ f1692 1 f1071"/>
                <a:gd name="f2070" fmla="*/ f1693 1 f1070"/>
                <a:gd name="f2071" fmla="*/ f1694 1 f1071"/>
                <a:gd name="f2072" fmla="*/ f1695 1 f1070"/>
                <a:gd name="f2073" fmla="*/ f1696 1 f1071"/>
                <a:gd name="f2074" fmla="*/ f1697 1 f1070"/>
                <a:gd name="f2075" fmla="*/ f1698 1 f1071"/>
                <a:gd name="f2076" fmla="*/ f1699 1 f1070"/>
                <a:gd name="f2077" fmla="*/ f1700 1 f1071"/>
                <a:gd name="f2078" fmla="*/ f1701 1 f1070"/>
                <a:gd name="f2079" fmla="*/ f1702 1 f1071"/>
                <a:gd name="f2080" fmla="*/ f1703 1 f1070"/>
                <a:gd name="f2081" fmla="*/ f1704 1 f1071"/>
                <a:gd name="f2082" fmla="*/ f1705 1 f1070"/>
                <a:gd name="f2083" fmla="*/ f1706 1 f1071"/>
                <a:gd name="f2084" fmla="*/ f1707 1 f1070"/>
                <a:gd name="f2085" fmla="*/ f1708 1 f1071"/>
                <a:gd name="f2086" fmla="*/ f1709 1 f1070"/>
                <a:gd name="f2087" fmla="*/ f1710 1 f1071"/>
                <a:gd name="f2088" fmla="*/ f1711 1 f1070"/>
                <a:gd name="f2089" fmla="*/ f1712 1 f1071"/>
                <a:gd name="f2090" fmla="*/ f1713 1 f1070"/>
                <a:gd name="f2091" fmla="*/ f1714 1 f1070"/>
                <a:gd name="f2092" fmla="*/ f1715 1 f1071"/>
                <a:gd name="f2093" fmla="*/ f1716 1 f1070"/>
                <a:gd name="f2094" fmla="*/ f1717 1 f1071"/>
                <a:gd name="f2095" fmla="*/ f1718 1 f1070"/>
                <a:gd name="f2096" fmla="*/ f1719 1 f1071"/>
                <a:gd name="f2097" fmla="*/ f1720 1 f1070"/>
                <a:gd name="f2098" fmla="*/ f1721 1 f1071"/>
                <a:gd name="f2099" fmla="*/ f1722 1 f1070"/>
                <a:gd name="f2100" fmla="*/ f1723 1 f1071"/>
                <a:gd name="f2101" fmla="*/ f1724 1 f1070"/>
                <a:gd name="f2102" fmla="*/ f1725 1 f1071"/>
                <a:gd name="f2103" fmla="*/ f1726 1 f1070"/>
                <a:gd name="f2104" fmla="*/ f1727 1 f1071"/>
                <a:gd name="f2105" fmla="*/ f1728 1 f1070"/>
                <a:gd name="f2106" fmla="*/ f1729 1 f1071"/>
                <a:gd name="f2107" fmla="*/ f1730 1 f1070"/>
                <a:gd name="f2108" fmla="*/ f1731 1 f1071"/>
                <a:gd name="f2109" fmla="*/ f1732 1 f1070"/>
                <a:gd name="f2110" fmla="*/ f1733 1 f1071"/>
                <a:gd name="f2111" fmla="*/ f1734 1 f1070"/>
                <a:gd name="f2112" fmla="*/ f1735 1 f1071"/>
                <a:gd name="f2113" fmla="*/ f1736 1 f1070"/>
                <a:gd name="f2114" fmla="*/ f1737 1 f1071"/>
                <a:gd name="f2115" fmla="*/ f1738 1 f1070"/>
                <a:gd name="f2116" fmla="*/ f1739 1 f1071"/>
                <a:gd name="f2117" fmla="*/ f1740 1 f1070"/>
                <a:gd name="f2118" fmla="*/ f1741 1 f1071"/>
                <a:gd name="f2119" fmla="*/ f1742 1 f1070"/>
                <a:gd name="f2120" fmla="*/ f1743 1 f1071"/>
                <a:gd name="f2121" fmla="*/ f1744 1 f1070"/>
                <a:gd name="f2122" fmla="*/ f1745 1 f1071"/>
                <a:gd name="f2123" fmla="*/ f1746 1 f1070"/>
                <a:gd name="f2124" fmla="*/ f1747 1 f1071"/>
                <a:gd name="f2125" fmla="*/ f1748 1 f1070"/>
                <a:gd name="f2126" fmla="*/ f1749 1 f1071"/>
                <a:gd name="f2127" fmla="*/ f1750 1 f1070"/>
                <a:gd name="f2128" fmla="*/ f1751 1 f1071"/>
                <a:gd name="f2129" fmla="*/ f1752 1 f1070"/>
                <a:gd name="f2130" fmla="*/ f1753 1 f1071"/>
                <a:gd name="f2131" fmla="*/ f1754 1 f1070"/>
                <a:gd name="f2132" fmla="*/ f1755 1 f1071"/>
                <a:gd name="f2133" fmla="*/ f1756 1 f1070"/>
                <a:gd name="f2134" fmla="*/ f1757 1 f1071"/>
                <a:gd name="f2135" fmla="*/ f1758 1 f1070"/>
                <a:gd name="f2136" fmla="*/ f1759 1 f1071"/>
                <a:gd name="f2137" fmla="*/ f1760 1 f1070"/>
                <a:gd name="f2138" fmla="*/ f1761 1 f1071"/>
                <a:gd name="f2139" fmla="*/ f1762 1 f1070"/>
                <a:gd name="f2140" fmla="*/ f1763 1 f1071"/>
                <a:gd name="f2141" fmla="*/ f1764 1 f1070"/>
                <a:gd name="f2142" fmla="*/ f1765 1 f1071"/>
                <a:gd name="f2143" fmla="*/ f1766 1 f1070"/>
                <a:gd name="f2144" fmla="*/ f1767 1 f1071"/>
                <a:gd name="f2145" fmla="*/ f1768 1 f1070"/>
                <a:gd name="f2146" fmla="*/ f1769 1 f1070"/>
                <a:gd name="f2147" fmla="*/ f1770 1 f1071"/>
                <a:gd name="f2148" fmla="*/ f1771 1 f1070"/>
                <a:gd name="f2149" fmla="*/ f1772 1 f1071"/>
                <a:gd name="f2150" fmla="*/ f1773 1 f1070"/>
                <a:gd name="f2151" fmla="*/ f1774 1 f1071"/>
                <a:gd name="f2152" fmla="*/ f1775 1 f1070"/>
                <a:gd name="f2153" fmla="*/ f1776 1 f1071"/>
                <a:gd name="f2154" fmla="*/ f1777 1 f1070"/>
                <a:gd name="f2155" fmla="*/ f1778 1 f1071"/>
                <a:gd name="f2156" fmla="*/ f1779 1 f1070"/>
                <a:gd name="f2157" fmla="*/ f1780 1 f1071"/>
                <a:gd name="f2158" fmla="*/ f1781 1 f1070"/>
                <a:gd name="f2159" fmla="*/ f1782 1 f1071"/>
                <a:gd name="f2160" fmla="*/ f1783 1 f1070"/>
                <a:gd name="f2161" fmla="*/ f1784 1 f1071"/>
                <a:gd name="f2162" fmla="*/ f1785 1 f1070"/>
                <a:gd name="f2163" fmla="*/ f1786 1 f1071"/>
                <a:gd name="f2164" fmla="*/ f1787 1 f1070"/>
                <a:gd name="f2165" fmla="*/ f1788 1 f1071"/>
                <a:gd name="f2166" fmla="*/ f1789 1 f1070"/>
                <a:gd name="f2167" fmla="*/ f1790 1 f1071"/>
                <a:gd name="f2168" fmla="*/ f1791 1 f1070"/>
                <a:gd name="f2169" fmla="*/ f1792 1 f1071"/>
                <a:gd name="f2170" fmla="*/ f1793 1 f1070"/>
                <a:gd name="f2171" fmla="*/ f1794 1 f1071"/>
                <a:gd name="f2172" fmla="*/ f1795 1 f1070"/>
                <a:gd name="f2173" fmla="*/ f1796 1 f1071"/>
                <a:gd name="f2174" fmla="*/ f1797 1 f1070"/>
                <a:gd name="f2175" fmla="*/ f1798 1 f1071"/>
                <a:gd name="f2176" fmla="*/ f1799 1 f1070"/>
                <a:gd name="f2177" fmla="*/ f1800 1 f1071"/>
                <a:gd name="f2178" fmla="*/ f1801 1 f1070"/>
                <a:gd name="f2179" fmla="*/ f1802 1 f1071"/>
                <a:gd name="f2180" fmla="*/ f1803 1 f1070"/>
                <a:gd name="f2181" fmla="*/ f1804 1 f1071"/>
                <a:gd name="f2182" fmla="*/ f1805 1 f1070"/>
                <a:gd name="f2183" fmla="*/ f1806 1 f1071"/>
                <a:gd name="f2184" fmla="*/ f1807 1 f1070"/>
                <a:gd name="f2185" fmla="*/ f1808 1 f1071"/>
                <a:gd name="f2186" fmla="*/ f1809 1 f1070"/>
                <a:gd name="f2187" fmla="*/ f1810 1 f1071"/>
                <a:gd name="f2188" fmla="*/ f1811 1 f1070"/>
                <a:gd name="f2189" fmla="*/ f1812 1 f1071"/>
                <a:gd name="f2190" fmla="*/ f1813 1 f1070"/>
                <a:gd name="f2191" fmla="*/ f1814 1 f1071"/>
                <a:gd name="f2192" fmla="*/ f1815 1 f1070"/>
                <a:gd name="f2193" fmla="*/ f1816 1 f1071"/>
                <a:gd name="f2194" fmla="*/ f1817 1 f1070"/>
                <a:gd name="f2195" fmla="*/ f1818 1 f1071"/>
                <a:gd name="f2196" fmla="*/ f1819 f1061 1"/>
                <a:gd name="f2197" fmla="*/ f1820 f1061 1"/>
                <a:gd name="f2198" fmla="*/ f1822 f1062 1"/>
                <a:gd name="f2199" fmla="*/ f1821 f1062 1"/>
                <a:gd name="f2200" fmla="*/ f1823 f1061 1"/>
                <a:gd name="f2201" fmla="*/ f1824 f1062 1"/>
                <a:gd name="f2202" fmla="*/ f1825 f1062 1"/>
                <a:gd name="f2203" fmla="*/ f1826 f1061 1"/>
                <a:gd name="f2204" fmla="*/ f1827 f1062 1"/>
                <a:gd name="f2205" fmla="*/ f1828 f1061 1"/>
                <a:gd name="f2206" fmla="*/ f1829 f1062 1"/>
                <a:gd name="f2207" fmla="*/ f1830 f1061 1"/>
                <a:gd name="f2208" fmla="*/ f1831 f1062 1"/>
                <a:gd name="f2209" fmla="*/ f1832 f1061 1"/>
                <a:gd name="f2210" fmla="*/ f1833 f1062 1"/>
                <a:gd name="f2211" fmla="*/ f1834 f1061 1"/>
                <a:gd name="f2212" fmla="*/ f1835 f1062 1"/>
                <a:gd name="f2213" fmla="*/ f1836 f1061 1"/>
                <a:gd name="f2214" fmla="*/ f1837 f1062 1"/>
                <a:gd name="f2215" fmla="*/ f1838 f1061 1"/>
                <a:gd name="f2216" fmla="*/ f1839 f1062 1"/>
                <a:gd name="f2217" fmla="*/ f1840 f1061 1"/>
                <a:gd name="f2218" fmla="*/ f1841 f1062 1"/>
                <a:gd name="f2219" fmla="*/ f1842 f1061 1"/>
                <a:gd name="f2220" fmla="*/ f1843 f1062 1"/>
                <a:gd name="f2221" fmla="*/ f1844 f1061 1"/>
                <a:gd name="f2222" fmla="*/ f1845 f1062 1"/>
                <a:gd name="f2223" fmla="*/ f1846 f1061 1"/>
                <a:gd name="f2224" fmla="*/ f1847 f1062 1"/>
                <a:gd name="f2225" fmla="*/ f1848 f1061 1"/>
                <a:gd name="f2226" fmla="*/ f1849 f1062 1"/>
                <a:gd name="f2227" fmla="*/ f1850 f1061 1"/>
                <a:gd name="f2228" fmla="*/ f1851 f1062 1"/>
                <a:gd name="f2229" fmla="*/ f1852 f1061 1"/>
                <a:gd name="f2230" fmla="*/ f1853 f1062 1"/>
                <a:gd name="f2231" fmla="*/ f1854 f1061 1"/>
                <a:gd name="f2232" fmla="*/ f1855 f1062 1"/>
                <a:gd name="f2233" fmla="*/ f1856 f1061 1"/>
                <a:gd name="f2234" fmla="*/ f1857 f1062 1"/>
                <a:gd name="f2235" fmla="*/ f1858 f1061 1"/>
                <a:gd name="f2236" fmla="*/ f1859 f1062 1"/>
                <a:gd name="f2237" fmla="*/ f1860 f1061 1"/>
                <a:gd name="f2238" fmla="*/ f1861 f1062 1"/>
                <a:gd name="f2239" fmla="*/ f1862 f1061 1"/>
                <a:gd name="f2240" fmla="*/ f1863 f1062 1"/>
                <a:gd name="f2241" fmla="*/ f1864 f1061 1"/>
                <a:gd name="f2242" fmla="*/ f1865 f1062 1"/>
                <a:gd name="f2243" fmla="*/ f1866 f1061 1"/>
                <a:gd name="f2244" fmla="*/ f1867 f1062 1"/>
                <a:gd name="f2245" fmla="*/ f1868 f1061 1"/>
                <a:gd name="f2246" fmla="*/ f1869 f1062 1"/>
                <a:gd name="f2247" fmla="*/ f1870 f1061 1"/>
                <a:gd name="f2248" fmla="*/ f1871 f1062 1"/>
                <a:gd name="f2249" fmla="*/ f1872 f1061 1"/>
                <a:gd name="f2250" fmla="*/ f1873 f1062 1"/>
                <a:gd name="f2251" fmla="*/ f1874 f1061 1"/>
                <a:gd name="f2252" fmla="*/ f1875 f1062 1"/>
                <a:gd name="f2253" fmla="*/ f1876 f1061 1"/>
                <a:gd name="f2254" fmla="*/ f1877 f1062 1"/>
                <a:gd name="f2255" fmla="*/ f1878 f1061 1"/>
                <a:gd name="f2256" fmla="*/ f1879 f1062 1"/>
                <a:gd name="f2257" fmla="*/ f1880 f1061 1"/>
                <a:gd name="f2258" fmla="*/ f1881 f1062 1"/>
                <a:gd name="f2259" fmla="*/ f1882 f1061 1"/>
                <a:gd name="f2260" fmla="*/ f1883 f1062 1"/>
                <a:gd name="f2261" fmla="*/ f1884 f1061 1"/>
                <a:gd name="f2262" fmla="*/ f1885 f1062 1"/>
                <a:gd name="f2263" fmla="*/ f1886 f1061 1"/>
                <a:gd name="f2264" fmla="*/ f1887 f1062 1"/>
                <a:gd name="f2265" fmla="*/ f1888 f1061 1"/>
                <a:gd name="f2266" fmla="*/ f1889 f1062 1"/>
                <a:gd name="f2267" fmla="*/ f1890 f1061 1"/>
                <a:gd name="f2268" fmla="*/ f1891 f1062 1"/>
                <a:gd name="f2269" fmla="*/ f1892 f1061 1"/>
                <a:gd name="f2270" fmla="*/ f1893 f1062 1"/>
                <a:gd name="f2271" fmla="*/ f1894 f1061 1"/>
                <a:gd name="f2272" fmla="*/ f1895 f1062 1"/>
                <a:gd name="f2273" fmla="*/ f1896 f1061 1"/>
                <a:gd name="f2274" fmla="*/ f1897 f1062 1"/>
                <a:gd name="f2275" fmla="*/ f1898 f1061 1"/>
                <a:gd name="f2276" fmla="*/ f1899 f1062 1"/>
                <a:gd name="f2277" fmla="*/ f1900 f1061 1"/>
                <a:gd name="f2278" fmla="*/ f1901 f1062 1"/>
                <a:gd name="f2279" fmla="*/ f1902 f1061 1"/>
                <a:gd name="f2280" fmla="*/ f1903 f1062 1"/>
                <a:gd name="f2281" fmla="*/ f1904 f1061 1"/>
                <a:gd name="f2282" fmla="*/ f1905 f1062 1"/>
                <a:gd name="f2283" fmla="*/ f1906 f1061 1"/>
                <a:gd name="f2284" fmla="*/ f1907 f1062 1"/>
                <a:gd name="f2285" fmla="*/ f1908 f1061 1"/>
                <a:gd name="f2286" fmla="*/ f1909 f1062 1"/>
                <a:gd name="f2287" fmla="*/ f1910 f1061 1"/>
                <a:gd name="f2288" fmla="*/ f1911 f1062 1"/>
                <a:gd name="f2289" fmla="*/ f1912 f1061 1"/>
                <a:gd name="f2290" fmla="*/ f1913 f1062 1"/>
                <a:gd name="f2291" fmla="*/ f1914 f1061 1"/>
                <a:gd name="f2292" fmla="*/ f1915 f1062 1"/>
                <a:gd name="f2293" fmla="*/ f1916 f1061 1"/>
                <a:gd name="f2294" fmla="*/ f1917 f1062 1"/>
                <a:gd name="f2295" fmla="*/ f1918 f1061 1"/>
                <a:gd name="f2296" fmla="*/ f1919 f1062 1"/>
                <a:gd name="f2297" fmla="*/ f1920 f1061 1"/>
                <a:gd name="f2298" fmla="*/ f1921 f1062 1"/>
                <a:gd name="f2299" fmla="*/ f1922 f1061 1"/>
                <a:gd name="f2300" fmla="*/ f1923 f1062 1"/>
                <a:gd name="f2301" fmla="*/ f1924 f1061 1"/>
                <a:gd name="f2302" fmla="*/ f1925 f1062 1"/>
                <a:gd name="f2303" fmla="*/ f1926 f1061 1"/>
                <a:gd name="f2304" fmla="*/ f1927 f1062 1"/>
                <a:gd name="f2305" fmla="*/ f1928 f1061 1"/>
                <a:gd name="f2306" fmla="*/ f1929 f1062 1"/>
                <a:gd name="f2307" fmla="*/ f1930 f1061 1"/>
                <a:gd name="f2308" fmla="*/ f1931 f1062 1"/>
                <a:gd name="f2309" fmla="*/ f1932 f1061 1"/>
                <a:gd name="f2310" fmla="*/ f1933 f1062 1"/>
                <a:gd name="f2311" fmla="*/ f1934 f1061 1"/>
                <a:gd name="f2312" fmla="*/ f1935 f1061 1"/>
                <a:gd name="f2313" fmla="*/ f1936 f1062 1"/>
                <a:gd name="f2314" fmla="*/ f1937 f1061 1"/>
                <a:gd name="f2315" fmla="*/ f1938 f1062 1"/>
                <a:gd name="f2316" fmla="*/ f1939 f1061 1"/>
                <a:gd name="f2317" fmla="*/ f1940 f1062 1"/>
                <a:gd name="f2318" fmla="*/ f1941 f1061 1"/>
                <a:gd name="f2319" fmla="*/ f1942 f1062 1"/>
                <a:gd name="f2320" fmla="*/ f1943 f1061 1"/>
                <a:gd name="f2321" fmla="*/ f1944 f1062 1"/>
                <a:gd name="f2322" fmla="*/ f1945 f1061 1"/>
                <a:gd name="f2323" fmla="*/ f1946 f1062 1"/>
                <a:gd name="f2324" fmla="*/ f1947 f1061 1"/>
                <a:gd name="f2325" fmla="*/ f1948 f1062 1"/>
                <a:gd name="f2326" fmla="*/ f1949 f1061 1"/>
                <a:gd name="f2327" fmla="*/ f1950 f1062 1"/>
                <a:gd name="f2328" fmla="*/ f1951 f1061 1"/>
                <a:gd name="f2329" fmla="*/ f1952 f1062 1"/>
                <a:gd name="f2330" fmla="*/ f1953 f1061 1"/>
                <a:gd name="f2331" fmla="*/ f1954 f1062 1"/>
                <a:gd name="f2332" fmla="*/ f1955 f1061 1"/>
                <a:gd name="f2333" fmla="*/ f1956 f1062 1"/>
                <a:gd name="f2334" fmla="*/ f1957 f1061 1"/>
                <a:gd name="f2335" fmla="*/ f1958 f1062 1"/>
                <a:gd name="f2336" fmla="*/ f1959 f1061 1"/>
                <a:gd name="f2337" fmla="*/ f1960 f1062 1"/>
                <a:gd name="f2338" fmla="*/ f1961 f1061 1"/>
                <a:gd name="f2339" fmla="*/ f1962 f1062 1"/>
                <a:gd name="f2340" fmla="*/ f1963 f1061 1"/>
                <a:gd name="f2341" fmla="*/ f1964 f1062 1"/>
                <a:gd name="f2342" fmla="*/ f1965 f1061 1"/>
                <a:gd name="f2343" fmla="*/ f1966 f1062 1"/>
                <a:gd name="f2344" fmla="*/ f1967 f1061 1"/>
                <a:gd name="f2345" fmla="*/ f1968 f1062 1"/>
                <a:gd name="f2346" fmla="*/ f1969 f1061 1"/>
                <a:gd name="f2347" fmla="*/ f1970 f1062 1"/>
                <a:gd name="f2348" fmla="*/ f1971 f1061 1"/>
                <a:gd name="f2349" fmla="*/ f1972 f1062 1"/>
                <a:gd name="f2350" fmla="*/ f1973 f1061 1"/>
                <a:gd name="f2351" fmla="*/ f1974 f1062 1"/>
                <a:gd name="f2352" fmla="*/ f1975 f1061 1"/>
                <a:gd name="f2353" fmla="*/ f1976 f1062 1"/>
                <a:gd name="f2354" fmla="*/ f1977 f1061 1"/>
                <a:gd name="f2355" fmla="*/ f1978 f1062 1"/>
                <a:gd name="f2356" fmla="*/ f1979 f1061 1"/>
                <a:gd name="f2357" fmla="*/ f1980 f1062 1"/>
                <a:gd name="f2358" fmla="*/ f1981 f1061 1"/>
                <a:gd name="f2359" fmla="*/ f1982 f1062 1"/>
                <a:gd name="f2360" fmla="*/ f1983 f1061 1"/>
                <a:gd name="f2361" fmla="*/ f1984 f1062 1"/>
                <a:gd name="f2362" fmla="*/ f1985 f1061 1"/>
                <a:gd name="f2363" fmla="*/ f1986 f1062 1"/>
                <a:gd name="f2364" fmla="*/ f1987 f1061 1"/>
                <a:gd name="f2365" fmla="*/ f1988 f1062 1"/>
                <a:gd name="f2366" fmla="*/ f1989 f1061 1"/>
                <a:gd name="f2367" fmla="*/ f1990 f1062 1"/>
                <a:gd name="f2368" fmla="*/ f1991 f1061 1"/>
                <a:gd name="f2369" fmla="*/ f1992 f1062 1"/>
                <a:gd name="f2370" fmla="*/ f1993 f1061 1"/>
                <a:gd name="f2371" fmla="*/ f1994 f1062 1"/>
                <a:gd name="f2372" fmla="*/ f1995 f1061 1"/>
                <a:gd name="f2373" fmla="*/ f1996 f1062 1"/>
                <a:gd name="f2374" fmla="*/ f1997 f1061 1"/>
                <a:gd name="f2375" fmla="*/ f1998 f1062 1"/>
                <a:gd name="f2376" fmla="*/ f1999 f1061 1"/>
                <a:gd name="f2377" fmla="*/ f2000 f1062 1"/>
                <a:gd name="f2378" fmla="*/ f2001 f1061 1"/>
                <a:gd name="f2379" fmla="*/ f2002 f1062 1"/>
                <a:gd name="f2380" fmla="*/ f2003 f1061 1"/>
                <a:gd name="f2381" fmla="*/ f2004 f1062 1"/>
                <a:gd name="f2382" fmla="*/ f2005 f1061 1"/>
                <a:gd name="f2383" fmla="*/ f2006 f1062 1"/>
                <a:gd name="f2384" fmla="*/ f2007 f1061 1"/>
                <a:gd name="f2385" fmla="*/ f2008 f1062 1"/>
                <a:gd name="f2386" fmla="*/ f2009 f1061 1"/>
                <a:gd name="f2387" fmla="*/ f2010 f1062 1"/>
                <a:gd name="f2388" fmla="*/ f2011 f1062 1"/>
                <a:gd name="f2389" fmla="*/ f2012 f1061 1"/>
                <a:gd name="f2390" fmla="*/ f2013 f1062 1"/>
                <a:gd name="f2391" fmla="*/ f2014 f1061 1"/>
                <a:gd name="f2392" fmla="*/ f2015 f1062 1"/>
                <a:gd name="f2393" fmla="*/ f2016 f1061 1"/>
                <a:gd name="f2394" fmla="*/ f2017 f1062 1"/>
                <a:gd name="f2395" fmla="*/ f2018 f1061 1"/>
                <a:gd name="f2396" fmla="*/ f2019 f1062 1"/>
                <a:gd name="f2397" fmla="*/ f2020 f1061 1"/>
                <a:gd name="f2398" fmla="*/ f2021 f1062 1"/>
                <a:gd name="f2399" fmla="*/ f2022 f1061 1"/>
                <a:gd name="f2400" fmla="*/ f2023 f1062 1"/>
                <a:gd name="f2401" fmla="*/ f2024 f1061 1"/>
                <a:gd name="f2402" fmla="*/ f2025 f1062 1"/>
                <a:gd name="f2403" fmla="*/ f2026 f1061 1"/>
                <a:gd name="f2404" fmla="*/ f2027 f1062 1"/>
                <a:gd name="f2405" fmla="*/ f2028 f1061 1"/>
                <a:gd name="f2406" fmla="*/ f2029 f1062 1"/>
                <a:gd name="f2407" fmla="*/ f2030 f1061 1"/>
                <a:gd name="f2408" fmla="*/ f2031 f1062 1"/>
                <a:gd name="f2409" fmla="*/ f2032 f1061 1"/>
                <a:gd name="f2410" fmla="*/ f2033 f1062 1"/>
                <a:gd name="f2411" fmla="*/ f2034 f1061 1"/>
                <a:gd name="f2412" fmla="*/ f2035 f1062 1"/>
                <a:gd name="f2413" fmla="*/ f2036 f1061 1"/>
                <a:gd name="f2414" fmla="*/ f2037 f1062 1"/>
                <a:gd name="f2415" fmla="*/ f2038 f1061 1"/>
                <a:gd name="f2416" fmla="*/ f2039 f1062 1"/>
                <a:gd name="f2417" fmla="*/ f2040 f1061 1"/>
                <a:gd name="f2418" fmla="*/ f2041 f1062 1"/>
                <a:gd name="f2419" fmla="*/ f2042 f1061 1"/>
                <a:gd name="f2420" fmla="*/ f2043 f1062 1"/>
                <a:gd name="f2421" fmla="*/ f2044 f1061 1"/>
                <a:gd name="f2422" fmla="*/ f2045 f1062 1"/>
                <a:gd name="f2423" fmla="*/ f2046 f1061 1"/>
                <a:gd name="f2424" fmla="*/ f2047 f1062 1"/>
                <a:gd name="f2425" fmla="*/ f2048 f1061 1"/>
                <a:gd name="f2426" fmla="*/ f2049 f1062 1"/>
                <a:gd name="f2427" fmla="*/ f2050 f1061 1"/>
                <a:gd name="f2428" fmla="*/ f2051 f1062 1"/>
                <a:gd name="f2429" fmla="*/ f2052 f1061 1"/>
                <a:gd name="f2430" fmla="*/ f2053 f1062 1"/>
                <a:gd name="f2431" fmla="*/ f2054 f1061 1"/>
                <a:gd name="f2432" fmla="*/ f2055 f1062 1"/>
                <a:gd name="f2433" fmla="*/ f2056 f1061 1"/>
                <a:gd name="f2434" fmla="*/ f2057 f1062 1"/>
                <a:gd name="f2435" fmla="*/ f2058 f1061 1"/>
                <a:gd name="f2436" fmla="*/ f2059 f1062 1"/>
                <a:gd name="f2437" fmla="*/ f2060 f1061 1"/>
                <a:gd name="f2438" fmla="*/ f2061 f1062 1"/>
                <a:gd name="f2439" fmla="*/ f2062 f1061 1"/>
                <a:gd name="f2440" fmla="*/ f2063 f1062 1"/>
                <a:gd name="f2441" fmla="*/ f2064 f1061 1"/>
                <a:gd name="f2442" fmla="*/ f2065 f1062 1"/>
                <a:gd name="f2443" fmla="*/ f2066 f1061 1"/>
                <a:gd name="f2444" fmla="*/ f2067 f1062 1"/>
                <a:gd name="f2445" fmla="*/ f2068 f1061 1"/>
                <a:gd name="f2446" fmla="*/ f2069 f1062 1"/>
                <a:gd name="f2447" fmla="*/ f2070 f1061 1"/>
                <a:gd name="f2448" fmla="*/ f2071 f1062 1"/>
                <a:gd name="f2449" fmla="*/ f2072 f1061 1"/>
                <a:gd name="f2450" fmla="*/ f2073 f1062 1"/>
                <a:gd name="f2451" fmla="*/ f2074 f1061 1"/>
                <a:gd name="f2452" fmla="*/ f2075 f1062 1"/>
                <a:gd name="f2453" fmla="*/ f2076 f1061 1"/>
                <a:gd name="f2454" fmla="*/ f2077 f1062 1"/>
                <a:gd name="f2455" fmla="*/ f2078 f1061 1"/>
                <a:gd name="f2456" fmla="*/ f2079 f1062 1"/>
                <a:gd name="f2457" fmla="*/ f2080 f1061 1"/>
                <a:gd name="f2458" fmla="*/ f2081 f1062 1"/>
                <a:gd name="f2459" fmla="*/ f2082 f1061 1"/>
                <a:gd name="f2460" fmla="*/ f2083 f1062 1"/>
                <a:gd name="f2461" fmla="*/ f2084 f1061 1"/>
                <a:gd name="f2462" fmla="*/ f2085 f1062 1"/>
                <a:gd name="f2463" fmla="*/ f2086 f1061 1"/>
                <a:gd name="f2464" fmla="*/ f2087 f1062 1"/>
                <a:gd name="f2465" fmla="*/ f2088 f1061 1"/>
                <a:gd name="f2466" fmla="*/ f2089 f1062 1"/>
                <a:gd name="f2467" fmla="*/ f2090 f1061 1"/>
                <a:gd name="f2468" fmla="*/ f2091 f1061 1"/>
                <a:gd name="f2469" fmla="*/ f2092 f1062 1"/>
                <a:gd name="f2470" fmla="*/ f2093 f1061 1"/>
                <a:gd name="f2471" fmla="*/ f2094 f1062 1"/>
                <a:gd name="f2472" fmla="*/ f2095 f1061 1"/>
                <a:gd name="f2473" fmla="*/ f2096 f1062 1"/>
                <a:gd name="f2474" fmla="*/ f2097 f1061 1"/>
                <a:gd name="f2475" fmla="*/ f2098 f1062 1"/>
                <a:gd name="f2476" fmla="*/ f2099 f1061 1"/>
                <a:gd name="f2477" fmla="*/ f2100 f1062 1"/>
                <a:gd name="f2478" fmla="*/ f2101 f1061 1"/>
                <a:gd name="f2479" fmla="*/ f2102 f1062 1"/>
                <a:gd name="f2480" fmla="*/ f2103 f1061 1"/>
                <a:gd name="f2481" fmla="*/ f2104 f1062 1"/>
                <a:gd name="f2482" fmla="*/ f2105 f1061 1"/>
                <a:gd name="f2483" fmla="*/ f2106 f1062 1"/>
                <a:gd name="f2484" fmla="*/ f2107 f1061 1"/>
                <a:gd name="f2485" fmla="*/ f2108 f1062 1"/>
                <a:gd name="f2486" fmla="*/ f2109 f1061 1"/>
                <a:gd name="f2487" fmla="*/ f2110 f1062 1"/>
                <a:gd name="f2488" fmla="*/ f2111 f1061 1"/>
                <a:gd name="f2489" fmla="*/ f2112 f1062 1"/>
                <a:gd name="f2490" fmla="*/ f2113 f1061 1"/>
                <a:gd name="f2491" fmla="*/ f2114 f1062 1"/>
                <a:gd name="f2492" fmla="*/ f2115 f1061 1"/>
                <a:gd name="f2493" fmla="*/ f2116 f1062 1"/>
                <a:gd name="f2494" fmla="*/ f2117 f1061 1"/>
                <a:gd name="f2495" fmla="*/ f2118 f1062 1"/>
                <a:gd name="f2496" fmla="*/ f2119 f1061 1"/>
                <a:gd name="f2497" fmla="*/ f2120 f1062 1"/>
                <a:gd name="f2498" fmla="*/ f2121 f1061 1"/>
                <a:gd name="f2499" fmla="*/ f2122 f1062 1"/>
                <a:gd name="f2500" fmla="*/ f2123 f1061 1"/>
                <a:gd name="f2501" fmla="*/ f2124 f1062 1"/>
                <a:gd name="f2502" fmla="*/ f2125 f1061 1"/>
                <a:gd name="f2503" fmla="*/ f2126 f1062 1"/>
                <a:gd name="f2504" fmla="*/ f2127 f1061 1"/>
                <a:gd name="f2505" fmla="*/ f2128 f1062 1"/>
                <a:gd name="f2506" fmla="*/ f2129 f1061 1"/>
                <a:gd name="f2507" fmla="*/ f2130 f1062 1"/>
                <a:gd name="f2508" fmla="*/ f2131 f1061 1"/>
                <a:gd name="f2509" fmla="*/ f2132 f1062 1"/>
                <a:gd name="f2510" fmla="*/ f2133 f1061 1"/>
                <a:gd name="f2511" fmla="*/ f2134 f1062 1"/>
                <a:gd name="f2512" fmla="*/ f2135 f1061 1"/>
                <a:gd name="f2513" fmla="*/ f2136 f1062 1"/>
                <a:gd name="f2514" fmla="*/ f2137 f1061 1"/>
                <a:gd name="f2515" fmla="*/ f2138 f1062 1"/>
                <a:gd name="f2516" fmla="*/ f2139 f1061 1"/>
                <a:gd name="f2517" fmla="*/ f2140 f1062 1"/>
                <a:gd name="f2518" fmla="*/ f2141 f1061 1"/>
                <a:gd name="f2519" fmla="*/ f2142 f1062 1"/>
                <a:gd name="f2520" fmla="*/ f2143 f1061 1"/>
                <a:gd name="f2521" fmla="*/ f2144 f1062 1"/>
                <a:gd name="f2522" fmla="*/ f2145 f1061 1"/>
                <a:gd name="f2523" fmla="*/ f2146 f1061 1"/>
                <a:gd name="f2524" fmla="*/ f2147 f1062 1"/>
                <a:gd name="f2525" fmla="*/ f2148 f1061 1"/>
                <a:gd name="f2526" fmla="*/ f2149 f1062 1"/>
                <a:gd name="f2527" fmla="*/ f2150 f1061 1"/>
                <a:gd name="f2528" fmla="*/ f2151 f1062 1"/>
                <a:gd name="f2529" fmla="*/ f2152 f1061 1"/>
                <a:gd name="f2530" fmla="*/ f2153 f1062 1"/>
                <a:gd name="f2531" fmla="*/ f2154 f1061 1"/>
                <a:gd name="f2532" fmla="*/ f2155 f1062 1"/>
                <a:gd name="f2533" fmla="*/ f2156 f1061 1"/>
                <a:gd name="f2534" fmla="*/ f2157 f1062 1"/>
                <a:gd name="f2535" fmla="*/ f2158 f1061 1"/>
                <a:gd name="f2536" fmla="*/ f2159 f1062 1"/>
                <a:gd name="f2537" fmla="*/ f2160 f1061 1"/>
                <a:gd name="f2538" fmla="*/ f2161 f1062 1"/>
                <a:gd name="f2539" fmla="*/ f2162 f1061 1"/>
                <a:gd name="f2540" fmla="*/ f2163 f1062 1"/>
                <a:gd name="f2541" fmla="*/ f2164 f1061 1"/>
                <a:gd name="f2542" fmla="*/ f2165 f1062 1"/>
                <a:gd name="f2543" fmla="*/ f2166 f1061 1"/>
                <a:gd name="f2544" fmla="*/ f2167 f1062 1"/>
                <a:gd name="f2545" fmla="*/ f2168 f1061 1"/>
                <a:gd name="f2546" fmla="*/ f2169 f1062 1"/>
                <a:gd name="f2547" fmla="*/ f2170 f1061 1"/>
                <a:gd name="f2548" fmla="*/ f2171 f1062 1"/>
                <a:gd name="f2549" fmla="*/ f2172 f1061 1"/>
                <a:gd name="f2550" fmla="*/ f2173 f1062 1"/>
                <a:gd name="f2551" fmla="*/ f2174 f1061 1"/>
                <a:gd name="f2552" fmla="*/ f2175 f1062 1"/>
                <a:gd name="f2553" fmla="*/ f2176 f1061 1"/>
                <a:gd name="f2554" fmla="*/ f2177 f1062 1"/>
                <a:gd name="f2555" fmla="*/ f2178 f1061 1"/>
                <a:gd name="f2556" fmla="*/ f2179 f1062 1"/>
                <a:gd name="f2557" fmla="*/ f2180 f1061 1"/>
                <a:gd name="f2558" fmla="*/ f2181 f1062 1"/>
                <a:gd name="f2559" fmla="*/ f2182 f1061 1"/>
                <a:gd name="f2560" fmla="*/ f2183 f1062 1"/>
                <a:gd name="f2561" fmla="*/ f2184 f1061 1"/>
                <a:gd name="f2562" fmla="*/ f2185 f1062 1"/>
                <a:gd name="f2563" fmla="*/ f2186 f1061 1"/>
                <a:gd name="f2564" fmla="*/ f2187 f1062 1"/>
                <a:gd name="f2565" fmla="*/ f2188 f1061 1"/>
                <a:gd name="f2566" fmla="*/ f2189 f1062 1"/>
                <a:gd name="f2567" fmla="*/ f2190 f1061 1"/>
                <a:gd name="f2568" fmla="*/ f2191 f1062 1"/>
                <a:gd name="f2569" fmla="*/ f2192 f1061 1"/>
                <a:gd name="f2570" fmla="*/ f2193 f1062 1"/>
                <a:gd name="f2571" fmla="*/ f2194 f1061 1"/>
                <a:gd name="f2572" fmla="*/ f2195 f1062 1"/>
              </a:gdLst>
              <a:ahLst/>
              <a:cxnLst>
                <a:cxn ang="3cd4">
                  <a:pos x="hc" y="t"/>
                </a:cxn>
                <a:cxn ang="0">
                  <a:pos x="r" y="vc"/>
                </a:cxn>
                <a:cxn ang="cd4">
                  <a:pos x="hc" y="b"/>
                </a:cxn>
                <a:cxn ang="cd2">
                  <a:pos x="l" y="vc"/>
                </a:cxn>
                <a:cxn ang="f1445">
                  <a:pos x="f2200" y="f2201"/>
                </a:cxn>
                <a:cxn ang="f1445">
                  <a:pos x="f2200" y="f2202"/>
                </a:cxn>
                <a:cxn ang="f1445">
                  <a:pos x="f2203" y="f2204"/>
                </a:cxn>
                <a:cxn ang="f1445">
                  <a:pos x="f2205" y="f2206"/>
                </a:cxn>
                <a:cxn ang="f1445">
                  <a:pos x="f2207" y="f2208"/>
                </a:cxn>
                <a:cxn ang="f1445">
                  <a:pos x="f2209" y="f2210"/>
                </a:cxn>
                <a:cxn ang="f1445">
                  <a:pos x="f2211" y="f2212"/>
                </a:cxn>
                <a:cxn ang="f1445">
                  <a:pos x="f2213" y="f2214"/>
                </a:cxn>
                <a:cxn ang="f1445">
                  <a:pos x="f2215" y="f2216"/>
                </a:cxn>
                <a:cxn ang="f1445">
                  <a:pos x="f2217" y="f2218"/>
                </a:cxn>
                <a:cxn ang="f1445">
                  <a:pos x="f2219" y="f2220"/>
                </a:cxn>
                <a:cxn ang="f1445">
                  <a:pos x="f2221" y="f2222"/>
                </a:cxn>
                <a:cxn ang="f1445">
                  <a:pos x="f2223" y="f2224"/>
                </a:cxn>
                <a:cxn ang="f1445">
                  <a:pos x="f2225" y="f2226"/>
                </a:cxn>
                <a:cxn ang="f1445">
                  <a:pos x="f2227" y="f2228"/>
                </a:cxn>
                <a:cxn ang="f1445">
                  <a:pos x="f2229" y="f2230"/>
                </a:cxn>
                <a:cxn ang="f1445">
                  <a:pos x="f2231" y="f2232"/>
                </a:cxn>
                <a:cxn ang="f1445">
                  <a:pos x="f2233" y="f2234"/>
                </a:cxn>
                <a:cxn ang="f1445">
                  <a:pos x="f2235" y="f2236"/>
                </a:cxn>
                <a:cxn ang="f1445">
                  <a:pos x="f2237" y="f2238"/>
                </a:cxn>
                <a:cxn ang="f1445">
                  <a:pos x="f2239" y="f2240"/>
                </a:cxn>
                <a:cxn ang="f1445">
                  <a:pos x="f2241" y="f2242"/>
                </a:cxn>
                <a:cxn ang="f1445">
                  <a:pos x="f2243" y="f2244"/>
                </a:cxn>
                <a:cxn ang="f1445">
                  <a:pos x="f2245" y="f2246"/>
                </a:cxn>
                <a:cxn ang="f1445">
                  <a:pos x="f2247" y="f2248"/>
                </a:cxn>
                <a:cxn ang="f1445">
                  <a:pos x="f2249" y="f2250"/>
                </a:cxn>
                <a:cxn ang="f1445">
                  <a:pos x="f2251" y="f2252"/>
                </a:cxn>
                <a:cxn ang="f1445">
                  <a:pos x="f2253" y="f2254"/>
                </a:cxn>
                <a:cxn ang="f1445">
                  <a:pos x="f2255" y="f2256"/>
                </a:cxn>
                <a:cxn ang="f1445">
                  <a:pos x="f2257" y="f2258"/>
                </a:cxn>
                <a:cxn ang="f1445">
                  <a:pos x="f2259" y="f2260"/>
                </a:cxn>
                <a:cxn ang="f1445">
                  <a:pos x="f2261" y="f2262"/>
                </a:cxn>
                <a:cxn ang="f1445">
                  <a:pos x="f2263" y="f2264"/>
                </a:cxn>
                <a:cxn ang="f1445">
                  <a:pos x="f2265" y="f2266"/>
                </a:cxn>
                <a:cxn ang="f1445">
                  <a:pos x="f2267" y="f2268"/>
                </a:cxn>
                <a:cxn ang="f1445">
                  <a:pos x="f2269" y="f2270"/>
                </a:cxn>
                <a:cxn ang="f1445">
                  <a:pos x="f2271" y="f2272"/>
                </a:cxn>
                <a:cxn ang="f1445">
                  <a:pos x="f2273" y="f2274"/>
                </a:cxn>
                <a:cxn ang="f1445">
                  <a:pos x="f2275" y="f2276"/>
                </a:cxn>
                <a:cxn ang="f1445">
                  <a:pos x="f2277" y="f2278"/>
                </a:cxn>
                <a:cxn ang="f1445">
                  <a:pos x="f2279" y="f2280"/>
                </a:cxn>
                <a:cxn ang="f1445">
                  <a:pos x="f2281" y="f2282"/>
                </a:cxn>
                <a:cxn ang="f1445">
                  <a:pos x="f2283" y="f2284"/>
                </a:cxn>
                <a:cxn ang="f1445">
                  <a:pos x="f2285" y="f2286"/>
                </a:cxn>
                <a:cxn ang="f1445">
                  <a:pos x="f2287" y="f2288"/>
                </a:cxn>
                <a:cxn ang="f1445">
                  <a:pos x="f2289" y="f2290"/>
                </a:cxn>
                <a:cxn ang="f1445">
                  <a:pos x="f2291" y="f2292"/>
                </a:cxn>
                <a:cxn ang="f1445">
                  <a:pos x="f2293" y="f2294"/>
                </a:cxn>
                <a:cxn ang="f1445">
                  <a:pos x="f2295" y="f2296"/>
                </a:cxn>
                <a:cxn ang="f1445">
                  <a:pos x="f2297" y="f2298"/>
                </a:cxn>
                <a:cxn ang="f1445">
                  <a:pos x="f2299" y="f2300"/>
                </a:cxn>
                <a:cxn ang="f1445">
                  <a:pos x="f2301" y="f2302"/>
                </a:cxn>
                <a:cxn ang="f1445">
                  <a:pos x="f2303" y="f2304"/>
                </a:cxn>
                <a:cxn ang="f1445">
                  <a:pos x="f2305" y="f2306"/>
                </a:cxn>
                <a:cxn ang="f1445">
                  <a:pos x="f2307" y="f2308"/>
                </a:cxn>
                <a:cxn ang="f1445">
                  <a:pos x="f2309" y="f2310"/>
                </a:cxn>
                <a:cxn ang="f1445">
                  <a:pos x="f2311" y="f2308"/>
                </a:cxn>
                <a:cxn ang="f1445">
                  <a:pos x="f2312" y="f2313"/>
                </a:cxn>
                <a:cxn ang="f1445">
                  <a:pos x="f2314" y="f2315"/>
                </a:cxn>
                <a:cxn ang="f1445">
                  <a:pos x="f2316" y="f2317"/>
                </a:cxn>
                <a:cxn ang="f1445">
                  <a:pos x="f2318" y="f2319"/>
                </a:cxn>
                <a:cxn ang="f1445">
                  <a:pos x="f2320" y="f2321"/>
                </a:cxn>
                <a:cxn ang="f1445">
                  <a:pos x="f2322" y="f2323"/>
                </a:cxn>
                <a:cxn ang="f1445">
                  <a:pos x="f2324" y="f2325"/>
                </a:cxn>
                <a:cxn ang="f1445">
                  <a:pos x="f2326" y="f2327"/>
                </a:cxn>
                <a:cxn ang="f1445">
                  <a:pos x="f2328" y="f2329"/>
                </a:cxn>
                <a:cxn ang="f1445">
                  <a:pos x="f2330" y="f2331"/>
                </a:cxn>
                <a:cxn ang="f1445">
                  <a:pos x="f2332" y="f2333"/>
                </a:cxn>
                <a:cxn ang="f1445">
                  <a:pos x="f2334" y="f2335"/>
                </a:cxn>
                <a:cxn ang="f1445">
                  <a:pos x="f2336" y="f2337"/>
                </a:cxn>
                <a:cxn ang="f1445">
                  <a:pos x="f2338" y="f2339"/>
                </a:cxn>
                <a:cxn ang="f1445">
                  <a:pos x="f2340" y="f2341"/>
                </a:cxn>
                <a:cxn ang="f1445">
                  <a:pos x="f2342" y="f2343"/>
                </a:cxn>
                <a:cxn ang="f1445">
                  <a:pos x="f2344" y="f2345"/>
                </a:cxn>
                <a:cxn ang="f1445">
                  <a:pos x="f2346" y="f2347"/>
                </a:cxn>
                <a:cxn ang="f1445">
                  <a:pos x="f2348" y="f2349"/>
                </a:cxn>
                <a:cxn ang="f1445">
                  <a:pos x="f2350" y="f2351"/>
                </a:cxn>
                <a:cxn ang="f1445">
                  <a:pos x="f2352" y="f2353"/>
                </a:cxn>
                <a:cxn ang="f1445">
                  <a:pos x="f2354" y="f2355"/>
                </a:cxn>
                <a:cxn ang="f1445">
                  <a:pos x="f2356" y="f2357"/>
                </a:cxn>
                <a:cxn ang="f1445">
                  <a:pos x="f2358" y="f2359"/>
                </a:cxn>
                <a:cxn ang="f1445">
                  <a:pos x="f2360" y="f2361"/>
                </a:cxn>
                <a:cxn ang="f1445">
                  <a:pos x="f2362" y="f2363"/>
                </a:cxn>
                <a:cxn ang="f1445">
                  <a:pos x="f2364" y="f2365"/>
                </a:cxn>
                <a:cxn ang="f1445">
                  <a:pos x="f2366" y="f2367"/>
                </a:cxn>
                <a:cxn ang="f1445">
                  <a:pos x="f2368" y="f2369"/>
                </a:cxn>
                <a:cxn ang="f1445">
                  <a:pos x="f2370" y="f2371"/>
                </a:cxn>
                <a:cxn ang="f1445">
                  <a:pos x="f2372" y="f2373"/>
                </a:cxn>
                <a:cxn ang="f1445">
                  <a:pos x="f2374" y="f2375"/>
                </a:cxn>
                <a:cxn ang="f1445">
                  <a:pos x="f2376" y="f2377"/>
                </a:cxn>
                <a:cxn ang="f1445">
                  <a:pos x="f2378" y="f2379"/>
                </a:cxn>
                <a:cxn ang="f1445">
                  <a:pos x="f2380" y="f2381"/>
                </a:cxn>
                <a:cxn ang="f1445">
                  <a:pos x="f2382" y="f2383"/>
                </a:cxn>
                <a:cxn ang="f1445">
                  <a:pos x="f2384" y="f2385"/>
                </a:cxn>
                <a:cxn ang="f1445">
                  <a:pos x="f2386" y="f2387"/>
                </a:cxn>
                <a:cxn ang="f1445">
                  <a:pos x="f2386" y="f2388"/>
                </a:cxn>
                <a:cxn ang="f1445">
                  <a:pos x="f2389" y="f2390"/>
                </a:cxn>
                <a:cxn ang="f1445">
                  <a:pos x="f2391" y="f2392"/>
                </a:cxn>
                <a:cxn ang="f1445">
                  <a:pos x="f2393" y="f2394"/>
                </a:cxn>
                <a:cxn ang="f1445">
                  <a:pos x="f2395" y="f2396"/>
                </a:cxn>
                <a:cxn ang="f1445">
                  <a:pos x="f2397" y="f2398"/>
                </a:cxn>
                <a:cxn ang="f1445">
                  <a:pos x="f2399" y="f2400"/>
                </a:cxn>
                <a:cxn ang="f1445">
                  <a:pos x="f2401" y="f2402"/>
                </a:cxn>
                <a:cxn ang="f1445">
                  <a:pos x="f2403" y="f2404"/>
                </a:cxn>
                <a:cxn ang="f1445">
                  <a:pos x="f2405" y="f2406"/>
                </a:cxn>
                <a:cxn ang="f1445">
                  <a:pos x="f2407" y="f2408"/>
                </a:cxn>
                <a:cxn ang="f1445">
                  <a:pos x="f2409" y="f2410"/>
                </a:cxn>
                <a:cxn ang="f1445">
                  <a:pos x="f2411" y="f2412"/>
                </a:cxn>
                <a:cxn ang="f1445">
                  <a:pos x="f2413" y="f2414"/>
                </a:cxn>
                <a:cxn ang="f1445">
                  <a:pos x="f2415" y="f2416"/>
                </a:cxn>
                <a:cxn ang="f1445">
                  <a:pos x="f2417" y="f2418"/>
                </a:cxn>
                <a:cxn ang="f1445">
                  <a:pos x="f2419" y="f2420"/>
                </a:cxn>
                <a:cxn ang="f1445">
                  <a:pos x="f2421" y="f2422"/>
                </a:cxn>
                <a:cxn ang="f1445">
                  <a:pos x="f2423" y="f2424"/>
                </a:cxn>
                <a:cxn ang="f1445">
                  <a:pos x="f2425" y="f2426"/>
                </a:cxn>
                <a:cxn ang="f1445">
                  <a:pos x="f2427" y="f2428"/>
                </a:cxn>
                <a:cxn ang="f1445">
                  <a:pos x="f2429" y="f2430"/>
                </a:cxn>
                <a:cxn ang="f1445">
                  <a:pos x="f2431" y="f2432"/>
                </a:cxn>
                <a:cxn ang="f1445">
                  <a:pos x="f2433" y="f2434"/>
                </a:cxn>
                <a:cxn ang="f1445">
                  <a:pos x="f2435" y="f2436"/>
                </a:cxn>
                <a:cxn ang="f1445">
                  <a:pos x="f2437" y="f2438"/>
                </a:cxn>
                <a:cxn ang="f1445">
                  <a:pos x="f2439" y="f2440"/>
                </a:cxn>
                <a:cxn ang="f1445">
                  <a:pos x="f2441" y="f2442"/>
                </a:cxn>
                <a:cxn ang="f1445">
                  <a:pos x="f2443" y="f2444"/>
                </a:cxn>
                <a:cxn ang="f1445">
                  <a:pos x="f2445" y="f2446"/>
                </a:cxn>
                <a:cxn ang="f1445">
                  <a:pos x="f2447" y="f2448"/>
                </a:cxn>
                <a:cxn ang="f1445">
                  <a:pos x="f2449" y="f2450"/>
                </a:cxn>
                <a:cxn ang="f1445">
                  <a:pos x="f2451" y="f2452"/>
                </a:cxn>
                <a:cxn ang="f1445">
                  <a:pos x="f2453" y="f2454"/>
                </a:cxn>
                <a:cxn ang="f1445">
                  <a:pos x="f2455" y="f2456"/>
                </a:cxn>
                <a:cxn ang="f1445">
                  <a:pos x="f2457" y="f2458"/>
                </a:cxn>
                <a:cxn ang="f1445">
                  <a:pos x="f2459" y="f2460"/>
                </a:cxn>
                <a:cxn ang="f1445">
                  <a:pos x="f2461" y="f2462"/>
                </a:cxn>
                <a:cxn ang="f1445">
                  <a:pos x="f2463" y="f2464"/>
                </a:cxn>
                <a:cxn ang="f1445">
                  <a:pos x="f2465" y="f2452"/>
                </a:cxn>
                <a:cxn ang="f1445">
                  <a:pos x="f2305" y="f2466"/>
                </a:cxn>
                <a:cxn ang="f1445">
                  <a:pos x="f2467" y="f2408"/>
                </a:cxn>
                <a:cxn ang="f1445">
                  <a:pos x="f2468" y="f2469"/>
                </a:cxn>
                <a:cxn ang="f1445">
                  <a:pos x="f2470" y="f2471"/>
                </a:cxn>
                <a:cxn ang="f1445">
                  <a:pos x="f2472" y="f2473"/>
                </a:cxn>
                <a:cxn ang="f1445">
                  <a:pos x="f2474" y="f2475"/>
                </a:cxn>
                <a:cxn ang="f1445">
                  <a:pos x="f2476" y="f2477"/>
                </a:cxn>
                <a:cxn ang="f1445">
                  <a:pos x="f2478" y="f2479"/>
                </a:cxn>
                <a:cxn ang="f1445">
                  <a:pos x="f2480" y="f2481"/>
                </a:cxn>
                <a:cxn ang="f1445">
                  <a:pos x="f2482" y="f2483"/>
                </a:cxn>
                <a:cxn ang="f1445">
                  <a:pos x="f2484" y="f2485"/>
                </a:cxn>
                <a:cxn ang="f1445">
                  <a:pos x="f2486" y="f2487"/>
                </a:cxn>
                <a:cxn ang="f1445">
                  <a:pos x="f2488" y="f2489"/>
                </a:cxn>
                <a:cxn ang="f1445">
                  <a:pos x="f2490" y="f2491"/>
                </a:cxn>
                <a:cxn ang="f1445">
                  <a:pos x="f2492" y="f2493"/>
                </a:cxn>
                <a:cxn ang="f1445">
                  <a:pos x="f2494" y="f2495"/>
                </a:cxn>
                <a:cxn ang="f1445">
                  <a:pos x="f2496" y="f2497"/>
                </a:cxn>
                <a:cxn ang="f1445">
                  <a:pos x="f2498" y="f2499"/>
                </a:cxn>
                <a:cxn ang="f1445">
                  <a:pos x="f2500" y="f2501"/>
                </a:cxn>
                <a:cxn ang="f1445">
                  <a:pos x="f2502" y="f2503"/>
                </a:cxn>
                <a:cxn ang="f1445">
                  <a:pos x="f2504" y="f2505"/>
                </a:cxn>
                <a:cxn ang="f1445">
                  <a:pos x="f2506" y="f2507"/>
                </a:cxn>
                <a:cxn ang="f1445">
                  <a:pos x="f2508" y="f2509"/>
                </a:cxn>
                <a:cxn ang="f1445">
                  <a:pos x="f2510" y="f2511"/>
                </a:cxn>
                <a:cxn ang="f1445">
                  <a:pos x="f2512" y="f2513"/>
                </a:cxn>
                <a:cxn ang="f1445">
                  <a:pos x="f2514" y="f2515"/>
                </a:cxn>
                <a:cxn ang="f1445">
                  <a:pos x="f2516" y="f2517"/>
                </a:cxn>
                <a:cxn ang="f1445">
                  <a:pos x="f2518" y="f2519"/>
                </a:cxn>
                <a:cxn ang="f1445">
                  <a:pos x="f2520" y="f2521"/>
                </a:cxn>
                <a:cxn ang="f1445">
                  <a:pos x="f2522" y="f2379"/>
                </a:cxn>
                <a:cxn ang="f1445">
                  <a:pos x="f2523" y="f2524"/>
                </a:cxn>
                <a:cxn ang="f1445">
                  <a:pos x="f2525" y="f2526"/>
                </a:cxn>
                <a:cxn ang="f1445">
                  <a:pos x="f2527" y="f2528"/>
                </a:cxn>
                <a:cxn ang="f1445">
                  <a:pos x="f2529" y="f2530"/>
                </a:cxn>
                <a:cxn ang="f1445">
                  <a:pos x="f2531" y="f2532"/>
                </a:cxn>
                <a:cxn ang="f1445">
                  <a:pos x="f2533" y="f2534"/>
                </a:cxn>
                <a:cxn ang="f1445">
                  <a:pos x="f2535" y="f2536"/>
                </a:cxn>
                <a:cxn ang="f1445">
                  <a:pos x="f2537" y="f2538"/>
                </a:cxn>
                <a:cxn ang="f1445">
                  <a:pos x="f2539" y="f2540"/>
                </a:cxn>
                <a:cxn ang="f1445">
                  <a:pos x="f2541" y="f2542"/>
                </a:cxn>
                <a:cxn ang="f1445">
                  <a:pos x="f2543" y="f2544"/>
                </a:cxn>
                <a:cxn ang="f1445">
                  <a:pos x="f2545" y="f2546"/>
                </a:cxn>
                <a:cxn ang="f1445">
                  <a:pos x="f2547" y="f2548"/>
                </a:cxn>
                <a:cxn ang="f1445">
                  <a:pos x="f2549" y="f2550"/>
                </a:cxn>
                <a:cxn ang="f1445">
                  <a:pos x="f2551" y="f2552"/>
                </a:cxn>
                <a:cxn ang="f1445">
                  <a:pos x="f2553" y="f2554"/>
                </a:cxn>
                <a:cxn ang="f1445">
                  <a:pos x="f2555" y="f2556"/>
                </a:cxn>
                <a:cxn ang="f1445">
                  <a:pos x="f2557" y="f2558"/>
                </a:cxn>
                <a:cxn ang="f1445">
                  <a:pos x="f2559" y="f2560"/>
                </a:cxn>
                <a:cxn ang="f1445">
                  <a:pos x="f2561" y="f2562"/>
                </a:cxn>
                <a:cxn ang="f1445">
                  <a:pos x="f2563" y="f2564"/>
                </a:cxn>
                <a:cxn ang="f1445">
                  <a:pos x="f2565" y="f2566"/>
                </a:cxn>
                <a:cxn ang="f1445">
                  <a:pos x="f2567" y="f2568"/>
                </a:cxn>
                <a:cxn ang="f1445">
                  <a:pos x="f2569" y="f2570"/>
                </a:cxn>
                <a:cxn ang="f1445">
                  <a:pos x="f2571" y="f2572"/>
                </a:cxn>
                <a:cxn ang="f1445">
                  <a:pos x="f2200" y="f2201"/>
                </a:cxn>
              </a:cxnLst>
              <a:rect l="f2196" t="f2199" r="f2197" b="f2198"/>
              <a:pathLst>
                <a:path w="6858001" h="874716">
                  <a:moveTo>
                    <a:pt x="f5" y="f8"/>
                  </a:moveTo>
                  <a:lnTo>
                    <a:pt x="f5"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11"/>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54"/>
                    <a:pt x="f86" y="f87"/>
                  </a:cubicBezTo>
                  <a:cubicBezTo>
                    <a:pt x="f88" y="f89"/>
                    <a:pt x="f90" y="f91"/>
                    <a:pt x="f92" y="f93"/>
                  </a:cubicBezTo>
                  <a:cubicBezTo>
                    <a:pt x="f94" y="f95"/>
                    <a:pt x="f96" y="f97"/>
                    <a:pt x="f98" y="f99"/>
                  </a:cubicBezTo>
                  <a:cubicBezTo>
                    <a:pt x="f100" y="f101"/>
                    <a:pt x="f102" y="f103"/>
                    <a:pt x="f104" y="f105"/>
                  </a:cubicBezTo>
                  <a:cubicBezTo>
                    <a:pt x="f106" y="f107"/>
                    <a:pt x="f108" y="f107"/>
                    <a:pt x="f109" y="f33"/>
                  </a:cubicBezTo>
                  <a:cubicBezTo>
                    <a:pt x="f110" y="f111"/>
                    <a:pt x="f112" y="f113"/>
                    <a:pt x="f114" y="f115"/>
                  </a:cubicBezTo>
                  <a:cubicBezTo>
                    <a:pt x="f116" y="f15"/>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179" y="f180"/>
                  </a:cubicBezTo>
                  <a:cubicBezTo>
                    <a:pt x="f181" y="f182"/>
                    <a:pt x="f183" y="f184"/>
                    <a:pt x="f185" y="f186"/>
                  </a:cubicBez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ubicBezTo>
                    <a:pt x="f211" y="f212"/>
                    <a:pt x="f213" y="f214"/>
                    <a:pt x="f215" y="f216"/>
                  </a:cubicBezTo>
                  <a:cubicBezTo>
                    <a:pt x="f217" y="f218"/>
                    <a:pt x="f219" y="f220"/>
                    <a:pt x="f221" y="f222"/>
                  </a:cubicBezTo>
                  <a:cubicBezTo>
                    <a:pt x="f223" y="f224"/>
                    <a:pt x="f225" y="f226"/>
                    <a:pt x="f227" y="f228"/>
                  </a:cubicBezTo>
                  <a:cubicBezTo>
                    <a:pt x="f229" y="f230"/>
                    <a:pt x="f231" y="f232"/>
                    <a:pt x="f233" y="f234"/>
                  </a:cubicBezTo>
                  <a:cubicBezTo>
                    <a:pt x="f235" y="f236"/>
                    <a:pt x="f237" y="f238"/>
                    <a:pt x="f239" y="f240"/>
                  </a:cubicBezTo>
                  <a:cubicBezTo>
                    <a:pt x="f241" y="f242"/>
                    <a:pt x="f243" y="f244"/>
                    <a:pt x="f245" y="f246"/>
                  </a:cubicBezTo>
                  <a:cubicBezTo>
                    <a:pt x="f247" y="f248"/>
                    <a:pt x="f249" y="f250"/>
                    <a:pt x="f251" y="f252"/>
                  </a:cubicBezTo>
                  <a:cubicBezTo>
                    <a:pt x="f253" y="f254"/>
                    <a:pt x="f255" y="f256"/>
                    <a:pt x="f257" y="f258"/>
                  </a:cubicBezTo>
                  <a:cubicBezTo>
                    <a:pt x="f259" y="f260"/>
                    <a:pt x="f261" y="f262"/>
                    <a:pt x="f263" y="f264"/>
                  </a:cubicBezTo>
                  <a:cubicBezTo>
                    <a:pt x="f265" y="f266"/>
                    <a:pt x="f267" y="f268"/>
                    <a:pt x="f269" y="f270"/>
                  </a:cubicBezTo>
                  <a:cubicBezTo>
                    <a:pt x="f271" y="f272"/>
                    <a:pt x="f273" y="f274"/>
                    <a:pt x="f275" y="f276"/>
                  </a:cubicBezTo>
                  <a:cubicBezTo>
                    <a:pt x="f277" y="f278"/>
                    <a:pt x="f279" y="f280"/>
                    <a:pt x="f281" y="f282"/>
                  </a:cubicBez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230"/>
                  </a:cubicBezTo>
                  <a:cubicBezTo>
                    <a:pt x="f324" y="f325"/>
                    <a:pt x="f326" y="f327"/>
                    <a:pt x="f328" y="f318"/>
                  </a:cubicBezTo>
                  <a:cubicBezTo>
                    <a:pt x="f329" y="f330"/>
                    <a:pt x="f331" y="f332"/>
                    <a:pt x="f333" y="f334"/>
                  </a:cubicBezTo>
                  <a:cubicBezTo>
                    <a:pt x="f335" y="f336"/>
                    <a:pt x="f337" y="f338"/>
                    <a:pt x="f339" y="f340"/>
                  </a:cubicBezTo>
                  <a:cubicBezTo>
                    <a:pt x="f341" y="f342"/>
                    <a:pt x="f343" y="f344"/>
                    <a:pt x="f345" y="f262"/>
                  </a:cubicBezTo>
                  <a:cubicBezTo>
                    <a:pt x="f346" y="f260"/>
                    <a:pt x="f347" y="f260"/>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cubicBezTo>
                    <a:pt x="f416" y="f340"/>
                    <a:pt x="f417" y="f418"/>
                    <a:pt x="f419" y="f353"/>
                  </a:cubicBezTo>
                  <a:cubicBezTo>
                    <a:pt x="f420" y="f344"/>
                    <a:pt x="f421" y="f422"/>
                    <a:pt x="f423" y="f424"/>
                  </a:cubicBezTo>
                  <a:cubicBezTo>
                    <a:pt x="f425" y="f426"/>
                    <a:pt x="f427" y="f428"/>
                    <a:pt x="f429" y="f430"/>
                  </a:cubicBezTo>
                  <a:cubicBezTo>
                    <a:pt x="f431" y="f432"/>
                    <a:pt x="f433" y="f434"/>
                    <a:pt x="f435" y="f260"/>
                  </a:cubicBezTo>
                  <a:cubicBezTo>
                    <a:pt x="f436" y="f437"/>
                    <a:pt x="f438" y="f439"/>
                    <a:pt x="f440" y="f441"/>
                  </a:cubicBezTo>
                  <a:cubicBezTo>
                    <a:pt x="f442" y="f443"/>
                    <a:pt x="f444" y="f445"/>
                    <a:pt x="f446" y="f447"/>
                  </a:cubicBezTo>
                  <a:cubicBezTo>
                    <a:pt x="f448" y="f449"/>
                    <a:pt x="f450" y="f451"/>
                    <a:pt x="f452" y="f453"/>
                  </a:cubicBezTo>
                  <a:cubicBezTo>
                    <a:pt x="f454" y="f455"/>
                    <a:pt x="f456" y="f457"/>
                    <a:pt x="f458" y="f459"/>
                  </a:cubicBezTo>
                  <a:cubicBezTo>
                    <a:pt x="f460" y="f461"/>
                    <a:pt x="f462" y="f463"/>
                    <a:pt x="f464" y="f465"/>
                  </a:cubicBezTo>
                  <a:cubicBezTo>
                    <a:pt x="f466" y="f467"/>
                    <a:pt x="f468" y="f469"/>
                    <a:pt x="f470" y="f471"/>
                  </a:cubicBezTo>
                  <a:cubicBezTo>
                    <a:pt x="f472" y="f473"/>
                    <a:pt x="f474" y="f475"/>
                    <a:pt x="f476" y="f461"/>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522"/>
                    <a:pt x="f523" y="f524"/>
                  </a:cubicBezTo>
                  <a:cubicBezTo>
                    <a:pt x="f525" y="f526"/>
                    <a:pt x="f527" y="f516"/>
                    <a:pt x="f528" y="f529"/>
                  </a:cubicBezTo>
                  <a:cubicBezTo>
                    <a:pt x="f530" y="f531"/>
                    <a:pt x="f532" y="f533"/>
                    <a:pt x="f534" y="f535"/>
                  </a:cubicBezTo>
                  <a:cubicBezTo>
                    <a:pt x="f536" y="f537"/>
                    <a:pt x="f538" y="f539"/>
                    <a:pt x="f540" y="f541"/>
                  </a:cubicBezTo>
                  <a:lnTo>
                    <a:pt x="f6" y="f542"/>
                  </a:lnTo>
                  <a:lnTo>
                    <a:pt x="f6" y="f543"/>
                  </a:lnTo>
                  <a:lnTo>
                    <a:pt x="f544" y="f545"/>
                  </a:lnTo>
                  <a:cubicBezTo>
                    <a:pt x="f546" y="f547"/>
                    <a:pt x="f548" y="f549"/>
                    <a:pt x="f550" y="f551"/>
                  </a:cubicBezTo>
                  <a:cubicBezTo>
                    <a:pt x="f552" y="f553"/>
                    <a:pt x="f554" y="f555"/>
                    <a:pt x="f556" y="f557"/>
                  </a:cubicBezTo>
                  <a:cubicBezTo>
                    <a:pt x="f558" y="f559"/>
                    <a:pt x="f560" y="f561"/>
                    <a:pt x="f562" y="f563"/>
                  </a:cubicBezTo>
                  <a:cubicBezTo>
                    <a:pt x="f564" y="f565"/>
                    <a:pt x="f566" y="f567"/>
                    <a:pt x="f568" y="f569"/>
                  </a:cubicBezTo>
                  <a:cubicBezTo>
                    <a:pt x="f570" y="f571"/>
                    <a:pt x="f572" y="f573"/>
                    <a:pt x="f574" y="f575"/>
                  </a:cubicBezTo>
                  <a:cubicBezTo>
                    <a:pt x="f576" y="f577"/>
                    <a:pt x="f578" y="f579"/>
                    <a:pt x="f580" y="f581"/>
                  </a:cubicBezTo>
                  <a:cubicBezTo>
                    <a:pt x="f582" y="f583"/>
                    <a:pt x="f584" y="f585"/>
                    <a:pt x="f586" y="f587"/>
                  </a:cubicBezTo>
                  <a:cubicBezTo>
                    <a:pt x="f588" y="f589"/>
                    <a:pt x="f590" y="f591"/>
                    <a:pt x="f592" y="f593"/>
                  </a:cubicBezTo>
                  <a:cubicBezTo>
                    <a:pt x="f594" y="f595"/>
                    <a:pt x="f596" y="f597"/>
                    <a:pt x="f598" y="f599"/>
                  </a:cubicBezTo>
                  <a:cubicBezTo>
                    <a:pt x="f600" y="f601"/>
                    <a:pt x="f602" y="f603"/>
                    <a:pt x="f604" y="f605"/>
                  </a:cubicBezTo>
                  <a:cubicBezTo>
                    <a:pt x="f606" y="f607"/>
                    <a:pt x="f608" y="f609"/>
                    <a:pt x="f610" y="f611"/>
                  </a:cubicBezTo>
                  <a:cubicBezTo>
                    <a:pt x="f612" y="f613"/>
                    <a:pt x="f614" y="f615"/>
                    <a:pt x="f616" y="f617"/>
                  </a:cubicBezTo>
                  <a:cubicBezTo>
                    <a:pt x="f618" y="f619"/>
                    <a:pt x="f620" y="f621"/>
                    <a:pt x="f622" y="f623"/>
                  </a:cubicBezTo>
                  <a:cubicBezTo>
                    <a:pt x="f624" y="f567"/>
                    <a:pt x="f625" y="f626"/>
                    <a:pt x="f627" y="f628"/>
                  </a:cubicBezTo>
                  <a:cubicBezTo>
                    <a:pt x="f629" y="f630"/>
                    <a:pt x="f631" y="f632"/>
                    <a:pt x="f633" y="f634"/>
                  </a:cubicBezTo>
                  <a:cubicBezTo>
                    <a:pt x="f635" y="f636"/>
                    <a:pt x="f637" y="f638"/>
                    <a:pt x="f639" y="f640"/>
                  </a:cubicBezTo>
                  <a:cubicBezTo>
                    <a:pt x="f641" y="f642"/>
                    <a:pt x="f643" y="f644"/>
                    <a:pt x="f645" y="f646"/>
                  </a:cubicBezTo>
                  <a:cubicBezTo>
                    <a:pt x="f647" y="f648"/>
                    <a:pt x="f649" y="f650"/>
                    <a:pt x="f651" y="f652"/>
                  </a:cubicBezTo>
                  <a:cubicBezTo>
                    <a:pt x="f653" y="f654"/>
                    <a:pt x="f655" y="f656"/>
                    <a:pt x="f657" y="f658"/>
                  </a:cubicBezTo>
                  <a:cubicBezTo>
                    <a:pt x="f659" y="f660"/>
                    <a:pt x="f661" y="f662"/>
                    <a:pt x="f663" y="f664"/>
                  </a:cubicBezTo>
                  <a:cubicBezTo>
                    <a:pt x="f665" y="f666"/>
                    <a:pt x="f667" y="f668"/>
                    <a:pt x="f669" y="f670"/>
                  </a:cubicBezTo>
                  <a:cubicBezTo>
                    <a:pt x="f671" y="f672"/>
                    <a:pt x="f673" y="f674"/>
                    <a:pt x="f675" y="f676"/>
                  </a:cubicBezTo>
                  <a:cubicBezTo>
                    <a:pt x="f677" y="f678"/>
                    <a:pt x="f679" y="f680"/>
                    <a:pt x="f681" y="f682"/>
                  </a:cubicBezTo>
                  <a:cubicBezTo>
                    <a:pt x="f683" y="f684"/>
                    <a:pt x="f685" y="f686"/>
                    <a:pt x="f687" y="f549"/>
                  </a:cubicBezTo>
                  <a:cubicBezTo>
                    <a:pt x="f688" y="f689"/>
                    <a:pt x="f690" y="f686"/>
                    <a:pt x="f691" y="f692"/>
                  </a:cubicBezTo>
                  <a:cubicBezTo>
                    <a:pt x="f693" y="f694"/>
                    <a:pt x="f695" y="f696"/>
                    <a:pt x="f697" y="f698"/>
                  </a:cubicBezTo>
                  <a:cubicBezTo>
                    <a:pt x="f699" y="f700"/>
                    <a:pt x="f701" y="f702"/>
                    <a:pt x="f703" y="f704"/>
                  </a:cubicBezTo>
                  <a:cubicBezTo>
                    <a:pt x="f705" y="f689"/>
                    <a:pt x="f706" y="f707"/>
                    <a:pt x="f708" y="f709"/>
                  </a:cubicBezTo>
                  <a:cubicBezTo>
                    <a:pt x="f710" y="f711"/>
                    <a:pt x="f712" y="f713"/>
                    <a:pt x="f714" y="f715"/>
                  </a:cubicBezTo>
                  <a:cubicBezTo>
                    <a:pt x="f716" y="f717"/>
                    <a:pt x="f718" y="f719"/>
                    <a:pt x="f720" y="f721"/>
                  </a:cubicBezTo>
                  <a:cubicBezTo>
                    <a:pt x="f722" y="f689"/>
                    <a:pt x="f723" y="f692"/>
                    <a:pt x="f724" y="f725"/>
                  </a:cubicBezTo>
                  <a:cubicBezTo>
                    <a:pt x="f726" y="f727"/>
                    <a:pt x="f728" y="f666"/>
                    <a:pt x="f729" y="f636"/>
                  </a:cubicBezTo>
                  <a:cubicBezTo>
                    <a:pt x="f730" y="f731"/>
                    <a:pt x="f732" y="f719"/>
                    <a:pt x="f733" y="f662"/>
                  </a:cubicBezTo>
                  <a:cubicBezTo>
                    <a:pt x="f734" y="f735"/>
                    <a:pt x="f736" y="f737"/>
                    <a:pt x="f738" y="f737"/>
                  </a:cubicBezTo>
                  <a:cubicBezTo>
                    <a:pt x="f739" y="f737"/>
                    <a:pt x="f740" y="f741"/>
                    <a:pt x="f742" y="f743"/>
                  </a:cubicBezTo>
                  <a:cubicBezTo>
                    <a:pt x="f744" y="f662"/>
                    <a:pt x="f745" y="f746"/>
                    <a:pt x="f747" y="f748"/>
                  </a:cubicBezTo>
                  <a:cubicBezTo>
                    <a:pt x="f749" y="f750"/>
                    <a:pt x="f751" y="f752"/>
                    <a:pt x="f753" y="f754"/>
                  </a:cubicBezTo>
                  <a:cubicBezTo>
                    <a:pt x="f755" y="f660"/>
                    <a:pt x="f756" y="f757"/>
                    <a:pt x="f758" y="f725"/>
                  </a:cubicBezTo>
                  <a:cubicBezTo>
                    <a:pt x="f759" y="f686"/>
                    <a:pt x="f760" y="f761"/>
                    <a:pt x="f311" y="f762"/>
                  </a:cubicBezTo>
                  <a:cubicBezTo>
                    <a:pt x="f763" y="f764"/>
                    <a:pt x="f765" y="f766"/>
                    <a:pt x="f767" y="f599"/>
                  </a:cubicBezTo>
                  <a:cubicBezTo>
                    <a:pt x="f768" y="f769"/>
                    <a:pt x="f770" y="f771"/>
                    <a:pt x="f772" y="f773"/>
                  </a:cubicBezTo>
                  <a:cubicBezTo>
                    <a:pt x="f774" y="f775"/>
                    <a:pt x="f776" y="f777"/>
                    <a:pt x="f778" y="f779"/>
                  </a:cubicBezTo>
                  <a:cubicBezTo>
                    <a:pt x="f780" y="f781"/>
                    <a:pt x="f782" y="f783"/>
                    <a:pt x="f784" y="f785"/>
                  </a:cubicBezTo>
                  <a:cubicBezTo>
                    <a:pt x="f786" y="f787"/>
                    <a:pt x="f788" y="f7"/>
                    <a:pt x="f789" y="f7"/>
                  </a:cubicBezTo>
                  <a:cubicBezTo>
                    <a:pt x="f790" y="f7"/>
                    <a:pt x="f791" y="f792"/>
                    <a:pt x="f793" y="f794"/>
                  </a:cubicBezTo>
                  <a:cubicBezTo>
                    <a:pt x="f795" y="f796"/>
                    <a:pt x="f797" y="f798"/>
                    <a:pt x="f799" y="f800"/>
                  </a:cubicBezTo>
                  <a:cubicBezTo>
                    <a:pt x="f801" y="f802"/>
                    <a:pt x="f803" y="f804"/>
                    <a:pt x="f805" y="f806"/>
                  </a:cubicBezTo>
                  <a:cubicBezTo>
                    <a:pt x="f807" y="f808"/>
                    <a:pt x="f809" y="f810"/>
                    <a:pt x="f811" y="f812"/>
                  </a:cubicBezTo>
                  <a:cubicBezTo>
                    <a:pt x="f813" y="f814"/>
                    <a:pt x="f815" y="f816"/>
                    <a:pt x="f817" y="f818"/>
                  </a:cubicBezTo>
                  <a:cubicBezTo>
                    <a:pt x="f819" y="f777"/>
                    <a:pt x="f820" y="f821"/>
                    <a:pt x="f822" y="f823"/>
                  </a:cubicBezTo>
                  <a:cubicBezTo>
                    <a:pt x="f824" y="f764"/>
                    <a:pt x="f825" y="f826"/>
                    <a:pt x="f827" y="f828"/>
                  </a:cubicBezTo>
                  <a:cubicBezTo>
                    <a:pt x="f829" y="f563"/>
                    <a:pt x="f830" y="f831"/>
                    <a:pt x="f832" y="f833"/>
                  </a:cubicBezTo>
                  <a:cubicBezTo>
                    <a:pt x="f834" y="f835"/>
                    <a:pt x="f836" y="f563"/>
                    <a:pt x="f837" y="f838"/>
                  </a:cubicBezTo>
                  <a:cubicBezTo>
                    <a:pt x="f839" y="f840"/>
                    <a:pt x="f841" y="f842"/>
                    <a:pt x="f843" y="f696"/>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891"/>
                  </a:cubicBezTo>
                  <a:cubicBezTo>
                    <a:pt x="f892" y="f893"/>
                    <a:pt x="f894" y="f895"/>
                    <a:pt x="f896" y="f897"/>
                  </a:cubicBezTo>
                  <a:cubicBezTo>
                    <a:pt x="f898" y="f899"/>
                    <a:pt x="f900" y="f901"/>
                    <a:pt x="f902" y="f903"/>
                  </a:cubicBezTo>
                  <a:cubicBezTo>
                    <a:pt x="f904" y="f905"/>
                    <a:pt x="f906" y="f907"/>
                    <a:pt x="f908" y="f907"/>
                  </a:cubicBezTo>
                  <a:cubicBezTo>
                    <a:pt x="f909" y="f907"/>
                    <a:pt x="f910" y="f911"/>
                    <a:pt x="f912" y="f913"/>
                  </a:cubicBezTo>
                  <a:cubicBezTo>
                    <a:pt x="f914" y="f915"/>
                    <a:pt x="f916" y="f917"/>
                    <a:pt x="f918" y="f919"/>
                  </a:cubicBezTo>
                  <a:cubicBezTo>
                    <a:pt x="f920" y="f921"/>
                    <a:pt x="f922" y="f526"/>
                    <a:pt x="f923" y="f524"/>
                  </a:cubicBezTo>
                  <a:cubicBezTo>
                    <a:pt x="f924" y="f925"/>
                    <a:pt x="f926" y="f927"/>
                    <a:pt x="f928" y="f929"/>
                  </a:cubicBezTo>
                  <a:cubicBezTo>
                    <a:pt x="f930" y="f931"/>
                    <a:pt x="f932" y="f933"/>
                    <a:pt x="f934" y="f935"/>
                  </a:cubicBezTo>
                  <a:cubicBezTo>
                    <a:pt x="f936" y="f937"/>
                    <a:pt x="f938" y="f939"/>
                    <a:pt x="f940" y="f941"/>
                  </a:cubicBezTo>
                  <a:cubicBezTo>
                    <a:pt x="f942" y="f943"/>
                    <a:pt x="f944" y="f945"/>
                    <a:pt x="f946" y="f947"/>
                  </a:cubicBezTo>
                  <a:cubicBezTo>
                    <a:pt x="f948" y="f949"/>
                    <a:pt x="f950" y="f951"/>
                    <a:pt x="f952" y="f953"/>
                  </a:cubicBezTo>
                  <a:cubicBezTo>
                    <a:pt x="f954" y="f955"/>
                    <a:pt x="f956" y="f957"/>
                    <a:pt x="f958" y="f959"/>
                  </a:cubicBezTo>
                  <a:cubicBezTo>
                    <a:pt x="f960" y="f334"/>
                    <a:pt x="f961" y="f962"/>
                    <a:pt x="f963" y="f964"/>
                  </a:cubicBezTo>
                  <a:cubicBezTo>
                    <a:pt x="f965" y="f966"/>
                    <a:pt x="f967" y="f966"/>
                    <a:pt x="f968" y="f969"/>
                  </a:cubicBezTo>
                  <a:cubicBezTo>
                    <a:pt x="f970" y="f971"/>
                    <a:pt x="f88" y="f972"/>
                    <a:pt x="f973" y="f974"/>
                  </a:cubicBezTo>
                  <a:cubicBezTo>
                    <a:pt x="f975" y="f976"/>
                    <a:pt x="f977" y="f978"/>
                    <a:pt x="f979" y="f980"/>
                  </a:cubicBezTo>
                  <a:cubicBezTo>
                    <a:pt x="f981" y="f982"/>
                    <a:pt x="f983" y="f951"/>
                    <a:pt x="f984" y="f985"/>
                  </a:cubicBezTo>
                  <a:cubicBezTo>
                    <a:pt x="f986" y="f987"/>
                    <a:pt x="f988" y="f989"/>
                    <a:pt x="f990" y="f991"/>
                  </a:cubicBezTo>
                  <a:cubicBezTo>
                    <a:pt x="f992" y="f993"/>
                    <a:pt x="f994" y="f995"/>
                    <a:pt x="f996" y="f997"/>
                  </a:cubicBezTo>
                  <a:cubicBezTo>
                    <a:pt x="f998" y="f999"/>
                    <a:pt x="f1000" y="f336"/>
                    <a:pt x="f1001" y="f1002"/>
                  </a:cubicBezTo>
                  <a:cubicBezTo>
                    <a:pt x="f1003" y="f1004"/>
                    <a:pt x="f1005" y="f314"/>
                    <a:pt x="f1006" y="f1007"/>
                  </a:cubicBezTo>
                  <a:cubicBezTo>
                    <a:pt x="f1008" y="f1009"/>
                    <a:pt x="f1010" y="f1011"/>
                    <a:pt x="f1012" y="f1013"/>
                  </a:cubicBezTo>
                  <a:cubicBezTo>
                    <a:pt x="f1014" y="f1015"/>
                    <a:pt x="f1016" y="f1017"/>
                    <a:pt x="f1018" y="f945"/>
                  </a:cubicBezTo>
                  <a:cubicBezTo>
                    <a:pt x="f1019" y="f1020"/>
                    <a:pt x="f1021" y="f1022"/>
                    <a:pt x="f1023" y="f1024"/>
                  </a:cubicBezTo>
                  <a:cubicBezTo>
                    <a:pt x="f1025" y="f1026"/>
                    <a:pt x="f1027" y="f1028"/>
                    <a:pt x="f1029" y="f1030"/>
                  </a:cubicBezTo>
                  <a:cubicBezTo>
                    <a:pt x="f1031" y="f957"/>
                    <a:pt x="f1032" y="f1033"/>
                    <a:pt x="f1034" y="f1035"/>
                  </a:cubicBezTo>
                  <a:cubicBezTo>
                    <a:pt x="f1036" y="f379"/>
                    <a:pt x="f1037" y="f1015"/>
                    <a:pt x="f1038" y="f1039"/>
                  </a:cubicBezTo>
                  <a:cubicBezTo>
                    <a:pt x="f1040" y="f1041"/>
                    <a:pt x="f1042" y="f1043"/>
                    <a:pt x="f1044" y="f342"/>
                  </a:cubicBezTo>
                  <a:cubicBezTo>
                    <a:pt x="f1045" y="f430"/>
                    <a:pt x="f1046" y="f935"/>
                    <a:pt x="f1047" y="f1048"/>
                  </a:cubicBezTo>
                  <a:cubicBezTo>
                    <a:pt x="f1049" y="f1050"/>
                    <a:pt x="f1051" y="f1052"/>
                    <a:pt x="f1053" y="f1054"/>
                  </a:cubicBezTo>
                  <a:cubicBezTo>
                    <a:pt x="f1055" y="f1056"/>
                    <a:pt x="f10" y="f1057"/>
                    <a:pt x="f1058" y="f1059"/>
                  </a:cubicBezTo>
                  <a:lnTo>
                    <a:pt x="f5" y="f8"/>
                  </a:lnTo>
                  <a:close/>
                </a:path>
              </a:pathLst>
            </a:custGeom>
            <a:blipFill>
              <a:blip r:embed="rId3">
                <a:alphaModFix amt="57000"/>
              </a:blip>
              <a:tile sx="100000" sy="100000" algn="tl"/>
            </a:blipFill>
            <a:ln cap="flat">
              <a:noFill/>
              <a:prstDash val="solid"/>
            </a:ln>
            <a:effectLst>
              <a:outerShdw dist="152403"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8" name="Content Placeholder 7">
            <a:extLst>
              <a:ext uri="{FF2B5EF4-FFF2-40B4-BE49-F238E27FC236}">
                <a16:creationId xmlns:a16="http://schemas.microsoft.com/office/drawing/2014/main" id="{B08637D7-9E9D-1788-8988-2E8EC89F980A}"/>
              </a:ext>
            </a:extLst>
          </p:cNvPr>
          <p:cNvSpPr txBox="1">
            <a:spLocks noGrp="1"/>
          </p:cNvSpPr>
          <p:nvPr>
            <p:ph idx="1"/>
          </p:nvPr>
        </p:nvSpPr>
        <p:spPr>
          <a:xfrm>
            <a:off x="5232397" y="3146395"/>
            <a:ext cx="6140452" cy="2681999"/>
          </a:xfrm>
        </p:spPr>
        <p:txBody>
          <a:bodyPr/>
          <a:lstStyle/>
          <a:p>
            <a:pPr lvl="0">
              <a:lnSpc>
                <a:spcPct val="70000"/>
              </a:lnSpc>
            </a:pPr>
            <a:r>
              <a:rPr lang="en-GB" sz="2000">
                <a:solidFill>
                  <a:srgbClr val="FFFFFF"/>
                </a:solidFill>
                <a:latin typeface="Arial" pitchFamily="34"/>
                <a:cs typeface="Arial" pitchFamily="34"/>
              </a:rPr>
              <a:t>Twitter's interactive features like polls, Q&amp;A sessions, and live tweeting make it an ideal platform for Burger King to engage directly with its audience and create a buzz. Influencer partnerships on Twitter can extend Burger King's reach and add authenticity to its marketing, leveraging the influence of food bloggers and local celebrities. Utilizing Twitter's analytics tools, Burger King can track engagement and reach, gain valuable insights, and tailor future strategies to maximize audience engagement and campaign effectiveness.</a:t>
            </a:r>
            <a:endParaRPr lang="en-US" sz="2000">
              <a:solidFill>
                <a:srgbClr val="FFFFFF"/>
              </a:solidFill>
              <a:latin typeface="Arial" pitchFamily="34"/>
              <a:cs typeface="Arial"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55BF5F7-A006-17B3-488F-5F93ED46B860}"/>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5675BEFB-4D4D-7379-8BDB-6BCF6466DC8C}"/>
              </a:ext>
            </a:extLst>
          </p:cNvPr>
          <p:cNvSpPr txBox="1">
            <a:spLocks noGrp="1"/>
          </p:cNvSpPr>
          <p:nvPr>
            <p:ph type="title"/>
          </p:nvPr>
        </p:nvSpPr>
        <p:spPr>
          <a:xfrm>
            <a:off x="741541" y="482428"/>
            <a:ext cx="4394204" cy="1323438"/>
          </a:xfrm>
        </p:spPr>
        <p:txBody>
          <a:bodyPr anchor="t"/>
          <a:lstStyle/>
          <a:p>
            <a:pPr lvl="0"/>
            <a:r>
              <a:rPr lang="en-GB" sz="4000">
                <a:solidFill>
                  <a:srgbClr val="FFFFFF"/>
                </a:solidFill>
                <a:latin typeface="Arial Black" pitchFamily="34"/>
              </a:rPr>
              <a:t>Campaign example</a:t>
            </a:r>
          </a:p>
        </p:txBody>
      </p:sp>
      <p:sp>
        <p:nvSpPr>
          <p:cNvPr id="4" name="Content Placeholder 7">
            <a:extLst>
              <a:ext uri="{FF2B5EF4-FFF2-40B4-BE49-F238E27FC236}">
                <a16:creationId xmlns:a16="http://schemas.microsoft.com/office/drawing/2014/main" id="{94CA1C5A-B0A8-B283-B9FF-40592263EA33}"/>
              </a:ext>
            </a:extLst>
          </p:cNvPr>
          <p:cNvSpPr txBox="1">
            <a:spLocks noGrp="1"/>
          </p:cNvSpPr>
          <p:nvPr>
            <p:ph idx="1"/>
          </p:nvPr>
        </p:nvSpPr>
        <p:spPr>
          <a:xfrm>
            <a:off x="122465" y="1690003"/>
            <a:ext cx="5796637" cy="4408715"/>
          </a:xfrm>
        </p:spPr>
        <p:txBody>
          <a:bodyPr>
            <a:noAutofit/>
          </a:bodyPr>
          <a:lstStyle/>
          <a:p>
            <a:pPr lvl="0"/>
            <a:r>
              <a:rPr lang="en-GB" sz="1600">
                <a:solidFill>
                  <a:srgbClr val="FFFFFF"/>
                </a:solidFill>
                <a:latin typeface="Arial" pitchFamily="34"/>
                <a:cs typeface="Arial" pitchFamily="34"/>
              </a:rPr>
              <a:t>The concept describes a three-month-long Twitter-based marketing campaign for Burger King called "Healthy Choices with Burger King," which will highlight new menu items that are health-conscious. The campaign, which is aimed at Millennials, Gen Z, and health-conscious consumers, will include a variety of interactive elements, including live Q&amp;A sessions with chefs, weekly surveys, and narratives about menu development. Important tactics include unique Twitter promos, collaborations with influencers that focus on health, and visually stimulating tweets. The campaign seeks to improve Burger King's reputation as a health-conscious option by increasing sales of the new products by 15% and increasing brand engagement by 40%. A $250,000 budget is set aside, and sales information and Twitter Analytics are used to monitor performance. A backup plan entails modifying tactics in response to audience input and, in case of need, looking into alternative digital channels.</a:t>
            </a:r>
            <a:endParaRPr lang="en-US" sz="1600">
              <a:solidFill>
                <a:srgbClr val="FFFFFF"/>
              </a:solidFill>
              <a:latin typeface="Arial" pitchFamily="34"/>
              <a:cs typeface="Arial" pitchFamily="34"/>
            </a:endParaRPr>
          </a:p>
        </p:txBody>
      </p:sp>
      <p:pic>
        <p:nvPicPr>
          <p:cNvPr id="5" name="Content Placeholder 3">
            <a:extLst>
              <a:ext uri="{FF2B5EF4-FFF2-40B4-BE49-F238E27FC236}">
                <a16:creationId xmlns:a16="http://schemas.microsoft.com/office/drawing/2014/main" id="{2C326482-6446-C16F-FA2A-4CFD584E3734}"/>
              </a:ext>
            </a:extLst>
          </p:cNvPr>
          <p:cNvPicPr>
            <a:picLocks noChangeAspect="1"/>
          </p:cNvPicPr>
          <p:nvPr/>
        </p:nvPicPr>
        <p:blipFill>
          <a:blip r:embed="rId2"/>
          <a:srcRect l="6098"/>
          <a:stretch>
            <a:fillRect/>
          </a:stretch>
        </p:blipFill>
        <p:spPr>
          <a:xfrm>
            <a:off x="5752188" y="9"/>
            <a:ext cx="6439808" cy="6857990"/>
          </a:xfrm>
          <a:prstGeom prst="rect">
            <a:avLst/>
          </a:prstGeom>
          <a:noFill/>
          <a:ln cap="flat">
            <a:noFill/>
          </a:ln>
          <a:effectLst>
            <a:outerShdw dist="152403" dir="10800000" algn="tl">
              <a:srgbClr val="000000">
                <a:alpha val="10000"/>
              </a:srgbClr>
            </a:outerShdw>
          </a:effectLst>
        </p:spPr>
      </p:pic>
      <p:grpSp>
        <p:nvGrpSpPr>
          <p:cNvPr id="6" name="Group 12">
            <a:extLst>
              <a:ext uri="{FF2B5EF4-FFF2-40B4-BE49-F238E27FC236}">
                <a16:creationId xmlns:a16="http://schemas.microsoft.com/office/drawing/2014/main" id="{F0577617-9EB2-834B-00CB-E3EE43EA7D64}"/>
              </a:ext>
            </a:extLst>
          </p:cNvPr>
          <p:cNvGrpSpPr/>
          <p:nvPr/>
        </p:nvGrpSpPr>
        <p:grpSpPr>
          <a:xfrm>
            <a:off x="5632356" y="0"/>
            <a:ext cx="874715" cy="6857451"/>
            <a:chOff x="5632356" y="0"/>
            <a:chExt cx="874715" cy="6857451"/>
          </a:xfrm>
        </p:grpSpPr>
        <p:sp>
          <p:nvSpPr>
            <p:cNvPr id="7" name="Freeform: Shape 13">
              <a:extLst>
                <a:ext uri="{FF2B5EF4-FFF2-40B4-BE49-F238E27FC236}">
                  <a16:creationId xmlns:a16="http://schemas.microsoft.com/office/drawing/2014/main" id="{092CD52C-A850-977D-9AAB-07FF534D08B8}"/>
                </a:ext>
              </a:extLst>
            </p:cNvPr>
            <p:cNvSpPr/>
            <p:nvPr/>
          </p:nvSpPr>
          <p:spPr>
            <a:xfrm rot="5399996" flipH="1">
              <a:off x="2640988" y="2991368"/>
              <a:ext cx="6857451" cy="874715"/>
            </a:xfrm>
            <a:custGeom>
              <a:avLst/>
              <a:gdLst>
                <a:gd name="f0" fmla="val 10800000"/>
                <a:gd name="f1" fmla="val 5400000"/>
                <a:gd name="f2" fmla="val 180"/>
                <a:gd name="f3" fmla="val w"/>
                <a:gd name="f4" fmla="val h"/>
                <a:gd name="f5" fmla="val 0"/>
                <a:gd name="f6" fmla="val 6857455"/>
                <a:gd name="f7" fmla="val 874716"/>
                <a:gd name="f8" fmla="val 804643"/>
                <a:gd name="f9" fmla="val 562246"/>
                <a:gd name="f10" fmla="val 6829178"/>
                <a:gd name="f11" fmla="val 551284"/>
                <a:gd name="f12" fmla="val 6805745"/>
                <a:gd name="f13" fmla="val 539044"/>
                <a:gd name="f14" fmla="val 6784885"/>
                <a:gd name="f15" fmla="val 521708"/>
                <a:gd name="f16" fmla="val 6766024"/>
                <a:gd name="f17" fmla="val 500372"/>
                <a:gd name="f18" fmla="val 6755166"/>
                <a:gd name="f19" fmla="val 488179"/>
                <a:gd name="f20" fmla="val 6746784"/>
                <a:gd name="f21" fmla="val 486845"/>
                <a:gd name="f22" fmla="val 6734971"/>
                <a:gd name="f23" fmla="val 500944"/>
                <a:gd name="f24" fmla="val 6721257"/>
                <a:gd name="f25" fmla="val 517326"/>
                <a:gd name="f26" fmla="val 6701634"/>
                <a:gd name="f27" fmla="val 510850"/>
                <a:gd name="f28" fmla="val 6683915"/>
                <a:gd name="f29" fmla="val 507040"/>
                <a:gd name="f30" fmla="val 6665629"/>
                <a:gd name="f31" fmla="val 503230"/>
                <a:gd name="f32" fmla="val 6647148"/>
                <a:gd name="f33" fmla="val 499228"/>
                <a:gd name="f34" fmla="val 6628860"/>
                <a:gd name="f35" fmla="val 495418"/>
                <a:gd name="f36" fmla="val 6615335"/>
                <a:gd name="f37" fmla="val 492752"/>
                <a:gd name="f38" fmla="val 6601999"/>
                <a:gd name="f39" fmla="val 490466"/>
                <a:gd name="f40" fmla="val 6588662"/>
                <a:gd name="f41" fmla="val 487227"/>
                <a:gd name="f42" fmla="val 6547133"/>
                <a:gd name="f43" fmla="val 477129"/>
                <a:gd name="f44" fmla="val 6509794"/>
                <a:gd name="f45" fmla="val 480177"/>
                <a:gd name="f46" fmla="val 6476074"/>
                <a:gd name="f47" fmla="val 511230"/>
                <a:gd name="f48" fmla="val 6450356"/>
                <a:gd name="f49" fmla="val 535043"/>
                <a:gd name="f50" fmla="val 6417399"/>
                <a:gd name="f51" fmla="val 542093"/>
                <a:gd name="f52" fmla="val 6382345"/>
                <a:gd name="f53" fmla="val 534853"/>
                <a:gd name="f54" fmla="val 6377963"/>
                <a:gd name="f55" fmla="val 533901"/>
                <a:gd name="f56" fmla="val 6372439"/>
                <a:gd name="f57" fmla="val 530091"/>
                <a:gd name="f58" fmla="val 6369391"/>
                <a:gd name="f59" fmla="val 531615"/>
                <a:gd name="f60" fmla="val 6323479"/>
                <a:gd name="f61" fmla="val 553904"/>
                <a:gd name="f62" fmla="val 6287092"/>
                <a:gd name="f63" fmla="val 514658"/>
                <a:gd name="f64" fmla="val 6244799"/>
                <a:gd name="f65" fmla="val 512182"/>
                <a:gd name="f66" fmla="val 6226130"/>
                <a:gd name="f67" fmla="val 511040"/>
                <a:gd name="f68" fmla="val 6207079"/>
                <a:gd name="f69" fmla="val 496942"/>
                <a:gd name="f70" fmla="val 6190315"/>
                <a:gd name="f71" fmla="val 485703"/>
                <a:gd name="f72" fmla="val 6167262"/>
                <a:gd name="f73" fmla="val 470271"/>
                <a:gd name="f74" fmla="val 6146687"/>
                <a:gd name="f75" fmla="val 455412"/>
                <a:gd name="f76" fmla="val 6115446"/>
                <a:gd name="f77" fmla="val 462270"/>
                <a:gd name="f78" fmla="val 6084203"/>
                <a:gd name="f79" fmla="val 469319"/>
                <a:gd name="f80" fmla="val 6055627"/>
                <a:gd name="f81" fmla="val 456364"/>
                <a:gd name="f82" fmla="val 6032194"/>
                <a:gd name="f83" fmla="val 434266"/>
                <a:gd name="f84" fmla="val 6014287"/>
                <a:gd name="f85" fmla="val 417501"/>
                <a:gd name="f86" fmla="val 5994665"/>
                <a:gd name="f87" fmla="val 415977"/>
                <a:gd name="f88" fmla="val 5971042"/>
                <a:gd name="f89" fmla="val 420738"/>
                <a:gd name="f90" fmla="val 5941513"/>
                <a:gd name="f91" fmla="val 426645"/>
                <a:gd name="f92" fmla="val 5910842"/>
                <a:gd name="f93" fmla="val 427027"/>
                <a:gd name="f94" fmla="val 5880933"/>
                <a:gd name="f95" fmla="val 430646"/>
                <a:gd name="f96" fmla="val 5874454"/>
                <a:gd name="f97" fmla="val 431408"/>
                <a:gd name="f98" fmla="val 5866265"/>
                <a:gd name="f99" fmla="val 434076"/>
                <a:gd name="f100" fmla="val 5862452"/>
                <a:gd name="f101" fmla="val 438648"/>
                <a:gd name="f102" fmla="val 5815779"/>
                <a:gd name="f103" fmla="val 5750055"/>
                <a:gd name="f104" fmla="val 495990"/>
                <a:gd name="f105" fmla="val 5685283"/>
                <a:gd name="f106" fmla="val 498658"/>
                <a:gd name="f107" fmla="val 5646039"/>
                <a:gd name="f108" fmla="val 5606604"/>
                <a:gd name="f109" fmla="val 5567169"/>
                <a:gd name="f110" fmla="val 499420"/>
                <a:gd name="f111" fmla="val 5553832"/>
                <a:gd name="f112" fmla="val 5539736"/>
                <a:gd name="f113" fmla="val 496180"/>
                <a:gd name="f114" fmla="val 5527923"/>
                <a:gd name="f115" fmla="val 5503348"/>
                <a:gd name="f116" fmla="val 478463"/>
                <a:gd name="f117" fmla="val 5480680"/>
                <a:gd name="f118" fmla="val 462843"/>
                <a:gd name="f119" fmla="val 5456292"/>
                <a:gd name="f120" fmla="val 450650"/>
                <a:gd name="f121" fmla="val 5447151"/>
                <a:gd name="f122" fmla="val 445886"/>
                <a:gd name="f123" fmla="val 5435338"/>
                <a:gd name="f124" fmla="val 445696"/>
                <a:gd name="f125" fmla="val 5424670"/>
                <a:gd name="f126" fmla="val 444934"/>
                <a:gd name="f127" fmla="val 5405809"/>
                <a:gd name="f128" fmla="val 443410"/>
                <a:gd name="f129" fmla="val 5384854"/>
                <a:gd name="f130" fmla="val 447982"/>
                <a:gd name="f131" fmla="val 5368662"/>
                <a:gd name="f132" fmla="val 441124"/>
                <a:gd name="f133" fmla="val 5326559"/>
                <a:gd name="f134" fmla="val 423407"/>
                <a:gd name="f135" fmla="val 5287123"/>
                <a:gd name="f136" fmla="val 427407"/>
                <a:gd name="f137" fmla="val 5247118"/>
                <a:gd name="f138" fmla="val 5191108"/>
                <a:gd name="f139" fmla="val 469509"/>
                <a:gd name="f140" fmla="val 5138148"/>
                <a:gd name="f141" fmla="val 467605"/>
                <a:gd name="f142" fmla="val 5088617"/>
                <a:gd name="f143" fmla="val 428742"/>
                <a:gd name="f144" fmla="val 5066328"/>
                <a:gd name="f145" fmla="val 411215"/>
                <a:gd name="f146" fmla="val 5044609"/>
                <a:gd name="f147" fmla="val 419596"/>
                <a:gd name="f148" fmla="val 5025750"/>
                <a:gd name="f149" fmla="val 433694"/>
                <a:gd name="f150" fmla="val 5004032"/>
                <a:gd name="f151" fmla="val 450078"/>
                <a:gd name="f152" fmla="val 4982885"/>
                <a:gd name="f153" fmla="val 454268"/>
                <a:gd name="f154" fmla="val 4957930"/>
                <a:gd name="f155" fmla="val 442268"/>
                <a:gd name="f156" fmla="val 4952404"/>
                <a:gd name="f157" fmla="val 439600"/>
                <a:gd name="f158" fmla="val 4944594"/>
                <a:gd name="f159" fmla="val 440933"/>
                <a:gd name="f160" fmla="val 4938116"/>
                <a:gd name="f161" fmla="val 441886"/>
                <a:gd name="f162" fmla="val 4901158"/>
                <a:gd name="f163" fmla="val 446648"/>
                <a:gd name="f164" fmla="val 4864009"/>
                <a:gd name="f165" fmla="val 454650"/>
                <a:gd name="f166" fmla="val 4833910"/>
                <a:gd name="f167" fmla="val 421693"/>
                <a:gd name="f168" fmla="val 4828004"/>
                <a:gd name="f169" fmla="val 415214"/>
                <a:gd name="f170" fmla="val 4818097"/>
                <a:gd name="f171" fmla="val 412549"/>
                <a:gd name="f172" fmla="val 4810095"/>
                <a:gd name="f173" fmla="val 408167"/>
                <a:gd name="f174" fmla="val 4776566"/>
                <a:gd name="f175" fmla="val 390258"/>
                <a:gd name="f176" fmla="val 4777900"/>
                <a:gd name="f177" fmla="val 391974"/>
                <a:gd name="f178" fmla="val 4747991"/>
                <a:gd name="f179" fmla="val 413691"/>
                <a:gd name="f180" fmla="val 4732369"/>
                <a:gd name="f181" fmla="val 425121"/>
                <a:gd name="f182" fmla="val 4710842"/>
                <a:gd name="f183" fmla="val 436742"/>
                <a:gd name="f184" fmla="val 4692745"/>
                <a:gd name="f185" fmla="val 435790"/>
                <a:gd name="f186" fmla="val 4583584"/>
                <a:gd name="f187" fmla="val 430075"/>
                <a:gd name="f188" fmla="val 4479758"/>
                <a:gd name="f189" fmla="val 457508"/>
                <a:gd name="f190" fmla="val 4375933"/>
                <a:gd name="f191" fmla="val 483417"/>
                <a:gd name="f192" fmla="val 4311923"/>
                <a:gd name="f193" fmla="val 4249436"/>
                <a:gd name="f194" fmla="val 4185426"/>
                <a:gd name="f195" fmla="val 484179"/>
                <a:gd name="f196" fmla="val 4139133"/>
                <a:gd name="f197" fmla="val 472367"/>
                <a:gd name="f198" fmla="val 4095315"/>
                <a:gd name="f199" fmla="val 491800"/>
                <a:gd name="f200" fmla="val 4052072"/>
                <a:gd name="f201" fmla="val 505134"/>
                <a:gd name="f202" fmla="val 4043117"/>
                <a:gd name="f203" fmla="val 507799"/>
                <a:gd name="f204" fmla="val 4034735"/>
                <a:gd name="f205" fmla="val 518278"/>
                <a:gd name="f206" fmla="val 4029973"/>
                <a:gd name="f207" fmla="val 527233"/>
                <a:gd name="f208" fmla="val 4012826"/>
                <a:gd name="f209" fmla="val 558858"/>
                <a:gd name="f210" fmla="val 3984441"/>
                <a:gd name="f211" fmla="val 563810"/>
                <a:gd name="f212" fmla="val 3948626"/>
                <a:gd name="f213" fmla="val 550666"/>
                <a:gd name="f214" fmla="val 3920241"/>
                <a:gd name="f215" fmla="val 540377"/>
                <a:gd name="f216" fmla="val 3894332"/>
                <a:gd name="f217" fmla="val 526661"/>
                <a:gd name="f218" fmla="val 3871280"/>
                <a:gd name="f219" fmla="val 502275"/>
                <a:gd name="f220" fmla="val 3844229"/>
                <a:gd name="f221" fmla="val 473701"/>
                <a:gd name="f222" fmla="val 3816224"/>
                <a:gd name="f223" fmla="val 3774312"/>
                <a:gd name="f224" fmla="val 429122"/>
                <a:gd name="f225" fmla="val 3756214"/>
                <a:gd name="f226" fmla="val 423979"/>
                <a:gd name="f227" fmla="val 3740593"/>
                <a:gd name="f228" fmla="val 423217"/>
                <a:gd name="f229" fmla="val 3721543"/>
                <a:gd name="f230" fmla="val 428552"/>
                <a:gd name="f231" fmla="val 3684583"/>
                <a:gd name="f232" fmla="val 438837"/>
                <a:gd name="f233" fmla="val 3647436"/>
                <a:gd name="f234" fmla="val 446078"/>
                <a:gd name="f235" fmla="val 3612763"/>
                <a:gd name="f236" fmla="val 414263"/>
                <a:gd name="f237" fmla="val 3593712"/>
                <a:gd name="f238" fmla="val 396736"/>
                <a:gd name="f239" fmla="val 3567994"/>
                <a:gd name="f240" fmla="val 385496"/>
                <a:gd name="f241" fmla="val 3537323"/>
                <a:gd name="f242" fmla="val 389878"/>
                <a:gd name="f243" fmla="val 3499031"/>
                <a:gd name="f244" fmla="val 395402"/>
                <a:gd name="f245" fmla="val 3464168"/>
                <a:gd name="f246" fmla="val 381496"/>
                <a:gd name="f247" fmla="val 3431593"/>
                <a:gd name="f248" fmla="val 360921"/>
                <a:gd name="f249" fmla="val 3419971"/>
                <a:gd name="f250" fmla="val 353491"/>
                <a:gd name="f251" fmla="val 3405682"/>
                <a:gd name="f252" fmla="val 349301"/>
                <a:gd name="f253" fmla="val 3392158"/>
                <a:gd name="f254" fmla="val 345681"/>
                <a:gd name="f255" fmla="val 3360915"/>
                <a:gd name="f256" fmla="val 337298"/>
                <a:gd name="f257" fmla="val 3329480"/>
                <a:gd name="f258" fmla="val 329868"/>
                <a:gd name="f259" fmla="val 3297856"/>
                <a:gd name="f260" fmla="val 323010"/>
                <a:gd name="f261" fmla="val 3271948"/>
                <a:gd name="f262" fmla="val 317296"/>
                <a:gd name="f263" fmla="val 3245849"/>
                <a:gd name="f264" fmla="val 313104"/>
                <a:gd name="f265" fmla="val 3219748"/>
                <a:gd name="f266" fmla="val 308151"/>
                <a:gd name="f267" fmla="val 3191173"/>
                <a:gd name="f268" fmla="val 302817"/>
                <a:gd name="f269" fmla="val 3168502"/>
                <a:gd name="f270" fmla="val 290433"/>
                <a:gd name="f271" fmla="val 3156692"/>
                <a:gd name="f272" fmla="val 261668"/>
                <a:gd name="f273" fmla="val 3152882"/>
                <a:gd name="f274" fmla="val 252524"/>
                <a:gd name="f275" fmla="val 3143737"/>
                <a:gd name="f276" fmla="val 245283"/>
                <a:gd name="f277" fmla="val 3136497"/>
                <a:gd name="f278" fmla="val 237663"/>
                <a:gd name="f279" fmla="val 3131355"/>
                <a:gd name="f280" fmla="val 232139"/>
                <a:gd name="f281" fmla="val 3124495"/>
                <a:gd name="f282" fmla="val 227947"/>
                <a:gd name="f283" fmla="val 3119733"/>
                <a:gd name="f284" fmla="val 222233"/>
                <a:gd name="f285" fmla="val 3094776"/>
                <a:gd name="f286" fmla="val 192132"/>
                <a:gd name="f287" fmla="val 3070201"/>
                <a:gd name="f288" fmla="val 161843"/>
                <a:gd name="f289" fmla="val 3045436"/>
                <a:gd name="f290" fmla="val 131742"/>
                <a:gd name="f291" fmla="val 3042958"/>
                <a:gd name="f292" fmla="val 128884"/>
                <a:gd name="f293" fmla="val 3040292"/>
                <a:gd name="f294" fmla="val 125455"/>
                <a:gd name="f295" fmla="val 3037054"/>
                <a:gd name="f296" fmla="val 124121"/>
                <a:gd name="f297" fmla="val 3003525"/>
                <a:gd name="f298" fmla="val 110215"/>
                <a:gd name="f299" fmla="val 2969614"/>
                <a:gd name="f300" fmla="val 97070"/>
                <a:gd name="f301" fmla="val 2936466"/>
                <a:gd name="f302" fmla="val 82400"/>
                <a:gd name="f303" fmla="val 2923702"/>
                <a:gd name="f304" fmla="val 76686"/>
                <a:gd name="f305" fmla="val 2910558"/>
                <a:gd name="f306" fmla="val 69637"/>
                <a:gd name="f307" fmla="val 2901031"/>
                <a:gd name="f308" fmla="val 59731"/>
                <a:gd name="f309" fmla="val 2879314"/>
                <a:gd name="f310" fmla="val 37250"/>
                <a:gd name="f311" fmla="val 2859502"/>
                <a:gd name="f312" fmla="val 12866"/>
                <a:gd name="f313" fmla="val 2828259"/>
                <a:gd name="f314" fmla="val 3149"/>
                <a:gd name="f315" fmla="val 2819114"/>
                <a:gd name="f316" fmla="val 293"/>
                <a:gd name="f317" fmla="val 2808256"/>
                <a:gd name="f318" fmla="val -1231"/>
                <a:gd name="f319" fmla="val 2799492"/>
                <a:gd name="f320" fmla="val 1245"/>
                <a:gd name="f321" fmla="val 2763867"/>
                <a:gd name="f322" fmla="val 11532"/>
                <a:gd name="f323" fmla="val 2729005"/>
                <a:gd name="f324" fmla="val 24296"/>
                <a:gd name="f325" fmla="val 2693570"/>
                <a:gd name="f326" fmla="val 35154"/>
                <a:gd name="f327" fmla="val 2671092"/>
                <a:gd name="f328" fmla="val 41823"/>
                <a:gd name="f329" fmla="val 2650707"/>
                <a:gd name="f330" fmla="val 49825"/>
                <a:gd name="f331" fmla="val 2639847"/>
                <a:gd name="f332" fmla="val 73448"/>
                <a:gd name="f333" fmla="val 2636801"/>
                <a:gd name="f334" fmla="val 80114"/>
                <a:gd name="f335" fmla="val 2628226"/>
                <a:gd name="f336" fmla="val 87354"/>
                <a:gd name="f337" fmla="val 2621178"/>
                <a:gd name="f338" fmla="val 88688"/>
                <a:gd name="f339" fmla="val 2575839"/>
                <a:gd name="f340" fmla="val 97260"/>
                <a:gd name="f341" fmla="val 2531069"/>
                <a:gd name="f342" fmla="val 101451"/>
                <a:gd name="f343" fmla="val 2489348"/>
                <a:gd name="f344" fmla="val 72304"/>
                <a:gd name="f345" fmla="val 2480585"/>
                <a:gd name="f346" fmla="val 66017"/>
                <a:gd name="f347" fmla="val 2464201"/>
                <a:gd name="f348" fmla="val 2452580"/>
                <a:gd name="f349" fmla="val 68683"/>
                <a:gd name="f350" fmla="val 2407811"/>
                <a:gd name="f351" fmla="val 78590"/>
                <a:gd name="f352" fmla="val 2365328"/>
                <a:gd name="f353" fmla="val 82020"/>
                <a:gd name="f354" fmla="val 2326464"/>
                <a:gd name="f355" fmla="val 50395"/>
                <a:gd name="f356" fmla="val 2321892"/>
                <a:gd name="f357" fmla="val 46585"/>
                <a:gd name="f358" fmla="val 2307224"/>
                <a:gd name="f359" fmla="val 50015"/>
                <a:gd name="f360" fmla="val 2300365"/>
                <a:gd name="f361" fmla="val 54777"/>
                <a:gd name="f362" fmla="val 2234259"/>
                <a:gd name="f363" fmla="val 101261"/>
                <a:gd name="f364" fmla="val 2198064"/>
                <a:gd name="f365" fmla="val 102405"/>
                <a:gd name="f366" fmla="val 2130434"/>
                <a:gd name="f367" fmla="val 58397"/>
                <a:gd name="f368" fmla="val 2126052"/>
                <a:gd name="f369" fmla="val 55539"/>
                <a:gd name="f370" fmla="val 2120337"/>
                <a:gd name="f371" fmla="val 52301"/>
                <a:gd name="f372" fmla="val 2118621"/>
                <a:gd name="f373" fmla="val 47919"/>
                <a:gd name="f374" fmla="val 2107001"/>
                <a:gd name="f375" fmla="val 19914"/>
                <a:gd name="f376" fmla="val 2082236"/>
                <a:gd name="f377" fmla="val 19152"/>
                <a:gd name="f378" fmla="val 2057659"/>
                <a:gd name="f379" fmla="val 16866"/>
                <a:gd name="f380" fmla="val 2030608"/>
                <a:gd name="f381" fmla="val 14390"/>
                <a:gd name="f382" fmla="val 2003555"/>
                <a:gd name="f383" fmla="val 11152"/>
                <a:gd name="f384" fmla="val 1976314"/>
                <a:gd name="f385" fmla="val 8865"/>
                <a:gd name="f386" fmla="val 1971550"/>
                <a:gd name="f387" fmla="val 8483"/>
                <a:gd name="f388" fmla="val 1966216"/>
                <a:gd name="f389" fmla="val 10007"/>
                <a:gd name="f390" fmla="val 1961454"/>
                <a:gd name="f391" fmla="val 11724"/>
                <a:gd name="f392" fmla="val 1943165"/>
                <a:gd name="f393" fmla="val 18010"/>
                <a:gd name="f394" fmla="val 1925449"/>
                <a:gd name="f395" fmla="val 27154"/>
                <a:gd name="f396" fmla="val 1906588"/>
                <a:gd name="f397" fmla="val 30964"/>
                <a:gd name="f398" fmla="val 1865821"/>
                <a:gd name="f399" fmla="val 39156"/>
                <a:gd name="f400" fmla="val 1826385"/>
                <a:gd name="f401" fmla="val 1783330"/>
                <a:gd name="f402" fmla="val 48871"/>
                <a:gd name="f403" fmla="val 1775902"/>
                <a:gd name="f404" fmla="val 47729"/>
                <a:gd name="f405" fmla="val 1767327"/>
                <a:gd name="f406" fmla="val 53253"/>
                <a:gd name="f407" fmla="val 1759327"/>
                <a:gd name="f408" fmla="val 55349"/>
                <a:gd name="f409" fmla="val 1744849"/>
                <a:gd name="f410" fmla="val 58969"/>
                <a:gd name="f411" fmla="val 1730750"/>
                <a:gd name="f412" fmla="val 64111"/>
                <a:gd name="f413" fmla="val 1716082"/>
                <a:gd name="f414" fmla="val 65445"/>
                <a:gd name="f415" fmla="val 1677218"/>
                <a:gd name="f416" fmla="val 68875"/>
                <a:gd name="f417" fmla="val 1637975"/>
                <a:gd name="f418" fmla="val 71924"/>
                <a:gd name="f419" fmla="val 1598920"/>
                <a:gd name="f420" fmla="val 72114"/>
                <a:gd name="f421" fmla="val 1580061"/>
                <a:gd name="f422" fmla="val 1561201"/>
                <a:gd name="f423" fmla="val 65065"/>
                <a:gd name="f424" fmla="val 1542150"/>
                <a:gd name="f425" fmla="val 62207"/>
                <a:gd name="f426" fmla="val 1533578"/>
                <a:gd name="f427" fmla="val 60873"/>
                <a:gd name="f428" fmla="val 1519669"/>
                <a:gd name="f429" fmla="val 58587"/>
                <a:gd name="f430" fmla="val 1516813"/>
                <a:gd name="f431" fmla="val 62779"/>
                <a:gd name="f432" fmla="val 1494714"/>
                <a:gd name="f433" fmla="val 94592"/>
                <a:gd name="f434" fmla="val 1463661"/>
                <a:gd name="f435" fmla="val 88496"/>
                <a:gd name="f436" fmla="val 1432228"/>
                <a:gd name="f437" fmla="val 88116"/>
                <a:gd name="f438" fmla="val 1362884"/>
                <a:gd name="f439" fmla="val 1295826"/>
                <a:gd name="f440" fmla="val 60493"/>
                <a:gd name="f441" fmla="val 1224765"/>
                <a:gd name="f442" fmla="val 1204191"/>
                <a:gd name="f443" fmla="val 75162"/>
                <a:gd name="f444" fmla="val 1181330"/>
                <a:gd name="f445" fmla="val 62397"/>
                <a:gd name="f446" fmla="val 1159231"/>
                <a:gd name="f447" fmla="val 58207"/>
                <a:gd name="f448" fmla="val 1147801"/>
                <a:gd name="f449" fmla="val 56111"/>
                <a:gd name="f450" fmla="val 1135228"/>
                <a:gd name="f451" fmla="val 53633"/>
                <a:gd name="f452" fmla="val 1124370"/>
                <a:gd name="f453" fmla="val 56301"/>
                <a:gd name="f454" fmla="val 1107605"/>
                <a:gd name="f455" fmla="val 1091411"/>
                <a:gd name="f456" fmla="val 68113"/>
                <a:gd name="f457" fmla="val 1075600"/>
                <a:gd name="f458" fmla="val 75542"/>
                <a:gd name="f459" fmla="val 1046261"/>
                <a:gd name="f460" fmla="val 89258"/>
                <a:gd name="f461" fmla="val 1016162"/>
                <a:gd name="f462" fmla="val 986633"/>
                <a:gd name="f463" fmla="val 79162"/>
                <a:gd name="f464" fmla="val 944722"/>
                <a:gd name="f465" fmla="val 64873"/>
                <a:gd name="f466" fmla="val 903193"/>
                <a:gd name="f467" fmla="val 861089"/>
                <a:gd name="f468" fmla="val 76304"/>
                <a:gd name="f469" fmla="val 826990"/>
                <a:gd name="f470" fmla="val 85638"/>
                <a:gd name="f471" fmla="val 791935"/>
                <a:gd name="f472" fmla="val 92116"/>
                <a:gd name="f473" fmla="val 759168"/>
                <a:gd name="f474" fmla="val 104689"/>
                <a:gd name="f475" fmla="val 744689"/>
                <a:gd name="f476" fmla="val 732497"/>
                <a:gd name="f477" fmla="val 126597"/>
                <a:gd name="f478" fmla="val 723735"/>
                <a:gd name="f479" fmla="val 140696"/>
                <a:gd name="f480" fmla="val 706018"/>
                <a:gd name="f481" fmla="val 169271"/>
                <a:gd name="f482" fmla="val 674013"/>
                <a:gd name="f483" fmla="val 169081"/>
                <a:gd name="f484" fmla="val 647532"/>
                <a:gd name="f485" fmla="val 147934"/>
                <a:gd name="f486" fmla="val 619717"/>
                <a:gd name="f487" fmla="val 125645"/>
                <a:gd name="f488" fmla="val 584664"/>
                <a:gd name="f489" fmla="val 112501"/>
                <a:gd name="f490" fmla="val 552659"/>
                <a:gd name="f491" fmla="val 95926"/>
                <a:gd name="f492" fmla="val 549993"/>
                <a:gd name="f493" fmla="val 545039"/>
                <a:gd name="f494" fmla="val 96116"/>
                <a:gd name="f495" fmla="val 541800"/>
                <a:gd name="f496" fmla="val 97640"/>
                <a:gd name="f497" fmla="val 488649"/>
                <a:gd name="f498" fmla="val 122407"/>
                <a:gd name="f499" fmla="val 433593"/>
                <a:gd name="f500" fmla="val 126979"/>
                <a:gd name="f501" fmla="val 375107"/>
                <a:gd name="f502" fmla="val 123169"/>
                <a:gd name="f503" fmla="val 341960"/>
                <a:gd name="f504" fmla="val 121073"/>
                <a:gd name="f505" fmla="val 307289"/>
                <a:gd name="f506" fmla="val 137076"/>
                <a:gd name="f507" fmla="val 273567"/>
                <a:gd name="f508" fmla="val 145458"/>
                <a:gd name="f509" fmla="val 269757"/>
                <a:gd name="f510" fmla="val 146410"/>
                <a:gd name="f511" fmla="val 266519"/>
                <a:gd name="f512" fmla="val 151174"/>
                <a:gd name="f513" fmla="val 264043"/>
                <a:gd name="f514" fmla="val 154792"/>
                <a:gd name="f515" fmla="val 240228"/>
                <a:gd name="f516" fmla="val 190800"/>
                <a:gd name="f517" fmla="val 208223"/>
                <a:gd name="f518" fmla="val 200706"/>
                <a:gd name="f519" fmla="val 169360"/>
                <a:gd name="f520" fmla="val 177273"/>
                <a:gd name="f521" fmla="val 143643"/>
                <a:gd name="f522" fmla="val 161651"/>
                <a:gd name="f523" fmla="val 118114"/>
                <a:gd name="f524" fmla="val 158032"/>
                <a:gd name="f525" fmla="val 89347"/>
                <a:gd name="f526" fmla="val 157460"/>
                <a:gd name="f527" fmla="val 71059"/>
                <a:gd name="f528" fmla="val 157078"/>
                <a:gd name="f529" fmla="val 52962"/>
                <a:gd name="f530" fmla="val 34291"/>
                <a:gd name="f531" fmla="val 145268"/>
                <a:gd name="f532" fmla="val 142056"/>
                <a:gd name="f533" fmla="val 849556"/>
                <a:gd name="f534" fmla="val 60652"/>
                <a:gd name="f535" fmla="val 844783"/>
                <a:gd name="f536" fmla="val 80251"/>
                <a:gd name="f537" fmla="val 839473"/>
                <a:gd name="f538" fmla="val 99446"/>
                <a:gd name="f539" fmla="val 832043"/>
                <a:gd name="f540" fmla="val 119068"/>
                <a:gd name="f541" fmla="val 827281"/>
                <a:gd name="f542" fmla="val 137355"/>
                <a:gd name="f543" fmla="val 822899"/>
                <a:gd name="f544" fmla="val 154501"/>
                <a:gd name="f545" fmla="val 812802"/>
                <a:gd name="f546" fmla="val 171840"/>
                <a:gd name="f547" fmla="val 804420"/>
                <a:gd name="f548" fmla="val 204985"/>
                <a:gd name="f549" fmla="val 788417"/>
                <a:gd name="f550" fmla="val 240420"/>
                <a:gd name="f551" fmla="val 798514"/>
                <a:gd name="f552" fmla="val 274329"/>
                <a:gd name="f553" fmla="val 794324"/>
                <a:gd name="f554" fmla="val 285188"/>
                <a:gd name="f555" fmla="val 792990"/>
                <a:gd name="f556" fmla="val 296046"/>
                <a:gd name="f557" fmla="val 791466"/>
                <a:gd name="f558" fmla="val 306715"/>
                <a:gd name="f559" fmla="val 788798"/>
                <a:gd name="f560" fmla="val 335864"/>
                <a:gd name="f561" fmla="val 781749"/>
                <a:gd name="f562" fmla="val 365583"/>
                <a:gd name="f563" fmla="val 775653"/>
                <a:gd name="f564" fmla="val 393967"/>
                <a:gd name="f565" fmla="val 765937"/>
                <a:gd name="f566" fmla="val 426165"/>
                <a:gd name="f567" fmla="val 755078"/>
                <a:gd name="f568" fmla="val 457028"/>
                <a:gd name="f569" fmla="val 740600"/>
                <a:gd name="f570" fmla="val 493793"/>
                <a:gd name="f571" fmla="val 725549"/>
                <a:gd name="f572" fmla="val 506557"/>
                <a:gd name="f573" fmla="val 729360"/>
                <a:gd name="f574" fmla="val 526180"/>
                <a:gd name="f575" fmla="val 739648"/>
                <a:gd name="f576" fmla="val 546373"/>
                <a:gd name="f577" fmla="val 611337"/>
                <a:gd name="f578" fmla="val 743838"/>
                <a:gd name="f579" fmla="val 672107"/>
                <a:gd name="f580" fmla="val 726121"/>
                <a:gd name="f581" fmla="val 730211"/>
                <a:gd name="f582" fmla="val 698116"/>
                <a:gd name="f583" fmla="val 747927"/>
                <a:gd name="f584" fmla="val 689734"/>
                <a:gd name="f585" fmla="val 766980"/>
                <a:gd name="f586" fmla="val 684210"/>
                <a:gd name="f587" fmla="val 784889"/>
                <a:gd name="f588" fmla="val 676018"/>
                <a:gd name="f589" fmla="val 791173"/>
                <a:gd name="f590" fmla="val 673161"/>
                <a:gd name="f591" fmla="val 799365"/>
                <a:gd name="f592" fmla="val 667065"/>
                <a:gd name="f593" fmla="val 800509"/>
                <a:gd name="f594" fmla="val 661349"/>
                <a:gd name="f595" fmla="val 807175"/>
                <a:gd name="f596" fmla="val 628201"/>
                <a:gd name="f597" fmla="val 831942"/>
                <a:gd name="f598" fmla="val 628772"/>
                <a:gd name="f599" fmla="val 857661"/>
                <a:gd name="f600" fmla="val 626868"/>
                <a:gd name="f601" fmla="val 888332"/>
                <a:gd name="f602" fmla="val 624582"/>
                <a:gd name="f603" fmla="val 918621"/>
                <a:gd name="f604" fmla="val 619248"/>
                <a:gd name="f605" fmla="val 949102"/>
                <a:gd name="f606" fmla="val 614676"/>
                <a:gd name="f607" fmla="val 953104"/>
                <a:gd name="f608" fmla="val 614104"/>
                <a:gd name="f609" fmla="val 956722"/>
                <a:gd name="f610" fmla="val 610104"/>
                <a:gd name="f611" fmla="val 960342"/>
                <a:gd name="f612" fmla="val 607435"/>
                <a:gd name="f613" fmla="val 965867"/>
                <a:gd name="f614" fmla="val 603435"/>
                <a:gd name="f615" fmla="val 971011"/>
                <a:gd name="f616" fmla="val 597339"/>
                <a:gd name="f617" fmla="val 977109"/>
                <a:gd name="f618" fmla="val 595815"/>
                <a:gd name="f619" fmla="val 1008350"/>
                <a:gd name="f620" fmla="val 588385"/>
                <a:gd name="f621" fmla="val 1039783"/>
                <a:gd name="f622" fmla="val 582099"/>
                <a:gd name="f623" fmla="val 1071218"/>
                <a:gd name="f624" fmla="val 575240"/>
                <a:gd name="f625" fmla="val 1078266"/>
                <a:gd name="f626" fmla="val 573716"/>
                <a:gd name="f627" fmla="val 1085505"/>
                <a:gd name="f628" fmla="val 571812"/>
                <a:gd name="f629" fmla="val 1091983"/>
                <a:gd name="f630" fmla="val 568764"/>
                <a:gd name="f631" fmla="val 1098079"/>
                <a:gd name="f632" fmla="val 565906"/>
                <a:gd name="f633" fmla="val 1103223"/>
                <a:gd name="f634" fmla="val 560952"/>
                <a:gd name="f635" fmla="val 1109321"/>
                <a:gd name="f636" fmla="val 557904"/>
                <a:gd name="f637" fmla="val 1125892"/>
                <a:gd name="f638" fmla="val 549714"/>
                <a:gd name="f639" fmla="val 1142851"/>
                <a:gd name="f640" fmla="val 1162279"/>
                <a:gd name="f641" fmla="val 532949"/>
                <a:gd name="f642" fmla="val 1173138"/>
                <a:gd name="f643" fmla="val 550094"/>
                <a:gd name="f644" fmla="val 1187810"/>
                <a:gd name="f645" fmla="val 1206097"/>
                <a:gd name="f646" fmla="val 532187"/>
                <a:gd name="f647" fmla="val 523805"/>
                <a:gd name="f648" fmla="val 1246292"/>
                <a:gd name="f649" fmla="val 521137"/>
                <a:gd name="f650" fmla="val 1266867"/>
                <a:gd name="f651" fmla="val 518088"/>
                <a:gd name="f652" fmla="val 1304588"/>
                <a:gd name="f653" fmla="val 512564"/>
                <a:gd name="f654" fmla="val 1342499"/>
                <a:gd name="f655" fmla="val 509134"/>
                <a:gd name="f656" fmla="val 1380219"/>
                <a:gd name="f657" fmla="val 504182"/>
                <a:gd name="f658" fmla="val 1388221"/>
                <a:gd name="f659" fmla="val 503038"/>
                <a:gd name="f660" fmla="val 1397365"/>
                <a:gd name="f661" fmla="val 1403461"/>
                <a:gd name="f662" fmla="val 1445181"/>
                <a:gd name="f663" fmla="val 464175"/>
                <a:gd name="f664" fmla="val 1495858"/>
                <a:gd name="f665" fmla="val 455222"/>
                <a:gd name="f666" fmla="val 1544054"/>
                <a:gd name="f667" fmla="val 458268"/>
                <a:gd name="f668" fmla="val 1581965"/>
                <a:gd name="f669" fmla="val 460557"/>
                <a:gd name="f670" fmla="val 1619114"/>
                <a:gd name="f671" fmla="val 1656644"/>
                <a:gd name="f672" fmla="val 459032"/>
                <a:gd name="f673" fmla="val 1659502"/>
                <a:gd name="f674" fmla="val 458841"/>
                <a:gd name="f675" fmla="val 1663312"/>
                <a:gd name="f676" fmla="val 459223"/>
                <a:gd name="f677" fmla="val 1665406"/>
                <a:gd name="f678" fmla="val 460747"/>
                <a:gd name="f679" fmla="val 1678360"/>
                <a:gd name="f680" fmla="val 470843"/>
                <a:gd name="f681" fmla="val 1691887"/>
                <a:gd name="f682" fmla="val 471605"/>
                <a:gd name="f683" fmla="val 1708461"/>
                <a:gd name="f684" fmla="val 473318"/>
                <a:gd name="f685" fmla="val 1731894"/>
                <a:gd name="f686" fmla="val 475797"/>
                <a:gd name="f687" fmla="val 1753421"/>
                <a:gd name="f688" fmla="val 474081"/>
                <a:gd name="f689" fmla="val 1775140"/>
                <a:gd name="f690" fmla="val 469891"/>
                <a:gd name="f691" fmla="val 1790952"/>
                <a:gd name="f692" fmla="val 466843"/>
                <a:gd name="f693" fmla="val 1806953"/>
                <a:gd name="f694" fmla="val 1821051"/>
                <a:gd name="f695" fmla="val 452554"/>
                <a:gd name="f696" fmla="val 1840672"/>
                <a:gd name="f697" fmla="val 441314"/>
                <a:gd name="f698" fmla="val 1859535"/>
                <a:gd name="f699" fmla="val 436934"/>
                <a:gd name="f700" fmla="val 1878203"/>
                <a:gd name="f701" fmla="val 451792"/>
                <a:gd name="f702" fmla="val 1898396"/>
                <a:gd name="f703" fmla="val 1921257"/>
                <a:gd name="f704" fmla="val 462081"/>
                <a:gd name="f705" fmla="val 1943547"/>
                <a:gd name="f706" fmla="val 462651"/>
                <a:gd name="f707" fmla="val 1953262"/>
                <a:gd name="f708" fmla="val 1963550"/>
                <a:gd name="f709" fmla="val 462461"/>
                <a:gd name="f710" fmla="val 1972884"/>
                <a:gd name="f711" fmla="val 464937"/>
                <a:gd name="f712" fmla="val 1999935"/>
                <a:gd name="f713" fmla="val 471987"/>
                <a:gd name="f714" fmla="val 2026036"/>
                <a:gd name="f715" fmla="val 482655"/>
                <a:gd name="f716" fmla="val 2053469"/>
                <a:gd name="f717" fmla="val 487417"/>
                <a:gd name="f718" fmla="val 2068710"/>
                <a:gd name="f719" fmla="val 490084"/>
                <a:gd name="f720" fmla="val 2085664"/>
                <a:gd name="f721" fmla="val 485321"/>
                <a:gd name="f722" fmla="val 2101477"/>
                <a:gd name="f723" fmla="val 481893"/>
                <a:gd name="f724" fmla="val 2117479"/>
                <a:gd name="f725" fmla="val 478273"/>
                <a:gd name="f726" fmla="val 2133290"/>
                <a:gd name="f727" fmla="val 472749"/>
                <a:gd name="f728" fmla="val 2148722"/>
                <a:gd name="f729" fmla="val 467033"/>
                <a:gd name="f730" fmla="val 2159199"/>
                <a:gd name="f731" fmla="val 463223"/>
                <a:gd name="f732" fmla="val 2170629"/>
                <a:gd name="f733" fmla="val 459603"/>
                <a:gd name="f734" fmla="val 2179011"/>
                <a:gd name="f735" fmla="val 452744"/>
                <a:gd name="f736" fmla="val 437124"/>
                <a:gd name="f737" fmla="val 2217685"/>
                <a:gd name="f738" fmla="val 434455"/>
                <a:gd name="f739" fmla="val 2240165"/>
                <a:gd name="f740" fmla="val 442648"/>
                <a:gd name="f741" fmla="val 2243593"/>
                <a:gd name="f742" fmla="val 443982"/>
                <a:gd name="f743" fmla="val 2247594"/>
                <a:gd name="f744" fmla="val 2251404"/>
                <a:gd name="f745" fmla="val 444172"/>
                <a:gd name="f746" fmla="val 2312370"/>
                <a:gd name="f747" fmla="val 448172"/>
                <a:gd name="f748" fmla="val 2373330"/>
                <a:gd name="f749" fmla="val 2433912"/>
                <a:gd name="f750" fmla="val 456746"/>
                <a:gd name="f751" fmla="val 2458485"/>
                <a:gd name="f752" fmla="val 2482107"/>
                <a:gd name="f753" fmla="val 470081"/>
                <a:gd name="f754" fmla="val 2506302"/>
                <a:gd name="f755" fmla="val 476939"/>
                <a:gd name="f756" fmla="val 2511256"/>
                <a:gd name="f757" fmla="val 2516783"/>
                <a:gd name="f758" fmla="val 480369"/>
                <a:gd name="f759" fmla="val 2521735"/>
                <a:gd name="f760" fmla="val 479415"/>
                <a:gd name="f761" fmla="val 2575647"/>
                <a:gd name="f762" fmla="val 2626132"/>
                <a:gd name="f763" fmla="val 483797"/>
                <a:gd name="f764" fmla="val 2675854"/>
                <a:gd name="f765" fmla="val 502086"/>
                <a:gd name="f766" fmla="val 2680996"/>
                <a:gd name="f767" fmla="val 503992"/>
                <a:gd name="f768" fmla="val 2687282"/>
                <a:gd name="f769" fmla="val 503419"/>
                <a:gd name="f770" fmla="val 2692998"/>
                <a:gd name="f771" fmla="val 2709003"/>
                <a:gd name="f772" fmla="val 501706"/>
                <a:gd name="f773" fmla="val 2726337"/>
                <a:gd name="f774" fmla="val 495038"/>
                <a:gd name="f775" fmla="val 2740816"/>
                <a:gd name="f776" fmla="val 499037"/>
                <a:gd name="f777" fmla="val 2779297"/>
                <a:gd name="f778" fmla="val 510088"/>
                <a:gd name="f779" fmla="val 2817398"/>
                <a:gd name="f780" fmla="val 523423"/>
                <a:gd name="f781" fmla="val 2853596"/>
                <a:gd name="f782" fmla="val 540187"/>
                <a:gd name="f783" fmla="val 2890365"/>
                <a:gd name="f784" fmla="val 557142"/>
                <a:gd name="f785" fmla="val 2924464"/>
                <a:gd name="f786" fmla="val 571430"/>
                <a:gd name="f787" fmla="val 2966565"/>
                <a:gd name="f788" fmla="val 554286"/>
                <a:gd name="f789" fmla="val 2984472"/>
                <a:gd name="f790" fmla="val 547045"/>
                <a:gd name="f791" fmla="val 3008095"/>
                <a:gd name="f792" fmla="val 552190"/>
                <a:gd name="f793" fmla="val 3028671"/>
                <a:gd name="f794" fmla="val 554094"/>
                <a:gd name="f795" fmla="val 3043720"/>
                <a:gd name="f796" fmla="val 555618"/>
                <a:gd name="f797" fmla="val 3058198"/>
                <a:gd name="f798" fmla="val 564192"/>
                <a:gd name="f799" fmla="val 3073059"/>
                <a:gd name="f800" fmla="val 3112686"/>
                <a:gd name="f801" fmla="val 3147927"/>
                <a:gd name="f802" fmla="val 574288"/>
                <a:gd name="f803" fmla="val 3182219"/>
                <a:gd name="f804" fmla="val 594862"/>
                <a:gd name="f805" fmla="val 3195557"/>
                <a:gd name="f806" fmla="val 602863"/>
                <a:gd name="f807" fmla="val 3216322"/>
                <a:gd name="f808" fmla="val 597529"/>
                <a:gd name="f809" fmla="val 3233656"/>
                <a:gd name="f810" fmla="val 599625"/>
                <a:gd name="f811" fmla="val 3251947"/>
                <a:gd name="f812" fmla="val 602101"/>
                <a:gd name="f813" fmla="val 3270804"/>
                <a:gd name="f814" fmla="val 604387"/>
                <a:gd name="f815" fmla="val 3288332"/>
                <a:gd name="f816" fmla="val 609914"/>
                <a:gd name="f817" fmla="val 3333672"/>
                <a:gd name="f818" fmla="val 624392"/>
                <a:gd name="f819" fmla="val 3378441"/>
                <a:gd name="f820" fmla="val 640774"/>
                <a:gd name="f821" fmla="val 3423591"/>
                <a:gd name="f822" fmla="val 656015"/>
                <a:gd name="f823" fmla="val 3460738"/>
                <a:gd name="f824" fmla="val 668590"/>
                <a:gd name="f825" fmla="val 3497317"/>
                <a:gd name="f826" fmla="val 658683"/>
                <a:gd name="f827" fmla="val 3534084"/>
                <a:gd name="f828" fmla="val 653349"/>
                <a:gd name="f829" fmla="val 3557137"/>
                <a:gd name="f830" fmla="val 649919"/>
                <a:gd name="f831" fmla="val 3578662"/>
                <a:gd name="f832" fmla="val 641727"/>
                <a:gd name="f833" fmla="val 3604571"/>
                <a:gd name="f834" fmla="val 653918"/>
                <a:gd name="f835" fmla="val 3629338"/>
                <a:gd name="f836" fmla="val 665541"/>
                <a:gd name="f837" fmla="val 3660771"/>
                <a:gd name="f838" fmla="val 662873"/>
                <a:gd name="f839" fmla="val 3688586"/>
                <a:gd name="f840" fmla="val 669160"/>
                <a:gd name="f841" fmla="val 3712020"/>
                <a:gd name="f842" fmla="val 674494"/>
                <a:gd name="f843" fmla="val 3734687"/>
                <a:gd name="f844" fmla="val 683068"/>
                <a:gd name="f845" fmla="val 3757358"/>
                <a:gd name="f846" fmla="val 691450"/>
                <a:gd name="f847" fmla="val 3788221"/>
                <a:gd name="f848" fmla="val 702881"/>
                <a:gd name="f849" fmla="val 3818700"/>
                <a:gd name="f850" fmla="val 714881"/>
                <a:gd name="f851" fmla="val 3852421"/>
                <a:gd name="f852" fmla="val 709167"/>
                <a:gd name="f853" fmla="val 3890714"/>
                <a:gd name="f854" fmla="val 702689"/>
                <a:gd name="f855" fmla="val 3917001"/>
                <a:gd name="f856" fmla="val 727073"/>
                <a:gd name="f857" fmla="val 3947104"/>
                <a:gd name="f858" fmla="val 743267"/>
                <a:gd name="f859" fmla="val 3967869"/>
                <a:gd name="f860" fmla="val 754316"/>
                <a:gd name="f861" fmla="val 3990538"/>
                <a:gd name="f862" fmla="val 762509"/>
                <a:gd name="f863" fmla="val 4013208"/>
                <a:gd name="f864" fmla="val 769367"/>
                <a:gd name="f865" fmla="val 4043497"/>
                <a:gd name="f866" fmla="val 778321"/>
                <a:gd name="f867" fmla="val 4074740"/>
                <a:gd name="f868" fmla="val 783655"/>
                <a:gd name="f869" fmla="val 4105222"/>
                <a:gd name="f870" fmla="val 792418"/>
                <a:gd name="f871" fmla="val 4151325"/>
                <a:gd name="f872" fmla="val 805561"/>
                <a:gd name="f873" fmla="val 4198001"/>
                <a:gd name="f874" fmla="val 815850"/>
                <a:gd name="f875" fmla="val 4246006"/>
                <a:gd name="f876" fmla="val 808610"/>
                <a:gd name="f877" fmla="val 4268105"/>
                <a:gd name="f878" fmla="val 805372"/>
                <a:gd name="f879" fmla="val 4288682"/>
                <a:gd name="f880" fmla="val 4310779"/>
                <a:gd name="f881" fmla="val 810326"/>
                <a:gd name="f882" fmla="val 4346974"/>
                <a:gd name="f883" fmla="val 818136"/>
                <a:gd name="f884" fmla="val 4384123"/>
                <a:gd name="f885" fmla="val 819089"/>
                <a:gd name="f886" fmla="val 4413272"/>
                <a:gd name="f887" fmla="val 848235"/>
                <a:gd name="f888" fmla="val 4423558"/>
                <a:gd name="f889" fmla="val 858524"/>
                <a:gd name="f890" fmla="val 4442037"/>
                <a:gd name="f891" fmla="val 861190"/>
                <a:gd name="f892" fmla="val 4457087"/>
                <a:gd name="f893" fmla="val 866524"/>
                <a:gd name="f894" fmla="val 4474424"/>
                <a:gd name="f895" fmla="val 872812"/>
                <a:gd name="f896" fmla="val 4487186"/>
                <a:gd name="f897" fmla="val 869572"/>
                <a:gd name="f898" fmla="val 4496523"/>
                <a:gd name="f899" fmla="val 851284"/>
                <a:gd name="f900" fmla="val 4500713"/>
                <a:gd name="f901" fmla="val 843093"/>
                <a:gd name="f902" fmla="val 4512715"/>
                <a:gd name="f903" fmla="val 835091"/>
                <a:gd name="f904" fmla="val 4522050"/>
                <a:gd name="f905" fmla="val 833757"/>
                <a:gd name="f906" fmla="val 4550055"/>
                <a:gd name="f907" fmla="val 829757"/>
                <a:gd name="f908" fmla="val 4575773"/>
                <a:gd name="f909" fmla="val 835663"/>
                <a:gd name="f910" fmla="val 4602824"/>
                <a:gd name="f911" fmla="val 848618"/>
                <a:gd name="f912" fmla="val 4628161"/>
                <a:gd name="f913" fmla="val 860810"/>
                <a:gd name="f914" fmla="val 4659786"/>
                <a:gd name="f915" fmla="val 859476"/>
                <a:gd name="f916" fmla="val 4688553"/>
                <a:gd name="f917" fmla="val 864238"/>
                <a:gd name="f918" fmla="val 4708936"/>
                <a:gd name="f919" fmla="val 867668"/>
                <a:gd name="f920" fmla="val 4729321"/>
                <a:gd name="f921" fmla="val 4749895"/>
                <a:gd name="f922" fmla="val 4775424"/>
                <a:gd name="f923" fmla="val 4800761"/>
                <a:gd name="f924" fmla="val 868620"/>
                <a:gd name="f925" fmla="val 4826480"/>
                <a:gd name="f926" fmla="val 866334"/>
                <a:gd name="f927" fmla="val 4846482"/>
                <a:gd name="f928" fmla="val 864430"/>
                <a:gd name="f929" fmla="val 4866867"/>
                <a:gd name="f930" fmla="val 865192"/>
                <a:gd name="f931" fmla="val 4886870"/>
                <a:gd name="f932" fmla="val 862906"/>
                <a:gd name="f933" fmla="val 4903254"/>
                <a:gd name="f934" fmla="val 4919447"/>
                <a:gd name="f935" fmla="val 856810"/>
                <a:gd name="f936" fmla="val 4935639"/>
                <a:gd name="f937" fmla="val 853190"/>
                <a:gd name="f938" fmla="val 4941546"/>
                <a:gd name="f939" fmla="val 851856"/>
                <a:gd name="f940" fmla="val 4947452"/>
                <a:gd name="f941" fmla="val 846711"/>
                <a:gd name="f942" fmla="val 4952784"/>
                <a:gd name="f943" fmla="val 847473"/>
                <a:gd name="f944" fmla="val 5005745"/>
                <a:gd name="f945" fmla="val 855666"/>
                <a:gd name="f946" fmla="val 5043847"/>
                <a:gd name="f947" fmla="val 802896"/>
                <a:gd name="f948" fmla="val 5135672"/>
                <a:gd name="f949" fmla="val 785749"/>
                <a:gd name="f950" fmla="val 5181204"/>
                <a:gd name="f951" fmla="val 759461"/>
                <a:gd name="f952" fmla="val 5233781"/>
                <a:gd name="f953" fmla="val 767271"/>
                <a:gd name="f954" fmla="val 5265596"/>
                <a:gd name="f955" fmla="val 772033"/>
                <a:gd name="f956" fmla="val 5296267"/>
                <a:gd name="f957" fmla="val 783083"/>
                <a:gd name="f958" fmla="val 5327893"/>
                <a:gd name="f959" fmla="val 789752"/>
                <a:gd name="f960" fmla="val 5339132"/>
                <a:gd name="f961" fmla="val 792038"/>
                <a:gd name="f962" fmla="val 5351705"/>
                <a:gd name="f963" fmla="val 791656"/>
                <a:gd name="f964" fmla="val 5362946"/>
                <a:gd name="f965" fmla="val 789370"/>
                <a:gd name="f966" fmla="val 5417240"/>
                <a:gd name="f967" fmla="val 778891"/>
                <a:gd name="f968" fmla="val 5470771"/>
                <a:gd name="f969" fmla="val 777367"/>
                <a:gd name="f970" fmla="val 5524115"/>
                <a:gd name="f971" fmla="val 794514"/>
                <a:gd name="f972" fmla="val 5533257"/>
                <a:gd name="f973" fmla="val 797372"/>
                <a:gd name="f974" fmla="val 5542974"/>
                <a:gd name="f975" fmla="val 800038"/>
                <a:gd name="f976" fmla="val 5552500"/>
                <a:gd name="f977" fmla="val 5604697"/>
                <a:gd name="f978" fmla="val 5655944"/>
                <a:gd name="f979" fmla="val 796038"/>
                <a:gd name="f980" fmla="val 5705857"/>
                <a:gd name="f981" fmla="val 5722622"/>
                <a:gd name="f982" fmla="val 771080"/>
                <a:gd name="f983" fmla="val 5743006"/>
                <a:gd name="f984" fmla="val 775081"/>
                <a:gd name="f985" fmla="val 5761485"/>
                <a:gd name="f986" fmla="val 773557"/>
                <a:gd name="f987" fmla="val 5778629"/>
                <a:gd name="f988" fmla="val 772224"/>
                <a:gd name="f989" fmla="val 5796156"/>
                <a:gd name="f990" fmla="val 771653"/>
                <a:gd name="f991" fmla="val 5812731"/>
                <a:gd name="f992" fmla="val 5836925"/>
                <a:gd name="f993" fmla="val 760795"/>
                <a:gd name="f994" fmla="val 5859404"/>
                <a:gd name="f995" fmla="val 760033"/>
                <a:gd name="f996" fmla="val 5884361"/>
                <a:gd name="f997" fmla="val 765747"/>
                <a:gd name="f998" fmla="val 5908174"/>
                <a:gd name="f999" fmla="val 5933892"/>
                <a:gd name="f1000" fmla="val 768415"/>
                <a:gd name="f1001" fmla="val 5958660"/>
                <a:gd name="f1002" fmla="val 768605"/>
                <a:gd name="f1003" fmla="val 5986282"/>
                <a:gd name="f1004" fmla="val 768795"/>
                <a:gd name="f1005" fmla="val 6013906"/>
                <a:gd name="f1006" fmla="val 768984"/>
                <a:gd name="f1007" fmla="val 6041528"/>
                <a:gd name="f1008" fmla="val 768033"/>
                <a:gd name="f1009" fmla="val 6052579"/>
                <a:gd name="f1010" fmla="val 767653"/>
                <a:gd name="f1011" fmla="val 6065151"/>
                <a:gd name="f1012" fmla="val 6074297"/>
                <a:gd name="f1013" fmla="val 763081"/>
                <a:gd name="f1014" fmla="val 6103824"/>
                <a:gd name="f1015" fmla="val 773366"/>
                <a:gd name="f1016" fmla="val 6133353"/>
                <a:gd name="f1017" fmla="val 760985"/>
                <a:gd name="f1018" fmla="val 6162880"/>
                <a:gd name="f1019" fmla="val 766509"/>
                <a:gd name="f1020" fmla="val 6177360"/>
                <a:gd name="f1021" fmla="val 6193743"/>
                <a:gd name="f1022" fmla="val 761557"/>
                <a:gd name="f1023" fmla="val 6209364"/>
                <a:gd name="f1024" fmla="val 6234892"/>
                <a:gd name="f1025" fmla="val 6260419"/>
                <a:gd name="f1026" fmla="val 6285948"/>
                <a:gd name="f1027" fmla="val 759651"/>
                <a:gd name="f1028" fmla="val 6294330"/>
                <a:gd name="f1029" fmla="val 6302523"/>
                <a:gd name="f1030" fmla="val 758699"/>
                <a:gd name="f1031" fmla="val 6310905"/>
                <a:gd name="f1032" fmla="val 758316"/>
                <a:gd name="f1033" fmla="val 6318335"/>
                <a:gd name="f1034" fmla="val 757936"/>
                <a:gd name="f1035" fmla="val 6326145"/>
                <a:gd name="f1036" fmla="val 756222"/>
                <a:gd name="f1037" fmla="val 6333194"/>
                <a:gd name="f1038" fmla="val 757554"/>
                <a:gd name="f1039" fmla="val 6358723"/>
                <a:gd name="f1040" fmla="val 762318"/>
                <a:gd name="f1041" fmla="val 6383869"/>
                <a:gd name="f1042" fmla="val 770129"/>
                <a:gd name="f1043" fmla="val 6409586"/>
                <a:gd name="f1044" fmla="val 773177"/>
                <a:gd name="f1045" fmla="val 6431875"/>
                <a:gd name="f1046" fmla="val 775843"/>
                <a:gd name="f1047" fmla="val 6454928"/>
                <a:gd name="f1048" fmla="val 6477407"/>
                <a:gd name="f1049" fmla="val 774129"/>
                <a:gd name="f1050" fmla="val 6517032"/>
                <a:gd name="f1051" fmla="val 6556657"/>
                <a:gd name="f1052" fmla="val 6596283"/>
                <a:gd name="f1053" fmla="val 786703"/>
                <a:gd name="f1054" fmla="val 6604857"/>
                <a:gd name="f1055" fmla="val 787465"/>
                <a:gd name="f1056" fmla="val 6613809"/>
                <a:gd name="f1057" fmla="val 782701"/>
                <a:gd name="f1058" fmla="val 6622573"/>
                <a:gd name="f1059" fmla="val 782321"/>
                <a:gd name="f1060" fmla="val 6650006"/>
                <a:gd name="f1061" fmla="val 781369"/>
                <a:gd name="f1062" fmla="val 6677439"/>
                <a:gd name="f1063" fmla="val 781177"/>
                <a:gd name="f1064" fmla="val 6704872"/>
                <a:gd name="f1065" fmla="val 780607"/>
                <a:gd name="f1066" fmla="val 6720493"/>
                <a:gd name="f1067" fmla="val 780415"/>
                <a:gd name="f1068" fmla="val 6736305"/>
                <a:gd name="f1069" fmla="val 780987"/>
                <a:gd name="f1070" fmla="val 6751738"/>
                <a:gd name="f1071" fmla="val 779273"/>
                <a:gd name="f1072" fmla="val 6772120"/>
                <a:gd name="f1073" fmla="val 776987"/>
                <a:gd name="f1074" fmla="val 6790599"/>
                <a:gd name="f1075" fmla="val 6809650"/>
                <a:gd name="f1076" fmla="val 6816984"/>
                <a:gd name="f1077" fmla="val 794180"/>
                <a:gd name="f1078" fmla="val 6824819"/>
                <a:gd name="f1079" fmla="val 797942"/>
                <a:gd name="f1080" fmla="val 6832976"/>
                <a:gd name="f1081" fmla="val 800428"/>
                <a:gd name="f1082" fmla="+- 0 0 -90"/>
                <a:gd name="f1083" fmla="*/ f3 1 6857455"/>
                <a:gd name="f1084" fmla="*/ f4 1 874716"/>
                <a:gd name="f1085" fmla="val f5"/>
                <a:gd name="f1086" fmla="val f6"/>
                <a:gd name="f1087" fmla="val f7"/>
                <a:gd name="f1088" fmla="*/ f1082 f0 1"/>
                <a:gd name="f1089" fmla="+- f1087 0 f1085"/>
                <a:gd name="f1090" fmla="+- f1086 0 f1085"/>
                <a:gd name="f1091" fmla="*/ f1088 1 f2"/>
                <a:gd name="f1092" fmla="*/ f1090 1 6857455"/>
                <a:gd name="f1093" fmla="*/ f1089 1 874716"/>
                <a:gd name="f1094" fmla="*/ 6857455 f1090 1"/>
                <a:gd name="f1095" fmla="*/ 804643 f1089 1"/>
                <a:gd name="f1096" fmla="*/ 562246 f1089 1"/>
                <a:gd name="f1097" fmla="*/ 6829178 f1090 1"/>
                <a:gd name="f1098" fmla="*/ 551284 f1089 1"/>
                <a:gd name="f1099" fmla="*/ 6766024 f1090 1"/>
                <a:gd name="f1100" fmla="*/ 500372 f1089 1"/>
                <a:gd name="f1101" fmla="*/ 6734971 f1090 1"/>
                <a:gd name="f1102" fmla="*/ 500944 f1089 1"/>
                <a:gd name="f1103" fmla="*/ 6683915 f1090 1"/>
                <a:gd name="f1104" fmla="*/ 507040 f1089 1"/>
                <a:gd name="f1105" fmla="*/ 6628860 f1090 1"/>
                <a:gd name="f1106" fmla="*/ 495418 f1089 1"/>
                <a:gd name="f1107" fmla="*/ 6588662 f1090 1"/>
                <a:gd name="f1108" fmla="*/ 487227 f1089 1"/>
                <a:gd name="f1109" fmla="*/ 6476074 f1090 1"/>
                <a:gd name="f1110" fmla="*/ 511230 f1089 1"/>
                <a:gd name="f1111" fmla="*/ 6382345 f1090 1"/>
                <a:gd name="f1112" fmla="*/ 534853 f1089 1"/>
                <a:gd name="f1113" fmla="*/ 6369391 f1090 1"/>
                <a:gd name="f1114" fmla="*/ 531615 f1089 1"/>
                <a:gd name="f1115" fmla="*/ 6244799 f1090 1"/>
                <a:gd name="f1116" fmla="*/ 512182 f1089 1"/>
                <a:gd name="f1117" fmla="*/ 6190315 f1090 1"/>
                <a:gd name="f1118" fmla="*/ 485703 f1089 1"/>
                <a:gd name="f1119" fmla="*/ 6115446 f1090 1"/>
                <a:gd name="f1120" fmla="*/ 462270 f1089 1"/>
                <a:gd name="f1121" fmla="*/ 6032194 f1090 1"/>
                <a:gd name="f1122" fmla="*/ 434266 f1089 1"/>
                <a:gd name="f1123" fmla="*/ 5971042 f1090 1"/>
                <a:gd name="f1124" fmla="*/ 420738 f1089 1"/>
                <a:gd name="f1125" fmla="*/ 5880933 f1090 1"/>
                <a:gd name="f1126" fmla="*/ 430646 f1089 1"/>
                <a:gd name="f1127" fmla="*/ 5862452 f1090 1"/>
                <a:gd name="f1128" fmla="*/ 438648 f1089 1"/>
                <a:gd name="f1129" fmla="*/ 5685283 f1090 1"/>
                <a:gd name="f1130" fmla="*/ 498658 f1089 1"/>
                <a:gd name="f1131" fmla="*/ 5567169 f1090 1"/>
                <a:gd name="f1132" fmla="*/ 499420 f1089 1"/>
                <a:gd name="f1133" fmla="*/ 5527923 f1090 1"/>
                <a:gd name="f1134" fmla="*/ 490466 f1089 1"/>
                <a:gd name="f1135" fmla="*/ 5456292 f1090 1"/>
                <a:gd name="f1136" fmla="*/ 450650 f1089 1"/>
                <a:gd name="f1137" fmla="*/ 5424670 f1090 1"/>
                <a:gd name="f1138" fmla="*/ 444934 f1089 1"/>
                <a:gd name="f1139" fmla="*/ 5368662 f1090 1"/>
                <a:gd name="f1140" fmla="*/ 441124 f1089 1"/>
                <a:gd name="f1141" fmla="*/ 5247118 f1090 1"/>
                <a:gd name="f1142" fmla="*/ 5088617 f1090 1"/>
                <a:gd name="f1143" fmla="*/ 428742 f1089 1"/>
                <a:gd name="f1144" fmla="*/ 5025750 f1090 1"/>
                <a:gd name="f1145" fmla="*/ 433694 f1089 1"/>
                <a:gd name="f1146" fmla="*/ 4957930 f1090 1"/>
                <a:gd name="f1147" fmla="*/ 442268 f1089 1"/>
                <a:gd name="f1148" fmla="*/ 4938116 f1090 1"/>
                <a:gd name="f1149" fmla="*/ 441886 f1089 1"/>
                <a:gd name="f1150" fmla="*/ 4833910 f1090 1"/>
                <a:gd name="f1151" fmla="*/ 421693 f1089 1"/>
                <a:gd name="f1152" fmla="*/ 4810095 f1090 1"/>
                <a:gd name="f1153" fmla="*/ 408167 f1089 1"/>
                <a:gd name="f1154" fmla="*/ 4747991 f1090 1"/>
                <a:gd name="f1155" fmla="*/ 413691 f1089 1"/>
                <a:gd name="f1156" fmla="*/ 4692745 f1090 1"/>
                <a:gd name="f1157" fmla="*/ 435790 f1089 1"/>
                <a:gd name="f1158" fmla="*/ 4375933 f1090 1"/>
                <a:gd name="f1159" fmla="*/ 483417 f1089 1"/>
                <a:gd name="f1160" fmla="*/ 4185426 f1090 1"/>
                <a:gd name="f1161" fmla="*/ 484179 f1089 1"/>
                <a:gd name="f1162" fmla="*/ 4052072 f1090 1"/>
                <a:gd name="f1163" fmla="*/ 505134 f1089 1"/>
                <a:gd name="f1164" fmla="*/ 4029973 f1090 1"/>
                <a:gd name="f1165" fmla="*/ 527233 f1089 1"/>
                <a:gd name="f1166" fmla="*/ 3948626 f1090 1"/>
                <a:gd name="f1167" fmla="*/ 550666 f1089 1"/>
                <a:gd name="f1168" fmla="*/ 3871280 f1090 1"/>
                <a:gd name="f1169" fmla="*/ 502275 f1089 1"/>
                <a:gd name="f1170" fmla="*/ 3774312 f1090 1"/>
                <a:gd name="f1171" fmla="*/ 429122 f1089 1"/>
                <a:gd name="f1172" fmla="*/ 3721543 f1090 1"/>
                <a:gd name="f1173" fmla="*/ 428552 f1089 1"/>
                <a:gd name="f1174" fmla="*/ 3612763 f1090 1"/>
                <a:gd name="f1175" fmla="*/ 414263 f1089 1"/>
                <a:gd name="f1176" fmla="*/ 3537323 f1090 1"/>
                <a:gd name="f1177" fmla="*/ 389878 f1089 1"/>
                <a:gd name="f1178" fmla="*/ 3431593 f1090 1"/>
                <a:gd name="f1179" fmla="*/ 360921 f1089 1"/>
                <a:gd name="f1180" fmla="*/ 3392158 f1090 1"/>
                <a:gd name="f1181" fmla="*/ 345681 f1089 1"/>
                <a:gd name="f1182" fmla="*/ 3297856 f1090 1"/>
                <a:gd name="f1183" fmla="*/ 323010 f1089 1"/>
                <a:gd name="f1184" fmla="*/ 3219748 f1090 1"/>
                <a:gd name="f1185" fmla="*/ 308151 f1089 1"/>
                <a:gd name="f1186" fmla="*/ 3156692 f1090 1"/>
                <a:gd name="f1187" fmla="*/ 261668 f1089 1"/>
                <a:gd name="f1188" fmla="*/ 3136497 f1090 1"/>
                <a:gd name="f1189" fmla="*/ 237663 f1089 1"/>
                <a:gd name="f1190" fmla="*/ 3119733 f1090 1"/>
                <a:gd name="f1191" fmla="*/ 222233 f1089 1"/>
                <a:gd name="f1192" fmla="*/ 3045436 f1090 1"/>
                <a:gd name="f1193" fmla="*/ 131742 f1089 1"/>
                <a:gd name="f1194" fmla="*/ 3037054 f1090 1"/>
                <a:gd name="f1195" fmla="*/ 124121 f1089 1"/>
                <a:gd name="f1196" fmla="*/ 2936466 f1090 1"/>
                <a:gd name="f1197" fmla="*/ 82400 f1089 1"/>
                <a:gd name="f1198" fmla="*/ 2901031 f1090 1"/>
                <a:gd name="f1199" fmla="*/ 59731 f1089 1"/>
                <a:gd name="f1200" fmla="*/ 2828259 f1090 1"/>
                <a:gd name="f1201" fmla="*/ 3149 f1089 1"/>
                <a:gd name="f1202" fmla="*/ 2799492 f1090 1"/>
                <a:gd name="f1203" fmla="*/ 1245 f1089 1"/>
                <a:gd name="f1204" fmla="*/ 2693570 f1090 1"/>
                <a:gd name="f1205" fmla="*/ 35154 f1089 1"/>
                <a:gd name="f1206" fmla="*/ 2639847 f1090 1"/>
                <a:gd name="f1207" fmla="*/ 73448 f1089 1"/>
                <a:gd name="f1208" fmla="*/ 2621178 f1090 1"/>
                <a:gd name="f1209" fmla="*/ 88688 f1089 1"/>
                <a:gd name="f1210" fmla="*/ 2489348 f1090 1"/>
                <a:gd name="f1211" fmla="*/ 72304 f1089 1"/>
                <a:gd name="f1212" fmla="*/ 2452580 f1090 1"/>
                <a:gd name="f1213" fmla="*/ 68683 f1089 1"/>
                <a:gd name="f1214" fmla="*/ 2326464 f1090 1"/>
                <a:gd name="f1215" fmla="*/ 50395 f1089 1"/>
                <a:gd name="f1216" fmla="*/ 2300365 f1090 1"/>
                <a:gd name="f1217" fmla="*/ 54777 f1089 1"/>
                <a:gd name="f1218" fmla="*/ 2130434 f1090 1"/>
                <a:gd name="f1219" fmla="*/ 58397 f1089 1"/>
                <a:gd name="f1220" fmla="*/ 2118621 f1090 1"/>
                <a:gd name="f1221" fmla="*/ 47919 f1089 1"/>
                <a:gd name="f1222" fmla="*/ 2057659 f1090 1"/>
                <a:gd name="f1223" fmla="*/ 16866 f1089 1"/>
                <a:gd name="f1224" fmla="*/ 1976314 f1090 1"/>
                <a:gd name="f1225" fmla="*/ 8865 f1089 1"/>
                <a:gd name="f1226" fmla="*/ 1961454 f1090 1"/>
                <a:gd name="f1227" fmla="*/ 11724 f1089 1"/>
                <a:gd name="f1228" fmla="*/ 1906588 f1090 1"/>
                <a:gd name="f1229" fmla="*/ 30964 f1089 1"/>
                <a:gd name="f1230" fmla="*/ 1783330 f1090 1"/>
                <a:gd name="f1231" fmla="*/ 48871 f1089 1"/>
                <a:gd name="f1232" fmla="*/ 1759327 f1090 1"/>
                <a:gd name="f1233" fmla="*/ 55349 f1089 1"/>
                <a:gd name="f1234" fmla="*/ 1716082 f1090 1"/>
                <a:gd name="f1235" fmla="*/ 65445 f1089 1"/>
                <a:gd name="f1236" fmla="*/ 1598920 f1090 1"/>
                <a:gd name="f1237" fmla="*/ 72114 f1089 1"/>
                <a:gd name="f1238" fmla="*/ 1542150 f1090 1"/>
                <a:gd name="f1239" fmla="*/ 62207 f1089 1"/>
                <a:gd name="f1240" fmla="*/ 1516813 f1090 1"/>
                <a:gd name="f1241" fmla="*/ 62779 f1089 1"/>
                <a:gd name="f1242" fmla="*/ 1432228 f1090 1"/>
                <a:gd name="f1243" fmla="*/ 88116 f1089 1"/>
                <a:gd name="f1244" fmla="*/ 1224765 f1090 1"/>
                <a:gd name="f1245" fmla="*/ 71924 f1089 1"/>
                <a:gd name="f1246" fmla="*/ 1159231 f1090 1"/>
                <a:gd name="f1247" fmla="*/ 58207 f1089 1"/>
                <a:gd name="f1248" fmla="*/ 1124370 f1090 1"/>
                <a:gd name="f1249" fmla="*/ 56301 f1089 1"/>
                <a:gd name="f1250" fmla="*/ 1075600 f1090 1"/>
                <a:gd name="f1251" fmla="*/ 75542 f1089 1"/>
                <a:gd name="f1252" fmla="*/ 986633 f1090 1"/>
                <a:gd name="f1253" fmla="*/ 79162 f1089 1"/>
                <a:gd name="f1254" fmla="*/ 861089 f1090 1"/>
                <a:gd name="f1255" fmla="*/ 76304 f1089 1"/>
                <a:gd name="f1256" fmla="*/ 759168 f1090 1"/>
                <a:gd name="f1257" fmla="*/ 104689 f1089 1"/>
                <a:gd name="f1258" fmla="*/ 723735 f1090 1"/>
                <a:gd name="f1259" fmla="*/ 140696 f1089 1"/>
                <a:gd name="f1260" fmla="*/ 647532 f1090 1"/>
                <a:gd name="f1261" fmla="*/ 147934 f1089 1"/>
                <a:gd name="f1262" fmla="*/ 552659 f1090 1"/>
                <a:gd name="f1263" fmla="*/ 95926 f1089 1"/>
                <a:gd name="f1264" fmla="*/ 541800 f1090 1"/>
                <a:gd name="f1265" fmla="*/ 97640 f1089 1"/>
                <a:gd name="f1266" fmla="*/ 375107 f1090 1"/>
                <a:gd name="f1267" fmla="*/ 123169 f1089 1"/>
                <a:gd name="f1268" fmla="*/ 273567 f1090 1"/>
                <a:gd name="f1269" fmla="*/ 145458 f1089 1"/>
                <a:gd name="f1270" fmla="*/ 264043 f1090 1"/>
                <a:gd name="f1271" fmla="*/ 154792 f1089 1"/>
                <a:gd name="f1272" fmla="*/ 169360 f1090 1"/>
                <a:gd name="f1273" fmla="*/ 177273 f1089 1"/>
                <a:gd name="f1274" fmla="*/ 89347 f1090 1"/>
                <a:gd name="f1275" fmla="*/ 157460 f1089 1"/>
                <a:gd name="f1276" fmla="*/ 34291 f1090 1"/>
                <a:gd name="f1277" fmla="*/ 145268 f1089 1"/>
                <a:gd name="f1278" fmla="*/ 0 f1090 1"/>
                <a:gd name="f1279" fmla="*/ 142056 f1089 1"/>
                <a:gd name="f1280" fmla="*/ 849556 f1089 1"/>
                <a:gd name="f1281" fmla="*/ 60652 f1090 1"/>
                <a:gd name="f1282" fmla="*/ 844783 f1089 1"/>
                <a:gd name="f1283" fmla="*/ 119068 f1090 1"/>
                <a:gd name="f1284" fmla="*/ 827281 f1089 1"/>
                <a:gd name="f1285" fmla="*/ 171840 f1090 1"/>
                <a:gd name="f1286" fmla="*/ 804420 f1089 1"/>
                <a:gd name="f1287" fmla="*/ 274329 f1090 1"/>
                <a:gd name="f1288" fmla="*/ 794324 f1089 1"/>
                <a:gd name="f1289" fmla="*/ 306715 f1090 1"/>
                <a:gd name="f1290" fmla="*/ 788798 f1089 1"/>
                <a:gd name="f1291" fmla="*/ 393967 f1090 1"/>
                <a:gd name="f1292" fmla="*/ 765937 f1089 1"/>
                <a:gd name="f1293" fmla="*/ 493793 f1090 1"/>
                <a:gd name="f1294" fmla="*/ 725549 f1089 1"/>
                <a:gd name="f1295" fmla="*/ 546373 f1090 1"/>
                <a:gd name="f1296" fmla="*/ 740600 f1089 1"/>
                <a:gd name="f1297" fmla="*/ 730211 f1090 1"/>
                <a:gd name="f1298" fmla="*/ 698116 f1089 1"/>
                <a:gd name="f1299" fmla="*/ 784889 f1090 1"/>
                <a:gd name="f1300" fmla="*/ 676018 f1089 1"/>
                <a:gd name="f1301" fmla="*/ 800509 f1090 1"/>
                <a:gd name="f1302" fmla="*/ 661349 f1089 1"/>
                <a:gd name="f1303" fmla="*/ 857661 f1090 1"/>
                <a:gd name="f1304" fmla="*/ 626868 f1089 1"/>
                <a:gd name="f1305" fmla="*/ 949102 f1090 1"/>
                <a:gd name="f1306" fmla="*/ 614676 f1089 1"/>
                <a:gd name="f1307" fmla="*/ 960342 f1090 1"/>
                <a:gd name="f1308" fmla="*/ 607435 f1089 1"/>
                <a:gd name="f1309" fmla="*/ 977109 f1090 1"/>
                <a:gd name="f1310" fmla="*/ 595815 f1089 1"/>
                <a:gd name="f1311" fmla="*/ 1071218 f1090 1"/>
                <a:gd name="f1312" fmla="*/ 575240 f1089 1"/>
                <a:gd name="f1313" fmla="*/ 1091983 f1090 1"/>
                <a:gd name="f1314" fmla="*/ 568764 f1089 1"/>
                <a:gd name="f1315" fmla="*/ 1109321 f1090 1"/>
                <a:gd name="f1316" fmla="*/ 557904 f1089 1"/>
                <a:gd name="f1317" fmla="*/ 1162279 f1090 1"/>
                <a:gd name="f1318" fmla="*/ 532949 f1089 1"/>
                <a:gd name="f1319" fmla="*/ 1206097 f1090 1"/>
                <a:gd name="f1320" fmla="*/ 532187 f1089 1"/>
                <a:gd name="f1321" fmla="*/ 1266867 f1090 1"/>
                <a:gd name="f1322" fmla="*/ 518088 f1089 1"/>
                <a:gd name="f1323" fmla="*/ 1380219 f1090 1"/>
                <a:gd name="f1324" fmla="*/ 504182 f1089 1"/>
                <a:gd name="f1325" fmla="*/ 1403461 f1090 1"/>
                <a:gd name="f1326" fmla="*/ 496180 f1089 1"/>
                <a:gd name="f1327" fmla="*/ 1544054 f1090 1"/>
                <a:gd name="f1328" fmla="*/ 458268 f1089 1"/>
                <a:gd name="f1329" fmla="*/ 1656644 f1090 1"/>
                <a:gd name="f1330" fmla="*/ 459032 f1089 1"/>
                <a:gd name="f1331" fmla="*/ 1665406 f1090 1"/>
                <a:gd name="f1332" fmla="*/ 460747 f1089 1"/>
                <a:gd name="f1333" fmla="*/ 1708461 f1090 1"/>
                <a:gd name="f1334" fmla="*/ 473318 f1089 1"/>
                <a:gd name="f1335" fmla="*/ 1775140 f1090 1"/>
                <a:gd name="f1336" fmla="*/ 469891 f1089 1"/>
                <a:gd name="f1337" fmla="*/ 1821051 f1090 1"/>
                <a:gd name="f1338" fmla="*/ 452554 f1089 1"/>
                <a:gd name="f1339" fmla="*/ 1878203 f1090 1"/>
                <a:gd name="f1340" fmla="*/ 451792 f1089 1"/>
                <a:gd name="f1341" fmla="*/ 1943547 f1090 1"/>
                <a:gd name="f1342" fmla="*/ 462651 f1089 1"/>
                <a:gd name="f1343" fmla="*/ 1972884 f1090 1"/>
                <a:gd name="f1344" fmla="*/ 464937 f1089 1"/>
                <a:gd name="f1345" fmla="*/ 2053469 f1090 1"/>
                <a:gd name="f1346" fmla="*/ 487417 f1089 1"/>
                <a:gd name="f1347" fmla="*/ 2101477 f1090 1"/>
                <a:gd name="f1348" fmla="*/ 481893 f1089 1"/>
                <a:gd name="f1349" fmla="*/ 2148722 f1090 1"/>
                <a:gd name="f1350" fmla="*/ 467033 f1089 1"/>
                <a:gd name="f1351" fmla="*/ 2179011 f1090 1"/>
                <a:gd name="f1352" fmla="*/ 452744 f1089 1"/>
                <a:gd name="f1353" fmla="*/ 2240165 f1090 1"/>
                <a:gd name="f1354" fmla="*/ 442648 f1089 1"/>
                <a:gd name="f1355" fmla="*/ 2251404 f1090 1"/>
                <a:gd name="f1356" fmla="*/ 444172 f1089 1"/>
                <a:gd name="f1357" fmla="*/ 2433912 f1090 1"/>
                <a:gd name="f1358" fmla="*/ 456746 f1089 1"/>
                <a:gd name="f1359" fmla="*/ 2506302 f1090 1"/>
                <a:gd name="f1360" fmla="*/ 476939 f1089 1"/>
                <a:gd name="f1361" fmla="*/ 2521735 f1090 1"/>
                <a:gd name="f1362" fmla="*/ 479415 f1089 1"/>
                <a:gd name="f1363" fmla="*/ 2675854 f1090 1"/>
                <a:gd name="f1364" fmla="*/ 502086 f1089 1"/>
                <a:gd name="f1365" fmla="*/ 2692998 f1090 1"/>
                <a:gd name="f1366" fmla="*/ 503038 f1089 1"/>
                <a:gd name="f1367" fmla="*/ 2740816 f1090 1"/>
                <a:gd name="f1368" fmla="*/ 499037 f1089 1"/>
                <a:gd name="f1369" fmla="*/ 2853596 f1090 1"/>
                <a:gd name="f1370" fmla="*/ 540187 f1089 1"/>
                <a:gd name="f1371" fmla="*/ 2966565 f1090 1"/>
                <a:gd name="f1372" fmla="*/ 554286 f1089 1"/>
                <a:gd name="f1373" fmla="*/ 3028671 f1090 1"/>
                <a:gd name="f1374" fmla="*/ 554094 f1089 1"/>
                <a:gd name="f1375" fmla="*/ 3073059 f1090 1"/>
                <a:gd name="f1376" fmla="*/ 564192 f1089 1"/>
                <a:gd name="f1377" fmla="*/ 3182219 f1090 1"/>
                <a:gd name="f1378" fmla="*/ 594862 f1089 1"/>
                <a:gd name="f1379" fmla="*/ 3233656 f1090 1"/>
                <a:gd name="f1380" fmla="*/ 599625 f1089 1"/>
                <a:gd name="f1381" fmla="*/ 3288332 f1090 1"/>
                <a:gd name="f1382" fmla="*/ 609914 f1089 1"/>
                <a:gd name="f1383" fmla="*/ 3423591 f1090 1"/>
                <a:gd name="f1384" fmla="*/ 656015 f1089 1"/>
                <a:gd name="f1385" fmla="*/ 3534084 f1090 1"/>
                <a:gd name="f1386" fmla="*/ 653349 f1089 1"/>
                <a:gd name="f1387" fmla="*/ 3604571 f1090 1"/>
                <a:gd name="f1388" fmla="*/ 653918 f1089 1"/>
                <a:gd name="f1389" fmla="*/ 3688586 f1090 1"/>
                <a:gd name="f1390" fmla="*/ 669160 f1089 1"/>
                <a:gd name="f1391" fmla="*/ 3757358 f1090 1"/>
                <a:gd name="f1392" fmla="*/ 691450 f1089 1"/>
                <a:gd name="f1393" fmla="*/ 3852421 f1090 1"/>
                <a:gd name="f1394" fmla="*/ 709167 f1089 1"/>
                <a:gd name="f1395" fmla="*/ 3947104 f1090 1"/>
                <a:gd name="f1396" fmla="*/ 743267 f1089 1"/>
                <a:gd name="f1397" fmla="*/ 4013208 f1090 1"/>
                <a:gd name="f1398" fmla="*/ 769367 f1089 1"/>
                <a:gd name="f1399" fmla="*/ 4105222 f1090 1"/>
                <a:gd name="f1400" fmla="*/ 792418 f1089 1"/>
                <a:gd name="f1401" fmla="*/ 4246006 f1090 1"/>
                <a:gd name="f1402" fmla="*/ 808610 f1089 1"/>
                <a:gd name="f1403" fmla="*/ 4310779 f1090 1"/>
                <a:gd name="f1404" fmla="*/ 810326 f1089 1"/>
                <a:gd name="f1405" fmla="*/ 4413272 f1090 1"/>
                <a:gd name="f1406" fmla="*/ 848235 f1089 1"/>
                <a:gd name="f1407" fmla="*/ 4457087 f1090 1"/>
                <a:gd name="f1408" fmla="*/ 866524 f1089 1"/>
                <a:gd name="f1409" fmla="*/ 4496523 f1090 1"/>
                <a:gd name="f1410" fmla="*/ 851284 f1089 1"/>
                <a:gd name="f1411" fmla="*/ 4522050 f1090 1"/>
                <a:gd name="f1412" fmla="*/ 833757 f1089 1"/>
                <a:gd name="f1413" fmla="*/ 4602824 f1090 1"/>
                <a:gd name="f1414" fmla="*/ 848618 f1089 1"/>
                <a:gd name="f1415" fmla="*/ 4688553 f1090 1"/>
                <a:gd name="f1416" fmla="*/ 864238 f1089 1"/>
                <a:gd name="f1417" fmla="*/ 4749895 f1090 1"/>
                <a:gd name="f1418" fmla="*/ 874716 f1089 1"/>
                <a:gd name="f1419" fmla="*/ 4826480 f1090 1"/>
                <a:gd name="f1420" fmla="*/ 866334 f1089 1"/>
                <a:gd name="f1421" fmla="*/ 4886870 f1090 1"/>
                <a:gd name="f1422" fmla="*/ 862906 f1089 1"/>
                <a:gd name="f1423" fmla="*/ 4935639 f1090 1"/>
                <a:gd name="f1424" fmla="*/ 853190 f1089 1"/>
                <a:gd name="f1425" fmla="*/ 4952784 f1090 1"/>
                <a:gd name="f1426" fmla="*/ 847473 f1089 1"/>
                <a:gd name="f1427" fmla="*/ 802896 f1089 1"/>
                <a:gd name="f1428" fmla="*/ 5233781 f1090 1"/>
                <a:gd name="f1429" fmla="*/ 767271 f1089 1"/>
                <a:gd name="f1430" fmla="*/ 5327893 f1090 1"/>
                <a:gd name="f1431" fmla="*/ 789752 f1089 1"/>
                <a:gd name="f1432" fmla="*/ 5362946 f1090 1"/>
                <a:gd name="f1433" fmla="*/ 789370 f1089 1"/>
                <a:gd name="f1434" fmla="*/ 5524115 f1090 1"/>
                <a:gd name="f1435" fmla="*/ 794514 f1089 1"/>
                <a:gd name="f1436" fmla="*/ 5552500 f1090 1"/>
                <a:gd name="f1437" fmla="*/ 800038 f1089 1"/>
                <a:gd name="f1438" fmla="*/ 5705857 f1090 1"/>
                <a:gd name="f1439" fmla="*/ 777367 f1089 1"/>
                <a:gd name="f1440" fmla="*/ 5761485 f1090 1"/>
                <a:gd name="f1441" fmla="*/ 773557 f1089 1"/>
                <a:gd name="f1442" fmla="*/ 5812731 f1090 1"/>
                <a:gd name="f1443" fmla="*/ 5884361 f1090 1"/>
                <a:gd name="f1444" fmla="*/ 765747 f1089 1"/>
                <a:gd name="f1445" fmla="*/ 5958660 f1090 1"/>
                <a:gd name="f1446" fmla="*/ 768605 f1089 1"/>
                <a:gd name="f1447" fmla="*/ 6041528 f1090 1"/>
                <a:gd name="f1448" fmla="*/ 768033 f1089 1"/>
                <a:gd name="f1449" fmla="*/ 6074297 f1090 1"/>
                <a:gd name="f1450" fmla="*/ 763081 f1089 1"/>
                <a:gd name="f1451" fmla="*/ 6162880 f1090 1"/>
                <a:gd name="f1452" fmla="*/ 766509 f1089 1"/>
                <a:gd name="f1453" fmla="*/ 6209364 f1090 1"/>
                <a:gd name="f1454" fmla="*/ 760795 f1089 1"/>
                <a:gd name="f1455" fmla="*/ 6285948 f1090 1"/>
                <a:gd name="f1456" fmla="*/ 759651 f1089 1"/>
                <a:gd name="f1457" fmla="*/ 6310905 f1090 1"/>
                <a:gd name="f1458" fmla="*/ 758316 f1089 1"/>
                <a:gd name="f1459" fmla="*/ 6333194 f1090 1"/>
                <a:gd name="f1460" fmla="*/ 757554 f1089 1"/>
                <a:gd name="f1461" fmla="*/ 6409586 f1090 1"/>
                <a:gd name="f1462" fmla="*/ 773177 f1089 1"/>
                <a:gd name="f1463" fmla="*/ 6477407 f1090 1"/>
                <a:gd name="f1464" fmla="*/ 774129 f1089 1"/>
                <a:gd name="f1465" fmla="*/ 6596283 f1090 1"/>
                <a:gd name="f1466" fmla="*/ 786703 f1089 1"/>
                <a:gd name="f1467" fmla="*/ 6622573 f1090 1"/>
                <a:gd name="f1468" fmla="*/ 782321 f1089 1"/>
                <a:gd name="f1469" fmla="*/ 6704872 f1090 1"/>
                <a:gd name="f1470" fmla="*/ 780607 f1089 1"/>
                <a:gd name="f1471" fmla="*/ 6751738 f1090 1"/>
                <a:gd name="f1472" fmla="*/ 779273 f1089 1"/>
                <a:gd name="f1473" fmla="*/ 6809650 f1090 1"/>
                <a:gd name="f1474" fmla="*/ 788417 f1089 1"/>
                <a:gd name="f1475" fmla="*/ 6832976 f1090 1"/>
                <a:gd name="f1476" fmla="*/ 800428 f1089 1"/>
                <a:gd name="f1477" fmla="+- f1091 0 f1"/>
                <a:gd name="f1478" fmla="*/ f1094 1 6857455"/>
                <a:gd name="f1479" fmla="*/ f1095 1 874716"/>
                <a:gd name="f1480" fmla="*/ f1096 1 874716"/>
                <a:gd name="f1481" fmla="*/ f1097 1 6857455"/>
                <a:gd name="f1482" fmla="*/ f1098 1 874716"/>
                <a:gd name="f1483" fmla="*/ f1099 1 6857455"/>
                <a:gd name="f1484" fmla="*/ f1100 1 874716"/>
                <a:gd name="f1485" fmla="*/ f1101 1 6857455"/>
                <a:gd name="f1486" fmla="*/ f1102 1 874716"/>
                <a:gd name="f1487" fmla="*/ f1103 1 6857455"/>
                <a:gd name="f1488" fmla="*/ f1104 1 874716"/>
                <a:gd name="f1489" fmla="*/ f1105 1 6857455"/>
                <a:gd name="f1490" fmla="*/ f1106 1 874716"/>
                <a:gd name="f1491" fmla="*/ f1107 1 6857455"/>
                <a:gd name="f1492" fmla="*/ f1108 1 874716"/>
                <a:gd name="f1493" fmla="*/ f1109 1 6857455"/>
                <a:gd name="f1494" fmla="*/ f1110 1 874716"/>
                <a:gd name="f1495" fmla="*/ f1111 1 6857455"/>
                <a:gd name="f1496" fmla="*/ f1112 1 874716"/>
                <a:gd name="f1497" fmla="*/ f1113 1 6857455"/>
                <a:gd name="f1498" fmla="*/ f1114 1 874716"/>
                <a:gd name="f1499" fmla="*/ f1115 1 6857455"/>
                <a:gd name="f1500" fmla="*/ f1116 1 874716"/>
                <a:gd name="f1501" fmla="*/ f1117 1 6857455"/>
                <a:gd name="f1502" fmla="*/ f1118 1 874716"/>
                <a:gd name="f1503" fmla="*/ f1119 1 6857455"/>
                <a:gd name="f1504" fmla="*/ f1120 1 874716"/>
                <a:gd name="f1505" fmla="*/ f1121 1 6857455"/>
                <a:gd name="f1506" fmla="*/ f1122 1 874716"/>
                <a:gd name="f1507" fmla="*/ f1123 1 6857455"/>
                <a:gd name="f1508" fmla="*/ f1124 1 874716"/>
                <a:gd name="f1509" fmla="*/ f1125 1 6857455"/>
                <a:gd name="f1510" fmla="*/ f1126 1 874716"/>
                <a:gd name="f1511" fmla="*/ f1127 1 6857455"/>
                <a:gd name="f1512" fmla="*/ f1128 1 874716"/>
                <a:gd name="f1513" fmla="*/ f1129 1 6857455"/>
                <a:gd name="f1514" fmla="*/ f1130 1 874716"/>
                <a:gd name="f1515" fmla="*/ f1131 1 6857455"/>
                <a:gd name="f1516" fmla="*/ f1132 1 874716"/>
                <a:gd name="f1517" fmla="*/ f1133 1 6857455"/>
                <a:gd name="f1518" fmla="*/ f1134 1 874716"/>
                <a:gd name="f1519" fmla="*/ f1135 1 6857455"/>
                <a:gd name="f1520" fmla="*/ f1136 1 874716"/>
                <a:gd name="f1521" fmla="*/ f1137 1 6857455"/>
                <a:gd name="f1522" fmla="*/ f1138 1 874716"/>
                <a:gd name="f1523" fmla="*/ f1139 1 6857455"/>
                <a:gd name="f1524" fmla="*/ f1140 1 874716"/>
                <a:gd name="f1525" fmla="*/ f1141 1 6857455"/>
                <a:gd name="f1526" fmla="*/ f1142 1 6857455"/>
                <a:gd name="f1527" fmla="*/ f1143 1 874716"/>
                <a:gd name="f1528" fmla="*/ f1144 1 6857455"/>
                <a:gd name="f1529" fmla="*/ f1145 1 874716"/>
                <a:gd name="f1530" fmla="*/ f1146 1 6857455"/>
                <a:gd name="f1531" fmla="*/ f1147 1 874716"/>
                <a:gd name="f1532" fmla="*/ f1148 1 6857455"/>
                <a:gd name="f1533" fmla="*/ f1149 1 874716"/>
                <a:gd name="f1534" fmla="*/ f1150 1 6857455"/>
                <a:gd name="f1535" fmla="*/ f1151 1 874716"/>
                <a:gd name="f1536" fmla="*/ f1152 1 6857455"/>
                <a:gd name="f1537" fmla="*/ f1153 1 874716"/>
                <a:gd name="f1538" fmla="*/ f1154 1 6857455"/>
                <a:gd name="f1539" fmla="*/ f1155 1 874716"/>
                <a:gd name="f1540" fmla="*/ f1156 1 6857455"/>
                <a:gd name="f1541" fmla="*/ f1157 1 874716"/>
                <a:gd name="f1542" fmla="*/ f1158 1 6857455"/>
                <a:gd name="f1543" fmla="*/ f1159 1 874716"/>
                <a:gd name="f1544" fmla="*/ f1160 1 6857455"/>
                <a:gd name="f1545" fmla="*/ f1161 1 874716"/>
                <a:gd name="f1546" fmla="*/ f1162 1 6857455"/>
                <a:gd name="f1547" fmla="*/ f1163 1 874716"/>
                <a:gd name="f1548" fmla="*/ f1164 1 6857455"/>
                <a:gd name="f1549" fmla="*/ f1165 1 874716"/>
                <a:gd name="f1550" fmla="*/ f1166 1 6857455"/>
                <a:gd name="f1551" fmla="*/ f1167 1 874716"/>
                <a:gd name="f1552" fmla="*/ f1168 1 6857455"/>
                <a:gd name="f1553" fmla="*/ f1169 1 874716"/>
                <a:gd name="f1554" fmla="*/ f1170 1 6857455"/>
                <a:gd name="f1555" fmla="*/ f1171 1 874716"/>
                <a:gd name="f1556" fmla="*/ f1172 1 6857455"/>
                <a:gd name="f1557" fmla="*/ f1173 1 874716"/>
                <a:gd name="f1558" fmla="*/ f1174 1 6857455"/>
                <a:gd name="f1559" fmla="*/ f1175 1 874716"/>
                <a:gd name="f1560" fmla="*/ f1176 1 6857455"/>
                <a:gd name="f1561" fmla="*/ f1177 1 874716"/>
                <a:gd name="f1562" fmla="*/ f1178 1 6857455"/>
                <a:gd name="f1563" fmla="*/ f1179 1 874716"/>
                <a:gd name="f1564" fmla="*/ f1180 1 6857455"/>
                <a:gd name="f1565" fmla="*/ f1181 1 874716"/>
                <a:gd name="f1566" fmla="*/ f1182 1 6857455"/>
                <a:gd name="f1567" fmla="*/ f1183 1 874716"/>
                <a:gd name="f1568" fmla="*/ f1184 1 6857455"/>
                <a:gd name="f1569" fmla="*/ f1185 1 874716"/>
                <a:gd name="f1570" fmla="*/ f1186 1 6857455"/>
                <a:gd name="f1571" fmla="*/ f1187 1 874716"/>
                <a:gd name="f1572" fmla="*/ f1188 1 6857455"/>
                <a:gd name="f1573" fmla="*/ f1189 1 874716"/>
                <a:gd name="f1574" fmla="*/ f1190 1 6857455"/>
                <a:gd name="f1575" fmla="*/ f1191 1 874716"/>
                <a:gd name="f1576" fmla="*/ f1192 1 6857455"/>
                <a:gd name="f1577" fmla="*/ f1193 1 874716"/>
                <a:gd name="f1578" fmla="*/ f1194 1 6857455"/>
                <a:gd name="f1579" fmla="*/ f1195 1 874716"/>
                <a:gd name="f1580" fmla="*/ f1196 1 6857455"/>
                <a:gd name="f1581" fmla="*/ f1197 1 874716"/>
                <a:gd name="f1582" fmla="*/ f1198 1 6857455"/>
                <a:gd name="f1583" fmla="*/ f1199 1 874716"/>
                <a:gd name="f1584" fmla="*/ f1200 1 6857455"/>
                <a:gd name="f1585" fmla="*/ f1201 1 874716"/>
                <a:gd name="f1586" fmla="*/ f1202 1 6857455"/>
                <a:gd name="f1587" fmla="*/ f1203 1 874716"/>
                <a:gd name="f1588" fmla="*/ f1204 1 6857455"/>
                <a:gd name="f1589" fmla="*/ f1205 1 874716"/>
                <a:gd name="f1590" fmla="*/ f1206 1 6857455"/>
                <a:gd name="f1591" fmla="*/ f1207 1 874716"/>
                <a:gd name="f1592" fmla="*/ f1208 1 6857455"/>
                <a:gd name="f1593" fmla="*/ f1209 1 874716"/>
                <a:gd name="f1594" fmla="*/ f1210 1 6857455"/>
                <a:gd name="f1595" fmla="*/ f1211 1 874716"/>
                <a:gd name="f1596" fmla="*/ f1212 1 6857455"/>
                <a:gd name="f1597" fmla="*/ f1213 1 874716"/>
                <a:gd name="f1598" fmla="*/ f1214 1 6857455"/>
                <a:gd name="f1599" fmla="*/ f1215 1 874716"/>
                <a:gd name="f1600" fmla="*/ f1216 1 6857455"/>
                <a:gd name="f1601" fmla="*/ f1217 1 874716"/>
                <a:gd name="f1602" fmla="*/ f1218 1 6857455"/>
                <a:gd name="f1603" fmla="*/ f1219 1 874716"/>
                <a:gd name="f1604" fmla="*/ f1220 1 6857455"/>
                <a:gd name="f1605" fmla="*/ f1221 1 874716"/>
                <a:gd name="f1606" fmla="*/ f1222 1 6857455"/>
                <a:gd name="f1607" fmla="*/ f1223 1 874716"/>
                <a:gd name="f1608" fmla="*/ f1224 1 6857455"/>
                <a:gd name="f1609" fmla="*/ f1225 1 874716"/>
                <a:gd name="f1610" fmla="*/ f1226 1 6857455"/>
                <a:gd name="f1611" fmla="*/ f1227 1 874716"/>
                <a:gd name="f1612" fmla="*/ f1228 1 6857455"/>
                <a:gd name="f1613" fmla="*/ f1229 1 874716"/>
                <a:gd name="f1614" fmla="*/ f1230 1 6857455"/>
                <a:gd name="f1615" fmla="*/ f1231 1 874716"/>
                <a:gd name="f1616" fmla="*/ f1232 1 6857455"/>
                <a:gd name="f1617" fmla="*/ f1233 1 874716"/>
                <a:gd name="f1618" fmla="*/ f1234 1 6857455"/>
                <a:gd name="f1619" fmla="*/ f1235 1 874716"/>
                <a:gd name="f1620" fmla="*/ f1236 1 6857455"/>
                <a:gd name="f1621" fmla="*/ f1237 1 874716"/>
                <a:gd name="f1622" fmla="*/ f1238 1 6857455"/>
                <a:gd name="f1623" fmla="*/ f1239 1 874716"/>
                <a:gd name="f1624" fmla="*/ f1240 1 6857455"/>
                <a:gd name="f1625" fmla="*/ f1241 1 874716"/>
                <a:gd name="f1626" fmla="*/ f1242 1 6857455"/>
                <a:gd name="f1627" fmla="*/ f1243 1 874716"/>
                <a:gd name="f1628" fmla="*/ f1244 1 6857455"/>
                <a:gd name="f1629" fmla="*/ f1245 1 874716"/>
                <a:gd name="f1630" fmla="*/ f1246 1 6857455"/>
                <a:gd name="f1631" fmla="*/ f1247 1 874716"/>
                <a:gd name="f1632" fmla="*/ f1248 1 6857455"/>
                <a:gd name="f1633" fmla="*/ f1249 1 874716"/>
                <a:gd name="f1634" fmla="*/ f1250 1 6857455"/>
                <a:gd name="f1635" fmla="*/ f1251 1 874716"/>
                <a:gd name="f1636" fmla="*/ f1252 1 6857455"/>
                <a:gd name="f1637" fmla="*/ f1253 1 874716"/>
                <a:gd name="f1638" fmla="*/ f1254 1 6857455"/>
                <a:gd name="f1639" fmla="*/ f1255 1 874716"/>
                <a:gd name="f1640" fmla="*/ f1256 1 6857455"/>
                <a:gd name="f1641" fmla="*/ f1257 1 874716"/>
                <a:gd name="f1642" fmla="*/ f1258 1 6857455"/>
                <a:gd name="f1643" fmla="*/ f1259 1 874716"/>
                <a:gd name="f1644" fmla="*/ f1260 1 6857455"/>
                <a:gd name="f1645" fmla="*/ f1261 1 874716"/>
                <a:gd name="f1646" fmla="*/ f1262 1 6857455"/>
                <a:gd name="f1647" fmla="*/ f1263 1 874716"/>
                <a:gd name="f1648" fmla="*/ f1264 1 6857455"/>
                <a:gd name="f1649" fmla="*/ f1265 1 874716"/>
                <a:gd name="f1650" fmla="*/ f1266 1 6857455"/>
                <a:gd name="f1651" fmla="*/ f1267 1 874716"/>
                <a:gd name="f1652" fmla="*/ f1268 1 6857455"/>
                <a:gd name="f1653" fmla="*/ f1269 1 874716"/>
                <a:gd name="f1654" fmla="*/ f1270 1 6857455"/>
                <a:gd name="f1655" fmla="*/ f1271 1 874716"/>
                <a:gd name="f1656" fmla="*/ f1272 1 6857455"/>
                <a:gd name="f1657" fmla="*/ f1273 1 874716"/>
                <a:gd name="f1658" fmla="*/ f1274 1 6857455"/>
                <a:gd name="f1659" fmla="*/ f1275 1 874716"/>
                <a:gd name="f1660" fmla="*/ f1276 1 6857455"/>
                <a:gd name="f1661" fmla="*/ f1277 1 874716"/>
                <a:gd name="f1662" fmla="*/ f1278 1 6857455"/>
                <a:gd name="f1663" fmla="*/ f1279 1 874716"/>
                <a:gd name="f1664" fmla="*/ f1280 1 874716"/>
                <a:gd name="f1665" fmla="*/ f1281 1 6857455"/>
                <a:gd name="f1666" fmla="*/ f1282 1 874716"/>
                <a:gd name="f1667" fmla="*/ f1283 1 6857455"/>
                <a:gd name="f1668" fmla="*/ f1284 1 874716"/>
                <a:gd name="f1669" fmla="*/ f1285 1 6857455"/>
                <a:gd name="f1670" fmla="*/ f1286 1 874716"/>
                <a:gd name="f1671" fmla="*/ f1287 1 6857455"/>
                <a:gd name="f1672" fmla="*/ f1288 1 874716"/>
                <a:gd name="f1673" fmla="*/ f1289 1 6857455"/>
                <a:gd name="f1674" fmla="*/ f1290 1 874716"/>
                <a:gd name="f1675" fmla="*/ f1291 1 6857455"/>
                <a:gd name="f1676" fmla="*/ f1292 1 874716"/>
                <a:gd name="f1677" fmla="*/ f1293 1 6857455"/>
                <a:gd name="f1678" fmla="*/ f1294 1 874716"/>
                <a:gd name="f1679" fmla="*/ f1295 1 6857455"/>
                <a:gd name="f1680" fmla="*/ f1296 1 874716"/>
                <a:gd name="f1681" fmla="*/ f1297 1 6857455"/>
                <a:gd name="f1682" fmla="*/ f1298 1 874716"/>
                <a:gd name="f1683" fmla="*/ f1299 1 6857455"/>
                <a:gd name="f1684" fmla="*/ f1300 1 874716"/>
                <a:gd name="f1685" fmla="*/ f1301 1 6857455"/>
                <a:gd name="f1686" fmla="*/ f1302 1 874716"/>
                <a:gd name="f1687" fmla="*/ f1303 1 6857455"/>
                <a:gd name="f1688" fmla="*/ f1304 1 874716"/>
                <a:gd name="f1689" fmla="*/ f1305 1 6857455"/>
                <a:gd name="f1690" fmla="*/ f1306 1 874716"/>
                <a:gd name="f1691" fmla="*/ f1307 1 6857455"/>
                <a:gd name="f1692" fmla="*/ f1308 1 874716"/>
                <a:gd name="f1693" fmla="*/ f1309 1 6857455"/>
                <a:gd name="f1694" fmla="*/ f1310 1 874716"/>
                <a:gd name="f1695" fmla="*/ f1311 1 6857455"/>
                <a:gd name="f1696" fmla="*/ f1312 1 874716"/>
                <a:gd name="f1697" fmla="*/ f1313 1 6857455"/>
                <a:gd name="f1698" fmla="*/ f1314 1 874716"/>
                <a:gd name="f1699" fmla="*/ f1315 1 6857455"/>
                <a:gd name="f1700" fmla="*/ f1316 1 874716"/>
                <a:gd name="f1701" fmla="*/ f1317 1 6857455"/>
                <a:gd name="f1702" fmla="*/ f1318 1 874716"/>
                <a:gd name="f1703" fmla="*/ f1319 1 6857455"/>
                <a:gd name="f1704" fmla="*/ f1320 1 874716"/>
                <a:gd name="f1705" fmla="*/ f1321 1 6857455"/>
                <a:gd name="f1706" fmla="*/ f1322 1 874716"/>
                <a:gd name="f1707" fmla="*/ f1323 1 6857455"/>
                <a:gd name="f1708" fmla="*/ f1324 1 874716"/>
                <a:gd name="f1709" fmla="*/ f1325 1 6857455"/>
                <a:gd name="f1710" fmla="*/ f1326 1 874716"/>
                <a:gd name="f1711" fmla="*/ f1327 1 6857455"/>
                <a:gd name="f1712" fmla="*/ f1328 1 874716"/>
                <a:gd name="f1713" fmla="*/ f1329 1 6857455"/>
                <a:gd name="f1714" fmla="*/ f1330 1 874716"/>
                <a:gd name="f1715" fmla="*/ f1331 1 6857455"/>
                <a:gd name="f1716" fmla="*/ f1332 1 874716"/>
                <a:gd name="f1717" fmla="*/ f1333 1 6857455"/>
                <a:gd name="f1718" fmla="*/ f1334 1 874716"/>
                <a:gd name="f1719" fmla="*/ f1335 1 6857455"/>
                <a:gd name="f1720" fmla="*/ f1336 1 874716"/>
                <a:gd name="f1721" fmla="*/ f1337 1 6857455"/>
                <a:gd name="f1722" fmla="*/ f1338 1 874716"/>
                <a:gd name="f1723" fmla="*/ f1339 1 6857455"/>
                <a:gd name="f1724" fmla="*/ f1340 1 874716"/>
                <a:gd name="f1725" fmla="*/ f1341 1 6857455"/>
                <a:gd name="f1726" fmla="*/ f1342 1 874716"/>
                <a:gd name="f1727" fmla="*/ f1343 1 6857455"/>
                <a:gd name="f1728" fmla="*/ f1344 1 874716"/>
                <a:gd name="f1729" fmla="*/ f1345 1 6857455"/>
                <a:gd name="f1730" fmla="*/ f1346 1 874716"/>
                <a:gd name="f1731" fmla="*/ f1347 1 6857455"/>
                <a:gd name="f1732" fmla="*/ f1348 1 874716"/>
                <a:gd name="f1733" fmla="*/ f1349 1 6857455"/>
                <a:gd name="f1734" fmla="*/ f1350 1 874716"/>
                <a:gd name="f1735" fmla="*/ f1351 1 6857455"/>
                <a:gd name="f1736" fmla="*/ f1352 1 874716"/>
                <a:gd name="f1737" fmla="*/ f1353 1 6857455"/>
                <a:gd name="f1738" fmla="*/ f1354 1 874716"/>
                <a:gd name="f1739" fmla="*/ f1355 1 6857455"/>
                <a:gd name="f1740" fmla="*/ f1356 1 874716"/>
                <a:gd name="f1741" fmla="*/ f1357 1 6857455"/>
                <a:gd name="f1742" fmla="*/ f1358 1 874716"/>
                <a:gd name="f1743" fmla="*/ f1359 1 6857455"/>
                <a:gd name="f1744" fmla="*/ f1360 1 874716"/>
                <a:gd name="f1745" fmla="*/ f1361 1 6857455"/>
                <a:gd name="f1746" fmla="*/ f1362 1 874716"/>
                <a:gd name="f1747" fmla="*/ f1363 1 6857455"/>
                <a:gd name="f1748" fmla="*/ f1364 1 874716"/>
                <a:gd name="f1749" fmla="*/ f1365 1 6857455"/>
                <a:gd name="f1750" fmla="*/ f1366 1 874716"/>
                <a:gd name="f1751" fmla="*/ f1367 1 6857455"/>
                <a:gd name="f1752" fmla="*/ f1368 1 874716"/>
                <a:gd name="f1753" fmla="*/ f1369 1 6857455"/>
                <a:gd name="f1754" fmla="*/ f1370 1 874716"/>
                <a:gd name="f1755" fmla="*/ f1371 1 6857455"/>
                <a:gd name="f1756" fmla="*/ f1372 1 874716"/>
                <a:gd name="f1757" fmla="*/ f1373 1 6857455"/>
                <a:gd name="f1758" fmla="*/ f1374 1 874716"/>
                <a:gd name="f1759" fmla="*/ f1375 1 6857455"/>
                <a:gd name="f1760" fmla="*/ f1376 1 874716"/>
                <a:gd name="f1761" fmla="*/ f1377 1 6857455"/>
                <a:gd name="f1762" fmla="*/ f1378 1 874716"/>
                <a:gd name="f1763" fmla="*/ f1379 1 6857455"/>
                <a:gd name="f1764" fmla="*/ f1380 1 874716"/>
                <a:gd name="f1765" fmla="*/ f1381 1 6857455"/>
                <a:gd name="f1766" fmla="*/ f1382 1 874716"/>
                <a:gd name="f1767" fmla="*/ f1383 1 6857455"/>
                <a:gd name="f1768" fmla="*/ f1384 1 874716"/>
                <a:gd name="f1769" fmla="*/ f1385 1 6857455"/>
                <a:gd name="f1770" fmla="*/ f1386 1 874716"/>
                <a:gd name="f1771" fmla="*/ f1387 1 6857455"/>
                <a:gd name="f1772" fmla="*/ f1388 1 874716"/>
                <a:gd name="f1773" fmla="*/ f1389 1 6857455"/>
                <a:gd name="f1774" fmla="*/ f1390 1 874716"/>
                <a:gd name="f1775" fmla="*/ f1391 1 6857455"/>
                <a:gd name="f1776" fmla="*/ f1392 1 874716"/>
                <a:gd name="f1777" fmla="*/ f1393 1 6857455"/>
                <a:gd name="f1778" fmla="*/ f1394 1 874716"/>
                <a:gd name="f1779" fmla="*/ f1395 1 6857455"/>
                <a:gd name="f1780" fmla="*/ f1396 1 874716"/>
                <a:gd name="f1781" fmla="*/ f1397 1 6857455"/>
                <a:gd name="f1782" fmla="*/ f1398 1 874716"/>
                <a:gd name="f1783" fmla="*/ f1399 1 6857455"/>
                <a:gd name="f1784" fmla="*/ f1400 1 874716"/>
                <a:gd name="f1785" fmla="*/ f1401 1 6857455"/>
                <a:gd name="f1786" fmla="*/ f1402 1 874716"/>
                <a:gd name="f1787" fmla="*/ f1403 1 6857455"/>
                <a:gd name="f1788" fmla="*/ f1404 1 874716"/>
                <a:gd name="f1789" fmla="*/ f1405 1 6857455"/>
                <a:gd name="f1790" fmla="*/ f1406 1 874716"/>
                <a:gd name="f1791" fmla="*/ f1407 1 6857455"/>
                <a:gd name="f1792" fmla="*/ f1408 1 874716"/>
                <a:gd name="f1793" fmla="*/ f1409 1 6857455"/>
                <a:gd name="f1794" fmla="*/ f1410 1 874716"/>
                <a:gd name="f1795" fmla="*/ f1411 1 6857455"/>
                <a:gd name="f1796" fmla="*/ f1412 1 874716"/>
                <a:gd name="f1797" fmla="*/ f1413 1 6857455"/>
                <a:gd name="f1798" fmla="*/ f1414 1 874716"/>
                <a:gd name="f1799" fmla="*/ f1415 1 6857455"/>
                <a:gd name="f1800" fmla="*/ f1416 1 874716"/>
                <a:gd name="f1801" fmla="*/ f1417 1 6857455"/>
                <a:gd name="f1802" fmla="*/ f1418 1 874716"/>
                <a:gd name="f1803" fmla="*/ f1419 1 6857455"/>
                <a:gd name="f1804" fmla="*/ f1420 1 874716"/>
                <a:gd name="f1805" fmla="*/ f1421 1 6857455"/>
                <a:gd name="f1806" fmla="*/ f1422 1 874716"/>
                <a:gd name="f1807" fmla="*/ f1423 1 6857455"/>
                <a:gd name="f1808" fmla="*/ f1424 1 874716"/>
                <a:gd name="f1809" fmla="*/ f1425 1 6857455"/>
                <a:gd name="f1810" fmla="*/ f1426 1 874716"/>
                <a:gd name="f1811" fmla="*/ f1427 1 874716"/>
                <a:gd name="f1812" fmla="*/ f1428 1 6857455"/>
                <a:gd name="f1813" fmla="*/ f1429 1 874716"/>
                <a:gd name="f1814" fmla="*/ f1430 1 6857455"/>
                <a:gd name="f1815" fmla="*/ f1431 1 874716"/>
                <a:gd name="f1816" fmla="*/ f1432 1 6857455"/>
                <a:gd name="f1817" fmla="*/ f1433 1 874716"/>
                <a:gd name="f1818" fmla="*/ f1434 1 6857455"/>
                <a:gd name="f1819" fmla="*/ f1435 1 874716"/>
                <a:gd name="f1820" fmla="*/ f1436 1 6857455"/>
                <a:gd name="f1821" fmla="*/ f1437 1 874716"/>
                <a:gd name="f1822" fmla="*/ f1438 1 6857455"/>
                <a:gd name="f1823" fmla="*/ f1439 1 874716"/>
                <a:gd name="f1824" fmla="*/ f1440 1 6857455"/>
                <a:gd name="f1825" fmla="*/ f1441 1 874716"/>
                <a:gd name="f1826" fmla="*/ f1442 1 6857455"/>
                <a:gd name="f1827" fmla="*/ f1443 1 6857455"/>
                <a:gd name="f1828" fmla="*/ f1444 1 874716"/>
                <a:gd name="f1829" fmla="*/ f1445 1 6857455"/>
                <a:gd name="f1830" fmla="*/ f1446 1 874716"/>
                <a:gd name="f1831" fmla="*/ f1447 1 6857455"/>
                <a:gd name="f1832" fmla="*/ f1448 1 874716"/>
                <a:gd name="f1833" fmla="*/ f1449 1 6857455"/>
                <a:gd name="f1834" fmla="*/ f1450 1 874716"/>
                <a:gd name="f1835" fmla="*/ f1451 1 6857455"/>
                <a:gd name="f1836" fmla="*/ f1452 1 874716"/>
                <a:gd name="f1837" fmla="*/ f1453 1 6857455"/>
                <a:gd name="f1838" fmla="*/ f1454 1 874716"/>
                <a:gd name="f1839" fmla="*/ f1455 1 6857455"/>
                <a:gd name="f1840" fmla="*/ f1456 1 874716"/>
                <a:gd name="f1841" fmla="*/ f1457 1 6857455"/>
                <a:gd name="f1842" fmla="*/ f1458 1 874716"/>
                <a:gd name="f1843" fmla="*/ f1459 1 6857455"/>
                <a:gd name="f1844" fmla="*/ f1460 1 874716"/>
                <a:gd name="f1845" fmla="*/ f1461 1 6857455"/>
                <a:gd name="f1846" fmla="*/ f1462 1 874716"/>
                <a:gd name="f1847" fmla="*/ f1463 1 6857455"/>
                <a:gd name="f1848" fmla="*/ f1464 1 874716"/>
                <a:gd name="f1849" fmla="*/ f1465 1 6857455"/>
                <a:gd name="f1850" fmla="*/ f1466 1 874716"/>
                <a:gd name="f1851" fmla="*/ f1467 1 6857455"/>
                <a:gd name="f1852" fmla="*/ f1468 1 874716"/>
                <a:gd name="f1853" fmla="*/ f1469 1 6857455"/>
                <a:gd name="f1854" fmla="*/ f1470 1 874716"/>
                <a:gd name="f1855" fmla="*/ f1471 1 6857455"/>
                <a:gd name="f1856" fmla="*/ f1472 1 874716"/>
                <a:gd name="f1857" fmla="*/ f1473 1 6857455"/>
                <a:gd name="f1858" fmla="*/ f1474 1 874716"/>
                <a:gd name="f1859" fmla="*/ f1475 1 6857455"/>
                <a:gd name="f1860" fmla="*/ f1476 1 874716"/>
                <a:gd name="f1861" fmla="*/ f1085 1 f1092"/>
                <a:gd name="f1862" fmla="*/ f1086 1 f1092"/>
                <a:gd name="f1863" fmla="*/ f1085 1 f1093"/>
                <a:gd name="f1864" fmla="*/ f1087 1 f1093"/>
                <a:gd name="f1865" fmla="*/ f1478 1 f1092"/>
                <a:gd name="f1866" fmla="*/ f1479 1 f1093"/>
                <a:gd name="f1867" fmla="*/ f1480 1 f1093"/>
                <a:gd name="f1868" fmla="*/ f1481 1 f1092"/>
                <a:gd name="f1869" fmla="*/ f1482 1 f1093"/>
                <a:gd name="f1870" fmla="*/ f1483 1 f1092"/>
                <a:gd name="f1871" fmla="*/ f1484 1 f1093"/>
                <a:gd name="f1872" fmla="*/ f1485 1 f1092"/>
                <a:gd name="f1873" fmla="*/ f1486 1 f1093"/>
                <a:gd name="f1874" fmla="*/ f1487 1 f1092"/>
                <a:gd name="f1875" fmla="*/ f1488 1 f1093"/>
                <a:gd name="f1876" fmla="*/ f1489 1 f1092"/>
                <a:gd name="f1877" fmla="*/ f1490 1 f1093"/>
                <a:gd name="f1878" fmla="*/ f1491 1 f1092"/>
                <a:gd name="f1879" fmla="*/ f1492 1 f1093"/>
                <a:gd name="f1880" fmla="*/ f1493 1 f1092"/>
                <a:gd name="f1881" fmla="*/ f1494 1 f1093"/>
                <a:gd name="f1882" fmla="*/ f1495 1 f1092"/>
                <a:gd name="f1883" fmla="*/ f1496 1 f1093"/>
                <a:gd name="f1884" fmla="*/ f1497 1 f1092"/>
                <a:gd name="f1885" fmla="*/ f1498 1 f1093"/>
                <a:gd name="f1886" fmla="*/ f1499 1 f1092"/>
                <a:gd name="f1887" fmla="*/ f1500 1 f1093"/>
                <a:gd name="f1888" fmla="*/ f1501 1 f1092"/>
                <a:gd name="f1889" fmla="*/ f1502 1 f1093"/>
                <a:gd name="f1890" fmla="*/ f1503 1 f1092"/>
                <a:gd name="f1891" fmla="*/ f1504 1 f1093"/>
                <a:gd name="f1892" fmla="*/ f1505 1 f1092"/>
                <a:gd name="f1893" fmla="*/ f1506 1 f1093"/>
                <a:gd name="f1894" fmla="*/ f1507 1 f1092"/>
                <a:gd name="f1895" fmla="*/ f1508 1 f1093"/>
                <a:gd name="f1896" fmla="*/ f1509 1 f1092"/>
                <a:gd name="f1897" fmla="*/ f1510 1 f1093"/>
                <a:gd name="f1898" fmla="*/ f1511 1 f1092"/>
                <a:gd name="f1899" fmla="*/ f1512 1 f1093"/>
                <a:gd name="f1900" fmla="*/ f1513 1 f1092"/>
                <a:gd name="f1901" fmla="*/ f1514 1 f1093"/>
                <a:gd name="f1902" fmla="*/ f1515 1 f1092"/>
                <a:gd name="f1903" fmla="*/ f1516 1 f1093"/>
                <a:gd name="f1904" fmla="*/ f1517 1 f1092"/>
                <a:gd name="f1905" fmla="*/ f1518 1 f1093"/>
                <a:gd name="f1906" fmla="*/ f1519 1 f1092"/>
                <a:gd name="f1907" fmla="*/ f1520 1 f1093"/>
                <a:gd name="f1908" fmla="*/ f1521 1 f1092"/>
                <a:gd name="f1909" fmla="*/ f1522 1 f1093"/>
                <a:gd name="f1910" fmla="*/ f1523 1 f1092"/>
                <a:gd name="f1911" fmla="*/ f1524 1 f1093"/>
                <a:gd name="f1912" fmla="*/ f1525 1 f1092"/>
                <a:gd name="f1913" fmla="*/ f1526 1 f1092"/>
                <a:gd name="f1914" fmla="*/ f1527 1 f1093"/>
                <a:gd name="f1915" fmla="*/ f1528 1 f1092"/>
                <a:gd name="f1916" fmla="*/ f1529 1 f1093"/>
                <a:gd name="f1917" fmla="*/ f1530 1 f1092"/>
                <a:gd name="f1918" fmla="*/ f1531 1 f1093"/>
                <a:gd name="f1919" fmla="*/ f1532 1 f1092"/>
                <a:gd name="f1920" fmla="*/ f1533 1 f1093"/>
                <a:gd name="f1921" fmla="*/ f1534 1 f1092"/>
                <a:gd name="f1922" fmla="*/ f1535 1 f1093"/>
                <a:gd name="f1923" fmla="*/ f1536 1 f1092"/>
                <a:gd name="f1924" fmla="*/ f1537 1 f1093"/>
                <a:gd name="f1925" fmla="*/ f1538 1 f1092"/>
                <a:gd name="f1926" fmla="*/ f1539 1 f1093"/>
                <a:gd name="f1927" fmla="*/ f1540 1 f1092"/>
                <a:gd name="f1928" fmla="*/ f1541 1 f1093"/>
                <a:gd name="f1929" fmla="*/ f1542 1 f1092"/>
                <a:gd name="f1930" fmla="*/ f1543 1 f1093"/>
                <a:gd name="f1931" fmla="*/ f1544 1 f1092"/>
                <a:gd name="f1932" fmla="*/ f1545 1 f1093"/>
                <a:gd name="f1933" fmla="*/ f1546 1 f1092"/>
                <a:gd name="f1934" fmla="*/ f1547 1 f1093"/>
                <a:gd name="f1935" fmla="*/ f1548 1 f1092"/>
                <a:gd name="f1936" fmla="*/ f1549 1 f1093"/>
                <a:gd name="f1937" fmla="*/ f1550 1 f1092"/>
                <a:gd name="f1938" fmla="*/ f1551 1 f1093"/>
                <a:gd name="f1939" fmla="*/ f1552 1 f1092"/>
                <a:gd name="f1940" fmla="*/ f1553 1 f1093"/>
                <a:gd name="f1941" fmla="*/ f1554 1 f1092"/>
                <a:gd name="f1942" fmla="*/ f1555 1 f1093"/>
                <a:gd name="f1943" fmla="*/ f1556 1 f1092"/>
                <a:gd name="f1944" fmla="*/ f1557 1 f1093"/>
                <a:gd name="f1945" fmla="*/ f1558 1 f1092"/>
                <a:gd name="f1946" fmla="*/ f1559 1 f1093"/>
                <a:gd name="f1947" fmla="*/ f1560 1 f1092"/>
                <a:gd name="f1948" fmla="*/ f1561 1 f1093"/>
                <a:gd name="f1949" fmla="*/ f1562 1 f1092"/>
                <a:gd name="f1950" fmla="*/ f1563 1 f1093"/>
                <a:gd name="f1951" fmla="*/ f1564 1 f1092"/>
                <a:gd name="f1952" fmla="*/ f1565 1 f1093"/>
                <a:gd name="f1953" fmla="*/ f1566 1 f1092"/>
                <a:gd name="f1954" fmla="*/ f1567 1 f1093"/>
                <a:gd name="f1955" fmla="*/ f1568 1 f1092"/>
                <a:gd name="f1956" fmla="*/ f1569 1 f1093"/>
                <a:gd name="f1957" fmla="*/ f1570 1 f1092"/>
                <a:gd name="f1958" fmla="*/ f1571 1 f1093"/>
                <a:gd name="f1959" fmla="*/ f1572 1 f1092"/>
                <a:gd name="f1960" fmla="*/ f1573 1 f1093"/>
                <a:gd name="f1961" fmla="*/ f1574 1 f1092"/>
                <a:gd name="f1962" fmla="*/ f1575 1 f1093"/>
                <a:gd name="f1963" fmla="*/ f1576 1 f1092"/>
                <a:gd name="f1964" fmla="*/ f1577 1 f1093"/>
                <a:gd name="f1965" fmla="*/ f1578 1 f1092"/>
                <a:gd name="f1966" fmla="*/ f1579 1 f1093"/>
                <a:gd name="f1967" fmla="*/ f1580 1 f1092"/>
                <a:gd name="f1968" fmla="*/ f1581 1 f1093"/>
                <a:gd name="f1969" fmla="*/ f1582 1 f1092"/>
                <a:gd name="f1970" fmla="*/ f1583 1 f1093"/>
                <a:gd name="f1971" fmla="*/ f1584 1 f1092"/>
                <a:gd name="f1972" fmla="*/ f1585 1 f1093"/>
                <a:gd name="f1973" fmla="*/ f1586 1 f1092"/>
                <a:gd name="f1974" fmla="*/ f1587 1 f1093"/>
                <a:gd name="f1975" fmla="*/ f1588 1 f1092"/>
                <a:gd name="f1976" fmla="*/ f1589 1 f1093"/>
                <a:gd name="f1977" fmla="*/ f1590 1 f1092"/>
                <a:gd name="f1978" fmla="*/ f1591 1 f1093"/>
                <a:gd name="f1979" fmla="*/ f1592 1 f1092"/>
                <a:gd name="f1980" fmla="*/ f1593 1 f1093"/>
                <a:gd name="f1981" fmla="*/ f1594 1 f1092"/>
                <a:gd name="f1982" fmla="*/ f1595 1 f1093"/>
                <a:gd name="f1983" fmla="*/ f1596 1 f1092"/>
                <a:gd name="f1984" fmla="*/ f1597 1 f1093"/>
                <a:gd name="f1985" fmla="*/ f1598 1 f1092"/>
                <a:gd name="f1986" fmla="*/ f1599 1 f1093"/>
                <a:gd name="f1987" fmla="*/ f1600 1 f1092"/>
                <a:gd name="f1988" fmla="*/ f1601 1 f1093"/>
                <a:gd name="f1989" fmla="*/ f1602 1 f1092"/>
                <a:gd name="f1990" fmla="*/ f1603 1 f1093"/>
                <a:gd name="f1991" fmla="*/ f1604 1 f1092"/>
                <a:gd name="f1992" fmla="*/ f1605 1 f1093"/>
                <a:gd name="f1993" fmla="*/ f1606 1 f1092"/>
                <a:gd name="f1994" fmla="*/ f1607 1 f1093"/>
                <a:gd name="f1995" fmla="*/ f1608 1 f1092"/>
                <a:gd name="f1996" fmla="*/ f1609 1 f1093"/>
                <a:gd name="f1997" fmla="*/ f1610 1 f1092"/>
                <a:gd name="f1998" fmla="*/ f1611 1 f1093"/>
                <a:gd name="f1999" fmla="*/ f1612 1 f1092"/>
                <a:gd name="f2000" fmla="*/ f1613 1 f1093"/>
                <a:gd name="f2001" fmla="*/ f1614 1 f1092"/>
                <a:gd name="f2002" fmla="*/ f1615 1 f1093"/>
                <a:gd name="f2003" fmla="*/ f1616 1 f1092"/>
                <a:gd name="f2004" fmla="*/ f1617 1 f1093"/>
                <a:gd name="f2005" fmla="*/ f1618 1 f1092"/>
                <a:gd name="f2006" fmla="*/ f1619 1 f1093"/>
                <a:gd name="f2007" fmla="*/ f1620 1 f1092"/>
                <a:gd name="f2008" fmla="*/ f1621 1 f1093"/>
                <a:gd name="f2009" fmla="*/ f1622 1 f1092"/>
                <a:gd name="f2010" fmla="*/ f1623 1 f1093"/>
                <a:gd name="f2011" fmla="*/ f1624 1 f1092"/>
                <a:gd name="f2012" fmla="*/ f1625 1 f1093"/>
                <a:gd name="f2013" fmla="*/ f1626 1 f1092"/>
                <a:gd name="f2014" fmla="*/ f1627 1 f1093"/>
                <a:gd name="f2015" fmla="*/ f1628 1 f1092"/>
                <a:gd name="f2016" fmla="*/ f1629 1 f1093"/>
                <a:gd name="f2017" fmla="*/ f1630 1 f1092"/>
                <a:gd name="f2018" fmla="*/ f1631 1 f1093"/>
                <a:gd name="f2019" fmla="*/ f1632 1 f1092"/>
                <a:gd name="f2020" fmla="*/ f1633 1 f1093"/>
                <a:gd name="f2021" fmla="*/ f1634 1 f1092"/>
                <a:gd name="f2022" fmla="*/ f1635 1 f1093"/>
                <a:gd name="f2023" fmla="*/ f1636 1 f1092"/>
                <a:gd name="f2024" fmla="*/ f1637 1 f1093"/>
                <a:gd name="f2025" fmla="*/ f1638 1 f1092"/>
                <a:gd name="f2026" fmla="*/ f1639 1 f1093"/>
                <a:gd name="f2027" fmla="*/ f1640 1 f1092"/>
                <a:gd name="f2028" fmla="*/ f1641 1 f1093"/>
                <a:gd name="f2029" fmla="*/ f1642 1 f1092"/>
                <a:gd name="f2030" fmla="*/ f1643 1 f1093"/>
                <a:gd name="f2031" fmla="*/ f1644 1 f1092"/>
                <a:gd name="f2032" fmla="*/ f1645 1 f1093"/>
                <a:gd name="f2033" fmla="*/ f1646 1 f1092"/>
                <a:gd name="f2034" fmla="*/ f1647 1 f1093"/>
                <a:gd name="f2035" fmla="*/ f1648 1 f1092"/>
                <a:gd name="f2036" fmla="*/ f1649 1 f1093"/>
                <a:gd name="f2037" fmla="*/ f1650 1 f1092"/>
                <a:gd name="f2038" fmla="*/ f1651 1 f1093"/>
                <a:gd name="f2039" fmla="*/ f1652 1 f1092"/>
                <a:gd name="f2040" fmla="*/ f1653 1 f1093"/>
                <a:gd name="f2041" fmla="*/ f1654 1 f1092"/>
                <a:gd name="f2042" fmla="*/ f1655 1 f1093"/>
                <a:gd name="f2043" fmla="*/ f1656 1 f1092"/>
                <a:gd name="f2044" fmla="*/ f1657 1 f1093"/>
                <a:gd name="f2045" fmla="*/ f1658 1 f1092"/>
                <a:gd name="f2046" fmla="*/ f1659 1 f1093"/>
                <a:gd name="f2047" fmla="*/ f1660 1 f1092"/>
                <a:gd name="f2048" fmla="*/ f1661 1 f1093"/>
                <a:gd name="f2049" fmla="*/ f1662 1 f1092"/>
                <a:gd name="f2050" fmla="*/ f1663 1 f1093"/>
                <a:gd name="f2051" fmla="*/ f1664 1 f1093"/>
                <a:gd name="f2052" fmla="*/ f1665 1 f1092"/>
                <a:gd name="f2053" fmla="*/ f1666 1 f1093"/>
                <a:gd name="f2054" fmla="*/ f1667 1 f1092"/>
                <a:gd name="f2055" fmla="*/ f1668 1 f1093"/>
                <a:gd name="f2056" fmla="*/ f1669 1 f1092"/>
                <a:gd name="f2057" fmla="*/ f1670 1 f1093"/>
                <a:gd name="f2058" fmla="*/ f1671 1 f1092"/>
                <a:gd name="f2059" fmla="*/ f1672 1 f1093"/>
                <a:gd name="f2060" fmla="*/ f1673 1 f1092"/>
                <a:gd name="f2061" fmla="*/ f1674 1 f1093"/>
                <a:gd name="f2062" fmla="*/ f1675 1 f1092"/>
                <a:gd name="f2063" fmla="*/ f1676 1 f1093"/>
                <a:gd name="f2064" fmla="*/ f1677 1 f1092"/>
                <a:gd name="f2065" fmla="*/ f1678 1 f1093"/>
                <a:gd name="f2066" fmla="*/ f1679 1 f1092"/>
                <a:gd name="f2067" fmla="*/ f1680 1 f1093"/>
                <a:gd name="f2068" fmla="*/ f1681 1 f1092"/>
                <a:gd name="f2069" fmla="*/ f1682 1 f1093"/>
                <a:gd name="f2070" fmla="*/ f1683 1 f1092"/>
                <a:gd name="f2071" fmla="*/ f1684 1 f1093"/>
                <a:gd name="f2072" fmla="*/ f1685 1 f1092"/>
                <a:gd name="f2073" fmla="*/ f1686 1 f1093"/>
                <a:gd name="f2074" fmla="*/ f1687 1 f1092"/>
                <a:gd name="f2075" fmla="*/ f1688 1 f1093"/>
                <a:gd name="f2076" fmla="*/ f1689 1 f1092"/>
                <a:gd name="f2077" fmla="*/ f1690 1 f1093"/>
                <a:gd name="f2078" fmla="*/ f1691 1 f1092"/>
                <a:gd name="f2079" fmla="*/ f1692 1 f1093"/>
                <a:gd name="f2080" fmla="*/ f1693 1 f1092"/>
                <a:gd name="f2081" fmla="*/ f1694 1 f1093"/>
                <a:gd name="f2082" fmla="*/ f1695 1 f1092"/>
                <a:gd name="f2083" fmla="*/ f1696 1 f1093"/>
                <a:gd name="f2084" fmla="*/ f1697 1 f1092"/>
                <a:gd name="f2085" fmla="*/ f1698 1 f1093"/>
                <a:gd name="f2086" fmla="*/ f1699 1 f1092"/>
                <a:gd name="f2087" fmla="*/ f1700 1 f1093"/>
                <a:gd name="f2088" fmla="*/ f1701 1 f1092"/>
                <a:gd name="f2089" fmla="*/ f1702 1 f1093"/>
                <a:gd name="f2090" fmla="*/ f1703 1 f1092"/>
                <a:gd name="f2091" fmla="*/ f1704 1 f1093"/>
                <a:gd name="f2092" fmla="*/ f1705 1 f1092"/>
                <a:gd name="f2093" fmla="*/ f1706 1 f1093"/>
                <a:gd name="f2094" fmla="*/ f1707 1 f1092"/>
                <a:gd name="f2095" fmla="*/ f1708 1 f1093"/>
                <a:gd name="f2096" fmla="*/ f1709 1 f1092"/>
                <a:gd name="f2097" fmla="*/ f1710 1 f1093"/>
                <a:gd name="f2098" fmla="*/ f1711 1 f1092"/>
                <a:gd name="f2099" fmla="*/ f1712 1 f1093"/>
                <a:gd name="f2100" fmla="*/ f1713 1 f1092"/>
                <a:gd name="f2101" fmla="*/ f1714 1 f1093"/>
                <a:gd name="f2102" fmla="*/ f1715 1 f1092"/>
                <a:gd name="f2103" fmla="*/ f1716 1 f1093"/>
                <a:gd name="f2104" fmla="*/ f1717 1 f1092"/>
                <a:gd name="f2105" fmla="*/ f1718 1 f1093"/>
                <a:gd name="f2106" fmla="*/ f1719 1 f1092"/>
                <a:gd name="f2107" fmla="*/ f1720 1 f1093"/>
                <a:gd name="f2108" fmla="*/ f1721 1 f1092"/>
                <a:gd name="f2109" fmla="*/ f1722 1 f1093"/>
                <a:gd name="f2110" fmla="*/ f1723 1 f1092"/>
                <a:gd name="f2111" fmla="*/ f1724 1 f1093"/>
                <a:gd name="f2112" fmla="*/ f1725 1 f1092"/>
                <a:gd name="f2113" fmla="*/ f1726 1 f1093"/>
                <a:gd name="f2114" fmla="*/ f1727 1 f1092"/>
                <a:gd name="f2115" fmla="*/ f1728 1 f1093"/>
                <a:gd name="f2116" fmla="*/ f1729 1 f1092"/>
                <a:gd name="f2117" fmla="*/ f1730 1 f1093"/>
                <a:gd name="f2118" fmla="*/ f1731 1 f1092"/>
                <a:gd name="f2119" fmla="*/ f1732 1 f1093"/>
                <a:gd name="f2120" fmla="*/ f1733 1 f1092"/>
                <a:gd name="f2121" fmla="*/ f1734 1 f1093"/>
                <a:gd name="f2122" fmla="*/ f1735 1 f1092"/>
                <a:gd name="f2123" fmla="*/ f1736 1 f1093"/>
                <a:gd name="f2124" fmla="*/ f1737 1 f1092"/>
                <a:gd name="f2125" fmla="*/ f1738 1 f1093"/>
                <a:gd name="f2126" fmla="*/ f1739 1 f1092"/>
                <a:gd name="f2127" fmla="*/ f1740 1 f1093"/>
                <a:gd name="f2128" fmla="*/ f1741 1 f1092"/>
                <a:gd name="f2129" fmla="*/ f1742 1 f1093"/>
                <a:gd name="f2130" fmla="*/ f1743 1 f1092"/>
                <a:gd name="f2131" fmla="*/ f1744 1 f1093"/>
                <a:gd name="f2132" fmla="*/ f1745 1 f1092"/>
                <a:gd name="f2133" fmla="*/ f1746 1 f1093"/>
                <a:gd name="f2134" fmla="*/ f1747 1 f1092"/>
                <a:gd name="f2135" fmla="*/ f1748 1 f1093"/>
                <a:gd name="f2136" fmla="*/ f1749 1 f1092"/>
                <a:gd name="f2137" fmla="*/ f1750 1 f1093"/>
                <a:gd name="f2138" fmla="*/ f1751 1 f1092"/>
                <a:gd name="f2139" fmla="*/ f1752 1 f1093"/>
                <a:gd name="f2140" fmla="*/ f1753 1 f1092"/>
                <a:gd name="f2141" fmla="*/ f1754 1 f1093"/>
                <a:gd name="f2142" fmla="*/ f1755 1 f1092"/>
                <a:gd name="f2143" fmla="*/ f1756 1 f1093"/>
                <a:gd name="f2144" fmla="*/ f1757 1 f1092"/>
                <a:gd name="f2145" fmla="*/ f1758 1 f1093"/>
                <a:gd name="f2146" fmla="*/ f1759 1 f1092"/>
                <a:gd name="f2147" fmla="*/ f1760 1 f1093"/>
                <a:gd name="f2148" fmla="*/ f1761 1 f1092"/>
                <a:gd name="f2149" fmla="*/ f1762 1 f1093"/>
                <a:gd name="f2150" fmla="*/ f1763 1 f1092"/>
                <a:gd name="f2151" fmla="*/ f1764 1 f1093"/>
                <a:gd name="f2152" fmla="*/ f1765 1 f1092"/>
                <a:gd name="f2153" fmla="*/ f1766 1 f1093"/>
                <a:gd name="f2154" fmla="*/ f1767 1 f1092"/>
                <a:gd name="f2155" fmla="*/ f1768 1 f1093"/>
                <a:gd name="f2156" fmla="*/ f1769 1 f1092"/>
                <a:gd name="f2157" fmla="*/ f1770 1 f1093"/>
                <a:gd name="f2158" fmla="*/ f1771 1 f1092"/>
                <a:gd name="f2159" fmla="*/ f1772 1 f1093"/>
                <a:gd name="f2160" fmla="*/ f1773 1 f1092"/>
                <a:gd name="f2161" fmla="*/ f1774 1 f1093"/>
                <a:gd name="f2162" fmla="*/ f1775 1 f1092"/>
                <a:gd name="f2163" fmla="*/ f1776 1 f1093"/>
                <a:gd name="f2164" fmla="*/ f1777 1 f1092"/>
                <a:gd name="f2165" fmla="*/ f1778 1 f1093"/>
                <a:gd name="f2166" fmla="*/ f1779 1 f1092"/>
                <a:gd name="f2167" fmla="*/ f1780 1 f1093"/>
                <a:gd name="f2168" fmla="*/ f1781 1 f1092"/>
                <a:gd name="f2169" fmla="*/ f1782 1 f1093"/>
                <a:gd name="f2170" fmla="*/ f1783 1 f1092"/>
                <a:gd name="f2171" fmla="*/ f1784 1 f1093"/>
                <a:gd name="f2172" fmla="*/ f1785 1 f1092"/>
                <a:gd name="f2173" fmla="*/ f1786 1 f1093"/>
                <a:gd name="f2174" fmla="*/ f1787 1 f1092"/>
                <a:gd name="f2175" fmla="*/ f1788 1 f1093"/>
                <a:gd name="f2176" fmla="*/ f1789 1 f1092"/>
                <a:gd name="f2177" fmla="*/ f1790 1 f1093"/>
                <a:gd name="f2178" fmla="*/ f1791 1 f1092"/>
                <a:gd name="f2179" fmla="*/ f1792 1 f1093"/>
                <a:gd name="f2180" fmla="*/ f1793 1 f1092"/>
                <a:gd name="f2181" fmla="*/ f1794 1 f1093"/>
                <a:gd name="f2182" fmla="*/ f1795 1 f1092"/>
                <a:gd name="f2183" fmla="*/ f1796 1 f1093"/>
                <a:gd name="f2184" fmla="*/ f1797 1 f1092"/>
                <a:gd name="f2185" fmla="*/ f1798 1 f1093"/>
                <a:gd name="f2186" fmla="*/ f1799 1 f1092"/>
                <a:gd name="f2187" fmla="*/ f1800 1 f1093"/>
                <a:gd name="f2188" fmla="*/ f1801 1 f1092"/>
                <a:gd name="f2189" fmla="*/ f1802 1 f1093"/>
                <a:gd name="f2190" fmla="*/ f1803 1 f1092"/>
                <a:gd name="f2191" fmla="*/ f1804 1 f1093"/>
                <a:gd name="f2192" fmla="*/ f1805 1 f1092"/>
                <a:gd name="f2193" fmla="*/ f1806 1 f1093"/>
                <a:gd name="f2194" fmla="*/ f1807 1 f1092"/>
                <a:gd name="f2195" fmla="*/ f1808 1 f1093"/>
                <a:gd name="f2196" fmla="*/ f1809 1 f1092"/>
                <a:gd name="f2197" fmla="*/ f1810 1 f1093"/>
                <a:gd name="f2198" fmla="*/ f1811 1 f1093"/>
                <a:gd name="f2199" fmla="*/ f1812 1 f1092"/>
                <a:gd name="f2200" fmla="*/ f1813 1 f1093"/>
                <a:gd name="f2201" fmla="*/ f1814 1 f1092"/>
                <a:gd name="f2202" fmla="*/ f1815 1 f1093"/>
                <a:gd name="f2203" fmla="*/ f1816 1 f1092"/>
                <a:gd name="f2204" fmla="*/ f1817 1 f1093"/>
                <a:gd name="f2205" fmla="*/ f1818 1 f1092"/>
                <a:gd name="f2206" fmla="*/ f1819 1 f1093"/>
                <a:gd name="f2207" fmla="*/ f1820 1 f1092"/>
                <a:gd name="f2208" fmla="*/ f1821 1 f1093"/>
                <a:gd name="f2209" fmla="*/ f1822 1 f1092"/>
                <a:gd name="f2210" fmla="*/ f1823 1 f1093"/>
                <a:gd name="f2211" fmla="*/ f1824 1 f1092"/>
                <a:gd name="f2212" fmla="*/ f1825 1 f1093"/>
                <a:gd name="f2213" fmla="*/ f1826 1 f1092"/>
                <a:gd name="f2214" fmla="*/ f1827 1 f1092"/>
                <a:gd name="f2215" fmla="*/ f1828 1 f1093"/>
                <a:gd name="f2216" fmla="*/ f1829 1 f1092"/>
                <a:gd name="f2217" fmla="*/ f1830 1 f1093"/>
                <a:gd name="f2218" fmla="*/ f1831 1 f1092"/>
                <a:gd name="f2219" fmla="*/ f1832 1 f1093"/>
                <a:gd name="f2220" fmla="*/ f1833 1 f1092"/>
                <a:gd name="f2221" fmla="*/ f1834 1 f1093"/>
                <a:gd name="f2222" fmla="*/ f1835 1 f1092"/>
                <a:gd name="f2223" fmla="*/ f1836 1 f1093"/>
                <a:gd name="f2224" fmla="*/ f1837 1 f1092"/>
                <a:gd name="f2225" fmla="*/ f1838 1 f1093"/>
                <a:gd name="f2226" fmla="*/ f1839 1 f1092"/>
                <a:gd name="f2227" fmla="*/ f1840 1 f1093"/>
                <a:gd name="f2228" fmla="*/ f1841 1 f1092"/>
                <a:gd name="f2229" fmla="*/ f1842 1 f1093"/>
                <a:gd name="f2230" fmla="*/ f1843 1 f1092"/>
                <a:gd name="f2231" fmla="*/ f1844 1 f1093"/>
                <a:gd name="f2232" fmla="*/ f1845 1 f1092"/>
                <a:gd name="f2233" fmla="*/ f1846 1 f1093"/>
                <a:gd name="f2234" fmla="*/ f1847 1 f1092"/>
                <a:gd name="f2235" fmla="*/ f1848 1 f1093"/>
                <a:gd name="f2236" fmla="*/ f1849 1 f1092"/>
                <a:gd name="f2237" fmla="*/ f1850 1 f1093"/>
                <a:gd name="f2238" fmla="*/ f1851 1 f1092"/>
                <a:gd name="f2239" fmla="*/ f1852 1 f1093"/>
                <a:gd name="f2240" fmla="*/ f1853 1 f1092"/>
                <a:gd name="f2241" fmla="*/ f1854 1 f1093"/>
                <a:gd name="f2242" fmla="*/ f1855 1 f1092"/>
                <a:gd name="f2243" fmla="*/ f1856 1 f1093"/>
                <a:gd name="f2244" fmla="*/ f1857 1 f1092"/>
                <a:gd name="f2245" fmla="*/ f1858 1 f1093"/>
                <a:gd name="f2246" fmla="*/ f1859 1 f1092"/>
                <a:gd name="f2247" fmla="*/ f1860 1 f1093"/>
                <a:gd name="f2248" fmla="*/ f1861 f1083 1"/>
                <a:gd name="f2249" fmla="*/ f1862 f1083 1"/>
                <a:gd name="f2250" fmla="*/ f1864 f1084 1"/>
                <a:gd name="f2251" fmla="*/ f1863 f1084 1"/>
                <a:gd name="f2252" fmla="*/ f1865 f1083 1"/>
                <a:gd name="f2253" fmla="*/ f1866 f1084 1"/>
                <a:gd name="f2254" fmla="*/ f1867 f1084 1"/>
                <a:gd name="f2255" fmla="*/ f1868 f1083 1"/>
                <a:gd name="f2256" fmla="*/ f1869 f1084 1"/>
                <a:gd name="f2257" fmla="*/ f1870 f1083 1"/>
                <a:gd name="f2258" fmla="*/ f1871 f1084 1"/>
                <a:gd name="f2259" fmla="*/ f1872 f1083 1"/>
                <a:gd name="f2260" fmla="*/ f1873 f1084 1"/>
                <a:gd name="f2261" fmla="*/ f1874 f1083 1"/>
                <a:gd name="f2262" fmla="*/ f1875 f1084 1"/>
                <a:gd name="f2263" fmla="*/ f1876 f1083 1"/>
                <a:gd name="f2264" fmla="*/ f1877 f1084 1"/>
                <a:gd name="f2265" fmla="*/ f1878 f1083 1"/>
                <a:gd name="f2266" fmla="*/ f1879 f1084 1"/>
                <a:gd name="f2267" fmla="*/ f1880 f1083 1"/>
                <a:gd name="f2268" fmla="*/ f1881 f1084 1"/>
                <a:gd name="f2269" fmla="*/ f1882 f1083 1"/>
                <a:gd name="f2270" fmla="*/ f1883 f1084 1"/>
                <a:gd name="f2271" fmla="*/ f1884 f1083 1"/>
                <a:gd name="f2272" fmla="*/ f1885 f1084 1"/>
                <a:gd name="f2273" fmla="*/ f1886 f1083 1"/>
                <a:gd name="f2274" fmla="*/ f1887 f1084 1"/>
                <a:gd name="f2275" fmla="*/ f1888 f1083 1"/>
                <a:gd name="f2276" fmla="*/ f1889 f1084 1"/>
                <a:gd name="f2277" fmla="*/ f1890 f1083 1"/>
                <a:gd name="f2278" fmla="*/ f1891 f1084 1"/>
                <a:gd name="f2279" fmla="*/ f1892 f1083 1"/>
                <a:gd name="f2280" fmla="*/ f1893 f1084 1"/>
                <a:gd name="f2281" fmla="*/ f1894 f1083 1"/>
                <a:gd name="f2282" fmla="*/ f1895 f1084 1"/>
                <a:gd name="f2283" fmla="*/ f1896 f1083 1"/>
                <a:gd name="f2284" fmla="*/ f1897 f1084 1"/>
                <a:gd name="f2285" fmla="*/ f1898 f1083 1"/>
                <a:gd name="f2286" fmla="*/ f1899 f1084 1"/>
                <a:gd name="f2287" fmla="*/ f1900 f1083 1"/>
                <a:gd name="f2288" fmla="*/ f1901 f1084 1"/>
                <a:gd name="f2289" fmla="*/ f1902 f1083 1"/>
                <a:gd name="f2290" fmla="*/ f1903 f1084 1"/>
                <a:gd name="f2291" fmla="*/ f1904 f1083 1"/>
                <a:gd name="f2292" fmla="*/ f1905 f1084 1"/>
                <a:gd name="f2293" fmla="*/ f1906 f1083 1"/>
                <a:gd name="f2294" fmla="*/ f1907 f1084 1"/>
                <a:gd name="f2295" fmla="*/ f1908 f1083 1"/>
                <a:gd name="f2296" fmla="*/ f1909 f1084 1"/>
                <a:gd name="f2297" fmla="*/ f1910 f1083 1"/>
                <a:gd name="f2298" fmla="*/ f1911 f1084 1"/>
                <a:gd name="f2299" fmla="*/ f1912 f1083 1"/>
                <a:gd name="f2300" fmla="*/ f1913 f1083 1"/>
                <a:gd name="f2301" fmla="*/ f1914 f1084 1"/>
                <a:gd name="f2302" fmla="*/ f1915 f1083 1"/>
                <a:gd name="f2303" fmla="*/ f1916 f1084 1"/>
                <a:gd name="f2304" fmla="*/ f1917 f1083 1"/>
                <a:gd name="f2305" fmla="*/ f1918 f1084 1"/>
                <a:gd name="f2306" fmla="*/ f1919 f1083 1"/>
                <a:gd name="f2307" fmla="*/ f1920 f1084 1"/>
                <a:gd name="f2308" fmla="*/ f1921 f1083 1"/>
                <a:gd name="f2309" fmla="*/ f1922 f1084 1"/>
                <a:gd name="f2310" fmla="*/ f1923 f1083 1"/>
                <a:gd name="f2311" fmla="*/ f1924 f1084 1"/>
                <a:gd name="f2312" fmla="*/ f1925 f1083 1"/>
                <a:gd name="f2313" fmla="*/ f1926 f1084 1"/>
                <a:gd name="f2314" fmla="*/ f1927 f1083 1"/>
                <a:gd name="f2315" fmla="*/ f1928 f1084 1"/>
                <a:gd name="f2316" fmla="*/ f1929 f1083 1"/>
                <a:gd name="f2317" fmla="*/ f1930 f1084 1"/>
                <a:gd name="f2318" fmla="*/ f1931 f1083 1"/>
                <a:gd name="f2319" fmla="*/ f1932 f1084 1"/>
                <a:gd name="f2320" fmla="*/ f1933 f1083 1"/>
                <a:gd name="f2321" fmla="*/ f1934 f1084 1"/>
                <a:gd name="f2322" fmla="*/ f1935 f1083 1"/>
                <a:gd name="f2323" fmla="*/ f1936 f1084 1"/>
                <a:gd name="f2324" fmla="*/ f1937 f1083 1"/>
                <a:gd name="f2325" fmla="*/ f1938 f1084 1"/>
                <a:gd name="f2326" fmla="*/ f1939 f1083 1"/>
                <a:gd name="f2327" fmla="*/ f1940 f1084 1"/>
                <a:gd name="f2328" fmla="*/ f1941 f1083 1"/>
                <a:gd name="f2329" fmla="*/ f1942 f1084 1"/>
                <a:gd name="f2330" fmla="*/ f1943 f1083 1"/>
                <a:gd name="f2331" fmla="*/ f1944 f1084 1"/>
                <a:gd name="f2332" fmla="*/ f1945 f1083 1"/>
                <a:gd name="f2333" fmla="*/ f1946 f1084 1"/>
                <a:gd name="f2334" fmla="*/ f1947 f1083 1"/>
                <a:gd name="f2335" fmla="*/ f1948 f1084 1"/>
                <a:gd name="f2336" fmla="*/ f1949 f1083 1"/>
                <a:gd name="f2337" fmla="*/ f1950 f1084 1"/>
                <a:gd name="f2338" fmla="*/ f1951 f1083 1"/>
                <a:gd name="f2339" fmla="*/ f1952 f1084 1"/>
                <a:gd name="f2340" fmla="*/ f1953 f1083 1"/>
                <a:gd name="f2341" fmla="*/ f1954 f1084 1"/>
                <a:gd name="f2342" fmla="*/ f1955 f1083 1"/>
                <a:gd name="f2343" fmla="*/ f1956 f1084 1"/>
                <a:gd name="f2344" fmla="*/ f1957 f1083 1"/>
                <a:gd name="f2345" fmla="*/ f1958 f1084 1"/>
                <a:gd name="f2346" fmla="*/ f1959 f1083 1"/>
                <a:gd name="f2347" fmla="*/ f1960 f1084 1"/>
                <a:gd name="f2348" fmla="*/ f1961 f1083 1"/>
                <a:gd name="f2349" fmla="*/ f1962 f1084 1"/>
                <a:gd name="f2350" fmla="*/ f1963 f1083 1"/>
                <a:gd name="f2351" fmla="*/ f1964 f1084 1"/>
                <a:gd name="f2352" fmla="*/ f1965 f1083 1"/>
                <a:gd name="f2353" fmla="*/ f1966 f1084 1"/>
                <a:gd name="f2354" fmla="*/ f1967 f1083 1"/>
                <a:gd name="f2355" fmla="*/ f1968 f1084 1"/>
                <a:gd name="f2356" fmla="*/ f1969 f1083 1"/>
                <a:gd name="f2357" fmla="*/ f1970 f1084 1"/>
                <a:gd name="f2358" fmla="*/ f1971 f1083 1"/>
                <a:gd name="f2359" fmla="*/ f1972 f1084 1"/>
                <a:gd name="f2360" fmla="*/ f1973 f1083 1"/>
                <a:gd name="f2361" fmla="*/ f1974 f1084 1"/>
                <a:gd name="f2362" fmla="*/ f1975 f1083 1"/>
                <a:gd name="f2363" fmla="*/ f1976 f1084 1"/>
                <a:gd name="f2364" fmla="*/ f1977 f1083 1"/>
                <a:gd name="f2365" fmla="*/ f1978 f1084 1"/>
                <a:gd name="f2366" fmla="*/ f1979 f1083 1"/>
                <a:gd name="f2367" fmla="*/ f1980 f1084 1"/>
                <a:gd name="f2368" fmla="*/ f1981 f1083 1"/>
                <a:gd name="f2369" fmla="*/ f1982 f1084 1"/>
                <a:gd name="f2370" fmla="*/ f1983 f1083 1"/>
                <a:gd name="f2371" fmla="*/ f1984 f1084 1"/>
                <a:gd name="f2372" fmla="*/ f1985 f1083 1"/>
                <a:gd name="f2373" fmla="*/ f1986 f1084 1"/>
                <a:gd name="f2374" fmla="*/ f1987 f1083 1"/>
                <a:gd name="f2375" fmla="*/ f1988 f1084 1"/>
                <a:gd name="f2376" fmla="*/ f1989 f1083 1"/>
                <a:gd name="f2377" fmla="*/ f1990 f1084 1"/>
                <a:gd name="f2378" fmla="*/ f1991 f1083 1"/>
                <a:gd name="f2379" fmla="*/ f1992 f1084 1"/>
                <a:gd name="f2380" fmla="*/ f1993 f1083 1"/>
                <a:gd name="f2381" fmla="*/ f1994 f1084 1"/>
                <a:gd name="f2382" fmla="*/ f1995 f1083 1"/>
                <a:gd name="f2383" fmla="*/ f1996 f1084 1"/>
                <a:gd name="f2384" fmla="*/ f1997 f1083 1"/>
                <a:gd name="f2385" fmla="*/ f1998 f1084 1"/>
                <a:gd name="f2386" fmla="*/ f1999 f1083 1"/>
                <a:gd name="f2387" fmla="*/ f2000 f1084 1"/>
                <a:gd name="f2388" fmla="*/ f2001 f1083 1"/>
                <a:gd name="f2389" fmla="*/ f2002 f1084 1"/>
                <a:gd name="f2390" fmla="*/ f2003 f1083 1"/>
                <a:gd name="f2391" fmla="*/ f2004 f1084 1"/>
                <a:gd name="f2392" fmla="*/ f2005 f1083 1"/>
                <a:gd name="f2393" fmla="*/ f2006 f1084 1"/>
                <a:gd name="f2394" fmla="*/ f2007 f1083 1"/>
                <a:gd name="f2395" fmla="*/ f2008 f1084 1"/>
                <a:gd name="f2396" fmla="*/ f2009 f1083 1"/>
                <a:gd name="f2397" fmla="*/ f2010 f1084 1"/>
                <a:gd name="f2398" fmla="*/ f2011 f1083 1"/>
                <a:gd name="f2399" fmla="*/ f2012 f1084 1"/>
                <a:gd name="f2400" fmla="*/ f2013 f1083 1"/>
                <a:gd name="f2401" fmla="*/ f2014 f1084 1"/>
                <a:gd name="f2402" fmla="*/ f2015 f1083 1"/>
                <a:gd name="f2403" fmla="*/ f2016 f1084 1"/>
                <a:gd name="f2404" fmla="*/ f2017 f1083 1"/>
                <a:gd name="f2405" fmla="*/ f2018 f1084 1"/>
                <a:gd name="f2406" fmla="*/ f2019 f1083 1"/>
                <a:gd name="f2407" fmla="*/ f2020 f1084 1"/>
                <a:gd name="f2408" fmla="*/ f2021 f1083 1"/>
                <a:gd name="f2409" fmla="*/ f2022 f1084 1"/>
                <a:gd name="f2410" fmla="*/ f2023 f1083 1"/>
                <a:gd name="f2411" fmla="*/ f2024 f1084 1"/>
                <a:gd name="f2412" fmla="*/ f2025 f1083 1"/>
                <a:gd name="f2413" fmla="*/ f2026 f1084 1"/>
                <a:gd name="f2414" fmla="*/ f2027 f1083 1"/>
                <a:gd name="f2415" fmla="*/ f2028 f1084 1"/>
                <a:gd name="f2416" fmla="*/ f2029 f1083 1"/>
                <a:gd name="f2417" fmla="*/ f2030 f1084 1"/>
                <a:gd name="f2418" fmla="*/ f2031 f1083 1"/>
                <a:gd name="f2419" fmla="*/ f2032 f1084 1"/>
                <a:gd name="f2420" fmla="*/ f2033 f1083 1"/>
                <a:gd name="f2421" fmla="*/ f2034 f1084 1"/>
                <a:gd name="f2422" fmla="*/ f2035 f1083 1"/>
                <a:gd name="f2423" fmla="*/ f2036 f1084 1"/>
                <a:gd name="f2424" fmla="*/ f2037 f1083 1"/>
                <a:gd name="f2425" fmla="*/ f2038 f1084 1"/>
                <a:gd name="f2426" fmla="*/ f2039 f1083 1"/>
                <a:gd name="f2427" fmla="*/ f2040 f1084 1"/>
                <a:gd name="f2428" fmla="*/ f2041 f1083 1"/>
                <a:gd name="f2429" fmla="*/ f2042 f1084 1"/>
                <a:gd name="f2430" fmla="*/ f2043 f1083 1"/>
                <a:gd name="f2431" fmla="*/ f2044 f1084 1"/>
                <a:gd name="f2432" fmla="*/ f2045 f1083 1"/>
                <a:gd name="f2433" fmla="*/ f2046 f1084 1"/>
                <a:gd name="f2434" fmla="*/ f2047 f1083 1"/>
                <a:gd name="f2435" fmla="*/ f2048 f1084 1"/>
                <a:gd name="f2436" fmla="*/ f2049 f1083 1"/>
                <a:gd name="f2437" fmla="*/ f2050 f1084 1"/>
                <a:gd name="f2438" fmla="*/ f2051 f1084 1"/>
                <a:gd name="f2439" fmla="*/ f2052 f1083 1"/>
                <a:gd name="f2440" fmla="*/ f2053 f1084 1"/>
                <a:gd name="f2441" fmla="*/ f2054 f1083 1"/>
                <a:gd name="f2442" fmla="*/ f2055 f1084 1"/>
                <a:gd name="f2443" fmla="*/ f2056 f1083 1"/>
                <a:gd name="f2444" fmla="*/ f2057 f1084 1"/>
                <a:gd name="f2445" fmla="*/ f2058 f1083 1"/>
                <a:gd name="f2446" fmla="*/ f2059 f1084 1"/>
                <a:gd name="f2447" fmla="*/ f2060 f1083 1"/>
                <a:gd name="f2448" fmla="*/ f2061 f1084 1"/>
                <a:gd name="f2449" fmla="*/ f2062 f1083 1"/>
                <a:gd name="f2450" fmla="*/ f2063 f1084 1"/>
                <a:gd name="f2451" fmla="*/ f2064 f1083 1"/>
                <a:gd name="f2452" fmla="*/ f2065 f1084 1"/>
                <a:gd name="f2453" fmla="*/ f2066 f1083 1"/>
                <a:gd name="f2454" fmla="*/ f2067 f1084 1"/>
                <a:gd name="f2455" fmla="*/ f2068 f1083 1"/>
                <a:gd name="f2456" fmla="*/ f2069 f1084 1"/>
                <a:gd name="f2457" fmla="*/ f2070 f1083 1"/>
                <a:gd name="f2458" fmla="*/ f2071 f1084 1"/>
                <a:gd name="f2459" fmla="*/ f2072 f1083 1"/>
                <a:gd name="f2460" fmla="*/ f2073 f1084 1"/>
                <a:gd name="f2461" fmla="*/ f2074 f1083 1"/>
                <a:gd name="f2462" fmla="*/ f2075 f1084 1"/>
                <a:gd name="f2463" fmla="*/ f2076 f1083 1"/>
                <a:gd name="f2464" fmla="*/ f2077 f1084 1"/>
                <a:gd name="f2465" fmla="*/ f2078 f1083 1"/>
                <a:gd name="f2466" fmla="*/ f2079 f1084 1"/>
                <a:gd name="f2467" fmla="*/ f2080 f1083 1"/>
                <a:gd name="f2468" fmla="*/ f2081 f1084 1"/>
                <a:gd name="f2469" fmla="*/ f2082 f1083 1"/>
                <a:gd name="f2470" fmla="*/ f2083 f1084 1"/>
                <a:gd name="f2471" fmla="*/ f2084 f1083 1"/>
                <a:gd name="f2472" fmla="*/ f2085 f1084 1"/>
                <a:gd name="f2473" fmla="*/ f2086 f1083 1"/>
                <a:gd name="f2474" fmla="*/ f2087 f1084 1"/>
                <a:gd name="f2475" fmla="*/ f2088 f1083 1"/>
                <a:gd name="f2476" fmla="*/ f2089 f1084 1"/>
                <a:gd name="f2477" fmla="*/ f2090 f1083 1"/>
                <a:gd name="f2478" fmla="*/ f2091 f1084 1"/>
                <a:gd name="f2479" fmla="*/ f2092 f1083 1"/>
                <a:gd name="f2480" fmla="*/ f2093 f1084 1"/>
                <a:gd name="f2481" fmla="*/ f2094 f1083 1"/>
                <a:gd name="f2482" fmla="*/ f2095 f1084 1"/>
                <a:gd name="f2483" fmla="*/ f2096 f1083 1"/>
                <a:gd name="f2484" fmla="*/ f2097 f1084 1"/>
                <a:gd name="f2485" fmla="*/ f2098 f1083 1"/>
                <a:gd name="f2486" fmla="*/ f2099 f1084 1"/>
                <a:gd name="f2487" fmla="*/ f2100 f1083 1"/>
                <a:gd name="f2488" fmla="*/ f2101 f1084 1"/>
                <a:gd name="f2489" fmla="*/ f2102 f1083 1"/>
                <a:gd name="f2490" fmla="*/ f2103 f1084 1"/>
                <a:gd name="f2491" fmla="*/ f2104 f1083 1"/>
                <a:gd name="f2492" fmla="*/ f2105 f1084 1"/>
                <a:gd name="f2493" fmla="*/ f2106 f1083 1"/>
                <a:gd name="f2494" fmla="*/ f2107 f1084 1"/>
                <a:gd name="f2495" fmla="*/ f2108 f1083 1"/>
                <a:gd name="f2496" fmla="*/ f2109 f1084 1"/>
                <a:gd name="f2497" fmla="*/ f2110 f1083 1"/>
                <a:gd name="f2498" fmla="*/ f2111 f1084 1"/>
                <a:gd name="f2499" fmla="*/ f2112 f1083 1"/>
                <a:gd name="f2500" fmla="*/ f2113 f1084 1"/>
                <a:gd name="f2501" fmla="*/ f2114 f1083 1"/>
                <a:gd name="f2502" fmla="*/ f2115 f1084 1"/>
                <a:gd name="f2503" fmla="*/ f2116 f1083 1"/>
                <a:gd name="f2504" fmla="*/ f2117 f1084 1"/>
                <a:gd name="f2505" fmla="*/ f2118 f1083 1"/>
                <a:gd name="f2506" fmla="*/ f2119 f1084 1"/>
                <a:gd name="f2507" fmla="*/ f2120 f1083 1"/>
                <a:gd name="f2508" fmla="*/ f2121 f1084 1"/>
                <a:gd name="f2509" fmla="*/ f2122 f1083 1"/>
                <a:gd name="f2510" fmla="*/ f2123 f1084 1"/>
                <a:gd name="f2511" fmla="*/ f2124 f1083 1"/>
                <a:gd name="f2512" fmla="*/ f2125 f1084 1"/>
                <a:gd name="f2513" fmla="*/ f2126 f1083 1"/>
                <a:gd name="f2514" fmla="*/ f2127 f1084 1"/>
                <a:gd name="f2515" fmla="*/ f2128 f1083 1"/>
                <a:gd name="f2516" fmla="*/ f2129 f1084 1"/>
                <a:gd name="f2517" fmla="*/ f2130 f1083 1"/>
                <a:gd name="f2518" fmla="*/ f2131 f1084 1"/>
                <a:gd name="f2519" fmla="*/ f2132 f1083 1"/>
                <a:gd name="f2520" fmla="*/ f2133 f1084 1"/>
                <a:gd name="f2521" fmla="*/ f2134 f1083 1"/>
                <a:gd name="f2522" fmla="*/ f2135 f1084 1"/>
                <a:gd name="f2523" fmla="*/ f2136 f1083 1"/>
                <a:gd name="f2524" fmla="*/ f2137 f1084 1"/>
                <a:gd name="f2525" fmla="*/ f2138 f1083 1"/>
                <a:gd name="f2526" fmla="*/ f2139 f1084 1"/>
                <a:gd name="f2527" fmla="*/ f2140 f1083 1"/>
                <a:gd name="f2528" fmla="*/ f2141 f1084 1"/>
                <a:gd name="f2529" fmla="*/ f2142 f1083 1"/>
                <a:gd name="f2530" fmla="*/ f2143 f1084 1"/>
                <a:gd name="f2531" fmla="*/ f2144 f1083 1"/>
                <a:gd name="f2532" fmla="*/ f2145 f1084 1"/>
                <a:gd name="f2533" fmla="*/ f2146 f1083 1"/>
                <a:gd name="f2534" fmla="*/ f2147 f1084 1"/>
                <a:gd name="f2535" fmla="*/ f2148 f1083 1"/>
                <a:gd name="f2536" fmla="*/ f2149 f1084 1"/>
                <a:gd name="f2537" fmla="*/ f2150 f1083 1"/>
                <a:gd name="f2538" fmla="*/ f2151 f1084 1"/>
                <a:gd name="f2539" fmla="*/ f2152 f1083 1"/>
                <a:gd name="f2540" fmla="*/ f2153 f1084 1"/>
                <a:gd name="f2541" fmla="*/ f2154 f1083 1"/>
                <a:gd name="f2542" fmla="*/ f2155 f1084 1"/>
                <a:gd name="f2543" fmla="*/ f2156 f1083 1"/>
                <a:gd name="f2544" fmla="*/ f2157 f1084 1"/>
                <a:gd name="f2545" fmla="*/ f2158 f1083 1"/>
                <a:gd name="f2546" fmla="*/ f2159 f1084 1"/>
                <a:gd name="f2547" fmla="*/ f2160 f1083 1"/>
                <a:gd name="f2548" fmla="*/ f2161 f1084 1"/>
                <a:gd name="f2549" fmla="*/ f2162 f1083 1"/>
                <a:gd name="f2550" fmla="*/ f2163 f1084 1"/>
                <a:gd name="f2551" fmla="*/ f2164 f1083 1"/>
                <a:gd name="f2552" fmla="*/ f2165 f1084 1"/>
                <a:gd name="f2553" fmla="*/ f2166 f1083 1"/>
                <a:gd name="f2554" fmla="*/ f2167 f1084 1"/>
                <a:gd name="f2555" fmla="*/ f2168 f1083 1"/>
                <a:gd name="f2556" fmla="*/ f2169 f1084 1"/>
                <a:gd name="f2557" fmla="*/ f2170 f1083 1"/>
                <a:gd name="f2558" fmla="*/ f2171 f1084 1"/>
                <a:gd name="f2559" fmla="*/ f2172 f1083 1"/>
                <a:gd name="f2560" fmla="*/ f2173 f1084 1"/>
                <a:gd name="f2561" fmla="*/ f2174 f1083 1"/>
                <a:gd name="f2562" fmla="*/ f2175 f1084 1"/>
                <a:gd name="f2563" fmla="*/ f2176 f1083 1"/>
                <a:gd name="f2564" fmla="*/ f2177 f1084 1"/>
                <a:gd name="f2565" fmla="*/ f2178 f1083 1"/>
                <a:gd name="f2566" fmla="*/ f2179 f1084 1"/>
                <a:gd name="f2567" fmla="*/ f2180 f1083 1"/>
                <a:gd name="f2568" fmla="*/ f2181 f1084 1"/>
                <a:gd name="f2569" fmla="*/ f2182 f1083 1"/>
                <a:gd name="f2570" fmla="*/ f2183 f1084 1"/>
                <a:gd name="f2571" fmla="*/ f2184 f1083 1"/>
                <a:gd name="f2572" fmla="*/ f2185 f1084 1"/>
                <a:gd name="f2573" fmla="*/ f2186 f1083 1"/>
                <a:gd name="f2574" fmla="*/ f2187 f1084 1"/>
                <a:gd name="f2575" fmla="*/ f2188 f1083 1"/>
                <a:gd name="f2576" fmla="*/ f2189 f1084 1"/>
                <a:gd name="f2577" fmla="*/ f2190 f1083 1"/>
                <a:gd name="f2578" fmla="*/ f2191 f1084 1"/>
                <a:gd name="f2579" fmla="*/ f2192 f1083 1"/>
                <a:gd name="f2580" fmla="*/ f2193 f1084 1"/>
                <a:gd name="f2581" fmla="*/ f2194 f1083 1"/>
                <a:gd name="f2582" fmla="*/ f2195 f1084 1"/>
                <a:gd name="f2583" fmla="*/ f2196 f1083 1"/>
                <a:gd name="f2584" fmla="*/ f2197 f1084 1"/>
                <a:gd name="f2585" fmla="*/ f2198 f1084 1"/>
                <a:gd name="f2586" fmla="*/ f2199 f1083 1"/>
                <a:gd name="f2587" fmla="*/ f2200 f1084 1"/>
                <a:gd name="f2588" fmla="*/ f2201 f1083 1"/>
                <a:gd name="f2589" fmla="*/ f2202 f1084 1"/>
                <a:gd name="f2590" fmla="*/ f2203 f1083 1"/>
                <a:gd name="f2591" fmla="*/ f2204 f1084 1"/>
                <a:gd name="f2592" fmla="*/ f2205 f1083 1"/>
                <a:gd name="f2593" fmla="*/ f2206 f1084 1"/>
                <a:gd name="f2594" fmla="*/ f2207 f1083 1"/>
                <a:gd name="f2595" fmla="*/ f2208 f1084 1"/>
                <a:gd name="f2596" fmla="*/ f2209 f1083 1"/>
                <a:gd name="f2597" fmla="*/ f2210 f1084 1"/>
                <a:gd name="f2598" fmla="*/ f2211 f1083 1"/>
                <a:gd name="f2599" fmla="*/ f2212 f1084 1"/>
                <a:gd name="f2600" fmla="*/ f2213 f1083 1"/>
                <a:gd name="f2601" fmla="*/ f2214 f1083 1"/>
                <a:gd name="f2602" fmla="*/ f2215 f1084 1"/>
                <a:gd name="f2603" fmla="*/ f2216 f1083 1"/>
                <a:gd name="f2604" fmla="*/ f2217 f1084 1"/>
                <a:gd name="f2605" fmla="*/ f2218 f1083 1"/>
                <a:gd name="f2606" fmla="*/ f2219 f1084 1"/>
                <a:gd name="f2607" fmla="*/ f2220 f1083 1"/>
                <a:gd name="f2608" fmla="*/ f2221 f1084 1"/>
                <a:gd name="f2609" fmla="*/ f2222 f1083 1"/>
                <a:gd name="f2610" fmla="*/ f2223 f1084 1"/>
                <a:gd name="f2611" fmla="*/ f2224 f1083 1"/>
                <a:gd name="f2612" fmla="*/ f2225 f1084 1"/>
                <a:gd name="f2613" fmla="*/ f2226 f1083 1"/>
                <a:gd name="f2614" fmla="*/ f2227 f1084 1"/>
                <a:gd name="f2615" fmla="*/ f2228 f1083 1"/>
                <a:gd name="f2616" fmla="*/ f2229 f1084 1"/>
                <a:gd name="f2617" fmla="*/ f2230 f1083 1"/>
                <a:gd name="f2618" fmla="*/ f2231 f1084 1"/>
                <a:gd name="f2619" fmla="*/ f2232 f1083 1"/>
                <a:gd name="f2620" fmla="*/ f2233 f1084 1"/>
                <a:gd name="f2621" fmla="*/ f2234 f1083 1"/>
                <a:gd name="f2622" fmla="*/ f2235 f1084 1"/>
                <a:gd name="f2623" fmla="*/ f2236 f1083 1"/>
                <a:gd name="f2624" fmla="*/ f2237 f1084 1"/>
                <a:gd name="f2625" fmla="*/ f2238 f1083 1"/>
                <a:gd name="f2626" fmla="*/ f2239 f1084 1"/>
                <a:gd name="f2627" fmla="*/ f2240 f1083 1"/>
                <a:gd name="f2628" fmla="*/ f2241 f1084 1"/>
                <a:gd name="f2629" fmla="*/ f2242 f1083 1"/>
                <a:gd name="f2630" fmla="*/ f2243 f1084 1"/>
                <a:gd name="f2631" fmla="*/ f2244 f1083 1"/>
                <a:gd name="f2632" fmla="*/ f2245 f1084 1"/>
                <a:gd name="f2633" fmla="*/ f2246 f1083 1"/>
                <a:gd name="f2634" fmla="*/ f2247 f1084 1"/>
              </a:gdLst>
              <a:ahLst/>
              <a:cxnLst>
                <a:cxn ang="3cd4">
                  <a:pos x="hc" y="t"/>
                </a:cxn>
                <a:cxn ang="0">
                  <a:pos x="r" y="vc"/>
                </a:cxn>
                <a:cxn ang="cd4">
                  <a:pos x="hc" y="b"/>
                </a:cxn>
                <a:cxn ang="cd2">
                  <a:pos x="l" y="vc"/>
                </a:cxn>
                <a:cxn ang="f1477">
                  <a:pos x="f2252" y="f2253"/>
                </a:cxn>
                <a:cxn ang="f1477">
                  <a:pos x="f2252" y="f2254"/>
                </a:cxn>
                <a:cxn ang="f1477">
                  <a:pos x="f2255" y="f2256"/>
                </a:cxn>
                <a:cxn ang="f1477">
                  <a:pos x="f2257" y="f2258"/>
                </a:cxn>
                <a:cxn ang="f1477">
                  <a:pos x="f2259" y="f2260"/>
                </a:cxn>
                <a:cxn ang="f1477">
                  <a:pos x="f2261" y="f2262"/>
                </a:cxn>
                <a:cxn ang="f1477">
                  <a:pos x="f2263" y="f2264"/>
                </a:cxn>
                <a:cxn ang="f1477">
                  <a:pos x="f2265" y="f2266"/>
                </a:cxn>
                <a:cxn ang="f1477">
                  <a:pos x="f2267" y="f2268"/>
                </a:cxn>
                <a:cxn ang="f1477">
                  <a:pos x="f2269" y="f2270"/>
                </a:cxn>
                <a:cxn ang="f1477">
                  <a:pos x="f2271" y="f2272"/>
                </a:cxn>
                <a:cxn ang="f1477">
                  <a:pos x="f2273" y="f2274"/>
                </a:cxn>
                <a:cxn ang="f1477">
                  <a:pos x="f2275" y="f2276"/>
                </a:cxn>
                <a:cxn ang="f1477">
                  <a:pos x="f2277" y="f2278"/>
                </a:cxn>
                <a:cxn ang="f1477">
                  <a:pos x="f2279" y="f2280"/>
                </a:cxn>
                <a:cxn ang="f1477">
                  <a:pos x="f2281" y="f2282"/>
                </a:cxn>
                <a:cxn ang="f1477">
                  <a:pos x="f2283" y="f2284"/>
                </a:cxn>
                <a:cxn ang="f1477">
                  <a:pos x="f2285" y="f2286"/>
                </a:cxn>
                <a:cxn ang="f1477">
                  <a:pos x="f2287" y="f2288"/>
                </a:cxn>
                <a:cxn ang="f1477">
                  <a:pos x="f2289" y="f2290"/>
                </a:cxn>
                <a:cxn ang="f1477">
                  <a:pos x="f2291" y="f2292"/>
                </a:cxn>
                <a:cxn ang="f1477">
                  <a:pos x="f2293" y="f2294"/>
                </a:cxn>
                <a:cxn ang="f1477">
                  <a:pos x="f2295" y="f2296"/>
                </a:cxn>
                <a:cxn ang="f1477">
                  <a:pos x="f2297" y="f2298"/>
                </a:cxn>
                <a:cxn ang="f1477">
                  <a:pos x="f2299" y="f2296"/>
                </a:cxn>
                <a:cxn ang="f1477">
                  <a:pos x="f2300" y="f2301"/>
                </a:cxn>
                <a:cxn ang="f1477">
                  <a:pos x="f2302" y="f2303"/>
                </a:cxn>
                <a:cxn ang="f1477">
                  <a:pos x="f2304" y="f2305"/>
                </a:cxn>
                <a:cxn ang="f1477">
                  <a:pos x="f2306" y="f2307"/>
                </a:cxn>
                <a:cxn ang="f1477">
                  <a:pos x="f2308" y="f2309"/>
                </a:cxn>
                <a:cxn ang="f1477">
                  <a:pos x="f2310" y="f2311"/>
                </a:cxn>
                <a:cxn ang="f1477">
                  <a:pos x="f2312" y="f2313"/>
                </a:cxn>
                <a:cxn ang="f1477">
                  <a:pos x="f2314" y="f2315"/>
                </a:cxn>
                <a:cxn ang="f1477">
                  <a:pos x="f2316" y="f2317"/>
                </a:cxn>
                <a:cxn ang="f1477">
                  <a:pos x="f2318" y="f2319"/>
                </a:cxn>
                <a:cxn ang="f1477">
                  <a:pos x="f2320" y="f2321"/>
                </a:cxn>
                <a:cxn ang="f1477">
                  <a:pos x="f2322" y="f2323"/>
                </a:cxn>
                <a:cxn ang="f1477">
                  <a:pos x="f2324" y="f2325"/>
                </a:cxn>
                <a:cxn ang="f1477">
                  <a:pos x="f2326" y="f2327"/>
                </a:cxn>
                <a:cxn ang="f1477">
                  <a:pos x="f2328" y="f2329"/>
                </a:cxn>
                <a:cxn ang="f1477">
                  <a:pos x="f2330" y="f2331"/>
                </a:cxn>
                <a:cxn ang="f1477">
                  <a:pos x="f2332" y="f2333"/>
                </a:cxn>
                <a:cxn ang="f1477">
                  <a:pos x="f2334" y="f2335"/>
                </a:cxn>
                <a:cxn ang="f1477">
                  <a:pos x="f2336" y="f2337"/>
                </a:cxn>
                <a:cxn ang="f1477">
                  <a:pos x="f2338" y="f2339"/>
                </a:cxn>
                <a:cxn ang="f1477">
                  <a:pos x="f2340" y="f2341"/>
                </a:cxn>
                <a:cxn ang="f1477">
                  <a:pos x="f2342" y="f2343"/>
                </a:cxn>
                <a:cxn ang="f1477">
                  <a:pos x="f2344" y="f2345"/>
                </a:cxn>
                <a:cxn ang="f1477">
                  <a:pos x="f2346" y="f2347"/>
                </a:cxn>
                <a:cxn ang="f1477">
                  <a:pos x="f2348" y="f2349"/>
                </a:cxn>
                <a:cxn ang="f1477">
                  <a:pos x="f2350" y="f2351"/>
                </a:cxn>
                <a:cxn ang="f1477">
                  <a:pos x="f2352" y="f2353"/>
                </a:cxn>
                <a:cxn ang="f1477">
                  <a:pos x="f2354" y="f2355"/>
                </a:cxn>
                <a:cxn ang="f1477">
                  <a:pos x="f2356" y="f2357"/>
                </a:cxn>
                <a:cxn ang="f1477">
                  <a:pos x="f2358" y="f2359"/>
                </a:cxn>
                <a:cxn ang="f1477">
                  <a:pos x="f2360" y="f2361"/>
                </a:cxn>
                <a:cxn ang="f1477">
                  <a:pos x="f2362" y="f2363"/>
                </a:cxn>
                <a:cxn ang="f1477">
                  <a:pos x="f2364" y="f2365"/>
                </a:cxn>
                <a:cxn ang="f1477">
                  <a:pos x="f2366" y="f2367"/>
                </a:cxn>
                <a:cxn ang="f1477">
                  <a:pos x="f2368" y="f2369"/>
                </a:cxn>
                <a:cxn ang="f1477">
                  <a:pos x="f2370" y="f2371"/>
                </a:cxn>
                <a:cxn ang="f1477">
                  <a:pos x="f2372" y="f2373"/>
                </a:cxn>
                <a:cxn ang="f1477">
                  <a:pos x="f2374" y="f2375"/>
                </a:cxn>
                <a:cxn ang="f1477">
                  <a:pos x="f2376" y="f2377"/>
                </a:cxn>
                <a:cxn ang="f1477">
                  <a:pos x="f2378" y="f2379"/>
                </a:cxn>
                <a:cxn ang="f1477">
                  <a:pos x="f2380" y="f2381"/>
                </a:cxn>
                <a:cxn ang="f1477">
                  <a:pos x="f2382" y="f2383"/>
                </a:cxn>
                <a:cxn ang="f1477">
                  <a:pos x="f2384" y="f2385"/>
                </a:cxn>
                <a:cxn ang="f1477">
                  <a:pos x="f2386" y="f2387"/>
                </a:cxn>
                <a:cxn ang="f1477">
                  <a:pos x="f2388" y="f2389"/>
                </a:cxn>
                <a:cxn ang="f1477">
                  <a:pos x="f2390" y="f2391"/>
                </a:cxn>
                <a:cxn ang="f1477">
                  <a:pos x="f2392" y="f2393"/>
                </a:cxn>
                <a:cxn ang="f1477">
                  <a:pos x="f2394" y="f2395"/>
                </a:cxn>
                <a:cxn ang="f1477">
                  <a:pos x="f2396" y="f2397"/>
                </a:cxn>
                <a:cxn ang="f1477">
                  <a:pos x="f2398" y="f2399"/>
                </a:cxn>
                <a:cxn ang="f1477">
                  <a:pos x="f2400" y="f2401"/>
                </a:cxn>
                <a:cxn ang="f1477">
                  <a:pos x="f2402" y="f2403"/>
                </a:cxn>
                <a:cxn ang="f1477">
                  <a:pos x="f2404" y="f2405"/>
                </a:cxn>
                <a:cxn ang="f1477">
                  <a:pos x="f2406" y="f2407"/>
                </a:cxn>
                <a:cxn ang="f1477">
                  <a:pos x="f2408" y="f2409"/>
                </a:cxn>
                <a:cxn ang="f1477">
                  <a:pos x="f2410" y="f2411"/>
                </a:cxn>
                <a:cxn ang="f1477">
                  <a:pos x="f2412" y="f2413"/>
                </a:cxn>
                <a:cxn ang="f1477">
                  <a:pos x="f2414" y="f2415"/>
                </a:cxn>
                <a:cxn ang="f1477">
                  <a:pos x="f2416" y="f2417"/>
                </a:cxn>
                <a:cxn ang="f1477">
                  <a:pos x="f2418" y="f2419"/>
                </a:cxn>
                <a:cxn ang="f1477">
                  <a:pos x="f2420" y="f2421"/>
                </a:cxn>
                <a:cxn ang="f1477">
                  <a:pos x="f2422" y="f2423"/>
                </a:cxn>
                <a:cxn ang="f1477">
                  <a:pos x="f2424" y="f2425"/>
                </a:cxn>
                <a:cxn ang="f1477">
                  <a:pos x="f2426" y="f2427"/>
                </a:cxn>
                <a:cxn ang="f1477">
                  <a:pos x="f2428" y="f2429"/>
                </a:cxn>
                <a:cxn ang="f1477">
                  <a:pos x="f2430" y="f2431"/>
                </a:cxn>
                <a:cxn ang="f1477">
                  <a:pos x="f2432" y="f2433"/>
                </a:cxn>
                <a:cxn ang="f1477">
                  <a:pos x="f2434" y="f2435"/>
                </a:cxn>
                <a:cxn ang="f1477">
                  <a:pos x="f2436" y="f2437"/>
                </a:cxn>
                <a:cxn ang="f1477">
                  <a:pos x="f2436" y="f2438"/>
                </a:cxn>
                <a:cxn ang="f1477">
                  <a:pos x="f2439" y="f2440"/>
                </a:cxn>
                <a:cxn ang="f1477">
                  <a:pos x="f2441" y="f2442"/>
                </a:cxn>
                <a:cxn ang="f1477">
                  <a:pos x="f2443" y="f2444"/>
                </a:cxn>
                <a:cxn ang="f1477">
                  <a:pos x="f2445" y="f2446"/>
                </a:cxn>
                <a:cxn ang="f1477">
                  <a:pos x="f2447" y="f2448"/>
                </a:cxn>
                <a:cxn ang="f1477">
                  <a:pos x="f2449" y="f2450"/>
                </a:cxn>
                <a:cxn ang="f1477">
                  <a:pos x="f2451" y="f2452"/>
                </a:cxn>
                <a:cxn ang="f1477">
                  <a:pos x="f2453" y="f2454"/>
                </a:cxn>
                <a:cxn ang="f1477">
                  <a:pos x="f2455" y="f2456"/>
                </a:cxn>
                <a:cxn ang="f1477">
                  <a:pos x="f2457" y="f2458"/>
                </a:cxn>
                <a:cxn ang="f1477">
                  <a:pos x="f2459" y="f2460"/>
                </a:cxn>
                <a:cxn ang="f1477">
                  <a:pos x="f2461" y="f2462"/>
                </a:cxn>
                <a:cxn ang="f1477">
                  <a:pos x="f2463" y="f2464"/>
                </a:cxn>
                <a:cxn ang="f1477">
                  <a:pos x="f2465" y="f2466"/>
                </a:cxn>
                <a:cxn ang="f1477">
                  <a:pos x="f2467" y="f2468"/>
                </a:cxn>
                <a:cxn ang="f1477">
                  <a:pos x="f2469" y="f2470"/>
                </a:cxn>
                <a:cxn ang="f1477">
                  <a:pos x="f2471" y="f2472"/>
                </a:cxn>
                <a:cxn ang="f1477">
                  <a:pos x="f2473" y="f2474"/>
                </a:cxn>
                <a:cxn ang="f1477">
                  <a:pos x="f2475" y="f2476"/>
                </a:cxn>
                <a:cxn ang="f1477">
                  <a:pos x="f2477" y="f2478"/>
                </a:cxn>
                <a:cxn ang="f1477">
                  <a:pos x="f2479" y="f2480"/>
                </a:cxn>
                <a:cxn ang="f1477">
                  <a:pos x="f2481" y="f2482"/>
                </a:cxn>
                <a:cxn ang="f1477">
                  <a:pos x="f2483" y="f2484"/>
                </a:cxn>
                <a:cxn ang="f1477">
                  <a:pos x="f2485" y="f2486"/>
                </a:cxn>
                <a:cxn ang="f1477">
                  <a:pos x="f2487" y="f2488"/>
                </a:cxn>
                <a:cxn ang="f1477">
                  <a:pos x="f2489" y="f2490"/>
                </a:cxn>
                <a:cxn ang="f1477">
                  <a:pos x="f2491" y="f2492"/>
                </a:cxn>
                <a:cxn ang="f1477">
                  <a:pos x="f2493" y="f2494"/>
                </a:cxn>
                <a:cxn ang="f1477">
                  <a:pos x="f2495" y="f2496"/>
                </a:cxn>
                <a:cxn ang="f1477">
                  <a:pos x="f2497" y="f2498"/>
                </a:cxn>
                <a:cxn ang="f1477">
                  <a:pos x="f2499" y="f2500"/>
                </a:cxn>
                <a:cxn ang="f1477">
                  <a:pos x="f2501" y="f2502"/>
                </a:cxn>
                <a:cxn ang="f1477">
                  <a:pos x="f2503" y="f2504"/>
                </a:cxn>
                <a:cxn ang="f1477">
                  <a:pos x="f2505" y="f2506"/>
                </a:cxn>
                <a:cxn ang="f1477">
                  <a:pos x="f2507" y="f2508"/>
                </a:cxn>
                <a:cxn ang="f1477">
                  <a:pos x="f2509" y="f2510"/>
                </a:cxn>
                <a:cxn ang="f1477">
                  <a:pos x="f2511" y="f2512"/>
                </a:cxn>
                <a:cxn ang="f1477">
                  <a:pos x="f2513" y="f2514"/>
                </a:cxn>
                <a:cxn ang="f1477">
                  <a:pos x="f2515" y="f2516"/>
                </a:cxn>
                <a:cxn ang="f1477">
                  <a:pos x="f2517" y="f2518"/>
                </a:cxn>
                <a:cxn ang="f1477">
                  <a:pos x="f2519" y="f2520"/>
                </a:cxn>
                <a:cxn ang="f1477">
                  <a:pos x="f2521" y="f2522"/>
                </a:cxn>
                <a:cxn ang="f1477">
                  <a:pos x="f2523" y="f2524"/>
                </a:cxn>
                <a:cxn ang="f1477">
                  <a:pos x="f2525" y="f2526"/>
                </a:cxn>
                <a:cxn ang="f1477">
                  <a:pos x="f2527" y="f2528"/>
                </a:cxn>
                <a:cxn ang="f1477">
                  <a:pos x="f2529" y="f2530"/>
                </a:cxn>
                <a:cxn ang="f1477">
                  <a:pos x="f2531" y="f2532"/>
                </a:cxn>
                <a:cxn ang="f1477">
                  <a:pos x="f2533" y="f2534"/>
                </a:cxn>
                <a:cxn ang="f1477">
                  <a:pos x="f2535" y="f2536"/>
                </a:cxn>
                <a:cxn ang="f1477">
                  <a:pos x="f2537" y="f2538"/>
                </a:cxn>
                <a:cxn ang="f1477">
                  <a:pos x="f2539" y="f2540"/>
                </a:cxn>
                <a:cxn ang="f1477">
                  <a:pos x="f2541" y="f2542"/>
                </a:cxn>
                <a:cxn ang="f1477">
                  <a:pos x="f2543" y="f2544"/>
                </a:cxn>
                <a:cxn ang="f1477">
                  <a:pos x="f2545" y="f2546"/>
                </a:cxn>
                <a:cxn ang="f1477">
                  <a:pos x="f2547" y="f2548"/>
                </a:cxn>
                <a:cxn ang="f1477">
                  <a:pos x="f2549" y="f2550"/>
                </a:cxn>
                <a:cxn ang="f1477">
                  <a:pos x="f2551" y="f2552"/>
                </a:cxn>
                <a:cxn ang="f1477">
                  <a:pos x="f2553" y="f2554"/>
                </a:cxn>
                <a:cxn ang="f1477">
                  <a:pos x="f2555" y="f2556"/>
                </a:cxn>
                <a:cxn ang="f1477">
                  <a:pos x="f2557" y="f2558"/>
                </a:cxn>
                <a:cxn ang="f1477">
                  <a:pos x="f2559" y="f2560"/>
                </a:cxn>
                <a:cxn ang="f1477">
                  <a:pos x="f2561" y="f2562"/>
                </a:cxn>
                <a:cxn ang="f1477">
                  <a:pos x="f2563" y="f2564"/>
                </a:cxn>
                <a:cxn ang="f1477">
                  <a:pos x="f2565" y="f2566"/>
                </a:cxn>
                <a:cxn ang="f1477">
                  <a:pos x="f2567" y="f2568"/>
                </a:cxn>
                <a:cxn ang="f1477">
                  <a:pos x="f2569" y="f2570"/>
                </a:cxn>
                <a:cxn ang="f1477">
                  <a:pos x="f2571" y="f2572"/>
                </a:cxn>
                <a:cxn ang="f1477">
                  <a:pos x="f2573" y="f2574"/>
                </a:cxn>
                <a:cxn ang="f1477">
                  <a:pos x="f2575" y="f2576"/>
                </a:cxn>
                <a:cxn ang="f1477">
                  <a:pos x="f2577" y="f2578"/>
                </a:cxn>
                <a:cxn ang="f1477">
                  <a:pos x="f2579" y="f2580"/>
                </a:cxn>
                <a:cxn ang="f1477">
                  <a:pos x="f2581" y="f2582"/>
                </a:cxn>
                <a:cxn ang="f1477">
                  <a:pos x="f2583" y="f2584"/>
                </a:cxn>
                <a:cxn ang="f1477">
                  <a:pos x="f2300" y="f2585"/>
                </a:cxn>
                <a:cxn ang="f1477">
                  <a:pos x="f2586" y="f2587"/>
                </a:cxn>
                <a:cxn ang="f1477">
                  <a:pos x="f2588" y="f2589"/>
                </a:cxn>
                <a:cxn ang="f1477">
                  <a:pos x="f2590" y="f2591"/>
                </a:cxn>
                <a:cxn ang="f1477">
                  <a:pos x="f2592" y="f2593"/>
                </a:cxn>
                <a:cxn ang="f1477">
                  <a:pos x="f2594" y="f2595"/>
                </a:cxn>
                <a:cxn ang="f1477">
                  <a:pos x="f2596" y="f2597"/>
                </a:cxn>
                <a:cxn ang="f1477">
                  <a:pos x="f2598" y="f2599"/>
                </a:cxn>
                <a:cxn ang="f1477">
                  <a:pos x="f2600" y="f2587"/>
                </a:cxn>
                <a:cxn ang="f1477">
                  <a:pos x="f2601" y="f2602"/>
                </a:cxn>
                <a:cxn ang="f1477">
                  <a:pos x="f2603" y="f2604"/>
                </a:cxn>
                <a:cxn ang="f1477">
                  <a:pos x="f2605" y="f2606"/>
                </a:cxn>
                <a:cxn ang="f1477">
                  <a:pos x="f2607" y="f2608"/>
                </a:cxn>
                <a:cxn ang="f1477">
                  <a:pos x="f2609" y="f2610"/>
                </a:cxn>
                <a:cxn ang="f1477">
                  <a:pos x="f2611" y="f2612"/>
                </a:cxn>
                <a:cxn ang="f1477">
                  <a:pos x="f2613" y="f2614"/>
                </a:cxn>
                <a:cxn ang="f1477">
                  <a:pos x="f2615" y="f2616"/>
                </a:cxn>
                <a:cxn ang="f1477">
                  <a:pos x="f2617" y="f2618"/>
                </a:cxn>
                <a:cxn ang="f1477">
                  <a:pos x="f2619" y="f2620"/>
                </a:cxn>
                <a:cxn ang="f1477">
                  <a:pos x="f2621" y="f2622"/>
                </a:cxn>
                <a:cxn ang="f1477">
                  <a:pos x="f2623" y="f2624"/>
                </a:cxn>
                <a:cxn ang="f1477">
                  <a:pos x="f2625" y="f2626"/>
                </a:cxn>
                <a:cxn ang="f1477">
                  <a:pos x="f2627" y="f2628"/>
                </a:cxn>
                <a:cxn ang="f1477">
                  <a:pos x="f2629" y="f2630"/>
                </a:cxn>
                <a:cxn ang="f1477">
                  <a:pos x="f2631" y="f2632"/>
                </a:cxn>
                <a:cxn ang="f1477">
                  <a:pos x="f2633" y="f2634"/>
                </a:cxn>
              </a:cxnLst>
              <a:rect l="f2248" t="f2251" r="f2249" b="f2250"/>
              <a:pathLst>
                <a:path w="6857455" h="874716">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35"/>
                    <a:pt x="f103" y="f104"/>
                    <a:pt x="f105" y="f106"/>
                  </a:cubicBezTo>
                  <a:cubicBezTo>
                    <a:pt x="f107" y="f17"/>
                    <a:pt x="f108" y="f17"/>
                    <a:pt x="f109" y="f110"/>
                  </a:cubicBezTo>
                  <a:cubicBezTo>
                    <a:pt x="f111" y="f33"/>
                    <a:pt x="f112" y="f113"/>
                    <a:pt x="f114" y="f39"/>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26"/>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10"/>
                    <a:pt x="f193" y="f17"/>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13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ubicBezTo>
                    <a:pt x="f279" y="f280"/>
                    <a:pt x="f281" y="f282"/>
                    <a:pt x="f283" y="f284"/>
                  </a:cubicBezTo>
                  <a:cubicBezTo>
                    <a:pt x="f285" y="f286"/>
                    <a:pt x="f287" y="f288"/>
                    <a:pt x="f289" y="f290"/>
                  </a:cubicBezTo>
                  <a:cubicBezTo>
                    <a:pt x="f291" y="f292"/>
                    <a:pt x="f293" y="f294"/>
                    <a:pt x="f295" y="f296"/>
                  </a:cubicBezTo>
                  <a:cubicBezTo>
                    <a:pt x="f297" y="f298"/>
                    <a:pt x="f299" y="f300"/>
                    <a:pt x="f301" y="f302"/>
                  </a:cubicBezTo>
                  <a:cubicBezTo>
                    <a:pt x="f303" y="f304"/>
                    <a:pt x="f305" y="f306"/>
                    <a:pt x="f307" y="f308"/>
                  </a:cubicBezTo>
                  <a:cubicBezTo>
                    <a:pt x="f309" y="f310"/>
                    <a:pt x="f311" y="f312"/>
                    <a:pt x="f313" y="f314"/>
                  </a:cubicBezTo>
                  <a:cubicBezTo>
                    <a:pt x="f315" y="f316"/>
                    <a:pt x="f317" y="f318"/>
                    <a:pt x="f319" y="f320"/>
                  </a:cubicBezTo>
                  <a:cubicBezTo>
                    <a:pt x="f321" y="f322"/>
                    <a:pt x="f323" y="f324"/>
                    <a:pt x="f325" y="f326"/>
                  </a:cubicBezTo>
                  <a:cubicBezTo>
                    <a:pt x="f327" y="f328"/>
                    <a:pt x="f329" y="f330"/>
                    <a:pt x="f331" y="f332"/>
                  </a:cubicBezTo>
                  <a:cubicBezTo>
                    <a:pt x="f333" y="f334"/>
                    <a:pt x="f335" y="f336"/>
                    <a:pt x="f337" y="f338"/>
                  </a:cubicBezTo>
                  <a:cubicBezTo>
                    <a:pt x="f339" y="f340"/>
                    <a:pt x="f341" y="f342"/>
                    <a:pt x="f343" y="f344"/>
                  </a:cubicBezTo>
                  <a:cubicBezTo>
                    <a:pt x="f345" y="f346"/>
                    <a:pt x="f347" y="f346"/>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369"/>
                    <a:pt x="f401" y="f402"/>
                  </a:cubicBezTo>
                  <a:cubicBezTo>
                    <a:pt x="f403" y="f404"/>
                    <a:pt x="f405" y="f406"/>
                    <a:pt x="f407" y="f408"/>
                  </a:cubicBezTo>
                  <a:cubicBezTo>
                    <a:pt x="f409" y="f410"/>
                    <a:pt x="f411" y="f412"/>
                    <a:pt x="f413" y="f414"/>
                  </a:cubicBezTo>
                  <a:cubicBezTo>
                    <a:pt x="f415" y="f416"/>
                    <a:pt x="f417" y="f418"/>
                    <a:pt x="f419" y="f420"/>
                  </a:cubicBezTo>
                  <a:cubicBezTo>
                    <a:pt x="f421" y="f344"/>
                    <a:pt x="f422" y="f423"/>
                    <a:pt x="f424" y="f425"/>
                  </a:cubicBezTo>
                  <a:cubicBezTo>
                    <a:pt x="f426" y="f427"/>
                    <a:pt x="f428" y="f429"/>
                    <a:pt x="f430" y="f431"/>
                  </a:cubicBezTo>
                  <a:cubicBezTo>
                    <a:pt x="f432" y="f433"/>
                    <a:pt x="f434" y="f435"/>
                    <a:pt x="f436" y="f437"/>
                  </a:cubicBezTo>
                  <a:cubicBezTo>
                    <a:pt x="f438" y="f336"/>
                    <a:pt x="f439" y="f440"/>
                    <a:pt x="f441" y="f418"/>
                  </a:cubicBezTo>
                  <a:cubicBezTo>
                    <a:pt x="f442" y="f443"/>
                    <a:pt x="f444" y="f445"/>
                    <a:pt x="f446" y="f447"/>
                  </a:cubicBezTo>
                  <a:cubicBezTo>
                    <a:pt x="f448" y="f449"/>
                    <a:pt x="f450" y="f451"/>
                    <a:pt x="f452" y="f453"/>
                  </a:cubicBezTo>
                  <a:cubicBezTo>
                    <a:pt x="f454" y="f440"/>
                    <a:pt x="f455" y="f456"/>
                    <a:pt x="f457" y="f458"/>
                  </a:cubicBezTo>
                  <a:cubicBezTo>
                    <a:pt x="f459" y="f460"/>
                    <a:pt x="f461" y="f460"/>
                    <a:pt x="f462" y="f463"/>
                  </a:cubicBezTo>
                  <a:cubicBezTo>
                    <a:pt x="f464" y="f465"/>
                    <a:pt x="f466" y="f465"/>
                    <a:pt x="f467" y="f468"/>
                  </a:cubicBezTo>
                  <a:cubicBezTo>
                    <a:pt x="f469" y="f470"/>
                    <a:pt x="f471" y="f472"/>
                    <a:pt x="f473" y="f474"/>
                  </a:cubicBezTo>
                  <a:cubicBezTo>
                    <a:pt x="f475" y="f298"/>
                    <a:pt x="f476" y="f477"/>
                    <a:pt x="f478" y="f479"/>
                  </a:cubicBezTo>
                  <a:cubicBezTo>
                    <a:pt x="f480" y="f481"/>
                    <a:pt x="f482" y="f483"/>
                    <a:pt x="f484" y="f485"/>
                  </a:cubicBezTo>
                  <a:cubicBezTo>
                    <a:pt x="f486" y="f487"/>
                    <a:pt x="f488" y="f489"/>
                    <a:pt x="f490" y="f491"/>
                  </a:cubicBezTo>
                  <a:cubicBezTo>
                    <a:pt x="f492" y="f433"/>
                    <a:pt x="f493" y="f494"/>
                    <a:pt x="f495" y="f496"/>
                  </a:cubicBezTo>
                  <a:cubicBezTo>
                    <a:pt x="f497" y="f498"/>
                    <a:pt x="f499" y="f500"/>
                    <a:pt x="f501" y="f502"/>
                  </a:cubicBezTo>
                  <a:cubicBezTo>
                    <a:pt x="f503" y="f504"/>
                    <a:pt x="f505" y="f506"/>
                    <a:pt x="f507" y="f508"/>
                  </a:cubicBezTo>
                  <a:cubicBezTo>
                    <a:pt x="f509" y="f510"/>
                    <a:pt x="f511" y="f512"/>
                    <a:pt x="f513" y="f514"/>
                  </a:cubicBezTo>
                  <a:cubicBezTo>
                    <a:pt x="f515" y="f516"/>
                    <a:pt x="f517" y="f518"/>
                    <a:pt x="f519" y="f520"/>
                  </a:cubicBezTo>
                  <a:cubicBezTo>
                    <a:pt x="f521" y="f522"/>
                    <a:pt x="f523" y="f524"/>
                    <a:pt x="f525" y="f526"/>
                  </a:cubicBezTo>
                  <a:cubicBezTo>
                    <a:pt x="f527" y="f528"/>
                    <a:pt x="f529" y="f485"/>
                    <a:pt x="f530" y="f531"/>
                  </a:cubicBezTo>
                  <a:lnTo>
                    <a:pt x="f5" y="f532"/>
                  </a:lnTo>
                  <a:lnTo>
                    <a:pt x="f5" y="f533"/>
                  </a:ln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69"/>
                  </a:cubicBezTo>
                  <a:cubicBezTo>
                    <a:pt x="f577" y="f578"/>
                    <a:pt x="f579" y="f580"/>
                    <a:pt x="f581" y="f582"/>
                  </a:cubicBezTo>
                  <a:cubicBezTo>
                    <a:pt x="f583" y="f584"/>
                    <a:pt x="f585" y="f586"/>
                    <a:pt x="f587" y="f588"/>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636"/>
                  </a:cubicBezTo>
                  <a:cubicBezTo>
                    <a:pt x="f637" y="f638"/>
                    <a:pt x="f639" y="f51"/>
                    <a:pt x="f640" y="f641"/>
                  </a:cubicBezTo>
                  <a:cubicBezTo>
                    <a:pt x="f642" y="f643"/>
                    <a:pt x="f644" y="f215"/>
                    <a:pt x="f645" y="f646"/>
                  </a:cubicBezTo>
                  <a:cubicBezTo>
                    <a:pt x="f441" y="f647"/>
                    <a:pt x="f648" y="f649"/>
                    <a:pt x="f650" y="f651"/>
                  </a:cubicBezTo>
                  <a:cubicBezTo>
                    <a:pt x="f652" y="f653"/>
                    <a:pt x="f654" y="f655"/>
                    <a:pt x="f656" y="f657"/>
                  </a:cubicBezTo>
                  <a:cubicBezTo>
                    <a:pt x="f658" y="f659"/>
                    <a:pt x="f660" y="f23"/>
                    <a:pt x="f661" y="f113"/>
                  </a:cubicBezTo>
                  <a:cubicBezTo>
                    <a:pt x="f662" y="f663"/>
                    <a:pt x="f664" y="f665"/>
                    <a:pt x="f666" y="f667"/>
                  </a:cubicBezTo>
                  <a:cubicBezTo>
                    <a:pt x="f668" y="f669"/>
                    <a:pt x="f670" y="f77"/>
                    <a:pt x="f671" y="f672"/>
                  </a:cubicBezTo>
                  <a:cubicBezTo>
                    <a:pt x="f673" y="f674"/>
                    <a:pt x="f675" y="f676"/>
                    <a:pt x="f677" y="f678"/>
                  </a:cubicBezTo>
                  <a:cubicBezTo>
                    <a:pt x="f679" y="f680"/>
                    <a:pt x="f681" y="f682"/>
                    <a:pt x="f683" y="f684"/>
                  </a:cubicBezTo>
                  <a:cubicBezTo>
                    <a:pt x="f685" y="f686"/>
                    <a:pt x="f687" y="f688"/>
                    <a:pt x="f689" y="f690"/>
                  </a:cubicBezTo>
                  <a:cubicBezTo>
                    <a:pt x="f691" y="f692"/>
                    <a:pt x="f693" y="f669"/>
                    <a:pt x="f694" y="f695"/>
                  </a:cubicBezTo>
                  <a:cubicBezTo>
                    <a:pt x="f696" y="f697"/>
                    <a:pt x="f698" y="f699"/>
                    <a:pt x="f700" y="f701"/>
                  </a:cubicBezTo>
                  <a:cubicBezTo>
                    <a:pt x="f702" y="f141"/>
                    <a:pt x="f703" y="f704"/>
                    <a:pt x="f705" y="f706"/>
                  </a:cubicBezTo>
                  <a:cubicBezTo>
                    <a:pt x="f707" y="f118"/>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364" y="f736"/>
                    <a:pt x="f737" y="f738"/>
                    <a:pt x="f739" y="f740"/>
                  </a:cubicBezTo>
                  <a:cubicBezTo>
                    <a:pt x="f741" y="f742"/>
                    <a:pt x="f743" y="f742"/>
                    <a:pt x="f744" y="f745"/>
                  </a:cubicBezTo>
                  <a:cubicBezTo>
                    <a:pt x="f746" y="f747"/>
                    <a:pt x="f748" y="f120"/>
                    <a:pt x="f749" y="f750"/>
                  </a:cubicBezTo>
                  <a:cubicBezTo>
                    <a:pt x="f751" y="f676"/>
                    <a:pt x="f752" y="f753"/>
                    <a:pt x="f754" y="f755"/>
                  </a:cubicBezTo>
                  <a:cubicBezTo>
                    <a:pt x="f756" y="f725"/>
                    <a:pt x="f757" y="f758"/>
                    <a:pt x="f759" y="f760"/>
                  </a:cubicBezTo>
                  <a:cubicBezTo>
                    <a:pt x="f761" y="f690"/>
                    <a:pt x="f762" y="f763"/>
                    <a:pt x="f764" y="f765"/>
                  </a:cubicBezTo>
                  <a:cubicBezTo>
                    <a:pt x="f766" y="f767"/>
                    <a:pt x="f768" y="f769"/>
                    <a:pt x="f770" y="f659"/>
                  </a:cubicBezTo>
                  <a:cubicBezTo>
                    <a:pt x="f771" y="f772"/>
                    <a:pt x="f773" y="f774"/>
                    <a:pt x="f775" y="f776"/>
                  </a:cubicBezTo>
                  <a:cubicBezTo>
                    <a:pt x="f777" y="f778"/>
                    <a:pt x="f779" y="f780"/>
                    <a:pt x="f781" y="f782"/>
                  </a:cubicBezTo>
                  <a:cubicBezTo>
                    <a:pt x="f783" y="f784"/>
                    <a:pt x="f785" y="f786"/>
                    <a:pt x="f787" y="f788"/>
                  </a:cubicBezTo>
                  <a:cubicBezTo>
                    <a:pt x="f789" y="f790"/>
                    <a:pt x="f791" y="f792"/>
                    <a:pt x="f793" y="f794"/>
                  </a:cubicBezTo>
                  <a:cubicBezTo>
                    <a:pt x="f795" y="f796"/>
                    <a:pt x="f797" y="f798"/>
                    <a:pt x="f799" y="f798"/>
                  </a:cubicBezTo>
                  <a:cubicBezTo>
                    <a:pt x="f800" y="f798"/>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72"/>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7"/>
                    <a:pt x="f921" y="f7"/>
                  </a:cubicBezTo>
                  <a:cubicBezTo>
                    <a:pt x="f922" y="f7"/>
                    <a:pt x="f923" y="f924"/>
                    <a:pt x="f925" y="f926"/>
                  </a:cubicBezTo>
                  <a:cubicBezTo>
                    <a:pt x="f927" y="f928"/>
                    <a:pt x="f929" y="f930"/>
                    <a:pt x="f931" y="f932"/>
                  </a:cubicBezTo>
                  <a:cubicBezTo>
                    <a:pt x="f933" y="f891"/>
                    <a:pt x="f934" y="f935"/>
                    <a:pt x="f936" y="f937"/>
                  </a:cubicBezTo>
                  <a:cubicBezTo>
                    <a:pt x="f938" y="f939"/>
                    <a:pt x="f940" y="f941"/>
                    <a:pt x="f942" y="f943"/>
                  </a:cubicBezTo>
                  <a:cubicBezTo>
                    <a:pt x="f944" y="f945"/>
                    <a:pt x="f946" y="f885"/>
                    <a:pt x="f142"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5"/>
                  </a:cubicBezTo>
                  <a:cubicBezTo>
                    <a:pt x="f977" y="f975"/>
                    <a:pt x="f978" y="f979"/>
                    <a:pt x="f980" y="f969"/>
                  </a:cubicBezTo>
                  <a:cubicBezTo>
                    <a:pt x="f981" y="f982"/>
                    <a:pt x="f983" y="f984"/>
                    <a:pt x="f985" y="f986"/>
                  </a:cubicBezTo>
                  <a:cubicBezTo>
                    <a:pt x="f987" y="f988"/>
                    <a:pt x="f989" y="f990"/>
                    <a:pt x="f991" y="f953"/>
                  </a:cubicBezTo>
                  <a:cubicBezTo>
                    <a:pt x="f992" y="f993"/>
                    <a:pt x="f994" y="f995"/>
                    <a:pt x="f996" y="f997"/>
                  </a:cubicBezTo>
                  <a:cubicBezTo>
                    <a:pt x="f998" y="f982"/>
                    <a:pt x="f999" y="f1000"/>
                    <a:pt x="f1001" y="f1002"/>
                  </a:cubicBezTo>
                  <a:cubicBezTo>
                    <a:pt x="f1003" y="f1004"/>
                    <a:pt x="f1005" y="f1006"/>
                    <a:pt x="f1007" y="f1008"/>
                  </a:cubicBezTo>
                  <a:cubicBezTo>
                    <a:pt x="f1009" y="f1010"/>
                    <a:pt x="f1011" y="f995"/>
                    <a:pt x="f1012" y="f1013"/>
                  </a:cubicBezTo>
                  <a:cubicBezTo>
                    <a:pt x="f1014" y="f1015"/>
                    <a:pt x="f1016" y="f1017"/>
                    <a:pt x="f1018" y="f1019"/>
                  </a:cubicBezTo>
                  <a:cubicBezTo>
                    <a:pt x="f1020" y="f864"/>
                    <a:pt x="f1021" y="f1022"/>
                    <a:pt x="f1023" y="f993"/>
                  </a:cubicBezTo>
                  <a:cubicBezTo>
                    <a:pt x="f1024" y="f951"/>
                    <a:pt x="f1025" y="f995"/>
                    <a:pt x="f1026" y="f1027"/>
                  </a:cubicBezTo>
                  <a:cubicBezTo>
                    <a:pt x="f1028" y="f951"/>
                    <a:pt x="f1029" y="f1030"/>
                    <a:pt x="f1031" y="f1032"/>
                  </a:cubicBezTo>
                  <a:cubicBezTo>
                    <a:pt x="f1033" y="f1034"/>
                    <a:pt x="f1035" y="f1036"/>
                    <a:pt x="f1037" y="f1038"/>
                  </a:cubicBezTo>
                  <a:cubicBezTo>
                    <a:pt x="f1039" y="f1040"/>
                    <a:pt x="f1041" y="f1042"/>
                    <a:pt x="f1043" y="f1044"/>
                  </a:cubicBezTo>
                  <a:cubicBezTo>
                    <a:pt x="f1045" y="f1046"/>
                    <a:pt x="f1047" y="f988"/>
                    <a:pt x="f1048" y="f1049"/>
                  </a:cubicBezTo>
                  <a:cubicBezTo>
                    <a:pt x="f1050" y="f969"/>
                    <a:pt x="f1051" y="f957"/>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986"/>
                    <a:pt x="f1075" y="f549"/>
                  </a:cubicBezTo>
                  <a:cubicBezTo>
                    <a:pt x="f1076" y="f1077"/>
                    <a:pt x="f1078" y="f1079"/>
                    <a:pt x="f1080" y="f1081"/>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4">
              <a:extLst>
                <a:ext uri="{FF2B5EF4-FFF2-40B4-BE49-F238E27FC236}">
                  <a16:creationId xmlns:a16="http://schemas.microsoft.com/office/drawing/2014/main" id="{9984FBAC-525B-E90A-00FD-36216F3F3697}"/>
                </a:ext>
              </a:extLst>
            </p:cNvPr>
            <p:cNvSpPr/>
            <p:nvPr/>
          </p:nvSpPr>
          <p:spPr>
            <a:xfrm rot="5399996" flipH="1">
              <a:off x="2640988" y="2991368"/>
              <a:ext cx="6857451" cy="874715"/>
            </a:xfrm>
            <a:custGeom>
              <a:avLst/>
              <a:gdLst>
                <a:gd name="f0" fmla="val 10800000"/>
                <a:gd name="f1" fmla="val 5400000"/>
                <a:gd name="f2" fmla="val 180"/>
                <a:gd name="f3" fmla="val w"/>
                <a:gd name="f4" fmla="val h"/>
                <a:gd name="f5" fmla="val 0"/>
                <a:gd name="f6" fmla="val 6857455"/>
                <a:gd name="f7" fmla="val 874716"/>
                <a:gd name="f8" fmla="val 804643"/>
                <a:gd name="f9" fmla="val 562246"/>
                <a:gd name="f10" fmla="val 6829178"/>
                <a:gd name="f11" fmla="val 551284"/>
                <a:gd name="f12" fmla="val 6805745"/>
                <a:gd name="f13" fmla="val 539044"/>
                <a:gd name="f14" fmla="val 6784885"/>
                <a:gd name="f15" fmla="val 521708"/>
                <a:gd name="f16" fmla="val 6766024"/>
                <a:gd name="f17" fmla="val 500372"/>
                <a:gd name="f18" fmla="val 6755166"/>
                <a:gd name="f19" fmla="val 488179"/>
                <a:gd name="f20" fmla="val 6746784"/>
                <a:gd name="f21" fmla="val 486845"/>
                <a:gd name="f22" fmla="val 6734971"/>
                <a:gd name="f23" fmla="val 500944"/>
                <a:gd name="f24" fmla="val 6721257"/>
                <a:gd name="f25" fmla="val 517326"/>
                <a:gd name="f26" fmla="val 6701634"/>
                <a:gd name="f27" fmla="val 510850"/>
                <a:gd name="f28" fmla="val 6683915"/>
                <a:gd name="f29" fmla="val 507040"/>
                <a:gd name="f30" fmla="val 6665629"/>
                <a:gd name="f31" fmla="val 503230"/>
                <a:gd name="f32" fmla="val 6647148"/>
                <a:gd name="f33" fmla="val 499228"/>
                <a:gd name="f34" fmla="val 6628860"/>
                <a:gd name="f35" fmla="val 495418"/>
                <a:gd name="f36" fmla="val 6615335"/>
                <a:gd name="f37" fmla="val 492752"/>
                <a:gd name="f38" fmla="val 6601999"/>
                <a:gd name="f39" fmla="val 490466"/>
                <a:gd name="f40" fmla="val 6588662"/>
                <a:gd name="f41" fmla="val 487227"/>
                <a:gd name="f42" fmla="val 6547133"/>
                <a:gd name="f43" fmla="val 477129"/>
                <a:gd name="f44" fmla="val 6509794"/>
                <a:gd name="f45" fmla="val 480177"/>
                <a:gd name="f46" fmla="val 6476074"/>
                <a:gd name="f47" fmla="val 511230"/>
                <a:gd name="f48" fmla="val 6450356"/>
                <a:gd name="f49" fmla="val 535043"/>
                <a:gd name="f50" fmla="val 6417399"/>
                <a:gd name="f51" fmla="val 542093"/>
                <a:gd name="f52" fmla="val 6382345"/>
                <a:gd name="f53" fmla="val 534853"/>
                <a:gd name="f54" fmla="val 6377963"/>
                <a:gd name="f55" fmla="val 533901"/>
                <a:gd name="f56" fmla="val 6372439"/>
                <a:gd name="f57" fmla="val 530091"/>
                <a:gd name="f58" fmla="val 6369391"/>
                <a:gd name="f59" fmla="val 531615"/>
                <a:gd name="f60" fmla="val 6323479"/>
                <a:gd name="f61" fmla="val 553904"/>
                <a:gd name="f62" fmla="val 6287092"/>
                <a:gd name="f63" fmla="val 514658"/>
                <a:gd name="f64" fmla="val 6244799"/>
                <a:gd name="f65" fmla="val 512182"/>
                <a:gd name="f66" fmla="val 6226130"/>
                <a:gd name="f67" fmla="val 511040"/>
                <a:gd name="f68" fmla="val 6207079"/>
                <a:gd name="f69" fmla="val 496942"/>
                <a:gd name="f70" fmla="val 6190315"/>
                <a:gd name="f71" fmla="val 485703"/>
                <a:gd name="f72" fmla="val 6167262"/>
                <a:gd name="f73" fmla="val 470271"/>
                <a:gd name="f74" fmla="val 6146687"/>
                <a:gd name="f75" fmla="val 455412"/>
                <a:gd name="f76" fmla="val 6115446"/>
                <a:gd name="f77" fmla="val 462270"/>
                <a:gd name="f78" fmla="val 6084203"/>
                <a:gd name="f79" fmla="val 469319"/>
                <a:gd name="f80" fmla="val 6055627"/>
                <a:gd name="f81" fmla="val 456364"/>
                <a:gd name="f82" fmla="val 6032194"/>
                <a:gd name="f83" fmla="val 434266"/>
                <a:gd name="f84" fmla="val 6014287"/>
                <a:gd name="f85" fmla="val 417501"/>
                <a:gd name="f86" fmla="val 5994665"/>
                <a:gd name="f87" fmla="val 415977"/>
                <a:gd name="f88" fmla="val 5971042"/>
                <a:gd name="f89" fmla="val 420738"/>
                <a:gd name="f90" fmla="val 5941513"/>
                <a:gd name="f91" fmla="val 426645"/>
                <a:gd name="f92" fmla="val 5910842"/>
                <a:gd name="f93" fmla="val 427027"/>
                <a:gd name="f94" fmla="val 5880933"/>
                <a:gd name="f95" fmla="val 430646"/>
                <a:gd name="f96" fmla="val 5874454"/>
                <a:gd name="f97" fmla="val 431408"/>
                <a:gd name="f98" fmla="val 5866265"/>
                <a:gd name="f99" fmla="val 434076"/>
                <a:gd name="f100" fmla="val 5862452"/>
                <a:gd name="f101" fmla="val 438648"/>
                <a:gd name="f102" fmla="val 5815779"/>
                <a:gd name="f103" fmla="val 5750055"/>
                <a:gd name="f104" fmla="val 495990"/>
                <a:gd name="f105" fmla="val 5685283"/>
                <a:gd name="f106" fmla="val 498658"/>
                <a:gd name="f107" fmla="val 5646039"/>
                <a:gd name="f108" fmla="val 5606604"/>
                <a:gd name="f109" fmla="val 5567169"/>
                <a:gd name="f110" fmla="val 499420"/>
                <a:gd name="f111" fmla="val 5553832"/>
                <a:gd name="f112" fmla="val 5539736"/>
                <a:gd name="f113" fmla="val 496180"/>
                <a:gd name="f114" fmla="val 5527923"/>
                <a:gd name="f115" fmla="val 5503348"/>
                <a:gd name="f116" fmla="val 478463"/>
                <a:gd name="f117" fmla="val 5480680"/>
                <a:gd name="f118" fmla="val 462843"/>
                <a:gd name="f119" fmla="val 5456292"/>
                <a:gd name="f120" fmla="val 450650"/>
                <a:gd name="f121" fmla="val 5447151"/>
                <a:gd name="f122" fmla="val 445886"/>
                <a:gd name="f123" fmla="val 5435338"/>
                <a:gd name="f124" fmla="val 445696"/>
                <a:gd name="f125" fmla="val 5424670"/>
                <a:gd name="f126" fmla="val 444934"/>
                <a:gd name="f127" fmla="val 5405809"/>
                <a:gd name="f128" fmla="val 443410"/>
                <a:gd name="f129" fmla="val 5384854"/>
                <a:gd name="f130" fmla="val 447982"/>
                <a:gd name="f131" fmla="val 5368662"/>
                <a:gd name="f132" fmla="val 441124"/>
                <a:gd name="f133" fmla="val 5326559"/>
                <a:gd name="f134" fmla="val 423407"/>
                <a:gd name="f135" fmla="val 5287123"/>
                <a:gd name="f136" fmla="val 427407"/>
                <a:gd name="f137" fmla="val 5247118"/>
                <a:gd name="f138" fmla="val 5191108"/>
                <a:gd name="f139" fmla="val 469509"/>
                <a:gd name="f140" fmla="val 5138148"/>
                <a:gd name="f141" fmla="val 467605"/>
                <a:gd name="f142" fmla="val 5088617"/>
                <a:gd name="f143" fmla="val 428742"/>
                <a:gd name="f144" fmla="val 5066328"/>
                <a:gd name="f145" fmla="val 411215"/>
                <a:gd name="f146" fmla="val 5044609"/>
                <a:gd name="f147" fmla="val 419596"/>
                <a:gd name="f148" fmla="val 5025750"/>
                <a:gd name="f149" fmla="val 433694"/>
                <a:gd name="f150" fmla="val 5004032"/>
                <a:gd name="f151" fmla="val 450078"/>
                <a:gd name="f152" fmla="val 4982885"/>
                <a:gd name="f153" fmla="val 454268"/>
                <a:gd name="f154" fmla="val 4957930"/>
                <a:gd name="f155" fmla="val 442268"/>
                <a:gd name="f156" fmla="val 4952404"/>
                <a:gd name="f157" fmla="val 439600"/>
                <a:gd name="f158" fmla="val 4944594"/>
                <a:gd name="f159" fmla="val 440933"/>
                <a:gd name="f160" fmla="val 4938116"/>
                <a:gd name="f161" fmla="val 441886"/>
                <a:gd name="f162" fmla="val 4901158"/>
                <a:gd name="f163" fmla="val 446648"/>
                <a:gd name="f164" fmla="val 4864009"/>
                <a:gd name="f165" fmla="val 454650"/>
                <a:gd name="f166" fmla="val 4833910"/>
                <a:gd name="f167" fmla="val 421693"/>
                <a:gd name="f168" fmla="val 4828004"/>
                <a:gd name="f169" fmla="val 415214"/>
                <a:gd name="f170" fmla="val 4818097"/>
                <a:gd name="f171" fmla="val 412549"/>
                <a:gd name="f172" fmla="val 4810095"/>
                <a:gd name="f173" fmla="val 408167"/>
                <a:gd name="f174" fmla="val 4776566"/>
                <a:gd name="f175" fmla="val 390258"/>
                <a:gd name="f176" fmla="val 4777900"/>
                <a:gd name="f177" fmla="val 391974"/>
                <a:gd name="f178" fmla="val 4747991"/>
                <a:gd name="f179" fmla="val 413691"/>
                <a:gd name="f180" fmla="val 4732369"/>
                <a:gd name="f181" fmla="val 425121"/>
                <a:gd name="f182" fmla="val 4710842"/>
                <a:gd name="f183" fmla="val 436742"/>
                <a:gd name="f184" fmla="val 4692745"/>
                <a:gd name="f185" fmla="val 435790"/>
                <a:gd name="f186" fmla="val 4583584"/>
                <a:gd name="f187" fmla="val 430075"/>
                <a:gd name="f188" fmla="val 4479758"/>
                <a:gd name="f189" fmla="val 457508"/>
                <a:gd name="f190" fmla="val 4375933"/>
                <a:gd name="f191" fmla="val 483417"/>
                <a:gd name="f192" fmla="val 4311923"/>
                <a:gd name="f193" fmla="val 4249436"/>
                <a:gd name="f194" fmla="val 4185426"/>
                <a:gd name="f195" fmla="val 484179"/>
                <a:gd name="f196" fmla="val 4139133"/>
                <a:gd name="f197" fmla="val 472367"/>
                <a:gd name="f198" fmla="val 4095315"/>
                <a:gd name="f199" fmla="val 491800"/>
                <a:gd name="f200" fmla="val 4052072"/>
                <a:gd name="f201" fmla="val 505134"/>
                <a:gd name="f202" fmla="val 4043117"/>
                <a:gd name="f203" fmla="val 507799"/>
                <a:gd name="f204" fmla="val 4034735"/>
                <a:gd name="f205" fmla="val 518278"/>
                <a:gd name="f206" fmla="val 4029973"/>
                <a:gd name="f207" fmla="val 527233"/>
                <a:gd name="f208" fmla="val 4012826"/>
                <a:gd name="f209" fmla="val 558858"/>
                <a:gd name="f210" fmla="val 3984441"/>
                <a:gd name="f211" fmla="val 563810"/>
                <a:gd name="f212" fmla="val 3948626"/>
                <a:gd name="f213" fmla="val 550666"/>
                <a:gd name="f214" fmla="val 3920241"/>
                <a:gd name="f215" fmla="val 540377"/>
                <a:gd name="f216" fmla="val 3894332"/>
                <a:gd name="f217" fmla="val 526661"/>
                <a:gd name="f218" fmla="val 3871280"/>
                <a:gd name="f219" fmla="val 502275"/>
                <a:gd name="f220" fmla="val 3844229"/>
                <a:gd name="f221" fmla="val 473701"/>
                <a:gd name="f222" fmla="val 3816224"/>
                <a:gd name="f223" fmla="val 3774312"/>
                <a:gd name="f224" fmla="val 429122"/>
                <a:gd name="f225" fmla="val 3756214"/>
                <a:gd name="f226" fmla="val 423979"/>
                <a:gd name="f227" fmla="val 3740593"/>
                <a:gd name="f228" fmla="val 423217"/>
                <a:gd name="f229" fmla="val 3721543"/>
                <a:gd name="f230" fmla="val 428552"/>
                <a:gd name="f231" fmla="val 3684583"/>
                <a:gd name="f232" fmla="val 438837"/>
                <a:gd name="f233" fmla="val 3647436"/>
                <a:gd name="f234" fmla="val 446078"/>
                <a:gd name="f235" fmla="val 3612763"/>
                <a:gd name="f236" fmla="val 414263"/>
                <a:gd name="f237" fmla="val 3593712"/>
                <a:gd name="f238" fmla="val 396736"/>
                <a:gd name="f239" fmla="val 3567994"/>
                <a:gd name="f240" fmla="val 385496"/>
                <a:gd name="f241" fmla="val 3537323"/>
                <a:gd name="f242" fmla="val 389878"/>
                <a:gd name="f243" fmla="val 3499031"/>
                <a:gd name="f244" fmla="val 395402"/>
                <a:gd name="f245" fmla="val 3464168"/>
                <a:gd name="f246" fmla="val 381496"/>
                <a:gd name="f247" fmla="val 3431593"/>
                <a:gd name="f248" fmla="val 360921"/>
                <a:gd name="f249" fmla="val 3419971"/>
                <a:gd name="f250" fmla="val 353491"/>
                <a:gd name="f251" fmla="val 3405682"/>
                <a:gd name="f252" fmla="val 349301"/>
                <a:gd name="f253" fmla="val 3392158"/>
                <a:gd name="f254" fmla="val 345681"/>
                <a:gd name="f255" fmla="val 3360915"/>
                <a:gd name="f256" fmla="val 337298"/>
                <a:gd name="f257" fmla="val 3329480"/>
                <a:gd name="f258" fmla="val 329868"/>
                <a:gd name="f259" fmla="val 3297856"/>
                <a:gd name="f260" fmla="val 323010"/>
                <a:gd name="f261" fmla="val 3271948"/>
                <a:gd name="f262" fmla="val 317296"/>
                <a:gd name="f263" fmla="val 3245849"/>
                <a:gd name="f264" fmla="val 313104"/>
                <a:gd name="f265" fmla="val 3219748"/>
                <a:gd name="f266" fmla="val 308151"/>
                <a:gd name="f267" fmla="val 3191173"/>
                <a:gd name="f268" fmla="val 302817"/>
                <a:gd name="f269" fmla="val 3168502"/>
                <a:gd name="f270" fmla="val 290433"/>
                <a:gd name="f271" fmla="val 3156692"/>
                <a:gd name="f272" fmla="val 261668"/>
                <a:gd name="f273" fmla="val 3152882"/>
                <a:gd name="f274" fmla="val 252524"/>
                <a:gd name="f275" fmla="val 3143737"/>
                <a:gd name="f276" fmla="val 245283"/>
                <a:gd name="f277" fmla="val 3136497"/>
                <a:gd name="f278" fmla="val 237663"/>
                <a:gd name="f279" fmla="val 3131355"/>
                <a:gd name="f280" fmla="val 232139"/>
                <a:gd name="f281" fmla="val 3124495"/>
                <a:gd name="f282" fmla="val 227947"/>
                <a:gd name="f283" fmla="val 3119733"/>
                <a:gd name="f284" fmla="val 222233"/>
                <a:gd name="f285" fmla="val 3094776"/>
                <a:gd name="f286" fmla="val 192132"/>
                <a:gd name="f287" fmla="val 3070201"/>
                <a:gd name="f288" fmla="val 161843"/>
                <a:gd name="f289" fmla="val 3045436"/>
                <a:gd name="f290" fmla="val 131742"/>
                <a:gd name="f291" fmla="val 3042958"/>
                <a:gd name="f292" fmla="val 128884"/>
                <a:gd name="f293" fmla="val 3040292"/>
                <a:gd name="f294" fmla="val 125455"/>
                <a:gd name="f295" fmla="val 3037054"/>
                <a:gd name="f296" fmla="val 124121"/>
                <a:gd name="f297" fmla="val 3003525"/>
                <a:gd name="f298" fmla="val 110215"/>
                <a:gd name="f299" fmla="val 2969614"/>
                <a:gd name="f300" fmla="val 97070"/>
                <a:gd name="f301" fmla="val 2936466"/>
                <a:gd name="f302" fmla="val 82400"/>
                <a:gd name="f303" fmla="val 2923702"/>
                <a:gd name="f304" fmla="val 76686"/>
                <a:gd name="f305" fmla="val 2910558"/>
                <a:gd name="f306" fmla="val 69637"/>
                <a:gd name="f307" fmla="val 2901031"/>
                <a:gd name="f308" fmla="val 59731"/>
                <a:gd name="f309" fmla="val 2879314"/>
                <a:gd name="f310" fmla="val 37250"/>
                <a:gd name="f311" fmla="val 2859502"/>
                <a:gd name="f312" fmla="val 12866"/>
                <a:gd name="f313" fmla="val 2828259"/>
                <a:gd name="f314" fmla="val 3149"/>
                <a:gd name="f315" fmla="val 2819114"/>
                <a:gd name="f316" fmla="val 293"/>
                <a:gd name="f317" fmla="val 2808256"/>
                <a:gd name="f318" fmla="val -1231"/>
                <a:gd name="f319" fmla="val 2799492"/>
                <a:gd name="f320" fmla="val 1245"/>
                <a:gd name="f321" fmla="val 2763867"/>
                <a:gd name="f322" fmla="val 11532"/>
                <a:gd name="f323" fmla="val 2729005"/>
                <a:gd name="f324" fmla="val 24296"/>
                <a:gd name="f325" fmla="val 2693570"/>
                <a:gd name="f326" fmla="val 35154"/>
                <a:gd name="f327" fmla="val 2671092"/>
                <a:gd name="f328" fmla="val 41823"/>
                <a:gd name="f329" fmla="val 2650707"/>
                <a:gd name="f330" fmla="val 49825"/>
                <a:gd name="f331" fmla="val 2639847"/>
                <a:gd name="f332" fmla="val 73448"/>
                <a:gd name="f333" fmla="val 2636801"/>
                <a:gd name="f334" fmla="val 80114"/>
                <a:gd name="f335" fmla="val 2628226"/>
                <a:gd name="f336" fmla="val 87354"/>
                <a:gd name="f337" fmla="val 2621178"/>
                <a:gd name="f338" fmla="val 88688"/>
                <a:gd name="f339" fmla="val 2575839"/>
                <a:gd name="f340" fmla="val 97260"/>
                <a:gd name="f341" fmla="val 2531069"/>
                <a:gd name="f342" fmla="val 101451"/>
                <a:gd name="f343" fmla="val 2489348"/>
                <a:gd name="f344" fmla="val 72304"/>
                <a:gd name="f345" fmla="val 2480585"/>
                <a:gd name="f346" fmla="val 66017"/>
                <a:gd name="f347" fmla="val 2464201"/>
                <a:gd name="f348" fmla="val 2452580"/>
                <a:gd name="f349" fmla="val 68683"/>
                <a:gd name="f350" fmla="val 2407811"/>
                <a:gd name="f351" fmla="val 78590"/>
                <a:gd name="f352" fmla="val 2365328"/>
                <a:gd name="f353" fmla="val 82020"/>
                <a:gd name="f354" fmla="val 2326464"/>
                <a:gd name="f355" fmla="val 50395"/>
                <a:gd name="f356" fmla="val 2321892"/>
                <a:gd name="f357" fmla="val 46585"/>
                <a:gd name="f358" fmla="val 2307224"/>
                <a:gd name="f359" fmla="val 50015"/>
                <a:gd name="f360" fmla="val 2300365"/>
                <a:gd name="f361" fmla="val 54777"/>
                <a:gd name="f362" fmla="val 2234259"/>
                <a:gd name="f363" fmla="val 101261"/>
                <a:gd name="f364" fmla="val 2198064"/>
                <a:gd name="f365" fmla="val 102405"/>
                <a:gd name="f366" fmla="val 2130434"/>
                <a:gd name="f367" fmla="val 58397"/>
                <a:gd name="f368" fmla="val 2126052"/>
                <a:gd name="f369" fmla="val 55539"/>
                <a:gd name="f370" fmla="val 2120337"/>
                <a:gd name="f371" fmla="val 52301"/>
                <a:gd name="f372" fmla="val 2118621"/>
                <a:gd name="f373" fmla="val 47919"/>
                <a:gd name="f374" fmla="val 2107001"/>
                <a:gd name="f375" fmla="val 19914"/>
                <a:gd name="f376" fmla="val 2082236"/>
                <a:gd name="f377" fmla="val 19152"/>
                <a:gd name="f378" fmla="val 2057659"/>
                <a:gd name="f379" fmla="val 16866"/>
                <a:gd name="f380" fmla="val 2030608"/>
                <a:gd name="f381" fmla="val 14390"/>
                <a:gd name="f382" fmla="val 2003555"/>
                <a:gd name="f383" fmla="val 11152"/>
                <a:gd name="f384" fmla="val 1976314"/>
                <a:gd name="f385" fmla="val 8865"/>
                <a:gd name="f386" fmla="val 1971550"/>
                <a:gd name="f387" fmla="val 8483"/>
                <a:gd name="f388" fmla="val 1966216"/>
                <a:gd name="f389" fmla="val 10007"/>
                <a:gd name="f390" fmla="val 1961454"/>
                <a:gd name="f391" fmla="val 11724"/>
                <a:gd name="f392" fmla="val 1943165"/>
                <a:gd name="f393" fmla="val 18010"/>
                <a:gd name="f394" fmla="val 1925449"/>
                <a:gd name="f395" fmla="val 27154"/>
                <a:gd name="f396" fmla="val 1906588"/>
                <a:gd name="f397" fmla="val 30964"/>
                <a:gd name="f398" fmla="val 1865821"/>
                <a:gd name="f399" fmla="val 39156"/>
                <a:gd name="f400" fmla="val 1826385"/>
                <a:gd name="f401" fmla="val 1783330"/>
                <a:gd name="f402" fmla="val 48871"/>
                <a:gd name="f403" fmla="val 1775902"/>
                <a:gd name="f404" fmla="val 47729"/>
                <a:gd name="f405" fmla="val 1767327"/>
                <a:gd name="f406" fmla="val 53253"/>
                <a:gd name="f407" fmla="val 1759327"/>
                <a:gd name="f408" fmla="val 55349"/>
                <a:gd name="f409" fmla="val 1744849"/>
                <a:gd name="f410" fmla="val 58969"/>
                <a:gd name="f411" fmla="val 1730750"/>
                <a:gd name="f412" fmla="val 64111"/>
                <a:gd name="f413" fmla="val 1716082"/>
                <a:gd name="f414" fmla="val 65445"/>
                <a:gd name="f415" fmla="val 1677218"/>
                <a:gd name="f416" fmla="val 68875"/>
                <a:gd name="f417" fmla="val 1637975"/>
                <a:gd name="f418" fmla="val 71924"/>
                <a:gd name="f419" fmla="val 1598920"/>
                <a:gd name="f420" fmla="val 72114"/>
                <a:gd name="f421" fmla="val 1580061"/>
                <a:gd name="f422" fmla="val 1561201"/>
                <a:gd name="f423" fmla="val 65065"/>
                <a:gd name="f424" fmla="val 1542150"/>
                <a:gd name="f425" fmla="val 62207"/>
                <a:gd name="f426" fmla="val 1533578"/>
                <a:gd name="f427" fmla="val 60873"/>
                <a:gd name="f428" fmla="val 1519669"/>
                <a:gd name="f429" fmla="val 58587"/>
                <a:gd name="f430" fmla="val 1516813"/>
                <a:gd name="f431" fmla="val 62779"/>
                <a:gd name="f432" fmla="val 1494714"/>
                <a:gd name="f433" fmla="val 94592"/>
                <a:gd name="f434" fmla="val 1463661"/>
                <a:gd name="f435" fmla="val 88496"/>
                <a:gd name="f436" fmla="val 1432228"/>
                <a:gd name="f437" fmla="val 88116"/>
                <a:gd name="f438" fmla="val 1362884"/>
                <a:gd name="f439" fmla="val 1295826"/>
                <a:gd name="f440" fmla="val 60493"/>
                <a:gd name="f441" fmla="val 1224765"/>
                <a:gd name="f442" fmla="val 1204191"/>
                <a:gd name="f443" fmla="val 75162"/>
                <a:gd name="f444" fmla="val 1181330"/>
                <a:gd name="f445" fmla="val 62397"/>
                <a:gd name="f446" fmla="val 1159231"/>
                <a:gd name="f447" fmla="val 58207"/>
                <a:gd name="f448" fmla="val 1147801"/>
                <a:gd name="f449" fmla="val 56111"/>
                <a:gd name="f450" fmla="val 1135228"/>
                <a:gd name="f451" fmla="val 53633"/>
                <a:gd name="f452" fmla="val 1124370"/>
                <a:gd name="f453" fmla="val 56301"/>
                <a:gd name="f454" fmla="val 1107605"/>
                <a:gd name="f455" fmla="val 1091411"/>
                <a:gd name="f456" fmla="val 68113"/>
                <a:gd name="f457" fmla="val 1075600"/>
                <a:gd name="f458" fmla="val 75542"/>
                <a:gd name="f459" fmla="val 1046261"/>
                <a:gd name="f460" fmla="val 89258"/>
                <a:gd name="f461" fmla="val 1016162"/>
                <a:gd name="f462" fmla="val 986633"/>
                <a:gd name="f463" fmla="val 79162"/>
                <a:gd name="f464" fmla="val 944722"/>
                <a:gd name="f465" fmla="val 64873"/>
                <a:gd name="f466" fmla="val 903193"/>
                <a:gd name="f467" fmla="val 861089"/>
                <a:gd name="f468" fmla="val 76304"/>
                <a:gd name="f469" fmla="val 826990"/>
                <a:gd name="f470" fmla="val 85638"/>
                <a:gd name="f471" fmla="val 791935"/>
                <a:gd name="f472" fmla="val 92116"/>
                <a:gd name="f473" fmla="val 759168"/>
                <a:gd name="f474" fmla="val 104689"/>
                <a:gd name="f475" fmla="val 744689"/>
                <a:gd name="f476" fmla="val 732497"/>
                <a:gd name="f477" fmla="val 126597"/>
                <a:gd name="f478" fmla="val 723735"/>
                <a:gd name="f479" fmla="val 140696"/>
                <a:gd name="f480" fmla="val 706018"/>
                <a:gd name="f481" fmla="val 169271"/>
                <a:gd name="f482" fmla="val 674013"/>
                <a:gd name="f483" fmla="val 169081"/>
                <a:gd name="f484" fmla="val 647532"/>
                <a:gd name="f485" fmla="val 147934"/>
                <a:gd name="f486" fmla="val 619717"/>
                <a:gd name="f487" fmla="val 125645"/>
                <a:gd name="f488" fmla="val 584664"/>
                <a:gd name="f489" fmla="val 112501"/>
                <a:gd name="f490" fmla="val 552659"/>
                <a:gd name="f491" fmla="val 95926"/>
                <a:gd name="f492" fmla="val 549993"/>
                <a:gd name="f493" fmla="val 545039"/>
                <a:gd name="f494" fmla="val 96116"/>
                <a:gd name="f495" fmla="val 541800"/>
                <a:gd name="f496" fmla="val 97640"/>
                <a:gd name="f497" fmla="val 488649"/>
                <a:gd name="f498" fmla="val 122407"/>
                <a:gd name="f499" fmla="val 433593"/>
                <a:gd name="f500" fmla="val 126979"/>
                <a:gd name="f501" fmla="val 375107"/>
                <a:gd name="f502" fmla="val 123169"/>
                <a:gd name="f503" fmla="val 341960"/>
                <a:gd name="f504" fmla="val 121073"/>
                <a:gd name="f505" fmla="val 307289"/>
                <a:gd name="f506" fmla="val 137076"/>
                <a:gd name="f507" fmla="val 273567"/>
                <a:gd name="f508" fmla="val 145458"/>
                <a:gd name="f509" fmla="val 269757"/>
                <a:gd name="f510" fmla="val 146410"/>
                <a:gd name="f511" fmla="val 266519"/>
                <a:gd name="f512" fmla="val 151174"/>
                <a:gd name="f513" fmla="val 264043"/>
                <a:gd name="f514" fmla="val 154792"/>
                <a:gd name="f515" fmla="val 240228"/>
                <a:gd name="f516" fmla="val 190800"/>
                <a:gd name="f517" fmla="val 208223"/>
                <a:gd name="f518" fmla="val 200706"/>
                <a:gd name="f519" fmla="val 169360"/>
                <a:gd name="f520" fmla="val 177273"/>
                <a:gd name="f521" fmla="val 143643"/>
                <a:gd name="f522" fmla="val 161651"/>
                <a:gd name="f523" fmla="val 118114"/>
                <a:gd name="f524" fmla="val 158032"/>
                <a:gd name="f525" fmla="val 89347"/>
                <a:gd name="f526" fmla="val 157460"/>
                <a:gd name="f527" fmla="val 71059"/>
                <a:gd name="f528" fmla="val 157078"/>
                <a:gd name="f529" fmla="val 52962"/>
                <a:gd name="f530" fmla="val 34291"/>
                <a:gd name="f531" fmla="val 145268"/>
                <a:gd name="f532" fmla="val 142056"/>
                <a:gd name="f533" fmla="val 849556"/>
                <a:gd name="f534" fmla="val 60652"/>
                <a:gd name="f535" fmla="val 844783"/>
                <a:gd name="f536" fmla="val 80251"/>
                <a:gd name="f537" fmla="val 839473"/>
                <a:gd name="f538" fmla="val 99446"/>
                <a:gd name="f539" fmla="val 832043"/>
                <a:gd name="f540" fmla="val 119068"/>
                <a:gd name="f541" fmla="val 827281"/>
                <a:gd name="f542" fmla="val 137355"/>
                <a:gd name="f543" fmla="val 822899"/>
                <a:gd name="f544" fmla="val 154501"/>
                <a:gd name="f545" fmla="val 812802"/>
                <a:gd name="f546" fmla="val 171840"/>
                <a:gd name="f547" fmla="val 804420"/>
                <a:gd name="f548" fmla="val 204985"/>
                <a:gd name="f549" fmla="val 788417"/>
                <a:gd name="f550" fmla="val 240420"/>
                <a:gd name="f551" fmla="val 798514"/>
                <a:gd name="f552" fmla="val 274329"/>
                <a:gd name="f553" fmla="val 794324"/>
                <a:gd name="f554" fmla="val 285188"/>
                <a:gd name="f555" fmla="val 792990"/>
                <a:gd name="f556" fmla="val 296046"/>
                <a:gd name="f557" fmla="val 791466"/>
                <a:gd name="f558" fmla="val 306715"/>
                <a:gd name="f559" fmla="val 788798"/>
                <a:gd name="f560" fmla="val 335864"/>
                <a:gd name="f561" fmla="val 781749"/>
                <a:gd name="f562" fmla="val 365583"/>
                <a:gd name="f563" fmla="val 775653"/>
                <a:gd name="f564" fmla="val 393967"/>
                <a:gd name="f565" fmla="val 765937"/>
                <a:gd name="f566" fmla="val 426165"/>
                <a:gd name="f567" fmla="val 755078"/>
                <a:gd name="f568" fmla="val 457028"/>
                <a:gd name="f569" fmla="val 740600"/>
                <a:gd name="f570" fmla="val 493793"/>
                <a:gd name="f571" fmla="val 725549"/>
                <a:gd name="f572" fmla="val 506557"/>
                <a:gd name="f573" fmla="val 729360"/>
                <a:gd name="f574" fmla="val 526180"/>
                <a:gd name="f575" fmla="val 739648"/>
                <a:gd name="f576" fmla="val 546373"/>
                <a:gd name="f577" fmla="val 611337"/>
                <a:gd name="f578" fmla="val 743838"/>
                <a:gd name="f579" fmla="val 672107"/>
                <a:gd name="f580" fmla="val 726121"/>
                <a:gd name="f581" fmla="val 730211"/>
                <a:gd name="f582" fmla="val 698116"/>
                <a:gd name="f583" fmla="val 747927"/>
                <a:gd name="f584" fmla="val 689734"/>
                <a:gd name="f585" fmla="val 766980"/>
                <a:gd name="f586" fmla="val 684210"/>
                <a:gd name="f587" fmla="val 784889"/>
                <a:gd name="f588" fmla="val 676018"/>
                <a:gd name="f589" fmla="val 791173"/>
                <a:gd name="f590" fmla="val 673161"/>
                <a:gd name="f591" fmla="val 799365"/>
                <a:gd name="f592" fmla="val 667065"/>
                <a:gd name="f593" fmla="val 800509"/>
                <a:gd name="f594" fmla="val 661349"/>
                <a:gd name="f595" fmla="val 807175"/>
                <a:gd name="f596" fmla="val 628201"/>
                <a:gd name="f597" fmla="val 831942"/>
                <a:gd name="f598" fmla="val 628772"/>
                <a:gd name="f599" fmla="val 857661"/>
                <a:gd name="f600" fmla="val 626868"/>
                <a:gd name="f601" fmla="val 888332"/>
                <a:gd name="f602" fmla="val 624582"/>
                <a:gd name="f603" fmla="val 918621"/>
                <a:gd name="f604" fmla="val 619248"/>
                <a:gd name="f605" fmla="val 949102"/>
                <a:gd name="f606" fmla="val 614676"/>
                <a:gd name="f607" fmla="val 953104"/>
                <a:gd name="f608" fmla="val 614104"/>
                <a:gd name="f609" fmla="val 956722"/>
                <a:gd name="f610" fmla="val 610104"/>
                <a:gd name="f611" fmla="val 960342"/>
                <a:gd name="f612" fmla="val 607435"/>
                <a:gd name="f613" fmla="val 965867"/>
                <a:gd name="f614" fmla="val 603435"/>
                <a:gd name="f615" fmla="val 971011"/>
                <a:gd name="f616" fmla="val 597339"/>
                <a:gd name="f617" fmla="val 977109"/>
                <a:gd name="f618" fmla="val 595815"/>
                <a:gd name="f619" fmla="val 1008350"/>
                <a:gd name="f620" fmla="val 588385"/>
                <a:gd name="f621" fmla="val 1039783"/>
                <a:gd name="f622" fmla="val 582099"/>
                <a:gd name="f623" fmla="val 1071218"/>
                <a:gd name="f624" fmla="val 575240"/>
                <a:gd name="f625" fmla="val 1078266"/>
                <a:gd name="f626" fmla="val 573716"/>
                <a:gd name="f627" fmla="val 1085505"/>
                <a:gd name="f628" fmla="val 571812"/>
                <a:gd name="f629" fmla="val 1091983"/>
                <a:gd name="f630" fmla="val 568764"/>
                <a:gd name="f631" fmla="val 1098079"/>
                <a:gd name="f632" fmla="val 565906"/>
                <a:gd name="f633" fmla="val 1103223"/>
                <a:gd name="f634" fmla="val 560952"/>
                <a:gd name="f635" fmla="val 1109321"/>
                <a:gd name="f636" fmla="val 557904"/>
                <a:gd name="f637" fmla="val 1125892"/>
                <a:gd name="f638" fmla="val 549714"/>
                <a:gd name="f639" fmla="val 1142851"/>
                <a:gd name="f640" fmla="val 1162279"/>
                <a:gd name="f641" fmla="val 532949"/>
                <a:gd name="f642" fmla="val 1173138"/>
                <a:gd name="f643" fmla="val 550094"/>
                <a:gd name="f644" fmla="val 1187810"/>
                <a:gd name="f645" fmla="val 1206097"/>
                <a:gd name="f646" fmla="val 532187"/>
                <a:gd name="f647" fmla="val 523805"/>
                <a:gd name="f648" fmla="val 1246292"/>
                <a:gd name="f649" fmla="val 521137"/>
                <a:gd name="f650" fmla="val 1266867"/>
                <a:gd name="f651" fmla="val 518088"/>
                <a:gd name="f652" fmla="val 1304588"/>
                <a:gd name="f653" fmla="val 512564"/>
                <a:gd name="f654" fmla="val 1342499"/>
                <a:gd name="f655" fmla="val 509134"/>
                <a:gd name="f656" fmla="val 1380219"/>
                <a:gd name="f657" fmla="val 504182"/>
                <a:gd name="f658" fmla="val 1388221"/>
                <a:gd name="f659" fmla="val 503038"/>
                <a:gd name="f660" fmla="val 1397365"/>
                <a:gd name="f661" fmla="val 1403461"/>
                <a:gd name="f662" fmla="val 1445181"/>
                <a:gd name="f663" fmla="val 464175"/>
                <a:gd name="f664" fmla="val 1495858"/>
                <a:gd name="f665" fmla="val 455222"/>
                <a:gd name="f666" fmla="val 1544054"/>
                <a:gd name="f667" fmla="val 458268"/>
                <a:gd name="f668" fmla="val 1581965"/>
                <a:gd name="f669" fmla="val 460557"/>
                <a:gd name="f670" fmla="val 1619114"/>
                <a:gd name="f671" fmla="val 1656644"/>
                <a:gd name="f672" fmla="val 459032"/>
                <a:gd name="f673" fmla="val 1659502"/>
                <a:gd name="f674" fmla="val 458841"/>
                <a:gd name="f675" fmla="val 1663312"/>
                <a:gd name="f676" fmla="val 459223"/>
                <a:gd name="f677" fmla="val 1665406"/>
                <a:gd name="f678" fmla="val 460747"/>
                <a:gd name="f679" fmla="val 1678360"/>
                <a:gd name="f680" fmla="val 470843"/>
                <a:gd name="f681" fmla="val 1691887"/>
                <a:gd name="f682" fmla="val 471605"/>
                <a:gd name="f683" fmla="val 1708461"/>
                <a:gd name="f684" fmla="val 473318"/>
                <a:gd name="f685" fmla="val 1731894"/>
                <a:gd name="f686" fmla="val 475797"/>
                <a:gd name="f687" fmla="val 1753421"/>
                <a:gd name="f688" fmla="val 474081"/>
                <a:gd name="f689" fmla="val 1775140"/>
                <a:gd name="f690" fmla="val 469891"/>
                <a:gd name="f691" fmla="val 1790952"/>
                <a:gd name="f692" fmla="val 466843"/>
                <a:gd name="f693" fmla="val 1806953"/>
                <a:gd name="f694" fmla="val 1821051"/>
                <a:gd name="f695" fmla="val 452554"/>
                <a:gd name="f696" fmla="val 1840672"/>
                <a:gd name="f697" fmla="val 441314"/>
                <a:gd name="f698" fmla="val 1859535"/>
                <a:gd name="f699" fmla="val 436934"/>
                <a:gd name="f700" fmla="val 1878203"/>
                <a:gd name="f701" fmla="val 451792"/>
                <a:gd name="f702" fmla="val 1898396"/>
                <a:gd name="f703" fmla="val 1921257"/>
                <a:gd name="f704" fmla="val 462081"/>
                <a:gd name="f705" fmla="val 1943547"/>
                <a:gd name="f706" fmla="val 462651"/>
                <a:gd name="f707" fmla="val 1953262"/>
                <a:gd name="f708" fmla="val 1963550"/>
                <a:gd name="f709" fmla="val 462461"/>
                <a:gd name="f710" fmla="val 1972884"/>
                <a:gd name="f711" fmla="val 464937"/>
                <a:gd name="f712" fmla="val 1999935"/>
                <a:gd name="f713" fmla="val 471987"/>
                <a:gd name="f714" fmla="val 2026036"/>
                <a:gd name="f715" fmla="val 482655"/>
                <a:gd name="f716" fmla="val 2053469"/>
                <a:gd name="f717" fmla="val 487417"/>
                <a:gd name="f718" fmla="val 2068710"/>
                <a:gd name="f719" fmla="val 490084"/>
                <a:gd name="f720" fmla="val 2085664"/>
                <a:gd name="f721" fmla="val 485321"/>
                <a:gd name="f722" fmla="val 2101477"/>
                <a:gd name="f723" fmla="val 481893"/>
                <a:gd name="f724" fmla="val 2117479"/>
                <a:gd name="f725" fmla="val 478273"/>
                <a:gd name="f726" fmla="val 2133290"/>
                <a:gd name="f727" fmla="val 472749"/>
                <a:gd name="f728" fmla="val 2148722"/>
                <a:gd name="f729" fmla="val 467033"/>
                <a:gd name="f730" fmla="val 2159199"/>
                <a:gd name="f731" fmla="val 463223"/>
                <a:gd name="f732" fmla="val 2170629"/>
                <a:gd name="f733" fmla="val 459603"/>
                <a:gd name="f734" fmla="val 2179011"/>
                <a:gd name="f735" fmla="val 452744"/>
                <a:gd name="f736" fmla="val 437124"/>
                <a:gd name="f737" fmla="val 2217685"/>
                <a:gd name="f738" fmla="val 434455"/>
                <a:gd name="f739" fmla="val 2240165"/>
                <a:gd name="f740" fmla="val 442648"/>
                <a:gd name="f741" fmla="val 2243593"/>
                <a:gd name="f742" fmla="val 443982"/>
                <a:gd name="f743" fmla="val 2247594"/>
                <a:gd name="f744" fmla="val 2251404"/>
                <a:gd name="f745" fmla="val 444172"/>
                <a:gd name="f746" fmla="val 2312370"/>
                <a:gd name="f747" fmla="val 448172"/>
                <a:gd name="f748" fmla="val 2373330"/>
                <a:gd name="f749" fmla="val 2433912"/>
                <a:gd name="f750" fmla="val 456746"/>
                <a:gd name="f751" fmla="val 2458485"/>
                <a:gd name="f752" fmla="val 2482107"/>
                <a:gd name="f753" fmla="val 470081"/>
                <a:gd name="f754" fmla="val 2506302"/>
                <a:gd name="f755" fmla="val 476939"/>
                <a:gd name="f756" fmla="val 2511256"/>
                <a:gd name="f757" fmla="val 2516783"/>
                <a:gd name="f758" fmla="val 480369"/>
                <a:gd name="f759" fmla="val 2521735"/>
                <a:gd name="f760" fmla="val 479415"/>
                <a:gd name="f761" fmla="val 2575647"/>
                <a:gd name="f762" fmla="val 2626132"/>
                <a:gd name="f763" fmla="val 483797"/>
                <a:gd name="f764" fmla="val 2675854"/>
                <a:gd name="f765" fmla="val 502086"/>
                <a:gd name="f766" fmla="val 2680996"/>
                <a:gd name="f767" fmla="val 503992"/>
                <a:gd name="f768" fmla="val 2687282"/>
                <a:gd name="f769" fmla="val 503419"/>
                <a:gd name="f770" fmla="val 2692998"/>
                <a:gd name="f771" fmla="val 2709003"/>
                <a:gd name="f772" fmla="val 501706"/>
                <a:gd name="f773" fmla="val 2726337"/>
                <a:gd name="f774" fmla="val 495038"/>
                <a:gd name="f775" fmla="val 2740816"/>
                <a:gd name="f776" fmla="val 499037"/>
                <a:gd name="f777" fmla="val 2779297"/>
                <a:gd name="f778" fmla="val 510088"/>
                <a:gd name="f779" fmla="val 2817398"/>
                <a:gd name="f780" fmla="val 523423"/>
                <a:gd name="f781" fmla="val 2853596"/>
                <a:gd name="f782" fmla="val 540187"/>
                <a:gd name="f783" fmla="val 2890365"/>
                <a:gd name="f784" fmla="val 557142"/>
                <a:gd name="f785" fmla="val 2924464"/>
                <a:gd name="f786" fmla="val 571430"/>
                <a:gd name="f787" fmla="val 2966565"/>
                <a:gd name="f788" fmla="val 554286"/>
                <a:gd name="f789" fmla="val 2984472"/>
                <a:gd name="f790" fmla="val 547045"/>
                <a:gd name="f791" fmla="val 3008095"/>
                <a:gd name="f792" fmla="val 552190"/>
                <a:gd name="f793" fmla="val 3028671"/>
                <a:gd name="f794" fmla="val 554094"/>
                <a:gd name="f795" fmla="val 3043720"/>
                <a:gd name="f796" fmla="val 555618"/>
                <a:gd name="f797" fmla="val 3058198"/>
                <a:gd name="f798" fmla="val 564192"/>
                <a:gd name="f799" fmla="val 3073059"/>
                <a:gd name="f800" fmla="val 3112686"/>
                <a:gd name="f801" fmla="val 3147927"/>
                <a:gd name="f802" fmla="val 574288"/>
                <a:gd name="f803" fmla="val 3182219"/>
                <a:gd name="f804" fmla="val 594862"/>
                <a:gd name="f805" fmla="val 3195557"/>
                <a:gd name="f806" fmla="val 602863"/>
                <a:gd name="f807" fmla="val 3216322"/>
                <a:gd name="f808" fmla="val 597529"/>
                <a:gd name="f809" fmla="val 3233656"/>
                <a:gd name="f810" fmla="val 599625"/>
                <a:gd name="f811" fmla="val 3251947"/>
                <a:gd name="f812" fmla="val 602101"/>
                <a:gd name="f813" fmla="val 3270804"/>
                <a:gd name="f814" fmla="val 604387"/>
                <a:gd name="f815" fmla="val 3288332"/>
                <a:gd name="f816" fmla="val 609914"/>
                <a:gd name="f817" fmla="val 3333672"/>
                <a:gd name="f818" fmla="val 624392"/>
                <a:gd name="f819" fmla="val 3378441"/>
                <a:gd name="f820" fmla="val 640774"/>
                <a:gd name="f821" fmla="val 3423591"/>
                <a:gd name="f822" fmla="val 656015"/>
                <a:gd name="f823" fmla="val 3460738"/>
                <a:gd name="f824" fmla="val 668590"/>
                <a:gd name="f825" fmla="val 3497317"/>
                <a:gd name="f826" fmla="val 658683"/>
                <a:gd name="f827" fmla="val 3534084"/>
                <a:gd name="f828" fmla="val 653349"/>
                <a:gd name="f829" fmla="val 3557137"/>
                <a:gd name="f830" fmla="val 649919"/>
                <a:gd name="f831" fmla="val 3578662"/>
                <a:gd name="f832" fmla="val 641727"/>
                <a:gd name="f833" fmla="val 3604571"/>
                <a:gd name="f834" fmla="val 653918"/>
                <a:gd name="f835" fmla="val 3629338"/>
                <a:gd name="f836" fmla="val 665541"/>
                <a:gd name="f837" fmla="val 3660771"/>
                <a:gd name="f838" fmla="val 662873"/>
                <a:gd name="f839" fmla="val 3688586"/>
                <a:gd name="f840" fmla="val 669160"/>
                <a:gd name="f841" fmla="val 3712020"/>
                <a:gd name="f842" fmla="val 674494"/>
                <a:gd name="f843" fmla="val 3734687"/>
                <a:gd name="f844" fmla="val 683068"/>
                <a:gd name="f845" fmla="val 3757358"/>
                <a:gd name="f846" fmla="val 691450"/>
                <a:gd name="f847" fmla="val 3788221"/>
                <a:gd name="f848" fmla="val 702881"/>
                <a:gd name="f849" fmla="val 3818700"/>
                <a:gd name="f850" fmla="val 714881"/>
                <a:gd name="f851" fmla="val 3852421"/>
                <a:gd name="f852" fmla="val 709167"/>
                <a:gd name="f853" fmla="val 3890714"/>
                <a:gd name="f854" fmla="val 702689"/>
                <a:gd name="f855" fmla="val 3917001"/>
                <a:gd name="f856" fmla="val 727073"/>
                <a:gd name="f857" fmla="val 3947104"/>
                <a:gd name="f858" fmla="val 743267"/>
                <a:gd name="f859" fmla="val 3967869"/>
                <a:gd name="f860" fmla="val 754316"/>
                <a:gd name="f861" fmla="val 3990538"/>
                <a:gd name="f862" fmla="val 762509"/>
                <a:gd name="f863" fmla="val 4013208"/>
                <a:gd name="f864" fmla="val 769367"/>
                <a:gd name="f865" fmla="val 4043497"/>
                <a:gd name="f866" fmla="val 778321"/>
                <a:gd name="f867" fmla="val 4074740"/>
                <a:gd name="f868" fmla="val 783655"/>
                <a:gd name="f869" fmla="val 4105222"/>
                <a:gd name="f870" fmla="val 792417"/>
                <a:gd name="f871" fmla="val 4151325"/>
                <a:gd name="f872" fmla="val 805561"/>
                <a:gd name="f873" fmla="val 4198001"/>
                <a:gd name="f874" fmla="val 815850"/>
                <a:gd name="f875" fmla="val 4246006"/>
                <a:gd name="f876" fmla="val 808610"/>
                <a:gd name="f877" fmla="val 4268105"/>
                <a:gd name="f878" fmla="val 805372"/>
                <a:gd name="f879" fmla="val 4288682"/>
                <a:gd name="f880" fmla="val 4310779"/>
                <a:gd name="f881" fmla="val 810326"/>
                <a:gd name="f882" fmla="val 4346974"/>
                <a:gd name="f883" fmla="val 818136"/>
                <a:gd name="f884" fmla="val 4384123"/>
                <a:gd name="f885" fmla="val 819089"/>
                <a:gd name="f886" fmla="val 4413272"/>
                <a:gd name="f887" fmla="val 848235"/>
                <a:gd name="f888" fmla="val 4423558"/>
                <a:gd name="f889" fmla="val 858524"/>
                <a:gd name="f890" fmla="val 4442037"/>
                <a:gd name="f891" fmla="val 861190"/>
                <a:gd name="f892" fmla="val 4457087"/>
                <a:gd name="f893" fmla="val 866524"/>
                <a:gd name="f894" fmla="val 4474424"/>
                <a:gd name="f895" fmla="val 872812"/>
                <a:gd name="f896" fmla="val 4487186"/>
                <a:gd name="f897" fmla="val 869572"/>
                <a:gd name="f898" fmla="val 4496523"/>
                <a:gd name="f899" fmla="val 851284"/>
                <a:gd name="f900" fmla="val 4500713"/>
                <a:gd name="f901" fmla="val 843093"/>
                <a:gd name="f902" fmla="val 4512715"/>
                <a:gd name="f903" fmla="val 835091"/>
                <a:gd name="f904" fmla="val 4522050"/>
                <a:gd name="f905" fmla="val 833757"/>
                <a:gd name="f906" fmla="val 4550055"/>
                <a:gd name="f907" fmla="val 829757"/>
                <a:gd name="f908" fmla="val 4575773"/>
                <a:gd name="f909" fmla="val 835663"/>
                <a:gd name="f910" fmla="val 4602824"/>
                <a:gd name="f911" fmla="val 848618"/>
                <a:gd name="f912" fmla="val 4628161"/>
                <a:gd name="f913" fmla="val 860810"/>
                <a:gd name="f914" fmla="val 4659786"/>
                <a:gd name="f915" fmla="val 859476"/>
                <a:gd name="f916" fmla="val 4688553"/>
                <a:gd name="f917" fmla="val 864238"/>
                <a:gd name="f918" fmla="val 4708936"/>
                <a:gd name="f919" fmla="val 867668"/>
                <a:gd name="f920" fmla="val 4729321"/>
                <a:gd name="f921" fmla="val 4749895"/>
                <a:gd name="f922" fmla="val 4775424"/>
                <a:gd name="f923" fmla="val 4800761"/>
                <a:gd name="f924" fmla="val 868620"/>
                <a:gd name="f925" fmla="val 4826480"/>
                <a:gd name="f926" fmla="val 866334"/>
                <a:gd name="f927" fmla="val 4846482"/>
                <a:gd name="f928" fmla="val 864430"/>
                <a:gd name="f929" fmla="val 4866867"/>
                <a:gd name="f930" fmla="val 865192"/>
                <a:gd name="f931" fmla="val 4886870"/>
                <a:gd name="f932" fmla="val 862906"/>
                <a:gd name="f933" fmla="val 4903254"/>
                <a:gd name="f934" fmla="val 4919447"/>
                <a:gd name="f935" fmla="val 856810"/>
                <a:gd name="f936" fmla="val 4935639"/>
                <a:gd name="f937" fmla="val 853190"/>
                <a:gd name="f938" fmla="val 4941546"/>
                <a:gd name="f939" fmla="val 851856"/>
                <a:gd name="f940" fmla="val 4947452"/>
                <a:gd name="f941" fmla="val 846711"/>
                <a:gd name="f942" fmla="val 4952784"/>
                <a:gd name="f943" fmla="val 847473"/>
                <a:gd name="f944" fmla="val 5005745"/>
                <a:gd name="f945" fmla="val 855666"/>
                <a:gd name="f946" fmla="val 5043847"/>
                <a:gd name="f947" fmla="val 802896"/>
                <a:gd name="f948" fmla="val 5135672"/>
                <a:gd name="f949" fmla="val 785749"/>
                <a:gd name="f950" fmla="val 5181204"/>
                <a:gd name="f951" fmla="val 759461"/>
                <a:gd name="f952" fmla="val 5233781"/>
                <a:gd name="f953" fmla="val 767271"/>
                <a:gd name="f954" fmla="val 5265596"/>
                <a:gd name="f955" fmla="val 772033"/>
                <a:gd name="f956" fmla="val 5296267"/>
                <a:gd name="f957" fmla="val 783083"/>
                <a:gd name="f958" fmla="val 5327893"/>
                <a:gd name="f959" fmla="val 789752"/>
                <a:gd name="f960" fmla="val 5339132"/>
                <a:gd name="f961" fmla="val 792038"/>
                <a:gd name="f962" fmla="val 5351705"/>
                <a:gd name="f963" fmla="val 791656"/>
                <a:gd name="f964" fmla="val 5362946"/>
                <a:gd name="f965" fmla="val 789370"/>
                <a:gd name="f966" fmla="val 5417240"/>
                <a:gd name="f967" fmla="val 778891"/>
                <a:gd name="f968" fmla="val 5470771"/>
                <a:gd name="f969" fmla="val 777367"/>
                <a:gd name="f970" fmla="val 5524115"/>
                <a:gd name="f971" fmla="val 794514"/>
                <a:gd name="f972" fmla="val 5533257"/>
                <a:gd name="f973" fmla="val 797372"/>
                <a:gd name="f974" fmla="val 5542974"/>
                <a:gd name="f975" fmla="val 800038"/>
                <a:gd name="f976" fmla="val 5552500"/>
                <a:gd name="f977" fmla="val 5604697"/>
                <a:gd name="f978" fmla="val 5655944"/>
                <a:gd name="f979" fmla="val 796038"/>
                <a:gd name="f980" fmla="val 5705857"/>
                <a:gd name="f981" fmla="val 5722622"/>
                <a:gd name="f982" fmla="val 771080"/>
                <a:gd name="f983" fmla="val 5743006"/>
                <a:gd name="f984" fmla="val 775081"/>
                <a:gd name="f985" fmla="val 5761485"/>
                <a:gd name="f986" fmla="val 773557"/>
                <a:gd name="f987" fmla="val 5778629"/>
                <a:gd name="f988" fmla="val 772224"/>
                <a:gd name="f989" fmla="val 5796156"/>
                <a:gd name="f990" fmla="val 771653"/>
                <a:gd name="f991" fmla="val 5812731"/>
                <a:gd name="f992" fmla="val 5836925"/>
                <a:gd name="f993" fmla="val 760795"/>
                <a:gd name="f994" fmla="val 5859404"/>
                <a:gd name="f995" fmla="val 760033"/>
                <a:gd name="f996" fmla="val 5884361"/>
                <a:gd name="f997" fmla="val 765747"/>
                <a:gd name="f998" fmla="val 5908174"/>
                <a:gd name="f999" fmla="val 5933892"/>
                <a:gd name="f1000" fmla="val 768415"/>
                <a:gd name="f1001" fmla="val 5958660"/>
                <a:gd name="f1002" fmla="val 768605"/>
                <a:gd name="f1003" fmla="val 5986282"/>
                <a:gd name="f1004" fmla="val 768795"/>
                <a:gd name="f1005" fmla="val 6013906"/>
                <a:gd name="f1006" fmla="val 768984"/>
                <a:gd name="f1007" fmla="val 6041528"/>
                <a:gd name="f1008" fmla="val 768033"/>
                <a:gd name="f1009" fmla="val 6052579"/>
                <a:gd name="f1010" fmla="val 767653"/>
                <a:gd name="f1011" fmla="val 6065151"/>
                <a:gd name="f1012" fmla="val 6074297"/>
                <a:gd name="f1013" fmla="val 763081"/>
                <a:gd name="f1014" fmla="val 6103824"/>
                <a:gd name="f1015" fmla="val 773366"/>
                <a:gd name="f1016" fmla="val 6133353"/>
                <a:gd name="f1017" fmla="val 760985"/>
                <a:gd name="f1018" fmla="val 6162880"/>
                <a:gd name="f1019" fmla="val 766509"/>
                <a:gd name="f1020" fmla="val 6177360"/>
                <a:gd name="f1021" fmla="val 6193743"/>
                <a:gd name="f1022" fmla="val 761557"/>
                <a:gd name="f1023" fmla="val 6209364"/>
                <a:gd name="f1024" fmla="val 6234892"/>
                <a:gd name="f1025" fmla="val 6260419"/>
                <a:gd name="f1026" fmla="val 6285948"/>
                <a:gd name="f1027" fmla="val 759651"/>
                <a:gd name="f1028" fmla="val 6294330"/>
                <a:gd name="f1029" fmla="val 6302523"/>
                <a:gd name="f1030" fmla="val 758699"/>
                <a:gd name="f1031" fmla="val 6310905"/>
                <a:gd name="f1032" fmla="val 758316"/>
                <a:gd name="f1033" fmla="val 6318335"/>
                <a:gd name="f1034" fmla="val 757936"/>
                <a:gd name="f1035" fmla="val 6326145"/>
                <a:gd name="f1036" fmla="val 756222"/>
                <a:gd name="f1037" fmla="val 6333194"/>
                <a:gd name="f1038" fmla="val 757554"/>
                <a:gd name="f1039" fmla="val 6358723"/>
                <a:gd name="f1040" fmla="val 762318"/>
                <a:gd name="f1041" fmla="val 6383869"/>
                <a:gd name="f1042" fmla="val 770129"/>
                <a:gd name="f1043" fmla="val 6409586"/>
                <a:gd name="f1044" fmla="val 773177"/>
                <a:gd name="f1045" fmla="val 6431875"/>
                <a:gd name="f1046" fmla="val 775843"/>
                <a:gd name="f1047" fmla="val 6454928"/>
                <a:gd name="f1048" fmla="val 6477407"/>
                <a:gd name="f1049" fmla="val 774129"/>
                <a:gd name="f1050" fmla="val 6517032"/>
                <a:gd name="f1051" fmla="val 6556657"/>
                <a:gd name="f1052" fmla="val 6596283"/>
                <a:gd name="f1053" fmla="val 786703"/>
                <a:gd name="f1054" fmla="val 6604857"/>
                <a:gd name="f1055" fmla="val 787465"/>
                <a:gd name="f1056" fmla="val 6613809"/>
                <a:gd name="f1057" fmla="val 782701"/>
                <a:gd name="f1058" fmla="val 6622573"/>
                <a:gd name="f1059" fmla="val 782321"/>
                <a:gd name="f1060" fmla="val 6650006"/>
                <a:gd name="f1061" fmla="val 781369"/>
                <a:gd name="f1062" fmla="val 6677439"/>
                <a:gd name="f1063" fmla="val 781177"/>
                <a:gd name="f1064" fmla="val 6704872"/>
                <a:gd name="f1065" fmla="val 780607"/>
                <a:gd name="f1066" fmla="val 6720493"/>
                <a:gd name="f1067" fmla="val 780415"/>
                <a:gd name="f1068" fmla="val 6736305"/>
                <a:gd name="f1069" fmla="val 780987"/>
                <a:gd name="f1070" fmla="val 6751738"/>
                <a:gd name="f1071" fmla="val 779273"/>
                <a:gd name="f1072" fmla="val 6772120"/>
                <a:gd name="f1073" fmla="val 776987"/>
                <a:gd name="f1074" fmla="val 6790599"/>
                <a:gd name="f1075" fmla="val 6809650"/>
                <a:gd name="f1076" fmla="val 6816984"/>
                <a:gd name="f1077" fmla="val 794180"/>
                <a:gd name="f1078" fmla="val 6824819"/>
                <a:gd name="f1079" fmla="val 797942"/>
                <a:gd name="f1080" fmla="val 6832976"/>
                <a:gd name="f1081" fmla="val 800428"/>
                <a:gd name="f1082" fmla="+- 0 0 -90"/>
                <a:gd name="f1083" fmla="*/ f3 1 6857455"/>
                <a:gd name="f1084" fmla="*/ f4 1 874716"/>
                <a:gd name="f1085" fmla="val f5"/>
                <a:gd name="f1086" fmla="val f6"/>
                <a:gd name="f1087" fmla="val f7"/>
                <a:gd name="f1088" fmla="*/ f1082 f0 1"/>
                <a:gd name="f1089" fmla="+- f1087 0 f1085"/>
                <a:gd name="f1090" fmla="+- f1086 0 f1085"/>
                <a:gd name="f1091" fmla="*/ f1088 1 f2"/>
                <a:gd name="f1092" fmla="*/ f1090 1 6857455"/>
                <a:gd name="f1093" fmla="*/ f1089 1 874716"/>
                <a:gd name="f1094" fmla="*/ 6857455 f1090 1"/>
                <a:gd name="f1095" fmla="*/ 804643 f1089 1"/>
                <a:gd name="f1096" fmla="*/ 562246 f1089 1"/>
                <a:gd name="f1097" fmla="*/ 6829178 f1090 1"/>
                <a:gd name="f1098" fmla="*/ 551284 f1089 1"/>
                <a:gd name="f1099" fmla="*/ 6766024 f1090 1"/>
                <a:gd name="f1100" fmla="*/ 500372 f1089 1"/>
                <a:gd name="f1101" fmla="*/ 6734971 f1090 1"/>
                <a:gd name="f1102" fmla="*/ 500944 f1089 1"/>
                <a:gd name="f1103" fmla="*/ 6683915 f1090 1"/>
                <a:gd name="f1104" fmla="*/ 507040 f1089 1"/>
                <a:gd name="f1105" fmla="*/ 6628860 f1090 1"/>
                <a:gd name="f1106" fmla="*/ 495418 f1089 1"/>
                <a:gd name="f1107" fmla="*/ 6588662 f1090 1"/>
                <a:gd name="f1108" fmla="*/ 487227 f1089 1"/>
                <a:gd name="f1109" fmla="*/ 6476074 f1090 1"/>
                <a:gd name="f1110" fmla="*/ 511230 f1089 1"/>
                <a:gd name="f1111" fmla="*/ 6382345 f1090 1"/>
                <a:gd name="f1112" fmla="*/ 534853 f1089 1"/>
                <a:gd name="f1113" fmla="*/ 6369391 f1090 1"/>
                <a:gd name="f1114" fmla="*/ 531615 f1089 1"/>
                <a:gd name="f1115" fmla="*/ 6244799 f1090 1"/>
                <a:gd name="f1116" fmla="*/ 512182 f1089 1"/>
                <a:gd name="f1117" fmla="*/ 6190315 f1090 1"/>
                <a:gd name="f1118" fmla="*/ 485703 f1089 1"/>
                <a:gd name="f1119" fmla="*/ 6115446 f1090 1"/>
                <a:gd name="f1120" fmla="*/ 462270 f1089 1"/>
                <a:gd name="f1121" fmla="*/ 6032194 f1090 1"/>
                <a:gd name="f1122" fmla="*/ 434266 f1089 1"/>
                <a:gd name="f1123" fmla="*/ 5971042 f1090 1"/>
                <a:gd name="f1124" fmla="*/ 420738 f1089 1"/>
                <a:gd name="f1125" fmla="*/ 5880933 f1090 1"/>
                <a:gd name="f1126" fmla="*/ 430646 f1089 1"/>
                <a:gd name="f1127" fmla="*/ 5862452 f1090 1"/>
                <a:gd name="f1128" fmla="*/ 438648 f1089 1"/>
                <a:gd name="f1129" fmla="*/ 5685283 f1090 1"/>
                <a:gd name="f1130" fmla="*/ 498658 f1089 1"/>
                <a:gd name="f1131" fmla="*/ 5567169 f1090 1"/>
                <a:gd name="f1132" fmla="*/ 499420 f1089 1"/>
                <a:gd name="f1133" fmla="*/ 5527923 f1090 1"/>
                <a:gd name="f1134" fmla="*/ 490466 f1089 1"/>
                <a:gd name="f1135" fmla="*/ 5456292 f1090 1"/>
                <a:gd name="f1136" fmla="*/ 450650 f1089 1"/>
                <a:gd name="f1137" fmla="*/ 5424670 f1090 1"/>
                <a:gd name="f1138" fmla="*/ 444934 f1089 1"/>
                <a:gd name="f1139" fmla="*/ 5368662 f1090 1"/>
                <a:gd name="f1140" fmla="*/ 441124 f1089 1"/>
                <a:gd name="f1141" fmla="*/ 5247118 f1090 1"/>
                <a:gd name="f1142" fmla="*/ 5088617 f1090 1"/>
                <a:gd name="f1143" fmla="*/ 428742 f1089 1"/>
                <a:gd name="f1144" fmla="*/ 5025750 f1090 1"/>
                <a:gd name="f1145" fmla="*/ 433694 f1089 1"/>
                <a:gd name="f1146" fmla="*/ 4957930 f1090 1"/>
                <a:gd name="f1147" fmla="*/ 442268 f1089 1"/>
                <a:gd name="f1148" fmla="*/ 4938116 f1090 1"/>
                <a:gd name="f1149" fmla="*/ 441886 f1089 1"/>
                <a:gd name="f1150" fmla="*/ 4833910 f1090 1"/>
                <a:gd name="f1151" fmla="*/ 421693 f1089 1"/>
                <a:gd name="f1152" fmla="*/ 4810095 f1090 1"/>
                <a:gd name="f1153" fmla="*/ 408167 f1089 1"/>
                <a:gd name="f1154" fmla="*/ 4747991 f1090 1"/>
                <a:gd name="f1155" fmla="*/ 413691 f1089 1"/>
                <a:gd name="f1156" fmla="*/ 4692745 f1090 1"/>
                <a:gd name="f1157" fmla="*/ 435790 f1089 1"/>
                <a:gd name="f1158" fmla="*/ 4375933 f1090 1"/>
                <a:gd name="f1159" fmla="*/ 483417 f1089 1"/>
                <a:gd name="f1160" fmla="*/ 4185426 f1090 1"/>
                <a:gd name="f1161" fmla="*/ 484179 f1089 1"/>
                <a:gd name="f1162" fmla="*/ 4052072 f1090 1"/>
                <a:gd name="f1163" fmla="*/ 505134 f1089 1"/>
                <a:gd name="f1164" fmla="*/ 4029973 f1090 1"/>
                <a:gd name="f1165" fmla="*/ 527233 f1089 1"/>
                <a:gd name="f1166" fmla="*/ 3948626 f1090 1"/>
                <a:gd name="f1167" fmla="*/ 550666 f1089 1"/>
                <a:gd name="f1168" fmla="*/ 3871280 f1090 1"/>
                <a:gd name="f1169" fmla="*/ 502275 f1089 1"/>
                <a:gd name="f1170" fmla="*/ 3774312 f1090 1"/>
                <a:gd name="f1171" fmla="*/ 429122 f1089 1"/>
                <a:gd name="f1172" fmla="*/ 3721543 f1090 1"/>
                <a:gd name="f1173" fmla="*/ 428552 f1089 1"/>
                <a:gd name="f1174" fmla="*/ 3612763 f1090 1"/>
                <a:gd name="f1175" fmla="*/ 414263 f1089 1"/>
                <a:gd name="f1176" fmla="*/ 3537323 f1090 1"/>
                <a:gd name="f1177" fmla="*/ 389878 f1089 1"/>
                <a:gd name="f1178" fmla="*/ 3431593 f1090 1"/>
                <a:gd name="f1179" fmla="*/ 360921 f1089 1"/>
                <a:gd name="f1180" fmla="*/ 3392158 f1090 1"/>
                <a:gd name="f1181" fmla="*/ 345681 f1089 1"/>
                <a:gd name="f1182" fmla="*/ 3297856 f1090 1"/>
                <a:gd name="f1183" fmla="*/ 323010 f1089 1"/>
                <a:gd name="f1184" fmla="*/ 3219748 f1090 1"/>
                <a:gd name="f1185" fmla="*/ 308151 f1089 1"/>
                <a:gd name="f1186" fmla="*/ 3156692 f1090 1"/>
                <a:gd name="f1187" fmla="*/ 261668 f1089 1"/>
                <a:gd name="f1188" fmla="*/ 3136497 f1090 1"/>
                <a:gd name="f1189" fmla="*/ 237663 f1089 1"/>
                <a:gd name="f1190" fmla="*/ 3119733 f1090 1"/>
                <a:gd name="f1191" fmla="*/ 222233 f1089 1"/>
                <a:gd name="f1192" fmla="*/ 3045436 f1090 1"/>
                <a:gd name="f1193" fmla="*/ 131742 f1089 1"/>
                <a:gd name="f1194" fmla="*/ 3037054 f1090 1"/>
                <a:gd name="f1195" fmla="*/ 124121 f1089 1"/>
                <a:gd name="f1196" fmla="*/ 2936466 f1090 1"/>
                <a:gd name="f1197" fmla="*/ 82400 f1089 1"/>
                <a:gd name="f1198" fmla="*/ 2901031 f1090 1"/>
                <a:gd name="f1199" fmla="*/ 59731 f1089 1"/>
                <a:gd name="f1200" fmla="*/ 2828259 f1090 1"/>
                <a:gd name="f1201" fmla="*/ 3149 f1089 1"/>
                <a:gd name="f1202" fmla="*/ 2799492 f1090 1"/>
                <a:gd name="f1203" fmla="*/ 1245 f1089 1"/>
                <a:gd name="f1204" fmla="*/ 2693570 f1090 1"/>
                <a:gd name="f1205" fmla="*/ 35154 f1089 1"/>
                <a:gd name="f1206" fmla="*/ 2639847 f1090 1"/>
                <a:gd name="f1207" fmla="*/ 73448 f1089 1"/>
                <a:gd name="f1208" fmla="*/ 2621178 f1090 1"/>
                <a:gd name="f1209" fmla="*/ 88688 f1089 1"/>
                <a:gd name="f1210" fmla="*/ 2489348 f1090 1"/>
                <a:gd name="f1211" fmla="*/ 72304 f1089 1"/>
                <a:gd name="f1212" fmla="*/ 2452580 f1090 1"/>
                <a:gd name="f1213" fmla="*/ 68683 f1089 1"/>
                <a:gd name="f1214" fmla="*/ 2326464 f1090 1"/>
                <a:gd name="f1215" fmla="*/ 50395 f1089 1"/>
                <a:gd name="f1216" fmla="*/ 2300365 f1090 1"/>
                <a:gd name="f1217" fmla="*/ 54777 f1089 1"/>
                <a:gd name="f1218" fmla="*/ 2130434 f1090 1"/>
                <a:gd name="f1219" fmla="*/ 58397 f1089 1"/>
                <a:gd name="f1220" fmla="*/ 2118621 f1090 1"/>
                <a:gd name="f1221" fmla="*/ 47919 f1089 1"/>
                <a:gd name="f1222" fmla="*/ 2057659 f1090 1"/>
                <a:gd name="f1223" fmla="*/ 16866 f1089 1"/>
                <a:gd name="f1224" fmla="*/ 1976314 f1090 1"/>
                <a:gd name="f1225" fmla="*/ 8865 f1089 1"/>
                <a:gd name="f1226" fmla="*/ 1961454 f1090 1"/>
                <a:gd name="f1227" fmla="*/ 11724 f1089 1"/>
                <a:gd name="f1228" fmla="*/ 1906588 f1090 1"/>
                <a:gd name="f1229" fmla="*/ 30964 f1089 1"/>
                <a:gd name="f1230" fmla="*/ 1783330 f1090 1"/>
                <a:gd name="f1231" fmla="*/ 48871 f1089 1"/>
                <a:gd name="f1232" fmla="*/ 1759327 f1090 1"/>
                <a:gd name="f1233" fmla="*/ 55349 f1089 1"/>
                <a:gd name="f1234" fmla="*/ 1716082 f1090 1"/>
                <a:gd name="f1235" fmla="*/ 65445 f1089 1"/>
                <a:gd name="f1236" fmla="*/ 1598920 f1090 1"/>
                <a:gd name="f1237" fmla="*/ 72114 f1089 1"/>
                <a:gd name="f1238" fmla="*/ 1542150 f1090 1"/>
                <a:gd name="f1239" fmla="*/ 62207 f1089 1"/>
                <a:gd name="f1240" fmla="*/ 1516813 f1090 1"/>
                <a:gd name="f1241" fmla="*/ 62779 f1089 1"/>
                <a:gd name="f1242" fmla="*/ 1432228 f1090 1"/>
                <a:gd name="f1243" fmla="*/ 88116 f1089 1"/>
                <a:gd name="f1244" fmla="*/ 1224765 f1090 1"/>
                <a:gd name="f1245" fmla="*/ 71924 f1089 1"/>
                <a:gd name="f1246" fmla="*/ 1159231 f1090 1"/>
                <a:gd name="f1247" fmla="*/ 58207 f1089 1"/>
                <a:gd name="f1248" fmla="*/ 1124370 f1090 1"/>
                <a:gd name="f1249" fmla="*/ 56301 f1089 1"/>
                <a:gd name="f1250" fmla="*/ 1075600 f1090 1"/>
                <a:gd name="f1251" fmla="*/ 75542 f1089 1"/>
                <a:gd name="f1252" fmla="*/ 986633 f1090 1"/>
                <a:gd name="f1253" fmla="*/ 79162 f1089 1"/>
                <a:gd name="f1254" fmla="*/ 861089 f1090 1"/>
                <a:gd name="f1255" fmla="*/ 76304 f1089 1"/>
                <a:gd name="f1256" fmla="*/ 759168 f1090 1"/>
                <a:gd name="f1257" fmla="*/ 104689 f1089 1"/>
                <a:gd name="f1258" fmla="*/ 723735 f1090 1"/>
                <a:gd name="f1259" fmla="*/ 140696 f1089 1"/>
                <a:gd name="f1260" fmla="*/ 647532 f1090 1"/>
                <a:gd name="f1261" fmla="*/ 147934 f1089 1"/>
                <a:gd name="f1262" fmla="*/ 552659 f1090 1"/>
                <a:gd name="f1263" fmla="*/ 95926 f1089 1"/>
                <a:gd name="f1264" fmla="*/ 541800 f1090 1"/>
                <a:gd name="f1265" fmla="*/ 97640 f1089 1"/>
                <a:gd name="f1266" fmla="*/ 375107 f1090 1"/>
                <a:gd name="f1267" fmla="*/ 123169 f1089 1"/>
                <a:gd name="f1268" fmla="*/ 273567 f1090 1"/>
                <a:gd name="f1269" fmla="*/ 145458 f1089 1"/>
                <a:gd name="f1270" fmla="*/ 264043 f1090 1"/>
                <a:gd name="f1271" fmla="*/ 154792 f1089 1"/>
                <a:gd name="f1272" fmla="*/ 169360 f1090 1"/>
                <a:gd name="f1273" fmla="*/ 177273 f1089 1"/>
                <a:gd name="f1274" fmla="*/ 89347 f1090 1"/>
                <a:gd name="f1275" fmla="*/ 157460 f1089 1"/>
                <a:gd name="f1276" fmla="*/ 34291 f1090 1"/>
                <a:gd name="f1277" fmla="*/ 145268 f1089 1"/>
                <a:gd name="f1278" fmla="*/ 0 f1090 1"/>
                <a:gd name="f1279" fmla="*/ 142056 f1089 1"/>
                <a:gd name="f1280" fmla="*/ 849556 f1089 1"/>
                <a:gd name="f1281" fmla="*/ 60652 f1090 1"/>
                <a:gd name="f1282" fmla="*/ 844783 f1089 1"/>
                <a:gd name="f1283" fmla="*/ 119068 f1090 1"/>
                <a:gd name="f1284" fmla="*/ 827281 f1089 1"/>
                <a:gd name="f1285" fmla="*/ 171840 f1090 1"/>
                <a:gd name="f1286" fmla="*/ 804420 f1089 1"/>
                <a:gd name="f1287" fmla="*/ 274329 f1090 1"/>
                <a:gd name="f1288" fmla="*/ 794324 f1089 1"/>
                <a:gd name="f1289" fmla="*/ 306715 f1090 1"/>
                <a:gd name="f1290" fmla="*/ 788798 f1089 1"/>
                <a:gd name="f1291" fmla="*/ 393967 f1090 1"/>
                <a:gd name="f1292" fmla="*/ 765937 f1089 1"/>
                <a:gd name="f1293" fmla="*/ 493793 f1090 1"/>
                <a:gd name="f1294" fmla="*/ 725549 f1089 1"/>
                <a:gd name="f1295" fmla="*/ 546373 f1090 1"/>
                <a:gd name="f1296" fmla="*/ 740600 f1089 1"/>
                <a:gd name="f1297" fmla="*/ 730211 f1090 1"/>
                <a:gd name="f1298" fmla="*/ 698116 f1089 1"/>
                <a:gd name="f1299" fmla="*/ 784889 f1090 1"/>
                <a:gd name="f1300" fmla="*/ 676018 f1089 1"/>
                <a:gd name="f1301" fmla="*/ 800509 f1090 1"/>
                <a:gd name="f1302" fmla="*/ 661349 f1089 1"/>
                <a:gd name="f1303" fmla="*/ 857661 f1090 1"/>
                <a:gd name="f1304" fmla="*/ 626868 f1089 1"/>
                <a:gd name="f1305" fmla="*/ 949102 f1090 1"/>
                <a:gd name="f1306" fmla="*/ 614676 f1089 1"/>
                <a:gd name="f1307" fmla="*/ 960342 f1090 1"/>
                <a:gd name="f1308" fmla="*/ 607435 f1089 1"/>
                <a:gd name="f1309" fmla="*/ 977109 f1090 1"/>
                <a:gd name="f1310" fmla="*/ 595815 f1089 1"/>
                <a:gd name="f1311" fmla="*/ 1071218 f1090 1"/>
                <a:gd name="f1312" fmla="*/ 575240 f1089 1"/>
                <a:gd name="f1313" fmla="*/ 1091983 f1090 1"/>
                <a:gd name="f1314" fmla="*/ 568764 f1089 1"/>
                <a:gd name="f1315" fmla="*/ 1109321 f1090 1"/>
                <a:gd name="f1316" fmla="*/ 557904 f1089 1"/>
                <a:gd name="f1317" fmla="*/ 1162279 f1090 1"/>
                <a:gd name="f1318" fmla="*/ 532949 f1089 1"/>
                <a:gd name="f1319" fmla="*/ 1206097 f1090 1"/>
                <a:gd name="f1320" fmla="*/ 532187 f1089 1"/>
                <a:gd name="f1321" fmla="*/ 1266867 f1090 1"/>
                <a:gd name="f1322" fmla="*/ 518088 f1089 1"/>
                <a:gd name="f1323" fmla="*/ 1380219 f1090 1"/>
                <a:gd name="f1324" fmla="*/ 504182 f1089 1"/>
                <a:gd name="f1325" fmla="*/ 1403461 f1090 1"/>
                <a:gd name="f1326" fmla="*/ 496180 f1089 1"/>
                <a:gd name="f1327" fmla="*/ 1544054 f1090 1"/>
                <a:gd name="f1328" fmla="*/ 458268 f1089 1"/>
                <a:gd name="f1329" fmla="*/ 1656644 f1090 1"/>
                <a:gd name="f1330" fmla="*/ 459032 f1089 1"/>
                <a:gd name="f1331" fmla="*/ 1665406 f1090 1"/>
                <a:gd name="f1332" fmla="*/ 460747 f1089 1"/>
                <a:gd name="f1333" fmla="*/ 1708461 f1090 1"/>
                <a:gd name="f1334" fmla="*/ 473318 f1089 1"/>
                <a:gd name="f1335" fmla="*/ 1775140 f1090 1"/>
                <a:gd name="f1336" fmla="*/ 469891 f1089 1"/>
                <a:gd name="f1337" fmla="*/ 1821051 f1090 1"/>
                <a:gd name="f1338" fmla="*/ 452554 f1089 1"/>
                <a:gd name="f1339" fmla="*/ 1878203 f1090 1"/>
                <a:gd name="f1340" fmla="*/ 451792 f1089 1"/>
                <a:gd name="f1341" fmla="*/ 1943547 f1090 1"/>
                <a:gd name="f1342" fmla="*/ 462651 f1089 1"/>
                <a:gd name="f1343" fmla="*/ 1972884 f1090 1"/>
                <a:gd name="f1344" fmla="*/ 464937 f1089 1"/>
                <a:gd name="f1345" fmla="*/ 2053469 f1090 1"/>
                <a:gd name="f1346" fmla="*/ 487417 f1089 1"/>
                <a:gd name="f1347" fmla="*/ 2101477 f1090 1"/>
                <a:gd name="f1348" fmla="*/ 481893 f1089 1"/>
                <a:gd name="f1349" fmla="*/ 2148722 f1090 1"/>
                <a:gd name="f1350" fmla="*/ 467033 f1089 1"/>
                <a:gd name="f1351" fmla="*/ 2179011 f1090 1"/>
                <a:gd name="f1352" fmla="*/ 452744 f1089 1"/>
                <a:gd name="f1353" fmla="*/ 2240165 f1090 1"/>
                <a:gd name="f1354" fmla="*/ 442648 f1089 1"/>
                <a:gd name="f1355" fmla="*/ 2251404 f1090 1"/>
                <a:gd name="f1356" fmla="*/ 444172 f1089 1"/>
                <a:gd name="f1357" fmla="*/ 2433912 f1090 1"/>
                <a:gd name="f1358" fmla="*/ 456746 f1089 1"/>
                <a:gd name="f1359" fmla="*/ 2506302 f1090 1"/>
                <a:gd name="f1360" fmla="*/ 476939 f1089 1"/>
                <a:gd name="f1361" fmla="*/ 2521735 f1090 1"/>
                <a:gd name="f1362" fmla="*/ 479415 f1089 1"/>
                <a:gd name="f1363" fmla="*/ 2675854 f1090 1"/>
                <a:gd name="f1364" fmla="*/ 502086 f1089 1"/>
                <a:gd name="f1365" fmla="*/ 2692998 f1090 1"/>
                <a:gd name="f1366" fmla="*/ 503038 f1089 1"/>
                <a:gd name="f1367" fmla="*/ 2740816 f1090 1"/>
                <a:gd name="f1368" fmla="*/ 499037 f1089 1"/>
                <a:gd name="f1369" fmla="*/ 2853596 f1090 1"/>
                <a:gd name="f1370" fmla="*/ 540187 f1089 1"/>
                <a:gd name="f1371" fmla="*/ 2966565 f1090 1"/>
                <a:gd name="f1372" fmla="*/ 554286 f1089 1"/>
                <a:gd name="f1373" fmla="*/ 3028671 f1090 1"/>
                <a:gd name="f1374" fmla="*/ 554094 f1089 1"/>
                <a:gd name="f1375" fmla="*/ 3073059 f1090 1"/>
                <a:gd name="f1376" fmla="*/ 564192 f1089 1"/>
                <a:gd name="f1377" fmla="*/ 3182219 f1090 1"/>
                <a:gd name="f1378" fmla="*/ 594862 f1089 1"/>
                <a:gd name="f1379" fmla="*/ 3233656 f1090 1"/>
                <a:gd name="f1380" fmla="*/ 599625 f1089 1"/>
                <a:gd name="f1381" fmla="*/ 3288332 f1090 1"/>
                <a:gd name="f1382" fmla="*/ 609914 f1089 1"/>
                <a:gd name="f1383" fmla="*/ 3423591 f1090 1"/>
                <a:gd name="f1384" fmla="*/ 656015 f1089 1"/>
                <a:gd name="f1385" fmla="*/ 3534084 f1090 1"/>
                <a:gd name="f1386" fmla="*/ 653349 f1089 1"/>
                <a:gd name="f1387" fmla="*/ 3604571 f1090 1"/>
                <a:gd name="f1388" fmla="*/ 653918 f1089 1"/>
                <a:gd name="f1389" fmla="*/ 3688586 f1090 1"/>
                <a:gd name="f1390" fmla="*/ 669160 f1089 1"/>
                <a:gd name="f1391" fmla="*/ 3757358 f1090 1"/>
                <a:gd name="f1392" fmla="*/ 691450 f1089 1"/>
                <a:gd name="f1393" fmla="*/ 3852421 f1090 1"/>
                <a:gd name="f1394" fmla="*/ 709167 f1089 1"/>
                <a:gd name="f1395" fmla="*/ 3947104 f1090 1"/>
                <a:gd name="f1396" fmla="*/ 743267 f1089 1"/>
                <a:gd name="f1397" fmla="*/ 4013208 f1090 1"/>
                <a:gd name="f1398" fmla="*/ 769367 f1089 1"/>
                <a:gd name="f1399" fmla="*/ 4105222 f1090 1"/>
                <a:gd name="f1400" fmla="*/ 792417 f1089 1"/>
                <a:gd name="f1401" fmla="*/ 4246006 f1090 1"/>
                <a:gd name="f1402" fmla="*/ 808610 f1089 1"/>
                <a:gd name="f1403" fmla="*/ 4310779 f1090 1"/>
                <a:gd name="f1404" fmla="*/ 810326 f1089 1"/>
                <a:gd name="f1405" fmla="*/ 4413272 f1090 1"/>
                <a:gd name="f1406" fmla="*/ 848235 f1089 1"/>
                <a:gd name="f1407" fmla="*/ 4457087 f1090 1"/>
                <a:gd name="f1408" fmla="*/ 866524 f1089 1"/>
                <a:gd name="f1409" fmla="*/ 4496523 f1090 1"/>
                <a:gd name="f1410" fmla="*/ 851284 f1089 1"/>
                <a:gd name="f1411" fmla="*/ 4522050 f1090 1"/>
                <a:gd name="f1412" fmla="*/ 833757 f1089 1"/>
                <a:gd name="f1413" fmla="*/ 4602824 f1090 1"/>
                <a:gd name="f1414" fmla="*/ 848618 f1089 1"/>
                <a:gd name="f1415" fmla="*/ 4688553 f1090 1"/>
                <a:gd name="f1416" fmla="*/ 864238 f1089 1"/>
                <a:gd name="f1417" fmla="*/ 4749895 f1090 1"/>
                <a:gd name="f1418" fmla="*/ 874716 f1089 1"/>
                <a:gd name="f1419" fmla="*/ 4826480 f1090 1"/>
                <a:gd name="f1420" fmla="*/ 866334 f1089 1"/>
                <a:gd name="f1421" fmla="*/ 4886870 f1090 1"/>
                <a:gd name="f1422" fmla="*/ 862906 f1089 1"/>
                <a:gd name="f1423" fmla="*/ 4935639 f1090 1"/>
                <a:gd name="f1424" fmla="*/ 853190 f1089 1"/>
                <a:gd name="f1425" fmla="*/ 4952784 f1090 1"/>
                <a:gd name="f1426" fmla="*/ 847473 f1089 1"/>
                <a:gd name="f1427" fmla="*/ 802896 f1089 1"/>
                <a:gd name="f1428" fmla="*/ 5233781 f1090 1"/>
                <a:gd name="f1429" fmla="*/ 767271 f1089 1"/>
                <a:gd name="f1430" fmla="*/ 5327893 f1090 1"/>
                <a:gd name="f1431" fmla="*/ 789752 f1089 1"/>
                <a:gd name="f1432" fmla="*/ 5362946 f1090 1"/>
                <a:gd name="f1433" fmla="*/ 789370 f1089 1"/>
                <a:gd name="f1434" fmla="*/ 5524115 f1090 1"/>
                <a:gd name="f1435" fmla="*/ 794514 f1089 1"/>
                <a:gd name="f1436" fmla="*/ 5552500 f1090 1"/>
                <a:gd name="f1437" fmla="*/ 800038 f1089 1"/>
                <a:gd name="f1438" fmla="*/ 5705857 f1090 1"/>
                <a:gd name="f1439" fmla="*/ 777367 f1089 1"/>
                <a:gd name="f1440" fmla="*/ 5761485 f1090 1"/>
                <a:gd name="f1441" fmla="*/ 773557 f1089 1"/>
                <a:gd name="f1442" fmla="*/ 5812731 f1090 1"/>
                <a:gd name="f1443" fmla="*/ 5884361 f1090 1"/>
                <a:gd name="f1444" fmla="*/ 765747 f1089 1"/>
                <a:gd name="f1445" fmla="*/ 5958660 f1090 1"/>
                <a:gd name="f1446" fmla="*/ 768605 f1089 1"/>
                <a:gd name="f1447" fmla="*/ 6041528 f1090 1"/>
                <a:gd name="f1448" fmla="*/ 768033 f1089 1"/>
                <a:gd name="f1449" fmla="*/ 6074297 f1090 1"/>
                <a:gd name="f1450" fmla="*/ 763081 f1089 1"/>
                <a:gd name="f1451" fmla="*/ 6162880 f1090 1"/>
                <a:gd name="f1452" fmla="*/ 766509 f1089 1"/>
                <a:gd name="f1453" fmla="*/ 6209364 f1090 1"/>
                <a:gd name="f1454" fmla="*/ 760795 f1089 1"/>
                <a:gd name="f1455" fmla="*/ 6285948 f1090 1"/>
                <a:gd name="f1456" fmla="*/ 759651 f1089 1"/>
                <a:gd name="f1457" fmla="*/ 6310905 f1090 1"/>
                <a:gd name="f1458" fmla="*/ 758316 f1089 1"/>
                <a:gd name="f1459" fmla="*/ 6333194 f1090 1"/>
                <a:gd name="f1460" fmla="*/ 757554 f1089 1"/>
                <a:gd name="f1461" fmla="*/ 6409586 f1090 1"/>
                <a:gd name="f1462" fmla="*/ 773177 f1089 1"/>
                <a:gd name="f1463" fmla="*/ 6477407 f1090 1"/>
                <a:gd name="f1464" fmla="*/ 774129 f1089 1"/>
                <a:gd name="f1465" fmla="*/ 6596283 f1090 1"/>
                <a:gd name="f1466" fmla="*/ 786703 f1089 1"/>
                <a:gd name="f1467" fmla="*/ 6622573 f1090 1"/>
                <a:gd name="f1468" fmla="*/ 782321 f1089 1"/>
                <a:gd name="f1469" fmla="*/ 6704872 f1090 1"/>
                <a:gd name="f1470" fmla="*/ 780607 f1089 1"/>
                <a:gd name="f1471" fmla="*/ 6751738 f1090 1"/>
                <a:gd name="f1472" fmla="*/ 779273 f1089 1"/>
                <a:gd name="f1473" fmla="*/ 6809650 f1090 1"/>
                <a:gd name="f1474" fmla="*/ 788417 f1089 1"/>
                <a:gd name="f1475" fmla="*/ 6832976 f1090 1"/>
                <a:gd name="f1476" fmla="*/ 800428 f1089 1"/>
                <a:gd name="f1477" fmla="+- f1091 0 f1"/>
                <a:gd name="f1478" fmla="*/ f1094 1 6857455"/>
                <a:gd name="f1479" fmla="*/ f1095 1 874716"/>
                <a:gd name="f1480" fmla="*/ f1096 1 874716"/>
                <a:gd name="f1481" fmla="*/ f1097 1 6857455"/>
                <a:gd name="f1482" fmla="*/ f1098 1 874716"/>
                <a:gd name="f1483" fmla="*/ f1099 1 6857455"/>
                <a:gd name="f1484" fmla="*/ f1100 1 874716"/>
                <a:gd name="f1485" fmla="*/ f1101 1 6857455"/>
                <a:gd name="f1486" fmla="*/ f1102 1 874716"/>
                <a:gd name="f1487" fmla="*/ f1103 1 6857455"/>
                <a:gd name="f1488" fmla="*/ f1104 1 874716"/>
                <a:gd name="f1489" fmla="*/ f1105 1 6857455"/>
                <a:gd name="f1490" fmla="*/ f1106 1 874716"/>
                <a:gd name="f1491" fmla="*/ f1107 1 6857455"/>
                <a:gd name="f1492" fmla="*/ f1108 1 874716"/>
                <a:gd name="f1493" fmla="*/ f1109 1 6857455"/>
                <a:gd name="f1494" fmla="*/ f1110 1 874716"/>
                <a:gd name="f1495" fmla="*/ f1111 1 6857455"/>
                <a:gd name="f1496" fmla="*/ f1112 1 874716"/>
                <a:gd name="f1497" fmla="*/ f1113 1 6857455"/>
                <a:gd name="f1498" fmla="*/ f1114 1 874716"/>
                <a:gd name="f1499" fmla="*/ f1115 1 6857455"/>
                <a:gd name="f1500" fmla="*/ f1116 1 874716"/>
                <a:gd name="f1501" fmla="*/ f1117 1 6857455"/>
                <a:gd name="f1502" fmla="*/ f1118 1 874716"/>
                <a:gd name="f1503" fmla="*/ f1119 1 6857455"/>
                <a:gd name="f1504" fmla="*/ f1120 1 874716"/>
                <a:gd name="f1505" fmla="*/ f1121 1 6857455"/>
                <a:gd name="f1506" fmla="*/ f1122 1 874716"/>
                <a:gd name="f1507" fmla="*/ f1123 1 6857455"/>
                <a:gd name="f1508" fmla="*/ f1124 1 874716"/>
                <a:gd name="f1509" fmla="*/ f1125 1 6857455"/>
                <a:gd name="f1510" fmla="*/ f1126 1 874716"/>
                <a:gd name="f1511" fmla="*/ f1127 1 6857455"/>
                <a:gd name="f1512" fmla="*/ f1128 1 874716"/>
                <a:gd name="f1513" fmla="*/ f1129 1 6857455"/>
                <a:gd name="f1514" fmla="*/ f1130 1 874716"/>
                <a:gd name="f1515" fmla="*/ f1131 1 6857455"/>
                <a:gd name="f1516" fmla="*/ f1132 1 874716"/>
                <a:gd name="f1517" fmla="*/ f1133 1 6857455"/>
                <a:gd name="f1518" fmla="*/ f1134 1 874716"/>
                <a:gd name="f1519" fmla="*/ f1135 1 6857455"/>
                <a:gd name="f1520" fmla="*/ f1136 1 874716"/>
                <a:gd name="f1521" fmla="*/ f1137 1 6857455"/>
                <a:gd name="f1522" fmla="*/ f1138 1 874716"/>
                <a:gd name="f1523" fmla="*/ f1139 1 6857455"/>
                <a:gd name="f1524" fmla="*/ f1140 1 874716"/>
                <a:gd name="f1525" fmla="*/ f1141 1 6857455"/>
                <a:gd name="f1526" fmla="*/ f1142 1 6857455"/>
                <a:gd name="f1527" fmla="*/ f1143 1 874716"/>
                <a:gd name="f1528" fmla="*/ f1144 1 6857455"/>
                <a:gd name="f1529" fmla="*/ f1145 1 874716"/>
                <a:gd name="f1530" fmla="*/ f1146 1 6857455"/>
                <a:gd name="f1531" fmla="*/ f1147 1 874716"/>
                <a:gd name="f1532" fmla="*/ f1148 1 6857455"/>
                <a:gd name="f1533" fmla="*/ f1149 1 874716"/>
                <a:gd name="f1534" fmla="*/ f1150 1 6857455"/>
                <a:gd name="f1535" fmla="*/ f1151 1 874716"/>
                <a:gd name="f1536" fmla="*/ f1152 1 6857455"/>
                <a:gd name="f1537" fmla="*/ f1153 1 874716"/>
                <a:gd name="f1538" fmla="*/ f1154 1 6857455"/>
                <a:gd name="f1539" fmla="*/ f1155 1 874716"/>
                <a:gd name="f1540" fmla="*/ f1156 1 6857455"/>
                <a:gd name="f1541" fmla="*/ f1157 1 874716"/>
                <a:gd name="f1542" fmla="*/ f1158 1 6857455"/>
                <a:gd name="f1543" fmla="*/ f1159 1 874716"/>
                <a:gd name="f1544" fmla="*/ f1160 1 6857455"/>
                <a:gd name="f1545" fmla="*/ f1161 1 874716"/>
                <a:gd name="f1546" fmla="*/ f1162 1 6857455"/>
                <a:gd name="f1547" fmla="*/ f1163 1 874716"/>
                <a:gd name="f1548" fmla="*/ f1164 1 6857455"/>
                <a:gd name="f1549" fmla="*/ f1165 1 874716"/>
                <a:gd name="f1550" fmla="*/ f1166 1 6857455"/>
                <a:gd name="f1551" fmla="*/ f1167 1 874716"/>
                <a:gd name="f1552" fmla="*/ f1168 1 6857455"/>
                <a:gd name="f1553" fmla="*/ f1169 1 874716"/>
                <a:gd name="f1554" fmla="*/ f1170 1 6857455"/>
                <a:gd name="f1555" fmla="*/ f1171 1 874716"/>
                <a:gd name="f1556" fmla="*/ f1172 1 6857455"/>
                <a:gd name="f1557" fmla="*/ f1173 1 874716"/>
                <a:gd name="f1558" fmla="*/ f1174 1 6857455"/>
                <a:gd name="f1559" fmla="*/ f1175 1 874716"/>
                <a:gd name="f1560" fmla="*/ f1176 1 6857455"/>
                <a:gd name="f1561" fmla="*/ f1177 1 874716"/>
                <a:gd name="f1562" fmla="*/ f1178 1 6857455"/>
                <a:gd name="f1563" fmla="*/ f1179 1 874716"/>
                <a:gd name="f1564" fmla="*/ f1180 1 6857455"/>
                <a:gd name="f1565" fmla="*/ f1181 1 874716"/>
                <a:gd name="f1566" fmla="*/ f1182 1 6857455"/>
                <a:gd name="f1567" fmla="*/ f1183 1 874716"/>
                <a:gd name="f1568" fmla="*/ f1184 1 6857455"/>
                <a:gd name="f1569" fmla="*/ f1185 1 874716"/>
                <a:gd name="f1570" fmla="*/ f1186 1 6857455"/>
                <a:gd name="f1571" fmla="*/ f1187 1 874716"/>
                <a:gd name="f1572" fmla="*/ f1188 1 6857455"/>
                <a:gd name="f1573" fmla="*/ f1189 1 874716"/>
                <a:gd name="f1574" fmla="*/ f1190 1 6857455"/>
                <a:gd name="f1575" fmla="*/ f1191 1 874716"/>
                <a:gd name="f1576" fmla="*/ f1192 1 6857455"/>
                <a:gd name="f1577" fmla="*/ f1193 1 874716"/>
                <a:gd name="f1578" fmla="*/ f1194 1 6857455"/>
                <a:gd name="f1579" fmla="*/ f1195 1 874716"/>
                <a:gd name="f1580" fmla="*/ f1196 1 6857455"/>
                <a:gd name="f1581" fmla="*/ f1197 1 874716"/>
                <a:gd name="f1582" fmla="*/ f1198 1 6857455"/>
                <a:gd name="f1583" fmla="*/ f1199 1 874716"/>
                <a:gd name="f1584" fmla="*/ f1200 1 6857455"/>
                <a:gd name="f1585" fmla="*/ f1201 1 874716"/>
                <a:gd name="f1586" fmla="*/ f1202 1 6857455"/>
                <a:gd name="f1587" fmla="*/ f1203 1 874716"/>
                <a:gd name="f1588" fmla="*/ f1204 1 6857455"/>
                <a:gd name="f1589" fmla="*/ f1205 1 874716"/>
                <a:gd name="f1590" fmla="*/ f1206 1 6857455"/>
                <a:gd name="f1591" fmla="*/ f1207 1 874716"/>
                <a:gd name="f1592" fmla="*/ f1208 1 6857455"/>
                <a:gd name="f1593" fmla="*/ f1209 1 874716"/>
                <a:gd name="f1594" fmla="*/ f1210 1 6857455"/>
                <a:gd name="f1595" fmla="*/ f1211 1 874716"/>
                <a:gd name="f1596" fmla="*/ f1212 1 6857455"/>
                <a:gd name="f1597" fmla="*/ f1213 1 874716"/>
                <a:gd name="f1598" fmla="*/ f1214 1 6857455"/>
                <a:gd name="f1599" fmla="*/ f1215 1 874716"/>
                <a:gd name="f1600" fmla="*/ f1216 1 6857455"/>
                <a:gd name="f1601" fmla="*/ f1217 1 874716"/>
                <a:gd name="f1602" fmla="*/ f1218 1 6857455"/>
                <a:gd name="f1603" fmla="*/ f1219 1 874716"/>
                <a:gd name="f1604" fmla="*/ f1220 1 6857455"/>
                <a:gd name="f1605" fmla="*/ f1221 1 874716"/>
                <a:gd name="f1606" fmla="*/ f1222 1 6857455"/>
                <a:gd name="f1607" fmla="*/ f1223 1 874716"/>
                <a:gd name="f1608" fmla="*/ f1224 1 6857455"/>
                <a:gd name="f1609" fmla="*/ f1225 1 874716"/>
                <a:gd name="f1610" fmla="*/ f1226 1 6857455"/>
                <a:gd name="f1611" fmla="*/ f1227 1 874716"/>
                <a:gd name="f1612" fmla="*/ f1228 1 6857455"/>
                <a:gd name="f1613" fmla="*/ f1229 1 874716"/>
                <a:gd name="f1614" fmla="*/ f1230 1 6857455"/>
                <a:gd name="f1615" fmla="*/ f1231 1 874716"/>
                <a:gd name="f1616" fmla="*/ f1232 1 6857455"/>
                <a:gd name="f1617" fmla="*/ f1233 1 874716"/>
                <a:gd name="f1618" fmla="*/ f1234 1 6857455"/>
                <a:gd name="f1619" fmla="*/ f1235 1 874716"/>
                <a:gd name="f1620" fmla="*/ f1236 1 6857455"/>
                <a:gd name="f1621" fmla="*/ f1237 1 874716"/>
                <a:gd name="f1622" fmla="*/ f1238 1 6857455"/>
                <a:gd name="f1623" fmla="*/ f1239 1 874716"/>
                <a:gd name="f1624" fmla="*/ f1240 1 6857455"/>
                <a:gd name="f1625" fmla="*/ f1241 1 874716"/>
                <a:gd name="f1626" fmla="*/ f1242 1 6857455"/>
                <a:gd name="f1627" fmla="*/ f1243 1 874716"/>
                <a:gd name="f1628" fmla="*/ f1244 1 6857455"/>
                <a:gd name="f1629" fmla="*/ f1245 1 874716"/>
                <a:gd name="f1630" fmla="*/ f1246 1 6857455"/>
                <a:gd name="f1631" fmla="*/ f1247 1 874716"/>
                <a:gd name="f1632" fmla="*/ f1248 1 6857455"/>
                <a:gd name="f1633" fmla="*/ f1249 1 874716"/>
                <a:gd name="f1634" fmla="*/ f1250 1 6857455"/>
                <a:gd name="f1635" fmla="*/ f1251 1 874716"/>
                <a:gd name="f1636" fmla="*/ f1252 1 6857455"/>
                <a:gd name="f1637" fmla="*/ f1253 1 874716"/>
                <a:gd name="f1638" fmla="*/ f1254 1 6857455"/>
                <a:gd name="f1639" fmla="*/ f1255 1 874716"/>
                <a:gd name="f1640" fmla="*/ f1256 1 6857455"/>
                <a:gd name="f1641" fmla="*/ f1257 1 874716"/>
                <a:gd name="f1642" fmla="*/ f1258 1 6857455"/>
                <a:gd name="f1643" fmla="*/ f1259 1 874716"/>
                <a:gd name="f1644" fmla="*/ f1260 1 6857455"/>
                <a:gd name="f1645" fmla="*/ f1261 1 874716"/>
                <a:gd name="f1646" fmla="*/ f1262 1 6857455"/>
                <a:gd name="f1647" fmla="*/ f1263 1 874716"/>
                <a:gd name="f1648" fmla="*/ f1264 1 6857455"/>
                <a:gd name="f1649" fmla="*/ f1265 1 874716"/>
                <a:gd name="f1650" fmla="*/ f1266 1 6857455"/>
                <a:gd name="f1651" fmla="*/ f1267 1 874716"/>
                <a:gd name="f1652" fmla="*/ f1268 1 6857455"/>
                <a:gd name="f1653" fmla="*/ f1269 1 874716"/>
                <a:gd name="f1654" fmla="*/ f1270 1 6857455"/>
                <a:gd name="f1655" fmla="*/ f1271 1 874716"/>
                <a:gd name="f1656" fmla="*/ f1272 1 6857455"/>
                <a:gd name="f1657" fmla="*/ f1273 1 874716"/>
                <a:gd name="f1658" fmla="*/ f1274 1 6857455"/>
                <a:gd name="f1659" fmla="*/ f1275 1 874716"/>
                <a:gd name="f1660" fmla="*/ f1276 1 6857455"/>
                <a:gd name="f1661" fmla="*/ f1277 1 874716"/>
                <a:gd name="f1662" fmla="*/ f1278 1 6857455"/>
                <a:gd name="f1663" fmla="*/ f1279 1 874716"/>
                <a:gd name="f1664" fmla="*/ f1280 1 874716"/>
                <a:gd name="f1665" fmla="*/ f1281 1 6857455"/>
                <a:gd name="f1666" fmla="*/ f1282 1 874716"/>
                <a:gd name="f1667" fmla="*/ f1283 1 6857455"/>
                <a:gd name="f1668" fmla="*/ f1284 1 874716"/>
                <a:gd name="f1669" fmla="*/ f1285 1 6857455"/>
                <a:gd name="f1670" fmla="*/ f1286 1 874716"/>
                <a:gd name="f1671" fmla="*/ f1287 1 6857455"/>
                <a:gd name="f1672" fmla="*/ f1288 1 874716"/>
                <a:gd name="f1673" fmla="*/ f1289 1 6857455"/>
                <a:gd name="f1674" fmla="*/ f1290 1 874716"/>
                <a:gd name="f1675" fmla="*/ f1291 1 6857455"/>
                <a:gd name="f1676" fmla="*/ f1292 1 874716"/>
                <a:gd name="f1677" fmla="*/ f1293 1 6857455"/>
                <a:gd name="f1678" fmla="*/ f1294 1 874716"/>
                <a:gd name="f1679" fmla="*/ f1295 1 6857455"/>
                <a:gd name="f1680" fmla="*/ f1296 1 874716"/>
                <a:gd name="f1681" fmla="*/ f1297 1 6857455"/>
                <a:gd name="f1682" fmla="*/ f1298 1 874716"/>
                <a:gd name="f1683" fmla="*/ f1299 1 6857455"/>
                <a:gd name="f1684" fmla="*/ f1300 1 874716"/>
                <a:gd name="f1685" fmla="*/ f1301 1 6857455"/>
                <a:gd name="f1686" fmla="*/ f1302 1 874716"/>
                <a:gd name="f1687" fmla="*/ f1303 1 6857455"/>
                <a:gd name="f1688" fmla="*/ f1304 1 874716"/>
                <a:gd name="f1689" fmla="*/ f1305 1 6857455"/>
                <a:gd name="f1690" fmla="*/ f1306 1 874716"/>
                <a:gd name="f1691" fmla="*/ f1307 1 6857455"/>
                <a:gd name="f1692" fmla="*/ f1308 1 874716"/>
                <a:gd name="f1693" fmla="*/ f1309 1 6857455"/>
                <a:gd name="f1694" fmla="*/ f1310 1 874716"/>
                <a:gd name="f1695" fmla="*/ f1311 1 6857455"/>
                <a:gd name="f1696" fmla="*/ f1312 1 874716"/>
                <a:gd name="f1697" fmla="*/ f1313 1 6857455"/>
                <a:gd name="f1698" fmla="*/ f1314 1 874716"/>
                <a:gd name="f1699" fmla="*/ f1315 1 6857455"/>
                <a:gd name="f1700" fmla="*/ f1316 1 874716"/>
                <a:gd name="f1701" fmla="*/ f1317 1 6857455"/>
                <a:gd name="f1702" fmla="*/ f1318 1 874716"/>
                <a:gd name="f1703" fmla="*/ f1319 1 6857455"/>
                <a:gd name="f1704" fmla="*/ f1320 1 874716"/>
                <a:gd name="f1705" fmla="*/ f1321 1 6857455"/>
                <a:gd name="f1706" fmla="*/ f1322 1 874716"/>
                <a:gd name="f1707" fmla="*/ f1323 1 6857455"/>
                <a:gd name="f1708" fmla="*/ f1324 1 874716"/>
                <a:gd name="f1709" fmla="*/ f1325 1 6857455"/>
                <a:gd name="f1710" fmla="*/ f1326 1 874716"/>
                <a:gd name="f1711" fmla="*/ f1327 1 6857455"/>
                <a:gd name="f1712" fmla="*/ f1328 1 874716"/>
                <a:gd name="f1713" fmla="*/ f1329 1 6857455"/>
                <a:gd name="f1714" fmla="*/ f1330 1 874716"/>
                <a:gd name="f1715" fmla="*/ f1331 1 6857455"/>
                <a:gd name="f1716" fmla="*/ f1332 1 874716"/>
                <a:gd name="f1717" fmla="*/ f1333 1 6857455"/>
                <a:gd name="f1718" fmla="*/ f1334 1 874716"/>
                <a:gd name="f1719" fmla="*/ f1335 1 6857455"/>
                <a:gd name="f1720" fmla="*/ f1336 1 874716"/>
                <a:gd name="f1721" fmla="*/ f1337 1 6857455"/>
                <a:gd name="f1722" fmla="*/ f1338 1 874716"/>
                <a:gd name="f1723" fmla="*/ f1339 1 6857455"/>
                <a:gd name="f1724" fmla="*/ f1340 1 874716"/>
                <a:gd name="f1725" fmla="*/ f1341 1 6857455"/>
                <a:gd name="f1726" fmla="*/ f1342 1 874716"/>
                <a:gd name="f1727" fmla="*/ f1343 1 6857455"/>
                <a:gd name="f1728" fmla="*/ f1344 1 874716"/>
                <a:gd name="f1729" fmla="*/ f1345 1 6857455"/>
                <a:gd name="f1730" fmla="*/ f1346 1 874716"/>
                <a:gd name="f1731" fmla="*/ f1347 1 6857455"/>
                <a:gd name="f1732" fmla="*/ f1348 1 874716"/>
                <a:gd name="f1733" fmla="*/ f1349 1 6857455"/>
                <a:gd name="f1734" fmla="*/ f1350 1 874716"/>
                <a:gd name="f1735" fmla="*/ f1351 1 6857455"/>
                <a:gd name="f1736" fmla="*/ f1352 1 874716"/>
                <a:gd name="f1737" fmla="*/ f1353 1 6857455"/>
                <a:gd name="f1738" fmla="*/ f1354 1 874716"/>
                <a:gd name="f1739" fmla="*/ f1355 1 6857455"/>
                <a:gd name="f1740" fmla="*/ f1356 1 874716"/>
                <a:gd name="f1741" fmla="*/ f1357 1 6857455"/>
                <a:gd name="f1742" fmla="*/ f1358 1 874716"/>
                <a:gd name="f1743" fmla="*/ f1359 1 6857455"/>
                <a:gd name="f1744" fmla="*/ f1360 1 874716"/>
                <a:gd name="f1745" fmla="*/ f1361 1 6857455"/>
                <a:gd name="f1746" fmla="*/ f1362 1 874716"/>
                <a:gd name="f1747" fmla="*/ f1363 1 6857455"/>
                <a:gd name="f1748" fmla="*/ f1364 1 874716"/>
                <a:gd name="f1749" fmla="*/ f1365 1 6857455"/>
                <a:gd name="f1750" fmla="*/ f1366 1 874716"/>
                <a:gd name="f1751" fmla="*/ f1367 1 6857455"/>
                <a:gd name="f1752" fmla="*/ f1368 1 874716"/>
                <a:gd name="f1753" fmla="*/ f1369 1 6857455"/>
                <a:gd name="f1754" fmla="*/ f1370 1 874716"/>
                <a:gd name="f1755" fmla="*/ f1371 1 6857455"/>
                <a:gd name="f1756" fmla="*/ f1372 1 874716"/>
                <a:gd name="f1757" fmla="*/ f1373 1 6857455"/>
                <a:gd name="f1758" fmla="*/ f1374 1 874716"/>
                <a:gd name="f1759" fmla="*/ f1375 1 6857455"/>
                <a:gd name="f1760" fmla="*/ f1376 1 874716"/>
                <a:gd name="f1761" fmla="*/ f1377 1 6857455"/>
                <a:gd name="f1762" fmla="*/ f1378 1 874716"/>
                <a:gd name="f1763" fmla="*/ f1379 1 6857455"/>
                <a:gd name="f1764" fmla="*/ f1380 1 874716"/>
                <a:gd name="f1765" fmla="*/ f1381 1 6857455"/>
                <a:gd name="f1766" fmla="*/ f1382 1 874716"/>
                <a:gd name="f1767" fmla="*/ f1383 1 6857455"/>
                <a:gd name="f1768" fmla="*/ f1384 1 874716"/>
                <a:gd name="f1769" fmla="*/ f1385 1 6857455"/>
                <a:gd name="f1770" fmla="*/ f1386 1 874716"/>
                <a:gd name="f1771" fmla="*/ f1387 1 6857455"/>
                <a:gd name="f1772" fmla="*/ f1388 1 874716"/>
                <a:gd name="f1773" fmla="*/ f1389 1 6857455"/>
                <a:gd name="f1774" fmla="*/ f1390 1 874716"/>
                <a:gd name="f1775" fmla="*/ f1391 1 6857455"/>
                <a:gd name="f1776" fmla="*/ f1392 1 874716"/>
                <a:gd name="f1777" fmla="*/ f1393 1 6857455"/>
                <a:gd name="f1778" fmla="*/ f1394 1 874716"/>
                <a:gd name="f1779" fmla="*/ f1395 1 6857455"/>
                <a:gd name="f1780" fmla="*/ f1396 1 874716"/>
                <a:gd name="f1781" fmla="*/ f1397 1 6857455"/>
                <a:gd name="f1782" fmla="*/ f1398 1 874716"/>
                <a:gd name="f1783" fmla="*/ f1399 1 6857455"/>
                <a:gd name="f1784" fmla="*/ f1400 1 874716"/>
                <a:gd name="f1785" fmla="*/ f1401 1 6857455"/>
                <a:gd name="f1786" fmla="*/ f1402 1 874716"/>
                <a:gd name="f1787" fmla="*/ f1403 1 6857455"/>
                <a:gd name="f1788" fmla="*/ f1404 1 874716"/>
                <a:gd name="f1789" fmla="*/ f1405 1 6857455"/>
                <a:gd name="f1790" fmla="*/ f1406 1 874716"/>
                <a:gd name="f1791" fmla="*/ f1407 1 6857455"/>
                <a:gd name="f1792" fmla="*/ f1408 1 874716"/>
                <a:gd name="f1793" fmla="*/ f1409 1 6857455"/>
                <a:gd name="f1794" fmla="*/ f1410 1 874716"/>
                <a:gd name="f1795" fmla="*/ f1411 1 6857455"/>
                <a:gd name="f1796" fmla="*/ f1412 1 874716"/>
                <a:gd name="f1797" fmla="*/ f1413 1 6857455"/>
                <a:gd name="f1798" fmla="*/ f1414 1 874716"/>
                <a:gd name="f1799" fmla="*/ f1415 1 6857455"/>
                <a:gd name="f1800" fmla="*/ f1416 1 874716"/>
                <a:gd name="f1801" fmla="*/ f1417 1 6857455"/>
                <a:gd name="f1802" fmla="*/ f1418 1 874716"/>
                <a:gd name="f1803" fmla="*/ f1419 1 6857455"/>
                <a:gd name="f1804" fmla="*/ f1420 1 874716"/>
                <a:gd name="f1805" fmla="*/ f1421 1 6857455"/>
                <a:gd name="f1806" fmla="*/ f1422 1 874716"/>
                <a:gd name="f1807" fmla="*/ f1423 1 6857455"/>
                <a:gd name="f1808" fmla="*/ f1424 1 874716"/>
                <a:gd name="f1809" fmla="*/ f1425 1 6857455"/>
                <a:gd name="f1810" fmla="*/ f1426 1 874716"/>
                <a:gd name="f1811" fmla="*/ f1427 1 874716"/>
                <a:gd name="f1812" fmla="*/ f1428 1 6857455"/>
                <a:gd name="f1813" fmla="*/ f1429 1 874716"/>
                <a:gd name="f1814" fmla="*/ f1430 1 6857455"/>
                <a:gd name="f1815" fmla="*/ f1431 1 874716"/>
                <a:gd name="f1816" fmla="*/ f1432 1 6857455"/>
                <a:gd name="f1817" fmla="*/ f1433 1 874716"/>
                <a:gd name="f1818" fmla="*/ f1434 1 6857455"/>
                <a:gd name="f1819" fmla="*/ f1435 1 874716"/>
                <a:gd name="f1820" fmla="*/ f1436 1 6857455"/>
                <a:gd name="f1821" fmla="*/ f1437 1 874716"/>
                <a:gd name="f1822" fmla="*/ f1438 1 6857455"/>
                <a:gd name="f1823" fmla="*/ f1439 1 874716"/>
                <a:gd name="f1824" fmla="*/ f1440 1 6857455"/>
                <a:gd name="f1825" fmla="*/ f1441 1 874716"/>
                <a:gd name="f1826" fmla="*/ f1442 1 6857455"/>
                <a:gd name="f1827" fmla="*/ f1443 1 6857455"/>
                <a:gd name="f1828" fmla="*/ f1444 1 874716"/>
                <a:gd name="f1829" fmla="*/ f1445 1 6857455"/>
                <a:gd name="f1830" fmla="*/ f1446 1 874716"/>
                <a:gd name="f1831" fmla="*/ f1447 1 6857455"/>
                <a:gd name="f1832" fmla="*/ f1448 1 874716"/>
                <a:gd name="f1833" fmla="*/ f1449 1 6857455"/>
                <a:gd name="f1834" fmla="*/ f1450 1 874716"/>
                <a:gd name="f1835" fmla="*/ f1451 1 6857455"/>
                <a:gd name="f1836" fmla="*/ f1452 1 874716"/>
                <a:gd name="f1837" fmla="*/ f1453 1 6857455"/>
                <a:gd name="f1838" fmla="*/ f1454 1 874716"/>
                <a:gd name="f1839" fmla="*/ f1455 1 6857455"/>
                <a:gd name="f1840" fmla="*/ f1456 1 874716"/>
                <a:gd name="f1841" fmla="*/ f1457 1 6857455"/>
                <a:gd name="f1842" fmla="*/ f1458 1 874716"/>
                <a:gd name="f1843" fmla="*/ f1459 1 6857455"/>
                <a:gd name="f1844" fmla="*/ f1460 1 874716"/>
                <a:gd name="f1845" fmla="*/ f1461 1 6857455"/>
                <a:gd name="f1846" fmla="*/ f1462 1 874716"/>
                <a:gd name="f1847" fmla="*/ f1463 1 6857455"/>
                <a:gd name="f1848" fmla="*/ f1464 1 874716"/>
                <a:gd name="f1849" fmla="*/ f1465 1 6857455"/>
                <a:gd name="f1850" fmla="*/ f1466 1 874716"/>
                <a:gd name="f1851" fmla="*/ f1467 1 6857455"/>
                <a:gd name="f1852" fmla="*/ f1468 1 874716"/>
                <a:gd name="f1853" fmla="*/ f1469 1 6857455"/>
                <a:gd name="f1854" fmla="*/ f1470 1 874716"/>
                <a:gd name="f1855" fmla="*/ f1471 1 6857455"/>
                <a:gd name="f1856" fmla="*/ f1472 1 874716"/>
                <a:gd name="f1857" fmla="*/ f1473 1 6857455"/>
                <a:gd name="f1858" fmla="*/ f1474 1 874716"/>
                <a:gd name="f1859" fmla="*/ f1475 1 6857455"/>
                <a:gd name="f1860" fmla="*/ f1476 1 874716"/>
                <a:gd name="f1861" fmla="*/ f1085 1 f1092"/>
                <a:gd name="f1862" fmla="*/ f1086 1 f1092"/>
                <a:gd name="f1863" fmla="*/ f1085 1 f1093"/>
                <a:gd name="f1864" fmla="*/ f1087 1 f1093"/>
                <a:gd name="f1865" fmla="*/ f1478 1 f1092"/>
                <a:gd name="f1866" fmla="*/ f1479 1 f1093"/>
                <a:gd name="f1867" fmla="*/ f1480 1 f1093"/>
                <a:gd name="f1868" fmla="*/ f1481 1 f1092"/>
                <a:gd name="f1869" fmla="*/ f1482 1 f1093"/>
                <a:gd name="f1870" fmla="*/ f1483 1 f1092"/>
                <a:gd name="f1871" fmla="*/ f1484 1 f1093"/>
                <a:gd name="f1872" fmla="*/ f1485 1 f1092"/>
                <a:gd name="f1873" fmla="*/ f1486 1 f1093"/>
                <a:gd name="f1874" fmla="*/ f1487 1 f1092"/>
                <a:gd name="f1875" fmla="*/ f1488 1 f1093"/>
                <a:gd name="f1876" fmla="*/ f1489 1 f1092"/>
                <a:gd name="f1877" fmla="*/ f1490 1 f1093"/>
                <a:gd name="f1878" fmla="*/ f1491 1 f1092"/>
                <a:gd name="f1879" fmla="*/ f1492 1 f1093"/>
                <a:gd name="f1880" fmla="*/ f1493 1 f1092"/>
                <a:gd name="f1881" fmla="*/ f1494 1 f1093"/>
                <a:gd name="f1882" fmla="*/ f1495 1 f1092"/>
                <a:gd name="f1883" fmla="*/ f1496 1 f1093"/>
                <a:gd name="f1884" fmla="*/ f1497 1 f1092"/>
                <a:gd name="f1885" fmla="*/ f1498 1 f1093"/>
                <a:gd name="f1886" fmla="*/ f1499 1 f1092"/>
                <a:gd name="f1887" fmla="*/ f1500 1 f1093"/>
                <a:gd name="f1888" fmla="*/ f1501 1 f1092"/>
                <a:gd name="f1889" fmla="*/ f1502 1 f1093"/>
                <a:gd name="f1890" fmla="*/ f1503 1 f1092"/>
                <a:gd name="f1891" fmla="*/ f1504 1 f1093"/>
                <a:gd name="f1892" fmla="*/ f1505 1 f1092"/>
                <a:gd name="f1893" fmla="*/ f1506 1 f1093"/>
                <a:gd name="f1894" fmla="*/ f1507 1 f1092"/>
                <a:gd name="f1895" fmla="*/ f1508 1 f1093"/>
                <a:gd name="f1896" fmla="*/ f1509 1 f1092"/>
                <a:gd name="f1897" fmla="*/ f1510 1 f1093"/>
                <a:gd name="f1898" fmla="*/ f1511 1 f1092"/>
                <a:gd name="f1899" fmla="*/ f1512 1 f1093"/>
                <a:gd name="f1900" fmla="*/ f1513 1 f1092"/>
                <a:gd name="f1901" fmla="*/ f1514 1 f1093"/>
                <a:gd name="f1902" fmla="*/ f1515 1 f1092"/>
                <a:gd name="f1903" fmla="*/ f1516 1 f1093"/>
                <a:gd name="f1904" fmla="*/ f1517 1 f1092"/>
                <a:gd name="f1905" fmla="*/ f1518 1 f1093"/>
                <a:gd name="f1906" fmla="*/ f1519 1 f1092"/>
                <a:gd name="f1907" fmla="*/ f1520 1 f1093"/>
                <a:gd name="f1908" fmla="*/ f1521 1 f1092"/>
                <a:gd name="f1909" fmla="*/ f1522 1 f1093"/>
                <a:gd name="f1910" fmla="*/ f1523 1 f1092"/>
                <a:gd name="f1911" fmla="*/ f1524 1 f1093"/>
                <a:gd name="f1912" fmla="*/ f1525 1 f1092"/>
                <a:gd name="f1913" fmla="*/ f1526 1 f1092"/>
                <a:gd name="f1914" fmla="*/ f1527 1 f1093"/>
                <a:gd name="f1915" fmla="*/ f1528 1 f1092"/>
                <a:gd name="f1916" fmla="*/ f1529 1 f1093"/>
                <a:gd name="f1917" fmla="*/ f1530 1 f1092"/>
                <a:gd name="f1918" fmla="*/ f1531 1 f1093"/>
                <a:gd name="f1919" fmla="*/ f1532 1 f1092"/>
                <a:gd name="f1920" fmla="*/ f1533 1 f1093"/>
                <a:gd name="f1921" fmla="*/ f1534 1 f1092"/>
                <a:gd name="f1922" fmla="*/ f1535 1 f1093"/>
                <a:gd name="f1923" fmla="*/ f1536 1 f1092"/>
                <a:gd name="f1924" fmla="*/ f1537 1 f1093"/>
                <a:gd name="f1925" fmla="*/ f1538 1 f1092"/>
                <a:gd name="f1926" fmla="*/ f1539 1 f1093"/>
                <a:gd name="f1927" fmla="*/ f1540 1 f1092"/>
                <a:gd name="f1928" fmla="*/ f1541 1 f1093"/>
                <a:gd name="f1929" fmla="*/ f1542 1 f1092"/>
                <a:gd name="f1930" fmla="*/ f1543 1 f1093"/>
                <a:gd name="f1931" fmla="*/ f1544 1 f1092"/>
                <a:gd name="f1932" fmla="*/ f1545 1 f1093"/>
                <a:gd name="f1933" fmla="*/ f1546 1 f1092"/>
                <a:gd name="f1934" fmla="*/ f1547 1 f1093"/>
                <a:gd name="f1935" fmla="*/ f1548 1 f1092"/>
                <a:gd name="f1936" fmla="*/ f1549 1 f1093"/>
                <a:gd name="f1937" fmla="*/ f1550 1 f1092"/>
                <a:gd name="f1938" fmla="*/ f1551 1 f1093"/>
                <a:gd name="f1939" fmla="*/ f1552 1 f1092"/>
                <a:gd name="f1940" fmla="*/ f1553 1 f1093"/>
                <a:gd name="f1941" fmla="*/ f1554 1 f1092"/>
                <a:gd name="f1942" fmla="*/ f1555 1 f1093"/>
                <a:gd name="f1943" fmla="*/ f1556 1 f1092"/>
                <a:gd name="f1944" fmla="*/ f1557 1 f1093"/>
                <a:gd name="f1945" fmla="*/ f1558 1 f1092"/>
                <a:gd name="f1946" fmla="*/ f1559 1 f1093"/>
                <a:gd name="f1947" fmla="*/ f1560 1 f1092"/>
                <a:gd name="f1948" fmla="*/ f1561 1 f1093"/>
                <a:gd name="f1949" fmla="*/ f1562 1 f1092"/>
                <a:gd name="f1950" fmla="*/ f1563 1 f1093"/>
                <a:gd name="f1951" fmla="*/ f1564 1 f1092"/>
                <a:gd name="f1952" fmla="*/ f1565 1 f1093"/>
                <a:gd name="f1953" fmla="*/ f1566 1 f1092"/>
                <a:gd name="f1954" fmla="*/ f1567 1 f1093"/>
                <a:gd name="f1955" fmla="*/ f1568 1 f1092"/>
                <a:gd name="f1956" fmla="*/ f1569 1 f1093"/>
                <a:gd name="f1957" fmla="*/ f1570 1 f1092"/>
                <a:gd name="f1958" fmla="*/ f1571 1 f1093"/>
                <a:gd name="f1959" fmla="*/ f1572 1 f1092"/>
                <a:gd name="f1960" fmla="*/ f1573 1 f1093"/>
                <a:gd name="f1961" fmla="*/ f1574 1 f1092"/>
                <a:gd name="f1962" fmla="*/ f1575 1 f1093"/>
                <a:gd name="f1963" fmla="*/ f1576 1 f1092"/>
                <a:gd name="f1964" fmla="*/ f1577 1 f1093"/>
                <a:gd name="f1965" fmla="*/ f1578 1 f1092"/>
                <a:gd name="f1966" fmla="*/ f1579 1 f1093"/>
                <a:gd name="f1967" fmla="*/ f1580 1 f1092"/>
                <a:gd name="f1968" fmla="*/ f1581 1 f1093"/>
                <a:gd name="f1969" fmla="*/ f1582 1 f1092"/>
                <a:gd name="f1970" fmla="*/ f1583 1 f1093"/>
                <a:gd name="f1971" fmla="*/ f1584 1 f1092"/>
                <a:gd name="f1972" fmla="*/ f1585 1 f1093"/>
                <a:gd name="f1973" fmla="*/ f1586 1 f1092"/>
                <a:gd name="f1974" fmla="*/ f1587 1 f1093"/>
                <a:gd name="f1975" fmla="*/ f1588 1 f1092"/>
                <a:gd name="f1976" fmla="*/ f1589 1 f1093"/>
                <a:gd name="f1977" fmla="*/ f1590 1 f1092"/>
                <a:gd name="f1978" fmla="*/ f1591 1 f1093"/>
                <a:gd name="f1979" fmla="*/ f1592 1 f1092"/>
                <a:gd name="f1980" fmla="*/ f1593 1 f1093"/>
                <a:gd name="f1981" fmla="*/ f1594 1 f1092"/>
                <a:gd name="f1982" fmla="*/ f1595 1 f1093"/>
                <a:gd name="f1983" fmla="*/ f1596 1 f1092"/>
                <a:gd name="f1984" fmla="*/ f1597 1 f1093"/>
                <a:gd name="f1985" fmla="*/ f1598 1 f1092"/>
                <a:gd name="f1986" fmla="*/ f1599 1 f1093"/>
                <a:gd name="f1987" fmla="*/ f1600 1 f1092"/>
                <a:gd name="f1988" fmla="*/ f1601 1 f1093"/>
                <a:gd name="f1989" fmla="*/ f1602 1 f1092"/>
                <a:gd name="f1990" fmla="*/ f1603 1 f1093"/>
                <a:gd name="f1991" fmla="*/ f1604 1 f1092"/>
                <a:gd name="f1992" fmla="*/ f1605 1 f1093"/>
                <a:gd name="f1993" fmla="*/ f1606 1 f1092"/>
                <a:gd name="f1994" fmla="*/ f1607 1 f1093"/>
                <a:gd name="f1995" fmla="*/ f1608 1 f1092"/>
                <a:gd name="f1996" fmla="*/ f1609 1 f1093"/>
                <a:gd name="f1997" fmla="*/ f1610 1 f1092"/>
                <a:gd name="f1998" fmla="*/ f1611 1 f1093"/>
                <a:gd name="f1999" fmla="*/ f1612 1 f1092"/>
                <a:gd name="f2000" fmla="*/ f1613 1 f1093"/>
                <a:gd name="f2001" fmla="*/ f1614 1 f1092"/>
                <a:gd name="f2002" fmla="*/ f1615 1 f1093"/>
                <a:gd name="f2003" fmla="*/ f1616 1 f1092"/>
                <a:gd name="f2004" fmla="*/ f1617 1 f1093"/>
                <a:gd name="f2005" fmla="*/ f1618 1 f1092"/>
                <a:gd name="f2006" fmla="*/ f1619 1 f1093"/>
                <a:gd name="f2007" fmla="*/ f1620 1 f1092"/>
                <a:gd name="f2008" fmla="*/ f1621 1 f1093"/>
                <a:gd name="f2009" fmla="*/ f1622 1 f1092"/>
                <a:gd name="f2010" fmla="*/ f1623 1 f1093"/>
                <a:gd name="f2011" fmla="*/ f1624 1 f1092"/>
                <a:gd name="f2012" fmla="*/ f1625 1 f1093"/>
                <a:gd name="f2013" fmla="*/ f1626 1 f1092"/>
                <a:gd name="f2014" fmla="*/ f1627 1 f1093"/>
                <a:gd name="f2015" fmla="*/ f1628 1 f1092"/>
                <a:gd name="f2016" fmla="*/ f1629 1 f1093"/>
                <a:gd name="f2017" fmla="*/ f1630 1 f1092"/>
                <a:gd name="f2018" fmla="*/ f1631 1 f1093"/>
                <a:gd name="f2019" fmla="*/ f1632 1 f1092"/>
                <a:gd name="f2020" fmla="*/ f1633 1 f1093"/>
                <a:gd name="f2021" fmla="*/ f1634 1 f1092"/>
                <a:gd name="f2022" fmla="*/ f1635 1 f1093"/>
                <a:gd name="f2023" fmla="*/ f1636 1 f1092"/>
                <a:gd name="f2024" fmla="*/ f1637 1 f1093"/>
                <a:gd name="f2025" fmla="*/ f1638 1 f1092"/>
                <a:gd name="f2026" fmla="*/ f1639 1 f1093"/>
                <a:gd name="f2027" fmla="*/ f1640 1 f1092"/>
                <a:gd name="f2028" fmla="*/ f1641 1 f1093"/>
                <a:gd name="f2029" fmla="*/ f1642 1 f1092"/>
                <a:gd name="f2030" fmla="*/ f1643 1 f1093"/>
                <a:gd name="f2031" fmla="*/ f1644 1 f1092"/>
                <a:gd name="f2032" fmla="*/ f1645 1 f1093"/>
                <a:gd name="f2033" fmla="*/ f1646 1 f1092"/>
                <a:gd name="f2034" fmla="*/ f1647 1 f1093"/>
                <a:gd name="f2035" fmla="*/ f1648 1 f1092"/>
                <a:gd name="f2036" fmla="*/ f1649 1 f1093"/>
                <a:gd name="f2037" fmla="*/ f1650 1 f1092"/>
                <a:gd name="f2038" fmla="*/ f1651 1 f1093"/>
                <a:gd name="f2039" fmla="*/ f1652 1 f1092"/>
                <a:gd name="f2040" fmla="*/ f1653 1 f1093"/>
                <a:gd name="f2041" fmla="*/ f1654 1 f1092"/>
                <a:gd name="f2042" fmla="*/ f1655 1 f1093"/>
                <a:gd name="f2043" fmla="*/ f1656 1 f1092"/>
                <a:gd name="f2044" fmla="*/ f1657 1 f1093"/>
                <a:gd name="f2045" fmla="*/ f1658 1 f1092"/>
                <a:gd name="f2046" fmla="*/ f1659 1 f1093"/>
                <a:gd name="f2047" fmla="*/ f1660 1 f1092"/>
                <a:gd name="f2048" fmla="*/ f1661 1 f1093"/>
                <a:gd name="f2049" fmla="*/ f1662 1 f1092"/>
                <a:gd name="f2050" fmla="*/ f1663 1 f1093"/>
                <a:gd name="f2051" fmla="*/ f1664 1 f1093"/>
                <a:gd name="f2052" fmla="*/ f1665 1 f1092"/>
                <a:gd name="f2053" fmla="*/ f1666 1 f1093"/>
                <a:gd name="f2054" fmla="*/ f1667 1 f1092"/>
                <a:gd name="f2055" fmla="*/ f1668 1 f1093"/>
                <a:gd name="f2056" fmla="*/ f1669 1 f1092"/>
                <a:gd name="f2057" fmla="*/ f1670 1 f1093"/>
                <a:gd name="f2058" fmla="*/ f1671 1 f1092"/>
                <a:gd name="f2059" fmla="*/ f1672 1 f1093"/>
                <a:gd name="f2060" fmla="*/ f1673 1 f1092"/>
                <a:gd name="f2061" fmla="*/ f1674 1 f1093"/>
                <a:gd name="f2062" fmla="*/ f1675 1 f1092"/>
                <a:gd name="f2063" fmla="*/ f1676 1 f1093"/>
                <a:gd name="f2064" fmla="*/ f1677 1 f1092"/>
                <a:gd name="f2065" fmla="*/ f1678 1 f1093"/>
                <a:gd name="f2066" fmla="*/ f1679 1 f1092"/>
                <a:gd name="f2067" fmla="*/ f1680 1 f1093"/>
                <a:gd name="f2068" fmla="*/ f1681 1 f1092"/>
                <a:gd name="f2069" fmla="*/ f1682 1 f1093"/>
                <a:gd name="f2070" fmla="*/ f1683 1 f1092"/>
                <a:gd name="f2071" fmla="*/ f1684 1 f1093"/>
                <a:gd name="f2072" fmla="*/ f1685 1 f1092"/>
                <a:gd name="f2073" fmla="*/ f1686 1 f1093"/>
                <a:gd name="f2074" fmla="*/ f1687 1 f1092"/>
                <a:gd name="f2075" fmla="*/ f1688 1 f1093"/>
                <a:gd name="f2076" fmla="*/ f1689 1 f1092"/>
                <a:gd name="f2077" fmla="*/ f1690 1 f1093"/>
                <a:gd name="f2078" fmla="*/ f1691 1 f1092"/>
                <a:gd name="f2079" fmla="*/ f1692 1 f1093"/>
                <a:gd name="f2080" fmla="*/ f1693 1 f1092"/>
                <a:gd name="f2081" fmla="*/ f1694 1 f1093"/>
                <a:gd name="f2082" fmla="*/ f1695 1 f1092"/>
                <a:gd name="f2083" fmla="*/ f1696 1 f1093"/>
                <a:gd name="f2084" fmla="*/ f1697 1 f1092"/>
                <a:gd name="f2085" fmla="*/ f1698 1 f1093"/>
                <a:gd name="f2086" fmla="*/ f1699 1 f1092"/>
                <a:gd name="f2087" fmla="*/ f1700 1 f1093"/>
                <a:gd name="f2088" fmla="*/ f1701 1 f1092"/>
                <a:gd name="f2089" fmla="*/ f1702 1 f1093"/>
                <a:gd name="f2090" fmla="*/ f1703 1 f1092"/>
                <a:gd name="f2091" fmla="*/ f1704 1 f1093"/>
                <a:gd name="f2092" fmla="*/ f1705 1 f1092"/>
                <a:gd name="f2093" fmla="*/ f1706 1 f1093"/>
                <a:gd name="f2094" fmla="*/ f1707 1 f1092"/>
                <a:gd name="f2095" fmla="*/ f1708 1 f1093"/>
                <a:gd name="f2096" fmla="*/ f1709 1 f1092"/>
                <a:gd name="f2097" fmla="*/ f1710 1 f1093"/>
                <a:gd name="f2098" fmla="*/ f1711 1 f1092"/>
                <a:gd name="f2099" fmla="*/ f1712 1 f1093"/>
                <a:gd name="f2100" fmla="*/ f1713 1 f1092"/>
                <a:gd name="f2101" fmla="*/ f1714 1 f1093"/>
                <a:gd name="f2102" fmla="*/ f1715 1 f1092"/>
                <a:gd name="f2103" fmla="*/ f1716 1 f1093"/>
                <a:gd name="f2104" fmla="*/ f1717 1 f1092"/>
                <a:gd name="f2105" fmla="*/ f1718 1 f1093"/>
                <a:gd name="f2106" fmla="*/ f1719 1 f1092"/>
                <a:gd name="f2107" fmla="*/ f1720 1 f1093"/>
                <a:gd name="f2108" fmla="*/ f1721 1 f1092"/>
                <a:gd name="f2109" fmla="*/ f1722 1 f1093"/>
                <a:gd name="f2110" fmla="*/ f1723 1 f1092"/>
                <a:gd name="f2111" fmla="*/ f1724 1 f1093"/>
                <a:gd name="f2112" fmla="*/ f1725 1 f1092"/>
                <a:gd name="f2113" fmla="*/ f1726 1 f1093"/>
                <a:gd name="f2114" fmla="*/ f1727 1 f1092"/>
                <a:gd name="f2115" fmla="*/ f1728 1 f1093"/>
                <a:gd name="f2116" fmla="*/ f1729 1 f1092"/>
                <a:gd name="f2117" fmla="*/ f1730 1 f1093"/>
                <a:gd name="f2118" fmla="*/ f1731 1 f1092"/>
                <a:gd name="f2119" fmla="*/ f1732 1 f1093"/>
                <a:gd name="f2120" fmla="*/ f1733 1 f1092"/>
                <a:gd name="f2121" fmla="*/ f1734 1 f1093"/>
                <a:gd name="f2122" fmla="*/ f1735 1 f1092"/>
                <a:gd name="f2123" fmla="*/ f1736 1 f1093"/>
                <a:gd name="f2124" fmla="*/ f1737 1 f1092"/>
                <a:gd name="f2125" fmla="*/ f1738 1 f1093"/>
                <a:gd name="f2126" fmla="*/ f1739 1 f1092"/>
                <a:gd name="f2127" fmla="*/ f1740 1 f1093"/>
                <a:gd name="f2128" fmla="*/ f1741 1 f1092"/>
                <a:gd name="f2129" fmla="*/ f1742 1 f1093"/>
                <a:gd name="f2130" fmla="*/ f1743 1 f1092"/>
                <a:gd name="f2131" fmla="*/ f1744 1 f1093"/>
                <a:gd name="f2132" fmla="*/ f1745 1 f1092"/>
                <a:gd name="f2133" fmla="*/ f1746 1 f1093"/>
                <a:gd name="f2134" fmla="*/ f1747 1 f1092"/>
                <a:gd name="f2135" fmla="*/ f1748 1 f1093"/>
                <a:gd name="f2136" fmla="*/ f1749 1 f1092"/>
                <a:gd name="f2137" fmla="*/ f1750 1 f1093"/>
                <a:gd name="f2138" fmla="*/ f1751 1 f1092"/>
                <a:gd name="f2139" fmla="*/ f1752 1 f1093"/>
                <a:gd name="f2140" fmla="*/ f1753 1 f1092"/>
                <a:gd name="f2141" fmla="*/ f1754 1 f1093"/>
                <a:gd name="f2142" fmla="*/ f1755 1 f1092"/>
                <a:gd name="f2143" fmla="*/ f1756 1 f1093"/>
                <a:gd name="f2144" fmla="*/ f1757 1 f1092"/>
                <a:gd name="f2145" fmla="*/ f1758 1 f1093"/>
                <a:gd name="f2146" fmla="*/ f1759 1 f1092"/>
                <a:gd name="f2147" fmla="*/ f1760 1 f1093"/>
                <a:gd name="f2148" fmla="*/ f1761 1 f1092"/>
                <a:gd name="f2149" fmla="*/ f1762 1 f1093"/>
                <a:gd name="f2150" fmla="*/ f1763 1 f1092"/>
                <a:gd name="f2151" fmla="*/ f1764 1 f1093"/>
                <a:gd name="f2152" fmla="*/ f1765 1 f1092"/>
                <a:gd name="f2153" fmla="*/ f1766 1 f1093"/>
                <a:gd name="f2154" fmla="*/ f1767 1 f1092"/>
                <a:gd name="f2155" fmla="*/ f1768 1 f1093"/>
                <a:gd name="f2156" fmla="*/ f1769 1 f1092"/>
                <a:gd name="f2157" fmla="*/ f1770 1 f1093"/>
                <a:gd name="f2158" fmla="*/ f1771 1 f1092"/>
                <a:gd name="f2159" fmla="*/ f1772 1 f1093"/>
                <a:gd name="f2160" fmla="*/ f1773 1 f1092"/>
                <a:gd name="f2161" fmla="*/ f1774 1 f1093"/>
                <a:gd name="f2162" fmla="*/ f1775 1 f1092"/>
                <a:gd name="f2163" fmla="*/ f1776 1 f1093"/>
                <a:gd name="f2164" fmla="*/ f1777 1 f1092"/>
                <a:gd name="f2165" fmla="*/ f1778 1 f1093"/>
                <a:gd name="f2166" fmla="*/ f1779 1 f1092"/>
                <a:gd name="f2167" fmla="*/ f1780 1 f1093"/>
                <a:gd name="f2168" fmla="*/ f1781 1 f1092"/>
                <a:gd name="f2169" fmla="*/ f1782 1 f1093"/>
                <a:gd name="f2170" fmla="*/ f1783 1 f1092"/>
                <a:gd name="f2171" fmla="*/ f1784 1 f1093"/>
                <a:gd name="f2172" fmla="*/ f1785 1 f1092"/>
                <a:gd name="f2173" fmla="*/ f1786 1 f1093"/>
                <a:gd name="f2174" fmla="*/ f1787 1 f1092"/>
                <a:gd name="f2175" fmla="*/ f1788 1 f1093"/>
                <a:gd name="f2176" fmla="*/ f1789 1 f1092"/>
                <a:gd name="f2177" fmla="*/ f1790 1 f1093"/>
                <a:gd name="f2178" fmla="*/ f1791 1 f1092"/>
                <a:gd name="f2179" fmla="*/ f1792 1 f1093"/>
                <a:gd name="f2180" fmla="*/ f1793 1 f1092"/>
                <a:gd name="f2181" fmla="*/ f1794 1 f1093"/>
                <a:gd name="f2182" fmla="*/ f1795 1 f1092"/>
                <a:gd name="f2183" fmla="*/ f1796 1 f1093"/>
                <a:gd name="f2184" fmla="*/ f1797 1 f1092"/>
                <a:gd name="f2185" fmla="*/ f1798 1 f1093"/>
                <a:gd name="f2186" fmla="*/ f1799 1 f1092"/>
                <a:gd name="f2187" fmla="*/ f1800 1 f1093"/>
                <a:gd name="f2188" fmla="*/ f1801 1 f1092"/>
                <a:gd name="f2189" fmla="*/ f1802 1 f1093"/>
                <a:gd name="f2190" fmla="*/ f1803 1 f1092"/>
                <a:gd name="f2191" fmla="*/ f1804 1 f1093"/>
                <a:gd name="f2192" fmla="*/ f1805 1 f1092"/>
                <a:gd name="f2193" fmla="*/ f1806 1 f1093"/>
                <a:gd name="f2194" fmla="*/ f1807 1 f1092"/>
                <a:gd name="f2195" fmla="*/ f1808 1 f1093"/>
                <a:gd name="f2196" fmla="*/ f1809 1 f1092"/>
                <a:gd name="f2197" fmla="*/ f1810 1 f1093"/>
                <a:gd name="f2198" fmla="*/ f1811 1 f1093"/>
                <a:gd name="f2199" fmla="*/ f1812 1 f1092"/>
                <a:gd name="f2200" fmla="*/ f1813 1 f1093"/>
                <a:gd name="f2201" fmla="*/ f1814 1 f1092"/>
                <a:gd name="f2202" fmla="*/ f1815 1 f1093"/>
                <a:gd name="f2203" fmla="*/ f1816 1 f1092"/>
                <a:gd name="f2204" fmla="*/ f1817 1 f1093"/>
                <a:gd name="f2205" fmla="*/ f1818 1 f1092"/>
                <a:gd name="f2206" fmla="*/ f1819 1 f1093"/>
                <a:gd name="f2207" fmla="*/ f1820 1 f1092"/>
                <a:gd name="f2208" fmla="*/ f1821 1 f1093"/>
                <a:gd name="f2209" fmla="*/ f1822 1 f1092"/>
                <a:gd name="f2210" fmla="*/ f1823 1 f1093"/>
                <a:gd name="f2211" fmla="*/ f1824 1 f1092"/>
                <a:gd name="f2212" fmla="*/ f1825 1 f1093"/>
                <a:gd name="f2213" fmla="*/ f1826 1 f1092"/>
                <a:gd name="f2214" fmla="*/ f1827 1 f1092"/>
                <a:gd name="f2215" fmla="*/ f1828 1 f1093"/>
                <a:gd name="f2216" fmla="*/ f1829 1 f1092"/>
                <a:gd name="f2217" fmla="*/ f1830 1 f1093"/>
                <a:gd name="f2218" fmla="*/ f1831 1 f1092"/>
                <a:gd name="f2219" fmla="*/ f1832 1 f1093"/>
                <a:gd name="f2220" fmla="*/ f1833 1 f1092"/>
                <a:gd name="f2221" fmla="*/ f1834 1 f1093"/>
                <a:gd name="f2222" fmla="*/ f1835 1 f1092"/>
                <a:gd name="f2223" fmla="*/ f1836 1 f1093"/>
                <a:gd name="f2224" fmla="*/ f1837 1 f1092"/>
                <a:gd name="f2225" fmla="*/ f1838 1 f1093"/>
                <a:gd name="f2226" fmla="*/ f1839 1 f1092"/>
                <a:gd name="f2227" fmla="*/ f1840 1 f1093"/>
                <a:gd name="f2228" fmla="*/ f1841 1 f1092"/>
                <a:gd name="f2229" fmla="*/ f1842 1 f1093"/>
                <a:gd name="f2230" fmla="*/ f1843 1 f1092"/>
                <a:gd name="f2231" fmla="*/ f1844 1 f1093"/>
                <a:gd name="f2232" fmla="*/ f1845 1 f1092"/>
                <a:gd name="f2233" fmla="*/ f1846 1 f1093"/>
                <a:gd name="f2234" fmla="*/ f1847 1 f1092"/>
                <a:gd name="f2235" fmla="*/ f1848 1 f1093"/>
                <a:gd name="f2236" fmla="*/ f1849 1 f1092"/>
                <a:gd name="f2237" fmla="*/ f1850 1 f1093"/>
                <a:gd name="f2238" fmla="*/ f1851 1 f1092"/>
                <a:gd name="f2239" fmla="*/ f1852 1 f1093"/>
                <a:gd name="f2240" fmla="*/ f1853 1 f1092"/>
                <a:gd name="f2241" fmla="*/ f1854 1 f1093"/>
                <a:gd name="f2242" fmla="*/ f1855 1 f1092"/>
                <a:gd name="f2243" fmla="*/ f1856 1 f1093"/>
                <a:gd name="f2244" fmla="*/ f1857 1 f1092"/>
                <a:gd name="f2245" fmla="*/ f1858 1 f1093"/>
                <a:gd name="f2246" fmla="*/ f1859 1 f1092"/>
                <a:gd name="f2247" fmla="*/ f1860 1 f1093"/>
                <a:gd name="f2248" fmla="*/ f1861 f1083 1"/>
                <a:gd name="f2249" fmla="*/ f1862 f1083 1"/>
                <a:gd name="f2250" fmla="*/ f1864 f1084 1"/>
                <a:gd name="f2251" fmla="*/ f1863 f1084 1"/>
                <a:gd name="f2252" fmla="*/ f1865 f1083 1"/>
                <a:gd name="f2253" fmla="*/ f1866 f1084 1"/>
                <a:gd name="f2254" fmla="*/ f1867 f1084 1"/>
                <a:gd name="f2255" fmla="*/ f1868 f1083 1"/>
                <a:gd name="f2256" fmla="*/ f1869 f1084 1"/>
                <a:gd name="f2257" fmla="*/ f1870 f1083 1"/>
                <a:gd name="f2258" fmla="*/ f1871 f1084 1"/>
                <a:gd name="f2259" fmla="*/ f1872 f1083 1"/>
                <a:gd name="f2260" fmla="*/ f1873 f1084 1"/>
                <a:gd name="f2261" fmla="*/ f1874 f1083 1"/>
                <a:gd name="f2262" fmla="*/ f1875 f1084 1"/>
                <a:gd name="f2263" fmla="*/ f1876 f1083 1"/>
                <a:gd name="f2264" fmla="*/ f1877 f1084 1"/>
                <a:gd name="f2265" fmla="*/ f1878 f1083 1"/>
                <a:gd name="f2266" fmla="*/ f1879 f1084 1"/>
                <a:gd name="f2267" fmla="*/ f1880 f1083 1"/>
                <a:gd name="f2268" fmla="*/ f1881 f1084 1"/>
                <a:gd name="f2269" fmla="*/ f1882 f1083 1"/>
                <a:gd name="f2270" fmla="*/ f1883 f1084 1"/>
                <a:gd name="f2271" fmla="*/ f1884 f1083 1"/>
                <a:gd name="f2272" fmla="*/ f1885 f1084 1"/>
                <a:gd name="f2273" fmla="*/ f1886 f1083 1"/>
                <a:gd name="f2274" fmla="*/ f1887 f1084 1"/>
                <a:gd name="f2275" fmla="*/ f1888 f1083 1"/>
                <a:gd name="f2276" fmla="*/ f1889 f1084 1"/>
                <a:gd name="f2277" fmla="*/ f1890 f1083 1"/>
                <a:gd name="f2278" fmla="*/ f1891 f1084 1"/>
                <a:gd name="f2279" fmla="*/ f1892 f1083 1"/>
                <a:gd name="f2280" fmla="*/ f1893 f1084 1"/>
                <a:gd name="f2281" fmla="*/ f1894 f1083 1"/>
                <a:gd name="f2282" fmla="*/ f1895 f1084 1"/>
                <a:gd name="f2283" fmla="*/ f1896 f1083 1"/>
                <a:gd name="f2284" fmla="*/ f1897 f1084 1"/>
                <a:gd name="f2285" fmla="*/ f1898 f1083 1"/>
                <a:gd name="f2286" fmla="*/ f1899 f1084 1"/>
                <a:gd name="f2287" fmla="*/ f1900 f1083 1"/>
                <a:gd name="f2288" fmla="*/ f1901 f1084 1"/>
                <a:gd name="f2289" fmla="*/ f1902 f1083 1"/>
                <a:gd name="f2290" fmla="*/ f1903 f1084 1"/>
                <a:gd name="f2291" fmla="*/ f1904 f1083 1"/>
                <a:gd name="f2292" fmla="*/ f1905 f1084 1"/>
                <a:gd name="f2293" fmla="*/ f1906 f1083 1"/>
                <a:gd name="f2294" fmla="*/ f1907 f1084 1"/>
                <a:gd name="f2295" fmla="*/ f1908 f1083 1"/>
                <a:gd name="f2296" fmla="*/ f1909 f1084 1"/>
                <a:gd name="f2297" fmla="*/ f1910 f1083 1"/>
                <a:gd name="f2298" fmla="*/ f1911 f1084 1"/>
                <a:gd name="f2299" fmla="*/ f1912 f1083 1"/>
                <a:gd name="f2300" fmla="*/ f1913 f1083 1"/>
                <a:gd name="f2301" fmla="*/ f1914 f1084 1"/>
                <a:gd name="f2302" fmla="*/ f1915 f1083 1"/>
                <a:gd name="f2303" fmla="*/ f1916 f1084 1"/>
                <a:gd name="f2304" fmla="*/ f1917 f1083 1"/>
                <a:gd name="f2305" fmla="*/ f1918 f1084 1"/>
                <a:gd name="f2306" fmla="*/ f1919 f1083 1"/>
                <a:gd name="f2307" fmla="*/ f1920 f1084 1"/>
                <a:gd name="f2308" fmla="*/ f1921 f1083 1"/>
                <a:gd name="f2309" fmla="*/ f1922 f1084 1"/>
                <a:gd name="f2310" fmla="*/ f1923 f1083 1"/>
                <a:gd name="f2311" fmla="*/ f1924 f1084 1"/>
                <a:gd name="f2312" fmla="*/ f1925 f1083 1"/>
                <a:gd name="f2313" fmla="*/ f1926 f1084 1"/>
                <a:gd name="f2314" fmla="*/ f1927 f1083 1"/>
                <a:gd name="f2315" fmla="*/ f1928 f1084 1"/>
                <a:gd name="f2316" fmla="*/ f1929 f1083 1"/>
                <a:gd name="f2317" fmla="*/ f1930 f1084 1"/>
                <a:gd name="f2318" fmla="*/ f1931 f1083 1"/>
                <a:gd name="f2319" fmla="*/ f1932 f1084 1"/>
                <a:gd name="f2320" fmla="*/ f1933 f1083 1"/>
                <a:gd name="f2321" fmla="*/ f1934 f1084 1"/>
                <a:gd name="f2322" fmla="*/ f1935 f1083 1"/>
                <a:gd name="f2323" fmla="*/ f1936 f1084 1"/>
                <a:gd name="f2324" fmla="*/ f1937 f1083 1"/>
                <a:gd name="f2325" fmla="*/ f1938 f1084 1"/>
                <a:gd name="f2326" fmla="*/ f1939 f1083 1"/>
                <a:gd name="f2327" fmla="*/ f1940 f1084 1"/>
                <a:gd name="f2328" fmla="*/ f1941 f1083 1"/>
                <a:gd name="f2329" fmla="*/ f1942 f1084 1"/>
                <a:gd name="f2330" fmla="*/ f1943 f1083 1"/>
                <a:gd name="f2331" fmla="*/ f1944 f1084 1"/>
                <a:gd name="f2332" fmla="*/ f1945 f1083 1"/>
                <a:gd name="f2333" fmla="*/ f1946 f1084 1"/>
                <a:gd name="f2334" fmla="*/ f1947 f1083 1"/>
                <a:gd name="f2335" fmla="*/ f1948 f1084 1"/>
                <a:gd name="f2336" fmla="*/ f1949 f1083 1"/>
                <a:gd name="f2337" fmla="*/ f1950 f1084 1"/>
                <a:gd name="f2338" fmla="*/ f1951 f1083 1"/>
                <a:gd name="f2339" fmla="*/ f1952 f1084 1"/>
                <a:gd name="f2340" fmla="*/ f1953 f1083 1"/>
                <a:gd name="f2341" fmla="*/ f1954 f1084 1"/>
                <a:gd name="f2342" fmla="*/ f1955 f1083 1"/>
                <a:gd name="f2343" fmla="*/ f1956 f1084 1"/>
                <a:gd name="f2344" fmla="*/ f1957 f1083 1"/>
                <a:gd name="f2345" fmla="*/ f1958 f1084 1"/>
                <a:gd name="f2346" fmla="*/ f1959 f1083 1"/>
                <a:gd name="f2347" fmla="*/ f1960 f1084 1"/>
                <a:gd name="f2348" fmla="*/ f1961 f1083 1"/>
                <a:gd name="f2349" fmla="*/ f1962 f1084 1"/>
                <a:gd name="f2350" fmla="*/ f1963 f1083 1"/>
                <a:gd name="f2351" fmla="*/ f1964 f1084 1"/>
                <a:gd name="f2352" fmla="*/ f1965 f1083 1"/>
                <a:gd name="f2353" fmla="*/ f1966 f1084 1"/>
                <a:gd name="f2354" fmla="*/ f1967 f1083 1"/>
                <a:gd name="f2355" fmla="*/ f1968 f1084 1"/>
                <a:gd name="f2356" fmla="*/ f1969 f1083 1"/>
                <a:gd name="f2357" fmla="*/ f1970 f1084 1"/>
                <a:gd name="f2358" fmla="*/ f1971 f1083 1"/>
                <a:gd name="f2359" fmla="*/ f1972 f1084 1"/>
                <a:gd name="f2360" fmla="*/ f1973 f1083 1"/>
                <a:gd name="f2361" fmla="*/ f1974 f1084 1"/>
                <a:gd name="f2362" fmla="*/ f1975 f1083 1"/>
                <a:gd name="f2363" fmla="*/ f1976 f1084 1"/>
                <a:gd name="f2364" fmla="*/ f1977 f1083 1"/>
                <a:gd name="f2365" fmla="*/ f1978 f1084 1"/>
                <a:gd name="f2366" fmla="*/ f1979 f1083 1"/>
                <a:gd name="f2367" fmla="*/ f1980 f1084 1"/>
                <a:gd name="f2368" fmla="*/ f1981 f1083 1"/>
                <a:gd name="f2369" fmla="*/ f1982 f1084 1"/>
                <a:gd name="f2370" fmla="*/ f1983 f1083 1"/>
                <a:gd name="f2371" fmla="*/ f1984 f1084 1"/>
                <a:gd name="f2372" fmla="*/ f1985 f1083 1"/>
                <a:gd name="f2373" fmla="*/ f1986 f1084 1"/>
                <a:gd name="f2374" fmla="*/ f1987 f1083 1"/>
                <a:gd name="f2375" fmla="*/ f1988 f1084 1"/>
                <a:gd name="f2376" fmla="*/ f1989 f1083 1"/>
                <a:gd name="f2377" fmla="*/ f1990 f1084 1"/>
                <a:gd name="f2378" fmla="*/ f1991 f1083 1"/>
                <a:gd name="f2379" fmla="*/ f1992 f1084 1"/>
                <a:gd name="f2380" fmla="*/ f1993 f1083 1"/>
                <a:gd name="f2381" fmla="*/ f1994 f1084 1"/>
                <a:gd name="f2382" fmla="*/ f1995 f1083 1"/>
                <a:gd name="f2383" fmla="*/ f1996 f1084 1"/>
                <a:gd name="f2384" fmla="*/ f1997 f1083 1"/>
                <a:gd name="f2385" fmla="*/ f1998 f1084 1"/>
                <a:gd name="f2386" fmla="*/ f1999 f1083 1"/>
                <a:gd name="f2387" fmla="*/ f2000 f1084 1"/>
                <a:gd name="f2388" fmla="*/ f2001 f1083 1"/>
                <a:gd name="f2389" fmla="*/ f2002 f1084 1"/>
                <a:gd name="f2390" fmla="*/ f2003 f1083 1"/>
                <a:gd name="f2391" fmla="*/ f2004 f1084 1"/>
                <a:gd name="f2392" fmla="*/ f2005 f1083 1"/>
                <a:gd name="f2393" fmla="*/ f2006 f1084 1"/>
                <a:gd name="f2394" fmla="*/ f2007 f1083 1"/>
                <a:gd name="f2395" fmla="*/ f2008 f1084 1"/>
                <a:gd name="f2396" fmla="*/ f2009 f1083 1"/>
                <a:gd name="f2397" fmla="*/ f2010 f1084 1"/>
                <a:gd name="f2398" fmla="*/ f2011 f1083 1"/>
                <a:gd name="f2399" fmla="*/ f2012 f1084 1"/>
                <a:gd name="f2400" fmla="*/ f2013 f1083 1"/>
                <a:gd name="f2401" fmla="*/ f2014 f1084 1"/>
                <a:gd name="f2402" fmla="*/ f2015 f1083 1"/>
                <a:gd name="f2403" fmla="*/ f2016 f1084 1"/>
                <a:gd name="f2404" fmla="*/ f2017 f1083 1"/>
                <a:gd name="f2405" fmla="*/ f2018 f1084 1"/>
                <a:gd name="f2406" fmla="*/ f2019 f1083 1"/>
                <a:gd name="f2407" fmla="*/ f2020 f1084 1"/>
                <a:gd name="f2408" fmla="*/ f2021 f1083 1"/>
                <a:gd name="f2409" fmla="*/ f2022 f1084 1"/>
                <a:gd name="f2410" fmla="*/ f2023 f1083 1"/>
                <a:gd name="f2411" fmla="*/ f2024 f1084 1"/>
                <a:gd name="f2412" fmla="*/ f2025 f1083 1"/>
                <a:gd name="f2413" fmla="*/ f2026 f1084 1"/>
                <a:gd name="f2414" fmla="*/ f2027 f1083 1"/>
                <a:gd name="f2415" fmla="*/ f2028 f1084 1"/>
                <a:gd name="f2416" fmla="*/ f2029 f1083 1"/>
                <a:gd name="f2417" fmla="*/ f2030 f1084 1"/>
                <a:gd name="f2418" fmla="*/ f2031 f1083 1"/>
                <a:gd name="f2419" fmla="*/ f2032 f1084 1"/>
                <a:gd name="f2420" fmla="*/ f2033 f1083 1"/>
                <a:gd name="f2421" fmla="*/ f2034 f1084 1"/>
                <a:gd name="f2422" fmla="*/ f2035 f1083 1"/>
                <a:gd name="f2423" fmla="*/ f2036 f1084 1"/>
                <a:gd name="f2424" fmla="*/ f2037 f1083 1"/>
                <a:gd name="f2425" fmla="*/ f2038 f1084 1"/>
                <a:gd name="f2426" fmla="*/ f2039 f1083 1"/>
                <a:gd name="f2427" fmla="*/ f2040 f1084 1"/>
                <a:gd name="f2428" fmla="*/ f2041 f1083 1"/>
                <a:gd name="f2429" fmla="*/ f2042 f1084 1"/>
                <a:gd name="f2430" fmla="*/ f2043 f1083 1"/>
                <a:gd name="f2431" fmla="*/ f2044 f1084 1"/>
                <a:gd name="f2432" fmla="*/ f2045 f1083 1"/>
                <a:gd name="f2433" fmla="*/ f2046 f1084 1"/>
                <a:gd name="f2434" fmla="*/ f2047 f1083 1"/>
                <a:gd name="f2435" fmla="*/ f2048 f1084 1"/>
                <a:gd name="f2436" fmla="*/ f2049 f1083 1"/>
                <a:gd name="f2437" fmla="*/ f2050 f1084 1"/>
                <a:gd name="f2438" fmla="*/ f2051 f1084 1"/>
                <a:gd name="f2439" fmla="*/ f2052 f1083 1"/>
                <a:gd name="f2440" fmla="*/ f2053 f1084 1"/>
                <a:gd name="f2441" fmla="*/ f2054 f1083 1"/>
                <a:gd name="f2442" fmla="*/ f2055 f1084 1"/>
                <a:gd name="f2443" fmla="*/ f2056 f1083 1"/>
                <a:gd name="f2444" fmla="*/ f2057 f1084 1"/>
                <a:gd name="f2445" fmla="*/ f2058 f1083 1"/>
                <a:gd name="f2446" fmla="*/ f2059 f1084 1"/>
                <a:gd name="f2447" fmla="*/ f2060 f1083 1"/>
                <a:gd name="f2448" fmla="*/ f2061 f1084 1"/>
                <a:gd name="f2449" fmla="*/ f2062 f1083 1"/>
                <a:gd name="f2450" fmla="*/ f2063 f1084 1"/>
                <a:gd name="f2451" fmla="*/ f2064 f1083 1"/>
                <a:gd name="f2452" fmla="*/ f2065 f1084 1"/>
                <a:gd name="f2453" fmla="*/ f2066 f1083 1"/>
                <a:gd name="f2454" fmla="*/ f2067 f1084 1"/>
                <a:gd name="f2455" fmla="*/ f2068 f1083 1"/>
                <a:gd name="f2456" fmla="*/ f2069 f1084 1"/>
                <a:gd name="f2457" fmla="*/ f2070 f1083 1"/>
                <a:gd name="f2458" fmla="*/ f2071 f1084 1"/>
                <a:gd name="f2459" fmla="*/ f2072 f1083 1"/>
                <a:gd name="f2460" fmla="*/ f2073 f1084 1"/>
                <a:gd name="f2461" fmla="*/ f2074 f1083 1"/>
                <a:gd name="f2462" fmla="*/ f2075 f1084 1"/>
                <a:gd name="f2463" fmla="*/ f2076 f1083 1"/>
                <a:gd name="f2464" fmla="*/ f2077 f1084 1"/>
                <a:gd name="f2465" fmla="*/ f2078 f1083 1"/>
                <a:gd name="f2466" fmla="*/ f2079 f1084 1"/>
                <a:gd name="f2467" fmla="*/ f2080 f1083 1"/>
                <a:gd name="f2468" fmla="*/ f2081 f1084 1"/>
                <a:gd name="f2469" fmla="*/ f2082 f1083 1"/>
                <a:gd name="f2470" fmla="*/ f2083 f1084 1"/>
                <a:gd name="f2471" fmla="*/ f2084 f1083 1"/>
                <a:gd name="f2472" fmla="*/ f2085 f1084 1"/>
                <a:gd name="f2473" fmla="*/ f2086 f1083 1"/>
                <a:gd name="f2474" fmla="*/ f2087 f1084 1"/>
                <a:gd name="f2475" fmla="*/ f2088 f1083 1"/>
                <a:gd name="f2476" fmla="*/ f2089 f1084 1"/>
                <a:gd name="f2477" fmla="*/ f2090 f1083 1"/>
                <a:gd name="f2478" fmla="*/ f2091 f1084 1"/>
                <a:gd name="f2479" fmla="*/ f2092 f1083 1"/>
                <a:gd name="f2480" fmla="*/ f2093 f1084 1"/>
                <a:gd name="f2481" fmla="*/ f2094 f1083 1"/>
                <a:gd name="f2482" fmla="*/ f2095 f1084 1"/>
                <a:gd name="f2483" fmla="*/ f2096 f1083 1"/>
                <a:gd name="f2484" fmla="*/ f2097 f1084 1"/>
                <a:gd name="f2485" fmla="*/ f2098 f1083 1"/>
                <a:gd name="f2486" fmla="*/ f2099 f1084 1"/>
                <a:gd name="f2487" fmla="*/ f2100 f1083 1"/>
                <a:gd name="f2488" fmla="*/ f2101 f1084 1"/>
                <a:gd name="f2489" fmla="*/ f2102 f1083 1"/>
                <a:gd name="f2490" fmla="*/ f2103 f1084 1"/>
                <a:gd name="f2491" fmla="*/ f2104 f1083 1"/>
                <a:gd name="f2492" fmla="*/ f2105 f1084 1"/>
                <a:gd name="f2493" fmla="*/ f2106 f1083 1"/>
                <a:gd name="f2494" fmla="*/ f2107 f1084 1"/>
                <a:gd name="f2495" fmla="*/ f2108 f1083 1"/>
                <a:gd name="f2496" fmla="*/ f2109 f1084 1"/>
                <a:gd name="f2497" fmla="*/ f2110 f1083 1"/>
                <a:gd name="f2498" fmla="*/ f2111 f1084 1"/>
                <a:gd name="f2499" fmla="*/ f2112 f1083 1"/>
                <a:gd name="f2500" fmla="*/ f2113 f1084 1"/>
                <a:gd name="f2501" fmla="*/ f2114 f1083 1"/>
                <a:gd name="f2502" fmla="*/ f2115 f1084 1"/>
                <a:gd name="f2503" fmla="*/ f2116 f1083 1"/>
                <a:gd name="f2504" fmla="*/ f2117 f1084 1"/>
                <a:gd name="f2505" fmla="*/ f2118 f1083 1"/>
                <a:gd name="f2506" fmla="*/ f2119 f1084 1"/>
                <a:gd name="f2507" fmla="*/ f2120 f1083 1"/>
                <a:gd name="f2508" fmla="*/ f2121 f1084 1"/>
                <a:gd name="f2509" fmla="*/ f2122 f1083 1"/>
                <a:gd name="f2510" fmla="*/ f2123 f1084 1"/>
                <a:gd name="f2511" fmla="*/ f2124 f1083 1"/>
                <a:gd name="f2512" fmla="*/ f2125 f1084 1"/>
                <a:gd name="f2513" fmla="*/ f2126 f1083 1"/>
                <a:gd name="f2514" fmla="*/ f2127 f1084 1"/>
                <a:gd name="f2515" fmla="*/ f2128 f1083 1"/>
                <a:gd name="f2516" fmla="*/ f2129 f1084 1"/>
                <a:gd name="f2517" fmla="*/ f2130 f1083 1"/>
                <a:gd name="f2518" fmla="*/ f2131 f1084 1"/>
                <a:gd name="f2519" fmla="*/ f2132 f1083 1"/>
                <a:gd name="f2520" fmla="*/ f2133 f1084 1"/>
                <a:gd name="f2521" fmla="*/ f2134 f1083 1"/>
                <a:gd name="f2522" fmla="*/ f2135 f1084 1"/>
                <a:gd name="f2523" fmla="*/ f2136 f1083 1"/>
                <a:gd name="f2524" fmla="*/ f2137 f1084 1"/>
                <a:gd name="f2525" fmla="*/ f2138 f1083 1"/>
                <a:gd name="f2526" fmla="*/ f2139 f1084 1"/>
                <a:gd name="f2527" fmla="*/ f2140 f1083 1"/>
                <a:gd name="f2528" fmla="*/ f2141 f1084 1"/>
                <a:gd name="f2529" fmla="*/ f2142 f1083 1"/>
                <a:gd name="f2530" fmla="*/ f2143 f1084 1"/>
                <a:gd name="f2531" fmla="*/ f2144 f1083 1"/>
                <a:gd name="f2532" fmla="*/ f2145 f1084 1"/>
                <a:gd name="f2533" fmla="*/ f2146 f1083 1"/>
                <a:gd name="f2534" fmla="*/ f2147 f1084 1"/>
                <a:gd name="f2535" fmla="*/ f2148 f1083 1"/>
                <a:gd name="f2536" fmla="*/ f2149 f1084 1"/>
                <a:gd name="f2537" fmla="*/ f2150 f1083 1"/>
                <a:gd name="f2538" fmla="*/ f2151 f1084 1"/>
                <a:gd name="f2539" fmla="*/ f2152 f1083 1"/>
                <a:gd name="f2540" fmla="*/ f2153 f1084 1"/>
                <a:gd name="f2541" fmla="*/ f2154 f1083 1"/>
                <a:gd name="f2542" fmla="*/ f2155 f1084 1"/>
                <a:gd name="f2543" fmla="*/ f2156 f1083 1"/>
                <a:gd name="f2544" fmla="*/ f2157 f1084 1"/>
                <a:gd name="f2545" fmla="*/ f2158 f1083 1"/>
                <a:gd name="f2546" fmla="*/ f2159 f1084 1"/>
                <a:gd name="f2547" fmla="*/ f2160 f1083 1"/>
                <a:gd name="f2548" fmla="*/ f2161 f1084 1"/>
                <a:gd name="f2549" fmla="*/ f2162 f1083 1"/>
                <a:gd name="f2550" fmla="*/ f2163 f1084 1"/>
                <a:gd name="f2551" fmla="*/ f2164 f1083 1"/>
                <a:gd name="f2552" fmla="*/ f2165 f1084 1"/>
                <a:gd name="f2553" fmla="*/ f2166 f1083 1"/>
                <a:gd name="f2554" fmla="*/ f2167 f1084 1"/>
                <a:gd name="f2555" fmla="*/ f2168 f1083 1"/>
                <a:gd name="f2556" fmla="*/ f2169 f1084 1"/>
                <a:gd name="f2557" fmla="*/ f2170 f1083 1"/>
                <a:gd name="f2558" fmla="*/ f2171 f1084 1"/>
                <a:gd name="f2559" fmla="*/ f2172 f1083 1"/>
                <a:gd name="f2560" fmla="*/ f2173 f1084 1"/>
                <a:gd name="f2561" fmla="*/ f2174 f1083 1"/>
                <a:gd name="f2562" fmla="*/ f2175 f1084 1"/>
                <a:gd name="f2563" fmla="*/ f2176 f1083 1"/>
                <a:gd name="f2564" fmla="*/ f2177 f1084 1"/>
                <a:gd name="f2565" fmla="*/ f2178 f1083 1"/>
                <a:gd name="f2566" fmla="*/ f2179 f1084 1"/>
                <a:gd name="f2567" fmla="*/ f2180 f1083 1"/>
                <a:gd name="f2568" fmla="*/ f2181 f1084 1"/>
                <a:gd name="f2569" fmla="*/ f2182 f1083 1"/>
                <a:gd name="f2570" fmla="*/ f2183 f1084 1"/>
                <a:gd name="f2571" fmla="*/ f2184 f1083 1"/>
                <a:gd name="f2572" fmla="*/ f2185 f1084 1"/>
                <a:gd name="f2573" fmla="*/ f2186 f1083 1"/>
                <a:gd name="f2574" fmla="*/ f2187 f1084 1"/>
                <a:gd name="f2575" fmla="*/ f2188 f1083 1"/>
                <a:gd name="f2576" fmla="*/ f2189 f1084 1"/>
                <a:gd name="f2577" fmla="*/ f2190 f1083 1"/>
                <a:gd name="f2578" fmla="*/ f2191 f1084 1"/>
                <a:gd name="f2579" fmla="*/ f2192 f1083 1"/>
                <a:gd name="f2580" fmla="*/ f2193 f1084 1"/>
                <a:gd name="f2581" fmla="*/ f2194 f1083 1"/>
                <a:gd name="f2582" fmla="*/ f2195 f1084 1"/>
                <a:gd name="f2583" fmla="*/ f2196 f1083 1"/>
                <a:gd name="f2584" fmla="*/ f2197 f1084 1"/>
                <a:gd name="f2585" fmla="*/ f2198 f1084 1"/>
                <a:gd name="f2586" fmla="*/ f2199 f1083 1"/>
                <a:gd name="f2587" fmla="*/ f2200 f1084 1"/>
                <a:gd name="f2588" fmla="*/ f2201 f1083 1"/>
                <a:gd name="f2589" fmla="*/ f2202 f1084 1"/>
                <a:gd name="f2590" fmla="*/ f2203 f1083 1"/>
                <a:gd name="f2591" fmla="*/ f2204 f1084 1"/>
                <a:gd name="f2592" fmla="*/ f2205 f1083 1"/>
                <a:gd name="f2593" fmla="*/ f2206 f1084 1"/>
                <a:gd name="f2594" fmla="*/ f2207 f1083 1"/>
                <a:gd name="f2595" fmla="*/ f2208 f1084 1"/>
                <a:gd name="f2596" fmla="*/ f2209 f1083 1"/>
                <a:gd name="f2597" fmla="*/ f2210 f1084 1"/>
                <a:gd name="f2598" fmla="*/ f2211 f1083 1"/>
                <a:gd name="f2599" fmla="*/ f2212 f1084 1"/>
                <a:gd name="f2600" fmla="*/ f2213 f1083 1"/>
                <a:gd name="f2601" fmla="*/ f2214 f1083 1"/>
                <a:gd name="f2602" fmla="*/ f2215 f1084 1"/>
                <a:gd name="f2603" fmla="*/ f2216 f1083 1"/>
                <a:gd name="f2604" fmla="*/ f2217 f1084 1"/>
                <a:gd name="f2605" fmla="*/ f2218 f1083 1"/>
                <a:gd name="f2606" fmla="*/ f2219 f1084 1"/>
                <a:gd name="f2607" fmla="*/ f2220 f1083 1"/>
                <a:gd name="f2608" fmla="*/ f2221 f1084 1"/>
                <a:gd name="f2609" fmla="*/ f2222 f1083 1"/>
                <a:gd name="f2610" fmla="*/ f2223 f1084 1"/>
                <a:gd name="f2611" fmla="*/ f2224 f1083 1"/>
                <a:gd name="f2612" fmla="*/ f2225 f1084 1"/>
                <a:gd name="f2613" fmla="*/ f2226 f1083 1"/>
                <a:gd name="f2614" fmla="*/ f2227 f1084 1"/>
                <a:gd name="f2615" fmla="*/ f2228 f1083 1"/>
                <a:gd name="f2616" fmla="*/ f2229 f1084 1"/>
                <a:gd name="f2617" fmla="*/ f2230 f1083 1"/>
                <a:gd name="f2618" fmla="*/ f2231 f1084 1"/>
                <a:gd name="f2619" fmla="*/ f2232 f1083 1"/>
                <a:gd name="f2620" fmla="*/ f2233 f1084 1"/>
                <a:gd name="f2621" fmla="*/ f2234 f1083 1"/>
                <a:gd name="f2622" fmla="*/ f2235 f1084 1"/>
                <a:gd name="f2623" fmla="*/ f2236 f1083 1"/>
                <a:gd name="f2624" fmla="*/ f2237 f1084 1"/>
                <a:gd name="f2625" fmla="*/ f2238 f1083 1"/>
                <a:gd name="f2626" fmla="*/ f2239 f1084 1"/>
                <a:gd name="f2627" fmla="*/ f2240 f1083 1"/>
                <a:gd name="f2628" fmla="*/ f2241 f1084 1"/>
                <a:gd name="f2629" fmla="*/ f2242 f1083 1"/>
                <a:gd name="f2630" fmla="*/ f2243 f1084 1"/>
                <a:gd name="f2631" fmla="*/ f2244 f1083 1"/>
                <a:gd name="f2632" fmla="*/ f2245 f1084 1"/>
                <a:gd name="f2633" fmla="*/ f2246 f1083 1"/>
                <a:gd name="f2634" fmla="*/ f2247 f1084 1"/>
              </a:gdLst>
              <a:ahLst/>
              <a:cxnLst>
                <a:cxn ang="3cd4">
                  <a:pos x="hc" y="t"/>
                </a:cxn>
                <a:cxn ang="0">
                  <a:pos x="r" y="vc"/>
                </a:cxn>
                <a:cxn ang="cd4">
                  <a:pos x="hc" y="b"/>
                </a:cxn>
                <a:cxn ang="cd2">
                  <a:pos x="l" y="vc"/>
                </a:cxn>
                <a:cxn ang="f1477">
                  <a:pos x="f2252" y="f2253"/>
                </a:cxn>
                <a:cxn ang="f1477">
                  <a:pos x="f2252" y="f2254"/>
                </a:cxn>
                <a:cxn ang="f1477">
                  <a:pos x="f2255" y="f2256"/>
                </a:cxn>
                <a:cxn ang="f1477">
                  <a:pos x="f2257" y="f2258"/>
                </a:cxn>
                <a:cxn ang="f1477">
                  <a:pos x="f2259" y="f2260"/>
                </a:cxn>
                <a:cxn ang="f1477">
                  <a:pos x="f2261" y="f2262"/>
                </a:cxn>
                <a:cxn ang="f1477">
                  <a:pos x="f2263" y="f2264"/>
                </a:cxn>
                <a:cxn ang="f1477">
                  <a:pos x="f2265" y="f2266"/>
                </a:cxn>
                <a:cxn ang="f1477">
                  <a:pos x="f2267" y="f2268"/>
                </a:cxn>
                <a:cxn ang="f1477">
                  <a:pos x="f2269" y="f2270"/>
                </a:cxn>
                <a:cxn ang="f1477">
                  <a:pos x="f2271" y="f2272"/>
                </a:cxn>
                <a:cxn ang="f1477">
                  <a:pos x="f2273" y="f2274"/>
                </a:cxn>
                <a:cxn ang="f1477">
                  <a:pos x="f2275" y="f2276"/>
                </a:cxn>
                <a:cxn ang="f1477">
                  <a:pos x="f2277" y="f2278"/>
                </a:cxn>
                <a:cxn ang="f1477">
                  <a:pos x="f2279" y="f2280"/>
                </a:cxn>
                <a:cxn ang="f1477">
                  <a:pos x="f2281" y="f2282"/>
                </a:cxn>
                <a:cxn ang="f1477">
                  <a:pos x="f2283" y="f2284"/>
                </a:cxn>
                <a:cxn ang="f1477">
                  <a:pos x="f2285" y="f2286"/>
                </a:cxn>
                <a:cxn ang="f1477">
                  <a:pos x="f2287" y="f2288"/>
                </a:cxn>
                <a:cxn ang="f1477">
                  <a:pos x="f2289" y="f2290"/>
                </a:cxn>
                <a:cxn ang="f1477">
                  <a:pos x="f2291" y="f2292"/>
                </a:cxn>
                <a:cxn ang="f1477">
                  <a:pos x="f2293" y="f2294"/>
                </a:cxn>
                <a:cxn ang="f1477">
                  <a:pos x="f2295" y="f2296"/>
                </a:cxn>
                <a:cxn ang="f1477">
                  <a:pos x="f2297" y="f2298"/>
                </a:cxn>
                <a:cxn ang="f1477">
                  <a:pos x="f2299" y="f2296"/>
                </a:cxn>
                <a:cxn ang="f1477">
                  <a:pos x="f2300" y="f2301"/>
                </a:cxn>
                <a:cxn ang="f1477">
                  <a:pos x="f2302" y="f2303"/>
                </a:cxn>
                <a:cxn ang="f1477">
                  <a:pos x="f2304" y="f2305"/>
                </a:cxn>
                <a:cxn ang="f1477">
                  <a:pos x="f2306" y="f2307"/>
                </a:cxn>
                <a:cxn ang="f1477">
                  <a:pos x="f2308" y="f2309"/>
                </a:cxn>
                <a:cxn ang="f1477">
                  <a:pos x="f2310" y="f2311"/>
                </a:cxn>
                <a:cxn ang="f1477">
                  <a:pos x="f2312" y="f2313"/>
                </a:cxn>
                <a:cxn ang="f1477">
                  <a:pos x="f2314" y="f2315"/>
                </a:cxn>
                <a:cxn ang="f1477">
                  <a:pos x="f2316" y="f2317"/>
                </a:cxn>
                <a:cxn ang="f1477">
                  <a:pos x="f2318" y="f2319"/>
                </a:cxn>
                <a:cxn ang="f1477">
                  <a:pos x="f2320" y="f2321"/>
                </a:cxn>
                <a:cxn ang="f1477">
                  <a:pos x="f2322" y="f2323"/>
                </a:cxn>
                <a:cxn ang="f1477">
                  <a:pos x="f2324" y="f2325"/>
                </a:cxn>
                <a:cxn ang="f1477">
                  <a:pos x="f2326" y="f2327"/>
                </a:cxn>
                <a:cxn ang="f1477">
                  <a:pos x="f2328" y="f2329"/>
                </a:cxn>
                <a:cxn ang="f1477">
                  <a:pos x="f2330" y="f2331"/>
                </a:cxn>
                <a:cxn ang="f1477">
                  <a:pos x="f2332" y="f2333"/>
                </a:cxn>
                <a:cxn ang="f1477">
                  <a:pos x="f2334" y="f2335"/>
                </a:cxn>
                <a:cxn ang="f1477">
                  <a:pos x="f2336" y="f2337"/>
                </a:cxn>
                <a:cxn ang="f1477">
                  <a:pos x="f2338" y="f2339"/>
                </a:cxn>
                <a:cxn ang="f1477">
                  <a:pos x="f2340" y="f2341"/>
                </a:cxn>
                <a:cxn ang="f1477">
                  <a:pos x="f2342" y="f2343"/>
                </a:cxn>
                <a:cxn ang="f1477">
                  <a:pos x="f2344" y="f2345"/>
                </a:cxn>
                <a:cxn ang="f1477">
                  <a:pos x="f2346" y="f2347"/>
                </a:cxn>
                <a:cxn ang="f1477">
                  <a:pos x="f2348" y="f2349"/>
                </a:cxn>
                <a:cxn ang="f1477">
                  <a:pos x="f2350" y="f2351"/>
                </a:cxn>
                <a:cxn ang="f1477">
                  <a:pos x="f2352" y="f2353"/>
                </a:cxn>
                <a:cxn ang="f1477">
                  <a:pos x="f2354" y="f2355"/>
                </a:cxn>
                <a:cxn ang="f1477">
                  <a:pos x="f2356" y="f2357"/>
                </a:cxn>
                <a:cxn ang="f1477">
                  <a:pos x="f2358" y="f2359"/>
                </a:cxn>
                <a:cxn ang="f1477">
                  <a:pos x="f2360" y="f2361"/>
                </a:cxn>
                <a:cxn ang="f1477">
                  <a:pos x="f2362" y="f2363"/>
                </a:cxn>
                <a:cxn ang="f1477">
                  <a:pos x="f2364" y="f2365"/>
                </a:cxn>
                <a:cxn ang="f1477">
                  <a:pos x="f2366" y="f2367"/>
                </a:cxn>
                <a:cxn ang="f1477">
                  <a:pos x="f2368" y="f2369"/>
                </a:cxn>
                <a:cxn ang="f1477">
                  <a:pos x="f2370" y="f2371"/>
                </a:cxn>
                <a:cxn ang="f1477">
                  <a:pos x="f2372" y="f2373"/>
                </a:cxn>
                <a:cxn ang="f1477">
                  <a:pos x="f2374" y="f2375"/>
                </a:cxn>
                <a:cxn ang="f1477">
                  <a:pos x="f2376" y="f2377"/>
                </a:cxn>
                <a:cxn ang="f1477">
                  <a:pos x="f2378" y="f2379"/>
                </a:cxn>
                <a:cxn ang="f1477">
                  <a:pos x="f2380" y="f2381"/>
                </a:cxn>
                <a:cxn ang="f1477">
                  <a:pos x="f2382" y="f2383"/>
                </a:cxn>
                <a:cxn ang="f1477">
                  <a:pos x="f2384" y="f2385"/>
                </a:cxn>
                <a:cxn ang="f1477">
                  <a:pos x="f2386" y="f2387"/>
                </a:cxn>
                <a:cxn ang="f1477">
                  <a:pos x="f2388" y="f2389"/>
                </a:cxn>
                <a:cxn ang="f1477">
                  <a:pos x="f2390" y="f2391"/>
                </a:cxn>
                <a:cxn ang="f1477">
                  <a:pos x="f2392" y="f2393"/>
                </a:cxn>
                <a:cxn ang="f1477">
                  <a:pos x="f2394" y="f2395"/>
                </a:cxn>
                <a:cxn ang="f1477">
                  <a:pos x="f2396" y="f2397"/>
                </a:cxn>
                <a:cxn ang="f1477">
                  <a:pos x="f2398" y="f2399"/>
                </a:cxn>
                <a:cxn ang="f1477">
                  <a:pos x="f2400" y="f2401"/>
                </a:cxn>
                <a:cxn ang="f1477">
                  <a:pos x="f2402" y="f2403"/>
                </a:cxn>
                <a:cxn ang="f1477">
                  <a:pos x="f2404" y="f2405"/>
                </a:cxn>
                <a:cxn ang="f1477">
                  <a:pos x="f2406" y="f2407"/>
                </a:cxn>
                <a:cxn ang="f1477">
                  <a:pos x="f2408" y="f2409"/>
                </a:cxn>
                <a:cxn ang="f1477">
                  <a:pos x="f2410" y="f2411"/>
                </a:cxn>
                <a:cxn ang="f1477">
                  <a:pos x="f2412" y="f2413"/>
                </a:cxn>
                <a:cxn ang="f1477">
                  <a:pos x="f2414" y="f2415"/>
                </a:cxn>
                <a:cxn ang="f1477">
                  <a:pos x="f2416" y="f2417"/>
                </a:cxn>
                <a:cxn ang="f1477">
                  <a:pos x="f2418" y="f2419"/>
                </a:cxn>
                <a:cxn ang="f1477">
                  <a:pos x="f2420" y="f2421"/>
                </a:cxn>
                <a:cxn ang="f1477">
                  <a:pos x="f2422" y="f2423"/>
                </a:cxn>
                <a:cxn ang="f1477">
                  <a:pos x="f2424" y="f2425"/>
                </a:cxn>
                <a:cxn ang="f1477">
                  <a:pos x="f2426" y="f2427"/>
                </a:cxn>
                <a:cxn ang="f1477">
                  <a:pos x="f2428" y="f2429"/>
                </a:cxn>
                <a:cxn ang="f1477">
                  <a:pos x="f2430" y="f2431"/>
                </a:cxn>
                <a:cxn ang="f1477">
                  <a:pos x="f2432" y="f2433"/>
                </a:cxn>
                <a:cxn ang="f1477">
                  <a:pos x="f2434" y="f2435"/>
                </a:cxn>
                <a:cxn ang="f1477">
                  <a:pos x="f2436" y="f2437"/>
                </a:cxn>
                <a:cxn ang="f1477">
                  <a:pos x="f2436" y="f2438"/>
                </a:cxn>
                <a:cxn ang="f1477">
                  <a:pos x="f2439" y="f2440"/>
                </a:cxn>
                <a:cxn ang="f1477">
                  <a:pos x="f2441" y="f2442"/>
                </a:cxn>
                <a:cxn ang="f1477">
                  <a:pos x="f2443" y="f2444"/>
                </a:cxn>
                <a:cxn ang="f1477">
                  <a:pos x="f2445" y="f2446"/>
                </a:cxn>
                <a:cxn ang="f1477">
                  <a:pos x="f2447" y="f2448"/>
                </a:cxn>
                <a:cxn ang="f1477">
                  <a:pos x="f2449" y="f2450"/>
                </a:cxn>
                <a:cxn ang="f1477">
                  <a:pos x="f2451" y="f2452"/>
                </a:cxn>
                <a:cxn ang="f1477">
                  <a:pos x="f2453" y="f2454"/>
                </a:cxn>
                <a:cxn ang="f1477">
                  <a:pos x="f2455" y="f2456"/>
                </a:cxn>
                <a:cxn ang="f1477">
                  <a:pos x="f2457" y="f2458"/>
                </a:cxn>
                <a:cxn ang="f1477">
                  <a:pos x="f2459" y="f2460"/>
                </a:cxn>
                <a:cxn ang="f1477">
                  <a:pos x="f2461" y="f2462"/>
                </a:cxn>
                <a:cxn ang="f1477">
                  <a:pos x="f2463" y="f2464"/>
                </a:cxn>
                <a:cxn ang="f1477">
                  <a:pos x="f2465" y="f2466"/>
                </a:cxn>
                <a:cxn ang="f1477">
                  <a:pos x="f2467" y="f2468"/>
                </a:cxn>
                <a:cxn ang="f1477">
                  <a:pos x="f2469" y="f2470"/>
                </a:cxn>
                <a:cxn ang="f1477">
                  <a:pos x="f2471" y="f2472"/>
                </a:cxn>
                <a:cxn ang="f1477">
                  <a:pos x="f2473" y="f2474"/>
                </a:cxn>
                <a:cxn ang="f1477">
                  <a:pos x="f2475" y="f2476"/>
                </a:cxn>
                <a:cxn ang="f1477">
                  <a:pos x="f2477" y="f2478"/>
                </a:cxn>
                <a:cxn ang="f1477">
                  <a:pos x="f2479" y="f2480"/>
                </a:cxn>
                <a:cxn ang="f1477">
                  <a:pos x="f2481" y="f2482"/>
                </a:cxn>
                <a:cxn ang="f1477">
                  <a:pos x="f2483" y="f2484"/>
                </a:cxn>
                <a:cxn ang="f1477">
                  <a:pos x="f2485" y="f2486"/>
                </a:cxn>
                <a:cxn ang="f1477">
                  <a:pos x="f2487" y="f2488"/>
                </a:cxn>
                <a:cxn ang="f1477">
                  <a:pos x="f2489" y="f2490"/>
                </a:cxn>
                <a:cxn ang="f1477">
                  <a:pos x="f2491" y="f2492"/>
                </a:cxn>
                <a:cxn ang="f1477">
                  <a:pos x="f2493" y="f2494"/>
                </a:cxn>
                <a:cxn ang="f1477">
                  <a:pos x="f2495" y="f2496"/>
                </a:cxn>
                <a:cxn ang="f1477">
                  <a:pos x="f2497" y="f2498"/>
                </a:cxn>
                <a:cxn ang="f1477">
                  <a:pos x="f2499" y="f2500"/>
                </a:cxn>
                <a:cxn ang="f1477">
                  <a:pos x="f2501" y="f2502"/>
                </a:cxn>
                <a:cxn ang="f1477">
                  <a:pos x="f2503" y="f2504"/>
                </a:cxn>
                <a:cxn ang="f1477">
                  <a:pos x="f2505" y="f2506"/>
                </a:cxn>
                <a:cxn ang="f1477">
                  <a:pos x="f2507" y="f2508"/>
                </a:cxn>
                <a:cxn ang="f1477">
                  <a:pos x="f2509" y="f2510"/>
                </a:cxn>
                <a:cxn ang="f1477">
                  <a:pos x="f2511" y="f2512"/>
                </a:cxn>
                <a:cxn ang="f1477">
                  <a:pos x="f2513" y="f2514"/>
                </a:cxn>
                <a:cxn ang="f1477">
                  <a:pos x="f2515" y="f2516"/>
                </a:cxn>
                <a:cxn ang="f1477">
                  <a:pos x="f2517" y="f2518"/>
                </a:cxn>
                <a:cxn ang="f1477">
                  <a:pos x="f2519" y="f2520"/>
                </a:cxn>
                <a:cxn ang="f1477">
                  <a:pos x="f2521" y="f2522"/>
                </a:cxn>
                <a:cxn ang="f1477">
                  <a:pos x="f2523" y="f2524"/>
                </a:cxn>
                <a:cxn ang="f1477">
                  <a:pos x="f2525" y="f2526"/>
                </a:cxn>
                <a:cxn ang="f1477">
                  <a:pos x="f2527" y="f2528"/>
                </a:cxn>
                <a:cxn ang="f1477">
                  <a:pos x="f2529" y="f2530"/>
                </a:cxn>
                <a:cxn ang="f1477">
                  <a:pos x="f2531" y="f2532"/>
                </a:cxn>
                <a:cxn ang="f1477">
                  <a:pos x="f2533" y="f2534"/>
                </a:cxn>
                <a:cxn ang="f1477">
                  <a:pos x="f2535" y="f2536"/>
                </a:cxn>
                <a:cxn ang="f1477">
                  <a:pos x="f2537" y="f2538"/>
                </a:cxn>
                <a:cxn ang="f1477">
                  <a:pos x="f2539" y="f2540"/>
                </a:cxn>
                <a:cxn ang="f1477">
                  <a:pos x="f2541" y="f2542"/>
                </a:cxn>
                <a:cxn ang="f1477">
                  <a:pos x="f2543" y="f2544"/>
                </a:cxn>
                <a:cxn ang="f1477">
                  <a:pos x="f2545" y="f2546"/>
                </a:cxn>
                <a:cxn ang="f1477">
                  <a:pos x="f2547" y="f2548"/>
                </a:cxn>
                <a:cxn ang="f1477">
                  <a:pos x="f2549" y="f2550"/>
                </a:cxn>
                <a:cxn ang="f1477">
                  <a:pos x="f2551" y="f2552"/>
                </a:cxn>
                <a:cxn ang="f1477">
                  <a:pos x="f2553" y="f2554"/>
                </a:cxn>
                <a:cxn ang="f1477">
                  <a:pos x="f2555" y="f2556"/>
                </a:cxn>
                <a:cxn ang="f1477">
                  <a:pos x="f2557" y="f2558"/>
                </a:cxn>
                <a:cxn ang="f1477">
                  <a:pos x="f2559" y="f2560"/>
                </a:cxn>
                <a:cxn ang="f1477">
                  <a:pos x="f2561" y="f2562"/>
                </a:cxn>
                <a:cxn ang="f1477">
                  <a:pos x="f2563" y="f2564"/>
                </a:cxn>
                <a:cxn ang="f1477">
                  <a:pos x="f2565" y="f2566"/>
                </a:cxn>
                <a:cxn ang="f1477">
                  <a:pos x="f2567" y="f2568"/>
                </a:cxn>
                <a:cxn ang="f1477">
                  <a:pos x="f2569" y="f2570"/>
                </a:cxn>
                <a:cxn ang="f1477">
                  <a:pos x="f2571" y="f2572"/>
                </a:cxn>
                <a:cxn ang="f1477">
                  <a:pos x="f2573" y="f2574"/>
                </a:cxn>
                <a:cxn ang="f1477">
                  <a:pos x="f2575" y="f2576"/>
                </a:cxn>
                <a:cxn ang="f1477">
                  <a:pos x="f2577" y="f2578"/>
                </a:cxn>
                <a:cxn ang="f1477">
                  <a:pos x="f2579" y="f2580"/>
                </a:cxn>
                <a:cxn ang="f1477">
                  <a:pos x="f2581" y="f2582"/>
                </a:cxn>
                <a:cxn ang="f1477">
                  <a:pos x="f2583" y="f2584"/>
                </a:cxn>
                <a:cxn ang="f1477">
                  <a:pos x="f2300" y="f2585"/>
                </a:cxn>
                <a:cxn ang="f1477">
                  <a:pos x="f2586" y="f2587"/>
                </a:cxn>
                <a:cxn ang="f1477">
                  <a:pos x="f2588" y="f2589"/>
                </a:cxn>
                <a:cxn ang="f1477">
                  <a:pos x="f2590" y="f2591"/>
                </a:cxn>
                <a:cxn ang="f1477">
                  <a:pos x="f2592" y="f2593"/>
                </a:cxn>
                <a:cxn ang="f1477">
                  <a:pos x="f2594" y="f2595"/>
                </a:cxn>
                <a:cxn ang="f1477">
                  <a:pos x="f2596" y="f2597"/>
                </a:cxn>
                <a:cxn ang="f1477">
                  <a:pos x="f2598" y="f2599"/>
                </a:cxn>
                <a:cxn ang="f1477">
                  <a:pos x="f2600" y="f2587"/>
                </a:cxn>
                <a:cxn ang="f1477">
                  <a:pos x="f2601" y="f2602"/>
                </a:cxn>
                <a:cxn ang="f1477">
                  <a:pos x="f2603" y="f2604"/>
                </a:cxn>
                <a:cxn ang="f1477">
                  <a:pos x="f2605" y="f2606"/>
                </a:cxn>
                <a:cxn ang="f1477">
                  <a:pos x="f2607" y="f2608"/>
                </a:cxn>
                <a:cxn ang="f1477">
                  <a:pos x="f2609" y="f2610"/>
                </a:cxn>
                <a:cxn ang="f1477">
                  <a:pos x="f2611" y="f2612"/>
                </a:cxn>
                <a:cxn ang="f1477">
                  <a:pos x="f2613" y="f2614"/>
                </a:cxn>
                <a:cxn ang="f1477">
                  <a:pos x="f2615" y="f2616"/>
                </a:cxn>
                <a:cxn ang="f1477">
                  <a:pos x="f2617" y="f2618"/>
                </a:cxn>
                <a:cxn ang="f1477">
                  <a:pos x="f2619" y="f2620"/>
                </a:cxn>
                <a:cxn ang="f1477">
                  <a:pos x="f2621" y="f2622"/>
                </a:cxn>
                <a:cxn ang="f1477">
                  <a:pos x="f2623" y="f2624"/>
                </a:cxn>
                <a:cxn ang="f1477">
                  <a:pos x="f2625" y="f2626"/>
                </a:cxn>
                <a:cxn ang="f1477">
                  <a:pos x="f2627" y="f2628"/>
                </a:cxn>
                <a:cxn ang="f1477">
                  <a:pos x="f2629" y="f2630"/>
                </a:cxn>
                <a:cxn ang="f1477">
                  <a:pos x="f2631" y="f2632"/>
                </a:cxn>
                <a:cxn ang="f1477">
                  <a:pos x="f2633" y="f2634"/>
                </a:cxn>
              </a:cxnLst>
              <a:rect l="f2248" t="f2251" r="f2249" b="f2250"/>
              <a:pathLst>
                <a:path w="6857455" h="874716">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35"/>
                    <a:pt x="f103" y="f104"/>
                    <a:pt x="f105" y="f106"/>
                  </a:cubicBezTo>
                  <a:cubicBezTo>
                    <a:pt x="f107" y="f17"/>
                    <a:pt x="f108" y="f17"/>
                    <a:pt x="f109" y="f110"/>
                  </a:cubicBezTo>
                  <a:cubicBezTo>
                    <a:pt x="f111" y="f33"/>
                    <a:pt x="f112" y="f113"/>
                    <a:pt x="f114" y="f39"/>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26"/>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10"/>
                    <a:pt x="f193" y="f17"/>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13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ubicBezTo>
                    <a:pt x="f279" y="f280"/>
                    <a:pt x="f281" y="f282"/>
                    <a:pt x="f283" y="f284"/>
                  </a:cubicBezTo>
                  <a:cubicBezTo>
                    <a:pt x="f285" y="f286"/>
                    <a:pt x="f287" y="f288"/>
                    <a:pt x="f289" y="f290"/>
                  </a:cubicBezTo>
                  <a:cubicBezTo>
                    <a:pt x="f291" y="f292"/>
                    <a:pt x="f293" y="f294"/>
                    <a:pt x="f295" y="f296"/>
                  </a:cubicBezTo>
                  <a:cubicBezTo>
                    <a:pt x="f297" y="f298"/>
                    <a:pt x="f299" y="f300"/>
                    <a:pt x="f301" y="f302"/>
                  </a:cubicBezTo>
                  <a:cubicBezTo>
                    <a:pt x="f303" y="f304"/>
                    <a:pt x="f305" y="f306"/>
                    <a:pt x="f307" y="f308"/>
                  </a:cubicBezTo>
                  <a:cubicBezTo>
                    <a:pt x="f309" y="f310"/>
                    <a:pt x="f311" y="f312"/>
                    <a:pt x="f313" y="f314"/>
                  </a:cubicBezTo>
                  <a:cubicBezTo>
                    <a:pt x="f315" y="f316"/>
                    <a:pt x="f317" y="f318"/>
                    <a:pt x="f319" y="f320"/>
                  </a:cubicBezTo>
                  <a:cubicBezTo>
                    <a:pt x="f321" y="f322"/>
                    <a:pt x="f323" y="f324"/>
                    <a:pt x="f325" y="f326"/>
                  </a:cubicBezTo>
                  <a:cubicBezTo>
                    <a:pt x="f327" y="f328"/>
                    <a:pt x="f329" y="f330"/>
                    <a:pt x="f331" y="f332"/>
                  </a:cubicBezTo>
                  <a:cubicBezTo>
                    <a:pt x="f333" y="f334"/>
                    <a:pt x="f335" y="f336"/>
                    <a:pt x="f337" y="f338"/>
                  </a:cubicBezTo>
                  <a:cubicBezTo>
                    <a:pt x="f339" y="f340"/>
                    <a:pt x="f341" y="f342"/>
                    <a:pt x="f343" y="f344"/>
                  </a:cubicBezTo>
                  <a:cubicBezTo>
                    <a:pt x="f345" y="f346"/>
                    <a:pt x="f347" y="f346"/>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369"/>
                    <a:pt x="f401" y="f402"/>
                  </a:cubicBezTo>
                  <a:cubicBezTo>
                    <a:pt x="f403" y="f404"/>
                    <a:pt x="f405" y="f406"/>
                    <a:pt x="f407" y="f408"/>
                  </a:cubicBezTo>
                  <a:cubicBezTo>
                    <a:pt x="f409" y="f410"/>
                    <a:pt x="f411" y="f412"/>
                    <a:pt x="f413" y="f414"/>
                  </a:cubicBezTo>
                  <a:cubicBezTo>
                    <a:pt x="f415" y="f416"/>
                    <a:pt x="f417" y="f418"/>
                    <a:pt x="f419" y="f420"/>
                  </a:cubicBezTo>
                  <a:cubicBezTo>
                    <a:pt x="f421" y="f344"/>
                    <a:pt x="f422" y="f423"/>
                    <a:pt x="f424" y="f425"/>
                  </a:cubicBezTo>
                  <a:cubicBezTo>
                    <a:pt x="f426" y="f427"/>
                    <a:pt x="f428" y="f429"/>
                    <a:pt x="f430" y="f431"/>
                  </a:cubicBezTo>
                  <a:cubicBezTo>
                    <a:pt x="f432" y="f433"/>
                    <a:pt x="f434" y="f435"/>
                    <a:pt x="f436" y="f437"/>
                  </a:cubicBezTo>
                  <a:cubicBezTo>
                    <a:pt x="f438" y="f336"/>
                    <a:pt x="f439" y="f440"/>
                    <a:pt x="f441" y="f418"/>
                  </a:cubicBezTo>
                  <a:cubicBezTo>
                    <a:pt x="f442" y="f443"/>
                    <a:pt x="f444" y="f445"/>
                    <a:pt x="f446" y="f447"/>
                  </a:cubicBezTo>
                  <a:cubicBezTo>
                    <a:pt x="f448" y="f449"/>
                    <a:pt x="f450" y="f451"/>
                    <a:pt x="f452" y="f453"/>
                  </a:cubicBezTo>
                  <a:cubicBezTo>
                    <a:pt x="f454" y="f440"/>
                    <a:pt x="f455" y="f456"/>
                    <a:pt x="f457" y="f458"/>
                  </a:cubicBezTo>
                  <a:cubicBezTo>
                    <a:pt x="f459" y="f460"/>
                    <a:pt x="f461" y="f460"/>
                    <a:pt x="f462" y="f463"/>
                  </a:cubicBezTo>
                  <a:cubicBezTo>
                    <a:pt x="f464" y="f465"/>
                    <a:pt x="f466" y="f465"/>
                    <a:pt x="f467" y="f468"/>
                  </a:cubicBezTo>
                  <a:cubicBezTo>
                    <a:pt x="f469" y="f470"/>
                    <a:pt x="f471" y="f472"/>
                    <a:pt x="f473" y="f474"/>
                  </a:cubicBezTo>
                  <a:cubicBezTo>
                    <a:pt x="f475" y="f298"/>
                    <a:pt x="f476" y="f477"/>
                    <a:pt x="f478" y="f479"/>
                  </a:cubicBezTo>
                  <a:cubicBezTo>
                    <a:pt x="f480" y="f481"/>
                    <a:pt x="f482" y="f483"/>
                    <a:pt x="f484" y="f485"/>
                  </a:cubicBezTo>
                  <a:cubicBezTo>
                    <a:pt x="f486" y="f487"/>
                    <a:pt x="f488" y="f489"/>
                    <a:pt x="f490" y="f491"/>
                  </a:cubicBezTo>
                  <a:cubicBezTo>
                    <a:pt x="f492" y="f433"/>
                    <a:pt x="f493" y="f494"/>
                    <a:pt x="f495" y="f496"/>
                  </a:cubicBezTo>
                  <a:cubicBezTo>
                    <a:pt x="f497" y="f498"/>
                    <a:pt x="f499" y="f500"/>
                    <a:pt x="f501" y="f502"/>
                  </a:cubicBezTo>
                  <a:cubicBezTo>
                    <a:pt x="f503" y="f504"/>
                    <a:pt x="f505" y="f506"/>
                    <a:pt x="f507" y="f508"/>
                  </a:cubicBezTo>
                  <a:cubicBezTo>
                    <a:pt x="f509" y="f510"/>
                    <a:pt x="f511" y="f512"/>
                    <a:pt x="f513" y="f514"/>
                  </a:cubicBezTo>
                  <a:cubicBezTo>
                    <a:pt x="f515" y="f516"/>
                    <a:pt x="f517" y="f518"/>
                    <a:pt x="f519" y="f520"/>
                  </a:cubicBezTo>
                  <a:cubicBezTo>
                    <a:pt x="f521" y="f522"/>
                    <a:pt x="f523" y="f524"/>
                    <a:pt x="f525" y="f526"/>
                  </a:cubicBezTo>
                  <a:cubicBezTo>
                    <a:pt x="f527" y="f528"/>
                    <a:pt x="f529" y="f485"/>
                    <a:pt x="f530" y="f531"/>
                  </a:cubicBezTo>
                  <a:lnTo>
                    <a:pt x="f5" y="f532"/>
                  </a:lnTo>
                  <a:lnTo>
                    <a:pt x="f5" y="f533"/>
                  </a:ln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69"/>
                  </a:cubicBezTo>
                  <a:cubicBezTo>
                    <a:pt x="f577" y="f578"/>
                    <a:pt x="f579" y="f580"/>
                    <a:pt x="f581" y="f582"/>
                  </a:cubicBezTo>
                  <a:cubicBezTo>
                    <a:pt x="f583" y="f584"/>
                    <a:pt x="f585" y="f586"/>
                    <a:pt x="f587" y="f588"/>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636"/>
                  </a:cubicBezTo>
                  <a:cubicBezTo>
                    <a:pt x="f637" y="f638"/>
                    <a:pt x="f639" y="f51"/>
                    <a:pt x="f640" y="f641"/>
                  </a:cubicBezTo>
                  <a:cubicBezTo>
                    <a:pt x="f642" y="f643"/>
                    <a:pt x="f644" y="f215"/>
                    <a:pt x="f645" y="f646"/>
                  </a:cubicBezTo>
                  <a:cubicBezTo>
                    <a:pt x="f441" y="f647"/>
                    <a:pt x="f648" y="f649"/>
                    <a:pt x="f650" y="f651"/>
                  </a:cubicBezTo>
                  <a:cubicBezTo>
                    <a:pt x="f652" y="f653"/>
                    <a:pt x="f654" y="f655"/>
                    <a:pt x="f656" y="f657"/>
                  </a:cubicBezTo>
                  <a:cubicBezTo>
                    <a:pt x="f658" y="f659"/>
                    <a:pt x="f660" y="f23"/>
                    <a:pt x="f661" y="f113"/>
                  </a:cubicBezTo>
                  <a:cubicBezTo>
                    <a:pt x="f662" y="f663"/>
                    <a:pt x="f664" y="f665"/>
                    <a:pt x="f666" y="f667"/>
                  </a:cubicBezTo>
                  <a:cubicBezTo>
                    <a:pt x="f668" y="f669"/>
                    <a:pt x="f670" y="f77"/>
                    <a:pt x="f671" y="f672"/>
                  </a:cubicBezTo>
                  <a:cubicBezTo>
                    <a:pt x="f673" y="f674"/>
                    <a:pt x="f675" y="f676"/>
                    <a:pt x="f677" y="f678"/>
                  </a:cubicBezTo>
                  <a:cubicBezTo>
                    <a:pt x="f679" y="f680"/>
                    <a:pt x="f681" y="f682"/>
                    <a:pt x="f683" y="f684"/>
                  </a:cubicBezTo>
                  <a:cubicBezTo>
                    <a:pt x="f685" y="f686"/>
                    <a:pt x="f687" y="f688"/>
                    <a:pt x="f689" y="f690"/>
                  </a:cubicBezTo>
                  <a:cubicBezTo>
                    <a:pt x="f691" y="f692"/>
                    <a:pt x="f693" y="f669"/>
                    <a:pt x="f694" y="f695"/>
                  </a:cubicBezTo>
                  <a:cubicBezTo>
                    <a:pt x="f696" y="f697"/>
                    <a:pt x="f698" y="f699"/>
                    <a:pt x="f700" y="f701"/>
                  </a:cubicBezTo>
                  <a:cubicBezTo>
                    <a:pt x="f702" y="f141"/>
                    <a:pt x="f703" y="f704"/>
                    <a:pt x="f705" y="f706"/>
                  </a:cubicBezTo>
                  <a:cubicBezTo>
                    <a:pt x="f707" y="f118"/>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364" y="f736"/>
                    <a:pt x="f737" y="f738"/>
                    <a:pt x="f739" y="f740"/>
                  </a:cubicBezTo>
                  <a:cubicBezTo>
                    <a:pt x="f741" y="f742"/>
                    <a:pt x="f743" y="f742"/>
                    <a:pt x="f744" y="f745"/>
                  </a:cubicBezTo>
                  <a:cubicBezTo>
                    <a:pt x="f746" y="f747"/>
                    <a:pt x="f748" y="f120"/>
                    <a:pt x="f749" y="f750"/>
                  </a:cubicBezTo>
                  <a:cubicBezTo>
                    <a:pt x="f751" y="f676"/>
                    <a:pt x="f752" y="f753"/>
                    <a:pt x="f754" y="f755"/>
                  </a:cubicBezTo>
                  <a:cubicBezTo>
                    <a:pt x="f756" y="f725"/>
                    <a:pt x="f757" y="f758"/>
                    <a:pt x="f759" y="f760"/>
                  </a:cubicBezTo>
                  <a:cubicBezTo>
                    <a:pt x="f761" y="f690"/>
                    <a:pt x="f762" y="f763"/>
                    <a:pt x="f764" y="f765"/>
                  </a:cubicBezTo>
                  <a:cubicBezTo>
                    <a:pt x="f766" y="f767"/>
                    <a:pt x="f768" y="f769"/>
                    <a:pt x="f770" y="f659"/>
                  </a:cubicBezTo>
                  <a:cubicBezTo>
                    <a:pt x="f771" y="f772"/>
                    <a:pt x="f773" y="f774"/>
                    <a:pt x="f775" y="f776"/>
                  </a:cubicBezTo>
                  <a:cubicBezTo>
                    <a:pt x="f777" y="f778"/>
                    <a:pt x="f779" y="f780"/>
                    <a:pt x="f781" y="f782"/>
                  </a:cubicBezTo>
                  <a:cubicBezTo>
                    <a:pt x="f783" y="f784"/>
                    <a:pt x="f785" y="f786"/>
                    <a:pt x="f787" y="f788"/>
                  </a:cubicBezTo>
                  <a:cubicBezTo>
                    <a:pt x="f789" y="f790"/>
                    <a:pt x="f791" y="f792"/>
                    <a:pt x="f793" y="f794"/>
                  </a:cubicBezTo>
                  <a:cubicBezTo>
                    <a:pt x="f795" y="f796"/>
                    <a:pt x="f797" y="f798"/>
                    <a:pt x="f799" y="f798"/>
                  </a:cubicBezTo>
                  <a:cubicBezTo>
                    <a:pt x="f800" y="f798"/>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72"/>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7"/>
                    <a:pt x="f921" y="f7"/>
                  </a:cubicBezTo>
                  <a:cubicBezTo>
                    <a:pt x="f922" y="f7"/>
                    <a:pt x="f923" y="f924"/>
                    <a:pt x="f925" y="f926"/>
                  </a:cubicBezTo>
                  <a:cubicBezTo>
                    <a:pt x="f927" y="f928"/>
                    <a:pt x="f929" y="f930"/>
                    <a:pt x="f931" y="f932"/>
                  </a:cubicBezTo>
                  <a:cubicBezTo>
                    <a:pt x="f933" y="f891"/>
                    <a:pt x="f934" y="f935"/>
                    <a:pt x="f936" y="f937"/>
                  </a:cubicBezTo>
                  <a:cubicBezTo>
                    <a:pt x="f938" y="f939"/>
                    <a:pt x="f940" y="f941"/>
                    <a:pt x="f942" y="f943"/>
                  </a:cubicBezTo>
                  <a:cubicBezTo>
                    <a:pt x="f944" y="f945"/>
                    <a:pt x="f946" y="f885"/>
                    <a:pt x="f142"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5"/>
                  </a:cubicBezTo>
                  <a:cubicBezTo>
                    <a:pt x="f977" y="f975"/>
                    <a:pt x="f978" y="f979"/>
                    <a:pt x="f980" y="f969"/>
                  </a:cubicBezTo>
                  <a:cubicBezTo>
                    <a:pt x="f981" y="f982"/>
                    <a:pt x="f983" y="f984"/>
                    <a:pt x="f985" y="f986"/>
                  </a:cubicBezTo>
                  <a:cubicBezTo>
                    <a:pt x="f987" y="f988"/>
                    <a:pt x="f989" y="f990"/>
                    <a:pt x="f991" y="f953"/>
                  </a:cubicBezTo>
                  <a:cubicBezTo>
                    <a:pt x="f992" y="f993"/>
                    <a:pt x="f994" y="f995"/>
                    <a:pt x="f996" y="f997"/>
                  </a:cubicBezTo>
                  <a:cubicBezTo>
                    <a:pt x="f998" y="f982"/>
                    <a:pt x="f999" y="f1000"/>
                    <a:pt x="f1001" y="f1002"/>
                  </a:cubicBezTo>
                  <a:cubicBezTo>
                    <a:pt x="f1003" y="f1004"/>
                    <a:pt x="f1005" y="f1006"/>
                    <a:pt x="f1007" y="f1008"/>
                  </a:cubicBezTo>
                  <a:cubicBezTo>
                    <a:pt x="f1009" y="f1010"/>
                    <a:pt x="f1011" y="f995"/>
                    <a:pt x="f1012" y="f1013"/>
                  </a:cubicBezTo>
                  <a:cubicBezTo>
                    <a:pt x="f1014" y="f1015"/>
                    <a:pt x="f1016" y="f1017"/>
                    <a:pt x="f1018" y="f1019"/>
                  </a:cubicBezTo>
                  <a:cubicBezTo>
                    <a:pt x="f1020" y="f864"/>
                    <a:pt x="f1021" y="f1022"/>
                    <a:pt x="f1023" y="f993"/>
                  </a:cubicBezTo>
                  <a:cubicBezTo>
                    <a:pt x="f1024" y="f951"/>
                    <a:pt x="f1025" y="f995"/>
                    <a:pt x="f1026" y="f1027"/>
                  </a:cubicBezTo>
                  <a:cubicBezTo>
                    <a:pt x="f1028" y="f951"/>
                    <a:pt x="f1029" y="f1030"/>
                    <a:pt x="f1031" y="f1032"/>
                  </a:cubicBezTo>
                  <a:cubicBezTo>
                    <a:pt x="f1033" y="f1034"/>
                    <a:pt x="f1035" y="f1036"/>
                    <a:pt x="f1037" y="f1038"/>
                  </a:cubicBezTo>
                  <a:cubicBezTo>
                    <a:pt x="f1039" y="f1040"/>
                    <a:pt x="f1041" y="f1042"/>
                    <a:pt x="f1043" y="f1044"/>
                  </a:cubicBezTo>
                  <a:cubicBezTo>
                    <a:pt x="f1045" y="f1046"/>
                    <a:pt x="f1047" y="f988"/>
                    <a:pt x="f1048" y="f1049"/>
                  </a:cubicBezTo>
                  <a:cubicBezTo>
                    <a:pt x="f1050" y="f969"/>
                    <a:pt x="f1051" y="f957"/>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986"/>
                    <a:pt x="f1075" y="f549"/>
                  </a:cubicBezTo>
                  <a:cubicBezTo>
                    <a:pt x="f1076" y="f1077"/>
                    <a:pt x="f1078" y="f1079"/>
                    <a:pt x="f1080" y="f1081"/>
                  </a:cubicBezTo>
                  <a:close/>
                </a:path>
              </a:pathLst>
            </a:custGeom>
            <a:blipFill>
              <a:blip r:embed="rId3">
                <a:alphaModFix amt="57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AA8E25A4-B4FB-D08D-336C-44F1BB8E2580}"/>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BC6BC48-4244-13C9-8A0F-50F94D62BAAC}"/>
              </a:ext>
            </a:extLst>
          </p:cNvPr>
          <p:cNvSpPr txBox="1">
            <a:spLocks noGrp="1"/>
          </p:cNvSpPr>
          <p:nvPr>
            <p:ph type="title"/>
          </p:nvPr>
        </p:nvSpPr>
        <p:spPr>
          <a:xfrm>
            <a:off x="163485" y="4571762"/>
            <a:ext cx="2470269" cy="1173696"/>
          </a:xfrm>
        </p:spPr>
        <p:txBody>
          <a:bodyPr anchor="t">
            <a:noAutofit/>
          </a:bodyPr>
          <a:lstStyle/>
          <a:p>
            <a:pPr lvl="0"/>
            <a:r>
              <a:rPr lang="en-GB" sz="2800">
                <a:solidFill>
                  <a:srgbClr val="FFFFFF"/>
                </a:solidFill>
                <a:latin typeface="Arial Black" pitchFamily="34"/>
              </a:rPr>
              <a:t>Measuring Campaign Success</a:t>
            </a:r>
          </a:p>
        </p:txBody>
      </p:sp>
      <p:pic>
        <p:nvPicPr>
          <p:cNvPr id="4" name="Content Placeholder 3">
            <a:extLst>
              <a:ext uri="{FF2B5EF4-FFF2-40B4-BE49-F238E27FC236}">
                <a16:creationId xmlns:a16="http://schemas.microsoft.com/office/drawing/2014/main" id="{9BA295CD-1895-C32D-56B4-880816ED3C4B}"/>
              </a:ext>
            </a:extLst>
          </p:cNvPr>
          <p:cNvPicPr>
            <a:picLocks noChangeAspect="1"/>
          </p:cNvPicPr>
          <p:nvPr/>
        </p:nvPicPr>
        <p:blipFill>
          <a:blip r:embed="rId2"/>
          <a:srcRect t="20437" b="46878"/>
          <a:stretch>
            <a:fillRect/>
          </a:stretch>
        </p:blipFill>
        <p:spPr>
          <a:xfrm>
            <a:off x="18" y="0"/>
            <a:ext cx="12191978" cy="3984909"/>
          </a:xfrm>
          <a:prstGeom prst="rect">
            <a:avLst/>
          </a:prstGeom>
          <a:noFill/>
          <a:ln cap="flat">
            <a:noFill/>
          </a:ln>
        </p:spPr>
      </p:pic>
      <p:grpSp>
        <p:nvGrpSpPr>
          <p:cNvPr id="5" name="Group 12">
            <a:extLst>
              <a:ext uri="{FF2B5EF4-FFF2-40B4-BE49-F238E27FC236}">
                <a16:creationId xmlns:a16="http://schemas.microsoft.com/office/drawing/2014/main" id="{ECF069DE-29FD-C4A2-BE89-93E65AC78E04}"/>
              </a:ext>
            </a:extLst>
          </p:cNvPr>
          <p:cNvGrpSpPr/>
          <p:nvPr/>
        </p:nvGrpSpPr>
        <p:grpSpPr>
          <a:xfrm>
            <a:off x="0" y="3528989"/>
            <a:ext cx="12191996" cy="757168"/>
            <a:chOff x="0" y="3528989"/>
            <a:chExt cx="12191996" cy="757168"/>
          </a:xfrm>
        </p:grpSpPr>
        <p:sp>
          <p:nvSpPr>
            <p:cNvPr id="6" name="Freeform: Shape 13">
              <a:extLst>
                <a:ext uri="{FF2B5EF4-FFF2-40B4-BE49-F238E27FC236}">
                  <a16:creationId xmlns:a16="http://schemas.microsoft.com/office/drawing/2014/main" id="{1603FB08-5CE4-BB91-8A60-3163CEC3D405}"/>
                </a:ext>
              </a:extLst>
            </p:cNvPr>
            <p:cNvSpPr/>
            <p:nvPr/>
          </p:nvSpPr>
          <p:spPr>
            <a:xfrm>
              <a:off x="0" y="3528989"/>
              <a:ext cx="12191996" cy="757168"/>
            </a:xfrm>
            <a:custGeom>
              <a:avLst/>
              <a:gdLst>
                <a:gd name="f0" fmla="val 10800000"/>
                <a:gd name="f1" fmla="val 5400000"/>
                <a:gd name="f2" fmla="val 180"/>
                <a:gd name="f3" fmla="val w"/>
                <a:gd name="f4" fmla="val h"/>
                <a:gd name="f5" fmla="val 0"/>
                <a:gd name="f6" fmla="val 12192000"/>
                <a:gd name="f7" fmla="val 757168"/>
                <a:gd name="f8" fmla="val 41653"/>
                <a:gd name="f9" fmla="val 6945"/>
                <a:gd name="f10" fmla="val 55151"/>
                <a:gd name="f11" fmla="val 9178"/>
                <a:gd name="f12" fmla="val 68996"/>
                <a:gd name="f13" fmla="val 11810"/>
                <a:gd name="f14" fmla="val 81317"/>
                <a:gd name="f15" fmla="val 15509"/>
                <a:gd name="f16" fmla="val 92911"/>
                <a:gd name="f17" fmla="val 18978"/>
                <a:gd name="f18" fmla="val 102562"/>
                <a:gd name="f19" fmla="val 24446"/>
                <a:gd name="f20" fmla="val 114150"/>
                <a:gd name="f21" fmla="val 28105"/>
                <a:gd name="f22" fmla="val 145644"/>
                <a:gd name="f23" fmla="val 37958"/>
                <a:gd name="f24" fmla="val 177914"/>
                <a:gd name="f25" fmla="val 47281"/>
                <a:gd name="f26" fmla="val 214865"/>
                <a:gd name="f27" fmla="val 58374"/>
                <a:gd name="f28" fmla="val 236680"/>
                <a:gd name="f29" fmla="val 42349"/>
                <a:gd name="f30" fmla="val 264438"/>
                <a:gd name="f31" fmla="val 53534"/>
                <a:gd name="f32" fmla="val 299237"/>
                <a:gd name="f33" fmla="val 63560"/>
                <a:gd name="f34" fmla="val 334763"/>
                <a:gd name="f35" fmla="val 73816"/>
                <a:gd name="f36" fmla="val 376093"/>
                <a:gd name="f37" fmla="val 78654"/>
                <a:gd name="f38" fmla="val 415570"/>
                <a:gd name="f39" fmla="val 83774"/>
                <a:gd name="f40" fmla="val 487949"/>
                <a:gd name="f41" fmla="val 93100"/>
                <a:gd name="f42" fmla="val 560804"/>
                <a:gd name="f43" fmla="val 100354"/>
                <a:gd name="f44" fmla="val 633210"/>
                <a:gd name="f45" fmla="val 109108"/>
                <a:gd name="f46" fmla="val 648566"/>
                <a:gd name="f47" fmla="val 111058"/>
                <a:gd name="f48" fmla="val 666073"/>
                <a:gd name="f49" fmla="val 114072"/>
                <a:gd name="f50" fmla="val 677567"/>
                <a:gd name="f51" fmla="val 119446"/>
                <a:gd name="f52" fmla="val 756262"/>
                <a:gd name="f53" fmla="val 155621"/>
                <a:gd name="f54" fmla="val 853422"/>
                <a:gd name="f55" fmla="val 169678"/>
                <a:gd name="f56" fmla="val 946429"/>
                <a:gd name="f57" fmla="val 171502"/>
                <a:gd name="f58" fmla="val 1019582"/>
                <a:gd name="f59" fmla="val 173044"/>
                <a:gd name="f60" fmla="val 1091239"/>
                <a:gd name="f61" fmla="val 175083"/>
                <a:gd name="f62" fmla="val 1163367"/>
                <a:gd name="f63" fmla="val 182106"/>
                <a:gd name="f64" fmla="val 1168863"/>
                <a:gd name="f65" fmla="val 182586"/>
                <a:gd name="f66" fmla="val 1176224"/>
                <a:gd name="f67" fmla="val 182589"/>
                <a:gd name="f68" fmla="val 1180337"/>
                <a:gd name="f69" fmla="val 181279"/>
                <a:gd name="f70" fmla="val 1205822"/>
                <a:gd name="f71" fmla="val 172503"/>
                <a:gd name="f72" fmla="val 1231920"/>
                <a:gd name="f73" fmla="val 173109"/>
                <a:gd name="f74" fmla="val 1263939"/>
                <a:gd name="f75" fmla="val 173070"/>
                <a:gd name="f76" fmla="val 1309211"/>
                <a:gd name="f77" fmla="val 172961"/>
                <a:gd name="f78" fmla="val 1350592"/>
                <a:gd name="f79" fmla="val 176848"/>
                <a:gd name="f80" fmla="val 1392213"/>
                <a:gd name="f81" fmla="val 183225"/>
                <a:gd name="f82" fmla="val 1422516"/>
                <a:gd name="f83" fmla="val 187866"/>
                <a:gd name="f84" fmla="val 1453010"/>
                <a:gd name="f85" fmla="val 195759"/>
                <a:gd name="f86" fmla="val 1479752"/>
                <a:gd name="f87" fmla="val 205174"/>
                <a:gd name="f88" fmla="val 1516962"/>
                <a:gd name="f89" fmla="val 218381"/>
                <a:gd name="f90" fmla="val 1553071"/>
                <a:gd name="f91" fmla="val 224660"/>
                <a:gd name="f92" fmla="val 1589813"/>
                <a:gd name="f93" fmla="val 211706"/>
                <a:gd name="f94" fmla="val 1629541"/>
                <a:gd name="f95" fmla="val 197953"/>
                <a:gd name="f96" fmla="val 1673292"/>
                <a:gd name="f97" fmla="val 205778"/>
                <a:gd name="f98" fmla="val 1716264"/>
                <a:gd name="f99" fmla="val 207459"/>
                <a:gd name="f100" fmla="val 1734988"/>
                <a:gd name="f101" fmla="val 208248"/>
                <a:gd name="f102" fmla="val 1754789"/>
                <a:gd name="f103" fmla="val 209668"/>
                <a:gd name="f104" fmla="val 1772900"/>
                <a:gd name="f105" fmla="val 208137"/>
                <a:gd name="f106" fmla="val 1825381"/>
                <a:gd name="f107" fmla="val 203828"/>
                <a:gd name="f108" fmla="val 1876222"/>
                <a:gd name="f109" fmla="val 195808"/>
                <a:gd name="f110" fmla="val 1929319"/>
                <a:gd name="f111" fmla="val 193822"/>
                <a:gd name="f112" fmla="val 1958819"/>
                <a:gd name="f113" fmla="val 192698"/>
                <a:gd name="f114" fmla="val 1991232"/>
                <a:gd name="f115" fmla="val 199166"/>
                <a:gd name="f116" fmla="val 2021514"/>
                <a:gd name="f117" fmla="val 204186"/>
                <a:gd name="f118" fmla="val 2052154"/>
                <a:gd name="f119" fmla="val 209417"/>
                <a:gd name="f120" fmla="val 2082323"/>
                <a:gd name="f121" fmla="val 216530"/>
                <a:gd name="f122" fmla="val 2111753"/>
                <a:gd name="f123" fmla="val 223797"/>
                <a:gd name="f124" fmla="val 2131736"/>
                <a:gd name="f125" fmla="val 228659"/>
                <a:gd name="f126" fmla="val 2153567"/>
                <a:gd name="f127" fmla="val 233429"/>
                <a:gd name="f128" fmla="val 2169356"/>
                <a:gd name="f129" fmla="val 241125"/>
                <a:gd name="f130" fmla="val 2205243"/>
                <a:gd name="f131" fmla="val 258649"/>
                <a:gd name="f132" fmla="val 2242901"/>
                <a:gd name="f133" fmla="val 263295"/>
                <a:gd name="f134" fmla="val 2286638"/>
                <a:gd name="f135" fmla="val 257382"/>
                <a:gd name="f136" fmla="val 2293313"/>
                <a:gd name="f137" fmla="val 256396"/>
                <a:gd name="f138" fmla="val 2301018"/>
                <a:gd name="f139" fmla="val 256799"/>
                <a:gd name="f140" fmla="val 2308368"/>
                <a:gd name="f141" fmla="val 256995"/>
                <a:gd name="f142" fmla="val 2426026"/>
                <a:gd name="f143" fmla="val 259155"/>
                <a:gd name="f144" fmla="val 2543593"/>
                <a:gd name="f145" fmla="val 262834"/>
                <a:gd name="f146" fmla="val 2660621"/>
                <a:gd name="f147" fmla="val 262863"/>
                <a:gd name="f148" fmla="val 2708088"/>
                <a:gd name="f149" fmla="val 262871"/>
                <a:gd name="f150" fmla="val 2754165"/>
                <a:gd name="f151" fmla="val 254412"/>
                <a:gd name="f152" fmla="val 2801134"/>
                <a:gd name="f153" fmla="val 250006"/>
                <a:gd name="f154" fmla="val 2810748"/>
                <a:gd name="f155" fmla="val 249174"/>
                <a:gd name="f156" fmla="val 2821504"/>
                <a:gd name="f157" fmla="val 247638"/>
                <a:gd name="f158" fmla="val 2830994"/>
                <a:gd name="f159" fmla="val 249091"/>
                <a:gd name="f160" fmla="val 2934354"/>
                <a:gd name="f161" fmla="val 264045"/>
                <a:gd name="f162" fmla="val 3032340"/>
                <a:gd name="f163" fmla="val 255254"/>
                <a:gd name="f164" fmla="val 3129084"/>
                <a:gd name="f165" fmla="val 242009"/>
                <a:gd name="f166" fmla="val 3139090"/>
                <a:gd name="f167" fmla="val 240625"/>
                <a:gd name="f168" fmla="val 3151170"/>
                <a:gd name="f169" fmla="val 241831"/>
                <a:gd name="f170" fmla="val 3162162"/>
                <a:gd name="f171" fmla="val 242789"/>
                <a:gd name="f172" fmla="val 3192925"/>
                <a:gd name="f173" fmla="val 245736"/>
                <a:gd name="f174" fmla="val 3225969"/>
                <a:gd name="f175" fmla="val 254145"/>
                <a:gd name="f176" fmla="val 3254072"/>
                <a:gd name="f177" fmla="val 251612"/>
                <a:gd name="f178" fmla="val 3328782"/>
                <a:gd name="f179" fmla="val 244461"/>
                <a:gd name="f180" fmla="val 3402881"/>
                <a:gd name="f181" fmla="val 234992"/>
                <a:gd name="f182" fmla="val 3473491"/>
                <a:gd name="f183" fmla="val 221903"/>
                <a:gd name="f184" fmla="val 3545212"/>
                <a:gd name="f185" fmla="val 208683"/>
                <a:gd name="f186" fmla="val 3611651"/>
                <a:gd name="f187" fmla="val 197856"/>
                <a:gd name="f188" fmla="val 3691860"/>
                <a:gd name="f189" fmla="val 219228"/>
                <a:gd name="f190" fmla="val 3725977"/>
                <a:gd name="f191" fmla="val 228268"/>
                <a:gd name="f192" fmla="val 3771754"/>
                <a:gd name="f193" fmla="val 225515"/>
                <a:gd name="f194" fmla="val 3811494"/>
                <a:gd name="f195" fmla="val 225691"/>
                <a:gd name="f196" fmla="val 3840564"/>
                <a:gd name="f197" fmla="val 225687"/>
                <a:gd name="f198" fmla="val 3868906"/>
                <a:gd name="f199" fmla="val 218586"/>
                <a:gd name="f200" fmla="val 3897533"/>
                <a:gd name="f201" fmla="val 220087"/>
                <a:gd name="f202" fmla="val 3973874"/>
                <a:gd name="f203" fmla="val 224087"/>
                <a:gd name="f204" fmla="val 4042293"/>
                <a:gd name="f205" fmla="val 217563"/>
                <a:gd name="f206" fmla="val 4109430"/>
                <a:gd name="f207" fmla="val 200477"/>
                <a:gd name="f208" fmla="val 4135544"/>
                <a:gd name="f209" fmla="val 193834"/>
                <a:gd name="f210" fmla="val 4175268"/>
                <a:gd name="f211" fmla="val 201258"/>
                <a:gd name="f212" fmla="val 4208772"/>
                <a:gd name="f213" fmla="val 200914"/>
                <a:gd name="f214" fmla="val 4244136"/>
                <a:gd name="f215" fmla="val 200288"/>
                <a:gd name="f216" fmla="val 4280583"/>
                <a:gd name="f217" fmla="val 199908"/>
                <a:gd name="f218" fmla="val 4314641"/>
                <a:gd name="f219" fmla="val 196159"/>
                <a:gd name="f220" fmla="val 4402743"/>
                <a:gd name="f221" fmla="val 186278"/>
                <a:gd name="f222" fmla="val 4489848"/>
                <a:gd name="f223" fmla="val 174436"/>
                <a:gd name="f224" fmla="val 4577622"/>
                <a:gd name="f225" fmla="val 163774"/>
                <a:gd name="f226" fmla="val 4649843"/>
                <a:gd name="f227" fmla="val 154967"/>
                <a:gd name="f228" fmla="val 4719794"/>
                <a:gd name="f229" fmla="val 168553"/>
                <a:gd name="f230" fmla="val 4790345"/>
                <a:gd name="f231" fmla="val 177592"/>
                <a:gd name="f232" fmla="val 4834576"/>
                <a:gd name="f233" fmla="val 183345"/>
                <a:gd name="f234" fmla="val 4875614"/>
                <a:gd name="f235" fmla="val 193701"/>
                <a:gd name="f236" fmla="val 4926164"/>
                <a:gd name="f237" fmla="val 184139"/>
                <a:gd name="f238" fmla="val 4974485"/>
                <a:gd name="f239" fmla="val 175032"/>
                <a:gd name="f240" fmla="val 5034899"/>
                <a:gd name="f241" fmla="val 180870"/>
                <a:gd name="f242" fmla="val 5088812"/>
                <a:gd name="f243" fmla="val 177401"/>
                <a:gd name="f244" fmla="val 5134238"/>
                <a:gd name="f245" fmla="val 174439"/>
                <a:gd name="f246" fmla="val 5178353"/>
                <a:gd name="f247" fmla="val 168165"/>
                <a:gd name="f248" fmla="val 5222466"/>
                <a:gd name="f249" fmla="val 162082"/>
                <a:gd name="f250" fmla="val 5282519"/>
                <a:gd name="f251" fmla="val 153783"/>
                <a:gd name="f252" fmla="val 5341864"/>
                <a:gd name="f253" fmla="val 144876"/>
                <a:gd name="f254" fmla="val 5406528"/>
                <a:gd name="f255" fmla="val 153987"/>
                <a:gd name="f256" fmla="val 5479960"/>
                <a:gd name="f257" fmla="val 164323"/>
                <a:gd name="f258" fmla="val 5531876"/>
                <a:gd name="f259" fmla="val 142624"/>
                <a:gd name="f260" fmla="val 5590716"/>
                <a:gd name="f261" fmla="val 129490"/>
                <a:gd name="f262" fmla="val 5631296"/>
                <a:gd name="f263" fmla="val 120553"/>
                <a:gd name="f264" fmla="val 5675395"/>
                <a:gd name="f265" fmla="val 114659"/>
                <a:gd name="f266" fmla="val 5719429"/>
                <a:gd name="f267" fmla="val 110099"/>
                <a:gd name="f268" fmla="val 5778247"/>
                <a:gd name="f269" fmla="val 104215"/>
                <a:gd name="f270" fmla="val 5838715"/>
                <a:gd name="f271" fmla="val 102042"/>
                <a:gd name="f272" fmla="val 5897895"/>
                <a:gd name="f273" fmla="val 96368"/>
                <a:gd name="f274" fmla="val 5987399"/>
                <a:gd name="f275" fmla="val 87895"/>
                <a:gd name="f276" fmla="val 6077855"/>
                <a:gd name="f277" fmla="val 82333"/>
                <a:gd name="f278" fmla="val 6169957"/>
                <a:gd name="f279" fmla="val 94411"/>
                <a:gd name="f280" fmla="val 6212360"/>
                <a:gd name="f281" fmla="val 99875"/>
                <a:gd name="f282" fmla="val 6252010"/>
                <a:gd name="f283" fmla="val 101763"/>
                <a:gd name="f284" fmla="val 6294827"/>
                <a:gd name="f285" fmla="val 99236"/>
                <a:gd name="f286" fmla="val 6364965"/>
                <a:gd name="f287" fmla="val 95091"/>
                <a:gd name="f288" fmla="val 6436581"/>
                <a:gd name="f289" fmla="val 97891"/>
                <a:gd name="f290" fmla="val 6494261"/>
                <a:gd name="f291" fmla="val 71724"/>
                <a:gd name="f292" fmla="val 6514615"/>
                <a:gd name="f293" fmla="val 62488"/>
                <a:gd name="f294" fmla="val 6550354"/>
                <a:gd name="f295" fmla="val 61691"/>
                <a:gd name="f296" fmla="val 6579627"/>
                <a:gd name="f297" fmla="val 57883"/>
                <a:gd name="f298" fmla="val 6613354"/>
                <a:gd name="f299" fmla="val 53353"/>
                <a:gd name="f300" fmla="val 6637770"/>
                <a:gd name="f301" fmla="val 57878"/>
                <a:gd name="f302" fmla="val 6654800"/>
                <a:gd name="f303" fmla="val 77086"/>
                <a:gd name="f304" fmla="val 6662444"/>
                <a:gd name="f305" fmla="val 85688"/>
                <a:gd name="f306" fmla="val 6685147"/>
                <a:gd name="f307" fmla="val 94892"/>
                <a:gd name="f308" fmla="val 6703059"/>
                <a:gd name="f309" fmla="val 97166"/>
                <a:gd name="f310" fmla="val 6756799"/>
                <a:gd name="f311" fmla="val 103989"/>
                <a:gd name="f312" fmla="val 6806654"/>
                <a:gd name="f313" fmla="val 100687"/>
                <a:gd name="f314" fmla="val 6859445"/>
                <a:gd name="f315" fmla="val 90481"/>
                <a:gd name="f316" fmla="val 6908894"/>
                <a:gd name="f317" fmla="val 80861"/>
                <a:gd name="f318" fmla="val 6969747"/>
                <a:gd name="f319" fmla="val 85387"/>
                <a:gd name="f320" fmla="val 7025414"/>
                <a:gd name="f321" fmla="val 83536"/>
                <a:gd name="f322" fmla="val 7064862"/>
                <a:gd name="f323" fmla="val 82168"/>
                <a:gd name="f324" fmla="val 7104501"/>
                <a:gd name="f325" fmla="val 77186"/>
                <a:gd name="f326" fmla="val 7144137"/>
                <a:gd name="f327" fmla="val 79264"/>
                <a:gd name="f328" fmla="val 7193316"/>
                <a:gd name="f329" fmla="val 81841"/>
                <a:gd name="f330" fmla="val 7241809"/>
                <a:gd name="f331" fmla="val 90488"/>
                <a:gd name="f332" fmla="val 7291235"/>
                <a:gd name="f333" fmla="val 95367"/>
                <a:gd name="f334" fmla="val 7329668"/>
                <a:gd name="f335" fmla="val 99288"/>
                <a:gd name="f336" fmla="val 7368978"/>
                <a:gd name="f337" fmla="val 100585"/>
                <a:gd name="f338" fmla="val 7407395"/>
                <a:gd name="f339" fmla="val 104888"/>
                <a:gd name="f340" fmla="val 7438868"/>
                <a:gd name="f341" fmla="val 108256"/>
                <a:gd name="f342" fmla="val 7469832"/>
                <a:gd name="f343" fmla="val 114265"/>
                <a:gd name="f344" fmla="val 7500837"/>
                <a:gd name="f345" fmla="val 119515"/>
                <a:gd name="f346" fmla="val 7512146"/>
                <a:gd name="f347" fmla="val 121444"/>
                <a:gd name="f348" fmla="val 7523255"/>
                <a:gd name="f349" fmla="val 127178"/>
                <a:gd name="f350" fmla="val 7533567"/>
                <a:gd name="f351" fmla="val 126955"/>
                <a:gd name="f352" fmla="val 7636025"/>
                <a:gd name="f353" fmla="val 124121"/>
                <a:gd name="f354" fmla="val 7707510"/>
                <a:gd name="f355" fmla="val 164497"/>
                <a:gd name="f356" fmla="val 7792910"/>
                <a:gd name="f357" fmla="val 185188"/>
                <a:gd name="f358" fmla="val 7882663"/>
                <a:gd name="f359" fmla="val 207063"/>
                <a:gd name="f360" fmla="val 7969001"/>
                <a:gd name="f361" fmla="val 237914"/>
                <a:gd name="f362" fmla="val 8070699"/>
                <a:gd name="f363" fmla="val 235423"/>
                <a:gd name="f364" fmla="val 8132239"/>
                <a:gd name="f365" fmla="val 233879"/>
                <a:gd name="f366" fmla="val 8191903"/>
                <a:gd name="f367" fmla="val 225939"/>
                <a:gd name="f368" fmla="val 8253177"/>
                <a:gd name="f369" fmla="val 222473"/>
                <a:gd name="f370" fmla="val 8274949"/>
                <a:gd name="f371" fmla="val 221324"/>
                <a:gd name="f372" fmla="val 8299150"/>
                <a:gd name="f373" fmla="val 222976"/>
                <a:gd name="f374" fmla="val 8320683"/>
                <a:gd name="f375" fmla="val 226393"/>
                <a:gd name="f376" fmla="val 8424731"/>
                <a:gd name="f377" fmla="val 242340"/>
                <a:gd name="f378" fmla="val 8527777"/>
                <a:gd name="f379" fmla="val 249266"/>
                <a:gd name="f380" fmla="val 8631438"/>
                <a:gd name="f381" fmla="val 237528"/>
                <a:gd name="f382" fmla="val 8649201"/>
                <a:gd name="f383" fmla="val 235596"/>
                <a:gd name="f384" fmla="val 8668058"/>
                <a:gd name="f385" fmla="val 233915"/>
                <a:gd name="f386" fmla="val 8686410"/>
                <a:gd name="f387" fmla="val 234877"/>
                <a:gd name="f388" fmla="val 8786966"/>
                <a:gd name="f389" fmla="val 240146"/>
                <a:gd name="f390" fmla="val 8885480"/>
                <a:gd name="f391" fmla="val 249315"/>
                <a:gd name="f392" fmla="val 8980658"/>
                <a:gd name="f393" fmla="val 273001"/>
                <a:gd name="f394" fmla="val 9012626"/>
                <a:gd name="f395" fmla="val 280972"/>
                <a:gd name="f396" fmla="val 9052108"/>
                <a:gd name="f397" fmla="val 279035"/>
                <a:gd name="f398" fmla="val 9087625"/>
                <a:gd name="f399" fmla="val 282423"/>
                <a:gd name="f400" fmla="val 9120583"/>
                <a:gd name="f401" fmla="val 285484"/>
                <a:gd name="f402" fmla="val 9154319"/>
                <a:gd name="f403" fmla="val 287825"/>
                <a:gd name="f404" fmla="val 9186017"/>
                <a:gd name="f405" fmla="val 293875"/>
                <a:gd name="f406" fmla="val 9232288"/>
                <a:gd name="f407" fmla="val 302785"/>
                <a:gd name="f408" fmla="val 9275554"/>
                <a:gd name="f409" fmla="val 305815"/>
                <a:gd name="f410" fmla="val 9323931"/>
                <a:gd name="f411" fmla="val 302628"/>
                <a:gd name="f412" fmla="val 9370084"/>
                <a:gd name="f413" fmla="val 299705"/>
                <a:gd name="f414" fmla="val 9419491"/>
                <a:gd name="f415" fmla="val 304964"/>
                <a:gd name="f416" fmla="val 9467213"/>
                <a:gd name="f417" fmla="val 307275"/>
                <a:gd name="f418" fmla="val 9520438"/>
                <a:gd name="f419" fmla="val 309874"/>
                <a:gd name="f420" fmla="val 9573661"/>
                <a:gd name="f421" fmla="val 312473"/>
                <a:gd name="f422" fmla="val 9626826"/>
                <a:gd name="f423" fmla="val 316213"/>
                <a:gd name="f424" fmla="val 9648094"/>
                <a:gd name="f425" fmla="val 317708"/>
                <a:gd name="f426" fmla="val 9671915"/>
                <a:gd name="f427" fmla="val 326588"/>
                <a:gd name="f428" fmla="val 9689696"/>
                <a:gd name="f429" fmla="val 324467"/>
                <a:gd name="f430" fmla="val 9747117"/>
                <a:gd name="f431" fmla="val 317175"/>
                <a:gd name="f432" fmla="val 9803355"/>
                <a:gd name="f433" fmla="val 332523"/>
                <a:gd name="f434" fmla="val 9860526"/>
                <a:gd name="f435" fmla="val 329986"/>
                <a:gd name="f436" fmla="val 9888572"/>
                <a:gd name="f437" fmla="val 328594"/>
                <a:gd name="f438" fmla="val 9919723"/>
                <a:gd name="f439" fmla="val 338048"/>
                <a:gd name="f440" fmla="val 9949775"/>
                <a:gd name="f441" fmla="val 340386"/>
                <a:gd name="f442" fmla="val 9998886"/>
                <a:gd name="f443" fmla="val 344296"/>
                <a:gd name="f444" fmla="val 10048092"/>
                <a:gd name="f445" fmla="val 346302"/>
                <a:gd name="f446" fmla="val 10097252"/>
                <a:gd name="f447" fmla="val 349262"/>
                <a:gd name="f448" fmla="val 10113390"/>
                <a:gd name="f449" fmla="val 350297"/>
                <a:gd name="f450" fmla="val 10129133"/>
                <a:gd name="f451" fmla="val 351886"/>
                <a:gd name="f452" fmla="val 10145261"/>
                <a:gd name="f453" fmla="val 353113"/>
                <a:gd name="f454" fmla="val 10159555"/>
                <a:gd name="f455" fmla="val 354243"/>
                <a:gd name="f456" fmla="val 10174512"/>
                <a:gd name="f457" fmla="val 356743"/>
                <a:gd name="f458" fmla="val 10188159"/>
                <a:gd name="f459" fmla="val 356124"/>
                <a:gd name="f460" fmla="val 10237589"/>
                <a:gd name="f461" fmla="val 353944"/>
                <a:gd name="f462" fmla="val 10286441"/>
                <a:gd name="f463" fmla="val 348682"/>
                <a:gd name="f464" fmla="val 10336144"/>
                <a:gd name="f465" fmla="val 348235"/>
                <a:gd name="f466" fmla="val 10379222"/>
                <a:gd name="f467" fmla="val 347822"/>
                <a:gd name="f468" fmla="val 10423443"/>
                <a:gd name="f469" fmla="val 353764"/>
                <a:gd name="f470" fmla="val 10466847"/>
                <a:gd name="f471" fmla="val 354131"/>
                <a:gd name="f472" fmla="val 10543353"/>
                <a:gd name="f473" fmla="val 354898"/>
                <a:gd name="f474" fmla="val 10619988"/>
                <a:gd name="f475" fmla="val 353190"/>
                <a:gd name="f476" fmla="val 10696514"/>
                <a:gd name="f477" fmla="val 353575"/>
                <a:gd name="f478" fmla="val 10713071"/>
                <a:gd name="f479" fmla="val 353680"/>
                <a:gd name="f480" fmla="val 10730069"/>
                <a:gd name="f481" fmla="val 359342"/>
                <a:gd name="f482" fmla="val 10746932"/>
                <a:gd name="f483" fmla="val 360606"/>
                <a:gd name="f484" fmla="val 10799731"/>
                <a:gd name="f485" fmla="val 364326"/>
                <a:gd name="f486" fmla="val 10852569"/>
                <a:gd name="f487" fmla="val 367289"/>
                <a:gd name="f488" fmla="val 10905388"/>
                <a:gd name="f489" fmla="val 370627"/>
                <a:gd name="f490" fmla="val 10935470"/>
                <a:gd name="f491" fmla="val 372396"/>
                <a:gd name="f492" fmla="val 10965963"/>
                <a:gd name="f493" fmla="val 373421"/>
                <a:gd name="f494" fmla="val 10995602"/>
                <a:gd name="f495" fmla="val 376691"/>
                <a:gd name="f496" fmla="val 11034750"/>
                <a:gd name="f497" fmla="val 381032"/>
                <a:gd name="f498" fmla="val 11070168"/>
                <a:gd name="f499" fmla="val 386324"/>
                <a:gd name="f500" fmla="val 11107647"/>
                <a:gd name="f501" fmla="val 373405"/>
                <a:gd name="f502" fmla="val 11165372"/>
                <a:gd name="f503" fmla="val 353347"/>
                <a:gd name="f504" fmla="val 11236837"/>
                <a:gd name="f505" fmla="val 366060"/>
                <a:gd name="f506" fmla="val 11302440"/>
                <a:gd name="f507" fmla="val 364156"/>
                <a:gd name="f508" fmla="val 11319394"/>
                <a:gd name="f509" fmla="val 363708"/>
                <a:gd name="f510" fmla="val 11336655"/>
                <a:gd name="f511" fmla="val 364422"/>
                <a:gd name="f512" fmla="val 11353613"/>
                <a:gd name="f513" fmla="val 363785"/>
                <a:gd name="f514" fmla="val 11384961"/>
                <a:gd name="f515" fmla="val 362566"/>
                <a:gd name="f516" fmla="val 11415955"/>
                <a:gd name="f517" fmla="val 360947"/>
                <a:gd name="f518" fmla="val 11447323"/>
                <a:gd name="f519" fmla="val 359346"/>
                <a:gd name="f520" fmla="val 11452855"/>
                <a:gd name="f521" fmla="val 359066"/>
                <a:gd name="f522" fmla="val 11459104"/>
                <a:gd name="f523" fmla="val 359200"/>
                <a:gd name="f524" fmla="val 11464292"/>
                <a:gd name="f525" fmla="val 358519"/>
                <a:gd name="f526" fmla="val 11512058"/>
                <a:gd name="f527" fmla="val 353010"/>
                <a:gd name="f528" fmla="val 11559143"/>
                <a:gd name="f529" fmla="val 346321"/>
                <a:gd name="f530" fmla="val 11607560"/>
                <a:gd name="f531" fmla="val 342370"/>
                <a:gd name="f532" fmla="val 11631218"/>
                <a:gd name="f533" fmla="val 340368"/>
                <a:gd name="f534" fmla="val 11657295"/>
                <a:gd name="f535" fmla="val 341352"/>
                <a:gd name="f536" fmla="val 11681426"/>
                <a:gd name="f537" fmla="val 344335"/>
                <a:gd name="f538" fmla="val 11751997"/>
                <a:gd name="f539" fmla="val 352993"/>
                <a:gd name="f540" fmla="val 11821986"/>
                <a:gd name="f541" fmla="val 358760"/>
                <a:gd name="f542" fmla="val 11893565"/>
                <a:gd name="f543" fmla="val 355261"/>
                <a:gd name="f544" fmla="val 11921973"/>
                <a:gd name="f545" fmla="val 353889"/>
                <a:gd name="f546" fmla="val 11953288"/>
                <a:gd name="f547" fmla="val 360300"/>
                <a:gd name="f548" fmla="val 11983290"/>
                <a:gd name="f549" fmla="val 363588"/>
                <a:gd name="f550" fmla="val 388018"/>
                <a:gd name="f551" fmla="val 577115"/>
                <a:gd name="f552" fmla="val 12157329"/>
                <a:gd name="f553" fmla="val 588862"/>
                <a:gd name="f554" fmla="val 12118393"/>
                <a:gd name="f555" fmla="val 608572"/>
                <a:gd name="f556" fmla="val 12109715"/>
                <a:gd name="f557" fmla="val 605637"/>
                <a:gd name="f558" fmla="val 12066948"/>
                <a:gd name="f559" fmla="val 586034"/>
                <a:gd name="f560" fmla="val 12016991"/>
                <a:gd name="f561" fmla="val 563193"/>
                <a:gd name="f562" fmla="val 11965119"/>
                <a:gd name="f563" fmla="val 541779"/>
                <a:gd name="f564" fmla="val 11911344"/>
                <a:gd name="f565" fmla="val 521599"/>
                <a:gd name="f566" fmla="val 11894383"/>
                <a:gd name="f567" fmla="val 515178"/>
                <a:gd name="f568" fmla="val 11869417"/>
                <a:gd name="f569" fmla="val 514060"/>
                <a:gd name="f570" fmla="val 11847823"/>
                <a:gd name="f571" fmla="val 511785"/>
                <a:gd name="f572" fmla="val 11811233"/>
                <a:gd name="f573" fmla="val 507768"/>
                <a:gd name="f574" fmla="val 11773630"/>
                <a:gd name="f575" fmla="val 501982"/>
                <a:gd name="f576" fmla="val 11737547"/>
                <a:gd name="f577" fmla="val 502380"/>
                <a:gd name="f578" fmla="val 11702930"/>
                <a:gd name="f579" fmla="val 502855"/>
                <a:gd name="f580" fmla="val 11668388"/>
                <a:gd name="f581" fmla="val 508866"/>
                <a:gd name="f582" fmla="val 11636052"/>
                <a:gd name="f583" fmla="val 514993"/>
                <a:gd name="f584" fmla="val 11545722"/>
                <a:gd name="f585" fmla="val 532199"/>
                <a:gd name="f586" fmla="val 11462455"/>
                <a:gd name="f587" fmla="val 555118"/>
                <a:gd name="f588" fmla="val 11394706"/>
                <a:gd name="f589" fmla="val 590867"/>
                <a:gd name="f590" fmla="val 11385999"/>
                <a:gd name="f591" fmla="val 595562"/>
                <a:gd name="f592" fmla="val 11369016"/>
                <a:gd name="f593" fmla="val 596581"/>
                <a:gd name="f594" fmla="val 11354978"/>
                <a:gd name="f595" fmla="val 597561"/>
                <a:gd name="f596" fmla="val 11332076"/>
                <a:gd name="f597" fmla="val 599224"/>
                <a:gd name="f598" fmla="val 11308448"/>
                <a:gd name="f599" fmla="val 600655"/>
                <a:gd name="f600" fmla="val 11285306"/>
                <a:gd name="f601" fmla="val 599825"/>
                <a:gd name="f602" fmla="val 11172906"/>
                <a:gd name="f603" fmla="val 595841"/>
                <a:gd name="f604" fmla="val 11083430"/>
                <a:gd name="f605" fmla="val 617861"/>
                <a:gd name="f606" fmla="val 11008528"/>
                <a:gd name="f607" fmla="val 656670"/>
                <a:gd name="f608" fmla="val 10986971"/>
                <a:gd name="f609" fmla="val 667750"/>
                <a:gd name="f610" fmla="val 10970753"/>
                <a:gd name="f611" fmla="val 668236"/>
                <a:gd name="f612" fmla="val 10948735"/>
                <a:gd name="f613" fmla="val 652964"/>
                <a:gd name="f614" fmla="val 10923173"/>
                <a:gd name="f615" fmla="val 635218"/>
                <a:gd name="f616" fmla="val 10885031"/>
                <a:gd name="f617" fmla="val 639705"/>
                <a:gd name="f618" fmla="val 10850698"/>
                <a:gd name="f619" fmla="val 641721"/>
                <a:gd name="f620" fmla="val 10815269"/>
                <a:gd name="f621" fmla="val 643680"/>
                <a:gd name="f622" fmla="val 10779458"/>
                <a:gd name="f623" fmla="val 645811"/>
                <a:gd name="f624" fmla="val 10744026"/>
                <a:gd name="f625" fmla="val 647769"/>
                <a:gd name="f626" fmla="val 10717832"/>
                <a:gd name="f627" fmla="val 649066"/>
                <a:gd name="f628" fmla="val 10692021"/>
                <a:gd name="f629" fmla="val 650003"/>
                <a:gd name="f630" fmla="val 10666160"/>
                <a:gd name="f631" fmla="val 651891"/>
                <a:gd name="f632" fmla="val 10585627"/>
                <a:gd name="f633" fmla="val 657783"/>
                <a:gd name="f634" fmla="val 10513854"/>
                <a:gd name="f635" fmla="val 650969"/>
                <a:gd name="f636" fmla="val 10450521"/>
                <a:gd name="f637" fmla="val 616552"/>
                <a:gd name="f638" fmla="val 10402221"/>
                <a:gd name="f639" fmla="val 590175"/>
                <a:gd name="f640" fmla="val 10339099"/>
                <a:gd name="f641" fmla="val 579806"/>
                <a:gd name="f642" fmla="val 10271192"/>
                <a:gd name="f643" fmla="val 583498"/>
                <a:gd name="f644" fmla="val 10262701"/>
                <a:gd name="f645" fmla="val 584006"/>
                <a:gd name="f646" fmla="val 10251859"/>
                <a:gd name="f647" fmla="val 587254"/>
                <a:gd name="f648" fmla="val 10246067"/>
                <a:gd name="f649" fmla="val 585423"/>
                <a:gd name="f650" fmla="val 10158786"/>
                <a:gd name="f651" fmla="val 558528"/>
                <a:gd name="f652" fmla="val 10086634"/>
                <a:gd name="f653" fmla="val 594049"/>
                <a:gd name="f654" fmla="val 10005027"/>
                <a:gd name="f655" fmla="val 592252"/>
                <a:gd name="f656" fmla="val 9969004"/>
                <a:gd name="f657" fmla="val 591507"/>
                <a:gd name="f658" fmla="val 9931565"/>
                <a:gd name="f659" fmla="val 603664"/>
                <a:gd name="f660" fmla="val 9898681"/>
                <a:gd name="f661" fmla="val 613195"/>
                <a:gd name="f662" fmla="val 9853463"/>
                <a:gd name="f663" fmla="val 626281"/>
                <a:gd name="f664" fmla="val 9813049"/>
                <a:gd name="f665" fmla="val 639042"/>
                <a:gd name="f666" fmla="val 9753225"/>
                <a:gd name="f667" fmla="val 629038"/>
                <a:gd name="f668" fmla="val 9693404"/>
                <a:gd name="f669" fmla="val 618845"/>
                <a:gd name="f670" fmla="val 9637675"/>
                <a:gd name="f671" fmla="val 628898"/>
                <a:gd name="f672" fmla="val 9591376"/>
                <a:gd name="f673" fmla="val 648601"/>
                <a:gd name="f674" fmla="val 9556001"/>
                <a:gd name="f675" fmla="val 663537"/>
                <a:gd name="f676" fmla="val 9518120"/>
                <a:gd name="f677" fmla="val 663077"/>
                <a:gd name="f678" fmla="val 9472860"/>
                <a:gd name="f679" fmla="val 655936"/>
                <a:gd name="f680" fmla="val 9416283"/>
                <a:gd name="f681" fmla="val 647056"/>
                <a:gd name="f682" fmla="val 9357217"/>
                <a:gd name="f683" fmla="val 643578"/>
                <a:gd name="f684" fmla="val 9299788"/>
                <a:gd name="f685" fmla="val 636945"/>
                <a:gd name="f686" fmla="val 9287347"/>
                <a:gd name="f687" fmla="val 635531"/>
                <a:gd name="f688" fmla="val 9271710"/>
                <a:gd name="f689" fmla="val 632039"/>
                <a:gd name="f690" fmla="val 9264605"/>
                <a:gd name="f691" fmla="val 627087"/>
                <a:gd name="f692" fmla="val 9177661"/>
                <a:gd name="f693" fmla="val 565680"/>
                <a:gd name="f694" fmla="val 9051076"/>
                <a:gd name="f695" fmla="val 558473"/>
                <a:gd name="f696" fmla="val 8926435"/>
                <a:gd name="f697" fmla="val 549269"/>
                <a:gd name="f698" fmla="val 8850925"/>
                <a:gd name="f699" fmla="val 543595"/>
                <a:gd name="f700" fmla="val 8774954"/>
                <a:gd name="f701" fmla="val 539613"/>
                <a:gd name="f702" fmla="val 8698934"/>
                <a:gd name="f703" fmla="val 536583"/>
                <a:gd name="f704" fmla="val 8673232"/>
                <a:gd name="f705" fmla="val 535428"/>
                <a:gd name="f706" fmla="val 8645916"/>
                <a:gd name="f707" fmla="val 537050"/>
                <a:gd name="f708" fmla="val 8622862"/>
                <a:gd name="f709" fmla="val 541563"/>
                <a:gd name="f710" fmla="val 8574890"/>
                <a:gd name="f711" fmla="val 551069"/>
                <a:gd name="f712" fmla="val 8530403"/>
                <a:gd name="f713" fmla="val 564380"/>
                <a:gd name="f714" fmla="val 8482784"/>
                <a:gd name="f715" fmla="val 574094"/>
                <a:gd name="f716" fmla="val 8464923"/>
                <a:gd name="f717" fmla="val 577929"/>
                <a:gd name="f718" fmla="val 8442157"/>
                <a:gd name="f719" fmla="val 576927"/>
                <a:gd name="f720" fmla="val 8421565"/>
                <a:gd name="f721" fmla="val 576610"/>
                <a:gd name="f722" fmla="val 8385152"/>
                <a:gd name="f723" fmla="val 576229"/>
                <a:gd name="f724" fmla="val 8345023"/>
                <a:gd name="f725" fmla="val 569546"/>
                <a:gd name="f726" fmla="val 8313469"/>
                <a:gd name="f727" fmla="val 574762"/>
                <a:gd name="f728" fmla="val 8231431"/>
                <a:gd name="f729" fmla="val 588203"/>
                <a:gd name="f730" fmla="val 8155671"/>
                <a:gd name="f731" fmla="val 580227"/>
                <a:gd name="f732" fmla="val 8079520"/>
                <a:gd name="f733" fmla="val 558685"/>
                <a:gd name="f734" fmla="val 7972906"/>
                <a:gd name="f735" fmla="val 528487"/>
                <a:gd name="f736" fmla="val 7870782"/>
                <a:gd name="f737" fmla="val 525043"/>
                <a:gd name="f738" fmla="val 7773327"/>
                <a:gd name="f739" fmla="val 558854"/>
                <a:gd name="f740" fmla="val 7729470"/>
                <a:gd name="f741" fmla="val 574107"/>
                <a:gd name="f742" fmla="val 7688069"/>
                <a:gd name="f743" fmla="val 563543"/>
                <a:gd name="f744" fmla="val 7652477"/>
                <a:gd name="f745" fmla="val 547561"/>
                <a:gd name="f746" fmla="val 7611494"/>
                <a:gd name="f747" fmla="val 529005"/>
                <a:gd name="f748" fmla="val 7570974"/>
                <a:gd name="f749" fmla="val 522685"/>
                <a:gd name="f750" fmla="val 7522274"/>
                <a:gd name="f751" fmla="val 532150"/>
                <a:gd name="f752" fmla="val 7511488"/>
                <a:gd name="f753" fmla="val 534257"/>
                <a:gd name="f754" fmla="val 7496511"/>
                <a:gd name="f755" fmla="val 532136"/>
                <a:gd name="f756" fmla="val 7484080"/>
                <a:gd name="f757" fmla="val 530532"/>
                <a:gd name="f758" fmla="val 7413133"/>
                <a:gd name="f759" fmla="val 522044"/>
                <a:gd name="f760" fmla="val 7341987"/>
                <a:gd name="f761" fmla="val 510303"/>
                <a:gd name="f762" fmla="val 7282277"/>
                <a:gd name="f763" fmla="val 540177"/>
                <a:gd name="f764" fmla="val 7270558"/>
                <a:gd name="f765" fmla="val 546051"/>
                <a:gd name="f766" fmla="val 7251336"/>
                <a:gd name="f767" fmla="val 547713"/>
                <a:gd name="f768" fmla="val 7235690"/>
                <a:gd name="f769" fmla="val 551282"/>
                <a:gd name="f770" fmla="val 7170161"/>
                <a:gd name="f771" fmla="val 565782"/>
                <a:gd name="f772" fmla="val 7172820"/>
                <a:gd name="f773" fmla="val 564203"/>
                <a:gd name="f774" fmla="val 7116339"/>
                <a:gd name="f775" fmla="val 539494"/>
                <a:gd name="f776" fmla="val 7086841"/>
                <a:gd name="f777" fmla="val 526502"/>
                <a:gd name="f778" fmla="val 7045980"/>
                <a:gd name="f779" fmla="val 512724"/>
                <a:gd name="f780" fmla="val 7011067"/>
                <a:gd name="f781" fmla="val 511848"/>
                <a:gd name="f782" fmla="val 6800473"/>
                <a:gd name="f783" fmla="val 506533"/>
                <a:gd name="f784" fmla="val 6601893"/>
                <a:gd name="f785" fmla="val 468653"/>
                <a:gd name="f786" fmla="val 6403234"/>
                <a:gd name="f787" fmla="val 432296"/>
                <a:gd name="f788" fmla="val 6280760"/>
                <a:gd name="f789" fmla="val 409851"/>
                <a:gd name="f790" fmla="val 6160432"/>
                <a:gd name="f791" fmla="val 402592"/>
                <a:gd name="f792" fmla="val 6036273"/>
                <a:gd name="f793" fmla="val 412301"/>
                <a:gd name="f794" fmla="val 5946471"/>
                <a:gd name="f795" fmla="val 419425"/>
                <a:gd name="f796" fmla="val 5863077"/>
                <a:gd name="f797" fmla="val 395593"/>
                <a:gd name="f798" fmla="val 5780467"/>
                <a:gd name="f799" fmla="val 377910"/>
                <a:gd name="f800" fmla="val 5763357"/>
                <a:gd name="f801" fmla="val 374343"/>
                <a:gd name="f802" fmla="val 5747757"/>
                <a:gd name="f803" fmla="val 363033"/>
                <a:gd name="f804" fmla="val 5739051"/>
                <a:gd name="f805" fmla="val 353609"/>
                <a:gd name="f806" fmla="val 5707675"/>
                <a:gd name="f807" fmla="val 320294"/>
                <a:gd name="f808" fmla="val 5653252"/>
                <a:gd name="f809" fmla="val 312483"/>
                <a:gd name="f810" fmla="val 5583566"/>
                <a:gd name="f811" fmla="val 321995"/>
                <a:gd name="f812" fmla="val 5528347"/>
                <a:gd name="f813" fmla="val 329404"/>
                <a:gd name="f814" fmla="val 5477716"/>
                <a:gd name="f815" fmla="val 340486"/>
                <a:gd name="f816" fmla="val 5432030"/>
                <a:gd name="f817" fmla="val 362512"/>
                <a:gd name="f818" fmla="val 5378421"/>
                <a:gd name="f819" fmla="val 388318"/>
                <a:gd name="f820" fmla="val 5322767"/>
                <a:gd name="f821" fmla="val 418026"/>
                <a:gd name="f822" fmla="val 5241398"/>
                <a:gd name="f823" fmla="val 425781"/>
                <a:gd name="f824" fmla="val 5206262"/>
                <a:gd name="f825" fmla="val 429089"/>
                <a:gd name="f826" fmla="val 5176131"/>
                <a:gd name="f827" fmla="val 428273"/>
                <a:gd name="f828" fmla="val 5139710"/>
                <a:gd name="f829" fmla="val 421022"/>
                <a:gd name="f830" fmla="val 5069048"/>
                <a:gd name="f831" fmla="val 407018"/>
                <a:gd name="f832" fmla="val 4997864"/>
                <a:gd name="f833" fmla="val 396037"/>
                <a:gd name="f834" fmla="val 4929402"/>
                <a:gd name="f835" fmla="val 424310"/>
                <a:gd name="f836" fmla="val 4891785"/>
                <a:gd name="f837" fmla="val 439890"/>
                <a:gd name="f838" fmla="val 4841650"/>
                <a:gd name="f839" fmla="val 448519"/>
                <a:gd name="f840" fmla="val 4782793"/>
                <a:gd name="f841" fmla="val 441046"/>
                <a:gd name="f842" fmla="val 4709316"/>
                <a:gd name="f843" fmla="val 431663"/>
                <a:gd name="f844" fmla="val 4641426"/>
                <a:gd name="f845" fmla="val 442031"/>
                <a:gd name="f846" fmla="val 4577594"/>
                <a:gd name="f847" fmla="val 459290"/>
                <a:gd name="f848" fmla="val 4554816"/>
                <a:gd name="f849" fmla="val 465538"/>
                <a:gd name="f850" fmla="val 4527069"/>
                <a:gd name="f851" fmla="val 468279"/>
                <a:gd name="f852" fmla="val 4500826"/>
                <a:gd name="f853" fmla="val 470529"/>
                <a:gd name="f854" fmla="val 4440199"/>
                <a:gd name="f855" fmla="val 475746"/>
                <a:gd name="f856" fmla="val 4379252"/>
                <a:gd name="f857" fmla="val 479993"/>
                <a:gd name="f858" fmla="val 4317973"/>
                <a:gd name="f859" fmla="val 483649"/>
                <a:gd name="f860" fmla="val 4267762"/>
                <a:gd name="f861" fmla="val 486741"/>
                <a:gd name="f862" fmla="val 4217264"/>
                <a:gd name="f863" fmla="val 488292"/>
                <a:gd name="f864" fmla="val 4166722"/>
                <a:gd name="f865" fmla="val 490602"/>
                <a:gd name="f866" fmla="val 4111394"/>
                <a:gd name="f867" fmla="val 493045"/>
                <a:gd name="f868" fmla="val 4067073"/>
                <a:gd name="f869" fmla="val 503124"/>
                <a:gd name="f870" fmla="val 4042814"/>
                <a:gd name="f871" fmla="val 530660"/>
                <a:gd name="f872" fmla="val 4034996"/>
                <a:gd name="f873" fmla="val 539407"/>
                <a:gd name="f874" fmla="val 4017001"/>
                <a:gd name="f875" fmla="val 545715"/>
                <a:gd name="f876" fmla="val 4002653"/>
                <a:gd name="f877" fmla="val 552594"/>
                <a:gd name="f878" fmla="val 3992459"/>
                <a:gd name="f879" fmla="val 557592"/>
                <a:gd name="f880" fmla="val 3979023"/>
                <a:gd name="f881" fmla="val 561086"/>
                <a:gd name="f882" fmla="val 3969549"/>
                <a:gd name="f883" fmla="val 566312"/>
                <a:gd name="f884" fmla="val 3919896"/>
                <a:gd name="f885" fmla="val 593854"/>
                <a:gd name="f886" fmla="val 3870968"/>
                <a:gd name="f887" fmla="val 621622"/>
                <a:gd name="f888" fmla="val 3821685"/>
                <a:gd name="f889" fmla="val 649183"/>
                <a:gd name="f890" fmla="val 3816761"/>
                <a:gd name="f891" fmla="val 651788"/>
                <a:gd name="f892" fmla="val 3811445"/>
                <a:gd name="f893" fmla="val 654943"/>
                <a:gd name="f894" fmla="val 3805138"/>
                <a:gd name="f895" fmla="val 655947"/>
                <a:gd name="f896" fmla="val 3739817"/>
                <a:gd name="f897" fmla="val 666451"/>
                <a:gd name="f898" fmla="val 3673801"/>
                <a:gd name="f899" fmla="val 676154"/>
                <a:gd name="f900" fmla="val 3609177"/>
                <a:gd name="f901" fmla="val 687459"/>
                <a:gd name="f902" fmla="val 3584288"/>
                <a:gd name="f903" fmla="val 691878"/>
                <a:gd name="f904" fmla="val 3558597"/>
                <a:gd name="f905" fmla="val 697589"/>
                <a:gd name="f906" fmla="val 3539727"/>
                <a:gd name="f907" fmla="val 706521"/>
                <a:gd name="f908" fmla="val 3496714"/>
                <a:gd name="f909" fmla="val 726780"/>
                <a:gd name="f910" fmla="val 3457268"/>
                <a:gd name="f911" fmla="val 749132"/>
                <a:gd name="f912" fmla="val 3396572"/>
                <a:gd name="f913" fmla="val 755681"/>
                <a:gd name="f914" fmla="val 3378807"/>
                <a:gd name="f915" fmla="val 757611"/>
                <a:gd name="f916" fmla="val 3357809"/>
                <a:gd name="f917" fmla="val 758036"/>
                <a:gd name="f918" fmla="val 3341054"/>
                <a:gd name="f919" fmla="val 754679"/>
                <a:gd name="f920" fmla="val 3272962"/>
                <a:gd name="f921" fmla="val 740809"/>
                <a:gd name="f922" fmla="val 3206471"/>
                <a:gd name="f923" fmla="val 724541"/>
                <a:gd name="f924" fmla="val 3138775"/>
                <a:gd name="f925" fmla="val 710120"/>
                <a:gd name="f926" fmla="val 3095820"/>
                <a:gd name="f927" fmla="val 701191"/>
                <a:gd name="f928" fmla="val 3056969"/>
                <a:gd name="f929" fmla="val 691141"/>
                <a:gd name="f930" fmla="val 3037283"/>
                <a:gd name="f931" fmla="val 666453"/>
                <a:gd name="f932" fmla="val 3031764"/>
                <a:gd name="f933" fmla="val 659487"/>
                <a:gd name="f934" fmla="val 3015626"/>
                <a:gd name="f935" fmla="val 651391"/>
                <a:gd name="f936" fmla="val 3002117"/>
                <a:gd name="f937" fmla="val 649347"/>
                <a:gd name="f938" fmla="val 2915220"/>
                <a:gd name="f939" fmla="val 636209"/>
                <a:gd name="f940" fmla="val 2829194"/>
                <a:gd name="f941" fmla="val 627503"/>
                <a:gd name="f942" fmla="val 2747294"/>
                <a:gd name="f943" fmla="val 652400"/>
                <a:gd name="f944" fmla="val 2730084"/>
                <a:gd name="f945" fmla="val 657794"/>
                <a:gd name="f946" fmla="val 2698519"/>
                <a:gd name="f947" fmla="val 656140"/>
                <a:gd name="f948" fmla="val 2676273"/>
                <a:gd name="f949" fmla="val 652304"/>
                <a:gd name="f950" fmla="val 2590546"/>
                <a:gd name="f951" fmla="val 637890"/>
                <a:gd name="f952" fmla="val 2508883"/>
                <a:gd name="f953" fmla="val 630176"/>
                <a:gd name="f954" fmla="val 2432360"/>
                <a:gd name="f955" fmla="val 657836"/>
                <a:gd name="f956" fmla="val 2423352"/>
                <a:gd name="f957" fmla="val 661179"/>
                <a:gd name="f958" fmla="val 2395274"/>
                <a:gd name="f959" fmla="val 656272"/>
                <a:gd name="f960" fmla="val 2382311"/>
                <a:gd name="f961" fmla="val 650824"/>
                <a:gd name="f962" fmla="val 2257393"/>
                <a:gd name="f963" fmla="val 597728"/>
                <a:gd name="f964" fmla="val 2187724"/>
                <a:gd name="f965" fmla="val 592930"/>
                <a:gd name="f966" fmla="val 2055134"/>
                <a:gd name="f967" fmla="val 630053"/>
                <a:gd name="f968" fmla="val 2046542"/>
                <a:gd name="f969" fmla="val 632464"/>
                <a:gd name="f970" fmla="val 2035364"/>
                <a:gd name="f971" fmla="val 635121"/>
                <a:gd name="f972" fmla="val 2031829"/>
                <a:gd name="f973" fmla="val 639324"/>
                <a:gd name="f974" fmla="val 2007977"/>
                <a:gd name="f975" fmla="val 666120"/>
                <a:gd name="f976" fmla="val 1960229"/>
                <a:gd name="f977" fmla="val 664380"/>
                <a:gd name="f978" fmla="val 1912764"/>
                <a:gd name="f979" fmla="val 664183"/>
                <a:gd name="f980" fmla="val 1860521"/>
                <a:gd name="f981" fmla="val 663924"/>
                <a:gd name="f982" fmla="val 1808236"/>
                <a:gd name="f983" fmla="val 664426"/>
                <a:gd name="f984" fmla="val 1755637"/>
                <a:gd name="f985" fmla="val 663960"/>
                <a:gd name="f986" fmla="val 1746439"/>
                <a:gd name="f987" fmla="val 663859"/>
                <a:gd name="f988" fmla="val 1736243"/>
                <a:gd name="f989" fmla="val 661799"/>
                <a:gd name="f990" fmla="val 1727159"/>
                <a:gd name="f991" fmla="val 659605"/>
                <a:gd name="f992" fmla="val 1692256"/>
                <a:gd name="f993" fmla="val 651480"/>
                <a:gd name="f994" fmla="val 1658604"/>
                <a:gd name="f995" fmla="val 640559"/>
                <a:gd name="f996" fmla="val 1622470"/>
                <a:gd name="f997" fmla="val 634850"/>
                <a:gd name="f998" fmla="val 1544362"/>
                <a:gd name="f999" fmla="val 622552"/>
                <a:gd name="f1000" fmla="val 1469248"/>
                <a:gd name="f1001" fmla="val 602210"/>
                <a:gd name="f1002" fmla="val 1385955"/>
                <a:gd name="f1003" fmla="val 604522"/>
                <a:gd name="f1004" fmla="val 1371585"/>
                <a:gd name="f1005" fmla="val 604913"/>
                <a:gd name="f1006" fmla="val 1355357"/>
                <a:gd name="f1007" fmla="val 598530"/>
                <a:gd name="f1008" fmla="val 1340055"/>
                <a:gd name="f1009" fmla="val 595629"/>
                <a:gd name="f1010" fmla="val 1312351"/>
                <a:gd name="f1011" fmla="val 590552"/>
                <a:gd name="f1012" fmla="val 1285460"/>
                <a:gd name="f1013" fmla="val 583993"/>
                <a:gd name="f1014" fmla="val 1257271"/>
                <a:gd name="f1015" fmla="val 581180"/>
                <a:gd name="f1016" fmla="val 1182583"/>
                <a:gd name="f1017" fmla="val 573830"/>
                <a:gd name="f1018" fmla="val 1107142"/>
                <a:gd name="f1019" fmla="val 566824"/>
                <a:gd name="f1020" fmla="val 1031914"/>
                <a:gd name="f1021" fmla="val 562692"/>
                <a:gd name="f1022" fmla="val 995593"/>
                <a:gd name="f1023" fmla="val 560597"/>
                <a:gd name="f1024" fmla="val 958880"/>
                <a:gd name="f1025" fmla="val 565923"/>
                <a:gd name="f1026" fmla="val 922031"/>
                <a:gd name="f1027" fmla="val 566853"/>
                <a:gd name="f1028" fmla="val 905446"/>
                <a:gd name="f1029" fmla="val 567320"/>
                <a:gd name="f1030" fmla="val 878533"/>
                <a:gd name="f1031" fmla="val 568199"/>
                <a:gd name="f1032" fmla="val 873250"/>
                <a:gd name="f1033" fmla="val 563724"/>
                <a:gd name="f1034" fmla="val 832343"/>
                <a:gd name="f1035" fmla="val 529722"/>
                <a:gd name="f1036" fmla="val 772202"/>
                <a:gd name="f1037" fmla="val 532674"/>
                <a:gd name="f1038" fmla="val 711627"/>
                <a:gd name="f1039" fmla="val 529880"/>
                <a:gd name="f1040" fmla="val 577999"/>
                <a:gd name="f1041" fmla="val 523641"/>
                <a:gd name="f1042" fmla="val 447408"/>
                <a:gd name="f1043" fmla="val 543696"/>
                <a:gd name="f1044" fmla="val 311112"/>
                <a:gd name="f1045" fmla="val 525106"/>
                <a:gd name="f1046" fmla="val 271645"/>
                <a:gd name="f1047" fmla="val 519795"/>
                <a:gd name="f1048" fmla="val 226936"/>
                <a:gd name="f1049" fmla="val 530235"/>
                <a:gd name="f1050" fmla="val 184145"/>
                <a:gd name="f1051" fmla="val 532188"/>
                <a:gd name="f1052" fmla="val 162015"/>
                <a:gd name="f1053" fmla="val 533128"/>
                <a:gd name="f1054" fmla="val 137665"/>
                <a:gd name="f1055" fmla="val 534333"/>
                <a:gd name="f1056" fmla="val 116886"/>
                <a:gd name="f1057" fmla="val 530572"/>
                <a:gd name="f1058" fmla="val 84810"/>
                <a:gd name="f1059" fmla="val 524693"/>
                <a:gd name="f1060" fmla="val 54011"/>
                <a:gd name="f1061" fmla="val 515448"/>
                <a:gd name="f1062" fmla="val 23941"/>
                <a:gd name="f1063" fmla="val 506433"/>
                <a:gd name="f1064" fmla="val 502149"/>
                <a:gd name="f1065" fmla="+- 0 0 -90"/>
                <a:gd name="f1066" fmla="*/ f3 1 12192000"/>
                <a:gd name="f1067" fmla="*/ f4 1 757168"/>
                <a:gd name="f1068" fmla="val f5"/>
                <a:gd name="f1069" fmla="val f6"/>
                <a:gd name="f1070" fmla="val f7"/>
                <a:gd name="f1071" fmla="*/ f1065 f0 1"/>
                <a:gd name="f1072" fmla="+- f1070 0 f1068"/>
                <a:gd name="f1073" fmla="+- f1069 0 f1068"/>
                <a:gd name="f1074" fmla="*/ f1071 1 f2"/>
                <a:gd name="f1075" fmla="*/ f1073 1 12192000"/>
                <a:gd name="f1076" fmla="*/ f1072 1 757168"/>
                <a:gd name="f1077" fmla="*/ 0 f1073 1"/>
                <a:gd name="f1078" fmla="*/ 0 f1072 1"/>
                <a:gd name="f1079" fmla="*/ 41653 f1073 1"/>
                <a:gd name="f1080" fmla="*/ 6945 f1072 1"/>
                <a:gd name="f1081" fmla="*/ 81317 f1073 1"/>
                <a:gd name="f1082" fmla="*/ 15509 f1072 1"/>
                <a:gd name="f1083" fmla="*/ 114150 f1073 1"/>
                <a:gd name="f1084" fmla="*/ 28105 f1072 1"/>
                <a:gd name="f1085" fmla="*/ 214865 f1073 1"/>
                <a:gd name="f1086" fmla="*/ 58374 f1072 1"/>
                <a:gd name="f1087" fmla="*/ 299237 f1073 1"/>
                <a:gd name="f1088" fmla="*/ 63560 f1072 1"/>
                <a:gd name="f1089" fmla="*/ 415570 f1073 1"/>
                <a:gd name="f1090" fmla="*/ 83774 f1072 1"/>
                <a:gd name="f1091" fmla="*/ 633210 f1073 1"/>
                <a:gd name="f1092" fmla="*/ 109108 f1072 1"/>
                <a:gd name="f1093" fmla="*/ 677567 f1073 1"/>
                <a:gd name="f1094" fmla="*/ 119446 f1072 1"/>
                <a:gd name="f1095" fmla="*/ 946429 f1073 1"/>
                <a:gd name="f1096" fmla="*/ 171502 f1072 1"/>
                <a:gd name="f1097" fmla="*/ 1163367 f1073 1"/>
                <a:gd name="f1098" fmla="*/ 182106 f1072 1"/>
                <a:gd name="f1099" fmla="*/ 1180337 f1073 1"/>
                <a:gd name="f1100" fmla="*/ 181279 f1072 1"/>
                <a:gd name="f1101" fmla="*/ 1263939 f1073 1"/>
                <a:gd name="f1102" fmla="*/ 173070 f1072 1"/>
                <a:gd name="f1103" fmla="*/ 1392213 f1073 1"/>
                <a:gd name="f1104" fmla="*/ 183225 f1072 1"/>
                <a:gd name="f1105" fmla="*/ 1479752 f1073 1"/>
                <a:gd name="f1106" fmla="*/ 205174 f1072 1"/>
                <a:gd name="f1107" fmla="*/ 1589813 f1073 1"/>
                <a:gd name="f1108" fmla="*/ 211706 f1072 1"/>
                <a:gd name="f1109" fmla="*/ 1716264 f1073 1"/>
                <a:gd name="f1110" fmla="*/ 207459 f1072 1"/>
                <a:gd name="f1111" fmla="*/ 1772900 f1073 1"/>
                <a:gd name="f1112" fmla="*/ 208137 f1072 1"/>
                <a:gd name="f1113" fmla="*/ 1929319 f1073 1"/>
                <a:gd name="f1114" fmla="*/ 193822 f1072 1"/>
                <a:gd name="f1115" fmla="*/ 2021514 f1073 1"/>
                <a:gd name="f1116" fmla="*/ 204186 f1072 1"/>
                <a:gd name="f1117" fmla="*/ 2111753 f1073 1"/>
                <a:gd name="f1118" fmla="*/ 223797 f1072 1"/>
                <a:gd name="f1119" fmla="*/ 2169356 f1073 1"/>
                <a:gd name="f1120" fmla="*/ 241125 f1072 1"/>
                <a:gd name="f1121" fmla="*/ 2286638 f1073 1"/>
                <a:gd name="f1122" fmla="*/ 257382 f1072 1"/>
                <a:gd name="f1123" fmla="*/ 2308368 f1073 1"/>
                <a:gd name="f1124" fmla="*/ 256995 f1072 1"/>
                <a:gd name="f1125" fmla="*/ 2660621 f1073 1"/>
                <a:gd name="f1126" fmla="*/ 262863 f1072 1"/>
                <a:gd name="f1127" fmla="*/ 2801134 f1073 1"/>
                <a:gd name="f1128" fmla="*/ 250006 f1072 1"/>
                <a:gd name="f1129" fmla="*/ 2830994 f1073 1"/>
                <a:gd name="f1130" fmla="*/ 249091 f1072 1"/>
                <a:gd name="f1131" fmla="*/ 3129084 f1073 1"/>
                <a:gd name="f1132" fmla="*/ 242009 f1072 1"/>
                <a:gd name="f1133" fmla="*/ 3162162 f1073 1"/>
                <a:gd name="f1134" fmla="*/ 242789 f1072 1"/>
                <a:gd name="f1135" fmla="*/ 3254072 f1073 1"/>
                <a:gd name="f1136" fmla="*/ 251612 f1072 1"/>
                <a:gd name="f1137" fmla="*/ 3473491 f1073 1"/>
                <a:gd name="f1138" fmla="*/ 221903 f1072 1"/>
                <a:gd name="f1139" fmla="*/ 3691860 f1073 1"/>
                <a:gd name="f1140" fmla="*/ 219228 f1072 1"/>
                <a:gd name="f1141" fmla="*/ 3811494 f1073 1"/>
                <a:gd name="f1142" fmla="*/ 225691 f1072 1"/>
                <a:gd name="f1143" fmla="*/ 3897533 f1073 1"/>
                <a:gd name="f1144" fmla="*/ 220087 f1072 1"/>
                <a:gd name="f1145" fmla="*/ 4109430 f1073 1"/>
                <a:gd name="f1146" fmla="*/ 200477 f1072 1"/>
                <a:gd name="f1147" fmla="*/ 4208772 f1073 1"/>
                <a:gd name="f1148" fmla="*/ 200914 f1072 1"/>
                <a:gd name="f1149" fmla="*/ 4314641 f1073 1"/>
                <a:gd name="f1150" fmla="*/ 196159 f1072 1"/>
                <a:gd name="f1151" fmla="*/ 4577622 f1073 1"/>
                <a:gd name="f1152" fmla="*/ 163774 f1072 1"/>
                <a:gd name="f1153" fmla="*/ 4790345 f1073 1"/>
                <a:gd name="f1154" fmla="*/ 177592 f1072 1"/>
                <a:gd name="f1155" fmla="*/ 4926164 f1073 1"/>
                <a:gd name="f1156" fmla="*/ 184139 f1072 1"/>
                <a:gd name="f1157" fmla="*/ 5088812 f1073 1"/>
                <a:gd name="f1158" fmla="*/ 177401 f1072 1"/>
                <a:gd name="f1159" fmla="*/ 5222466 f1073 1"/>
                <a:gd name="f1160" fmla="*/ 162082 f1072 1"/>
                <a:gd name="f1161" fmla="*/ 5406528 f1073 1"/>
                <a:gd name="f1162" fmla="*/ 153987 f1072 1"/>
                <a:gd name="f1163" fmla="*/ 5590716 f1073 1"/>
                <a:gd name="f1164" fmla="*/ 129490 f1072 1"/>
                <a:gd name="f1165" fmla="*/ 5719429 f1073 1"/>
                <a:gd name="f1166" fmla="*/ 110099 f1072 1"/>
                <a:gd name="f1167" fmla="*/ 5897895 f1073 1"/>
                <a:gd name="f1168" fmla="*/ 96368 f1072 1"/>
                <a:gd name="f1169" fmla="*/ 6169957 f1073 1"/>
                <a:gd name="f1170" fmla="*/ 94411 f1072 1"/>
                <a:gd name="f1171" fmla="*/ 6294827 f1073 1"/>
                <a:gd name="f1172" fmla="*/ 99236 f1072 1"/>
                <a:gd name="f1173" fmla="*/ 6494261 f1073 1"/>
                <a:gd name="f1174" fmla="*/ 71724 f1072 1"/>
                <a:gd name="f1175" fmla="*/ 6579627 f1073 1"/>
                <a:gd name="f1176" fmla="*/ 57883 f1072 1"/>
                <a:gd name="f1177" fmla="*/ 6654800 f1073 1"/>
                <a:gd name="f1178" fmla="*/ 77086 f1072 1"/>
                <a:gd name="f1179" fmla="*/ 6703059 f1073 1"/>
                <a:gd name="f1180" fmla="*/ 97166 f1072 1"/>
                <a:gd name="f1181" fmla="*/ 6859445 f1073 1"/>
                <a:gd name="f1182" fmla="*/ 90481 f1072 1"/>
                <a:gd name="f1183" fmla="*/ 7025414 f1073 1"/>
                <a:gd name="f1184" fmla="*/ 83536 f1072 1"/>
                <a:gd name="f1185" fmla="*/ 7144137 f1073 1"/>
                <a:gd name="f1186" fmla="*/ 79264 f1072 1"/>
                <a:gd name="f1187" fmla="*/ 7291235 f1073 1"/>
                <a:gd name="f1188" fmla="*/ 95367 f1072 1"/>
                <a:gd name="f1189" fmla="*/ 7407395 f1073 1"/>
                <a:gd name="f1190" fmla="*/ 104888 f1072 1"/>
                <a:gd name="f1191" fmla="*/ 7500837 f1073 1"/>
                <a:gd name="f1192" fmla="*/ 119515 f1072 1"/>
                <a:gd name="f1193" fmla="*/ 7533567 f1073 1"/>
                <a:gd name="f1194" fmla="*/ 126955 f1072 1"/>
                <a:gd name="f1195" fmla="*/ 7792910 f1073 1"/>
                <a:gd name="f1196" fmla="*/ 185188 f1072 1"/>
                <a:gd name="f1197" fmla="*/ 8070699 f1073 1"/>
                <a:gd name="f1198" fmla="*/ 235423 f1072 1"/>
                <a:gd name="f1199" fmla="*/ 8253177 f1073 1"/>
                <a:gd name="f1200" fmla="*/ 222473 f1072 1"/>
                <a:gd name="f1201" fmla="*/ 8320683 f1073 1"/>
                <a:gd name="f1202" fmla="*/ 226393 f1072 1"/>
                <a:gd name="f1203" fmla="*/ 8631438 f1073 1"/>
                <a:gd name="f1204" fmla="*/ 237528 f1072 1"/>
                <a:gd name="f1205" fmla="*/ 8686410 f1073 1"/>
                <a:gd name="f1206" fmla="*/ 234877 f1072 1"/>
                <a:gd name="f1207" fmla="*/ 8980658 f1073 1"/>
                <a:gd name="f1208" fmla="*/ 273001 f1072 1"/>
                <a:gd name="f1209" fmla="*/ 9087625 f1073 1"/>
                <a:gd name="f1210" fmla="*/ 282423 f1072 1"/>
                <a:gd name="f1211" fmla="*/ 9186017 f1073 1"/>
                <a:gd name="f1212" fmla="*/ 293875 f1072 1"/>
                <a:gd name="f1213" fmla="*/ 9323931 f1073 1"/>
                <a:gd name="f1214" fmla="*/ 302628 f1072 1"/>
                <a:gd name="f1215" fmla="*/ 9467213 f1073 1"/>
                <a:gd name="f1216" fmla="*/ 307275 f1072 1"/>
                <a:gd name="f1217" fmla="*/ 9626826 f1073 1"/>
                <a:gd name="f1218" fmla="*/ 316213 f1072 1"/>
                <a:gd name="f1219" fmla="*/ 9689696 f1073 1"/>
                <a:gd name="f1220" fmla="*/ 324467 f1072 1"/>
                <a:gd name="f1221" fmla="*/ 9860526 f1073 1"/>
                <a:gd name="f1222" fmla="*/ 329986 f1072 1"/>
                <a:gd name="f1223" fmla="*/ 9949775 f1073 1"/>
                <a:gd name="f1224" fmla="*/ 340386 f1072 1"/>
                <a:gd name="f1225" fmla="*/ 10097252 f1073 1"/>
                <a:gd name="f1226" fmla="*/ 349262 f1072 1"/>
                <a:gd name="f1227" fmla="*/ 10145261 f1073 1"/>
                <a:gd name="f1228" fmla="*/ 353113 f1072 1"/>
                <a:gd name="f1229" fmla="*/ 10188159 f1073 1"/>
                <a:gd name="f1230" fmla="*/ 356124 f1072 1"/>
                <a:gd name="f1231" fmla="*/ 10336144 f1073 1"/>
                <a:gd name="f1232" fmla="*/ 348235 f1072 1"/>
                <a:gd name="f1233" fmla="*/ 10466847 f1073 1"/>
                <a:gd name="f1234" fmla="*/ 354131 f1072 1"/>
                <a:gd name="f1235" fmla="*/ 10696514 f1073 1"/>
                <a:gd name="f1236" fmla="*/ 353575 f1072 1"/>
                <a:gd name="f1237" fmla="*/ 10746932 f1073 1"/>
                <a:gd name="f1238" fmla="*/ 360606 f1072 1"/>
                <a:gd name="f1239" fmla="*/ 10905388 f1073 1"/>
                <a:gd name="f1240" fmla="*/ 370627 f1072 1"/>
                <a:gd name="f1241" fmla="*/ 10995602 f1073 1"/>
                <a:gd name="f1242" fmla="*/ 376691 f1072 1"/>
                <a:gd name="f1243" fmla="*/ 11107647 f1073 1"/>
                <a:gd name="f1244" fmla="*/ 373405 f1072 1"/>
                <a:gd name="f1245" fmla="*/ 11302440 f1073 1"/>
                <a:gd name="f1246" fmla="*/ 364156 f1072 1"/>
                <a:gd name="f1247" fmla="*/ 11353613 f1073 1"/>
                <a:gd name="f1248" fmla="*/ 363785 f1072 1"/>
                <a:gd name="f1249" fmla="*/ 11447323 f1073 1"/>
                <a:gd name="f1250" fmla="*/ 359346 f1072 1"/>
                <a:gd name="f1251" fmla="*/ 11464292 f1073 1"/>
                <a:gd name="f1252" fmla="*/ 358519 f1072 1"/>
                <a:gd name="f1253" fmla="*/ 11607560 f1073 1"/>
                <a:gd name="f1254" fmla="*/ 342370 f1072 1"/>
                <a:gd name="f1255" fmla="*/ 11681426 f1073 1"/>
                <a:gd name="f1256" fmla="*/ 344335 f1072 1"/>
                <a:gd name="f1257" fmla="*/ 11893565 f1073 1"/>
                <a:gd name="f1258" fmla="*/ 355261 f1072 1"/>
                <a:gd name="f1259" fmla="*/ 11983290 f1073 1"/>
                <a:gd name="f1260" fmla="*/ 363588 f1072 1"/>
                <a:gd name="f1261" fmla="*/ 12192000 f1073 1"/>
                <a:gd name="f1262" fmla="*/ 388018 f1072 1"/>
                <a:gd name="f1263" fmla="*/ 577115 f1072 1"/>
                <a:gd name="f1264" fmla="*/ 12157329 f1073 1"/>
                <a:gd name="f1265" fmla="*/ 588862 f1072 1"/>
                <a:gd name="f1266" fmla="*/ 12066948 f1073 1"/>
                <a:gd name="f1267" fmla="*/ 586034 f1072 1"/>
                <a:gd name="f1268" fmla="*/ 11911344 f1073 1"/>
                <a:gd name="f1269" fmla="*/ 521599 f1072 1"/>
                <a:gd name="f1270" fmla="*/ 11847823 f1073 1"/>
                <a:gd name="f1271" fmla="*/ 511785 f1072 1"/>
                <a:gd name="f1272" fmla="*/ 11737547 f1073 1"/>
                <a:gd name="f1273" fmla="*/ 502380 f1072 1"/>
                <a:gd name="f1274" fmla="*/ 11636052 f1073 1"/>
                <a:gd name="f1275" fmla="*/ 514993 f1072 1"/>
                <a:gd name="f1276" fmla="*/ 11394706 f1073 1"/>
                <a:gd name="f1277" fmla="*/ 590867 f1072 1"/>
                <a:gd name="f1278" fmla="*/ 11354978 f1073 1"/>
                <a:gd name="f1279" fmla="*/ 597561 f1072 1"/>
                <a:gd name="f1280" fmla="*/ 11285306 f1073 1"/>
                <a:gd name="f1281" fmla="*/ 599825 f1072 1"/>
                <a:gd name="f1282" fmla="*/ 11008528 f1073 1"/>
                <a:gd name="f1283" fmla="*/ 656670 f1072 1"/>
                <a:gd name="f1284" fmla="*/ 10948735 f1073 1"/>
                <a:gd name="f1285" fmla="*/ 652964 f1072 1"/>
                <a:gd name="f1286" fmla="*/ 10850698 f1073 1"/>
                <a:gd name="f1287" fmla="*/ 641721 f1072 1"/>
                <a:gd name="f1288" fmla="*/ 10744026 f1073 1"/>
                <a:gd name="f1289" fmla="*/ 647769 f1072 1"/>
                <a:gd name="f1290" fmla="*/ 10666160 f1073 1"/>
                <a:gd name="f1291" fmla="*/ 651891 f1072 1"/>
                <a:gd name="f1292" fmla="*/ 10450521 f1073 1"/>
                <a:gd name="f1293" fmla="*/ 616552 f1072 1"/>
                <a:gd name="f1294" fmla="*/ 10271192 f1073 1"/>
                <a:gd name="f1295" fmla="*/ 583498 f1072 1"/>
                <a:gd name="f1296" fmla="*/ 10246067 f1073 1"/>
                <a:gd name="f1297" fmla="*/ 585423 f1072 1"/>
                <a:gd name="f1298" fmla="*/ 10005027 f1073 1"/>
                <a:gd name="f1299" fmla="*/ 592252 f1072 1"/>
                <a:gd name="f1300" fmla="*/ 9898681 f1073 1"/>
                <a:gd name="f1301" fmla="*/ 613195 f1072 1"/>
                <a:gd name="f1302" fmla="*/ 9753225 f1073 1"/>
                <a:gd name="f1303" fmla="*/ 629038 f1072 1"/>
                <a:gd name="f1304" fmla="*/ 9591376 f1073 1"/>
                <a:gd name="f1305" fmla="*/ 648601 f1072 1"/>
                <a:gd name="f1306" fmla="*/ 9472860 f1073 1"/>
                <a:gd name="f1307" fmla="*/ 655936 f1072 1"/>
                <a:gd name="f1308" fmla="*/ 9299788 f1073 1"/>
                <a:gd name="f1309" fmla="*/ 636945 f1072 1"/>
                <a:gd name="f1310" fmla="*/ 9264605 f1073 1"/>
                <a:gd name="f1311" fmla="*/ 627087 f1072 1"/>
                <a:gd name="f1312" fmla="*/ 8926435 f1073 1"/>
                <a:gd name="f1313" fmla="*/ 549269 f1072 1"/>
                <a:gd name="f1314" fmla="*/ 8698934 f1073 1"/>
                <a:gd name="f1315" fmla="*/ 536583 f1072 1"/>
                <a:gd name="f1316" fmla="*/ 8622862 f1073 1"/>
                <a:gd name="f1317" fmla="*/ 541563 f1072 1"/>
                <a:gd name="f1318" fmla="*/ 8482784 f1073 1"/>
                <a:gd name="f1319" fmla="*/ 574094 f1072 1"/>
                <a:gd name="f1320" fmla="*/ 8421565 f1073 1"/>
                <a:gd name="f1321" fmla="*/ 576610 f1072 1"/>
                <a:gd name="f1322" fmla="*/ 8313469 f1073 1"/>
                <a:gd name="f1323" fmla="*/ 574762 f1072 1"/>
                <a:gd name="f1324" fmla="*/ 8079520 f1073 1"/>
                <a:gd name="f1325" fmla="*/ 558685 f1072 1"/>
                <a:gd name="f1326" fmla="*/ 7773327 f1073 1"/>
                <a:gd name="f1327" fmla="*/ 558854 f1072 1"/>
                <a:gd name="f1328" fmla="*/ 7652477 f1073 1"/>
                <a:gd name="f1329" fmla="*/ 547561 f1072 1"/>
                <a:gd name="f1330" fmla="*/ 7522274 f1073 1"/>
                <a:gd name="f1331" fmla="*/ 532150 f1072 1"/>
                <a:gd name="f1332" fmla="*/ 7484080 f1073 1"/>
                <a:gd name="f1333" fmla="*/ 530532 f1072 1"/>
                <a:gd name="f1334" fmla="*/ 7282277 f1073 1"/>
                <a:gd name="f1335" fmla="*/ 540177 f1072 1"/>
                <a:gd name="f1336" fmla="*/ 7235690 f1073 1"/>
                <a:gd name="f1337" fmla="*/ 551282 f1072 1"/>
                <a:gd name="f1338" fmla="*/ 7116339 f1073 1"/>
                <a:gd name="f1339" fmla="*/ 539494 f1072 1"/>
                <a:gd name="f1340" fmla="*/ 7011067 f1073 1"/>
                <a:gd name="f1341" fmla="*/ 511848 f1072 1"/>
                <a:gd name="f1342" fmla="*/ 6403234 f1073 1"/>
                <a:gd name="f1343" fmla="*/ 432296 f1072 1"/>
                <a:gd name="f1344" fmla="*/ 6036273 f1073 1"/>
                <a:gd name="f1345" fmla="*/ 412301 f1072 1"/>
                <a:gd name="f1346" fmla="*/ 5780467 f1073 1"/>
                <a:gd name="f1347" fmla="*/ 377910 f1072 1"/>
                <a:gd name="f1348" fmla="*/ 5739051 f1073 1"/>
                <a:gd name="f1349" fmla="*/ 353609 f1072 1"/>
                <a:gd name="f1350" fmla="*/ 5583566 f1073 1"/>
                <a:gd name="f1351" fmla="*/ 321995 f1072 1"/>
                <a:gd name="f1352" fmla="*/ 5432030 f1073 1"/>
                <a:gd name="f1353" fmla="*/ 362512 f1072 1"/>
                <a:gd name="f1354" fmla="*/ 5241398 f1073 1"/>
                <a:gd name="f1355" fmla="*/ 425781 f1072 1"/>
                <a:gd name="f1356" fmla="*/ 5139710 f1073 1"/>
                <a:gd name="f1357" fmla="*/ 421022 f1072 1"/>
                <a:gd name="f1358" fmla="*/ 4929402 f1073 1"/>
                <a:gd name="f1359" fmla="*/ 424310 f1072 1"/>
                <a:gd name="f1360" fmla="*/ 4782793 f1073 1"/>
                <a:gd name="f1361" fmla="*/ 441046 f1072 1"/>
                <a:gd name="f1362" fmla="*/ 4577594 f1073 1"/>
                <a:gd name="f1363" fmla="*/ 459290 f1072 1"/>
                <a:gd name="f1364" fmla="*/ 4500826 f1073 1"/>
                <a:gd name="f1365" fmla="*/ 470529 f1072 1"/>
                <a:gd name="f1366" fmla="*/ 4317973 f1073 1"/>
                <a:gd name="f1367" fmla="*/ 483649 f1072 1"/>
                <a:gd name="f1368" fmla="*/ 4166722 f1073 1"/>
                <a:gd name="f1369" fmla="*/ 490602 f1072 1"/>
                <a:gd name="f1370" fmla="*/ 4042814 f1073 1"/>
                <a:gd name="f1371" fmla="*/ 530660 f1072 1"/>
                <a:gd name="f1372" fmla="*/ 4002653 f1073 1"/>
                <a:gd name="f1373" fmla="*/ 552594 f1072 1"/>
                <a:gd name="f1374" fmla="*/ 3969549 f1073 1"/>
                <a:gd name="f1375" fmla="*/ 566312 f1072 1"/>
                <a:gd name="f1376" fmla="*/ 3821685 f1073 1"/>
                <a:gd name="f1377" fmla="*/ 649183 f1072 1"/>
                <a:gd name="f1378" fmla="*/ 3805138 f1073 1"/>
                <a:gd name="f1379" fmla="*/ 655947 f1072 1"/>
                <a:gd name="f1380" fmla="*/ 3609177 f1073 1"/>
                <a:gd name="f1381" fmla="*/ 687459 f1072 1"/>
                <a:gd name="f1382" fmla="*/ 3539727 f1073 1"/>
                <a:gd name="f1383" fmla="*/ 706521 f1072 1"/>
                <a:gd name="f1384" fmla="*/ 3396572 f1073 1"/>
                <a:gd name="f1385" fmla="*/ 755681 f1072 1"/>
                <a:gd name="f1386" fmla="*/ 3341054 f1073 1"/>
                <a:gd name="f1387" fmla="*/ 754679 f1072 1"/>
                <a:gd name="f1388" fmla="*/ 3138775 f1073 1"/>
                <a:gd name="f1389" fmla="*/ 710120 f1072 1"/>
                <a:gd name="f1390" fmla="*/ 3037283 f1073 1"/>
                <a:gd name="f1391" fmla="*/ 666453 f1072 1"/>
                <a:gd name="f1392" fmla="*/ 3002117 f1073 1"/>
                <a:gd name="f1393" fmla="*/ 649347 f1072 1"/>
                <a:gd name="f1394" fmla="*/ 2747294 f1073 1"/>
                <a:gd name="f1395" fmla="*/ 652400 f1072 1"/>
                <a:gd name="f1396" fmla="*/ 2676273 f1073 1"/>
                <a:gd name="f1397" fmla="*/ 652304 f1072 1"/>
                <a:gd name="f1398" fmla="*/ 2432360 f1073 1"/>
                <a:gd name="f1399" fmla="*/ 657836 f1072 1"/>
                <a:gd name="f1400" fmla="*/ 2382311 f1073 1"/>
                <a:gd name="f1401" fmla="*/ 650824 f1072 1"/>
                <a:gd name="f1402" fmla="*/ 2055134 f1073 1"/>
                <a:gd name="f1403" fmla="*/ 630053 f1072 1"/>
                <a:gd name="f1404" fmla="*/ 2031829 f1073 1"/>
                <a:gd name="f1405" fmla="*/ 639324 f1072 1"/>
                <a:gd name="f1406" fmla="*/ 1912764 f1073 1"/>
                <a:gd name="f1407" fmla="*/ 664183 f1072 1"/>
                <a:gd name="f1408" fmla="*/ 1755637 f1073 1"/>
                <a:gd name="f1409" fmla="*/ 663960 f1072 1"/>
                <a:gd name="f1410" fmla="*/ 1727159 f1073 1"/>
                <a:gd name="f1411" fmla="*/ 659605 f1072 1"/>
                <a:gd name="f1412" fmla="*/ 1622470 f1073 1"/>
                <a:gd name="f1413" fmla="*/ 634850 f1072 1"/>
                <a:gd name="f1414" fmla="*/ 1385955 f1073 1"/>
                <a:gd name="f1415" fmla="*/ 604522 f1072 1"/>
                <a:gd name="f1416" fmla="*/ 1340055 f1073 1"/>
                <a:gd name="f1417" fmla="*/ 595629 f1072 1"/>
                <a:gd name="f1418" fmla="*/ 1257271 f1073 1"/>
                <a:gd name="f1419" fmla="*/ 581180 f1072 1"/>
                <a:gd name="f1420" fmla="*/ 1031914 f1073 1"/>
                <a:gd name="f1421" fmla="*/ 562692 f1072 1"/>
                <a:gd name="f1422" fmla="*/ 922031 f1073 1"/>
                <a:gd name="f1423" fmla="*/ 566853 f1072 1"/>
                <a:gd name="f1424" fmla="*/ 873250 f1073 1"/>
                <a:gd name="f1425" fmla="*/ 563724 f1072 1"/>
                <a:gd name="f1426" fmla="*/ 711627 f1073 1"/>
                <a:gd name="f1427" fmla="*/ 529880 f1072 1"/>
                <a:gd name="f1428" fmla="*/ 311112 f1073 1"/>
                <a:gd name="f1429" fmla="*/ 525106 f1072 1"/>
                <a:gd name="f1430" fmla="*/ 184145 f1073 1"/>
                <a:gd name="f1431" fmla="*/ 532188 f1072 1"/>
                <a:gd name="f1432" fmla="*/ 116886 f1073 1"/>
                <a:gd name="f1433" fmla="*/ 530572 f1072 1"/>
                <a:gd name="f1434" fmla="*/ 23941 f1073 1"/>
                <a:gd name="f1435" fmla="*/ 506433 f1072 1"/>
                <a:gd name="f1436" fmla="*/ 502149 f1072 1"/>
                <a:gd name="f1437" fmla="+- f1074 0 f1"/>
                <a:gd name="f1438" fmla="*/ f1077 1 12192000"/>
                <a:gd name="f1439" fmla="*/ f1078 1 757168"/>
                <a:gd name="f1440" fmla="*/ f1079 1 12192000"/>
                <a:gd name="f1441" fmla="*/ f1080 1 757168"/>
                <a:gd name="f1442" fmla="*/ f1081 1 12192000"/>
                <a:gd name="f1443" fmla="*/ f1082 1 757168"/>
                <a:gd name="f1444" fmla="*/ f1083 1 12192000"/>
                <a:gd name="f1445" fmla="*/ f1084 1 757168"/>
                <a:gd name="f1446" fmla="*/ f1085 1 12192000"/>
                <a:gd name="f1447" fmla="*/ f1086 1 757168"/>
                <a:gd name="f1448" fmla="*/ f1087 1 12192000"/>
                <a:gd name="f1449" fmla="*/ f1088 1 757168"/>
                <a:gd name="f1450" fmla="*/ f1089 1 12192000"/>
                <a:gd name="f1451" fmla="*/ f1090 1 757168"/>
                <a:gd name="f1452" fmla="*/ f1091 1 12192000"/>
                <a:gd name="f1453" fmla="*/ f1092 1 757168"/>
                <a:gd name="f1454" fmla="*/ f1093 1 12192000"/>
                <a:gd name="f1455" fmla="*/ f1094 1 757168"/>
                <a:gd name="f1456" fmla="*/ f1095 1 12192000"/>
                <a:gd name="f1457" fmla="*/ f1096 1 757168"/>
                <a:gd name="f1458" fmla="*/ f1097 1 12192000"/>
                <a:gd name="f1459" fmla="*/ f1098 1 757168"/>
                <a:gd name="f1460" fmla="*/ f1099 1 12192000"/>
                <a:gd name="f1461" fmla="*/ f1100 1 757168"/>
                <a:gd name="f1462" fmla="*/ f1101 1 12192000"/>
                <a:gd name="f1463" fmla="*/ f1102 1 757168"/>
                <a:gd name="f1464" fmla="*/ f1103 1 12192000"/>
                <a:gd name="f1465" fmla="*/ f1104 1 757168"/>
                <a:gd name="f1466" fmla="*/ f1105 1 12192000"/>
                <a:gd name="f1467" fmla="*/ f1106 1 757168"/>
                <a:gd name="f1468" fmla="*/ f1107 1 12192000"/>
                <a:gd name="f1469" fmla="*/ f1108 1 757168"/>
                <a:gd name="f1470" fmla="*/ f1109 1 12192000"/>
                <a:gd name="f1471" fmla="*/ f1110 1 757168"/>
                <a:gd name="f1472" fmla="*/ f1111 1 12192000"/>
                <a:gd name="f1473" fmla="*/ f1112 1 757168"/>
                <a:gd name="f1474" fmla="*/ f1113 1 12192000"/>
                <a:gd name="f1475" fmla="*/ f1114 1 757168"/>
                <a:gd name="f1476" fmla="*/ f1115 1 12192000"/>
                <a:gd name="f1477" fmla="*/ f1116 1 757168"/>
                <a:gd name="f1478" fmla="*/ f1117 1 12192000"/>
                <a:gd name="f1479" fmla="*/ f1118 1 757168"/>
                <a:gd name="f1480" fmla="*/ f1119 1 12192000"/>
                <a:gd name="f1481" fmla="*/ f1120 1 757168"/>
                <a:gd name="f1482" fmla="*/ f1121 1 12192000"/>
                <a:gd name="f1483" fmla="*/ f1122 1 757168"/>
                <a:gd name="f1484" fmla="*/ f1123 1 12192000"/>
                <a:gd name="f1485" fmla="*/ f1124 1 757168"/>
                <a:gd name="f1486" fmla="*/ f1125 1 12192000"/>
                <a:gd name="f1487" fmla="*/ f1126 1 757168"/>
                <a:gd name="f1488" fmla="*/ f1127 1 12192000"/>
                <a:gd name="f1489" fmla="*/ f1128 1 757168"/>
                <a:gd name="f1490" fmla="*/ f1129 1 12192000"/>
                <a:gd name="f1491" fmla="*/ f1130 1 757168"/>
                <a:gd name="f1492" fmla="*/ f1131 1 12192000"/>
                <a:gd name="f1493" fmla="*/ f1132 1 757168"/>
                <a:gd name="f1494" fmla="*/ f1133 1 12192000"/>
                <a:gd name="f1495" fmla="*/ f1134 1 757168"/>
                <a:gd name="f1496" fmla="*/ f1135 1 12192000"/>
                <a:gd name="f1497" fmla="*/ f1136 1 757168"/>
                <a:gd name="f1498" fmla="*/ f1137 1 12192000"/>
                <a:gd name="f1499" fmla="*/ f1138 1 757168"/>
                <a:gd name="f1500" fmla="*/ f1139 1 12192000"/>
                <a:gd name="f1501" fmla="*/ f1140 1 757168"/>
                <a:gd name="f1502" fmla="*/ f1141 1 12192000"/>
                <a:gd name="f1503" fmla="*/ f1142 1 757168"/>
                <a:gd name="f1504" fmla="*/ f1143 1 12192000"/>
                <a:gd name="f1505" fmla="*/ f1144 1 757168"/>
                <a:gd name="f1506" fmla="*/ f1145 1 12192000"/>
                <a:gd name="f1507" fmla="*/ f1146 1 757168"/>
                <a:gd name="f1508" fmla="*/ f1147 1 12192000"/>
                <a:gd name="f1509" fmla="*/ f1148 1 757168"/>
                <a:gd name="f1510" fmla="*/ f1149 1 12192000"/>
                <a:gd name="f1511" fmla="*/ f1150 1 757168"/>
                <a:gd name="f1512" fmla="*/ f1151 1 12192000"/>
                <a:gd name="f1513" fmla="*/ f1152 1 757168"/>
                <a:gd name="f1514" fmla="*/ f1153 1 12192000"/>
                <a:gd name="f1515" fmla="*/ f1154 1 757168"/>
                <a:gd name="f1516" fmla="*/ f1155 1 12192000"/>
                <a:gd name="f1517" fmla="*/ f1156 1 757168"/>
                <a:gd name="f1518" fmla="*/ f1157 1 12192000"/>
                <a:gd name="f1519" fmla="*/ f1158 1 757168"/>
                <a:gd name="f1520" fmla="*/ f1159 1 12192000"/>
                <a:gd name="f1521" fmla="*/ f1160 1 757168"/>
                <a:gd name="f1522" fmla="*/ f1161 1 12192000"/>
                <a:gd name="f1523" fmla="*/ f1162 1 757168"/>
                <a:gd name="f1524" fmla="*/ f1163 1 12192000"/>
                <a:gd name="f1525" fmla="*/ f1164 1 757168"/>
                <a:gd name="f1526" fmla="*/ f1165 1 12192000"/>
                <a:gd name="f1527" fmla="*/ f1166 1 757168"/>
                <a:gd name="f1528" fmla="*/ f1167 1 12192000"/>
                <a:gd name="f1529" fmla="*/ f1168 1 757168"/>
                <a:gd name="f1530" fmla="*/ f1169 1 12192000"/>
                <a:gd name="f1531" fmla="*/ f1170 1 757168"/>
                <a:gd name="f1532" fmla="*/ f1171 1 12192000"/>
                <a:gd name="f1533" fmla="*/ f1172 1 757168"/>
                <a:gd name="f1534" fmla="*/ f1173 1 12192000"/>
                <a:gd name="f1535" fmla="*/ f1174 1 757168"/>
                <a:gd name="f1536" fmla="*/ f1175 1 12192000"/>
                <a:gd name="f1537" fmla="*/ f1176 1 757168"/>
                <a:gd name="f1538" fmla="*/ f1177 1 12192000"/>
                <a:gd name="f1539" fmla="*/ f1178 1 757168"/>
                <a:gd name="f1540" fmla="*/ f1179 1 12192000"/>
                <a:gd name="f1541" fmla="*/ f1180 1 757168"/>
                <a:gd name="f1542" fmla="*/ f1181 1 12192000"/>
                <a:gd name="f1543" fmla="*/ f1182 1 757168"/>
                <a:gd name="f1544" fmla="*/ f1183 1 12192000"/>
                <a:gd name="f1545" fmla="*/ f1184 1 757168"/>
                <a:gd name="f1546" fmla="*/ f1185 1 12192000"/>
                <a:gd name="f1547" fmla="*/ f1186 1 757168"/>
                <a:gd name="f1548" fmla="*/ f1187 1 12192000"/>
                <a:gd name="f1549" fmla="*/ f1188 1 757168"/>
                <a:gd name="f1550" fmla="*/ f1189 1 12192000"/>
                <a:gd name="f1551" fmla="*/ f1190 1 757168"/>
                <a:gd name="f1552" fmla="*/ f1191 1 12192000"/>
                <a:gd name="f1553" fmla="*/ f1192 1 757168"/>
                <a:gd name="f1554" fmla="*/ f1193 1 12192000"/>
                <a:gd name="f1555" fmla="*/ f1194 1 757168"/>
                <a:gd name="f1556" fmla="*/ f1195 1 12192000"/>
                <a:gd name="f1557" fmla="*/ f1196 1 757168"/>
                <a:gd name="f1558" fmla="*/ f1197 1 12192000"/>
                <a:gd name="f1559" fmla="*/ f1198 1 757168"/>
                <a:gd name="f1560" fmla="*/ f1199 1 12192000"/>
                <a:gd name="f1561" fmla="*/ f1200 1 757168"/>
                <a:gd name="f1562" fmla="*/ f1201 1 12192000"/>
                <a:gd name="f1563" fmla="*/ f1202 1 757168"/>
                <a:gd name="f1564" fmla="*/ f1203 1 12192000"/>
                <a:gd name="f1565" fmla="*/ f1204 1 757168"/>
                <a:gd name="f1566" fmla="*/ f1205 1 12192000"/>
                <a:gd name="f1567" fmla="*/ f1206 1 757168"/>
                <a:gd name="f1568" fmla="*/ f1207 1 12192000"/>
                <a:gd name="f1569" fmla="*/ f1208 1 757168"/>
                <a:gd name="f1570" fmla="*/ f1209 1 12192000"/>
                <a:gd name="f1571" fmla="*/ f1210 1 757168"/>
                <a:gd name="f1572" fmla="*/ f1211 1 12192000"/>
                <a:gd name="f1573" fmla="*/ f1212 1 757168"/>
                <a:gd name="f1574" fmla="*/ f1213 1 12192000"/>
                <a:gd name="f1575" fmla="*/ f1214 1 757168"/>
                <a:gd name="f1576" fmla="*/ f1215 1 12192000"/>
                <a:gd name="f1577" fmla="*/ f1216 1 757168"/>
                <a:gd name="f1578" fmla="*/ f1217 1 12192000"/>
                <a:gd name="f1579" fmla="*/ f1218 1 757168"/>
                <a:gd name="f1580" fmla="*/ f1219 1 12192000"/>
                <a:gd name="f1581" fmla="*/ f1220 1 757168"/>
                <a:gd name="f1582" fmla="*/ f1221 1 12192000"/>
                <a:gd name="f1583" fmla="*/ f1222 1 757168"/>
                <a:gd name="f1584" fmla="*/ f1223 1 12192000"/>
                <a:gd name="f1585" fmla="*/ f1224 1 757168"/>
                <a:gd name="f1586" fmla="*/ f1225 1 12192000"/>
                <a:gd name="f1587" fmla="*/ f1226 1 757168"/>
                <a:gd name="f1588" fmla="*/ f1227 1 12192000"/>
                <a:gd name="f1589" fmla="*/ f1228 1 757168"/>
                <a:gd name="f1590" fmla="*/ f1229 1 12192000"/>
                <a:gd name="f1591" fmla="*/ f1230 1 757168"/>
                <a:gd name="f1592" fmla="*/ f1231 1 12192000"/>
                <a:gd name="f1593" fmla="*/ f1232 1 757168"/>
                <a:gd name="f1594" fmla="*/ f1233 1 12192000"/>
                <a:gd name="f1595" fmla="*/ f1234 1 757168"/>
                <a:gd name="f1596" fmla="*/ f1235 1 12192000"/>
                <a:gd name="f1597" fmla="*/ f1236 1 757168"/>
                <a:gd name="f1598" fmla="*/ f1237 1 12192000"/>
                <a:gd name="f1599" fmla="*/ f1238 1 757168"/>
                <a:gd name="f1600" fmla="*/ f1239 1 12192000"/>
                <a:gd name="f1601" fmla="*/ f1240 1 757168"/>
                <a:gd name="f1602" fmla="*/ f1241 1 12192000"/>
                <a:gd name="f1603" fmla="*/ f1242 1 757168"/>
                <a:gd name="f1604" fmla="*/ f1243 1 12192000"/>
                <a:gd name="f1605" fmla="*/ f1244 1 757168"/>
                <a:gd name="f1606" fmla="*/ f1245 1 12192000"/>
                <a:gd name="f1607" fmla="*/ f1246 1 757168"/>
                <a:gd name="f1608" fmla="*/ f1247 1 12192000"/>
                <a:gd name="f1609" fmla="*/ f1248 1 757168"/>
                <a:gd name="f1610" fmla="*/ f1249 1 12192000"/>
                <a:gd name="f1611" fmla="*/ f1250 1 757168"/>
                <a:gd name="f1612" fmla="*/ f1251 1 12192000"/>
                <a:gd name="f1613" fmla="*/ f1252 1 757168"/>
                <a:gd name="f1614" fmla="*/ f1253 1 12192000"/>
                <a:gd name="f1615" fmla="*/ f1254 1 757168"/>
                <a:gd name="f1616" fmla="*/ f1255 1 12192000"/>
                <a:gd name="f1617" fmla="*/ f1256 1 757168"/>
                <a:gd name="f1618" fmla="*/ f1257 1 12192000"/>
                <a:gd name="f1619" fmla="*/ f1258 1 757168"/>
                <a:gd name="f1620" fmla="*/ f1259 1 12192000"/>
                <a:gd name="f1621" fmla="*/ f1260 1 757168"/>
                <a:gd name="f1622" fmla="*/ f1261 1 12192000"/>
                <a:gd name="f1623" fmla="*/ f1262 1 757168"/>
                <a:gd name="f1624" fmla="*/ f1263 1 757168"/>
                <a:gd name="f1625" fmla="*/ f1264 1 12192000"/>
                <a:gd name="f1626" fmla="*/ f1265 1 757168"/>
                <a:gd name="f1627" fmla="*/ f1266 1 12192000"/>
                <a:gd name="f1628" fmla="*/ f1267 1 757168"/>
                <a:gd name="f1629" fmla="*/ f1268 1 12192000"/>
                <a:gd name="f1630" fmla="*/ f1269 1 757168"/>
                <a:gd name="f1631" fmla="*/ f1270 1 12192000"/>
                <a:gd name="f1632" fmla="*/ f1271 1 757168"/>
                <a:gd name="f1633" fmla="*/ f1272 1 12192000"/>
                <a:gd name="f1634" fmla="*/ f1273 1 757168"/>
                <a:gd name="f1635" fmla="*/ f1274 1 12192000"/>
                <a:gd name="f1636" fmla="*/ f1275 1 757168"/>
                <a:gd name="f1637" fmla="*/ f1276 1 12192000"/>
                <a:gd name="f1638" fmla="*/ f1277 1 757168"/>
                <a:gd name="f1639" fmla="*/ f1278 1 12192000"/>
                <a:gd name="f1640" fmla="*/ f1279 1 757168"/>
                <a:gd name="f1641" fmla="*/ f1280 1 12192000"/>
                <a:gd name="f1642" fmla="*/ f1281 1 757168"/>
                <a:gd name="f1643" fmla="*/ f1282 1 12192000"/>
                <a:gd name="f1644" fmla="*/ f1283 1 757168"/>
                <a:gd name="f1645" fmla="*/ f1284 1 12192000"/>
                <a:gd name="f1646" fmla="*/ f1285 1 757168"/>
                <a:gd name="f1647" fmla="*/ f1286 1 12192000"/>
                <a:gd name="f1648" fmla="*/ f1287 1 757168"/>
                <a:gd name="f1649" fmla="*/ f1288 1 12192000"/>
                <a:gd name="f1650" fmla="*/ f1289 1 757168"/>
                <a:gd name="f1651" fmla="*/ f1290 1 12192000"/>
                <a:gd name="f1652" fmla="*/ f1291 1 757168"/>
                <a:gd name="f1653" fmla="*/ f1292 1 12192000"/>
                <a:gd name="f1654" fmla="*/ f1293 1 757168"/>
                <a:gd name="f1655" fmla="*/ f1294 1 12192000"/>
                <a:gd name="f1656" fmla="*/ f1295 1 757168"/>
                <a:gd name="f1657" fmla="*/ f1296 1 12192000"/>
                <a:gd name="f1658" fmla="*/ f1297 1 757168"/>
                <a:gd name="f1659" fmla="*/ f1298 1 12192000"/>
                <a:gd name="f1660" fmla="*/ f1299 1 757168"/>
                <a:gd name="f1661" fmla="*/ f1300 1 12192000"/>
                <a:gd name="f1662" fmla="*/ f1301 1 757168"/>
                <a:gd name="f1663" fmla="*/ f1302 1 12192000"/>
                <a:gd name="f1664" fmla="*/ f1303 1 757168"/>
                <a:gd name="f1665" fmla="*/ f1304 1 12192000"/>
                <a:gd name="f1666" fmla="*/ f1305 1 757168"/>
                <a:gd name="f1667" fmla="*/ f1306 1 12192000"/>
                <a:gd name="f1668" fmla="*/ f1307 1 757168"/>
                <a:gd name="f1669" fmla="*/ f1308 1 12192000"/>
                <a:gd name="f1670" fmla="*/ f1309 1 757168"/>
                <a:gd name="f1671" fmla="*/ f1310 1 12192000"/>
                <a:gd name="f1672" fmla="*/ f1311 1 757168"/>
                <a:gd name="f1673" fmla="*/ f1312 1 12192000"/>
                <a:gd name="f1674" fmla="*/ f1313 1 757168"/>
                <a:gd name="f1675" fmla="*/ f1314 1 12192000"/>
                <a:gd name="f1676" fmla="*/ f1315 1 757168"/>
                <a:gd name="f1677" fmla="*/ f1316 1 12192000"/>
                <a:gd name="f1678" fmla="*/ f1317 1 757168"/>
                <a:gd name="f1679" fmla="*/ f1318 1 12192000"/>
                <a:gd name="f1680" fmla="*/ f1319 1 757168"/>
                <a:gd name="f1681" fmla="*/ f1320 1 12192000"/>
                <a:gd name="f1682" fmla="*/ f1321 1 757168"/>
                <a:gd name="f1683" fmla="*/ f1322 1 12192000"/>
                <a:gd name="f1684" fmla="*/ f1323 1 757168"/>
                <a:gd name="f1685" fmla="*/ f1324 1 12192000"/>
                <a:gd name="f1686" fmla="*/ f1325 1 757168"/>
                <a:gd name="f1687" fmla="*/ f1326 1 12192000"/>
                <a:gd name="f1688" fmla="*/ f1327 1 757168"/>
                <a:gd name="f1689" fmla="*/ f1328 1 12192000"/>
                <a:gd name="f1690" fmla="*/ f1329 1 757168"/>
                <a:gd name="f1691" fmla="*/ f1330 1 12192000"/>
                <a:gd name="f1692" fmla="*/ f1331 1 757168"/>
                <a:gd name="f1693" fmla="*/ f1332 1 12192000"/>
                <a:gd name="f1694" fmla="*/ f1333 1 757168"/>
                <a:gd name="f1695" fmla="*/ f1334 1 12192000"/>
                <a:gd name="f1696" fmla="*/ f1335 1 757168"/>
                <a:gd name="f1697" fmla="*/ f1336 1 12192000"/>
                <a:gd name="f1698" fmla="*/ f1337 1 757168"/>
                <a:gd name="f1699" fmla="*/ f1338 1 12192000"/>
                <a:gd name="f1700" fmla="*/ f1339 1 757168"/>
                <a:gd name="f1701" fmla="*/ f1340 1 12192000"/>
                <a:gd name="f1702" fmla="*/ f1341 1 757168"/>
                <a:gd name="f1703" fmla="*/ f1342 1 12192000"/>
                <a:gd name="f1704" fmla="*/ f1343 1 757168"/>
                <a:gd name="f1705" fmla="*/ f1344 1 12192000"/>
                <a:gd name="f1706" fmla="*/ f1345 1 757168"/>
                <a:gd name="f1707" fmla="*/ f1346 1 12192000"/>
                <a:gd name="f1708" fmla="*/ f1347 1 757168"/>
                <a:gd name="f1709" fmla="*/ f1348 1 12192000"/>
                <a:gd name="f1710" fmla="*/ f1349 1 757168"/>
                <a:gd name="f1711" fmla="*/ f1350 1 12192000"/>
                <a:gd name="f1712" fmla="*/ f1351 1 757168"/>
                <a:gd name="f1713" fmla="*/ f1352 1 12192000"/>
                <a:gd name="f1714" fmla="*/ f1353 1 757168"/>
                <a:gd name="f1715" fmla="*/ f1354 1 12192000"/>
                <a:gd name="f1716" fmla="*/ f1355 1 757168"/>
                <a:gd name="f1717" fmla="*/ f1356 1 12192000"/>
                <a:gd name="f1718" fmla="*/ f1357 1 757168"/>
                <a:gd name="f1719" fmla="*/ f1358 1 12192000"/>
                <a:gd name="f1720" fmla="*/ f1359 1 757168"/>
                <a:gd name="f1721" fmla="*/ f1360 1 12192000"/>
                <a:gd name="f1722" fmla="*/ f1361 1 757168"/>
                <a:gd name="f1723" fmla="*/ f1362 1 12192000"/>
                <a:gd name="f1724" fmla="*/ f1363 1 757168"/>
                <a:gd name="f1725" fmla="*/ f1364 1 12192000"/>
                <a:gd name="f1726" fmla="*/ f1365 1 757168"/>
                <a:gd name="f1727" fmla="*/ f1366 1 12192000"/>
                <a:gd name="f1728" fmla="*/ f1367 1 757168"/>
                <a:gd name="f1729" fmla="*/ f1368 1 12192000"/>
                <a:gd name="f1730" fmla="*/ f1369 1 757168"/>
                <a:gd name="f1731" fmla="*/ f1370 1 12192000"/>
                <a:gd name="f1732" fmla="*/ f1371 1 757168"/>
                <a:gd name="f1733" fmla="*/ f1372 1 12192000"/>
                <a:gd name="f1734" fmla="*/ f1373 1 757168"/>
                <a:gd name="f1735" fmla="*/ f1374 1 12192000"/>
                <a:gd name="f1736" fmla="*/ f1375 1 757168"/>
                <a:gd name="f1737" fmla="*/ f1376 1 12192000"/>
                <a:gd name="f1738" fmla="*/ f1377 1 757168"/>
                <a:gd name="f1739" fmla="*/ f1378 1 12192000"/>
                <a:gd name="f1740" fmla="*/ f1379 1 757168"/>
                <a:gd name="f1741" fmla="*/ f1380 1 12192000"/>
                <a:gd name="f1742" fmla="*/ f1381 1 757168"/>
                <a:gd name="f1743" fmla="*/ f1382 1 12192000"/>
                <a:gd name="f1744" fmla="*/ f1383 1 757168"/>
                <a:gd name="f1745" fmla="*/ f1384 1 12192000"/>
                <a:gd name="f1746" fmla="*/ f1385 1 757168"/>
                <a:gd name="f1747" fmla="*/ f1386 1 12192000"/>
                <a:gd name="f1748" fmla="*/ f1387 1 757168"/>
                <a:gd name="f1749" fmla="*/ f1388 1 12192000"/>
                <a:gd name="f1750" fmla="*/ f1389 1 757168"/>
                <a:gd name="f1751" fmla="*/ f1390 1 12192000"/>
                <a:gd name="f1752" fmla="*/ f1391 1 757168"/>
                <a:gd name="f1753" fmla="*/ f1392 1 12192000"/>
                <a:gd name="f1754" fmla="*/ f1393 1 757168"/>
                <a:gd name="f1755" fmla="*/ f1394 1 12192000"/>
                <a:gd name="f1756" fmla="*/ f1395 1 757168"/>
                <a:gd name="f1757" fmla="*/ f1396 1 12192000"/>
                <a:gd name="f1758" fmla="*/ f1397 1 757168"/>
                <a:gd name="f1759" fmla="*/ f1398 1 12192000"/>
                <a:gd name="f1760" fmla="*/ f1399 1 757168"/>
                <a:gd name="f1761" fmla="*/ f1400 1 12192000"/>
                <a:gd name="f1762" fmla="*/ f1401 1 757168"/>
                <a:gd name="f1763" fmla="*/ f1402 1 12192000"/>
                <a:gd name="f1764" fmla="*/ f1403 1 757168"/>
                <a:gd name="f1765" fmla="*/ f1404 1 12192000"/>
                <a:gd name="f1766" fmla="*/ f1405 1 757168"/>
                <a:gd name="f1767" fmla="*/ f1406 1 12192000"/>
                <a:gd name="f1768" fmla="*/ f1407 1 757168"/>
                <a:gd name="f1769" fmla="*/ f1408 1 12192000"/>
                <a:gd name="f1770" fmla="*/ f1409 1 757168"/>
                <a:gd name="f1771" fmla="*/ f1410 1 12192000"/>
                <a:gd name="f1772" fmla="*/ f1411 1 757168"/>
                <a:gd name="f1773" fmla="*/ f1412 1 12192000"/>
                <a:gd name="f1774" fmla="*/ f1413 1 757168"/>
                <a:gd name="f1775" fmla="*/ f1414 1 12192000"/>
                <a:gd name="f1776" fmla="*/ f1415 1 757168"/>
                <a:gd name="f1777" fmla="*/ f1416 1 12192000"/>
                <a:gd name="f1778" fmla="*/ f1417 1 757168"/>
                <a:gd name="f1779" fmla="*/ f1418 1 12192000"/>
                <a:gd name="f1780" fmla="*/ f1419 1 757168"/>
                <a:gd name="f1781" fmla="*/ f1420 1 12192000"/>
                <a:gd name="f1782" fmla="*/ f1421 1 757168"/>
                <a:gd name="f1783" fmla="*/ f1422 1 12192000"/>
                <a:gd name="f1784" fmla="*/ f1423 1 757168"/>
                <a:gd name="f1785" fmla="*/ f1424 1 12192000"/>
                <a:gd name="f1786" fmla="*/ f1425 1 757168"/>
                <a:gd name="f1787" fmla="*/ f1426 1 12192000"/>
                <a:gd name="f1788" fmla="*/ f1427 1 757168"/>
                <a:gd name="f1789" fmla="*/ f1428 1 12192000"/>
                <a:gd name="f1790" fmla="*/ f1429 1 757168"/>
                <a:gd name="f1791" fmla="*/ f1430 1 12192000"/>
                <a:gd name="f1792" fmla="*/ f1431 1 757168"/>
                <a:gd name="f1793" fmla="*/ f1432 1 12192000"/>
                <a:gd name="f1794" fmla="*/ f1433 1 757168"/>
                <a:gd name="f1795" fmla="*/ f1434 1 12192000"/>
                <a:gd name="f1796" fmla="*/ f1435 1 757168"/>
                <a:gd name="f1797" fmla="*/ f1436 1 757168"/>
                <a:gd name="f1798" fmla="*/ f1068 1 f1075"/>
                <a:gd name="f1799" fmla="*/ f1069 1 f1075"/>
                <a:gd name="f1800" fmla="*/ f1068 1 f1076"/>
                <a:gd name="f1801" fmla="*/ f1070 1 f1076"/>
                <a:gd name="f1802" fmla="*/ f1438 1 f1075"/>
                <a:gd name="f1803" fmla="*/ f1439 1 f1076"/>
                <a:gd name="f1804" fmla="*/ f1440 1 f1075"/>
                <a:gd name="f1805" fmla="*/ f1441 1 f1076"/>
                <a:gd name="f1806" fmla="*/ f1442 1 f1075"/>
                <a:gd name="f1807" fmla="*/ f1443 1 f1076"/>
                <a:gd name="f1808" fmla="*/ f1444 1 f1075"/>
                <a:gd name="f1809" fmla="*/ f1445 1 f1076"/>
                <a:gd name="f1810" fmla="*/ f1446 1 f1075"/>
                <a:gd name="f1811" fmla="*/ f1447 1 f1076"/>
                <a:gd name="f1812" fmla="*/ f1448 1 f1075"/>
                <a:gd name="f1813" fmla="*/ f1449 1 f1076"/>
                <a:gd name="f1814" fmla="*/ f1450 1 f1075"/>
                <a:gd name="f1815" fmla="*/ f1451 1 f1076"/>
                <a:gd name="f1816" fmla="*/ f1452 1 f1075"/>
                <a:gd name="f1817" fmla="*/ f1453 1 f1076"/>
                <a:gd name="f1818" fmla="*/ f1454 1 f1075"/>
                <a:gd name="f1819" fmla="*/ f1455 1 f1076"/>
                <a:gd name="f1820" fmla="*/ f1456 1 f1075"/>
                <a:gd name="f1821" fmla="*/ f1457 1 f1076"/>
                <a:gd name="f1822" fmla="*/ f1458 1 f1075"/>
                <a:gd name="f1823" fmla="*/ f1459 1 f1076"/>
                <a:gd name="f1824" fmla="*/ f1460 1 f1075"/>
                <a:gd name="f1825" fmla="*/ f1461 1 f1076"/>
                <a:gd name="f1826" fmla="*/ f1462 1 f1075"/>
                <a:gd name="f1827" fmla="*/ f1463 1 f1076"/>
                <a:gd name="f1828" fmla="*/ f1464 1 f1075"/>
                <a:gd name="f1829" fmla="*/ f1465 1 f1076"/>
                <a:gd name="f1830" fmla="*/ f1466 1 f1075"/>
                <a:gd name="f1831" fmla="*/ f1467 1 f1076"/>
                <a:gd name="f1832" fmla="*/ f1468 1 f1075"/>
                <a:gd name="f1833" fmla="*/ f1469 1 f1076"/>
                <a:gd name="f1834" fmla="*/ f1470 1 f1075"/>
                <a:gd name="f1835" fmla="*/ f1471 1 f1076"/>
                <a:gd name="f1836" fmla="*/ f1472 1 f1075"/>
                <a:gd name="f1837" fmla="*/ f1473 1 f1076"/>
                <a:gd name="f1838" fmla="*/ f1474 1 f1075"/>
                <a:gd name="f1839" fmla="*/ f1475 1 f1076"/>
                <a:gd name="f1840" fmla="*/ f1476 1 f1075"/>
                <a:gd name="f1841" fmla="*/ f1477 1 f1076"/>
                <a:gd name="f1842" fmla="*/ f1478 1 f1075"/>
                <a:gd name="f1843" fmla="*/ f1479 1 f1076"/>
                <a:gd name="f1844" fmla="*/ f1480 1 f1075"/>
                <a:gd name="f1845" fmla="*/ f1481 1 f1076"/>
                <a:gd name="f1846" fmla="*/ f1482 1 f1075"/>
                <a:gd name="f1847" fmla="*/ f1483 1 f1076"/>
                <a:gd name="f1848" fmla="*/ f1484 1 f1075"/>
                <a:gd name="f1849" fmla="*/ f1485 1 f1076"/>
                <a:gd name="f1850" fmla="*/ f1486 1 f1075"/>
                <a:gd name="f1851" fmla="*/ f1487 1 f1076"/>
                <a:gd name="f1852" fmla="*/ f1488 1 f1075"/>
                <a:gd name="f1853" fmla="*/ f1489 1 f1076"/>
                <a:gd name="f1854" fmla="*/ f1490 1 f1075"/>
                <a:gd name="f1855" fmla="*/ f1491 1 f1076"/>
                <a:gd name="f1856" fmla="*/ f1492 1 f1075"/>
                <a:gd name="f1857" fmla="*/ f1493 1 f1076"/>
                <a:gd name="f1858" fmla="*/ f1494 1 f1075"/>
                <a:gd name="f1859" fmla="*/ f1495 1 f1076"/>
                <a:gd name="f1860" fmla="*/ f1496 1 f1075"/>
                <a:gd name="f1861" fmla="*/ f1497 1 f1076"/>
                <a:gd name="f1862" fmla="*/ f1498 1 f1075"/>
                <a:gd name="f1863" fmla="*/ f1499 1 f1076"/>
                <a:gd name="f1864" fmla="*/ f1500 1 f1075"/>
                <a:gd name="f1865" fmla="*/ f1501 1 f1076"/>
                <a:gd name="f1866" fmla="*/ f1502 1 f1075"/>
                <a:gd name="f1867" fmla="*/ f1503 1 f1076"/>
                <a:gd name="f1868" fmla="*/ f1504 1 f1075"/>
                <a:gd name="f1869" fmla="*/ f1505 1 f1076"/>
                <a:gd name="f1870" fmla="*/ f1506 1 f1075"/>
                <a:gd name="f1871" fmla="*/ f1507 1 f1076"/>
                <a:gd name="f1872" fmla="*/ f1508 1 f1075"/>
                <a:gd name="f1873" fmla="*/ f1509 1 f1076"/>
                <a:gd name="f1874" fmla="*/ f1510 1 f1075"/>
                <a:gd name="f1875" fmla="*/ f1511 1 f1076"/>
                <a:gd name="f1876" fmla="*/ f1512 1 f1075"/>
                <a:gd name="f1877" fmla="*/ f1513 1 f1076"/>
                <a:gd name="f1878" fmla="*/ f1514 1 f1075"/>
                <a:gd name="f1879" fmla="*/ f1515 1 f1076"/>
                <a:gd name="f1880" fmla="*/ f1516 1 f1075"/>
                <a:gd name="f1881" fmla="*/ f1517 1 f1076"/>
                <a:gd name="f1882" fmla="*/ f1518 1 f1075"/>
                <a:gd name="f1883" fmla="*/ f1519 1 f1076"/>
                <a:gd name="f1884" fmla="*/ f1520 1 f1075"/>
                <a:gd name="f1885" fmla="*/ f1521 1 f1076"/>
                <a:gd name="f1886" fmla="*/ f1522 1 f1075"/>
                <a:gd name="f1887" fmla="*/ f1523 1 f1076"/>
                <a:gd name="f1888" fmla="*/ f1524 1 f1075"/>
                <a:gd name="f1889" fmla="*/ f1525 1 f1076"/>
                <a:gd name="f1890" fmla="*/ f1526 1 f1075"/>
                <a:gd name="f1891" fmla="*/ f1527 1 f1076"/>
                <a:gd name="f1892" fmla="*/ f1528 1 f1075"/>
                <a:gd name="f1893" fmla="*/ f1529 1 f1076"/>
                <a:gd name="f1894" fmla="*/ f1530 1 f1075"/>
                <a:gd name="f1895" fmla="*/ f1531 1 f1076"/>
                <a:gd name="f1896" fmla="*/ f1532 1 f1075"/>
                <a:gd name="f1897" fmla="*/ f1533 1 f1076"/>
                <a:gd name="f1898" fmla="*/ f1534 1 f1075"/>
                <a:gd name="f1899" fmla="*/ f1535 1 f1076"/>
                <a:gd name="f1900" fmla="*/ f1536 1 f1075"/>
                <a:gd name="f1901" fmla="*/ f1537 1 f1076"/>
                <a:gd name="f1902" fmla="*/ f1538 1 f1075"/>
                <a:gd name="f1903" fmla="*/ f1539 1 f1076"/>
                <a:gd name="f1904" fmla="*/ f1540 1 f1075"/>
                <a:gd name="f1905" fmla="*/ f1541 1 f1076"/>
                <a:gd name="f1906" fmla="*/ f1542 1 f1075"/>
                <a:gd name="f1907" fmla="*/ f1543 1 f1076"/>
                <a:gd name="f1908" fmla="*/ f1544 1 f1075"/>
                <a:gd name="f1909" fmla="*/ f1545 1 f1076"/>
                <a:gd name="f1910" fmla="*/ f1546 1 f1075"/>
                <a:gd name="f1911" fmla="*/ f1547 1 f1076"/>
                <a:gd name="f1912" fmla="*/ f1548 1 f1075"/>
                <a:gd name="f1913" fmla="*/ f1549 1 f1076"/>
                <a:gd name="f1914" fmla="*/ f1550 1 f1075"/>
                <a:gd name="f1915" fmla="*/ f1551 1 f1076"/>
                <a:gd name="f1916" fmla="*/ f1552 1 f1075"/>
                <a:gd name="f1917" fmla="*/ f1553 1 f1076"/>
                <a:gd name="f1918" fmla="*/ f1554 1 f1075"/>
                <a:gd name="f1919" fmla="*/ f1555 1 f1076"/>
                <a:gd name="f1920" fmla="*/ f1556 1 f1075"/>
                <a:gd name="f1921" fmla="*/ f1557 1 f1076"/>
                <a:gd name="f1922" fmla="*/ f1558 1 f1075"/>
                <a:gd name="f1923" fmla="*/ f1559 1 f1076"/>
                <a:gd name="f1924" fmla="*/ f1560 1 f1075"/>
                <a:gd name="f1925" fmla="*/ f1561 1 f1076"/>
                <a:gd name="f1926" fmla="*/ f1562 1 f1075"/>
                <a:gd name="f1927" fmla="*/ f1563 1 f1076"/>
                <a:gd name="f1928" fmla="*/ f1564 1 f1075"/>
                <a:gd name="f1929" fmla="*/ f1565 1 f1076"/>
                <a:gd name="f1930" fmla="*/ f1566 1 f1075"/>
                <a:gd name="f1931" fmla="*/ f1567 1 f1076"/>
                <a:gd name="f1932" fmla="*/ f1568 1 f1075"/>
                <a:gd name="f1933" fmla="*/ f1569 1 f1076"/>
                <a:gd name="f1934" fmla="*/ f1570 1 f1075"/>
                <a:gd name="f1935" fmla="*/ f1571 1 f1076"/>
                <a:gd name="f1936" fmla="*/ f1572 1 f1075"/>
                <a:gd name="f1937" fmla="*/ f1573 1 f1076"/>
                <a:gd name="f1938" fmla="*/ f1574 1 f1075"/>
                <a:gd name="f1939" fmla="*/ f1575 1 f1076"/>
                <a:gd name="f1940" fmla="*/ f1576 1 f1075"/>
                <a:gd name="f1941" fmla="*/ f1577 1 f1076"/>
                <a:gd name="f1942" fmla="*/ f1578 1 f1075"/>
                <a:gd name="f1943" fmla="*/ f1579 1 f1076"/>
                <a:gd name="f1944" fmla="*/ f1580 1 f1075"/>
                <a:gd name="f1945" fmla="*/ f1581 1 f1076"/>
                <a:gd name="f1946" fmla="*/ f1582 1 f1075"/>
                <a:gd name="f1947" fmla="*/ f1583 1 f1076"/>
                <a:gd name="f1948" fmla="*/ f1584 1 f1075"/>
                <a:gd name="f1949" fmla="*/ f1585 1 f1076"/>
                <a:gd name="f1950" fmla="*/ f1586 1 f1075"/>
                <a:gd name="f1951" fmla="*/ f1587 1 f1076"/>
                <a:gd name="f1952" fmla="*/ f1588 1 f1075"/>
                <a:gd name="f1953" fmla="*/ f1589 1 f1076"/>
                <a:gd name="f1954" fmla="*/ f1590 1 f1075"/>
                <a:gd name="f1955" fmla="*/ f1591 1 f1076"/>
                <a:gd name="f1956" fmla="*/ f1592 1 f1075"/>
                <a:gd name="f1957" fmla="*/ f1593 1 f1076"/>
                <a:gd name="f1958" fmla="*/ f1594 1 f1075"/>
                <a:gd name="f1959" fmla="*/ f1595 1 f1076"/>
                <a:gd name="f1960" fmla="*/ f1596 1 f1075"/>
                <a:gd name="f1961" fmla="*/ f1597 1 f1076"/>
                <a:gd name="f1962" fmla="*/ f1598 1 f1075"/>
                <a:gd name="f1963" fmla="*/ f1599 1 f1076"/>
                <a:gd name="f1964" fmla="*/ f1600 1 f1075"/>
                <a:gd name="f1965" fmla="*/ f1601 1 f1076"/>
                <a:gd name="f1966" fmla="*/ f1602 1 f1075"/>
                <a:gd name="f1967" fmla="*/ f1603 1 f1076"/>
                <a:gd name="f1968" fmla="*/ f1604 1 f1075"/>
                <a:gd name="f1969" fmla="*/ f1605 1 f1076"/>
                <a:gd name="f1970" fmla="*/ f1606 1 f1075"/>
                <a:gd name="f1971" fmla="*/ f1607 1 f1076"/>
                <a:gd name="f1972" fmla="*/ f1608 1 f1075"/>
                <a:gd name="f1973" fmla="*/ f1609 1 f1076"/>
                <a:gd name="f1974" fmla="*/ f1610 1 f1075"/>
                <a:gd name="f1975" fmla="*/ f1611 1 f1076"/>
                <a:gd name="f1976" fmla="*/ f1612 1 f1075"/>
                <a:gd name="f1977" fmla="*/ f1613 1 f1076"/>
                <a:gd name="f1978" fmla="*/ f1614 1 f1075"/>
                <a:gd name="f1979" fmla="*/ f1615 1 f1076"/>
                <a:gd name="f1980" fmla="*/ f1616 1 f1075"/>
                <a:gd name="f1981" fmla="*/ f1617 1 f1076"/>
                <a:gd name="f1982" fmla="*/ f1618 1 f1075"/>
                <a:gd name="f1983" fmla="*/ f1619 1 f1076"/>
                <a:gd name="f1984" fmla="*/ f1620 1 f1075"/>
                <a:gd name="f1985" fmla="*/ f1621 1 f1076"/>
                <a:gd name="f1986" fmla="*/ f1622 1 f1075"/>
                <a:gd name="f1987" fmla="*/ f1623 1 f1076"/>
                <a:gd name="f1988" fmla="*/ f1624 1 f1076"/>
                <a:gd name="f1989" fmla="*/ f1625 1 f1075"/>
                <a:gd name="f1990" fmla="*/ f1626 1 f1076"/>
                <a:gd name="f1991" fmla="*/ f1627 1 f1075"/>
                <a:gd name="f1992" fmla="*/ f1628 1 f1076"/>
                <a:gd name="f1993" fmla="*/ f1629 1 f1075"/>
                <a:gd name="f1994" fmla="*/ f1630 1 f1076"/>
                <a:gd name="f1995" fmla="*/ f1631 1 f1075"/>
                <a:gd name="f1996" fmla="*/ f1632 1 f1076"/>
                <a:gd name="f1997" fmla="*/ f1633 1 f1075"/>
                <a:gd name="f1998" fmla="*/ f1634 1 f1076"/>
                <a:gd name="f1999" fmla="*/ f1635 1 f1075"/>
                <a:gd name="f2000" fmla="*/ f1636 1 f1076"/>
                <a:gd name="f2001" fmla="*/ f1637 1 f1075"/>
                <a:gd name="f2002" fmla="*/ f1638 1 f1076"/>
                <a:gd name="f2003" fmla="*/ f1639 1 f1075"/>
                <a:gd name="f2004" fmla="*/ f1640 1 f1076"/>
                <a:gd name="f2005" fmla="*/ f1641 1 f1075"/>
                <a:gd name="f2006" fmla="*/ f1642 1 f1076"/>
                <a:gd name="f2007" fmla="*/ f1643 1 f1075"/>
                <a:gd name="f2008" fmla="*/ f1644 1 f1076"/>
                <a:gd name="f2009" fmla="*/ f1645 1 f1075"/>
                <a:gd name="f2010" fmla="*/ f1646 1 f1076"/>
                <a:gd name="f2011" fmla="*/ f1647 1 f1075"/>
                <a:gd name="f2012" fmla="*/ f1648 1 f1076"/>
                <a:gd name="f2013" fmla="*/ f1649 1 f1075"/>
                <a:gd name="f2014" fmla="*/ f1650 1 f1076"/>
                <a:gd name="f2015" fmla="*/ f1651 1 f1075"/>
                <a:gd name="f2016" fmla="*/ f1652 1 f1076"/>
                <a:gd name="f2017" fmla="*/ f1653 1 f1075"/>
                <a:gd name="f2018" fmla="*/ f1654 1 f1076"/>
                <a:gd name="f2019" fmla="*/ f1655 1 f1075"/>
                <a:gd name="f2020" fmla="*/ f1656 1 f1076"/>
                <a:gd name="f2021" fmla="*/ f1657 1 f1075"/>
                <a:gd name="f2022" fmla="*/ f1658 1 f1076"/>
                <a:gd name="f2023" fmla="*/ f1659 1 f1075"/>
                <a:gd name="f2024" fmla="*/ f1660 1 f1076"/>
                <a:gd name="f2025" fmla="*/ f1661 1 f1075"/>
                <a:gd name="f2026" fmla="*/ f1662 1 f1076"/>
                <a:gd name="f2027" fmla="*/ f1663 1 f1075"/>
                <a:gd name="f2028" fmla="*/ f1664 1 f1076"/>
                <a:gd name="f2029" fmla="*/ f1665 1 f1075"/>
                <a:gd name="f2030" fmla="*/ f1666 1 f1076"/>
                <a:gd name="f2031" fmla="*/ f1667 1 f1075"/>
                <a:gd name="f2032" fmla="*/ f1668 1 f1076"/>
                <a:gd name="f2033" fmla="*/ f1669 1 f1075"/>
                <a:gd name="f2034" fmla="*/ f1670 1 f1076"/>
                <a:gd name="f2035" fmla="*/ f1671 1 f1075"/>
                <a:gd name="f2036" fmla="*/ f1672 1 f1076"/>
                <a:gd name="f2037" fmla="*/ f1673 1 f1075"/>
                <a:gd name="f2038" fmla="*/ f1674 1 f1076"/>
                <a:gd name="f2039" fmla="*/ f1675 1 f1075"/>
                <a:gd name="f2040" fmla="*/ f1676 1 f1076"/>
                <a:gd name="f2041" fmla="*/ f1677 1 f1075"/>
                <a:gd name="f2042" fmla="*/ f1678 1 f1076"/>
                <a:gd name="f2043" fmla="*/ f1679 1 f1075"/>
                <a:gd name="f2044" fmla="*/ f1680 1 f1076"/>
                <a:gd name="f2045" fmla="*/ f1681 1 f1075"/>
                <a:gd name="f2046" fmla="*/ f1682 1 f1076"/>
                <a:gd name="f2047" fmla="*/ f1683 1 f1075"/>
                <a:gd name="f2048" fmla="*/ f1684 1 f1076"/>
                <a:gd name="f2049" fmla="*/ f1685 1 f1075"/>
                <a:gd name="f2050" fmla="*/ f1686 1 f1076"/>
                <a:gd name="f2051" fmla="*/ f1687 1 f1075"/>
                <a:gd name="f2052" fmla="*/ f1688 1 f1076"/>
                <a:gd name="f2053" fmla="*/ f1689 1 f1075"/>
                <a:gd name="f2054" fmla="*/ f1690 1 f1076"/>
                <a:gd name="f2055" fmla="*/ f1691 1 f1075"/>
                <a:gd name="f2056" fmla="*/ f1692 1 f1076"/>
                <a:gd name="f2057" fmla="*/ f1693 1 f1075"/>
                <a:gd name="f2058" fmla="*/ f1694 1 f1076"/>
                <a:gd name="f2059" fmla="*/ f1695 1 f1075"/>
                <a:gd name="f2060" fmla="*/ f1696 1 f1076"/>
                <a:gd name="f2061" fmla="*/ f1697 1 f1075"/>
                <a:gd name="f2062" fmla="*/ f1698 1 f1076"/>
                <a:gd name="f2063" fmla="*/ f1699 1 f1075"/>
                <a:gd name="f2064" fmla="*/ f1700 1 f1076"/>
                <a:gd name="f2065" fmla="*/ f1701 1 f1075"/>
                <a:gd name="f2066" fmla="*/ f1702 1 f1076"/>
                <a:gd name="f2067" fmla="*/ f1703 1 f1075"/>
                <a:gd name="f2068" fmla="*/ f1704 1 f1076"/>
                <a:gd name="f2069" fmla="*/ f1705 1 f1075"/>
                <a:gd name="f2070" fmla="*/ f1706 1 f1076"/>
                <a:gd name="f2071" fmla="*/ f1707 1 f1075"/>
                <a:gd name="f2072" fmla="*/ f1708 1 f1076"/>
                <a:gd name="f2073" fmla="*/ f1709 1 f1075"/>
                <a:gd name="f2074" fmla="*/ f1710 1 f1076"/>
                <a:gd name="f2075" fmla="*/ f1711 1 f1075"/>
                <a:gd name="f2076" fmla="*/ f1712 1 f1076"/>
                <a:gd name="f2077" fmla="*/ f1713 1 f1075"/>
                <a:gd name="f2078" fmla="*/ f1714 1 f1076"/>
                <a:gd name="f2079" fmla="*/ f1715 1 f1075"/>
                <a:gd name="f2080" fmla="*/ f1716 1 f1076"/>
                <a:gd name="f2081" fmla="*/ f1717 1 f1075"/>
                <a:gd name="f2082" fmla="*/ f1718 1 f1076"/>
                <a:gd name="f2083" fmla="*/ f1719 1 f1075"/>
                <a:gd name="f2084" fmla="*/ f1720 1 f1076"/>
                <a:gd name="f2085" fmla="*/ f1721 1 f1075"/>
                <a:gd name="f2086" fmla="*/ f1722 1 f1076"/>
                <a:gd name="f2087" fmla="*/ f1723 1 f1075"/>
                <a:gd name="f2088" fmla="*/ f1724 1 f1076"/>
                <a:gd name="f2089" fmla="*/ f1725 1 f1075"/>
                <a:gd name="f2090" fmla="*/ f1726 1 f1076"/>
                <a:gd name="f2091" fmla="*/ f1727 1 f1075"/>
                <a:gd name="f2092" fmla="*/ f1728 1 f1076"/>
                <a:gd name="f2093" fmla="*/ f1729 1 f1075"/>
                <a:gd name="f2094" fmla="*/ f1730 1 f1076"/>
                <a:gd name="f2095" fmla="*/ f1731 1 f1075"/>
                <a:gd name="f2096" fmla="*/ f1732 1 f1076"/>
                <a:gd name="f2097" fmla="*/ f1733 1 f1075"/>
                <a:gd name="f2098" fmla="*/ f1734 1 f1076"/>
                <a:gd name="f2099" fmla="*/ f1735 1 f1075"/>
                <a:gd name="f2100" fmla="*/ f1736 1 f1076"/>
                <a:gd name="f2101" fmla="*/ f1737 1 f1075"/>
                <a:gd name="f2102" fmla="*/ f1738 1 f1076"/>
                <a:gd name="f2103" fmla="*/ f1739 1 f1075"/>
                <a:gd name="f2104" fmla="*/ f1740 1 f1076"/>
                <a:gd name="f2105" fmla="*/ f1741 1 f1075"/>
                <a:gd name="f2106" fmla="*/ f1742 1 f1076"/>
                <a:gd name="f2107" fmla="*/ f1743 1 f1075"/>
                <a:gd name="f2108" fmla="*/ f1744 1 f1076"/>
                <a:gd name="f2109" fmla="*/ f1745 1 f1075"/>
                <a:gd name="f2110" fmla="*/ f1746 1 f1076"/>
                <a:gd name="f2111" fmla="*/ f1747 1 f1075"/>
                <a:gd name="f2112" fmla="*/ f1748 1 f1076"/>
                <a:gd name="f2113" fmla="*/ f1749 1 f1075"/>
                <a:gd name="f2114" fmla="*/ f1750 1 f1076"/>
                <a:gd name="f2115" fmla="*/ f1751 1 f1075"/>
                <a:gd name="f2116" fmla="*/ f1752 1 f1076"/>
                <a:gd name="f2117" fmla="*/ f1753 1 f1075"/>
                <a:gd name="f2118" fmla="*/ f1754 1 f1076"/>
                <a:gd name="f2119" fmla="*/ f1755 1 f1075"/>
                <a:gd name="f2120" fmla="*/ f1756 1 f1076"/>
                <a:gd name="f2121" fmla="*/ f1757 1 f1075"/>
                <a:gd name="f2122" fmla="*/ f1758 1 f1076"/>
                <a:gd name="f2123" fmla="*/ f1759 1 f1075"/>
                <a:gd name="f2124" fmla="*/ f1760 1 f1076"/>
                <a:gd name="f2125" fmla="*/ f1761 1 f1075"/>
                <a:gd name="f2126" fmla="*/ f1762 1 f1076"/>
                <a:gd name="f2127" fmla="*/ f1763 1 f1075"/>
                <a:gd name="f2128" fmla="*/ f1764 1 f1076"/>
                <a:gd name="f2129" fmla="*/ f1765 1 f1075"/>
                <a:gd name="f2130" fmla="*/ f1766 1 f1076"/>
                <a:gd name="f2131" fmla="*/ f1767 1 f1075"/>
                <a:gd name="f2132" fmla="*/ f1768 1 f1076"/>
                <a:gd name="f2133" fmla="*/ f1769 1 f1075"/>
                <a:gd name="f2134" fmla="*/ f1770 1 f1076"/>
                <a:gd name="f2135" fmla="*/ f1771 1 f1075"/>
                <a:gd name="f2136" fmla="*/ f1772 1 f1076"/>
                <a:gd name="f2137" fmla="*/ f1773 1 f1075"/>
                <a:gd name="f2138" fmla="*/ f1774 1 f1076"/>
                <a:gd name="f2139" fmla="*/ f1775 1 f1075"/>
                <a:gd name="f2140" fmla="*/ f1776 1 f1076"/>
                <a:gd name="f2141" fmla="*/ f1777 1 f1075"/>
                <a:gd name="f2142" fmla="*/ f1778 1 f1076"/>
                <a:gd name="f2143" fmla="*/ f1779 1 f1075"/>
                <a:gd name="f2144" fmla="*/ f1780 1 f1076"/>
                <a:gd name="f2145" fmla="*/ f1781 1 f1075"/>
                <a:gd name="f2146" fmla="*/ f1782 1 f1076"/>
                <a:gd name="f2147" fmla="*/ f1783 1 f1075"/>
                <a:gd name="f2148" fmla="*/ f1784 1 f1076"/>
                <a:gd name="f2149" fmla="*/ f1785 1 f1075"/>
                <a:gd name="f2150" fmla="*/ f1786 1 f1076"/>
                <a:gd name="f2151" fmla="*/ f1787 1 f1075"/>
                <a:gd name="f2152" fmla="*/ f1788 1 f1076"/>
                <a:gd name="f2153" fmla="*/ f1789 1 f1075"/>
                <a:gd name="f2154" fmla="*/ f1790 1 f1076"/>
                <a:gd name="f2155" fmla="*/ f1791 1 f1075"/>
                <a:gd name="f2156" fmla="*/ f1792 1 f1076"/>
                <a:gd name="f2157" fmla="*/ f1793 1 f1075"/>
                <a:gd name="f2158" fmla="*/ f1794 1 f1076"/>
                <a:gd name="f2159" fmla="*/ f1795 1 f1075"/>
                <a:gd name="f2160" fmla="*/ f1796 1 f1076"/>
                <a:gd name="f2161" fmla="*/ f1797 1 f1076"/>
                <a:gd name="f2162" fmla="*/ f1798 f1066 1"/>
                <a:gd name="f2163" fmla="*/ f1799 f1066 1"/>
                <a:gd name="f2164" fmla="*/ f1801 f1067 1"/>
                <a:gd name="f2165" fmla="*/ f1800 f1067 1"/>
                <a:gd name="f2166" fmla="*/ f1802 f1066 1"/>
                <a:gd name="f2167" fmla="*/ f1803 f1067 1"/>
                <a:gd name="f2168" fmla="*/ f1804 f1066 1"/>
                <a:gd name="f2169" fmla="*/ f1805 f1067 1"/>
                <a:gd name="f2170" fmla="*/ f1806 f1066 1"/>
                <a:gd name="f2171" fmla="*/ f1807 f1067 1"/>
                <a:gd name="f2172" fmla="*/ f1808 f1066 1"/>
                <a:gd name="f2173" fmla="*/ f1809 f1067 1"/>
                <a:gd name="f2174" fmla="*/ f1810 f1066 1"/>
                <a:gd name="f2175" fmla="*/ f1811 f1067 1"/>
                <a:gd name="f2176" fmla="*/ f1812 f1066 1"/>
                <a:gd name="f2177" fmla="*/ f1813 f1067 1"/>
                <a:gd name="f2178" fmla="*/ f1814 f1066 1"/>
                <a:gd name="f2179" fmla="*/ f1815 f1067 1"/>
                <a:gd name="f2180" fmla="*/ f1816 f1066 1"/>
                <a:gd name="f2181" fmla="*/ f1817 f1067 1"/>
                <a:gd name="f2182" fmla="*/ f1818 f1066 1"/>
                <a:gd name="f2183" fmla="*/ f1819 f1067 1"/>
                <a:gd name="f2184" fmla="*/ f1820 f1066 1"/>
                <a:gd name="f2185" fmla="*/ f1821 f1067 1"/>
                <a:gd name="f2186" fmla="*/ f1822 f1066 1"/>
                <a:gd name="f2187" fmla="*/ f1823 f1067 1"/>
                <a:gd name="f2188" fmla="*/ f1824 f1066 1"/>
                <a:gd name="f2189" fmla="*/ f1825 f1067 1"/>
                <a:gd name="f2190" fmla="*/ f1826 f1066 1"/>
                <a:gd name="f2191" fmla="*/ f1827 f1067 1"/>
                <a:gd name="f2192" fmla="*/ f1828 f1066 1"/>
                <a:gd name="f2193" fmla="*/ f1829 f1067 1"/>
                <a:gd name="f2194" fmla="*/ f1830 f1066 1"/>
                <a:gd name="f2195" fmla="*/ f1831 f1067 1"/>
                <a:gd name="f2196" fmla="*/ f1832 f1066 1"/>
                <a:gd name="f2197" fmla="*/ f1833 f1067 1"/>
                <a:gd name="f2198" fmla="*/ f1834 f1066 1"/>
                <a:gd name="f2199" fmla="*/ f1835 f1067 1"/>
                <a:gd name="f2200" fmla="*/ f1836 f1066 1"/>
                <a:gd name="f2201" fmla="*/ f1837 f1067 1"/>
                <a:gd name="f2202" fmla="*/ f1838 f1066 1"/>
                <a:gd name="f2203" fmla="*/ f1839 f1067 1"/>
                <a:gd name="f2204" fmla="*/ f1840 f1066 1"/>
                <a:gd name="f2205" fmla="*/ f1841 f1067 1"/>
                <a:gd name="f2206" fmla="*/ f1842 f1066 1"/>
                <a:gd name="f2207" fmla="*/ f1843 f1067 1"/>
                <a:gd name="f2208" fmla="*/ f1844 f1066 1"/>
                <a:gd name="f2209" fmla="*/ f1845 f1067 1"/>
                <a:gd name="f2210" fmla="*/ f1846 f1066 1"/>
                <a:gd name="f2211" fmla="*/ f1847 f1067 1"/>
                <a:gd name="f2212" fmla="*/ f1848 f1066 1"/>
                <a:gd name="f2213" fmla="*/ f1849 f1067 1"/>
                <a:gd name="f2214" fmla="*/ f1850 f1066 1"/>
                <a:gd name="f2215" fmla="*/ f1851 f1067 1"/>
                <a:gd name="f2216" fmla="*/ f1852 f1066 1"/>
                <a:gd name="f2217" fmla="*/ f1853 f1067 1"/>
                <a:gd name="f2218" fmla="*/ f1854 f1066 1"/>
                <a:gd name="f2219" fmla="*/ f1855 f1067 1"/>
                <a:gd name="f2220" fmla="*/ f1856 f1066 1"/>
                <a:gd name="f2221" fmla="*/ f1857 f1067 1"/>
                <a:gd name="f2222" fmla="*/ f1858 f1066 1"/>
                <a:gd name="f2223" fmla="*/ f1859 f1067 1"/>
                <a:gd name="f2224" fmla="*/ f1860 f1066 1"/>
                <a:gd name="f2225" fmla="*/ f1861 f1067 1"/>
                <a:gd name="f2226" fmla="*/ f1862 f1066 1"/>
                <a:gd name="f2227" fmla="*/ f1863 f1067 1"/>
                <a:gd name="f2228" fmla="*/ f1864 f1066 1"/>
                <a:gd name="f2229" fmla="*/ f1865 f1067 1"/>
                <a:gd name="f2230" fmla="*/ f1866 f1066 1"/>
                <a:gd name="f2231" fmla="*/ f1867 f1067 1"/>
                <a:gd name="f2232" fmla="*/ f1868 f1066 1"/>
                <a:gd name="f2233" fmla="*/ f1869 f1067 1"/>
                <a:gd name="f2234" fmla="*/ f1870 f1066 1"/>
                <a:gd name="f2235" fmla="*/ f1871 f1067 1"/>
                <a:gd name="f2236" fmla="*/ f1872 f1066 1"/>
                <a:gd name="f2237" fmla="*/ f1873 f1067 1"/>
                <a:gd name="f2238" fmla="*/ f1874 f1066 1"/>
                <a:gd name="f2239" fmla="*/ f1875 f1067 1"/>
                <a:gd name="f2240" fmla="*/ f1876 f1066 1"/>
                <a:gd name="f2241" fmla="*/ f1877 f1067 1"/>
                <a:gd name="f2242" fmla="*/ f1878 f1066 1"/>
                <a:gd name="f2243" fmla="*/ f1879 f1067 1"/>
                <a:gd name="f2244" fmla="*/ f1880 f1066 1"/>
                <a:gd name="f2245" fmla="*/ f1881 f1067 1"/>
                <a:gd name="f2246" fmla="*/ f1882 f1066 1"/>
                <a:gd name="f2247" fmla="*/ f1883 f1067 1"/>
                <a:gd name="f2248" fmla="*/ f1884 f1066 1"/>
                <a:gd name="f2249" fmla="*/ f1885 f1067 1"/>
                <a:gd name="f2250" fmla="*/ f1886 f1066 1"/>
                <a:gd name="f2251" fmla="*/ f1887 f1067 1"/>
                <a:gd name="f2252" fmla="*/ f1888 f1066 1"/>
                <a:gd name="f2253" fmla="*/ f1889 f1067 1"/>
                <a:gd name="f2254" fmla="*/ f1890 f1066 1"/>
                <a:gd name="f2255" fmla="*/ f1891 f1067 1"/>
                <a:gd name="f2256" fmla="*/ f1892 f1066 1"/>
                <a:gd name="f2257" fmla="*/ f1893 f1067 1"/>
                <a:gd name="f2258" fmla="*/ f1894 f1066 1"/>
                <a:gd name="f2259" fmla="*/ f1895 f1067 1"/>
                <a:gd name="f2260" fmla="*/ f1896 f1066 1"/>
                <a:gd name="f2261" fmla="*/ f1897 f1067 1"/>
                <a:gd name="f2262" fmla="*/ f1898 f1066 1"/>
                <a:gd name="f2263" fmla="*/ f1899 f1067 1"/>
                <a:gd name="f2264" fmla="*/ f1900 f1066 1"/>
                <a:gd name="f2265" fmla="*/ f1901 f1067 1"/>
                <a:gd name="f2266" fmla="*/ f1902 f1066 1"/>
                <a:gd name="f2267" fmla="*/ f1903 f1067 1"/>
                <a:gd name="f2268" fmla="*/ f1904 f1066 1"/>
                <a:gd name="f2269" fmla="*/ f1905 f1067 1"/>
                <a:gd name="f2270" fmla="*/ f1906 f1066 1"/>
                <a:gd name="f2271" fmla="*/ f1907 f1067 1"/>
                <a:gd name="f2272" fmla="*/ f1908 f1066 1"/>
                <a:gd name="f2273" fmla="*/ f1909 f1067 1"/>
                <a:gd name="f2274" fmla="*/ f1910 f1066 1"/>
                <a:gd name="f2275" fmla="*/ f1911 f1067 1"/>
                <a:gd name="f2276" fmla="*/ f1912 f1066 1"/>
                <a:gd name="f2277" fmla="*/ f1913 f1067 1"/>
                <a:gd name="f2278" fmla="*/ f1914 f1066 1"/>
                <a:gd name="f2279" fmla="*/ f1915 f1067 1"/>
                <a:gd name="f2280" fmla="*/ f1916 f1066 1"/>
                <a:gd name="f2281" fmla="*/ f1917 f1067 1"/>
                <a:gd name="f2282" fmla="*/ f1918 f1066 1"/>
                <a:gd name="f2283" fmla="*/ f1919 f1067 1"/>
                <a:gd name="f2284" fmla="*/ f1920 f1066 1"/>
                <a:gd name="f2285" fmla="*/ f1921 f1067 1"/>
                <a:gd name="f2286" fmla="*/ f1922 f1066 1"/>
                <a:gd name="f2287" fmla="*/ f1923 f1067 1"/>
                <a:gd name="f2288" fmla="*/ f1924 f1066 1"/>
                <a:gd name="f2289" fmla="*/ f1925 f1067 1"/>
                <a:gd name="f2290" fmla="*/ f1926 f1066 1"/>
                <a:gd name="f2291" fmla="*/ f1927 f1067 1"/>
                <a:gd name="f2292" fmla="*/ f1928 f1066 1"/>
                <a:gd name="f2293" fmla="*/ f1929 f1067 1"/>
                <a:gd name="f2294" fmla="*/ f1930 f1066 1"/>
                <a:gd name="f2295" fmla="*/ f1931 f1067 1"/>
                <a:gd name="f2296" fmla="*/ f1932 f1066 1"/>
                <a:gd name="f2297" fmla="*/ f1933 f1067 1"/>
                <a:gd name="f2298" fmla="*/ f1934 f1066 1"/>
                <a:gd name="f2299" fmla="*/ f1935 f1067 1"/>
                <a:gd name="f2300" fmla="*/ f1936 f1066 1"/>
                <a:gd name="f2301" fmla="*/ f1937 f1067 1"/>
                <a:gd name="f2302" fmla="*/ f1938 f1066 1"/>
                <a:gd name="f2303" fmla="*/ f1939 f1067 1"/>
                <a:gd name="f2304" fmla="*/ f1940 f1066 1"/>
                <a:gd name="f2305" fmla="*/ f1941 f1067 1"/>
                <a:gd name="f2306" fmla="*/ f1942 f1066 1"/>
                <a:gd name="f2307" fmla="*/ f1943 f1067 1"/>
                <a:gd name="f2308" fmla="*/ f1944 f1066 1"/>
                <a:gd name="f2309" fmla="*/ f1945 f1067 1"/>
                <a:gd name="f2310" fmla="*/ f1946 f1066 1"/>
                <a:gd name="f2311" fmla="*/ f1947 f1067 1"/>
                <a:gd name="f2312" fmla="*/ f1948 f1066 1"/>
                <a:gd name="f2313" fmla="*/ f1949 f1067 1"/>
                <a:gd name="f2314" fmla="*/ f1950 f1066 1"/>
                <a:gd name="f2315" fmla="*/ f1951 f1067 1"/>
                <a:gd name="f2316" fmla="*/ f1952 f1066 1"/>
                <a:gd name="f2317" fmla="*/ f1953 f1067 1"/>
                <a:gd name="f2318" fmla="*/ f1954 f1066 1"/>
                <a:gd name="f2319" fmla="*/ f1955 f1067 1"/>
                <a:gd name="f2320" fmla="*/ f1956 f1066 1"/>
                <a:gd name="f2321" fmla="*/ f1957 f1067 1"/>
                <a:gd name="f2322" fmla="*/ f1958 f1066 1"/>
                <a:gd name="f2323" fmla="*/ f1959 f1067 1"/>
                <a:gd name="f2324" fmla="*/ f1960 f1066 1"/>
                <a:gd name="f2325" fmla="*/ f1961 f1067 1"/>
                <a:gd name="f2326" fmla="*/ f1962 f1066 1"/>
                <a:gd name="f2327" fmla="*/ f1963 f1067 1"/>
                <a:gd name="f2328" fmla="*/ f1964 f1066 1"/>
                <a:gd name="f2329" fmla="*/ f1965 f1067 1"/>
                <a:gd name="f2330" fmla="*/ f1966 f1066 1"/>
                <a:gd name="f2331" fmla="*/ f1967 f1067 1"/>
                <a:gd name="f2332" fmla="*/ f1968 f1066 1"/>
                <a:gd name="f2333" fmla="*/ f1969 f1067 1"/>
                <a:gd name="f2334" fmla="*/ f1970 f1066 1"/>
                <a:gd name="f2335" fmla="*/ f1971 f1067 1"/>
                <a:gd name="f2336" fmla="*/ f1972 f1066 1"/>
                <a:gd name="f2337" fmla="*/ f1973 f1067 1"/>
                <a:gd name="f2338" fmla="*/ f1974 f1066 1"/>
                <a:gd name="f2339" fmla="*/ f1975 f1067 1"/>
                <a:gd name="f2340" fmla="*/ f1976 f1066 1"/>
                <a:gd name="f2341" fmla="*/ f1977 f1067 1"/>
                <a:gd name="f2342" fmla="*/ f1978 f1066 1"/>
                <a:gd name="f2343" fmla="*/ f1979 f1067 1"/>
                <a:gd name="f2344" fmla="*/ f1980 f1066 1"/>
                <a:gd name="f2345" fmla="*/ f1981 f1067 1"/>
                <a:gd name="f2346" fmla="*/ f1982 f1066 1"/>
                <a:gd name="f2347" fmla="*/ f1983 f1067 1"/>
                <a:gd name="f2348" fmla="*/ f1984 f1066 1"/>
                <a:gd name="f2349" fmla="*/ f1985 f1067 1"/>
                <a:gd name="f2350" fmla="*/ f1986 f1066 1"/>
                <a:gd name="f2351" fmla="*/ f1987 f1067 1"/>
                <a:gd name="f2352" fmla="*/ f1988 f1067 1"/>
                <a:gd name="f2353" fmla="*/ f1989 f1066 1"/>
                <a:gd name="f2354" fmla="*/ f1990 f1067 1"/>
                <a:gd name="f2355" fmla="*/ f1991 f1066 1"/>
                <a:gd name="f2356" fmla="*/ f1992 f1067 1"/>
                <a:gd name="f2357" fmla="*/ f1993 f1066 1"/>
                <a:gd name="f2358" fmla="*/ f1994 f1067 1"/>
                <a:gd name="f2359" fmla="*/ f1995 f1066 1"/>
                <a:gd name="f2360" fmla="*/ f1996 f1067 1"/>
                <a:gd name="f2361" fmla="*/ f1997 f1066 1"/>
                <a:gd name="f2362" fmla="*/ f1998 f1067 1"/>
                <a:gd name="f2363" fmla="*/ f1999 f1066 1"/>
                <a:gd name="f2364" fmla="*/ f2000 f1067 1"/>
                <a:gd name="f2365" fmla="*/ f2001 f1066 1"/>
                <a:gd name="f2366" fmla="*/ f2002 f1067 1"/>
                <a:gd name="f2367" fmla="*/ f2003 f1066 1"/>
                <a:gd name="f2368" fmla="*/ f2004 f1067 1"/>
                <a:gd name="f2369" fmla="*/ f2005 f1066 1"/>
                <a:gd name="f2370" fmla="*/ f2006 f1067 1"/>
                <a:gd name="f2371" fmla="*/ f2007 f1066 1"/>
                <a:gd name="f2372" fmla="*/ f2008 f1067 1"/>
                <a:gd name="f2373" fmla="*/ f2009 f1066 1"/>
                <a:gd name="f2374" fmla="*/ f2010 f1067 1"/>
                <a:gd name="f2375" fmla="*/ f2011 f1066 1"/>
                <a:gd name="f2376" fmla="*/ f2012 f1067 1"/>
                <a:gd name="f2377" fmla="*/ f2013 f1066 1"/>
                <a:gd name="f2378" fmla="*/ f2014 f1067 1"/>
                <a:gd name="f2379" fmla="*/ f2015 f1066 1"/>
                <a:gd name="f2380" fmla="*/ f2016 f1067 1"/>
                <a:gd name="f2381" fmla="*/ f2017 f1066 1"/>
                <a:gd name="f2382" fmla="*/ f2018 f1067 1"/>
                <a:gd name="f2383" fmla="*/ f2019 f1066 1"/>
                <a:gd name="f2384" fmla="*/ f2020 f1067 1"/>
                <a:gd name="f2385" fmla="*/ f2021 f1066 1"/>
                <a:gd name="f2386" fmla="*/ f2022 f1067 1"/>
                <a:gd name="f2387" fmla="*/ f2023 f1066 1"/>
                <a:gd name="f2388" fmla="*/ f2024 f1067 1"/>
                <a:gd name="f2389" fmla="*/ f2025 f1066 1"/>
                <a:gd name="f2390" fmla="*/ f2026 f1067 1"/>
                <a:gd name="f2391" fmla="*/ f2027 f1066 1"/>
                <a:gd name="f2392" fmla="*/ f2028 f1067 1"/>
                <a:gd name="f2393" fmla="*/ f2029 f1066 1"/>
                <a:gd name="f2394" fmla="*/ f2030 f1067 1"/>
                <a:gd name="f2395" fmla="*/ f2031 f1066 1"/>
                <a:gd name="f2396" fmla="*/ f2032 f1067 1"/>
                <a:gd name="f2397" fmla="*/ f2033 f1066 1"/>
                <a:gd name="f2398" fmla="*/ f2034 f1067 1"/>
                <a:gd name="f2399" fmla="*/ f2035 f1066 1"/>
                <a:gd name="f2400" fmla="*/ f2036 f1067 1"/>
                <a:gd name="f2401" fmla="*/ f2037 f1066 1"/>
                <a:gd name="f2402" fmla="*/ f2038 f1067 1"/>
                <a:gd name="f2403" fmla="*/ f2039 f1066 1"/>
                <a:gd name="f2404" fmla="*/ f2040 f1067 1"/>
                <a:gd name="f2405" fmla="*/ f2041 f1066 1"/>
                <a:gd name="f2406" fmla="*/ f2042 f1067 1"/>
                <a:gd name="f2407" fmla="*/ f2043 f1066 1"/>
                <a:gd name="f2408" fmla="*/ f2044 f1067 1"/>
                <a:gd name="f2409" fmla="*/ f2045 f1066 1"/>
                <a:gd name="f2410" fmla="*/ f2046 f1067 1"/>
                <a:gd name="f2411" fmla="*/ f2047 f1066 1"/>
                <a:gd name="f2412" fmla="*/ f2048 f1067 1"/>
                <a:gd name="f2413" fmla="*/ f2049 f1066 1"/>
                <a:gd name="f2414" fmla="*/ f2050 f1067 1"/>
                <a:gd name="f2415" fmla="*/ f2051 f1066 1"/>
                <a:gd name="f2416" fmla="*/ f2052 f1067 1"/>
                <a:gd name="f2417" fmla="*/ f2053 f1066 1"/>
                <a:gd name="f2418" fmla="*/ f2054 f1067 1"/>
                <a:gd name="f2419" fmla="*/ f2055 f1066 1"/>
                <a:gd name="f2420" fmla="*/ f2056 f1067 1"/>
                <a:gd name="f2421" fmla="*/ f2057 f1066 1"/>
                <a:gd name="f2422" fmla="*/ f2058 f1067 1"/>
                <a:gd name="f2423" fmla="*/ f2059 f1066 1"/>
                <a:gd name="f2424" fmla="*/ f2060 f1067 1"/>
                <a:gd name="f2425" fmla="*/ f2061 f1066 1"/>
                <a:gd name="f2426" fmla="*/ f2062 f1067 1"/>
                <a:gd name="f2427" fmla="*/ f2063 f1066 1"/>
                <a:gd name="f2428" fmla="*/ f2064 f1067 1"/>
                <a:gd name="f2429" fmla="*/ f2065 f1066 1"/>
                <a:gd name="f2430" fmla="*/ f2066 f1067 1"/>
                <a:gd name="f2431" fmla="*/ f2067 f1066 1"/>
                <a:gd name="f2432" fmla="*/ f2068 f1067 1"/>
                <a:gd name="f2433" fmla="*/ f2069 f1066 1"/>
                <a:gd name="f2434" fmla="*/ f2070 f1067 1"/>
                <a:gd name="f2435" fmla="*/ f2071 f1066 1"/>
                <a:gd name="f2436" fmla="*/ f2072 f1067 1"/>
                <a:gd name="f2437" fmla="*/ f2073 f1066 1"/>
                <a:gd name="f2438" fmla="*/ f2074 f1067 1"/>
                <a:gd name="f2439" fmla="*/ f2075 f1066 1"/>
                <a:gd name="f2440" fmla="*/ f2076 f1067 1"/>
                <a:gd name="f2441" fmla="*/ f2077 f1066 1"/>
                <a:gd name="f2442" fmla="*/ f2078 f1067 1"/>
                <a:gd name="f2443" fmla="*/ f2079 f1066 1"/>
                <a:gd name="f2444" fmla="*/ f2080 f1067 1"/>
                <a:gd name="f2445" fmla="*/ f2081 f1066 1"/>
                <a:gd name="f2446" fmla="*/ f2082 f1067 1"/>
                <a:gd name="f2447" fmla="*/ f2083 f1066 1"/>
                <a:gd name="f2448" fmla="*/ f2084 f1067 1"/>
                <a:gd name="f2449" fmla="*/ f2085 f1066 1"/>
                <a:gd name="f2450" fmla="*/ f2086 f1067 1"/>
                <a:gd name="f2451" fmla="*/ f2087 f1066 1"/>
                <a:gd name="f2452" fmla="*/ f2088 f1067 1"/>
                <a:gd name="f2453" fmla="*/ f2089 f1066 1"/>
                <a:gd name="f2454" fmla="*/ f2090 f1067 1"/>
                <a:gd name="f2455" fmla="*/ f2091 f1066 1"/>
                <a:gd name="f2456" fmla="*/ f2092 f1067 1"/>
                <a:gd name="f2457" fmla="*/ f2093 f1066 1"/>
                <a:gd name="f2458" fmla="*/ f2094 f1067 1"/>
                <a:gd name="f2459" fmla="*/ f2095 f1066 1"/>
                <a:gd name="f2460" fmla="*/ f2096 f1067 1"/>
                <a:gd name="f2461" fmla="*/ f2097 f1066 1"/>
                <a:gd name="f2462" fmla="*/ f2098 f1067 1"/>
                <a:gd name="f2463" fmla="*/ f2099 f1066 1"/>
                <a:gd name="f2464" fmla="*/ f2100 f1067 1"/>
                <a:gd name="f2465" fmla="*/ f2101 f1066 1"/>
                <a:gd name="f2466" fmla="*/ f2102 f1067 1"/>
                <a:gd name="f2467" fmla="*/ f2103 f1066 1"/>
                <a:gd name="f2468" fmla="*/ f2104 f1067 1"/>
                <a:gd name="f2469" fmla="*/ f2105 f1066 1"/>
                <a:gd name="f2470" fmla="*/ f2106 f1067 1"/>
                <a:gd name="f2471" fmla="*/ f2107 f1066 1"/>
                <a:gd name="f2472" fmla="*/ f2108 f1067 1"/>
                <a:gd name="f2473" fmla="*/ f2109 f1066 1"/>
                <a:gd name="f2474" fmla="*/ f2110 f1067 1"/>
                <a:gd name="f2475" fmla="*/ f2111 f1066 1"/>
                <a:gd name="f2476" fmla="*/ f2112 f1067 1"/>
                <a:gd name="f2477" fmla="*/ f2113 f1066 1"/>
                <a:gd name="f2478" fmla="*/ f2114 f1067 1"/>
                <a:gd name="f2479" fmla="*/ f2115 f1066 1"/>
                <a:gd name="f2480" fmla="*/ f2116 f1067 1"/>
                <a:gd name="f2481" fmla="*/ f2117 f1066 1"/>
                <a:gd name="f2482" fmla="*/ f2118 f1067 1"/>
                <a:gd name="f2483" fmla="*/ f2119 f1066 1"/>
                <a:gd name="f2484" fmla="*/ f2120 f1067 1"/>
                <a:gd name="f2485" fmla="*/ f2121 f1066 1"/>
                <a:gd name="f2486" fmla="*/ f2122 f1067 1"/>
                <a:gd name="f2487" fmla="*/ f2123 f1066 1"/>
                <a:gd name="f2488" fmla="*/ f2124 f1067 1"/>
                <a:gd name="f2489" fmla="*/ f2125 f1066 1"/>
                <a:gd name="f2490" fmla="*/ f2126 f1067 1"/>
                <a:gd name="f2491" fmla="*/ f2127 f1066 1"/>
                <a:gd name="f2492" fmla="*/ f2128 f1067 1"/>
                <a:gd name="f2493" fmla="*/ f2129 f1066 1"/>
                <a:gd name="f2494" fmla="*/ f2130 f1067 1"/>
                <a:gd name="f2495" fmla="*/ f2131 f1066 1"/>
                <a:gd name="f2496" fmla="*/ f2132 f1067 1"/>
                <a:gd name="f2497" fmla="*/ f2133 f1066 1"/>
                <a:gd name="f2498" fmla="*/ f2134 f1067 1"/>
                <a:gd name="f2499" fmla="*/ f2135 f1066 1"/>
                <a:gd name="f2500" fmla="*/ f2136 f1067 1"/>
                <a:gd name="f2501" fmla="*/ f2137 f1066 1"/>
                <a:gd name="f2502" fmla="*/ f2138 f1067 1"/>
                <a:gd name="f2503" fmla="*/ f2139 f1066 1"/>
                <a:gd name="f2504" fmla="*/ f2140 f1067 1"/>
                <a:gd name="f2505" fmla="*/ f2141 f1066 1"/>
                <a:gd name="f2506" fmla="*/ f2142 f1067 1"/>
                <a:gd name="f2507" fmla="*/ f2143 f1066 1"/>
                <a:gd name="f2508" fmla="*/ f2144 f1067 1"/>
                <a:gd name="f2509" fmla="*/ f2145 f1066 1"/>
                <a:gd name="f2510" fmla="*/ f2146 f1067 1"/>
                <a:gd name="f2511" fmla="*/ f2147 f1066 1"/>
                <a:gd name="f2512" fmla="*/ f2148 f1067 1"/>
                <a:gd name="f2513" fmla="*/ f2149 f1066 1"/>
                <a:gd name="f2514" fmla="*/ f2150 f1067 1"/>
                <a:gd name="f2515" fmla="*/ f2151 f1066 1"/>
                <a:gd name="f2516" fmla="*/ f2152 f1067 1"/>
                <a:gd name="f2517" fmla="*/ f2153 f1066 1"/>
                <a:gd name="f2518" fmla="*/ f2154 f1067 1"/>
                <a:gd name="f2519" fmla="*/ f2155 f1066 1"/>
                <a:gd name="f2520" fmla="*/ f2156 f1067 1"/>
                <a:gd name="f2521" fmla="*/ f2157 f1066 1"/>
                <a:gd name="f2522" fmla="*/ f2158 f1067 1"/>
                <a:gd name="f2523" fmla="*/ f2159 f1066 1"/>
                <a:gd name="f2524" fmla="*/ f2160 f1067 1"/>
                <a:gd name="f2525" fmla="*/ f2161 f1067 1"/>
              </a:gdLst>
              <a:ahLst/>
              <a:cxnLst>
                <a:cxn ang="3cd4">
                  <a:pos x="hc" y="t"/>
                </a:cxn>
                <a:cxn ang="0">
                  <a:pos x="r" y="vc"/>
                </a:cxn>
                <a:cxn ang="cd4">
                  <a:pos x="hc" y="b"/>
                </a:cxn>
                <a:cxn ang="cd2">
                  <a:pos x="l" y="vc"/>
                </a:cxn>
                <a:cxn ang="f1437">
                  <a:pos x="f2166" y="f2167"/>
                </a:cxn>
                <a:cxn ang="f1437">
                  <a:pos x="f2168" y="f2169"/>
                </a:cxn>
                <a:cxn ang="f1437">
                  <a:pos x="f2170" y="f2171"/>
                </a:cxn>
                <a:cxn ang="f1437">
                  <a:pos x="f2172" y="f2173"/>
                </a:cxn>
                <a:cxn ang="f1437">
                  <a:pos x="f2174" y="f2175"/>
                </a:cxn>
                <a:cxn ang="f1437">
                  <a:pos x="f2176" y="f2177"/>
                </a:cxn>
                <a:cxn ang="f1437">
                  <a:pos x="f2178" y="f2179"/>
                </a:cxn>
                <a:cxn ang="f1437">
                  <a:pos x="f2180" y="f2181"/>
                </a:cxn>
                <a:cxn ang="f1437">
                  <a:pos x="f2182" y="f2183"/>
                </a:cxn>
                <a:cxn ang="f1437">
                  <a:pos x="f2184" y="f2185"/>
                </a:cxn>
                <a:cxn ang="f1437">
                  <a:pos x="f2186" y="f2187"/>
                </a:cxn>
                <a:cxn ang="f1437">
                  <a:pos x="f2188" y="f2189"/>
                </a:cxn>
                <a:cxn ang="f1437">
                  <a:pos x="f2190" y="f2191"/>
                </a:cxn>
                <a:cxn ang="f1437">
                  <a:pos x="f2192" y="f2193"/>
                </a:cxn>
                <a:cxn ang="f1437">
                  <a:pos x="f2194" y="f2195"/>
                </a:cxn>
                <a:cxn ang="f1437">
                  <a:pos x="f2196" y="f2197"/>
                </a:cxn>
                <a:cxn ang="f1437">
                  <a:pos x="f2198" y="f2199"/>
                </a:cxn>
                <a:cxn ang="f1437">
                  <a:pos x="f2200" y="f2201"/>
                </a:cxn>
                <a:cxn ang="f1437">
                  <a:pos x="f2202" y="f2203"/>
                </a:cxn>
                <a:cxn ang="f1437">
                  <a:pos x="f2204" y="f2205"/>
                </a:cxn>
                <a:cxn ang="f1437">
                  <a:pos x="f2206" y="f2207"/>
                </a:cxn>
                <a:cxn ang="f1437">
                  <a:pos x="f2208" y="f2209"/>
                </a:cxn>
                <a:cxn ang="f1437">
                  <a:pos x="f2210" y="f2211"/>
                </a:cxn>
                <a:cxn ang="f1437">
                  <a:pos x="f2212" y="f2213"/>
                </a:cxn>
                <a:cxn ang="f1437">
                  <a:pos x="f2214" y="f2215"/>
                </a:cxn>
                <a:cxn ang="f1437">
                  <a:pos x="f2216" y="f2217"/>
                </a:cxn>
                <a:cxn ang="f1437">
                  <a:pos x="f2218" y="f2219"/>
                </a:cxn>
                <a:cxn ang="f1437">
                  <a:pos x="f2220" y="f2221"/>
                </a:cxn>
                <a:cxn ang="f1437">
                  <a:pos x="f2222" y="f2223"/>
                </a:cxn>
                <a:cxn ang="f1437">
                  <a:pos x="f2224" y="f2225"/>
                </a:cxn>
                <a:cxn ang="f1437">
                  <a:pos x="f2226" y="f2227"/>
                </a:cxn>
                <a:cxn ang="f1437">
                  <a:pos x="f2228" y="f2229"/>
                </a:cxn>
                <a:cxn ang="f1437">
                  <a:pos x="f2230" y="f2231"/>
                </a:cxn>
                <a:cxn ang="f1437">
                  <a:pos x="f2232" y="f2233"/>
                </a:cxn>
                <a:cxn ang="f1437">
                  <a:pos x="f2234" y="f2235"/>
                </a:cxn>
                <a:cxn ang="f1437">
                  <a:pos x="f2236" y="f2237"/>
                </a:cxn>
                <a:cxn ang="f1437">
                  <a:pos x="f2238" y="f2239"/>
                </a:cxn>
                <a:cxn ang="f1437">
                  <a:pos x="f2240" y="f2241"/>
                </a:cxn>
                <a:cxn ang="f1437">
                  <a:pos x="f2242" y="f2243"/>
                </a:cxn>
                <a:cxn ang="f1437">
                  <a:pos x="f2244" y="f2245"/>
                </a:cxn>
                <a:cxn ang="f1437">
                  <a:pos x="f2246" y="f2247"/>
                </a:cxn>
                <a:cxn ang="f1437">
                  <a:pos x="f2248" y="f2249"/>
                </a:cxn>
                <a:cxn ang="f1437">
                  <a:pos x="f2250" y="f2251"/>
                </a:cxn>
                <a:cxn ang="f1437">
                  <a:pos x="f2252" y="f2253"/>
                </a:cxn>
                <a:cxn ang="f1437">
                  <a:pos x="f2254" y="f2255"/>
                </a:cxn>
                <a:cxn ang="f1437">
                  <a:pos x="f2256" y="f2257"/>
                </a:cxn>
                <a:cxn ang="f1437">
                  <a:pos x="f2258" y="f2259"/>
                </a:cxn>
                <a:cxn ang="f1437">
                  <a:pos x="f2260" y="f2261"/>
                </a:cxn>
                <a:cxn ang="f1437">
                  <a:pos x="f2262" y="f2263"/>
                </a:cxn>
                <a:cxn ang="f1437">
                  <a:pos x="f2264" y="f2265"/>
                </a:cxn>
                <a:cxn ang="f1437">
                  <a:pos x="f2266" y="f2267"/>
                </a:cxn>
                <a:cxn ang="f1437">
                  <a:pos x="f2268" y="f2269"/>
                </a:cxn>
                <a:cxn ang="f1437">
                  <a:pos x="f2270" y="f2271"/>
                </a:cxn>
                <a:cxn ang="f1437">
                  <a:pos x="f2272" y="f2273"/>
                </a:cxn>
                <a:cxn ang="f1437">
                  <a:pos x="f2274" y="f2275"/>
                </a:cxn>
                <a:cxn ang="f1437">
                  <a:pos x="f2276" y="f2277"/>
                </a:cxn>
                <a:cxn ang="f1437">
                  <a:pos x="f2278" y="f2279"/>
                </a:cxn>
                <a:cxn ang="f1437">
                  <a:pos x="f2280" y="f2281"/>
                </a:cxn>
                <a:cxn ang="f1437">
                  <a:pos x="f2282" y="f2283"/>
                </a:cxn>
                <a:cxn ang="f1437">
                  <a:pos x="f2284" y="f2285"/>
                </a:cxn>
                <a:cxn ang="f1437">
                  <a:pos x="f2286" y="f2287"/>
                </a:cxn>
                <a:cxn ang="f1437">
                  <a:pos x="f2288" y="f2289"/>
                </a:cxn>
                <a:cxn ang="f1437">
                  <a:pos x="f2290" y="f2291"/>
                </a:cxn>
                <a:cxn ang="f1437">
                  <a:pos x="f2292" y="f2293"/>
                </a:cxn>
                <a:cxn ang="f1437">
                  <a:pos x="f2294" y="f2295"/>
                </a:cxn>
                <a:cxn ang="f1437">
                  <a:pos x="f2296" y="f2297"/>
                </a:cxn>
                <a:cxn ang="f1437">
                  <a:pos x="f2298" y="f2299"/>
                </a:cxn>
                <a:cxn ang="f1437">
                  <a:pos x="f2300" y="f2301"/>
                </a:cxn>
                <a:cxn ang="f1437">
                  <a:pos x="f2302" y="f2303"/>
                </a:cxn>
                <a:cxn ang="f1437">
                  <a:pos x="f2304" y="f2305"/>
                </a:cxn>
                <a:cxn ang="f1437">
                  <a:pos x="f2306" y="f2307"/>
                </a:cxn>
                <a:cxn ang="f1437">
                  <a:pos x="f2308" y="f2309"/>
                </a:cxn>
                <a:cxn ang="f1437">
                  <a:pos x="f2310" y="f2311"/>
                </a:cxn>
                <a:cxn ang="f1437">
                  <a:pos x="f2312" y="f2313"/>
                </a:cxn>
                <a:cxn ang="f1437">
                  <a:pos x="f2314" y="f2315"/>
                </a:cxn>
                <a:cxn ang="f1437">
                  <a:pos x="f2316" y="f2317"/>
                </a:cxn>
                <a:cxn ang="f1437">
                  <a:pos x="f2318" y="f2319"/>
                </a:cxn>
                <a:cxn ang="f1437">
                  <a:pos x="f2320" y="f2321"/>
                </a:cxn>
                <a:cxn ang="f1437">
                  <a:pos x="f2322" y="f2323"/>
                </a:cxn>
                <a:cxn ang="f1437">
                  <a:pos x="f2324" y="f2325"/>
                </a:cxn>
                <a:cxn ang="f1437">
                  <a:pos x="f2326" y="f2327"/>
                </a:cxn>
                <a:cxn ang="f1437">
                  <a:pos x="f2328" y="f2329"/>
                </a:cxn>
                <a:cxn ang="f1437">
                  <a:pos x="f2330" y="f2331"/>
                </a:cxn>
                <a:cxn ang="f1437">
                  <a:pos x="f2332" y="f2333"/>
                </a:cxn>
                <a:cxn ang="f1437">
                  <a:pos x="f2334" y="f2335"/>
                </a:cxn>
                <a:cxn ang="f1437">
                  <a:pos x="f2336" y="f2337"/>
                </a:cxn>
                <a:cxn ang="f1437">
                  <a:pos x="f2338" y="f2339"/>
                </a:cxn>
                <a:cxn ang="f1437">
                  <a:pos x="f2340" y="f2341"/>
                </a:cxn>
                <a:cxn ang="f1437">
                  <a:pos x="f2342" y="f2343"/>
                </a:cxn>
                <a:cxn ang="f1437">
                  <a:pos x="f2344" y="f2345"/>
                </a:cxn>
                <a:cxn ang="f1437">
                  <a:pos x="f2346" y="f2347"/>
                </a:cxn>
                <a:cxn ang="f1437">
                  <a:pos x="f2348" y="f2349"/>
                </a:cxn>
                <a:cxn ang="f1437">
                  <a:pos x="f2350" y="f2351"/>
                </a:cxn>
                <a:cxn ang="f1437">
                  <a:pos x="f2350" y="f2352"/>
                </a:cxn>
                <a:cxn ang="f1437">
                  <a:pos x="f2353" y="f2354"/>
                </a:cxn>
                <a:cxn ang="f1437">
                  <a:pos x="f2355" y="f2356"/>
                </a:cxn>
                <a:cxn ang="f1437">
                  <a:pos x="f2357" y="f2358"/>
                </a:cxn>
                <a:cxn ang="f1437">
                  <a:pos x="f2359" y="f2360"/>
                </a:cxn>
                <a:cxn ang="f1437">
                  <a:pos x="f2361" y="f2362"/>
                </a:cxn>
                <a:cxn ang="f1437">
                  <a:pos x="f2363" y="f2364"/>
                </a:cxn>
                <a:cxn ang="f1437">
                  <a:pos x="f2365" y="f2366"/>
                </a:cxn>
                <a:cxn ang="f1437">
                  <a:pos x="f2367" y="f2368"/>
                </a:cxn>
                <a:cxn ang="f1437">
                  <a:pos x="f2369" y="f2370"/>
                </a:cxn>
                <a:cxn ang="f1437">
                  <a:pos x="f2371" y="f2372"/>
                </a:cxn>
                <a:cxn ang="f1437">
                  <a:pos x="f2373" y="f2374"/>
                </a:cxn>
                <a:cxn ang="f1437">
                  <a:pos x="f2375" y="f2376"/>
                </a:cxn>
                <a:cxn ang="f1437">
                  <a:pos x="f2377" y="f2378"/>
                </a:cxn>
                <a:cxn ang="f1437">
                  <a:pos x="f2379" y="f2380"/>
                </a:cxn>
                <a:cxn ang="f1437">
                  <a:pos x="f2381" y="f2382"/>
                </a:cxn>
                <a:cxn ang="f1437">
                  <a:pos x="f2383" y="f2384"/>
                </a:cxn>
                <a:cxn ang="f1437">
                  <a:pos x="f2385" y="f2386"/>
                </a:cxn>
                <a:cxn ang="f1437">
                  <a:pos x="f2387" y="f2388"/>
                </a:cxn>
                <a:cxn ang="f1437">
                  <a:pos x="f2389" y="f2390"/>
                </a:cxn>
                <a:cxn ang="f1437">
                  <a:pos x="f2391" y="f2392"/>
                </a:cxn>
                <a:cxn ang="f1437">
                  <a:pos x="f2393" y="f2394"/>
                </a:cxn>
                <a:cxn ang="f1437">
                  <a:pos x="f2395" y="f2396"/>
                </a:cxn>
                <a:cxn ang="f1437">
                  <a:pos x="f2397" y="f2398"/>
                </a:cxn>
                <a:cxn ang="f1437">
                  <a:pos x="f2399" y="f2400"/>
                </a:cxn>
                <a:cxn ang="f1437">
                  <a:pos x="f2401" y="f2402"/>
                </a:cxn>
                <a:cxn ang="f1437">
                  <a:pos x="f2403" y="f2404"/>
                </a:cxn>
                <a:cxn ang="f1437">
                  <a:pos x="f2405" y="f2406"/>
                </a:cxn>
                <a:cxn ang="f1437">
                  <a:pos x="f2407" y="f2408"/>
                </a:cxn>
                <a:cxn ang="f1437">
                  <a:pos x="f2409" y="f2410"/>
                </a:cxn>
                <a:cxn ang="f1437">
                  <a:pos x="f2411" y="f2412"/>
                </a:cxn>
                <a:cxn ang="f1437">
                  <a:pos x="f2413" y="f2414"/>
                </a:cxn>
                <a:cxn ang="f1437">
                  <a:pos x="f2415" y="f2416"/>
                </a:cxn>
                <a:cxn ang="f1437">
                  <a:pos x="f2417" y="f2418"/>
                </a:cxn>
                <a:cxn ang="f1437">
                  <a:pos x="f2419" y="f2420"/>
                </a:cxn>
                <a:cxn ang="f1437">
                  <a:pos x="f2421" y="f2422"/>
                </a:cxn>
                <a:cxn ang="f1437">
                  <a:pos x="f2423" y="f2424"/>
                </a:cxn>
                <a:cxn ang="f1437">
                  <a:pos x="f2425" y="f2426"/>
                </a:cxn>
                <a:cxn ang="f1437">
                  <a:pos x="f2427" y="f2428"/>
                </a:cxn>
                <a:cxn ang="f1437">
                  <a:pos x="f2429" y="f2430"/>
                </a:cxn>
                <a:cxn ang="f1437">
                  <a:pos x="f2431" y="f2432"/>
                </a:cxn>
                <a:cxn ang="f1437">
                  <a:pos x="f2433" y="f2434"/>
                </a:cxn>
                <a:cxn ang="f1437">
                  <a:pos x="f2435" y="f2436"/>
                </a:cxn>
                <a:cxn ang="f1437">
                  <a:pos x="f2437" y="f2438"/>
                </a:cxn>
                <a:cxn ang="f1437">
                  <a:pos x="f2439" y="f2440"/>
                </a:cxn>
                <a:cxn ang="f1437">
                  <a:pos x="f2441" y="f2442"/>
                </a:cxn>
                <a:cxn ang="f1437">
                  <a:pos x="f2443" y="f2444"/>
                </a:cxn>
                <a:cxn ang="f1437">
                  <a:pos x="f2445" y="f2446"/>
                </a:cxn>
                <a:cxn ang="f1437">
                  <a:pos x="f2447" y="f2448"/>
                </a:cxn>
                <a:cxn ang="f1437">
                  <a:pos x="f2449" y="f2450"/>
                </a:cxn>
                <a:cxn ang="f1437">
                  <a:pos x="f2451" y="f2452"/>
                </a:cxn>
                <a:cxn ang="f1437">
                  <a:pos x="f2453" y="f2454"/>
                </a:cxn>
                <a:cxn ang="f1437">
                  <a:pos x="f2455" y="f2456"/>
                </a:cxn>
                <a:cxn ang="f1437">
                  <a:pos x="f2457" y="f2458"/>
                </a:cxn>
                <a:cxn ang="f1437">
                  <a:pos x="f2459" y="f2460"/>
                </a:cxn>
                <a:cxn ang="f1437">
                  <a:pos x="f2461" y="f2462"/>
                </a:cxn>
                <a:cxn ang="f1437">
                  <a:pos x="f2463" y="f2464"/>
                </a:cxn>
                <a:cxn ang="f1437">
                  <a:pos x="f2465" y="f2466"/>
                </a:cxn>
                <a:cxn ang="f1437">
                  <a:pos x="f2467" y="f2468"/>
                </a:cxn>
                <a:cxn ang="f1437">
                  <a:pos x="f2469" y="f2470"/>
                </a:cxn>
                <a:cxn ang="f1437">
                  <a:pos x="f2471" y="f2472"/>
                </a:cxn>
                <a:cxn ang="f1437">
                  <a:pos x="f2473" y="f2474"/>
                </a:cxn>
                <a:cxn ang="f1437">
                  <a:pos x="f2475" y="f2476"/>
                </a:cxn>
                <a:cxn ang="f1437">
                  <a:pos x="f2477" y="f2478"/>
                </a:cxn>
                <a:cxn ang="f1437">
                  <a:pos x="f2479" y="f2480"/>
                </a:cxn>
                <a:cxn ang="f1437">
                  <a:pos x="f2481" y="f2482"/>
                </a:cxn>
                <a:cxn ang="f1437">
                  <a:pos x="f2483" y="f2484"/>
                </a:cxn>
                <a:cxn ang="f1437">
                  <a:pos x="f2485" y="f2486"/>
                </a:cxn>
                <a:cxn ang="f1437">
                  <a:pos x="f2487" y="f2488"/>
                </a:cxn>
                <a:cxn ang="f1437">
                  <a:pos x="f2489" y="f2490"/>
                </a:cxn>
                <a:cxn ang="f1437">
                  <a:pos x="f2491" y="f2492"/>
                </a:cxn>
                <a:cxn ang="f1437">
                  <a:pos x="f2493" y="f2494"/>
                </a:cxn>
                <a:cxn ang="f1437">
                  <a:pos x="f2495" y="f2496"/>
                </a:cxn>
                <a:cxn ang="f1437">
                  <a:pos x="f2497" y="f2498"/>
                </a:cxn>
                <a:cxn ang="f1437">
                  <a:pos x="f2499" y="f2500"/>
                </a:cxn>
                <a:cxn ang="f1437">
                  <a:pos x="f2501" y="f2502"/>
                </a:cxn>
                <a:cxn ang="f1437">
                  <a:pos x="f2503" y="f2504"/>
                </a:cxn>
                <a:cxn ang="f1437">
                  <a:pos x="f2505" y="f2506"/>
                </a:cxn>
                <a:cxn ang="f1437">
                  <a:pos x="f2507" y="f2508"/>
                </a:cxn>
                <a:cxn ang="f1437">
                  <a:pos x="f2509" y="f2510"/>
                </a:cxn>
                <a:cxn ang="f1437">
                  <a:pos x="f2511" y="f2512"/>
                </a:cxn>
                <a:cxn ang="f1437">
                  <a:pos x="f2513" y="f2514"/>
                </a:cxn>
                <a:cxn ang="f1437">
                  <a:pos x="f2515" y="f2516"/>
                </a:cxn>
                <a:cxn ang="f1437">
                  <a:pos x="f2517" y="f2518"/>
                </a:cxn>
                <a:cxn ang="f1437">
                  <a:pos x="f2519" y="f2520"/>
                </a:cxn>
                <a:cxn ang="f1437">
                  <a:pos x="f2521" y="f2522"/>
                </a:cxn>
                <a:cxn ang="f1437">
                  <a:pos x="f2523" y="f2524"/>
                </a:cxn>
                <a:cxn ang="f1437">
                  <a:pos x="f2166" y="f2525"/>
                </a:cxn>
              </a:cxnLst>
              <a:rect l="f2162" t="f2165" r="f2163" b="f2164"/>
              <a:pathLst>
                <a:path w="12192000" h="757168">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361"/>
                    <a:pt x="f362" y="f363"/>
                  </a:cubicBezTo>
                  <a:cubicBezTo>
                    <a:pt x="f364" y="f365"/>
                    <a:pt x="f366" y="f367"/>
                    <a:pt x="f368" y="f369"/>
                  </a:cubicBez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cubicBezTo>
                    <a:pt x="f394" y="f395"/>
                    <a:pt x="f396" y="f397"/>
                    <a:pt x="f398" y="f399"/>
                  </a:cubicBezTo>
                  <a:cubicBezTo>
                    <a:pt x="f400" y="f401"/>
                    <a:pt x="f402" y="f403"/>
                    <a:pt x="f404" y="f405"/>
                  </a:cubicBezTo>
                  <a:cubicBezTo>
                    <a:pt x="f406" y="f407"/>
                    <a:pt x="f408" y="f409"/>
                    <a:pt x="f410" y="f411"/>
                  </a:cubicBezTo>
                  <a:cubicBezTo>
                    <a:pt x="f412" y="f413"/>
                    <a:pt x="f414" y="f415"/>
                    <a:pt x="f416" y="f417"/>
                  </a:cubicBezTo>
                  <a:cubicBezTo>
                    <a:pt x="f418" y="f419"/>
                    <a:pt x="f420" y="f421"/>
                    <a:pt x="f422" y="f423"/>
                  </a:cubicBezTo>
                  <a:cubicBezTo>
                    <a:pt x="f424" y="f425"/>
                    <a:pt x="f426" y="f427"/>
                    <a:pt x="f428" y="f429"/>
                  </a:cubicBezTo>
                  <a:cubicBezTo>
                    <a:pt x="f430" y="f431"/>
                    <a:pt x="f432" y="f433"/>
                    <a:pt x="f434" y="f435"/>
                  </a:cubicBezTo>
                  <a:cubicBezTo>
                    <a:pt x="f436" y="f437"/>
                    <a:pt x="f438" y="f439"/>
                    <a:pt x="f440" y="f441"/>
                  </a:cubicBezTo>
                  <a:cubicBezTo>
                    <a:pt x="f442" y="f443"/>
                    <a:pt x="f444" y="f445"/>
                    <a:pt x="f446" y="f447"/>
                  </a:cubicBezTo>
                  <a:cubicBezTo>
                    <a:pt x="f448" y="f449"/>
                    <a:pt x="f450" y="f451"/>
                    <a:pt x="f452" y="f453"/>
                  </a:cubicBezTo>
                  <a:cubicBezTo>
                    <a:pt x="f454" y="f455"/>
                    <a:pt x="f456" y="f457"/>
                    <a:pt x="f458" y="f459"/>
                  </a:cubicBezTo>
                  <a:cubicBezTo>
                    <a:pt x="f460" y="f461"/>
                    <a:pt x="f462" y="f463"/>
                    <a:pt x="f464" y="f465"/>
                  </a:cubicBezTo>
                  <a:cubicBezTo>
                    <a:pt x="f466" y="f467"/>
                    <a:pt x="f468" y="f469"/>
                    <a:pt x="f470" y="f471"/>
                  </a:cubicBezTo>
                  <a:cubicBezTo>
                    <a:pt x="f472" y="f473"/>
                    <a:pt x="f474" y="f475"/>
                    <a:pt x="f476" y="f477"/>
                  </a:cubicBezTo>
                  <a:cubicBezTo>
                    <a:pt x="f478" y="f479"/>
                    <a:pt x="f480" y="f481"/>
                    <a:pt x="f482" y="f483"/>
                  </a:cubicBezTo>
                  <a:cubicBezTo>
                    <a:pt x="f484" y="f485"/>
                    <a:pt x="f486" y="f487"/>
                    <a:pt x="f488" y="f489"/>
                  </a:cubicBezTo>
                  <a:cubicBezTo>
                    <a:pt x="f490" y="f491"/>
                    <a:pt x="f492" y="f493"/>
                    <a:pt x="f494" y="f495"/>
                  </a:cubicBezTo>
                  <a:cubicBezTo>
                    <a:pt x="f496" y="f497"/>
                    <a:pt x="f498" y="f499"/>
                    <a:pt x="f500" y="f501"/>
                  </a:cubicBezTo>
                  <a:cubicBezTo>
                    <a:pt x="f502" y="f503"/>
                    <a:pt x="f504" y="f505"/>
                    <a:pt x="f506" y="f507"/>
                  </a:cubicBezTo>
                  <a:cubicBezTo>
                    <a:pt x="f508" y="f509"/>
                    <a:pt x="f510" y="f511"/>
                    <a:pt x="f512" y="f513"/>
                  </a:cubicBezTo>
                  <a:cubicBezTo>
                    <a:pt x="f514" y="f515"/>
                    <a:pt x="f516" y="f517"/>
                    <a:pt x="f518" y="f519"/>
                  </a:cubicBezTo>
                  <a:cubicBezTo>
                    <a:pt x="f520" y="f521"/>
                    <a:pt x="f522" y="f523"/>
                    <a:pt x="f524" y="f525"/>
                  </a:cubicBezTo>
                  <a:cubicBezTo>
                    <a:pt x="f526" y="f527"/>
                    <a:pt x="f528" y="f529"/>
                    <a:pt x="f530" y="f531"/>
                  </a:cubicBezTo>
                  <a:cubicBezTo>
                    <a:pt x="f532" y="f533"/>
                    <a:pt x="f534" y="f535"/>
                    <a:pt x="f536" y="f537"/>
                  </a:cubicBezTo>
                  <a:cubicBezTo>
                    <a:pt x="f538" y="f539"/>
                    <a:pt x="f540" y="f541"/>
                    <a:pt x="f542" y="f543"/>
                  </a:cubicBezTo>
                  <a:cubicBezTo>
                    <a:pt x="f544" y="f545"/>
                    <a:pt x="f546" y="f547"/>
                    <a:pt x="f548" y="f549"/>
                  </a:cubicBezTo>
                  <a:lnTo>
                    <a:pt x="f6" y="f550"/>
                  </a:lnTo>
                  <a:lnTo>
                    <a:pt x="f6" y="f551"/>
                  </a:lnTo>
                  <a:lnTo>
                    <a:pt x="f552" y="f553"/>
                  </a:ln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600" y="f601"/>
                  </a:cubicBezTo>
                  <a:cubicBezTo>
                    <a:pt x="f602" y="f603"/>
                    <a:pt x="f604" y="f605"/>
                    <a:pt x="f606" y="f607"/>
                  </a:cubicBezTo>
                  <a:cubicBezTo>
                    <a:pt x="f608" y="f609"/>
                    <a:pt x="f610" y="f611"/>
                    <a:pt x="f612" y="f613"/>
                  </a:cubicBezTo>
                  <a:cubicBezTo>
                    <a:pt x="f614" y="f615"/>
                    <a:pt x="f616" y="f617"/>
                    <a:pt x="f618" y="f619"/>
                  </a:cubicBezTo>
                  <a:cubicBezTo>
                    <a:pt x="f620" y="f621"/>
                    <a:pt x="f622" y="f623"/>
                    <a:pt x="f624" y="f625"/>
                  </a:cubicBezTo>
                  <a:cubicBezTo>
                    <a:pt x="f626" y="f627"/>
                    <a:pt x="f628" y="f629"/>
                    <a:pt x="f630" y="f631"/>
                  </a:cubicBezTo>
                  <a:cubicBezTo>
                    <a:pt x="f632" y="f633"/>
                    <a:pt x="f634" y="f635"/>
                    <a:pt x="f636" y="f637"/>
                  </a:cubicBezTo>
                  <a:cubicBezTo>
                    <a:pt x="f638" y="f639"/>
                    <a:pt x="f640" y="f641"/>
                    <a:pt x="f642" y="f643"/>
                  </a:cubicBezTo>
                  <a:cubicBezTo>
                    <a:pt x="f644" y="f645"/>
                    <a:pt x="f646" y="f647"/>
                    <a:pt x="f648" y="f649"/>
                  </a:cubicBezTo>
                  <a:cubicBezTo>
                    <a:pt x="f650" y="f651"/>
                    <a:pt x="f652" y="f653"/>
                    <a:pt x="f654" y="f655"/>
                  </a:cubicBezTo>
                  <a:cubicBezTo>
                    <a:pt x="f656" y="f657"/>
                    <a:pt x="f658" y="f659"/>
                    <a:pt x="f660" y="f661"/>
                  </a:cubicBezTo>
                  <a:cubicBezTo>
                    <a:pt x="f662" y="f663"/>
                    <a:pt x="f664" y="f665"/>
                    <a:pt x="f666" y="f667"/>
                  </a:cubicBezTo>
                  <a:cubicBezTo>
                    <a:pt x="f668" y="f669"/>
                    <a:pt x="f670" y="f671"/>
                    <a:pt x="f672" y="f673"/>
                  </a:cubicBez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756" y="f757"/>
                  </a:cubicBez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828" y="f829"/>
                  </a:cubicBezTo>
                  <a:cubicBezTo>
                    <a:pt x="f830" y="f831"/>
                    <a:pt x="f832" y="f833"/>
                    <a:pt x="f834" y="f835"/>
                  </a:cubicBezTo>
                  <a:cubicBezTo>
                    <a:pt x="f836" y="f837"/>
                    <a:pt x="f838" y="f839"/>
                    <a:pt x="f840" y="f841"/>
                  </a:cubicBezTo>
                  <a:cubicBezTo>
                    <a:pt x="f842" y="f843"/>
                    <a:pt x="f844" y="f845"/>
                    <a:pt x="f846" y="f847"/>
                  </a:cubicBezTo>
                  <a:cubicBezTo>
                    <a:pt x="f848" y="f849"/>
                    <a:pt x="f850" y="f851"/>
                    <a:pt x="f852" y="f853"/>
                  </a:cubicBezTo>
                  <a:cubicBezTo>
                    <a:pt x="f854" y="f855"/>
                    <a:pt x="f856" y="f857"/>
                    <a:pt x="f858" y="f859"/>
                  </a:cubicBezTo>
                  <a:cubicBezTo>
                    <a:pt x="f860" y="f861"/>
                    <a:pt x="f862" y="f863"/>
                    <a:pt x="f864" y="f865"/>
                  </a:cubicBezTo>
                  <a:cubicBezTo>
                    <a:pt x="f866" y="f867"/>
                    <a:pt x="f868" y="f869"/>
                    <a:pt x="f870" y="f871"/>
                  </a:cubicBezTo>
                  <a:cubicBezTo>
                    <a:pt x="f872" y="f873"/>
                    <a:pt x="f874" y="f875"/>
                    <a:pt x="f876" y="f877"/>
                  </a:cubicBezTo>
                  <a:cubicBezTo>
                    <a:pt x="f878" y="f879"/>
                    <a:pt x="f880" y="f881"/>
                    <a:pt x="f882" y="f883"/>
                  </a:cubicBezTo>
                  <a:cubicBezTo>
                    <a:pt x="f884" y="f885"/>
                    <a:pt x="f886" y="f887"/>
                    <a:pt x="f888" y="f889"/>
                  </a:cubicBezTo>
                  <a:cubicBezTo>
                    <a:pt x="f890" y="f891"/>
                    <a:pt x="f892" y="f893"/>
                    <a:pt x="f894" y="f895"/>
                  </a:cubicBezTo>
                  <a:cubicBezTo>
                    <a:pt x="f896" y="f897"/>
                    <a:pt x="f898" y="f899"/>
                    <a:pt x="f900" y="f901"/>
                  </a:cubicBezTo>
                  <a:cubicBezTo>
                    <a:pt x="f902" y="f903"/>
                    <a:pt x="f904" y="f905"/>
                    <a:pt x="f906" y="f907"/>
                  </a:cubicBez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96" y="f997"/>
                  </a:cubicBezTo>
                  <a:cubicBezTo>
                    <a:pt x="f998" y="f999"/>
                    <a:pt x="f1000" y="f1001"/>
                    <a:pt x="f1002" y="f1003"/>
                  </a:cubicBezTo>
                  <a:cubicBezTo>
                    <a:pt x="f1004" y="f1005"/>
                    <a:pt x="f1006" y="f1007"/>
                    <a:pt x="f1008" y="f1009"/>
                  </a:cubicBezTo>
                  <a:cubicBezTo>
                    <a:pt x="f1010" y="f1011"/>
                    <a:pt x="f1012" y="f1013"/>
                    <a:pt x="f1014" y="f1015"/>
                  </a:cubicBezTo>
                  <a:cubicBezTo>
                    <a:pt x="f1016" y="f1017"/>
                    <a:pt x="f1018" y="f1019"/>
                    <a:pt x="f1020" y="f1021"/>
                  </a:cubicBezTo>
                  <a:cubicBezTo>
                    <a:pt x="f1022" y="f1023"/>
                    <a:pt x="f1024" y="f1025"/>
                    <a:pt x="f1026" y="f1027"/>
                  </a:cubicBez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lnTo>
                    <a:pt x="f5" y="f1064"/>
                  </a:lnTo>
                  <a:close/>
                </a:path>
              </a:pathLst>
            </a:custGeom>
            <a:solidFill>
              <a:srgbClr val="FFFFFF"/>
            </a:solidFill>
            <a:ln cap="flat">
              <a:noFill/>
              <a:prstDash val="solid"/>
            </a:ln>
            <a:effectLst>
              <a:outerShdw dist="152403" dir="5400000"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FAADEDF4-641D-E0B9-CF73-15AFEC742182}"/>
                </a:ext>
              </a:extLst>
            </p:cNvPr>
            <p:cNvSpPr/>
            <p:nvPr/>
          </p:nvSpPr>
          <p:spPr>
            <a:xfrm>
              <a:off x="0" y="3528989"/>
              <a:ext cx="12191996" cy="757168"/>
            </a:xfrm>
            <a:custGeom>
              <a:avLst/>
              <a:gdLst>
                <a:gd name="f0" fmla="val 10800000"/>
                <a:gd name="f1" fmla="val 5400000"/>
                <a:gd name="f2" fmla="val 180"/>
                <a:gd name="f3" fmla="val w"/>
                <a:gd name="f4" fmla="val h"/>
                <a:gd name="f5" fmla="val 0"/>
                <a:gd name="f6" fmla="val 12192000"/>
                <a:gd name="f7" fmla="val 757168"/>
                <a:gd name="f8" fmla="val 41653"/>
                <a:gd name="f9" fmla="val 6945"/>
                <a:gd name="f10" fmla="val 55151"/>
                <a:gd name="f11" fmla="val 9178"/>
                <a:gd name="f12" fmla="val 68996"/>
                <a:gd name="f13" fmla="val 11810"/>
                <a:gd name="f14" fmla="val 81317"/>
                <a:gd name="f15" fmla="val 15509"/>
                <a:gd name="f16" fmla="val 92911"/>
                <a:gd name="f17" fmla="val 18978"/>
                <a:gd name="f18" fmla="val 102562"/>
                <a:gd name="f19" fmla="val 24446"/>
                <a:gd name="f20" fmla="val 114150"/>
                <a:gd name="f21" fmla="val 28105"/>
                <a:gd name="f22" fmla="val 145644"/>
                <a:gd name="f23" fmla="val 37958"/>
                <a:gd name="f24" fmla="val 177914"/>
                <a:gd name="f25" fmla="val 47281"/>
                <a:gd name="f26" fmla="val 214865"/>
                <a:gd name="f27" fmla="val 58374"/>
                <a:gd name="f28" fmla="val 236680"/>
                <a:gd name="f29" fmla="val 42349"/>
                <a:gd name="f30" fmla="val 264438"/>
                <a:gd name="f31" fmla="val 53534"/>
                <a:gd name="f32" fmla="val 299237"/>
                <a:gd name="f33" fmla="val 63560"/>
                <a:gd name="f34" fmla="val 334763"/>
                <a:gd name="f35" fmla="val 73816"/>
                <a:gd name="f36" fmla="val 376093"/>
                <a:gd name="f37" fmla="val 78654"/>
                <a:gd name="f38" fmla="val 415570"/>
                <a:gd name="f39" fmla="val 83774"/>
                <a:gd name="f40" fmla="val 487949"/>
                <a:gd name="f41" fmla="val 93100"/>
                <a:gd name="f42" fmla="val 560804"/>
                <a:gd name="f43" fmla="val 100354"/>
                <a:gd name="f44" fmla="val 633210"/>
                <a:gd name="f45" fmla="val 109108"/>
                <a:gd name="f46" fmla="val 648566"/>
                <a:gd name="f47" fmla="val 111058"/>
                <a:gd name="f48" fmla="val 666073"/>
                <a:gd name="f49" fmla="val 114072"/>
                <a:gd name="f50" fmla="val 677567"/>
                <a:gd name="f51" fmla="val 119446"/>
                <a:gd name="f52" fmla="val 756262"/>
                <a:gd name="f53" fmla="val 155621"/>
                <a:gd name="f54" fmla="val 853422"/>
                <a:gd name="f55" fmla="val 169678"/>
                <a:gd name="f56" fmla="val 946429"/>
                <a:gd name="f57" fmla="val 171502"/>
                <a:gd name="f58" fmla="val 1019582"/>
                <a:gd name="f59" fmla="val 173044"/>
                <a:gd name="f60" fmla="val 1091239"/>
                <a:gd name="f61" fmla="val 175083"/>
                <a:gd name="f62" fmla="val 1163367"/>
                <a:gd name="f63" fmla="val 182106"/>
                <a:gd name="f64" fmla="val 1168863"/>
                <a:gd name="f65" fmla="val 182586"/>
                <a:gd name="f66" fmla="val 1176224"/>
                <a:gd name="f67" fmla="val 182589"/>
                <a:gd name="f68" fmla="val 1180337"/>
                <a:gd name="f69" fmla="val 181279"/>
                <a:gd name="f70" fmla="val 1205822"/>
                <a:gd name="f71" fmla="val 172503"/>
                <a:gd name="f72" fmla="val 1231920"/>
                <a:gd name="f73" fmla="val 173109"/>
                <a:gd name="f74" fmla="val 1263939"/>
                <a:gd name="f75" fmla="val 173070"/>
                <a:gd name="f76" fmla="val 1309211"/>
                <a:gd name="f77" fmla="val 172961"/>
                <a:gd name="f78" fmla="val 1350592"/>
                <a:gd name="f79" fmla="val 176848"/>
                <a:gd name="f80" fmla="val 1392213"/>
                <a:gd name="f81" fmla="val 183225"/>
                <a:gd name="f82" fmla="val 1422516"/>
                <a:gd name="f83" fmla="val 187866"/>
                <a:gd name="f84" fmla="val 1453010"/>
                <a:gd name="f85" fmla="val 195759"/>
                <a:gd name="f86" fmla="val 1479752"/>
                <a:gd name="f87" fmla="val 205174"/>
                <a:gd name="f88" fmla="val 1516962"/>
                <a:gd name="f89" fmla="val 218381"/>
                <a:gd name="f90" fmla="val 1553071"/>
                <a:gd name="f91" fmla="val 224660"/>
                <a:gd name="f92" fmla="val 1589813"/>
                <a:gd name="f93" fmla="val 211706"/>
                <a:gd name="f94" fmla="val 1629541"/>
                <a:gd name="f95" fmla="val 197953"/>
                <a:gd name="f96" fmla="val 1673292"/>
                <a:gd name="f97" fmla="val 205778"/>
                <a:gd name="f98" fmla="val 1716264"/>
                <a:gd name="f99" fmla="val 207459"/>
                <a:gd name="f100" fmla="val 1734988"/>
                <a:gd name="f101" fmla="val 208248"/>
                <a:gd name="f102" fmla="val 1754789"/>
                <a:gd name="f103" fmla="val 209668"/>
                <a:gd name="f104" fmla="val 1772900"/>
                <a:gd name="f105" fmla="val 208137"/>
                <a:gd name="f106" fmla="val 1825381"/>
                <a:gd name="f107" fmla="val 203828"/>
                <a:gd name="f108" fmla="val 1876222"/>
                <a:gd name="f109" fmla="val 195808"/>
                <a:gd name="f110" fmla="val 1929319"/>
                <a:gd name="f111" fmla="val 193822"/>
                <a:gd name="f112" fmla="val 1958819"/>
                <a:gd name="f113" fmla="val 192698"/>
                <a:gd name="f114" fmla="val 1991232"/>
                <a:gd name="f115" fmla="val 199166"/>
                <a:gd name="f116" fmla="val 2021514"/>
                <a:gd name="f117" fmla="val 204186"/>
                <a:gd name="f118" fmla="val 2052154"/>
                <a:gd name="f119" fmla="val 209417"/>
                <a:gd name="f120" fmla="val 2082323"/>
                <a:gd name="f121" fmla="val 216530"/>
                <a:gd name="f122" fmla="val 2111753"/>
                <a:gd name="f123" fmla="val 223797"/>
                <a:gd name="f124" fmla="val 2131736"/>
                <a:gd name="f125" fmla="val 228659"/>
                <a:gd name="f126" fmla="val 2153567"/>
                <a:gd name="f127" fmla="val 233429"/>
                <a:gd name="f128" fmla="val 2169356"/>
                <a:gd name="f129" fmla="val 241125"/>
                <a:gd name="f130" fmla="val 2205243"/>
                <a:gd name="f131" fmla="val 258649"/>
                <a:gd name="f132" fmla="val 2242901"/>
                <a:gd name="f133" fmla="val 263295"/>
                <a:gd name="f134" fmla="val 2286638"/>
                <a:gd name="f135" fmla="val 257382"/>
                <a:gd name="f136" fmla="val 2293313"/>
                <a:gd name="f137" fmla="val 256396"/>
                <a:gd name="f138" fmla="val 2301018"/>
                <a:gd name="f139" fmla="val 256799"/>
                <a:gd name="f140" fmla="val 2308368"/>
                <a:gd name="f141" fmla="val 256995"/>
                <a:gd name="f142" fmla="val 2426026"/>
                <a:gd name="f143" fmla="val 259155"/>
                <a:gd name="f144" fmla="val 2543593"/>
                <a:gd name="f145" fmla="val 262834"/>
                <a:gd name="f146" fmla="val 2660621"/>
                <a:gd name="f147" fmla="val 262863"/>
                <a:gd name="f148" fmla="val 2708088"/>
                <a:gd name="f149" fmla="val 262871"/>
                <a:gd name="f150" fmla="val 2754165"/>
                <a:gd name="f151" fmla="val 254412"/>
                <a:gd name="f152" fmla="val 2801134"/>
                <a:gd name="f153" fmla="val 250006"/>
                <a:gd name="f154" fmla="val 2810748"/>
                <a:gd name="f155" fmla="val 249174"/>
                <a:gd name="f156" fmla="val 2821504"/>
                <a:gd name="f157" fmla="val 247638"/>
                <a:gd name="f158" fmla="val 2830994"/>
                <a:gd name="f159" fmla="val 249091"/>
                <a:gd name="f160" fmla="val 2934354"/>
                <a:gd name="f161" fmla="val 264045"/>
                <a:gd name="f162" fmla="val 3032340"/>
                <a:gd name="f163" fmla="val 255254"/>
                <a:gd name="f164" fmla="val 3129084"/>
                <a:gd name="f165" fmla="val 242009"/>
                <a:gd name="f166" fmla="val 3139090"/>
                <a:gd name="f167" fmla="val 240625"/>
                <a:gd name="f168" fmla="val 3151170"/>
                <a:gd name="f169" fmla="val 241831"/>
                <a:gd name="f170" fmla="val 3162162"/>
                <a:gd name="f171" fmla="val 242789"/>
                <a:gd name="f172" fmla="val 3192925"/>
                <a:gd name="f173" fmla="val 245736"/>
                <a:gd name="f174" fmla="val 3225969"/>
                <a:gd name="f175" fmla="val 254145"/>
                <a:gd name="f176" fmla="val 3254072"/>
                <a:gd name="f177" fmla="val 251612"/>
                <a:gd name="f178" fmla="val 3328782"/>
                <a:gd name="f179" fmla="val 244461"/>
                <a:gd name="f180" fmla="val 3402881"/>
                <a:gd name="f181" fmla="val 234992"/>
                <a:gd name="f182" fmla="val 3473491"/>
                <a:gd name="f183" fmla="val 221903"/>
                <a:gd name="f184" fmla="val 3545212"/>
                <a:gd name="f185" fmla="val 208683"/>
                <a:gd name="f186" fmla="val 3611651"/>
                <a:gd name="f187" fmla="val 197856"/>
                <a:gd name="f188" fmla="val 3691860"/>
                <a:gd name="f189" fmla="val 219228"/>
                <a:gd name="f190" fmla="val 3725977"/>
                <a:gd name="f191" fmla="val 228268"/>
                <a:gd name="f192" fmla="val 3771754"/>
                <a:gd name="f193" fmla="val 225515"/>
                <a:gd name="f194" fmla="val 3811494"/>
                <a:gd name="f195" fmla="val 225691"/>
                <a:gd name="f196" fmla="val 3840564"/>
                <a:gd name="f197" fmla="val 225687"/>
                <a:gd name="f198" fmla="val 3868906"/>
                <a:gd name="f199" fmla="val 218586"/>
                <a:gd name="f200" fmla="val 3897533"/>
                <a:gd name="f201" fmla="val 220087"/>
                <a:gd name="f202" fmla="val 3973874"/>
                <a:gd name="f203" fmla="val 224087"/>
                <a:gd name="f204" fmla="val 4042293"/>
                <a:gd name="f205" fmla="val 217563"/>
                <a:gd name="f206" fmla="val 4109430"/>
                <a:gd name="f207" fmla="val 200477"/>
                <a:gd name="f208" fmla="val 4135544"/>
                <a:gd name="f209" fmla="val 193834"/>
                <a:gd name="f210" fmla="val 4175268"/>
                <a:gd name="f211" fmla="val 201258"/>
                <a:gd name="f212" fmla="val 4208772"/>
                <a:gd name="f213" fmla="val 200914"/>
                <a:gd name="f214" fmla="val 4244136"/>
                <a:gd name="f215" fmla="val 200288"/>
                <a:gd name="f216" fmla="val 4280583"/>
                <a:gd name="f217" fmla="val 199908"/>
                <a:gd name="f218" fmla="val 4314641"/>
                <a:gd name="f219" fmla="val 196159"/>
                <a:gd name="f220" fmla="val 4402743"/>
                <a:gd name="f221" fmla="val 186278"/>
                <a:gd name="f222" fmla="val 4489848"/>
                <a:gd name="f223" fmla="val 174436"/>
                <a:gd name="f224" fmla="val 4577622"/>
                <a:gd name="f225" fmla="val 163774"/>
                <a:gd name="f226" fmla="val 4649843"/>
                <a:gd name="f227" fmla="val 154967"/>
                <a:gd name="f228" fmla="val 4719794"/>
                <a:gd name="f229" fmla="val 168553"/>
                <a:gd name="f230" fmla="val 4790345"/>
                <a:gd name="f231" fmla="val 177592"/>
                <a:gd name="f232" fmla="val 4834576"/>
                <a:gd name="f233" fmla="val 183345"/>
                <a:gd name="f234" fmla="val 4875614"/>
                <a:gd name="f235" fmla="val 193701"/>
                <a:gd name="f236" fmla="val 4926164"/>
                <a:gd name="f237" fmla="val 184139"/>
                <a:gd name="f238" fmla="val 4974485"/>
                <a:gd name="f239" fmla="val 175032"/>
                <a:gd name="f240" fmla="val 5034899"/>
                <a:gd name="f241" fmla="val 180870"/>
                <a:gd name="f242" fmla="val 5088812"/>
                <a:gd name="f243" fmla="val 177401"/>
                <a:gd name="f244" fmla="val 5134238"/>
                <a:gd name="f245" fmla="val 174439"/>
                <a:gd name="f246" fmla="val 5178353"/>
                <a:gd name="f247" fmla="val 168165"/>
                <a:gd name="f248" fmla="val 5222466"/>
                <a:gd name="f249" fmla="val 162082"/>
                <a:gd name="f250" fmla="val 5282519"/>
                <a:gd name="f251" fmla="val 153783"/>
                <a:gd name="f252" fmla="val 5341864"/>
                <a:gd name="f253" fmla="val 144876"/>
                <a:gd name="f254" fmla="val 5406528"/>
                <a:gd name="f255" fmla="val 153987"/>
                <a:gd name="f256" fmla="val 5479960"/>
                <a:gd name="f257" fmla="val 164323"/>
                <a:gd name="f258" fmla="val 5531876"/>
                <a:gd name="f259" fmla="val 142624"/>
                <a:gd name="f260" fmla="val 5590716"/>
                <a:gd name="f261" fmla="val 129490"/>
                <a:gd name="f262" fmla="val 5631296"/>
                <a:gd name="f263" fmla="val 120553"/>
                <a:gd name="f264" fmla="val 5675395"/>
                <a:gd name="f265" fmla="val 114659"/>
                <a:gd name="f266" fmla="val 5719429"/>
                <a:gd name="f267" fmla="val 110099"/>
                <a:gd name="f268" fmla="val 5778247"/>
                <a:gd name="f269" fmla="val 104215"/>
                <a:gd name="f270" fmla="val 5838715"/>
                <a:gd name="f271" fmla="val 102042"/>
                <a:gd name="f272" fmla="val 5897895"/>
                <a:gd name="f273" fmla="val 96368"/>
                <a:gd name="f274" fmla="val 5987399"/>
                <a:gd name="f275" fmla="val 87895"/>
                <a:gd name="f276" fmla="val 6077855"/>
                <a:gd name="f277" fmla="val 82333"/>
                <a:gd name="f278" fmla="val 6169957"/>
                <a:gd name="f279" fmla="val 94411"/>
                <a:gd name="f280" fmla="val 6212360"/>
                <a:gd name="f281" fmla="val 99875"/>
                <a:gd name="f282" fmla="val 6252010"/>
                <a:gd name="f283" fmla="val 101763"/>
                <a:gd name="f284" fmla="val 6294827"/>
                <a:gd name="f285" fmla="val 99236"/>
                <a:gd name="f286" fmla="val 6364965"/>
                <a:gd name="f287" fmla="val 95091"/>
                <a:gd name="f288" fmla="val 6436581"/>
                <a:gd name="f289" fmla="val 97891"/>
                <a:gd name="f290" fmla="val 6494261"/>
                <a:gd name="f291" fmla="val 71724"/>
                <a:gd name="f292" fmla="val 6514615"/>
                <a:gd name="f293" fmla="val 62488"/>
                <a:gd name="f294" fmla="val 6550354"/>
                <a:gd name="f295" fmla="val 61691"/>
                <a:gd name="f296" fmla="val 6579627"/>
                <a:gd name="f297" fmla="val 57883"/>
                <a:gd name="f298" fmla="val 6613354"/>
                <a:gd name="f299" fmla="val 53353"/>
                <a:gd name="f300" fmla="val 6637770"/>
                <a:gd name="f301" fmla="val 57878"/>
                <a:gd name="f302" fmla="val 6654800"/>
                <a:gd name="f303" fmla="val 77086"/>
                <a:gd name="f304" fmla="val 6662444"/>
                <a:gd name="f305" fmla="val 85688"/>
                <a:gd name="f306" fmla="val 6685147"/>
                <a:gd name="f307" fmla="val 94892"/>
                <a:gd name="f308" fmla="val 6703059"/>
                <a:gd name="f309" fmla="val 97166"/>
                <a:gd name="f310" fmla="val 6756799"/>
                <a:gd name="f311" fmla="val 103989"/>
                <a:gd name="f312" fmla="val 6806654"/>
                <a:gd name="f313" fmla="val 100687"/>
                <a:gd name="f314" fmla="val 6859445"/>
                <a:gd name="f315" fmla="val 90481"/>
                <a:gd name="f316" fmla="val 6908894"/>
                <a:gd name="f317" fmla="val 80861"/>
                <a:gd name="f318" fmla="val 6969747"/>
                <a:gd name="f319" fmla="val 85387"/>
                <a:gd name="f320" fmla="val 7025414"/>
                <a:gd name="f321" fmla="val 83536"/>
                <a:gd name="f322" fmla="val 7064862"/>
                <a:gd name="f323" fmla="val 82168"/>
                <a:gd name="f324" fmla="val 7104501"/>
                <a:gd name="f325" fmla="val 77186"/>
                <a:gd name="f326" fmla="val 7144137"/>
                <a:gd name="f327" fmla="val 79264"/>
                <a:gd name="f328" fmla="val 7193316"/>
                <a:gd name="f329" fmla="val 81841"/>
                <a:gd name="f330" fmla="val 7241809"/>
                <a:gd name="f331" fmla="val 90488"/>
                <a:gd name="f332" fmla="val 7291235"/>
                <a:gd name="f333" fmla="val 95367"/>
                <a:gd name="f334" fmla="val 7329668"/>
                <a:gd name="f335" fmla="val 99288"/>
                <a:gd name="f336" fmla="val 7368978"/>
                <a:gd name="f337" fmla="val 100585"/>
                <a:gd name="f338" fmla="val 7407395"/>
                <a:gd name="f339" fmla="val 104888"/>
                <a:gd name="f340" fmla="val 7438868"/>
                <a:gd name="f341" fmla="val 108256"/>
                <a:gd name="f342" fmla="val 7469832"/>
                <a:gd name="f343" fmla="val 114265"/>
                <a:gd name="f344" fmla="val 7500837"/>
                <a:gd name="f345" fmla="val 119515"/>
                <a:gd name="f346" fmla="val 7512146"/>
                <a:gd name="f347" fmla="val 121444"/>
                <a:gd name="f348" fmla="val 7523255"/>
                <a:gd name="f349" fmla="val 127178"/>
                <a:gd name="f350" fmla="val 7533567"/>
                <a:gd name="f351" fmla="val 126955"/>
                <a:gd name="f352" fmla="val 7636025"/>
                <a:gd name="f353" fmla="val 124121"/>
                <a:gd name="f354" fmla="val 7707510"/>
                <a:gd name="f355" fmla="val 164497"/>
                <a:gd name="f356" fmla="val 7792910"/>
                <a:gd name="f357" fmla="val 185188"/>
                <a:gd name="f358" fmla="val 7882663"/>
                <a:gd name="f359" fmla="val 207063"/>
                <a:gd name="f360" fmla="val 7969001"/>
                <a:gd name="f361" fmla="val 237914"/>
                <a:gd name="f362" fmla="val 8070699"/>
                <a:gd name="f363" fmla="val 235423"/>
                <a:gd name="f364" fmla="val 8132239"/>
                <a:gd name="f365" fmla="val 233879"/>
                <a:gd name="f366" fmla="val 8191903"/>
                <a:gd name="f367" fmla="val 225939"/>
                <a:gd name="f368" fmla="val 8253177"/>
                <a:gd name="f369" fmla="val 222473"/>
                <a:gd name="f370" fmla="val 8274949"/>
                <a:gd name="f371" fmla="val 221324"/>
                <a:gd name="f372" fmla="val 8299150"/>
                <a:gd name="f373" fmla="val 222976"/>
                <a:gd name="f374" fmla="val 8320683"/>
                <a:gd name="f375" fmla="val 226393"/>
                <a:gd name="f376" fmla="val 8424731"/>
                <a:gd name="f377" fmla="val 242340"/>
                <a:gd name="f378" fmla="val 8527777"/>
                <a:gd name="f379" fmla="val 249266"/>
                <a:gd name="f380" fmla="val 8631438"/>
                <a:gd name="f381" fmla="val 237528"/>
                <a:gd name="f382" fmla="val 8649201"/>
                <a:gd name="f383" fmla="val 235596"/>
                <a:gd name="f384" fmla="val 8668058"/>
                <a:gd name="f385" fmla="val 233915"/>
                <a:gd name="f386" fmla="val 8686410"/>
                <a:gd name="f387" fmla="val 234877"/>
                <a:gd name="f388" fmla="val 8786966"/>
                <a:gd name="f389" fmla="val 240146"/>
                <a:gd name="f390" fmla="val 8885480"/>
                <a:gd name="f391" fmla="val 249315"/>
                <a:gd name="f392" fmla="val 8980658"/>
                <a:gd name="f393" fmla="val 273001"/>
                <a:gd name="f394" fmla="val 9012626"/>
                <a:gd name="f395" fmla="val 280972"/>
                <a:gd name="f396" fmla="val 9052108"/>
                <a:gd name="f397" fmla="val 279035"/>
                <a:gd name="f398" fmla="val 9087625"/>
                <a:gd name="f399" fmla="val 282423"/>
                <a:gd name="f400" fmla="val 9120583"/>
                <a:gd name="f401" fmla="val 285484"/>
                <a:gd name="f402" fmla="val 9154319"/>
                <a:gd name="f403" fmla="val 287825"/>
                <a:gd name="f404" fmla="val 9186017"/>
                <a:gd name="f405" fmla="val 293875"/>
                <a:gd name="f406" fmla="val 9232288"/>
                <a:gd name="f407" fmla="val 302785"/>
                <a:gd name="f408" fmla="val 9275554"/>
                <a:gd name="f409" fmla="val 305815"/>
                <a:gd name="f410" fmla="val 9323931"/>
                <a:gd name="f411" fmla="val 302628"/>
                <a:gd name="f412" fmla="val 9370084"/>
                <a:gd name="f413" fmla="val 299705"/>
                <a:gd name="f414" fmla="val 9419491"/>
                <a:gd name="f415" fmla="val 304964"/>
                <a:gd name="f416" fmla="val 9467213"/>
                <a:gd name="f417" fmla="val 307275"/>
                <a:gd name="f418" fmla="val 9520438"/>
                <a:gd name="f419" fmla="val 309874"/>
                <a:gd name="f420" fmla="val 9573661"/>
                <a:gd name="f421" fmla="val 312473"/>
                <a:gd name="f422" fmla="val 9626826"/>
                <a:gd name="f423" fmla="val 316213"/>
                <a:gd name="f424" fmla="val 9648094"/>
                <a:gd name="f425" fmla="val 317708"/>
                <a:gd name="f426" fmla="val 9671915"/>
                <a:gd name="f427" fmla="val 326588"/>
                <a:gd name="f428" fmla="val 9689696"/>
                <a:gd name="f429" fmla="val 324467"/>
                <a:gd name="f430" fmla="val 9747117"/>
                <a:gd name="f431" fmla="val 317175"/>
                <a:gd name="f432" fmla="val 9803355"/>
                <a:gd name="f433" fmla="val 332523"/>
                <a:gd name="f434" fmla="val 9860526"/>
                <a:gd name="f435" fmla="val 329986"/>
                <a:gd name="f436" fmla="val 9888572"/>
                <a:gd name="f437" fmla="val 328594"/>
                <a:gd name="f438" fmla="val 9919723"/>
                <a:gd name="f439" fmla="val 338048"/>
                <a:gd name="f440" fmla="val 9949775"/>
                <a:gd name="f441" fmla="val 340386"/>
                <a:gd name="f442" fmla="val 9998886"/>
                <a:gd name="f443" fmla="val 344296"/>
                <a:gd name="f444" fmla="val 10048092"/>
                <a:gd name="f445" fmla="val 346302"/>
                <a:gd name="f446" fmla="val 10097252"/>
                <a:gd name="f447" fmla="val 349262"/>
                <a:gd name="f448" fmla="val 10113390"/>
                <a:gd name="f449" fmla="val 350297"/>
                <a:gd name="f450" fmla="val 10129133"/>
                <a:gd name="f451" fmla="val 351886"/>
                <a:gd name="f452" fmla="val 10145261"/>
                <a:gd name="f453" fmla="val 353113"/>
                <a:gd name="f454" fmla="val 10159555"/>
                <a:gd name="f455" fmla="val 354243"/>
                <a:gd name="f456" fmla="val 10174512"/>
                <a:gd name="f457" fmla="val 356743"/>
                <a:gd name="f458" fmla="val 10188159"/>
                <a:gd name="f459" fmla="val 356124"/>
                <a:gd name="f460" fmla="val 10237589"/>
                <a:gd name="f461" fmla="val 353944"/>
                <a:gd name="f462" fmla="val 10286441"/>
                <a:gd name="f463" fmla="val 348682"/>
                <a:gd name="f464" fmla="val 10336144"/>
                <a:gd name="f465" fmla="val 348235"/>
                <a:gd name="f466" fmla="val 10379222"/>
                <a:gd name="f467" fmla="val 347822"/>
                <a:gd name="f468" fmla="val 10423443"/>
                <a:gd name="f469" fmla="val 353764"/>
                <a:gd name="f470" fmla="val 10466847"/>
                <a:gd name="f471" fmla="val 354131"/>
                <a:gd name="f472" fmla="val 10543353"/>
                <a:gd name="f473" fmla="val 354898"/>
                <a:gd name="f474" fmla="val 10619988"/>
                <a:gd name="f475" fmla="val 353190"/>
                <a:gd name="f476" fmla="val 10696514"/>
                <a:gd name="f477" fmla="val 353575"/>
                <a:gd name="f478" fmla="val 10713071"/>
                <a:gd name="f479" fmla="val 353680"/>
                <a:gd name="f480" fmla="val 10730069"/>
                <a:gd name="f481" fmla="val 359342"/>
                <a:gd name="f482" fmla="val 10746932"/>
                <a:gd name="f483" fmla="val 360606"/>
                <a:gd name="f484" fmla="val 10799731"/>
                <a:gd name="f485" fmla="val 364326"/>
                <a:gd name="f486" fmla="val 10852569"/>
                <a:gd name="f487" fmla="val 367289"/>
                <a:gd name="f488" fmla="val 10905388"/>
                <a:gd name="f489" fmla="val 370627"/>
                <a:gd name="f490" fmla="val 10935470"/>
                <a:gd name="f491" fmla="val 372396"/>
                <a:gd name="f492" fmla="val 10965963"/>
                <a:gd name="f493" fmla="val 373421"/>
                <a:gd name="f494" fmla="val 10995602"/>
                <a:gd name="f495" fmla="val 376691"/>
                <a:gd name="f496" fmla="val 11034750"/>
                <a:gd name="f497" fmla="val 381032"/>
                <a:gd name="f498" fmla="val 11070168"/>
                <a:gd name="f499" fmla="val 386324"/>
                <a:gd name="f500" fmla="val 11107647"/>
                <a:gd name="f501" fmla="val 373405"/>
                <a:gd name="f502" fmla="val 11165372"/>
                <a:gd name="f503" fmla="val 353347"/>
                <a:gd name="f504" fmla="val 11236837"/>
                <a:gd name="f505" fmla="val 366060"/>
                <a:gd name="f506" fmla="val 11302440"/>
                <a:gd name="f507" fmla="val 364156"/>
                <a:gd name="f508" fmla="val 11319394"/>
                <a:gd name="f509" fmla="val 363708"/>
                <a:gd name="f510" fmla="val 11336655"/>
                <a:gd name="f511" fmla="val 364422"/>
                <a:gd name="f512" fmla="val 11353613"/>
                <a:gd name="f513" fmla="val 363785"/>
                <a:gd name="f514" fmla="val 11384961"/>
                <a:gd name="f515" fmla="val 362566"/>
                <a:gd name="f516" fmla="val 11415955"/>
                <a:gd name="f517" fmla="val 360947"/>
                <a:gd name="f518" fmla="val 11447323"/>
                <a:gd name="f519" fmla="val 359346"/>
                <a:gd name="f520" fmla="val 11452855"/>
                <a:gd name="f521" fmla="val 359066"/>
                <a:gd name="f522" fmla="val 11459104"/>
                <a:gd name="f523" fmla="val 359200"/>
                <a:gd name="f524" fmla="val 11464292"/>
                <a:gd name="f525" fmla="val 358519"/>
                <a:gd name="f526" fmla="val 11512058"/>
                <a:gd name="f527" fmla="val 353010"/>
                <a:gd name="f528" fmla="val 11559143"/>
                <a:gd name="f529" fmla="val 346321"/>
                <a:gd name="f530" fmla="val 11607560"/>
                <a:gd name="f531" fmla="val 342370"/>
                <a:gd name="f532" fmla="val 11631218"/>
                <a:gd name="f533" fmla="val 340368"/>
                <a:gd name="f534" fmla="val 11657295"/>
                <a:gd name="f535" fmla="val 341352"/>
                <a:gd name="f536" fmla="val 11681426"/>
                <a:gd name="f537" fmla="val 344335"/>
                <a:gd name="f538" fmla="val 11751997"/>
                <a:gd name="f539" fmla="val 352993"/>
                <a:gd name="f540" fmla="val 11821986"/>
                <a:gd name="f541" fmla="val 358760"/>
                <a:gd name="f542" fmla="val 11893565"/>
                <a:gd name="f543" fmla="val 355261"/>
                <a:gd name="f544" fmla="val 11921973"/>
                <a:gd name="f545" fmla="val 353889"/>
                <a:gd name="f546" fmla="val 11953288"/>
                <a:gd name="f547" fmla="val 360300"/>
                <a:gd name="f548" fmla="val 11983290"/>
                <a:gd name="f549" fmla="val 363588"/>
                <a:gd name="f550" fmla="val 388018"/>
                <a:gd name="f551" fmla="val 577115"/>
                <a:gd name="f552" fmla="val 12157329"/>
                <a:gd name="f553" fmla="val 588862"/>
                <a:gd name="f554" fmla="val 12118393"/>
                <a:gd name="f555" fmla="val 608572"/>
                <a:gd name="f556" fmla="val 12109715"/>
                <a:gd name="f557" fmla="val 605637"/>
                <a:gd name="f558" fmla="val 12066948"/>
                <a:gd name="f559" fmla="val 586034"/>
                <a:gd name="f560" fmla="val 12016991"/>
                <a:gd name="f561" fmla="val 563193"/>
                <a:gd name="f562" fmla="val 11965119"/>
                <a:gd name="f563" fmla="val 541779"/>
                <a:gd name="f564" fmla="val 11911344"/>
                <a:gd name="f565" fmla="val 521599"/>
                <a:gd name="f566" fmla="val 11894383"/>
                <a:gd name="f567" fmla="val 515178"/>
                <a:gd name="f568" fmla="val 11869417"/>
                <a:gd name="f569" fmla="val 514060"/>
                <a:gd name="f570" fmla="val 11847823"/>
                <a:gd name="f571" fmla="val 511785"/>
                <a:gd name="f572" fmla="val 11811233"/>
                <a:gd name="f573" fmla="val 507768"/>
                <a:gd name="f574" fmla="val 11773630"/>
                <a:gd name="f575" fmla="val 501982"/>
                <a:gd name="f576" fmla="val 11737547"/>
                <a:gd name="f577" fmla="val 502380"/>
                <a:gd name="f578" fmla="val 11702930"/>
                <a:gd name="f579" fmla="val 502855"/>
                <a:gd name="f580" fmla="val 11668388"/>
                <a:gd name="f581" fmla="val 508866"/>
                <a:gd name="f582" fmla="val 11636052"/>
                <a:gd name="f583" fmla="val 514993"/>
                <a:gd name="f584" fmla="val 11545722"/>
                <a:gd name="f585" fmla="val 532199"/>
                <a:gd name="f586" fmla="val 11462455"/>
                <a:gd name="f587" fmla="val 555118"/>
                <a:gd name="f588" fmla="val 11394706"/>
                <a:gd name="f589" fmla="val 590867"/>
                <a:gd name="f590" fmla="val 11385999"/>
                <a:gd name="f591" fmla="val 595562"/>
                <a:gd name="f592" fmla="val 11369016"/>
                <a:gd name="f593" fmla="val 596581"/>
                <a:gd name="f594" fmla="val 11354978"/>
                <a:gd name="f595" fmla="val 597561"/>
                <a:gd name="f596" fmla="val 11332076"/>
                <a:gd name="f597" fmla="val 599224"/>
                <a:gd name="f598" fmla="val 11308448"/>
                <a:gd name="f599" fmla="val 600655"/>
                <a:gd name="f600" fmla="val 11285306"/>
                <a:gd name="f601" fmla="val 599825"/>
                <a:gd name="f602" fmla="val 11172906"/>
                <a:gd name="f603" fmla="val 595841"/>
                <a:gd name="f604" fmla="val 11083430"/>
                <a:gd name="f605" fmla="val 617861"/>
                <a:gd name="f606" fmla="val 11008528"/>
                <a:gd name="f607" fmla="val 656670"/>
                <a:gd name="f608" fmla="val 10986971"/>
                <a:gd name="f609" fmla="val 667750"/>
                <a:gd name="f610" fmla="val 10970753"/>
                <a:gd name="f611" fmla="val 668236"/>
                <a:gd name="f612" fmla="val 10948735"/>
                <a:gd name="f613" fmla="val 652964"/>
                <a:gd name="f614" fmla="val 10923173"/>
                <a:gd name="f615" fmla="val 635218"/>
                <a:gd name="f616" fmla="val 10885031"/>
                <a:gd name="f617" fmla="val 639705"/>
                <a:gd name="f618" fmla="val 10850698"/>
                <a:gd name="f619" fmla="val 641721"/>
                <a:gd name="f620" fmla="val 10815269"/>
                <a:gd name="f621" fmla="val 643680"/>
                <a:gd name="f622" fmla="val 10779458"/>
                <a:gd name="f623" fmla="val 645811"/>
                <a:gd name="f624" fmla="val 10744026"/>
                <a:gd name="f625" fmla="val 647769"/>
                <a:gd name="f626" fmla="val 10717832"/>
                <a:gd name="f627" fmla="val 649066"/>
                <a:gd name="f628" fmla="val 10692021"/>
                <a:gd name="f629" fmla="val 650003"/>
                <a:gd name="f630" fmla="val 10666160"/>
                <a:gd name="f631" fmla="val 651891"/>
                <a:gd name="f632" fmla="val 10585627"/>
                <a:gd name="f633" fmla="val 657783"/>
                <a:gd name="f634" fmla="val 10513854"/>
                <a:gd name="f635" fmla="val 650969"/>
                <a:gd name="f636" fmla="val 10450521"/>
                <a:gd name="f637" fmla="val 616552"/>
                <a:gd name="f638" fmla="val 10402221"/>
                <a:gd name="f639" fmla="val 590175"/>
                <a:gd name="f640" fmla="val 10339099"/>
                <a:gd name="f641" fmla="val 579806"/>
                <a:gd name="f642" fmla="val 10271192"/>
                <a:gd name="f643" fmla="val 583498"/>
                <a:gd name="f644" fmla="val 10262701"/>
                <a:gd name="f645" fmla="val 584006"/>
                <a:gd name="f646" fmla="val 10251859"/>
                <a:gd name="f647" fmla="val 587254"/>
                <a:gd name="f648" fmla="val 10246067"/>
                <a:gd name="f649" fmla="val 585423"/>
                <a:gd name="f650" fmla="val 10158786"/>
                <a:gd name="f651" fmla="val 558528"/>
                <a:gd name="f652" fmla="val 10086634"/>
                <a:gd name="f653" fmla="val 594049"/>
                <a:gd name="f654" fmla="val 10005027"/>
                <a:gd name="f655" fmla="val 592252"/>
                <a:gd name="f656" fmla="val 9969004"/>
                <a:gd name="f657" fmla="val 591507"/>
                <a:gd name="f658" fmla="val 9931565"/>
                <a:gd name="f659" fmla="val 603664"/>
                <a:gd name="f660" fmla="val 9898681"/>
                <a:gd name="f661" fmla="val 613195"/>
                <a:gd name="f662" fmla="val 9853463"/>
                <a:gd name="f663" fmla="val 626281"/>
                <a:gd name="f664" fmla="val 9813049"/>
                <a:gd name="f665" fmla="val 639042"/>
                <a:gd name="f666" fmla="val 9753225"/>
                <a:gd name="f667" fmla="val 629038"/>
                <a:gd name="f668" fmla="val 9693404"/>
                <a:gd name="f669" fmla="val 618845"/>
                <a:gd name="f670" fmla="val 9637675"/>
                <a:gd name="f671" fmla="val 628898"/>
                <a:gd name="f672" fmla="val 9591376"/>
                <a:gd name="f673" fmla="val 648601"/>
                <a:gd name="f674" fmla="val 9556001"/>
                <a:gd name="f675" fmla="val 663537"/>
                <a:gd name="f676" fmla="val 9518120"/>
                <a:gd name="f677" fmla="val 663077"/>
                <a:gd name="f678" fmla="val 9472860"/>
                <a:gd name="f679" fmla="val 655936"/>
                <a:gd name="f680" fmla="val 9416283"/>
                <a:gd name="f681" fmla="val 647056"/>
                <a:gd name="f682" fmla="val 9357217"/>
                <a:gd name="f683" fmla="val 643578"/>
                <a:gd name="f684" fmla="val 9299788"/>
                <a:gd name="f685" fmla="val 636945"/>
                <a:gd name="f686" fmla="val 9287347"/>
                <a:gd name="f687" fmla="val 635531"/>
                <a:gd name="f688" fmla="val 9271710"/>
                <a:gd name="f689" fmla="val 632039"/>
                <a:gd name="f690" fmla="val 9264605"/>
                <a:gd name="f691" fmla="val 627087"/>
                <a:gd name="f692" fmla="val 9177661"/>
                <a:gd name="f693" fmla="val 565680"/>
                <a:gd name="f694" fmla="val 9051076"/>
                <a:gd name="f695" fmla="val 558473"/>
                <a:gd name="f696" fmla="val 8926435"/>
                <a:gd name="f697" fmla="val 549269"/>
                <a:gd name="f698" fmla="val 8850925"/>
                <a:gd name="f699" fmla="val 543595"/>
                <a:gd name="f700" fmla="val 8774954"/>
                <a:gd name="f701" fmla="val 539613"/>
                <a:gd name="f702" fmla="val 8698934"/>
                <a:gd name="f703" fmla="val 536583"/>
                <a:gd name="f704" fmla="val 8673232"/>
                <a:gd name="f705" fmla="val 535428"/>
                <a:gd name="f706" fmla="val 8645916"/>
                <a:gd name="f707" fmla="val 537050"/>
                <a:gd name="f708" fmla="val 8622862"/>
                <a:gd name="f709" fmla="val 541563"/>
                <a:gd name="f710" fmla="val 8574890"/>
                <a:gd name="f711" fmla="val 551069"/>
                <a:gd name="f712" fmla="val 8530403"/>
                <a:gd name="f713" fmla="val 564380"/>
                <a:gd name="f714" fmla="val 8482784"/>
                <a:gd name="f715" fmla="val 574094"/>
                <a:gd name="f716" fmla="val 8464923"/>
                <a:gd name="f717" fmla="val 577929"/>
                <a:gd name="f718" fmla="val 8442157"/>
                <a:gd name="f719" fmla="val 576927"/>
                <a:gd name="f720" fmla="val 8421565"/>
                <a:gd name="f721" fmla="val 576610"/>
                <a:gd name="f722" fmla="val 8385152"/>
                <a:gd name="f723" fmla="val 576229"/>
                <a:gd name="f724" fmla="val 8345023"/>
                <a:gd name="f725" fmla="val 569546"/>
                <a:gd name="f726" fmla="val 8313469"/>
                <a:gd name="f727" fmla="val 574762"/>
                <a:gd name="f728" fmla="val 8231431"/>
                <a:gd name="f729" fmla="val 588203"/>
                <a:gd name="f730" fmla="val 8155671"/>
                <a:gd name="f731" fmla="val 580227"/>
                <a:gd name="f732" fmla="val 8079520"/>
                <a:gd name="f733" fmla="val 558685"/>
                <a:gd name="f734" fmla="val 7972906"/>
                <a:gd name="f735" fmla="val 528487"/>
                <a:gd name="f736" fmla="val 7870782"/>
                <a:gd name="f737" fmla="val 525043"/>
                <a:gd name="f738" fmla="val 7773327"/>
                <a:gd name="f739" fmla="val 558854"/>
                <a:gd name="f740" fmla="val 7729470"/>
                <a:gd name="f741" fmla="val 574107"/>
                <a:gd name="f742" fmla="val 7688069"/>
                <a:gd name="f743" fmla="val 563543"/>
                <a:gd name="f744" fmla="val 7652477"/>
                <a:gd name="f745" fmla="val 547561"/>
                <a:gd name="f746" fmla="val 7611494"/>
                <a:gd name="f747" fmla="val 529005"/>
                <a:gd name="f748" fmla="val 7570974"/>
                <a:gd name="f749" fmla="val 522685"/>
                <a:gd name="f750" fmla="val 7522274"/>
                <a:gd name="f751" fmla="val 532150"/>
                <a:gd name="f752" fmla="val 7511488"/>
                <a:gd name="f753" fmla="val 534257"/>
                <a:gd name="f754" fmla="val 7496511"/>
                <a:gd name="f755" fmla="val 532136"/>
                <a:gd name="f756" fmla="val 7484080"/>
                <a:gd name="f757" fmla="val 530532"/>
                <a:gd name="f758" fmla="val 7413133"/>
                <a:gd name="f759" fmla="val 522044"/>
                <a:gd name="f760" fmla="val 7341987"/>
                <a:gd name="f761" fmla="val 510303"/>
                <a:gd name="f762" fmla="val 7282277"/>
                <a:gd name="f763" fmla="val 540177"/>
                <a:gd name="f764" fmla="val 7270558"/>
                <a:gd name="f765" fmla="val 546051"/>
                <a:gd name="f766" fmla="val 7251336"/>
                <a:gd name="f767" fmla="val 547713"/>
                <a:gd name="f768" fmla="val 7235690"/>
                <a:gd name="f769" fmla="val 551282"/>
                <a:gd name="f770" fmla="val 7170161"/>
                <a:gd name="f771" fmla="val 565782"/>
                <a:gd name="f772" fmla="val 7172820"/>
                <a:gd name="f773" fmla="val 564203"/>
                <a:gd name="f774" fmla="val 7116339"/>
                <a:gd name="f775" fmla="val 539494"/>
                <a:gd name="f776" fmla="val 7086841"/>
                <a:gd name="f777" fmla="val 526502"/>
                <a:gd name="f778" fmla="val 7045980"/>
                <a:gd name="f779" fmla="val 512724"/>
                <a:gd name="f780" fmla="val 7011067"/>
                <a:gd name="f781" fmla="val 511848"/>
                <a:gd name="f782" fmla="val 6800473"/>
                <a:gd name="f783" fmla="val 506533"/>
                <a:gd name="f784" fmla="val 6601893"/>
                <a:gd name="f785" fmla="val 468653"/>
                <a:gd name="f786" fmla="val 6403234"/>
                <a:gd name="f787" fmla="val 432296"/>
                <a:gd name="f788" fmla="val 6280760"/>
                <a:gd name="f789" fmla="val 409851"/>
                <a:gd name="f790" fmla="val 6160432"/>
                <a:gd name="f791" fmla="val 402592"/>
                <a:gd name="f792" fmla="val 6036273"/>
                <a:gd name="f793" fmla="val 412301"/>
                <a:gd name="f794" fmla="val 5946471"/>
                <a:gd name="f795" fmla="val 419425"/>
                <a:gd name="f796" fmla="val 5863077"/>
                <a:gd name="f797" fmla="val 395593"/>
                <a:gd name="f798" fmla="val 5780467"/>
                <a:gd name="f799" fmla="val 377910"/>
                <a:gd name="f800" fmla="val 5763357"/>
                <a:gd name="f801" fmla="val 374343"/>
                <a:gd name="f802" fmla="val 5747757"/>
                <a:gd name="f803" fmla="val 363033"/>
                <a:gd name="f804" fmla="val 5739051"/>
                <a:gd name="f805" fmla="val 353609"/>
                <a:gd name="f806" fmla="val 5707675"/>
                <a:gd name="f807" fmla="val 320294"/>
                <a:gd name="f808" fmla="val 5653252"/>
                <a:gd name="f809" fmla="val 312483"/>
                <a:gd name="f810" fmla="val 5583566"/>
                <a:gd name="f811" fmla="val 321995"/>
                <a:gd name="f812" fmla="val 5528347"/>
                <a:gd name="f813" fmla="val 329404"/>
                <a:gd name="f814" fmla="val 5477716"/>
                <a:gd name="f815" fmla="val 340486"/>
                <a:gd name="f816" fmla="val 5432030"/>
                <a:gd name="f817" fmla="val 362512"/>
                <a:gd name="f818" fmla="val 5378421"/>
                <a:gd name="f819" fmla="val 388318"/>
                <a:gd name="f820" fmla="val 5322767"/>
                <a:gd name="f821" fmla="val 418026"/>
                <a:gd name="f822" fmla="val 5241398"/>
                <a:gd name="f823" fmla="val 425781"/>
                <a:gd name="f824" fmla="val 5206262"/>
                <a:gd name="f825" fmla="val 429089"/>
                <a:gd name="f826" fmla="val 5176131"/>
                <a:gd name="f827" fmla="val 428273"/>
                <a:gd name="f828" fmla="val 5139710"/>
                <a:gd name="f829" fmla="val 421022"/>
                <a:gd name="f830" fmla="val 5069048"/>
                <a:gd name="f831" fmla="val 407018"/>
                <a:gd name="f832" fmla="val 4997864"/>
                <a:gd name="f833" fmla="val 396037"/>
                <a:gd name="f834" fmla="val 4929402"/>
                <a:gd name="f835" fmla="val 424310"/>
                <a:gd name="f836" fmla="val 4891785"/>
                <a:gd name="f837" fmla="val 439890"/>
                <a:gd name="f838" fmla="val 4841650"/>
                <a:gd name="f839" fmla="val 448519"/>
                <a:gd name="f840" fmla="val 4782793"/>
                <a:gd name="f841" fmla="val 441046"/>
                <a:gd name="f842" fmla="val 4709316"/>
                <a:gd name="f843" fmla="val 431663"/>
                <a:gd name="f844" fmla="val 4641426"/>
                <a:gd name="f845" fmla="val 442031"/>
                <a:gd name="f846" fmla="val 4577594"/>
                <a:gd name="f847" fmla="val 459290"/>
                <a:gd name="f848" fmla="val 4554816"/>
                <a:gd name="f849" fmla="val 465538"/>
                <a:gd name="f850" fmla="val 4527069"/>
                <a:gd name="f851" fmla="val 468279"/>
                <a:gd name="f852" fmla="val 4500826"/>
                <a:gd name="f853" fmla="val 470529"/>
                <a:gd name="f854" fmla="val 4440199"/>
                <a:gd name="f855" fmla="val 475746"/>
                <a:gd name="f856" fmla="val 4379252"/>
                <a:gd name="f857" fmla="val 479993"/>
                <a:gd name="f858" fmla="val 4317973"/>
                <a:gd name="f859" fmla="val 483649"/>
                <a:gd name="f860" fmla="val 4267762"/>
                <a:gd name="f861" fmla="val 486741"/>
                <a:gd name="f862" fmla="val 4217264"/>
                <a:gd name="f863" fmla="val 488292"/>
                <a:gd name="f864" fmla="val 4166722"/>
                <a:gd name="f865" fmla="val 490602"/>
                <a:gd name="f866" fmla="val 4111394"/>
                <a:gd name="f867" fmla="val 493045"/>
                <a:gd name="f868" fmla="val 4067073"/>
                <a:gd name="f869" fmla="val 503124"/>
                <a:gd name="f870" fmla="val 4042814"/>
                <a:gd name="f871" fmla="val 530660"/>
                <a:gd name="f872" fmla="val 4034996"/>
                <a:gd name="f873" fmla="val 539407"/>
                <a:gd name="f874" fmla="val 4017001"/>
                <a:gd name="f875" fmla="val 545715"/>
                <a:gd name="f876" fmla="val 4002653"/>
                <a:gd name="f877" fmla="val 552594"/>
                <a:gd name="f878" fmla="val 3992459"/>
                <a:gd name="f879" fmla="val 557592"/>
                <a:gd name="f880" fmla="val 3979023"/>
                <a:gd name="f881" fmla="val 561086"/>
                <a:gd name="f882" fmla="val 3969549"/>
                <a:gd name="f883" fmla="val 566312"/>
                <a:gd name="f884" fmla="val 3919896"/>
                <a:gd name="f885" fmla="val 593854"/>
                <a:gd name="f886" fmla="val 3870968"/>
                <a:gd name="f887" fmla="val 621622"/>
                <a:gd name="f888" fmla="val 3821685"/>
                <a:gd name="f889" fmla="val 649183"/>
                <a:gd name="f890" fmla="val 3816761"/>
                <a:gd name="f891" fmla="val 651788"/>
                <a:gd name="f892" fmla="val 3811445"/>
                <a:gd name="f893" fmla="val 654943"/>
                <a:gd name="f894" fmla="val 3805138"/>
                <a:gd name="f895" fmla="val 655947"/>
                <a:gd name="f896" fmla="val 3739817"/>
                <a:gd name="f897" fmla="val 666451"/>
                <a:gd name="f898" fmla="val 3673801"/>
                <a:gd name="f899" fmla="val 676154"/>
                <a:gd name="f900" fmla="val 3609177"/>
                <a:gd name="f901" fmla="val 687459"/>
                <a:gd name="f902" fmla="val 3584288"/>
                <a:gd name="f903" fmla="val 691878"/>
                <a:gd name="f904" fmla="val 3558597"/>
                <a:gd name="f905" fmla="val 697589"/>
                <a:gd name="f906" fmla="val 3539727"/>
                <a:gd name="f907" fmla="val 706521"/>
                <a:gd name="f908" fmla="val 3496714"/>
                <a:gd name="f909" fmla="val 726780"/>
                <a:gd name="f910" fmla="val 3457268"/>
                <a:gd name="f911" fmla="val 749132"/>
                <a:gd name="f912" fmla="val 3396572"/>
                <a:gd name="f913" fmla="val 755681"/>
                <a:gd name="f914" fmla="val 3378807"/>
                <a:gd name="f915" fmla="val 757611"/>
                <a:gd name="f916" fmla="val 3357809"/>
                <a:gd name="f917" fmla="val 758036"/>
                <a:gd name="f918" fmla="val 3341054"/>
                <a:gd name="f919" fmla="val 754679"/>
                <a:gd name="f920" fmla="val 3272962"/>
                <a:gd name="f921" fmla="val 740809"/>
                <a:gd name="f922" fmla="val 3206471"/>
                <a:gd name="f923" fmla="val 724541"/>
                <a:gd name="f924" fmla="val 3138775"/>
                <a:gd name="f925" fmla="val 710120"/>
                <a:gd name="f926" fmla="val 3095820"/>
                <a:gd name="f927" fmla="val 701191"/>
                <a:gd name="f928" fmla="val 3056969"/>
                <a:gd name="f929" fmla="val 691141"/>
                <a:gd name="f930" fmla="val 3037283"/>
                <a:gd name="f931" fmla="val 666453"/>
                <a:gd name="f932" fmla="val 3031764"/>
                <a:gd name="f933" fmla="val 659487"/>
                <a:gd name="f934" fmla="val 3015626"/>
                <a:gd name="f935" fmla="val 651391"/>
                <a:gd name="f936" fmla="val 3002117"/>
                <a:gd name="f937" fmla="val 649347"/>
                <a:gd name="f938" fmla="val 2915220"/>
                <a:gd name="f939" fmla="val 636209"/>
                <a:gd name="f940" fmla="val 2829194"/>
                <a:gd name="f941" fmla="val 627503"/>
                <a:gd name="f942" fmla="val 2747294"/>
                <a:gd name="f943" fmla="val 652400"/>
                <a:gd name="f944" fmla="val 2730084"/>
                <a:gd name="f945" fmla="val 657794"/>
                <a:gd name="f946" fmla="val 2698519"/>
                <a:gd name="f947" fmla="val 656140"/>
                <a:gd name="f948" fmla="val 2676273"/>
                <a:gd name="f949" fmla="val 652304"/>
                <a:gd name="f950" fmla="val 2590546"/>
                <a:gd name="f951" fmla="val 637890"/>
                <a:gd name="f952" fmla="val 2508883"/>
                <a:gd name="f953" fmla="val 630176"/>
                <a:gd name="f954" fmla="val 2432360"/>
                <a:gd name="f955" fmla="val 657836"/>
                <a:gd name="f956" fmla="val 2423352"/>
                <a:gd name="f957" fmla="val 661179"/>
                <a:gd name="f958" fmla="val 2395274"/>
                <a:gd name="f959" fmla="val 656272"/>
                <a:gd name="f960" fmla="val 2382311"/>
                <a:gd name="f961" fmla="val 650824"/>
                <a:gd name="f962" fmla="val 2257393"/>
                <a:gd name="f963" fmla="val 597728"/>
                <a:gd name="f964" fmla="val 2187724"/>
                <a:gd name="f965" fmla="val 592930"/>
                <a:gd name="f966" fmla="val 2055134"/>
                <a:gd name="f967" fmla="val 630053"/>
                <a:gd name="f968" fmla="val 2046542"/>
                <a:gd name="f969" fmla="val 632464"/>
                <a:gd name="f970" fmla="val 2035364"/>
                <a:gd name="f971" fmla="val 635121"/>
                <a:gd name="f972" fmla="val 2031829"/>
                <a:gd name="f973" fmla="val 639324"/>
                <a:gd name="f974" fmla="val 2007977"/>
                <a:gd name="f975" fmla="val 666120"/>
                <a:gd name="f976" fmla="val 1960229"/>
                <a:gd name="f977" fmla="val 664380"/>
                <a:gd name="f978" fmla="val 1912764"/>
                <a:gd name="f979" fmla="val 664183"/>
                <a:gd name="f980" fmla="val 1860521"/>
                <a:gd name="f981" fmla="val 663924"/>
                <a:gd name="f982" fmla="val 1808236"/>
                <a:gd name="f983" fmla="val 664426"/>
                <a:gd name="f984" fmla="val 1755637"/>
                <a:gd name="f985" fmla="val 663960"/>
                <a:gd name="f986" fmla="val 1746439"/>
                <a:gd name="f987" fmla="val 663859"/>
                <a:gd name="f988" fmla="val 1736243"/>
                <a:gd name="f989" fmla="val 661799"/>
                <a:gd name="f990" fmla="val 1727159"/>
                <a:gd name="f991" fmla="val 659605"/>
                <a:gd name="f992" fmla="val 1692256"/>
                <a:gd name="f993" fmla="val 651480"/>
                <a:gd name="f994" fmla="val 1658604"/>
                <a:gd name="f995" fmla="val 640559"/>
                <a:gd name="f996" fmla="val 1622470"/>
                <a:gd name="f997" fmla="val 634850"/>
                <a:gd name="f998" fmla="val 1544362"/>
                <a:gd name="f999" fmla="val 622552"/>
                <a:gd name="f1000" fmla="val 1469248"/>
                <a:gd name="f1001" fmla="val 602210"/>
                <a:gd name="f1002" fmla="val 1385955"/>
                <a:gd name="f1003" fmla="val 604522"/>
                <a:gd name="f1004" fmla="val 1371585"/>
                <a:gd name="f1005" fmla="val 604913"/>
                <a:gd name="f1006" fmla="val 1355357"/>
                <a:gd name="f1007" fmla="val 598530"/>
                <a:gd name="f1008" fmla="val 1340055"/>
                <a:gd name="f1009" fmla="val 595629"/>
                <a:gd name="f1010" fmla="val 1312351"/>
                <a:gd name="f1011" fmla="val 590552"/>
                <a:gd name="f1012" fmla="val 1285460"/>
                <a:gd name="f1013" fmla="val 583993"/>
                <a:gd name="f1014" fmla="val 1257271"/>
                <a:gd name="f1015" fmla="val 581180"/>
                <a:gd name="f1016" fmla="val 1182583"/>
                <a:gd name="f1017" fmla="val 573830"/>
                <a:gd name="f1018" fmla="val 1107142"/>
                <a:gd name="f1019" fmla="val 566824"/>
                <a:gd name="f1020" fmla="val 1031914"/>
                <a:gd name="f1021" fmla="val 562692"/>
                <a:gd name="f1022" fmla="val 995593"/>
                <a:gd name="f1023" fmla="val 560597"/>
                <a:gd name="f1024" fmla="val 958880"/>
                <a:gd name="f1025" fmla="val 565923"/>
                <a:gd name="f1026" fmla="val 922031"/>
                <a:gd name="f1027" fmla="val 566853"/>
                <a:gd name="f1028" fmla="val 905446"/>
                <a:gd name="f1029" fmla="val 567320"/>
                <a:gd name="f1030" fmla="val 878533"/>
                <a:gd name="f1031" fmla="val 568199"/>
                <a:gd name="f1032" fmla="val 873250"/>
                <a:gd name="f1033" fmla="val 563724"/>
                <a:gd name="f1034" fmla="val 832343"/>
                <a:gd name="f1035" fmla="val 529722"/>
                <a:gd name="f1036" fmla="val 772202"/>
                <a:gd name="f1037" fmla="val 532674"/>
                <a:gd name="f1038" fmla="val 711627"/>
                <a:gd name="f1039" fmla="val 529880"/>
                <a:gd name="f1040" fmla="val 577999"/>
                <a:gd name="f1041" fmla="val 523641"/>
                <a:gd name="f1042" fmla="val 447408"/>
                <a:gd name="f1043" fmla="val 543696"/>
                <a:gd name="f1044" fmla="val 311112"/>
                <a:gd name="f1045" fmla="val 525106"/>
                <a:gd name="f1046" fmla="val 271645"/>
                <a:gd name="f1047" fmla="val 519795"/>
                <a:gd name="f1048" fmla="val 226936"/>
                <a:gd name="f1049" fmla="val 530235"/>
                <a:gd name="f1050" fmla="val 184145"/>
                <a:gd name="f1051" fmla="val 532188"/>
                <a:gd name="f1052" fmla="val 162015"/>
                <a:gd name="f1053" fmla="val 533128"/>
                <a:gd name="f1054" fmla="val 137665"/>
                <a:gd name="f1055" fmla="val 534333"/>
                <a:gd name="f1056" fmla="val 116886"/>
                <a:gd name="f1057" fmla="val 530572"/>
                <a:gd name="f1058" fmla="val 84810"/>
                <a:gd name="f1059" fmla="val 524693"/>
                <a:gd name="f1060" fmla="val 54011"/>
                <a:gd name="f1061" fmla="val 515448"/>
                <a:gd name="f1062" fmla="val 23941"/>
                <a:gd name="f1063" fmla="val 506433"/>
                <a:gd name="f1064" fmla="val 502149"/>
                <a:gd name="f1065" fmla="+- 0 0 -90"/>
                <a:gd name="f1066" fmla="*/ f3 1 12192000"/>
                <a:gd name="f1067" fmla="*/ f4 1 757168"/>
                <a:gd name="f1068" fmla="val f5"/>
                <a:gd name="f1069" fmla="val f6"/>
                <a:gd name="f1070" fmla="val f7"/>
                <a:gd name="f1071" fmla="*/ f1065 f0 1"/>
                <a:gd name="f1072" fmla="+- f1070 0 f1068"/>
                <a:gd name="f1073" fmla="+- f1069 0 f1068"/>
                <a:gd name="f1074" fmla="*/ f1071 1 f2"/>
                <a:gd name="f1075" fmla="*/ f1073 1 12192000"/>
                <a:gd name="f1076" fmla="*/ f1072 1 757168"/>
                <a:gd name="f1077" fmla="*/ 0 f1073 1"/>
                <a:gd name="f1078" fmla="*/ 0 f1072 1"/>
                <a:gd name="f1079" fmla="*/ 41653 f1073 1"/>
                <a:gd name="f1080" fmla="*/ 6945 f1072 1"/>
                <a:gd name="f1081" fmla="*/ 81317 f1073 1"/>
                <a:gd name="f1082" fmla="*/ 15509 f1072 1"/>
                <a:gd name="f1083" fmla="*/ 114150 f1073 1"/>
                <a:gd name="f1084" fmla="*/ 28105 f1072 1"/>
                <a:gd name="f1085" fmla="*/ 214865 f1073 1"/>
                <a:gd name="f1086" fmla="*/ 58374 f1072 1"/>
                <a:gd name="f1087" fmla="*/ 299237 f1073 1"/>
                <a:gd name="f1088" fmla="*/ 63560 f1072 1"/>
                <a:gd name="f1089" fmla="*/ 415570 f1073 1"/>
                <a:gd name="f1090" fmla="*/ 83774 f1072 1"/>
                <a:gd name="f1091" fmla="*/ 633210 f1073 1"/>
                <a:gd name="f1092" fmla="*/ 109108 f1072 1"/>
                <a:gd name="f1093" fmla="*/ 677567 f1073 1"/>
                <a:gd name="f1094" fmla="*/ 119446 f1072 1"/>
                <a:gd name="f1095" fmla="*/ 946429 f1073 1"/>
                <a:gd name="f1096" fmla="*/ 171502 f1072 1"/>
                <a:gd name="f1097" fmla="*/ 1163367 f1073 1"/>
                <a:gd name="f1098" fmla="*/ 182106 f1072 1"/>
                <a:gd name="f1099" fmla="*/ 1180337 f1073 1"/>
                <a:gd name="f1100" fmla="*/ 181279 f1072 1"/>
                <a:gd name="f1101" fmla="*/ 1263939 f1073 1"/>
                <a:gd name="f1102" fmla="*/ 173070 f1072 1"/>
                <a:gd name="f1103" fmla="*/ 1392213 f1073 1"/>
                <a:gd name="f1104" fmla="*/ 183225 f1072 1"/>
                <a:gd name="f1105" fmla="*/ 1479752 f1073 1"/>
                <a:gd name="f1106" fmla="*/ 205174 f1072 1"/>
                <a:gd name="f1107" fmla="*/ 1589813 f1073 1"/>
                <a:gd name="f1108" fmla="*/ 211706 f1072 1"/>
                <a:gd name="f1109" fmla="*/ 1716264 f1073 1"/>
                <a:gd name="f1110" fmla="*/ 207459 f1072 1"/>
                <a:gd name="f1111" fmla="*/ 1772900 f1073 1"/>
                <a:gd name="f1112" fmla="*/ 208137 f1072 1"/>
                <a:gd name="f1113" fmla="*/ 1929319 f1073 1"/>
                <a:gd name="f1114" fmla="*/ 193822 f1072 1"/>
                <a:gd name="f1115" fmla="*/ 2021514 f1073 1"/>
                <a:gd name="f1116" fmla="*/ 204186 f1072 1"/>
                <a:gd name="f1117" fmla="*/ 2111753 f1073 1"/>
                <a:gd name="f1118" fmla="*/ 223797 f1072 1"/>
                <a:gd name="f1119" fmla="*/ 2169356 f1073 1"/>
                <a:gd name="f1120" fmla="*/ 241125 f1072 1"/>
                <a:gd name="f1121" fmla="*/ 2286638 f1073 1"/>
                <a:gd name="f1122" fmla="*/ 257382 f1072 1"/>
                <a:gd name="f1123" fmla="*/ 2308368 f1073 1"/>
                <a:gd name="f1124" fmla="*/ 256995 f1072 1"/>
                <a:gd name="f1125" fmla="*/ 2660621 f1073 1"/>
                <a:gd name="f1126" fmla="*/ 262863 f1072 1"/>
                <a:gd name="f1127" fmla="*/ 2801134 f1073 1"/>
                <a:gd name="f1128" fmla="*/ 250006 f1072 1"/>
                <a:gd name="f1129" fmla="*/ 2830994 f1073 1"/>
                <a:gd name="f1130" fmla="*/ 249091 f1072 1"/>
                <a:gd name="f1131" fmla="*/ 3129084 f1073 1"/>
                <a:gd name="f1132" fmla="*/ 242009 f1072 1"/>
                <a:gd name="f1133" fmla="*/ 3162162 f1073 1"/>
                <a:gd name="f1134" fmla="*/ 242789 f1072 1"/>
                <a:gd name="f1135" fmla="*/ 3254072 f1073 1"/>
                <a:gd name="f1136" fmla="*/ 251612 f1072 1"/>
                <a:gd name="f1137" fmla="*/ 3473491 f1073 1"/>
                <a:gd name="f1138" fmla="*/ 221903 f1072 1"/>
                <a:gd name="f1139" fmla="*/ 3691860 f1073 1"/>
                <a:gd name="f1140" fmla="*/ 219228 f1072 1"/>
                <a:gd name="f1141" fmla="*/ 3811494 f1073 1"/>
                <a:gd name="f1142" fmla="*/ 225691 f1072 1"/>
                <a:gd name="f1143" fmla="*/ 3897533 f1073 1"/>
                <a:gd name="f1144" fmla="*/ 220087 f1072 1"/>
                <a:gd name="f1145" fmla="*/ 4109430 f1073 1"/>
                <a:gd name="f1146" fmla="*/ 200477 f1072 1"/>
                <a:gd name="f1147" fmla="*/ 4208772 f1073 1"/>
                <a:gd name="f1148" fmla="*/ 200914 f1072 1"/>
                <a:gd name="f1149" fmla="*/ 4314641 f1073 1"/>
                <a:gd name="f1150" fmla="*/ 196159 f1072 1"/>
                <a:gd name="f1151" fmla="*/ 4577622 f1073 1"/>
                <a:gd name="f1152" fmla="*/ 163774 f1072 1"/>
                <a:gd name="f1153" fmla="*/ 4790345 f1073 1"/>
                <a:gd name="f1154" fmla="*/ 177592 f1072 1"/>
                <a:gd name="f1155" fmla="*/ 4926164 f1073 1"/>
                <a:gd name="f1156" fmla="*/ 184139 f1072 1"/>
                <a:gd name="f1157" fmla="*/ 5088812 f1073 1"/>
                <a:gd name="f1158" fmla="*/ 177401 f1072 1"/>
                <a:gd name="f1159" fmla="*/ 5222466 f1073 1"/>
                <a:gd name="f1160" fmla="*/ 162082 f1072 1"/>
                <a:gd name="f1161" fmla="*/ 5406528 f1073 1"/>
                <a:gd name="f1162" fmla="*/ 153987 f1072 1"/>
                <a:gd name="f1163" fmla="*/ 5590716 f1073 1"/>
                <a:gd name="f1164" fmla="*/ 129490 f1072 1"/>
                <a:gd name="f1165" fmla="*/ 5719429 f1073 1"/>
                <a:gd name="f1166" fmla="*/ 110099 f1072 1"/>
                <a:gd name="f1167" fmla="*/ 5897895 f1073 1"/>
                <a:gd name="f1168" fmla="*/ 96368 f1072 1"/>
                <a:gd name="f1169" fmla="*/ 6169957 f1073 1"/>
                <a:gd name="f1170" fmla="*/ 94411 f1072 1"/>
                <a:gd name="f1171" fmla="*/ 6294827 f1073 1"/>
                <a:gd name="f1172" fmla="*/ 99236 f1072 1"/>
                <a:gd name="f1173" fmla="*/ 6494261 f1073 1"/>
                <a:gd name="f1174" fmla="*/ 71724 f1072 1"/>
                <a:gd name="f1175" fmla="*/ 6579627 f1073 1"/>
                <a:gd name="f1176" fmla="*/ 57883 f1072 1"/>
                <a:gd name="f1177" fmla="*/ 6654800 f1073 1"/>
                <a:gd name="f1178" fmla="*/ 77086 f1072 1"/>
                <a:gd name="f1179" fmla="*/ 6703059 f1073 1"/>
                <a:gd name="f1180" fmla="*/ 97166 f1072 1"/>
                <a:gd name="f1181" fmla="*/ 6859445 f1073 1"/>
                <a:gd name="f1182" fmla="*/ 90481 f1072 1"/>
                <a:gd name="f1183" fmla="*/ 7025414 f1073 1"/>
                <a:gd name="f1184" fmla="*/ 83536 f1072 1"/>
                <a:gd name="f1185" fmla="*/ 7144137 f1073 1"/>
                <a:gd name="f1186" fmla="*/ 79264 f1072 1"/>
                <a:gd name="f1187" fmla="*/ 7291235 f1073 1"/>
                <a:gd name="f1188" fmla="*/ 95367 f1072 1"/>
                <a:gd name="f1189" fmla="*/ 7407395 f1073 1"/>
                <a:gd name="f1190" fmla="*/ 104888 f1072 1"/>
                <a:gd name="f1191" fmla="*/ 7500837 f1073 1"/>
                <a:gd name="f1192" fmla="*/ 119515 f1072 1"/>
                <a:gd name="f1193" fmla="*/ 7533567 f1073 1"/>
                <a:gd name="f1194" fmla="*/ 126955 f1072 1"/>
                <a:gd name="f1195" fmla="*/ 7792910 f1073 1"/>
                <a:gd name="f1196" fmla="*/ 185188 f1072 1"/>
                <a:gd name="f1197" fmla="*/ 8070699 f1073 1"/>
                <a:gd name="f1198" fmla="*/ 235423 f1072 1"/>
                <a:gd name="f1199" fmla="*/ 8253177 f1073 1"/>
                <a:gd name="f1200" fmla="*/ 222473 f1072 1"/>
                <a:gd name="f1201" fmla="*/ 8320683 f1073 1"/>
                <a:gd name="f1202" fmla="*/ 226393 f1072 1"/>
                <a:gd name="f1203" fmla="*/ 8631438 f1073 1"/>
                <a:gd name="f1204" fmla="*/ 237528 f1072 1"/>
                <a:gd name="f1205" fmla="*/ 8686410 f1073 1"/>
                <a:gd name="f1206" fmla="*/ 234877 f1072 1"/>
                <a:gd name="f1207" fmla="*/ 8980658 f1073 1"/>
                <a:gd name="f1208" fmla="*/ 273001 f1072 1"/>
                <a:gd name="f1209" fmla="*/ 9087625 f1073 1"/>
                <a:gd name="f1210" fmla="*/ 282423 f1072 1"/>
                <a:gd name="f1211" fmla="*/ 9186017 f1073 1"/>
                <a:gd name="f1212" fmla="*/ 293875 f1072 1"/>
                <a:gd name="f1213" fmla="*/ 9323931 f1073 1"/>
                <a:gd name="f1214" fmla="*/ 302628 f1072 1"/>
                <a:gd name="f1215" fmla="*/ 9467213 f1073 1"/>
                <a:gd name="f1216" fmla="*/ 307275 f1072 1"/>
                <a:gd name="f1217" fmla="*/ 9626826 f1073 1"/>
                <a:gd name="f1218" fmla="*/ 316213 f1072 1"/>
                <a:gd name="f1219" fmla="*/ 9689696 f1073 1"/>
                <a:gd name="f1220" fmla="*/ 324467 f1072 1"/>
                <a:gd name="f1221" fmla="*/ 9860526 f1073 1"/>
                <a:gd name="f1222" fmla="*/ 329986 f1072 1"/>
                <a:gd name="f1223" fmla="*/ 9949775 f1073 1"/>
                <a:gd name="f1224" fmla="*/ 340386 f1072 1"/>
                <a:gd name="f1225" fmla="*/ 10097252 f1073 1"/>
                <a:gd name="f1226" fmla="*/ 349262 f1072 1"/>
                <a:gd name="f1227" fmla="*/ 10145261 f1073 1"/>
                <a:gd name="f1228" fmla="*/ 353113 f1072 1"/>
                <a:gd name="f1229" fmla="*/ 10188159 f1073 1"/>
                <a:gd name="f1230" fmla="*/ 356124 f1072 1"/>
                <a:gd name="f1231" fmla="*/ 10336144 f1073 1"/>
                <a:gd name="f1232" fmla="*/ 348235 f1072 1"/>
                <a:gd name="f1233" fmla="*/ 10466847 f1073 1"/>
                <a:gd name="f1234" fmla="*/ 354131 f1072 1"/>
                <a:gd name="f1235" fmla="*/ 10696514 f1073 1"/>
                <a:gd name="f1236" fmla="*/ 353575 f1072 1"/>
                <a:gd name="f1237" fmla="*/ 10746932 f1073 1"/>
                <a:gd name="f1238" fmla="*/ 360606 f1072 1"/>
                <a:gd name="f1239" fmla="*/ 10905388 f1073 1"/>
                <a:gd name="f1240" fmla="*/ 370627 f1072 1"/>
                <a:gd name="f1241" fmla="*/ 10995602 f1073 1"/>
                <a:gd name="f1242" fmla="*/ 376691 f1072 1"/>
                <a:gd name="f1243" fmla="*/ 11107647 f1073 1"/>
                <a:gd name="f1244" fmla="*/ 373405 f1072 1"/>
                <a:gd name="f1245" fmla="*/ 11302440 f1073 1"/>
                <a:gd name="f1246" fmla="*/ 364156 f1072 1"/>
                <a:gd name="f1247" fmla="*/ 11353613 f1073 1"/>
                <a:gd name="f1248" fmla="*/ 363785 f1072 1"/>
                <a:gd name="f1249" fmla="*/ 11447323 f1073 1"/>
                <a:gd name="f1250" fmla="*/ 359346 f1072 1"/>
                <a:gd name="f1251" fmla="*/ 11464292 f1073 1"/>
                <a:gd name="f1252" fmla="*/ 358519 f1072 1"/>
                <a:gd name="f1253" fmla="*/ 11607560 f1073 1"/>
                <a:gd name="f1254" fmla="*/ 342370 f1072 1"/>
                <a:gd name="f1255" fmla="*/ 11681426 f1073 1"/>
                <a:gd name="f1256" fmla="*/ 344335 f1072 1"/>
                <a:gd name="f1257" fmla="*/ 11893565 f1073 1"/>
                <a:gd name="f1258" fmla="*/ 355261 f1072 1"/>
                <a:gd name="f1259" fmla="*/ 11983290 f1073 1"/>
                <a:gd name="f1260" fmla="*/ 363588 f1072 1"/>
                <a:gd name="f1261" fmla="*/ 12192000 f1073 1"/>
                <a:gd name="f1262" fmla="*/ 388018 f1072 1"/>
                <a:gd name="f1263" fmla="*/ 577115 f1072 1"/>
                <a:gd name="f1264" fmla="*/ 12157329 f1073 1"/>
                <a:gd name="f1265" fmla="*/ 588862 f1072 1"/>
                <a:gd name="f1266" fmla="*/ 12066948 f1073 1"/>
                <a:gd name="f1267" fmla="*/ 586034 f1072 1"/>
                <a:gd name="f1268" fmla="*/ 11911344 f1073 1"/>
                <a:gd name="f1269" fmla="*/ 521599 f1072 1"/>
                <a:gd name="f1270" fmla="*/ 11847823 f1073 1"/>
                <a:gd name="f1271" fmla="*/ 511785 f1072 1"/>
                <a:gd name="f1272" fmla="*/ 11737547 f1073 1"/>
                <a:gd name="f1273" fmla="*/ 502380 f1072 1"/>
                <a:gd name="f1274" fmla="*/ 11636052 f1073 1"/>
                <a:gd name="f1275" fmla="*/ 514993 f1072 1"/>
                <a:gd name="f1276" fmla="*/ 11394706 f1073 1"/>
                <a:gd name="f1277" fmla="*/ 590867 f1072 1"/>
                <a:gd name="f1278" fmla="*/ 11354978 f1073 1"/>
                <a:gd name="f1279" fmla="*/ 597561 f1072 1"/>
                <a:gd name="f1280" fmla="*/ 11285306 f1073 1"/>
                <a:gd name="f1281" fmla="*/ 599825 f1072 1"/>
                <a:gd name="f1282" fmla="*/ 11008528 f1073 1"/>
                <a:gd name="f1283" fmla="*/ 656670 f1072 1"/>
                <a:gd name="f1284" fmla="*/ 10948735 f1073 1"/>
                <a:gd name="f1285" fmla="*/ 652964 f1072 1"/>
                <a:gd name="f1286" fmla="*/ 10850698 f1073 1"/>
                <a:gd name="f1287" fmla="*/ 641721 f1072 1"/>
                <a:gd name="f1288" fmla="*/ 10744026 f1073 1"/>
                <a:gd name="f1289" fmla="*/ 647769 f1072 1"/>
                <a:gd name="f1290" fmla="*/ 10666160 f1073 1"/>
                <a:gd name="f1291" fmla="*/ 651891 f1072 1"/>
                <a:gd name="f1292" fmla="*/ 10450521 f1073 1"/>
                <a:gd name="f1293" fmla="*/ 616552 f1072 1"/>
                <a:gd name="f1294" fmla="*/ 10271192 f1073 1"/>
                <a:gd name="f1295" fmla="*/ 583498 f1072 1"/>
                <a:gd name="f1296" fmla="*/ 10246067 f1073 1"/>
                <a:gd name="f1297" fmla="*/ 585423 f1072 1"/>
                <a:gd name="f1298" fmla="*/ 10005027 f1073 1"/>
                <a:gd name="f1299" fmla="*/ 592252 f1072 1"/>
                <a:gd name="f1300" fmla="*/ 9898681 f1073 1"/>
                <a:gd name="f1301" fmla="*/ 613195 f1072 1"/>
                <a:gd name="f1302" fmla="*/ 9753225 f1073 1"/>
                <a:gd name="f1303" fmla="*/ 629038 f1072 1"/>
                <a:gd name="f1304" fmla="*/ 9591376 f1073 1"/>
                <a:gd name="f1305" fmla="*/ 648601 f1072 1"/>
                <a:gd name="f1306" fmla="*/ 9472860 f1073 1"/>
                <a:gd name="f1307" fmla="*/ 655936 f1072 1"/>
                <a:gd name="f1308" fmla="*/ 9299788 f1073 1"/>
                <a:gd name="f1309" fmla="*/ 636945 f1072 1"/>
                <a:gd name="f1310" fmla="*/ 9264605 f1073 1"/>
                <a:gd name="f1311" fmla="*/ 627087 f1072 1"/>
                <a:gd name="f1312" fmla="*/ 8926435 f1073 1"/>
                <a:gd name="f1313" fmla="*/ 549269 f1072 1"/>
                <a:gd name="f1314" fmla="*/ 8698934 f1073 1"/>
                <a:gd name="f1315" fmla="*/ 536583 f1072 1"/>
                <a:gd name="f1316" fmla="*/ 8622862 f1073 1"/>
                <a:gd name="f1317" fmla="*/ 541563 f1072 1"/>
                <a:gd name="f1318" fmla="*/ 8482784 f1073 1"/>
                <a:gd name="f1319" fmla="*/ 574094 f1072 1"/>
                <a:gd name="f1320" fmla="*/ 8421565 f1073 1"/>
                <a:gd name="f1321" fmla="*/ 576610 f1072 1"/>
                <a:gd name="f1322" fmla="*/ 8313469 f1073 1"/>
                <a:gd name="f1323" fmla="*/ 574762 f1072 1"/>
                <a:gd name="f1324" fmla="*/ 8079520 f1073 1"/>
                <a:gd name="f1325" fmla="*/ 558685 f1072 1"/>
                <a:gd name="f1326" fmla="*/ 7773327 f1073 1"/>
                <a:gd name="f1327" fmla="*/ 558854 f1072 1"/>
                <a:gd name="f1328" fmla="*/ 7652477 f1073 1"/>
                <a:gd name="f1329" fmla="*/ 547561 f1072 1"/>
                <a:gd name="f1330" fmla="*/ 7522274 f1073 1"/>
                <a:gd name="f1331" fmla="*/ 532150 f1072 1"/>
                <a:gd name="f1332" fmla="*/ 7484080 f1073 1"/>
                <a:gd name="f1333" fmla="*/ 530532 f1072 1"/>
                <a:gd name="f1334" fmla="*/ 7282277 f1073 1"/>
                <a:gd name="f1335" fmla="*/ 540177 f1072 1"/>
                <a:gd name="f1336" fmla="*/ 7235690 f1073 1"/>
                <a:gd name="f1337" fmla="*/ 551282 f1072 1"/>
                <a:gd name="f1338" fmla="*/ 7116339 f1073 1"/>
                <a:gd name="f1339" fmla="*/ 539494 f1072 1"/>
                <a:gd name="f1340" fmla="*/ 7011067 f1073 1"/>
                <a:gd name="f1341" fmla="*/ 511848 f1072 1"/>
                <a:gd name="f1342" fmla="*/ 6403234 f1073 1"/>
                <a:gd name="f1343" fmla="*/ 432296 f1072 1"/>
                <a:gd name="f1344" fmla="*/ 6036273 f1073 1"/>
                <a:gd name="f1345" fmla="*/ 412301 f1072 1"/>
                <a:gd name="f1346" fmla="*/ 5780467 f1073 1"/>
                <a:gd name="f1347" fmla="*/ 377910 f1072 1"/>
                <a:gd name="f1348" fmla="*/ 5739051 f1073 1"/>
                <a:gd name="f1349" fmla="*/ 353609 f1072 1"/>
                <a:gd name="f1350" fmla="*/ 5583566 f1073 1"/>
                <a:gd name="f1351" fmla="*/ 321995 f1072 1"/>
                <a:gd name="f1352" fmla="*/ 5432030 f1073 1"/>
                <a:gd name="f1353" fmla="*/ 362512 f1072 1"/>
                <a:gd name="f1354" fmla="*/ 5241398 f1073 1"/>
                <a:gd name="f1355" fmla="*/ 425781 f1072 1"/>
                <a:gd name="f1356" fmla="*/ 5139710 f1073 1"/>
                <a:gd name="f1357" fmla="*/ 421022 f1072 1"/>
                <a:gd name="f1358" fmla="*/ 4929402 f1073 1"/>
                <a:gd name="f1359" fmla="*/ 424310 f1072 1"/>
                <a:gd name="f1360" fmla="*/ 4782793 f1073 1"/>
                <a:gd name="f1361" fmla="*/ 441046 f1072 1"/>
                <a:gd name="f1362" fmla="*/ 4577594 f1073 1"/>
                <a:gd name="f1363" fmla="*/ 459290 f1072 1"/>
                <a:gd name="f1364" fmla="*/ 4500826 f1073 1"/>
                <a:gd name="f1365" fmla="*/ 470529 f1072 1"/>
                <a:gd name="f1366" fmla="*/ 4317973 f1073 1"/>
                <a:gd name="f1367" fmla="*/ 483649 f1072 1"/>
                <a:gd name="f1368" fmla="*/ 4166722 f1073 1"/>
                <a:gd name="f1369" fmla="*/ 490602 f1072 1"/>
                <a:gd name="f1370" fmla="*/ 4042814 f1073 1"/>
                <a:gd name="f1371" fmla="*/ 530660 f1072 1"/>
                <a:gd name="f1372" fmla="*/ 4002653 f1073 1"/>
                <a:gd name="f1373" fmla="*/ 552594 f1072 1"/>
                <a:gd name="f1374" fmla="*/ 3969549 f1073 1"/>
                <a:gd name="f1375" fmla="*/ 566312 f1072 1"/>
                <a:gd name="f1376" fmla="*/ 3821685 f1073 1"/>
                <a:gd name="f1377" fmla="*/ 649183 f1072 1"/>
                <a:gd name="f1378" fmla="*/ 3805138 f1073 1"/>
                <a:gd name="f1379" fmla="*/ 655947 f1072 1"/>
                <a:gd name="f1380" fmla="*/ 3609177 f1073 1"/>
                <a:gd name="f1381" fmla="*/ 687459 f1072 1"/>
                <a:gd name="f1382" fmla="*/ 3539727 f1073 1"/>
                <a:gd name="f1383" fmla="*/ 706521 f1072 1"/>
                <a:gd name="f1384" fmla="*/ 3396572 f1073 1"/>
                <a:gd name="f1385" fmla="*/ 755681 f1072 1"/>
                <a:gd name="f1386" fmla="*/ 3341054 f1073 1"/>
                <a:gd name="f1387" fmla="*/ 754679 f1072 1"/>
                <a:gd name="f1388" fmla="*/ 3138775 f1073 1"/>
                <a:gd name="f1389" fmla="*/ 710120 f1072 1"/>
                <a:gd name="f1390" fmla="*/ 3037283 f1073 1"/>
                <a:gd name="f1391" fmla="*/ 666453 f1072 1"/>
                <a:gd name="f1392" fmla="*/ 3002117 f1073 1"/>
                <a:gd name="f1393" fmla="*/ 649347 f1072 1"/>
                <a:gd name="f1394" fmla="*/ 2747294 f1073 1"/>
                <a:gd name="f1395" fmla="*/ 652400 f1072 1"/>
                <a:gd name="f1396" fmla="*/ 2676273 f1073 1"/>
                <a:gd name="f1397" fmla="*/ 652304 f1072 1"/>
                <a:gd name="f1398" fmla="*/ 2432360 f1073 1"/>
                <a:gd name="f1399" fmla="*/ 657836 f1072 1"/>
                <a:gd name="f1400" fmla="*/ 2382311 f1073 1"/>
                <a:gd name="f1401" fmla="*/ 650824 f1072 1"/>
                <a:gd name="f1402" fmla="*/ 2055134 f1073 1"/>
                <a:gd name="f1403" fmla="*/ 630053 f1072 1"/>
                <a:gd name="f1404" fmla="*/ 2031829 f1073 1"/>
                <a:gd name="f1405" fmla="*/ 639324 f1072 1"/>
                <a:gd name="f1406" fmla="*/ 1912764 f1073 1"/>
                <a:gd name="f1407" fmla="*/ 664183 f1072 1"/>
                <a:gd name="f1408" fmla="*/ 1755637 f1073 1"/>
                <a:gd name="f1409" fmla="*/ 663960 f1072 1"/>
                <a:gd name="f1410" fmla="*/ 1727159 f1073 1"/>
                <a:gd name="f1411" fmla="*/ 659605 f1072 1"/>
                <a:gd name="f1412" fmla="*/ 1622470 f1073 1"/>
                <a:gd name="f1413" fmla="*/ 634850 f1072 1"/>
                <a:gd name="f1414" fmla="*/ 1385955 f1073 1"/>
                <a:gd name="f1415" fmla="*/ 604522 f1072 1"/>
                <a:gd name="f1416" fmla="*/ 1340055 f1073 1"/>
                <a:gd name="f1417" fmla="*/ 595629 f1072 1"/>
                <a:gd name="f1418" fmla="*/ 1257271 f1073 1"/>
                <a:gd name="f1419" fmla="*/ 581180 f1072 1"/>
                <a:gd name="f1420" fmla="*/ 1031914 f1073 1"/>
                <a:gd name="f1421" fmla="*/ 562692 f1072 1"/>
                <a:gd name="f1422" fmla="*/ 922031 f1073 1"/>
                <a:gd name="f1423" fmla="*/ 566853 f1072 1"/>
                <a:gd name="f1424" fmla="*/ 873250 f1073 1"/>
                <a:gd name="f1425" fmla="*/ 563724 f1072 1"/>
                <a:gd name="f1426" fmla="*/ 711627 f1073 1"/>
                <a:gd name="f1427" fmla="*/ 529880 f1072 1"/>
                <a:gd name="f1428" fmla="*/ 311112 f1073 1"/>
                <a:gd name="f1429" fmla="*/ 525106 f1072 1"/>
                <a:gd name="f1430" fmla="*/ 184145 f1073 1"/>
                <a:gd name="f1431" fmla="*/ 532188 f1072 1"/>
                <a:gd name="f1432" fmla="*/ 116886 f1073 1"/>
                <a:gd name="f1433" fmla="*/ 530572 f1072 1"/>
                <a:gd name="f1434" fmla="*/ 23941 f1073 1"/>
                <a:gd name="f1435" fmla="*/ 506433 f1072 1"/>
                <a:gd name="f1436" fmla="*/ 502149 f1072 1"/>
                <a:gd name="f1437" fmla="+- f1074 0 f1"/>
                <a:gd name="f1438" fmla="*/ f1077 1 12192000"/>
                <a:gd name="f1439" fmla="*/ f1078 1 757168"/>
                <a:gd name="f1440" fmla="*/ f1079 1 12192000"/>
                <a:gd name="f1441" fmla="*/ f1080 1 757168"/>
                <a:gd name="f1442" fmla="*/ f1081 1 12192000"/>
                <a:gd name="f1443" fmla="*/ f1082 1 757168"/>
                <a:gd name="f1444" fmla="*/ f1083 1 12192000"/>
                <a:gd name="f1445" fmla="*/ f1084 1 757168"/>
                <a:gd name="f1446" fmla="*/ f1085 1 12192000"/>
                <a:gd name="f1447" fmla="*/ f1086 1 757168"/>
                <a:gd name="f1448" fmla="*/ f1087 1 12192000"/>
                <a:gd name="f1449" fmla="*/ f1088 1 757168"/>
                <a:gd name="f1450" fmla="*/ f1089 1 12192000"/>
                <a:gd name="f1451" fmla="*/ f1090 1 757168"/>
                <a:gd name="f1452" fmla="*/ f1091 1 12192000"/>
                <a:gd name="f1453" fmla="*/ f1092 1 757168"/>
                <a:gd name="f1454" fmla="*/ f1093 1 12192000"/>
                <a:gd name="f1455" fmla="*/ f1094 1 757168"/>
                <a:gd name="f1456" fmla="*/ f1095 1 12192000"/>
                <a:gd name="f1457" fmla="*/ f1096 1 757168"/>
                <a:gd name="f1458" fmla="*/ f1097 1 12192000"/>
                <a:gd name="f1459" fmla="*/ f1098 1 757168"/>
                <a:gd name="f1460" fmla="*/ f1099 1 12192000"/>
                <a:gd name="f1461" fmla="*/ f1100 1 757168"/>
                <a:gd name="f1462" fmla="*/ f1101 1 12192000"/>
                <a:gd name="f1463" fmla="*/ f1102 1 757168"/>
                <a:gd name="f1464" fmla="*/ f1103 1 12192000"/>
                <a:gd name="f1465" fmla="*/ f1104 1 757168"/>
                <a:gd name="f1466" fmla="*/ f1105 1 12192000"/>
                <a:gd name="f1467" fmla="*/ f1106 1 757168"/>
                <a:gd name="f1468" fmla="*/ f1107 1 12192000"/>
                <a:gd name="f1469" fmla="*/ f1108 1 757168"/>
                <a:gd name="f1470" fmla="*/ f1109 1 12192000"/>
                <a:gd name="f1471" fmla="*/ f1110 1 757168"/>
                <a:gd name="f1472" fmla="*/ f1111 1 12192000"/>
                <a:gd name="f1473" fmla="*/ f1112 1 757168"/>
                <a:gd name="f1474" fmla="*/ f1113 1 12192000"/>
                <a:gd name="f1475" fmla="*/ f1114 1 757168"/>
                <a:gd name="f1476" fmla="*/ f1115 1 12192000"/>
                <a:gd name="f1477" fmla="*/ f1116 1 757168"/>
                <a:gd name="f1478" fmla="*/ f1117 1 12192000"/>
                <a:gd name="f1479" fmla="*/ f1118 1 757168"/>
                <a:gd name="f1480" fmla="*/ f1119 1 12192000"/>
                <a:gd name="f1481" fmla="*/ f1120 1 757168"/>
                <a:gd name="f1482" fmla="*/ f1121 1 12192000"/>
                <a:gd name="f1483" fmla="*/ f1122 1 757168"/>
                <a:gd name="f1484" fmla="*/ f1123 1 12192000"/>
                <a:gd name="f1485" fmla="*/ f1124 1 757168"/>
                <a:gd name="f1486" fmla="*/ f1125 1 12192000"/>
                <a:gd name="f1487" fmla="*/ f1126 1 757168"/>
                <a:gd name="f1488" fmla="*/ f1127 1 12192000"/>
                <a:gd name="f1489" fmla="*/ f1128 1 757168"/>
                <a:gd name="f1490" fmla="*/ f1129 1 12192000"/>
                <a:gd name="f1491" fmla="*/ f1130 1 757168"/>
                <a:gd name="f1492" fmla="*/ f1131 1 12192000"/>
                <a:gd name="f1493" fmla="*/ f1132 1 757168"/>
                <a:gd name="f1494" fmla="*/ f1133 1 12192000"/>
                <a:gd name="f1495" fmla="*/ f1134 1 757168"/>
                <a:gd name="f1496" fmla="*/ f1135 1 12192000"/>
                <a:gd name="f1497" fmla="*/ f1136 1 757168"/>
                <a:gd name="f1498" fmla="*/ f1137 1 12192000"/>
                <a:gd name="f1499" fmla="*/ f1138 1 757168"/>
                <a:gd name="f1500" fmla="*/ f1139 1 12192000"/>
                <a:gd name="f1501" fmla="*/ f1140 1 757168"/>
                <a:gd name="f1502" fmla="*/ f1141 1 12192000"/>
                <a:gd name="f1503" fmla="*/ f1142 1 757168"/>
                <a:gd name="f1504" fmla="*/ f1143 1 12192000"/>
                <a:gd name="f1505" fmla="*/ f1144 1 757168"/>
                <a:gd name="f1506" fmla="*/ f1145 1 12192000"/>
                <a:gd name="f1507" fmla="*/ f1146 1 757168"/>
                <a:gd name="f1508" fmla="*/ f1147 1 12192000"/>
                <a:gd name="f1509" fmla="*/ f1148 1 757168"/>
                <a:gd name="f1510" fmla="*/ f1149 1 12192000"/>
                <a:gd name="f1511" fmla="*/ f1150 1 757168"/>
                <a:gd name="f1512" fmla="*/ f1151 1 12192000"/>
                <a:gd name="f1513" fmla="*/ f1152 1 757168"/>
                <a:gd name="f1514" fmla="*/ f1153 1 12192000"/>
                <a:gd name="f1515" fmla="*/ f1154 1 757168"/>
                <a:gd name="f1516" fmla="*/ f1155 1 12192000"/>
                <a:gd name="f1517" fmla="*/ f1156 1 757168"/>
                <a:gd name="f1518" fmla="*/ f1157 1 12192000"/>
                <a:gd name="f1519" fmla="*/ f1158 1 757168"/>
                <a:gd name="f1520" fmla="*/ f1159 1 12192000"/>
                <a:gd name="f1521" fmla="*/ f1160 1 757168"/>
                <a:gd name="f1522" fmla="*/ f1161 1 12192000"/>
                <a:gd name="f1523" fmla="*/ f1162 1 757168"/>
                <a:gd name="f1524" fmla="*/ f1163 1 12192000"/>
                <a:gd name="f1525" fmla="*/ f1164 1 757168"/>
                <a:gd name="f1526" fmla="*/ f1165 1 12192000"/>
                <a:gd name="f1527" fmla="*/ f1166 1 757168"/>
                <a:gd name="f1528" fmla="*/ f1167 1 12192000"/>
                <a:gd name="f1529" fmla="*/ f1168 1 757168"/>
                <a:gd name="f1530" fmla="*/ f1169 1 12192000"/>
                <a:gd name="f1531" fmla="*/ f1170 1 757168"/>
                <a:gd name="f1532" fmla="*/ f1171 1 12192000"/>
                <a:gd name="f1533" fmla="*/ f1172 1 757168"/>
                <a:gd name="f1534" fmla="*/ f1173 1 12192000"/>
                <a:gd name="f1535" fmla="*/ f1174 1 757168"/>
                <a:gd name="f1536" fmla="*/ f1175 1 12192000"/>
                <a:gd name="f1537" fmla="*/ f1176 1 757168"/>
                <a:gd name="f1538" fmla="*/ f1177 1 12192000"/>
                <a:gd name="f1539" fmla="*/ f1178 1 757168"/>
                <a:gd name="f1540" fmla="*/ f1179 1 12192000"/>
                <a:gd name="f1541" fmla="*/ f1180 1 757168"/>
                <a:gd name="f1542" fmla="*/ f1181 1 12192000"/>
                <a:gd name="f1543" fmla="*/ f1182 1 757168"/>
                <a:gd name="f1544" fmla="*/ f1183 1 12192000"/>
                <a:gd name="f1545" fmla="*/ f1184 1 757168"/>
                <a:gd name="f1546" fmla="*/ f1185 1 12192000"/>
                <a:gd name="f1547" fmla="*/ f1186 1 757168"/>
                <a:gd name="f1548" fmla="*/ f1187 1 12192000"/>
                <a:gd name="f1549" fmla="*/ f1188 1 757168"/>
                <a:gd name="f1550" fmla="*/ f1189 1 12192000"/>
                <a:gd name="f1551" fmla="*/ f1190 1 757168"/>
                <a:gd name="f1552" fmla="*/ f1191 1 12192000"/>
                <a:gd name="f1553" fmla="*/ f1192 1 757168"/>
                <a:gd name="f1554" fmla="*/ f1193 1 12192000"/>
                <a:gd name="f1555" fmla="*/ f1194 1 757168"/>
                <a:gd name="f1556" fmla="*/ f1195 1 12192000"/>
                <a:gd name="f1557" fmla="*/ f1196 1 757168"/>
                <a:gd name="f1558" fmla="*/ f1197 1 12192000"/>
                <a:gd name="f1559" fmla="*/ f1198 1 757168"/>
                <a:gd name="f1560" fmla="*/ f1199 1 12192000"/>
                <a:gd name="f1561" fmla="*/ f1200 1 757168"/>
                <a:gd name="f1562" fmla="*/ f1201 1 12192000"/>
                <a:gd name="f1563" fmla="*/ f1202 1 757168"/>
                <a:gd name="f1564" fmla="*/ f1203 1 12192000"/>
                <a:gd name="f1565" fmla="*/ f1204 1 757168"/>
                <a:gd name="f1566" fmla="*/ f1205 1 12192000"/>
                <a:gd name="f1567" fmla="*/ f1206 1 757168"/>
                <a:gd name="f1568" fmla="*/ f1207 1 12192000"/>
                <a:gd name="f1569" fmla="*/ f1208 1 757168"/>
                <a:gd name="f1570" fmla="*/ f1209 1 12192000"/>
                <a:gd name="f1571" fmla="*/ f1210 1 757168"/>
                <a:gd name="f1572" fmla="*/ f1211 1 12192000"/>
                <a:gd name="f1573" fmla="*/ f1212 1 757168"/>
                <a:gd name="f1574" fmla="*/ f1213 1 12192000"/>
                <a:gd name="f1575" fmla="*/ f1214 1 757168"/>
                <a:gd name="f1576" fmla="*/ f1215 1 12192000"/>
                <a:gd name="f1577" fmla="*/ f1216 1 757168"/>
                <a:gd name="f1578" fmla="*/ f1217 1 12192000"/>
                <a:gd name="f1579" fmla="*/ f1218 1 757168"/>
                <a:gd name="f1580" fmla="*/ f1219 1 12192000"/>
                <a:gd name="f1581" fmla="*/ f1220 1 757168"/>
                <a:gd name="f1582" fmla="*/ f1221 1 12192000"/>
                <a:gd name="f1583" fmla="*/ f1222 1 757168"/>
                <a:gd name="f1584" fmla="*/ f1223 1 12192000"/>
                <a:gd name="f1585" fmla="*/ f1224 1 757168"/>
                <a:gd name="f1586" fmla="*/ f1225 1 12192000"/>
                <a:gd name="f1587" fmla="*/ f1226 1 757168"/>
                <a:gd name="f1588" fmla="*/ f1227 1 12192000"/>
                <a:gd name="f1589" fmla="*/ f1228 1 757168"/>
                <a:gd name="f1590" fmla="*/ f1229 1 12192000"/>
                <a:gd name="f1591" fmla="*/ f1230 1 757168"/>
                <a:gd name="f1592" fmla="*/ f1231 1 12192000"/>
                <a:gd name="f1593" fmla="*/ f1232 1 757168"/>
                <a:gd name="f1594" fmla="*/ f1233 1 12192000"/>
                <a:gd name="f1595" fmla="*/ f1234 1 757168"/>
                <a:gd name="f1596" fmla="*/ f1235 1 12192000"/>
                <a:gd name="f1597" fmla="*/ f1236 1 757168"/>
                <a:gd name="f1598" fmla="*/ f1237 1 12192000"/>
                <a:gd name="f1599" fmla="*/ f1238 1 757168"/>
                <a:gd name="f1600" fmla="*/ f1239 1 12192000"/>
                <a:gd name="f1601" fmla="*/ f1240 1 757168"/>
                <a:gd name="f1602" fmla="*/ f1241 1 12192000"/>
                <a:gd name="f1603" fmla="*/ f1242 1 757168"/>
                <a:gd name="f1604" fmla="*/ f1243 1 12192000"/>
                <a:gd name="f1605" fmla="*/ f1244 1 757168"/>
                <a:gd name="f1606" fmla="*/ f1245 1 12192000"/>
                <a:gd name="f1607" fmla="*/ f1246 1 757168"/>
                <a:gd name="f1608" fmla="*/ f1247 1 12192000"/>
                <a:gd name="f1609" fmla="*/ f1248 1 757168"/>
                <a:gd name="f1610" fmla="*/ f1249 1 12192000"/>
                <a:gd name="f1611" fmla="*/ f1250 1 757168"/>
                <a:gd name="f1612" fmla="*/ f1251 1 12192000"/>
                <a:gd name="f1613" fmla="*/ f1252 1 757168"/>
                <a:gd name="f1614" fmla="*/ f1253 1 12192000"/>
                <a:gd name="f1615" fmla="*/ f1254 1 757168"/>
                <a:gd name="f1616" fmla="*/ f1255 1 12192000"/>
                <a:gd name="f1617" fmla="*/ f1256 1 757168"/>
                <a:gd name="f1618" fmla="*/ f1257 1 12192000"/>
                <a:gd name="f1619" fmla="*/ f1258 1 757168"/>
                <a:gd name="f1620" fmla="*/ f1259 1 12192000"/>
                <a:gd name="f1621" fmla="*/ f1260 1 757168"/>
                <a:gd name="f1622" fmla="*/ f1261 1 12192000"/>
                <a:gd name="f1623" fmla="*/ f1262 1 757168"/>
                <a:gd name="f1624" fmla="*/ f1263 1 757168"/>
                <a:gd name="f1625" fmla="*/ f1264 1 12192000"/>
                <a:gd name="f1626" fmla="*/ f1265 1 757168"/>
                <a:gd name="f1627" fmla="*/ f1266 1 12192000"/>
                <a:gd name="f1628" fmla="*/ f1267 1 757168"/>
                <a:gd name="f1629" fmla="*/ f1268 1 12192000"/>
                <a:gd name="f1630" fmla="*/ f1269 1 757168"/>
                <a:gd name="f1631" fmla="*/ f1270 1 12192000"/>
                <a:gd name="f1632" fmla="*/ f1271 1 757168"/>
                <a:gd name="f1633" fmla="*/ f1272 1 12192000"/>
                <a:gd name="f1634" fmla="*/ f1273 1 757168"/>
                <a:gd name="f1635" fmla="*/ f1274 1 12192000"/>
                <a:gd name="f1636" fmla="*/ f1275 1 757168"/>
                <a:gd name="f1637" fmla="*/ f1276 1 12192000"/>
                <a:gd name="f1638" fmla="*/ f1277 1 757168"/>
                <a:gd name="f1639" fmla="*/ f1278 1 12192000"/>
                <a:gd name="f1640" fmla="*/ f1279 1 757168"/>
                <a:gd name="f1641" fmla="*/ f1280 1 12192000"/>
                <a:gd name="f1642" fmla="*/ f1281 1 757168"/>
                <a:gd name="f1643" fmla="*/ f1282 1 12192000"/>
                <a:gd name="f1644" fmla="*/ f1283 1 757168"/>
                <a:gd name="f1645" fmla="*/ f1284 1 12192000"/>
                <a:gd name="f1646" fmla="*/ f1285 1 757168"/>
                <a:gd name="f1647" fmla="*/ f1286 1 12192000"/>
                <a:gd name="f1648" fmla="*/ f1287 1 757168"/>
                <a:gd name="f1649" fmla="*/ f1288 1 12192000"/>
                <a:gd name="f1650" fmla="*/ f1289 1 757168"/>
                <a:gd name="f1651" fmla="*/ f1290 1 12192000"/>
                <a:gd name="f1652" fmla="*/ f1291 1 757168"/>
                <a:gd name="f1653" fmla="*/ f1292 1 12192000"/>
                <a:gd name="f1654" fmla="*/ f1293 1 757168"/>
                <a:gd name="f1655" fmla="*/ f1294 1 12192000"/>
                <a:gd name="f1656" fmla="*/ f1295 1 757168"/>
                <a:gd name="f1657" fmla="*/ f1296 1 12192000"/>
                <a:gd name="f1658" fmla="*/ f1297 1 757168"/>
                <a:gd name="f1659" fmla="*/ f1298 1 12192000"/>
                <a:gd name="f1660" fmla="*/ f1299 1 757168"/>
                <a:gd name="f1661" fmla="*/ f1300 1 12192000"/>
                <a:gd name="f1662" fmla="*/ f1301 1 757168"/>
                <a:gd name="f1663" fmla="*/ f1302 1 12192000"/>
                <a:gd name="f1664" fmla="*/ f1303 1 757168"/>
                <a:gd name="f1665" fmla="*/ f1304 1 12192000"/>
                <a:gd name="f1666" fmla="*/ f1305 1 757168"/>
                <a:gd name="f1667" fmla="*/ f1306 1 12192000"/>
                <a:gd name="f1668" fmla="*/ f1307 1 757168"/>
                <a:gd name="f1669" fmla="*/ f1308 1 12192000"/>
                <a:gd name="f1670" fmla="*/ f1309 1 757168"/>
                <a:gd name="f1671" fmla="*/ f1310 1 12192000"/>
                <a:gd name="f1672" fmla="*/ f1311 1 757168"/>
                <a:gd name="f1673" fmla="*/ f1312 1 12192000"/>
                <a:gd name="f1674" fmla="*/ f1313 1 757168"/>
                <a:gd name="f1675" fmla="*/ f1314 1 12192000"/>
                <a:gd name="f1676" fmla="*/ f1315 1 757168"/>
                <a:gd name="f1677" fmla="*/ f1316 1 12192000"/>
                <a:gd name="f1678" fmla="*/ f1317 1 757168"/>
                <a:gd name="f1679" fmla="*/ f1318 1 12192000"/>
                <a:gd name="f1680" fmla="*/ f1319 1 757168"/>
                <a:gd name="f1681" fmla="*/ f1320 1 12192000"/>
                <a:gd name="f1682" fmla="*/ f1321 1 757168"/>
                <a:gd name="f1683" fmla="*/ f1322 1 12192000"/>
                <a:gd name="f1684" fmla="*/ f1323 1 757168"/>
                <a:gd name="f1685" fmla="*/ f1324 1 12192000"/>
                <a:gd name="f1686" fmla="*/ f1325 1 757168"/>
                <a:gd name="f1687" fmla="*/ f1326 1 12192000"/>
                <a:gd name="f1688" fmla="*/ f1327 1 757168"/>
                <a:gd name="f1689" fmla="*/ f1328 1 12192000"/>
                <a:gd name="f1690" fmla="*/ f1329 1 757168"/>
                <a:gd name="f1691" fmla="*/ f1330 1 12192000"/>
                <a:gd name="f1692" fmla="*/ f1331 1 757168"/>
                <a:gd name="f1693" fmla="*/ f1332 1 12192000"/>
                <a:gd name="f1694" fmla="*/ f1333 1 757168"/>
                <a:gd name="f1695" fmla="*/ f1334 1 12192000"/>
                <a:gd name="f1696" fmla="*/ f1335 1 757168"/>
                <a:gd name="f1697" fmla="*/ f1336 1 12192000"/>
                <a:gd name="f1698" fmla="*/ f1337 1 757168"/>
                <a:gd name="f1699" fmla="*/ f1338 1 12192000"/>
                <a:gd name="f1700" fmla="*/ f1339 1 757168"/>
                <a:gd name="f1701" fmla="*/ f1340 1 12192000"/>
                <a:gd name="f1702" fmla="*/ f1341 1 757168"/>
                <a:gd name="f1703" fmla="*/ f1342 1 12192000"/>
                <a:gd name="f1704" fmla="*/ f1343 1 757168"/>
                <a:gd name="f1705" fmla="*/ f1344 1 12192000"/>
                <a:gd name="f1706" fmla="*/ f1345 1 757168"/>
                <a:gd name="f1707" fmla="*/ f1346 1 12192000"/>
                <a:gd name="f1708" fmla="*/ f1347 1 757168"/>
                <a:gd name="f1709" fmla="*/ f1348 1 12192000"/>
                <a:gd name="f1710" fmla="*/ f1349 1 757168"/>
                <a:gd name="f1711" fmla="*/ f1350 1 12192000"/>
                <a:gd name="f1712" fmla="*/ f1351 1 757168"/>
                <a:gd name="f1713" fmla="*/ f1352 1 12192000"/>
                <a:gd name="f1714" fmla="*/ f1353 1 757168"/>
                <a:gd name="f1715" fmla="*/ f1354 1 12192000"/>
                <a:gd name="f1716" fmla="*/ f1355 1 757168"/>
                <a:gd name="f1717" fmla="*/ f1356 1 12192000"/>
                <a:gd name="f1718" fmla="*/ f1357 1 757168"/>
                <a:gd name="f1719" fmla="*/ f1358 1 12192000"/>
                <a:gd name="f1720" fmla="*/ f1359 1 757168"/>
                <a:gd name="f1721" fmla="*/ f1360 1 12192000"/>
                <a:gd name="f1722" fmla="*/ f1361 1 757168"/>
                <a:gd name="f1723" fmla="*/ f1362 1 12192000"/>
                <a:gd name="f1724" fmla="*/ f1363 1 757168"/>
                <a:gd name="f1725" fmla="*/ f1364 1 12192000"/>
                <a:gd name="f1726" fmla="*/ f1365 1 757168"/>
                <a:gd name="f1727" fmla="*/ f1366 1 12192000"/>
                <a:gd name="f1728" fmla="*/ f1367 1 757168"/>
                <a:gd name="f1729" fmla="*/ f1368 1 12192000"/>
                <a:gd name="f1730" fmla="*/ f1369 1 757168"/>
                <a:gd name="f1731" fmla="*/ f1370 1 12192000"/>
                <a:gd name="f1732" fmla="*/ f1371 1 757168"/>
                <a:gd name="f1733" fmla="*/ f1372 1 12192000"/>
                <a:gd name="f1734" fmla="*/ f1373 1 757168"/>
                <a:gd name="f1735" fmla="*/ f1374 1 12192000"/>
                <a:gd name="f1736" fmla="*/ f1375 1 757168"/>
                <a:gd name="f1737" fmla="*/ f1376 1 12192000"/>
                <a:gd name="f1738" fmla="*/ f1377 1 757168"/>
                <a:gd name="f1739" fmla="*/ f1378 1 12192000"/>
                <a:gd name="f1740" fmla="*/ f1379 1 757168"/>
                <a:gd name="f1741" fmla="*/ f1380 1 12192000"/>
                <a:gd name="f1742" fmla="*/ f1381 1 757168"/>
                <a:gd name="f1743" fmla="*/ f1382 1 12192000"/>
                <a:gd name="f1744" fmla="*/ f1383 1 757168"/>
                <a:gd name="f1745" fmla="*/ f1384 1 12192000"/>
                <a:gd name="f1746" fmla="*/ f1385 1 757168"/>
                <a:gd name="f1747" fmla="*/ f1386 1 12192000"/>
                <a:gd name="f1748" fmla="*/ f1387 1 757168"/>
                <a:gd name="f1749" fmla="*/ f1388 1 12192000"/>
                <a:gd name="f1750" fmla="*/ f1389 1 757168"/>
                <a:gd name="f1751" fmla="*/ f1390 1 12192000"/>
                <a:gd name="f1752" fmla="*/ f1391 1 757168"/>
                <a:gd name="f1753" fmla="*/ f1392 1 12192000"/>
                <a:gd name="f1754" fmla="*/ f1393 1 757168"/>
                <a:gd name="f1755" fmla="*/ f1394 1 12192000"/>
                <a:gd name="f1756" fmla="*/ f1395 1 757168"/>
                <a:gd name="f1757" fmla="*/ f1396 1 12192000"/>
                <a:gd name="f1758" fmla="*/ f1397 1 757168"/>
                <a:gd name="f1759" fmla="*/ f1398 1 12192000"/>
                <a:gd name="f1760" fmla="*/ f1399 1 757168"/>
                <a:gd name="f1761" fmla="*/ f1400 1 12192000"/>
                <a:gd name="f1762" fmla="*/ f1401 1 757168"/>
                <a:gd name="f1763" fmla="*/ f1402 1 12192000"/>
                <a:gd name="f1764" fmla="*/ f1403 1 757168"/>
                <a:gd name="f1765" fmla="*/ f1404 1 12192000"/>
                <a:gd name="f1766" fmla="*/ f1405 1 757168"/>
                <a:gd name="f1767" fmla="*/ f1406 1 12192000"/>
                <a:gd name="f1768" fmla="*/ f1407 1 757168"/>
                <a:gd name="f1769" fmla="*/ f1408 1 12192000"/>
                <a:gd name="f1770" fmla="*/ f1409 1 757168"/>
                <a:gd name="f1771" fmla="*/ f1410 1 12192000"/>
                <a:gd name="f1772" fmla="*/ f1411 1 757168"/>
                <a:gd name="f1773" fmla="*/ f1412 1 12192000"/>
                <a:gd name="f1774" fmla="*/ f1413 1 757168"/>
                <a:gd name="f1775" fmla="*/ f1414 1 12192000"/>
                <a:gd name="f1776" fmla="*/ f1415 1 757168"/>
                <a:gd name="f1777" fmla="*/ f1416 1 12192000"/>
                <a:gd name="f1778" fmla="*/ f1417 1 757168"/>
                <a:gd name="f1779" fmla="*/ f1418 1 12192000"/>
                <a:gd name="f1780" fmla="*/ f1419 1 757168"/>
                <a:gd name="f1781" fmla="*/ f1420 1 12192000"/>
                <a:gd name="f1782" fmla="*/ f1421 1 757168"/>
                <a:gd name="f1783" fmla="*/ f1422 1 12192000"/>
                <a:gd name="f1784" fmla="*/ f1423 1 757168"/>
                <a:gd name="f1785" fmla="*/ f1424 1 12192000"/>
                <a:gd name="f1786" fmla="*/ f1425 1 757168"/>
                <a:gd name="f1787" fmla="*/ f1426 1 12192000"/>
                <a:gd name="f1788" fmla="*/ f1427 1 757168"/>
                <a:gd name="f1789" fmla="*/ f1428 1 12192000"/>
                <a:gd name="f1790" fmla="*/ f1429 1 757168"/>
                <a:gd name="f1791" fmla="*/ f1430 1 12192000"/>
                <a:gd name="f1792" fmla="*/ f1431 1 757168"/>
                <a:gd name="f1793" fmla="*/ f1432 1 12192000"/>
                <a:gd name="f1794" fmla="*/ f1433 1 757168"/>
                <a:gd name="f1795" fmla="*/ f1434 1 12192000"/>
                <a:gd name="f1796" fmla="*/ f1435 1 757168"/>
                <a:gd name="f1797" fmla="*/ f1436 1 757168"/>
                <a:gd name="f1798" fmla="*/ f1068 1 f1075"/>
                <a:gd name="f1799" fmla="*/ f1069 1 f1075"/>
                <a:gd name="f1800" fmla="*/ f1068 1 f1076"/>
                <a:gd name="f1801" fmla="*/ f1070 1 f1076"/>
                <a:gd name="f1802" fmla="*/ f1438 1 f1075"/>
                <a:gd name="f1803" fmla="*/ f1439 1 f1076"/>
                <a:gd name="f1804" fmla="*/ f1440 1 f1075"/>
                <a:gd name="f1805" fmla="*/ f1441 1 f1076"/>
                <a:gd name="f1806" fmla="*/ f1442 1 f1075"/>
                <a:gd name="f1807" fmla="*/ f1443 1 f1076"/>
                <a:gd name="f1808" fmla="*/ f1444 1 f1075"/>
                <a:gd name="f1809" fmla="*/ f1445 1 f1076"/>
                <a:gd name="f1810" fmla="*/ f1446 1 f1075"/>
                <a:gd name="f1811" fmla="*/ f1447 1 f1076"/>
                <a:gd name="f1812" fmla="*/ f1448 1 f1075"/>
                <a:gd name="f1813" fmla="*/ f1449 1 f1076"/>
                <a:gd name="f1814" fmla="*/ f1450 1 f1075"/>
                <a:gd name="f1815" fmla="*/ f1451 1 f1076"/>
                <a:gd name="f1816" fmla="*/ f1452 1 f1075"/>
                <a:gd name="f1817" fmla="*/ f1453 1 f1076"/>
                <a:gd name="f1818" fmla="*/ f1454 1 f1075"/>
                <a:gd name="f1819" fmla="*/ f1455 1 f1076"/>
                <a:gd name="f1820" fmla="*/ f1456 1 f1075"/>
                <a:gd name="f1821" fmla="*/ f1457 1 f1076"/>
                <a:gd name="f1822" fmla="*/ f1458 1 f1075"/>
                <a:gd name="f1823" fmla="*/ f1459 1 f1076"/>
                <a:gd name="f1824" fmla="*/ f1460 1 f1075"/>
                <a:gd name="f1825" fmla="*/ f1461 1 f1076"/>
                <a:gd name="f1826" fmla="*/ f1462 1 f1075"/>
                <a:gd name="f1827" fmla="*/ f1463 1 f1076"/>
                <a:gd name="f1828" fmla="*/ f1464 1 f1075"/>
                <a:gd name="f1829" fmla="*/ f1465 1 f1076"/>
                <a:gd name="f1830" fmla="*/ f1466 1 f1075"/>
                <a:gd name="f1831" fmla="*/ f1467 1 f1076"/>
                <a:gd name="f1832" fmla="*/ f1468 1 f1075"/>
                <a:gd name="f1833" fmla="*/ f1469 1 f1076"/>
                <a:gd name="f1834" fmla="*/ f1470 1 f1075"/>
                <a:gd name="f1835" fmla="*/ f1471 1 f1076"/>
                <a:gd name="f1836" fmla="*/ f1472 1 f1075"/>
                <a:gd name="f1837" fmla="*/ f1473 1 f1076"/>
                <a:gd name="f1838" fmla="*/ f1474 1 f1075"/>
                <a:gd name="f1839" fmla="*/ f1475 1 f1076"/>
                <a:gd name="f1840" fmla="*/ f1476 1 f1075"/>
                <a:gd name="f1841" fmla="*/ f1477 1 f1076"/>
                <a:gd name="f1842" fmla="*/ f1478 1 f1075"/>
                <a:gd name="f1843" fmla="*/ f1479 1 f1076"/>
                <a:gd name="f1844" fmla="*/ f1480 1 f1075"/>
                <a:gd name="f1845" fmla="*/ f1481 1 f1076"/>
                <a:gd name="f1846" fmla="*/ f1482 1 f1075"/>
                <a:gd name="f1847" fmla="*/ f1483 1 f1076"/>
                <a:gd name="f1848" fmla="*/ f1484 1 f1075"/>
                <a:gd name="f1849" fmla="*/ f1485 1 f1076"/>
                <a:gd name="f1850" fmla="*/ f1486 1 f1075"/>
                <a:gd name="f1851" fmla="*/ f1487 1 f1076"/>
                <a:gd name="f1852" fmla="*/ f1488 1 f1075"/>
                <a:gd name="f1853" fmla="*/ f1489 1 f1076"/>
                <a:gd name="f1854" fmla="*/ f1490 1 f1075"/>
                <a:gd name="f1855" fmla="*/ f1491 1 f1076"/>
                <a:gd name="f1856" fmla="*/ f1492 1 f1075"/>
                <a:gd name="f1857" fmla="*/ f1493 1 f1076"/>
                <a:gd name="f1858" fmla="*/ f1494 1 f1075"/>
                <a:gd name="f1859" fmla="*/ f1495 1 f1076"/>
                <a:gd name="f1860" fmla="*/ f1496 1 f1075"/>
                <a:gd name="f1861" fmla="*/ f1497 1 f1076"/>
                <a:gd name="f1862" fmla="*/ f1498 1 f1075"/>
                <a:gd name="f1863" fmla="*/ f1499 1 f1076"/>
                <a:gd name="f1864" fmla="*/ f1500 1 f1075"/>
                <a:gd name="f1865" fmla="*/ f1501 1 f1076"/>
                <a:gd name="f1866" fmla="*/ f1502 1 f1075"/>
                <a:gd name="f1867" fmla="*/ f1503 1 f1076"/>
                <a:gd name="f1868" fmla="*/ f1504 1 f1075"/>
                <a:gd name="f1869" fmla="*/ f1505 1 f1076"/>
                <a:gd name="f1870" fmla="*/ f1506 1 f1075"/>
                <a:gd name="f1871" fmla="*/ f1507 1 f1076"/>
                <a:gd name="f1872" fmla="*/ f1508 1 f1075"/>
                <a:gd name="f1873" fmla="*/ f1509 1 f1076"/>
                <a:gd name="f1874" fmla="*/ f1510 1 f1075"/>
                <a:gd name="f1875" fmla="*/ f1511 1 f1076"/>
                <a:gd name="f1876" fmla="*/ f1512 1 f1075"/>
                <a:gd name="f1877" fmla="*/ f1513 1 f1076"/>
                <a:gd name="f1878" fmla="*/ f1514 1 f1075"/>
                <a:gd name="f1879" fmla="*/ f1515 1 f1076"/>
                <a:gd name="f1880" fmla="*/ f1516 1 f1075"/>
                <a:gd name="f1881" fmla="*/ f1517 1 f1076"/>
                <a:gd name="f1882" fmla="*/ f1518 1 f1075"/>
                <a:gd name="f1883" fmla="*/ f1519 1 f1076"/>
                <a:gd name="f1884" fmla="*/ f1520 1 f1075"/>
                <a:gd name="f1885" fmla="*/ f1521 1 f1076"/>
                <a:gd name="f1886" fmla="*/ f1522 1 f1075"/>
                <a:gd name="f1887" fmla="*/ f1523 1 f1076"/>
                <a:gd name="f1888" fmla="*/ f1524 1 f1075"/>
                <a:gd name="f1889" fmla="*/ f1525 1 f1076"/>
                <a:gd name="f1890" fmla="*/ f1526 1 f1075"/>
                <a:gd name="f1891" fmla="*/ f1527 1 f1076"/>
                <a:gd name="f1892" fmla="*/ f1528 1 f1075"/>
                <a:gd name="f1893" fmla="*/ f1529 1 f1076"/>
                <a:gd name="f1894" fmla="*/ f1530 1 f1075"/>
                <a:gd name="f1895" fmla="*/ f1531 1 f1076"/>
                <a:gd name="f1896" fmla="*/ f1532 1 f1075"/>
                <a:gd name="f1897" fmla="*/ f1533 1 f1076"/>
                <a:gd name="f1898" fmla="*/ f1534 1 f1075"/>
                <a:gd name="f1899" fmla="*/ f1535 1 f1076"/>
                <a:gd name="f1900" fmla="*/ f1536 1 f1075"/>
                <a:gd name="f1901" fmla="*/ f1537 1 f1076"/>
                <a:gd name="f1902" fmla="*/ f1538 1 f1075"/>
                <a:gd name="f1903" fmla="*/ f1539 1 f1076"/>
                <a:gd name="f1904" fmla="*/ f1540 1 f1075"/>
                <a:gd name="f1905" fmla="*/ f1541 1 f1076"/>
                <a:gd name="f1906" fmla="*/ f1542 1 f1075"/>
                <a:gd name="f1907" fmla="*/ f1543 1 f1076"/>
                <a:gd name="f1908" fmla="*/ f1544 1 f1075"/>
                <a:gd name="f1909" fmla="*/ f1545 1 f1076"/>
                <a:gd name="f1910" fmla="*/ f1546 1 f1075"/>
                <a:gd name="f1911" fmla="*/ f1547 1 f1076"/>
                <a:gd name="f1912" fmla="*/ f1548 1 f1075"/>
                <a:gd name="f1913" fmla="*/ f1549 1 f1076"/>
                <a:gd name="f1914" fmla="*/ f1550 1 f1075"/>
                <a:gd name="f1915" fmla="*/ f1551 1 f1076"/>
                <a:gd name="f1916" fmla="*/ f1552 1 f1075"/>
                <a:gd name="f1917" fmla="*/ f1553 1 f1076"/>
                <a:gd name="f1918" fmla="*/ f1554 1 f1075"/>
                <a:gd name="f1919" fmla="*/ f1555 1 f1076"/>
                <a:gd name="f1920" fmla="*/ f1556 1 f1075"/>
                <a:gd name="f1921" fmla="*/ f1557 1 f1076"/>
                <a:gd name="f1922" fmla="*/ f1558 1 f1075"/>
                <a:gd name="f1923" fmla="*/ f1559 1 f1076"/>
                <a:gd name="f1924" fmla="*/ f1560 1 f1075"/>
                <a:gd name="f1925" fmla="*/ f1561 1 f1076"/>
                <a:gd name="f1926" fmla="*/ f1562 1 f1075"/>
                <a:gd name="f1927" fmla="*/ f1563 1 f1076"/>
                <a:gd name="f1928" fmla="*/ f1564 1 f1075"/>
                <a:gd name="f1929" fmla="*/ f1565 1 f1076"/>
                <a:gd name="f1930" fmla="*/ f1566 1 f1075"/>
                <a:gd name="f1931" fmla="*/ f1567 1 f1076"/>
                <a:gd name="f1932" fmla="*/ f1568 1 f1075"/>
                <a:gd name="f1933" fmla="*/ f1569 1 f1076"/>
                <a:gd name="f1934" fmla="*/ f1570 1 f1075"/>
                <a:gd name="f1935" fmla="*/ f1571 1 f1076"/>
                <a:gd name="f1936" fmla="*/ f1572 1 f1075"/>
                <a:gd name="f1937" fmla="*/ f1573 1 f1076"/>
                <a:gd name="f1938" fmla="*/ f1574 1 f1075"/>
                <a:gd name="f1939" fmla="*/ f1575 1 f1076"/>
                <a:gd name="f1940" fmla="*/ f1576 1 f1075"/>
                <a:gd name="f1941" fmla="*/ f1577 1 f1076"/>
                <a:gd name="f1942" fmla="*/ f1578 1 f1075"/>
                <a:gd name="f1943" fmla="*/ f1579 1 f1076"/>
                <a:gd name="f1944" fmla="*/ f1580 1 f1075"/>
                <a:gd name="f1945" fmla="*/ f1581 1 f1076"/>
                <a:gd name="f1946" fmla="*/ f1582 1 f1075"/>
                <a:gd name="f1947" fmla="*/ f1583 1 f1076"/>
                <a:gd name="f1948" fmla="*/ f1584 1 f1075"/>
                <a:gd name="f1949" fmla="*/ f1585 1 f1076"/>
                <a:gd name="f1950" fmla="*/ f1586 1 f1075"/>
                <a:gd name="f1951" fmla="*/ f1587 1 f1076"/>
                <a:gd name="f1952" fmla="*/ f1588 1 f1075"/>
                <a:gd name="f1953" fmla="*/ f1589 1 f1076"/>
                <a:gd name="f1954" fmla="*/ f1590 1 f1075"/>
                <a:gd name="f1955" fmla="*/ f1591 1 f1076"/>
                <a:gd name="f1956" fmla="*/ f1592 1 f1075"/>
                <a:gd name="f1957" fmla="*/ f1593 1 f1076"/>
                <a:gd name="f1958" fmla="*/ f1594 1 f1075"/>
                <a:gd name="f1959" fmla="*/ f1595 1 f1076"/>
                <a:gd name="f1960" fmla="*/ f1596 1 f1075"/>
                <a:gd name="f1961" fmla="*/ f1597 1 f1076"/>
                <a:gd name="f1962" fmla="*/ f1598 1 f1075"/>
                <a:gd name="f1963" fmla="*/ f1599 1 f1076"/>
                <a:gd name="f1964" fmla="*/ f1600 1 f1075"/>
                <a:gd name="f1965" fmla="*/ f1601 1 f1076"/>
                <a:gd name="f1966" fmla="*/ f1602 1 f1075"/>
                <a:gd name="f1967" fmla="*/ f1603 1 f1076"/>
                <a:gd name="f1968" fmla="*/ f1604 1 f1075"/>
                <a:gd name="f1969" fmla="*/ f1605 1 f1076"/>
                <a:gd name="f1970" fmla="*/ f1606 1 f1075"/>
                <a:gd name="f1971" fmla="*/ f1607 1 f1076"/>
                <a:gd name="f1972" fmla="*/ f1608 1 f1075"/>
                <a:gd name="f1973" fmla="*/ f1609 1 f1076"/>
                <a:gd name="f1974" fmla="*/ f1610 1 f1075"/>
                <a:gd name="f1975" fmla="*/ f1611 1 f1076"/>
                <a:gd name="f1976" fmla="*/ f1612 1 f1075"/>
                <a:gd name="f1977" fmla="*/ f1613 1 f1076"/>
                <a:gd name="f1978" fmla="*/ f1614 1 f1075"/>
                <a:gd name="f1979" fmla="*/ f1615 1 f1076"/>
                <a:gd name="f1980" fmla="*/ f1616 1 f1075"/>
                <a:gd name="f1981" fmla="*/ f1617 1 f1076"/>
                <a:gd name="f1982" fmla="*/ f1618 1 f1075"/>
                <a:gd name="f1983" fmla="*/ f1619 1 f1076"/>
                <a:gd name="f1984" fmla="*/ f1620 1 f1075"/>
                <a:gd name="f1985" fmla="*/ f1621 1 f1076"/>
                <a:gd name="f1986" fmla="*/ f1622 1 f1075"/>
                <a:gd name="f1987" fmla="*/ f1623 1 f1076"/>
                <a:gd name="f1988" fmla="*/ f1624 1 f1076"/>
                <a:gd name="f1989" fmla="*/ f1625 1 f1075"/>
                <a:gd name="f1990" fmla="*/ f1626 1 f1076"/>
                <a:gd name="f1991" fmla="*/ f1627 1 f1075"/>
                <a:gd name="f1992" fmla="*/ f1628 1 f1076"/>
                <a:gd name="f1993" fmla="*/ f1629 1 f1075"/>
                <a:gd name="f1994" fmla="*/ f1630 1 f1076"/>
                <a:gd name="f1995" fmla="*/ f1631 1 f1075"/>
                <a:gd name="f1996" fmla="*/ f1632 1 f1076"/>
                <a:gd name="f1997" fmla="*/ f1633 1 f1075"/>
                <a:gd name="f1998" fmla="*/ f1634 1 f1076"/>
                <a:gd name="f1999" fmla="*/ f1635 1 f1075"/>
                <a:gd name="f2000" fmla="*/ f1636 1 f1076"/>
                <a:gd name="f2001" fmla="*/ f1637 1 f1075"/>
                <a:gd name="f2002" fmla="*/ f1638 1 f1076"/>
                <a:gd name="f2003" fmla="*/ f1639 1 f1075"/>
                <a:gd name="f2004" fmla="*/ f1640 1 f1076"/>
                <a:gd name="f2005" fmla="*/ f1641 1 f1075"/>
                <a:gd name="f2006" fmla="*/ f1642 1 f1076"/>
                <a:gd name="f2007" fmla="*/ f1643 1 f1075"/>
                <a:gd name="f2008" fmla="*/ f1644 1 f1076"/>
                <a:gd name="f2009" fmla="*/ f1645 1 f1075"/>
                <a:gd name="f2010" fmla="*/ f1646 1 f1076"/>
                <a:gd name="f2011" fmla="*/ f1647 1 f1075"/>
                <a:gd name="f2012" fmla="*/ f1648 1 f1076"/>
                <a:gd name="f2013" fmla="*/ f1649 1 f1075"/>
                <a:gd name="f2014" fmla="*/ f1650 1 f1076"/>
                <a:gd name="f2015" fmla="*/ f1651 1 f1075"/>
                <a:gd name="f2016" fmla="*/ f1652 1 f1076"/>
                <a:gd name="f2017" fmla="*/ f1653 1 f1075"/>
                <a:gd name="f2018" fmla="*/ f1654 1 f1076"/>
                <a:gd name="f2019" fmla="*/ f1655 1 f1075"/>
                <a:gd name="f2020" fmla="*/ f1656 1 f1076"/>
                <a:gd name="f2021" fmla="*/ f1657 1 f1075"/>
                <a:gd name="f2022" fmla="*/ f1658 1 f1076"/>
                <a:gd name="f2023" fmla="*/ f1659 1 f1075"/>
                <a:gd name="f2024" fmla="*/ f1660 1 f1076"/>
                <a:gd name="f2025" fmla="*/ f1661 1 f1075"/>
                <a:gd name="f2026" fmla="*/ f1662 1 f1076"/>
                <a:gd name="f2027" fmla="*/ f1663 1 f1075"/>
                <a:gd name="f2028" fmla="*/ f1664 1 f1076"/>
                <a:gd name="f2029" fmla="*/ f1665 1 f1075"/>
                <a:gd name="f2030" fmla="*/ f1666 1 f1076"/>
                <a:gd name="f2031" fmla="*/ f1667 1 f1075"/>
                <a:gd name="f2032" fmla="*/ f1668 1 f1076"/>
                <a:gd name="f2033" fmla="*/ f1669 1 f1075"/>
                <a:gd name="f2034" fmla="*/ f1670 1 f1076"/>
                <a:gd name="f2035" fmla="*/ f1671 1 f1075"/>
                <a:gd name="f2036" fmla="*/ f1672 1 f1076"/>
                <a:gd name="f2037" fmla="*/ f1673 1 f1075"/>
                <a:gd name="f2038" fmla="*/ f1674 1 f1076"/>
                <a:gd name="f2039" fmla="*/ f1675 1 f1075"/>
                <a:gd name="f2040" fmla="*/ f1676 1 f1076"/>
                <a:gd name="f2041" fmla="*/ f1677 1 f1075"/>
                <a:gd name="f2042" fmla="*/ f1678 1 f1076"/>
                <a:gd name="f2043" fmla="*/ f1679 1 f1075"/>
                <a:gd name="f2044" fmla="*/ f1680 1 f1076"/>
                <a:gd name="f2045" fmla="*/ f1681 1 f1075"/>
                <a:gd name="f2046" fmla="*/ f1682 1 f1076"/>
                <a:gd name="f2047" fmla="*/ f1683 1 f1075"/>
                <a:gd name="f2048" fmla="*/ f1684 1 f1076"/>
                <a:gd name="f2049" fmla="*/ f1685 1 f1075"/>
                <a:gd name="f2050" fmla="*/ f1686 1 f1076"/>
                <a:gd name="f2051" fmla="*/ f1687 1 f1075"/>
                <a:gd name="f2052" fmla="*/ f1688 1 f1076"/>
                <a:gd name="f2053" fmla="*/ f1689 1 f1075"/>
                <a:gd name="f2054" fmla="*/ f1690 1 f1076"/>
                <a:gd name="f2055" fmla="*/ f1691 1 f1075"/>
                <a:gd name="f2056" fmla="*/ f1692 1 f1076"/>
                <a:gd name="f2057" fmla="*/ f1693 1 f1075"/>
                <a:gd name="f2058" fmla="*/ f1694 1 f1076"/>
                <a:gd name="f2059" fmla="*/ f1695 1 f1075"/>
                <a:gd name="f2060" fmla="*/ f1696 1 f1076"/>
                <a:gd name="f2061" fmla="*/ f1697 1 f1075"/>
                <a:gd name="f2062" fmla="*/ f1698 1 f1076"/>
                <a:gd name="f2063" fmla="*/ f1699 1 f1075"/>
                <a:gd name="f2064" fmla="*/ f1700 1 f1076"/>
                <a:gd name="f2065" fmla="*/ f1701 1 f1075"/>
                <a:gd name="f2066" fmla="*/ f1702 1 f1076"/>
                <a:gd name="f2067" fmla="*/ f1703 1 f1075"/>
                <a:gd name="f2068" fmla="*/ f1704 1 f1076"/>
                <a:gd name="f2069" fmla="*/ f1705 1 f1075"/>
                <a:gd name="f2070" fmla="*/ f1706 1 f1076"/>
                <a:gd name="f2071" fmla="*/ f1707 1 f1075"/>
                <a:gd name="f2072" fmla="*/ f1708 1 f1076"/>
                <a:gd name="f2073" fmla="*/ f1709 1 f1075"/>
                <a:gd name="f2074" fmla="*/ f1710 1 f1076"/>
                <a:gd name="f2075" fmla="*/ f1711 1 f1075"/>
                <a:gd name="f2076" fmla="*/ f1712 1 f1076"/>
                <a:gd name="f2077" fmla="*/ f1713 1 f1075"/>
                <a:gd name="f2078" fmla="*/ f1714 1 f1076"/>
                <a:gd name="f2079" fmla="*/ f1715 1 f1075"/>
                <a:gd name="f2080" fmla="*/ f1716 1 f1076"/>
                <a:gd name="f2081" fmla="*/ f1717 1 f1075"/>
                <a:gd name="f2082" fmla="*/ f1718 1 f1076"/>
                <a:gd name="f2083" fmla="*/ f1719 1 f1075"/>
                <a:gd name="f2084" fmla="*/ f1720 1 f1076"/>
                <a:gd name="f2085" fmla="*/ f1721 1 f1075"/>
                <a:gd name="f2086" fmla="*/ f1722 1 f1076"/>
                <a:gd name="f2087" fmla="*/ f1723 1 f1075"/>
                <a:gd name="f2088" fmla="*/ f1724 1 f1076"/>
                <a:gd name="f2089" fmla="*/ f1725 1 f1075"/>
                <a:gd name="f2090" fmla="*/ f1726 1 f1076"/>
                <a:gd name="f2091" fmla="*/ f1727 1 f1075"/>
                <a:gd name="f2092" fmla="*/ f1728 1 f1076"/>
                <a:gd name="f2093" fmla="*/ f1729 1 f1075"/>
                <a:gd name="f2094" fmla="*/ f1730 1 f1076"/>
                <a:gd name="f2095" fmla="*/ f1731 1 f1075"/>
                <a:gd name="f2096" fmla="*/ f1732 1 f1076"/>
                <a:gd name="f2097" fmla="*/ f1733 1 f1075"/>
                <a:gd name="f2098" fmla="*/ f1734 1 f1076"/>
                <a:gd name="f2099" fmla="*/ f1735 1 f1075"/>
                <a:gd name="f2100" fmla="*/ f1736 1 f1076"/>
                <a:gd name="f2101" fmla="*/ f1737 1 f1075"/>
                <a:gd name="f2102" fmla="*/ f1738 1 f1076"/>
                <a:gd name="f2103" fmla="*/ f1739 1 f1075"/>
                <a:gd name="f2104" fmla="*/ f1740 1 f1076"/>
                <a:gd name="f2105" fmla="*/ f1741 1 f1075"/>
                <a:gd name="f2106" fmla="*/ f1742 1 f1076"/>
                <a:gd name="f2107" fmla="*/ f1743 1 f1075"/>
                <a:gd name="f2108" fmla="*/ f1744 1 f1076"/>
                <a:gd name="f2109" fmla="*/ f1745 1 f1075"/>
                <a:gd name="f2110" fmla="*/ f1746 1 f1076"/>
                <a:gd name="f2111" fmla="*/ f1747 1 f1075"/>
                <a:gd name="f2112" fmla="*/ f1748 1 f1076"/>
                <a:gd name="f2113" fmla="*/ f1749 1 f1075"/>
                <a:gd name="f2114" fmla="*/ f1750 1 f1076"/>
                <a:gd name="f2115" fmla="*/ f1751 1 f1075"/>
                <a:gd name="f2116" fmla="*/ f1752 1 f1076"/>
                <a:gd name="f2117" fmla="*/ f1753 1 f1075"/>
                <a:gd name="f2118" fmla="*/ f1754 1 f1076"/>
                <a:gd name="f2119" fmla="*/ f1755 1 f1075"/>
                <a:gd name="f2120" fmla="*/ f1756 1 f1076"/>
                <a:gd name="f2121" fmla="*/ f1757 1 f1075"/>
                <a:gd name="f2122" fmla="*/ f1758 1 f1076"/>
                <a:gd name="f2123" fmla="*/ f1759 1 f1075"/>
                <a:gd name="f2124" fmla="*/ f1760 1 f1076"/>
                <a:gd name="f2125" fmla="*/ f1761 1 f1075"/>
                <a:gd name="f2126" fmla="*/ f1762 1 f1076"/>
                <a:gd name="f2127" fmla="*/ f1763 1 f1075"/>
                <a:gd name="f2128" fmla="*/ f1764 1 f1076"/>
                <a:gd name="f2129" fmla="*/ f1765 1 f1075"/>
                <a:gd name="f2130" fmla="*/ f1766 1 f1076"/>
                <a:gd name="f2131" fmla="*/ f1767 1 f1075"/>
                <a:gd name="f2132" fmla="*/ f1768 1 f1076"/>
                <a:gd name="f2133" fmla="*/ f1769 1 f1075"/>
                <a:gd name="f2134" fmla="*/ f1770 1 f1076"/>
                <a:gd name="f2135" fmla="*/ f1771 1 f1075"/>
                <a:gd name="f2136" fmla="*/ f1772 1 f1076"/>
                <a:gd name="f2137" fmla="*/ f1773 1 f1075"/>
                <a:gd name="f2138" fmla="*/ f1774 1 f1076"/>
                <a:gd name="f2139" fmla="*/ f1775 1 f1075"/>
                <a:gd name="f2140" fmla="*/ f1776 1 f1076"/>
                <a:gd name="f2141" fmla="*/ f1777 1 f1075"/>
                <a:gd name="f2142" fmla="*/ f1778 1 f1076"/>
                <a:gd name="f2143" fmla="*/ f1779 1 f1075"/>
                <a:gd name="f2144" fmla="*/ f1780 1 f1076"/>
                <a:gd name="f2145" fmla="*/ f1781 1 f1075"/>
                <a:gd name="f2146" fmla="*/ f1782 1 f1076"/>
                <a:gd name="f2147" fmla="*/ f1783 1 f1075"/>
                <a:gd name="f2148" fmla="*/ f1784 1 f1076"/>
                <a:gd name="f2149" fmla="*/ f1785 1 f1075"/>
                <a:gd name="f2150" fmla="*/ f1786 1 f1076"/>
                <a:gd name="f2151" fmla="*/ f1787 1 f1075"/>
                <a:gd name="f2152" fmla="*/ f1788 1 f1076"/>
                <a:gd name="f2153" fmla="*/ f1789 1 f1075"/>
                <a:gd name="f2154" fmla="*/ f1790 1 f1076"/>
                <a:gd name="f2155" fmla="*/ f1791 1 f1075"/>
                <a:gd name="f2156" fmla="*/ f1792 1 f1076"/>
                <a:gd name="f2157" fmla="*/ f1793 1 f1075"/>
                <a:gd name="f2158" fmla="*/ f1794 1 f1076"/>
                <a:gd name="f2159" fmla="*/ f1795 1 f1075"/>
                <a:gd name="f2160" fmla="*/ f1796 1 f1076"/>
                <a:gd name="f2161" fmla="*/ f1797 1 f1076"/>
                <a:gd name="f2162" fmla="*/ f1798 f1066 1"/>
                <a:gd name="f2163" fmla="*/ f1799 f1066 1"/>
                <a:gd name="f2164" fmla="*/ f1801 f1067 1"/>
                <a:gd name="f2165" fmla="*/ f1800 f1067 1"/>
                <a:gd name="f2166" fmla="*/ f1802 f1066 1"/>
                <a:gd name="f2167" fmla="*/ f1803 f1067 1"/>
                <a:gd name="f2168" fmla="*/ f1804 f1066 1"/>
                <a:gd name="f2169" fmla="*/ f1805 f1067 1"/>
                <a:gd name="f2170" fmla="*/ f1806 f1066 1"/>
                <a:gd name="f2171" fmla="*/ f1807 f1067 1"/>
                <a:gd name="f2172" fmla="*/ f1808 f1066 1"/>
                <a:gd name="f2173" fmla="*/ f1809 f1067 1"/>
                <a:gd name="f2174" fmla="*/ f1810 f1066 1"/>
                <a:gd name="f2175" fmla="*/ f1811 f1067 1"/>
                <a:gd name="f2176" fmla="*/ f1812 f1066 1"/>
                <a:gd name="f2177" fmla="*/ f1813 f1067 1"/>
                <a:gd name="f2178" fmla="*/ f1814 f1066 1"/>
                <a:gd name="f2179" fmla="*/ f1815 f1067 1"/>
                <a:gd name="f2180" fmla="*/ f1816 f1066 1"/>
                <a:gd name="f2181" fmla="*/ f1817 f1067 1"/>
                <a:gd name="f2182" fmla="*/ f1818 f1066 1"/>
                <a:gd name="f2183" fmla="*/ f1819 f1067 1"/>
                <a:gd name="f2184" fmla="*/ f1820 f1066 1"/>
                <a:gd name="f2185" fmla="*/ f1821 f1067 1"/>
                <a:gd name="f2186" fmla="*/ f1822 f1066 1"/>
                <a:gd name="f2187" fmla="*/ f1823 f1067 1"/>
                <a:gd name="f2188" fmla="*/ f1824 f1066 1"/>
                <a:gd name="f2189" fmla="*/ f1825 f1067 1"/>
                <a:gd name="f2190" fmla="*/ f1826 f1066 1"/>
                <a:gd name="f2191" fmla="*/ f1827 f1067 1"/>
                <a:gd name="f2192" fmla="*/ f1828 f1066 1"/>
                <a:gd name="f2193" fmla="*/ f1829 f1067 1"/>
                <a:gd name="f2194" fmla="*/ f1830 f1066 1"/>
                <a:gd name="f2195" fmla="*/ f1831 f1067 1"/>
                <a:gd name="f2196" fmla="*/ f1832 f1066 1"/>
                <a:gd name="f2197" fmla="*/ f1833 f1067 1"/>
                <a:gd name="f2198" fmla="*/ f1834 f1066 1"/>
                <a:gd name="f2199" fmla="*/ f1835 f1067 1"/>
                <a:gd name="f2200" fmla="*/ f1836 f1066 1"/>
                <a:gd name="f2201" fmla="*/ f1837 f1067 1"/>
                <a:gd name="f2202" fmla="*/ f1838 f1066 1"/>
                <a:gd name="f2203" fmla="*/ f1839 f1067 1"/>
                <a:gd name="f2204" fmla="*/ f1840 f1066 1"/>
                <a:gd name="f2205" fmla="*/ f1841 f1067 1"/>
                <a:gd name="f2206" fmla="*/ f1842 f1066 1"/>
                <a:gd name="f2207" fmla="*/ f1843 f1067 1"/>
                <a:gd name="f2208" fmla="*/ f1844 f1066 1"/>
                <a:gd name="f2209" fmla="*/ f1845 f1067 1"/>
                <a:gd name="f2210" fmla="*/ f1846 f1066 1"/>
                <a:gd name="f2211" fmla="*/ f1847 f1067 1"/>
                <a:gd name="f2212" fmla="*/ f1848 f1066 1"/>
                <a:gd name="f2213" fmla="*/ f1849 f1067 1"/>
                <a:gd name="f2214" fmla="*/ f1850 f1066 1"/>
                <a:gd name="f2215" fmla="*/ f1851 f1067 1"/>
                <a:gd name="f2216" fmla="*/ f1852 f1066 1"/>
                <a:gd name="f2217" fmla="*/ f1853 f1067 1"/>
                <a:gd name="f2218" fmla="*/ f1854 f1066 1"/>
                <a:gd name="f2219" fmla="*/ f1855 f1067 1"/>
                <a:gd name="f2220" fmla="*/ f1856 f1066 1"/>
                <a:gd name="f2221" fmla="*/ f1857 f1067 1"/>
                <a:gd name="f2222" fmla="*/ f1858 f1066 1"/>
                <a:gd name="f2223" fmla="*/ f1859 f1067 1"/>
                <a:gd name="f2224" fmla="*/ f1860 f1066 1"/>
                <a:gd name="f2225" fmla="*/ f1861 f1067 1"/>
                <a:gd name="f2226" fmla="*/ f1862 f1066 1"/>
                <a:gd name="f2227" fmla="*/ f1863 f1067 1"/>
                <a:gd name="f2228" fmla="*/ f1864 f1066 1"/>
                <a:gd name="f2229" fmla="*/ f1865 f1067 1"/>
                <a:gd name="f2230" fmla="*/ f1866 f1066 1"/>
                <a:gd name="f2231" fmla="*/ f1867 f1067 1"/>
                <a:gd name="f2232" fmla="*/ f1868 f1066 1"/>
                <a:gd name="f2233" fmla="*/ f1869 f1067 1"/>
                <a:gd name="f2234" fmla="*/ f1870 f1066 1"/>
                <a:gd name="f2235" fmla="*/ f1871 f1067 1"/>
                <a:gd name="f2236" fmla="*/ f1872 f1066 1"/>
                <a:gd name="f2237" fmla="*/ f1873 f1067 1"/>
                <a:gd name="f2238" fmla="*/ f1874 f1066 1"/>
                <a:gd name="f2239" fmla="*/ f1875 f1067 1"/>
                <a:gd name="f2240" fmla="*/ f1876 f1066 1"/>
                <a:gd name="f2241" fmla="*/ f1877 f1067 1"/>
                <a:gd name="f2242" fmla="*/ f1878 f1066 1"/>
                <a:gd name="f2243" fmla="*/ f1879 f1067 1"/>
                <a:gd name="f2244" fmla="*/ f1880 f1066 1"/>
                <a:gd name="f2245" fmla="*/ f1881 f1067 1"/>
                <a:gd name="f2246" fmla="*/ f1882 f1066 1"/>
                <a:gd name="f2247" fmla="*/ f1883 f1067 1"/>
                <a:gd name="f2248" fmla="*/ f1884 f1066 1"/>
                <a:gd name="f2249" fmla="*/ f1885 f1067 1"/>
                <a:gd name="f2250" fmla="*/ f1886 f1066 1"/>
                <a:gd name="f2251" fmla="*/ f1887 f1067 1"/>
                <a:gd name="f2252" fmla="*/ f1888 f1066 1"/>
                <a:gd name="f2253" fmla="*/ f1889 f1067 1"/>
                <a:gd name="f2254" fmla="*/ f1890 f1066 1"/>
                <a:gd name="f2255" fmla="*/ f1891 f1067 1"/>
                <a:gd name="f2256" fmla="*/ f1892 f1066 1"/>
                <a:gd name="f2257" fmla="*/ f1893 f1067 1"/>
                <a:gd name="f2258" fmla="*/ f1894 f1066 1"/>
                <a:gd name="f2259" fmla="*/ f1895 f1067 1"/>
                <a:gd name="f2260" fmla="*/ f1896 f1066 1"/>
                <a:gd name="f2261" fmla="*/ f1897 f1067 1"/>
                <a:gd name="f2262" fmla="*/ f1898 f1066 1"/>
                <a:gd name="f2263" fmla="*/ f1899 f1067 1"/>
                <a:gd name="f2264" fmla="*/ f1900 f1066 1"/>
                <a:gd name="f2265" fmla="*/ f1901 f1067 1"/>
                <a:gd name="f2266" fmla="*/ f1902 f1066 1"/>
                <a:gd name="f2267" fmla="*/ f1903 f1067 1"/>
                <a:gd name="f2268" fmla="*/ f1904 f1066 1"/>
                <a:gd name="f2269" fmla="*/ f1905 f1067 1"/>
                <a:gd name="f2270" fmla="*/ f1906 f1066 1"/>
                <a:gd name="f2271" fmla="*/ f1907 f1067 1"/>
                <a:gd name="f2272" fmla="*/ f1908 f1066 1"/>
                <a:gd name="f2273" fmla="*/ f1909 f1067 1"/>
                <a:gd name="f2274" fmla="*/ f1910 f1066 1"/>
                <a:gd name="f2275" fmla="*/ f1911 f1067 1"/>
                <a:gd name="f2276" fmla="*/ f1912 f1066 1"/>
                <a:gd name="f2277" fmla="*/ f1913 f1067 1"/>
                <a:gd name="f2278" fmla="*/ f1914 f1066 1"/>
                <a:gd name="f2279" fmla="*/ f1915 f1067 1"/>
                <a:gd name="f2280" fmla="*/ f1916 f1066 1"/>
                <a:gd name="f2281" fmla="*/ f1917 f1067 1"/>
                <a:gd name="f2282" fmla="*/ f1918 f1066 1"/>
                <a:gd name="f2283" fmla="*/ f1919 f1067 1"/>
                <a:gd name="f2284" fmla="*/ f1920 f1066 1"/>
                <a:gd name="f2285" fmla="*/ f1921 f1067 1"/>
                <a:gd name="f2286" fmla="*/ f1922 f1066 1"/>
                <a:gd name="f2287" fmla="*/ f1923 f1067 1"/>
                <a:gd name="f2288" fmla="*/ f1924 f1066 1"/>
                <a:gd name="f2289" fmla="*/ f1925 f1067 1"/>
                <a:gd name="f2290" fmla="*/ f1926 f1066 1"/>
                <a:gd name="f2291" fmla="*/ f1927 f1067 1"/>
                <a:gd name="f2292" fmla="*/ f1928 f1066 1"/>
                <a:gd name="f2293" fmla="*/ f1929 f1067 1"/>
                <a:gd name="f2294" fmla="*/ f1930 f1066 1"/>
                <a:gd name="f2295" fmla="*/ f1931 f1067 1"/>
                <a:gd name="f2296" fmla="*/ f1932 f1066 1"/>
                <a:gd name="f2297" fmla="*/ f1933 f1067 1"/>
                <a:gd name="f2298" fmla="*/ f1934 f1066 1"/>
                <a:gd name="f2299" fmla="*/ f1935 f1067 1"/>
                <a:gd name="f2300" fmla="*/ f1936 f1066 1"/>
                <a:gd name="f2301" fmla="*/ f1937 f1067 1"/>
                <a:gd name="f2302" fmla="*/ f1938 f1066 1"/>
                <a:gd name="f2303" fmla="*/ f1939 f1067 1"/>
                <a:gd name="f2304" fmla="*/ f1940 f1066 1"/>
                <a:gd name="f2305" fmla="*/ f1941 f1067 1"/>
                <a:gd name="f2306" fmla="*/ f1942 f1066 1"/>
                <a:gd name="f2307" fmla="*/ f1943 f1067 1"/>
                <a:gd name="f2308" fmla="*/ f1944 f1066 1"/>
                <a:gd name="f2309" fmla="*/ f1945 f1067 1"/>
                <a:gd name="f2310" fmla="*/ f1946 f1066 1"/>
                <a:gd name="f2311" fmla="*/ f1947 f1067 1"/>
                <a:gd name="f2312" fmla="*/ f1948 f1066 1"/>
                <a:gd name="f2313" fmla="*/ f1949 f1067 1"/>
                <a:gd name="f2314" fmla="*/ f1950 f1066 1"/>
                <a:gd name="f2315" fmla="*/ f1951 f1067 1"/>
                <a:gd name="f2316" fmla="*/ f1952 f1066 1"/>
                <a:gd name="f2317" fmla="*/ f1953 f1067 1"/>
                <a:gd name="f2318" fmla="*/ f1954 f1066 1"/>
                <a:gd name="f2319" fmla="*/ f1955 f1067 1"/>
                <a:gd name="f2320" fmla="*/ f1956 f1066 1"/>
                <a:gd name="f2321" fmla="*/ f1957 f1067 1"/>
                <a:gd name="f2322" fmla="*/ f1958 f1066 1"/>
                <a:gd name="f2323" fmla="*/ f1959 f1067 1"/>
                <a:gd name="f2324" fmla="*/ f1960 f1066 1"/>
                <a:gd name="f2325" fmla="*/ f1961 f1067 1"/>
                <a:gd name="f2326" fmla="*/ f1962 f1066 1"/>
                <a:gd name="f2327" fmla="*/ f1963 f1067 1"/>
                <a:gd name="f2328" fmla="*/ f1964 f1066 1"/>
                <a:gd name="f2329" fmla="*/ f1965 f1067 1"/>
                <a:gd name="f2330" fmla="*/ f1966 f1066 1"/>
                <a:gd name="f2331" fmla="*/ f1967 f1067 1"/>
                <a:gd name="f2332" fmla="*/ f1968 f1066 1"/>
                <a:gd name="f2333" fmla="*/ f1969 f1067 1"/>
                <a:gd name="f2334" fmla="*/ f1970 f1066 1"/>
                <a:gd name="f2335" fmla="*/ f1971 f1067 1"/>
                <a:gd name="f2336" fmla="*/ f1972 f1066 1"/>
                <a:gd name="f2337" fmla="*/ f1973 f1067 1"/>
                <a:gd name="f2338" fmla="*/ f1974 f1066 1"/>
                <a:gd name="f2339" fmla="*/ f1975 f1067 1"/>
                <a:gd name="f2340" fmla="*/ f1976 f1066 1"/>
                <a:gd name="f2341" fmla="*/ f1977 f1067 1"/>
                <a:gd name="f2342" fmla="*/ f1978 f1066 1"/>
                <a:gd name="f2343" fmla="*/ f1979 f1067 1"/>
                <a:gd name="f2344" fmla="*/ f1980 f1066 1"/>
                <a:gd name="f2345" fmla="*/ f1981 f1067 1"/>
                <a:gd name="f2346" fmla="*/ f1982 f1066 1"/>
                <a:gd name="f2347" fmla="*/ f1983 f1067 1"/>
                <a:gd name="f2348" fmla="*/ f1984 f1066 1"/>
                <a:gd name="f2349" fmla="*/ f1985 f1067 1"/>
                <a:gd name="f2350" fmla="*/ f1986 f1066 1"/>
                <a:gd name="f2351" fmla="*/ f1987 f1067 1"/>
                <a:gd name="f2352" fmla="*/ f1988 f1067 1"/>
                <a:gd name="f2353" fmla="*/ f1989 f1066 1"/>
                <a:gd name="f2354" fmla="*/ f1990 f1067 1"/>
                <a:gd name="f2355" fmla="*/ f1991 f1066 1"/>
                <a:gd name="f2356" fmla="*/ f1992 f1067 1"/>
                <a:gd name="f2357" fmla="*/ f1993 f1066 1"/>
                <a:gd name="f2358" fmla="*/ f1994 f1067 1"/>
                <a:gd name="f2359" fmla="*/ f1995 f1066 1"/>
                <a:gd name="f2360" fmla="*/ f1996 f1067 1"/>
                <a:gd name="f2361" fmla="*/ f1997 f1066 1"/>
                <a:gd name="f2362" fmla="*/ f1998 f1067 1"/>
                <a:gd name="f2363" fmla="*/ f1999 f1066 1"/>
                <a:gd name="f2364" fmla="*/ f2000 f1067 1"/>
                <a:gd name="f2365" fmla="*/ f2001 f1066 1"/>
                <a:gd name="f2366" fmla="*/ f2002 f1067 1"/>
                <a:gd name="f2367" fmla="*/ f2003 f1066 1"/>
                <a:gd name="f2368" fmla="*/ f2004 f1067 1"/>
                <a:gd name="f2369" fmla="*/ f2005 f1066 1"/>
                <a:gd name="f2370" fmla="*/ f2006 f1067 1"/>
                <a:gd name="f2371" fmla="*/ f2007 f1066 1"/>
                <a:gd name="f2372" fmla="*/ f2008 f1067 1"/>
                <a:gd name="f2373" fmla="*/ f2009 f1066 1"/>
                <a:gd name="f2374" fmla="*/ f2010 f1067 1"/>
                <a:gd name="f2375" fmla="*/ f2011 f1066 1"/>
                <a:gd name="f2376" fmla="*/ f2012 f1067 1"/>
                <a:gd name="f2377" fmla="*/ f2013 f1066 1"/>
                <a:gd name="f2378" fmla="*/ f2014 f1067 1"/>
                <a:gd name="f2379" fmla="*/ f2015 f1066 1"/>
                <a:gd name="f2380" fmla="*/ f2016 f1067 1"/>
                <a:gd name="f2381" fmla="*/ f2017 f1066 1"/>
                <a:gd name="f2382" fmla="*/ f2018 f1067 1"/>
                <a:gd name="f2383" fmla="*/ f2019 f1066 1"/>
                <a:gd name="f2384" fmla="*/ f2020 f1067 1"/>
                <a:gd name="f2385" fmla="*/ f2021 f1066 1"/>
                <a:gd name="f2386" fmla="*/ f2022 f1067 1"/>
                <a:gd name="f2387" fmla="*/ f2023 f1066 1"/>
                <a:gd name="f2388" fmla="*/ f2024 f1067 1"/>
                <a:gd name="f2389" fmla="*/ f2025 f1066 1"/>
                <a:gd name="f2390" fmla="*/ f2026 f1067 1"/>
                <a:gd name="f2391" fmla="*/ f2027 f1066 1"/>
                <a:gd name="f2392" fmla="*/ f2028 f1067 1"/>
                <a:gd name="f2393" fmla="*/ f2029 f1066 1"/>
                <a:gd name="f2394" fmla="*/ f2030 f1067 1"/>
                <a:gd name="f2395" fmla="*/ f2031 f1066 1"/>
                <a:gd name="f2396" fmla="*/ f2032 f1067 1"/>
                <a:gd name="f2397" fmla="*/ f2033 f1066 1"/>
                <a:gd name="f2398" fmla="*/ f2034 f1067 1"/>
                <a:gd name="f2399" fmla="*/ f2035 f1066 1"/>
                <a:gd name="f2400" fmla="*/ f2036 f1067 1"/>
                <a:gd name="f2401" fmla="*/ f2037 f1066 1"/>
                <a:gd name="f2402" fmla="*/ f2038 f1067 1"/>
                <a:gd name="f2403" fmla="*/ f2039 f1066 1"/>
                <a:gd name="f2404" fmla="*/ f2040 f1067 1"/>
                <a:gd name="f2405" fmla="*/ f2041 f1066 1"/>
                <a:gd name="f2406" fmla="*/ f2042 f1067 1"/>
                <a:gd name="f2407" fmla="*/ f2043 f1066 1"/>
                <a:gd name="f2408" fmla="*/ f2044 f1067 1"/>
                <a:gd name="f2409" fmla="*/ f2045 f1066 1"/>
                <a:gd name="f2410" fmla="*/ f2046 f1067 1"/>
                <a:gd name="f2411" fmla="*/ f2047 f1066 1"/>
                <a:gd name="f2412" fmla="*/ f2048 f1067 1"/>
                <a:gd name="f2413" fmla="*/ f2049 f1066 1"/>
                <a:gd name="f2414" fmla="*/ f2050 f1067 1"/>
                <a:gd name="f2415" fmla="*/ f2051 f1066 1"/>
                <a:gd name="f2416" fmla="*/ f2052 f1067 1"/>
                <a:gd name="f2417" fmla="*/ f2053 f1066 1"/>
                <a:gd name="f2418" fmla="*/ f2054 f1067 1"/>
                <a:gd name="f2419" fmla="*/ f2055 f1066 1"/>
                <a:gd name="f2420" fmla="*/ f2056 f1067 1"/>
                <a:gd name="f2421" fmla="*/ f2057 f1066 1"/>
                <a:gd name="f2422" fmla="*/ f2058 f1067 1"/>
                <a:gd name="f2423" fmla="*/ f2059 f1066 1"/>
                <a:gd name="f2424" fmla="*/ f2060 f1067 1"/>
                <a:gd name="f2425" fmla="*/ f2061 f1066 1"/>
                <a:gd name="f2426" fmla="*/ f2062 f1067 1"/>
                <a:gd name="f2427" fmla="*/ f2063 f1066 1"/>
                <a:gd name="f2428" fmla="*/ f2064 f1067 1"/>
                <a:gd name="f2429" fmla="*/ f2065 f1066 1"/>
                <a:gd name="f2430" fmla="*/ f2066 f1067 1"/>
                <a:gd name="f2431" fmla="*/ f2067 f1066 1"/>
                <a:gd name="f2432" fmla="*/ f2068 f1067 1"/>
                <a:gd name="f2433" fmla="*/ f2069 f1066 1"/>
                <a:gd name="f2434" fmla="*/ f2070 f1067 1"/>
                <a:gd name="f2435" fmla="*/ f2071 f1066 1"/>
                <a:gd name="f2436" fmla="*/ f2072 f1067 1"/>
                <a:gd name="f2437" fmla="*/ f2073 f1066 1"/>
                <a:gd name="f2438" fmla="*/ f2074 f1067 1"/>
                <a:gd name="f2439" fmla="*/ f2075 f1066 1"/>
                <a:gd name="f2440" fmla="*/ f2076 f1067 1"/>
                <a:gd name="f2441" fmla="*/ f2077 f1066 1"/>
                <a:gd name="f2442" fmla="*/ f2078 f1067 1"/>
                <a:gd name="f2443" fmla="*/ f2079 f1066 1"/>
                <a:gd name="f2444" fmla="*/ f2080 f1067 1"/>
                <a:gd name="f2445" fmla="*/ f2081 f1066 1"/>
                <a:gd name="f2446" fmla="*/ f2082 f1067 1"/>
                <a:gd name="f2447" fmla="*/ f2083 f1066 1"/>
                <a:gd name="f2448" fmla="*/ f2084 f1067 1"/>
                <a:gd name="f2449" fmla="*/ f2085 f1066 1"/>
                <a:gd name="f2450" fmla="*/ f2086 f1067 1"/>
                <a:gd name="f2451" fmla="*/ f2087 f1066 1"/>
                <a:gd name="f2452" fmla="*/ f2088 f1067 1"/>
                <a:gd name="f2453" fmla="*/ f2089 f1066 1"/>
                <a:gd name="f2454" fmla="*/ f2090 f1067 1"/>
                <a:gd name="f2455" fmla="*/ f2091 f1066 1"/>
                <a:gd name="f2456" fmla="*/ f2092 f1067 1"/>
                <a:gd name="f2457" fmla="*/ f2093 f1066 1"/>
                <a:gd name="f2458" fmla="*/ f2094 f1067 1"/>
                <a:gd name="f2459" fmla="*/ f2095 f1066 1"/>
                <a:gd name="f2460" fmla="*/ f2096 f1067 1"/>
                <a:gd name="f2461" fmla="*/ f2097 f1066 1"/>
                <a:gd name="f2462" fmla="*/ f2098 f1067 1"/>
                <a:gd name="f2463" fmla="*/ f2099 f1066 1"/>
                <a:gd name="f2464" fmla="*/ f2100 f1067 1"/>
                <a:gd name="f2465" fmla="*/ f2101 f1066 1"/>
                <a:gd name="f2466" fmla="*/ f2102 f1067 1"/>
                <a:gd name="f2467" fmla="*/ f2103 f1066 1"/>
                <a:gd name="f2468" fmla="*/ f2104 f1067 1"/>
                <a:gd name="f2469" fmla="*/ f2105 f1066 1"/>
                <a:gd name="f2470" fmla="*/ f2106 f1067 1"/>
                <a:gd name="f2471" fmla="*/ f2107 f1066 1"/>
                <a:gd name="f2472" fmla="*/ f2108 f1067 1"/>
                <a:gd name="f2473" fmla="*/ f2109 f1066 1"/>
                <a:gd name="f2474" fmla="*/ f2110 f1067 1"/>
                <a:gd name="f2475" fmla="*/ f2111 f1066 1"/>
                <a:gd name="f2476" fmla="*/ f2112 f1067 1"/>
                <a:gd name="f2477" fmla="*/ f2113 f1066 1"/>
                <a:gd name="f2478" fmla="*/ f2114 f1067 1"/>
                <a:gd name="f2479" fmla="*/ f2115 f1066 1"/>
                <a:gd name="f2480" fmla="*/ f2116 f1067 1"/>
                <a:gd name="f2481" fmla="*/ f2117 f1066 1"/>
                <a:gd name="f2482" fmla="*/ f2118 f1067 1"/>
                <a:gd name="f2483" fmla="*/ f2119 f1066 1"/>
                <a:gd name="f2484" fmla="*/ f2120 f1067 1"/>
                <a:gd name="f2485" fmla="*/ f2121 f1066 1"/>
                <a:gd name="f2486" fmla="*/ f2122 f1067 1"/>
                <a:gd name="f2487" fmla="*/ f2123 f1066 1"/>
                <a:gd name="f2488" fmla="*/ f2124 f1067 1"/>
                <a:gd name="f2489" fmla="*/ f2125 f1066 1"/>
                <a:gd name="f2490" fmla="*/ f2126 f1067 1"/>
                <a:gd name="f2491" fmla="*/ f2127 f1066 1"/>
                <a:gd name="f2492" fmla="*/ f2128 f1067 1"/>
                <a:gd name="f2493" fmla="*/ f2129 f1066 1"/>
                <a:gd name="f2494" fmla="*/ f2130 f1067 1"/>
                <a:gd name="f2495" fmla="*/ f2131 f1066 1"/>
                <a:gd name="f2496" fmla="*/ f2132 f1067 1"/>
                <a:gd name="f2497" fmla="*/ f2133 f1066 1"/>
                <a:gd name="f2498" fmla="*/ f2134 f1067 1"/>
                <a:gd name="f2499" fmla="*/ f2135 f1066 1"/>
                <a:gd name="f2500" fmla="*/ f2136 f1067 1"/>
                <a:gd name="f2501" fmla="*/ f2137 f1066 1"/>
                <a:gd name="f2502" fmla="*/ f2138 f1067 1"/>
                <a:gd name="f2503" fmla="*/ f2139 f1066 1"/>
                <a:gd name="f2504" fmla="*/ f2140 f1067 1"/>
                <a:gd name="f2505" fmla="*/ f2141 f1066 1"/>
                <a:gd name="f2506" fmla="*/ f2142 f1067 1"/>
                <a:gd name="f2507" fmla="*/ f2143 f1066 1"/>
                <a:gd name="f2508" fmla="*/ f2144 f1067 1"/>
                <a:gd name="f2509" fmla="*/ f2145 f1066 1"/>
                <a:gd name="f2510" fmla="*/ f2146 f1067 1"/>
                <a:gd name="f2511" fmla="*/ f2147 f1066 1"/>
                <a:gd name="f2512" fmla="*/ f2148 f1067 1"/>
                <a:gd name="f2513" fmla="*/ f2149 f1066 1"/>
                <a:gd name="f2514" fmla="*/ f2150 f1067 1"/>
                <a:gd name="f2515" fmla="*/ f2151 f1066 1"/>
                <a:gd name="f2516" fmla="*/ f2152 f1067 1"/>
                <a:gd name="f2517" fmla="*/ f2153 f1066 1"/>
                <a:gd name="f2518" fmla="*/ f2154 f1067 1"/>
                <a:gd name="f2519" fmla="*/ f2155 f1066 1"/>
                <a:gd name="f2520" fmla="*/ f2156 f1067 1"/>
                <a:gd name="f2521" fmla="*/ f2157 f1066 1"/>
                <a:gd name="f2522" fmla="*/ f2158 f1067 1"/>
                <a:gd name="f2523" fmla="*/ f2159 f1066 1"/>
                <a:gd name="f2524" fmla="*/ f2160 f1067 1"/>
                <a:gd name="f2525" fmla="*/ f2161 f1067 1"/>
              </a:gdLst>
              <a:ahLst/>
              <a:cxnLst>
                <a:cxn ang="3cd4">
                  <a:pos x="hc" y="t"/>
                </a:cxn>
                <a:cxn ang="0">
                  <a:pos x="r" y="vc"/>
                </a:cxn>
                <a:cxn ang="cd4">
                  <a:pos x="hc" y="b"/>
                </a:cxn>
                <a:cxn ang="cd2">
                  <a:pos x="l" y="vc"/>
                </a:cxn>
                <a:cxn ang="f1437">
                  <a:pos x="f2166" y="f2167"/>
                </a:cxn>
                <a:cxn ang="f1437">
                  <a:pos x="f2168" y="f2169"/>
                </a:cxn>
                <a:cxn ang="f1437">
                  <a:pos x="f2170" y="f2171"/>
                </a:cxn>
                <a:cxn ang="f1437">
                  <a:pos x="f2172" y="f2173"/>
                </a:cxn>
                <a:cxn ang="f1437">
                  <a:pos x="f2174" y="f2175"/>
                </a:cxn>
                <a:cxn ang="f1437">
                  <a:pos x="f2176" y="f2177"/>
                </a:cxn>
                <a:cxn ang="f1437">
                  <a:pos x="f2178" y="f2179"/>
                </a:cxn>
                <a:cxn ang="f1437">
                  <a:pos x="f2180" y="f2181"/>
                </a:cxn>
                <a:cxn ang="f1437">
                  <a:pos x="f2182" y="f2183"/>
                </a:cxn>
                <a:cxn ang="f1437">
                  <a:pos x="f2184" y="f2185"/>
                </a:cxn>
                <a:cxn ang="f1437">
                  <a:pos x="f2186" y="f2187"/>
                </a:cxn>
                <a:cxn ang="f1437">
                  <a:pos x="f2188" y="f2189"/>
                </a:cxn>
                <a:cxn ang="f1437">
                  <a:pos x="f2190" y="f2191"/>
                </a:cxn>
                <a:cxn ang="f1437">
                  <a:pos x="f2192" y="f2193"/>
                </a:cxn>
                <a:cxn ang="f1437">
                  <a:pos x="f2194" y="f2195"/>
                </a:cxn>
                <a:cxn ang="f1437">
                  <a:pos x="f2196" y="f2197"/>
                </a:cxn>
                <a:cxn ang="f1437">
                  <a:pos x="f2198" y="f2199"/>
                </a:cxn>
                <a:cxn ang="f1437">
                  <a:pos x="f2200" y="f2201"/>
                </a:cxn>
                <a:cxn ang="f1437">
                  <a:pos x="f2202" y="f2203"/>
                </a:cxn>
                <a:cxn ang="f1437">
                  <a:pos x="f2204" y="f2205"/>
                </a:cxn>
                <a:cxn ang="f1437">
                  <a:pos x="f2206" y="f2207"/>
                </a:cxn>
                <a:cxn ang="f1437">
                  <a:pos x="f2208" y="f2209"/>
                </a:cxn>
                <a:cxn ang="f1437">
                  <a:pos x="f2210" y="f2211"/>
                </a:cxn>
                <a:cxn ang="f1437">
                  <a:pos x="f2212" y="f2213"/>
                </a:cxn>
                <a:cxn ang="f1437">
                  <a:pos x="f2214" y="f2215"/>
                </a:cxn>
                <a:cxn ang="f1437">
                  <a:pos x="f2216" y="f2217"/>
                </a:cxn>
                <a:cxn ang="f1437">
                  <a:pos x="f2218" y="f2219"/>
                </a:cxn>
                <a:cxn ang="f1437">
                  <a:pos x="f2220" y="f2221"/>
                </a:cxn>
                <a:cxn ang="f1437">
                  <a:pos x="f2222" y="f2223"/>
                </a:cxn>
                <a:cxn ang="f1437">
                  <a:pos x="f2224" y="f2225"/>
                </a:cxn>
                <a:cxn ang="f1437">
                  <a:pos x="f2226" y="f2227"/>
                </a:cxn>
                <a:cxn ang="f1437">
                  <a:pos x="f2228" y="f2229"/>
                </a:cxn>
                <a:cxn ang="f1437">
                  <a:pos x="f2230" y="f2231"/>
                </a:cxn>
                <a:cxn ang="f1437">
                  <a:pos x="f2232" y="f2233"/>
                </a:cxn>
                <a:cxn ang="f1437">
                  <a:pos x="f2234" y="f2235"/>
                </a:cxn>
                <a:cxn ang="f1437">
                  <a:pos x="f2236" y="f2237"/>
                </a:cxn>
                <a:cxn ang="f1437">
                  <a:pos x="f2238" y="f2239"/>
                </a:cxn>
                <a:cxn ang="f1437">
                  <a:pos x="f2240" y="f2241"/>
                </a:cxn>
                <a:cxn ang="f1437">
                  <a:pos x="f2242" y="f2243"/>
                </a:cxn>
                <a:cxn ang="f1437">
                  <a:pos x="f2244" y="f2245"/>
                </a:cxn>
                <a:cxn ang="f1437">
                  <a:pos x="f2246" y="f2247"/>
                </a:cxn>
                <a:cxn ang="f1437">
                  <a:pos x="f2248" y="f2249"/>
                </a:cxn>
                <a:cxn ang="f1437">
                  <a:pos x="f2250" y="f2251"/>
                </a:cxn>
                <a:cxn ang="f1437">
                  <a:pos x="f2252" y="f2253"/>
                </a:cxn>
                <a:cxn ang="f1437">
                  <a:pos x="f2254" y="f2255"/>
                </a:cxn>
                <a:cxn ang="f1437">
                  <a:pos x="f2256" y="f2257"/>
                </a:cxn>
                <a:cxn ang="f1437">
                  <a:pos x="f2258" y="f2259"/>
                </a:cxn>
                <a:cxn ang="f1437">
                  <a:pos x="f2260" y="f2261"/>
                </a:cxn>
                <a:cxn ang="f1437">
                  <a:pos x="f2262" y="f2263"/>
                </a:cxn>
                <a:cxn ang="f1437">
                  <a:pos x="f2264" y="f2265"/>
                </a:cxn>
                <a:cxn ang="f1437">
                  <a:pos x="f2266" y="f2267"/>
                </a:cxn>
                <a:cxn ang="f1437">
                  <a:pos x="f2268" y="f2269"/>
                </a:cxn>
                <a:cxn ang="f1437">
                  <a:pos x="f2270" y="f2271"/>
                </a:cxn>
                <a:cxn ang="f1437">
                  <a:pos x="f2272" y="f2273"/>
                </a:cxn>
                <a:cxn ang="f1437">
                  <a:pos x="f2274" y="f2275"/>
                </a:cxn>
                <a:cxn ang="f1437">
                  <a:pos x="f2276" y="f2277"/>
                </a:cxn>
                <a:cxn ang="f1437">
                  <a:pos x="f2278" y="f2279"/>
                </a:cxn>
                <a:cxn ang="f1437">
                  <a:pos x="f2280" y="f2281"/>
                </a:cxn>
                <a:cxn ang="f1437">
                  <a:pos x="f2282" y="f2283"/>
                </a:cxn>
                <a:cxn ang="f1437">
                  <a:pos x="f2284" y="f2285"/>
                </a:cxn>
                <a:cxn ang="f1437">
                  <a:pos x="f2286" y="f2287"/>
                </a:cxn>
                <a:cxn ang="f1437">
                  <a:pos x="f2288" y="f2289"/>
                </a:cxn>
                <a:cxn ang="f1437">
                  <a:pos x="f2290" y="f2291"/>
                </a:cxn>
                <a:cxn ang="f1437">
                  <a:pos x="f2292" y="f2293"/>
                </a:cxn>
                <a:cxn ang="f1437">
                  <a:pos x="f2294" y="f2295"/>
                </a:cxn>
                <a:cxn ang="f1437">
                  <a:pos x="f2296" y="f2297"/>
                </a:cxn>
                <a:cxn ang="f1437">
                  <a:pos x="f2298" y="f2299"/>
                </a:cxn>
                <a:cxn ang="f1437">
                  <a:pos x="f2300" y="f2301"/>
                </a:cxn>
                <a:cxn ang="f1437">
                  <a:pos x="f2302" y="f2303"/>
                </a:cxn>
                <a:cxn ang="f1437">
                  <a:pos x="f2304" y="f2305"/>
                </a:cxn>
                <a:cxn ang="f1437">
                  <a:pos x="f2306" y="f2307"/>
                </a:cxn>
                <a:cxn ang="f1437">
                  <a:pos x="f2308" y="f2309"/>
                </a:cxn>
                <a:cxn ang="f1437">
                  <a:pos x="f2310" y="f2311"/>
                </a:cxn>
                <a:cxn ang="f1437">
                  <a:pos x="f2312" y="f2313"/>
                </a:cxn>
                <a:cxn ang="f1437">
                  <a:pos x="f2314" y="f2315"/>
                </a:cxn>
                <a:cxn ang="f1437">
                  <a:pos x="f2316" y="f2317"/>
                </a:cxn>
                <a:cxn ang="f1437">
                  <a:pos x="f2318" y="f2319"/>
                </a:cxn>
                <a:cxn ang="f1437">
                  <a:pos x="f2320" y="f2321"/>
                </a:cxn>
                <a:cxn ang="f1437">
                  <a:pos x="f2322" y="f2323"/>
                </a:cxn>
                <a:cxn ang="f1437">
                  <a:pos x="f2324" y="f2325"/>
                </a:cxn>
                <a:cxn ang="f1437">
                  <a:pos x="f2326" y="f2327"/>
                </a:cxn>
                <a:cxn ang="f1437">
                  <a:pos x="f2328" y="f2329"/>
                </a:cxn>
                <a:cxn ang="f1437">
                  <a:pos x="f2330" y="f2331"/>
                </a:cxn>
                <a:cxn ang="f1437">
                  <a:pos x="f2332" y="f2333"/>
                </a:cxn>
                <a:cxn ang="f1437">
                  <a:pos x="f2334" y="f2335"/>
                </a:cxn>
                <a:cxn ang="f1437">
                  <a:pos x="f2336" y="f2337"/>
                </a:cxn>
                <a:cxn ang="f1437">
                  <a:pos x="f2338" y="f2339"/>
                </a:cxn>
                <a:cxn ang="f1437">
                  <a:pos x="f2340" y="f2341"/>
                </a:cxn>
                <a:cxn ang="f1437">
                  <a:pos x="f2342" y="f2343"/>
                </a:cxn>
                <a:cxn ang="f1437">
                  <a:pos x="f2344" y="f2345"/>
                </a:cxn>
                <a:cxn ang="f1437">
                  <a:pos x="f2346" y="f2347"/>
                </a:cxn>
                <a:cxn ang="f1437">
                  <a:pos x="f2348" y="f2349"/>
                </a:cxn>
                <a:cxn ang="f1437">
                  <a:pos x="f2350" y="f2351"/>
                </a:cxn>
                <a:cxn ang="f1437">
                  <a:pos x="f2350" y="f2352"/>
                </a:cxn>
                <a:cxn ang="f1437">
                  <a:pos x="f2353" y="f2354"/>
                </a:cxn>
                <a:cxn ang="f1437">
                  <a:pos x="f2355" y="f2356"/>
                </a:cxn>
                <a:cxn ang="f1437">
                  <a:pos x="f2357" y="f2358"/>
                </a:cxn>
                <a:cxn ang="f1437">
                  <a:pos x="f2359" y="f2360"/>
                </a:cxn>
                <a:cxn ang="f1437">
                  <a:pos x="f2361" y="f2362"/>
                </a:cxn>
                <a:cxn ang="f1437">
                  <a:pos x="f2363" y="f2364"/>
                </a:cxn>
                <a:cxn ang="f1437">
                  <a:pos x="f2365" y="f2366"/>
                </a:cxn>
                <a:cxn ang="f1437">
                  <a:pos x="f2367" y="f2368"/>
                </a:cxn>
                <a:cxn ang="f1437">
                  <a:pos x="f2369" y="f2370"/>
                </a:cxn>
                <a:cxn ang="f1437">
                  <a:pos x="f2371" y="f2372"/>
                </a:cxn>
                <a:cxn ang="f1437">
                  <a:pos x="f2373" y="f2374"/>
                </a:cxn>
                <a:cxn ang="f1437">
                  <a:pos x="f2375" y="f2376"/>
                </a:cxn>
                <a:cxn ang="f1437">
                  <a:pos x="f2377" y="f2378"/>
                </a:cxn>
                <a:cxn ang="f1437">
                  <a:pos x="f2379" y="f2380"/>
                </a:cxn>
                <a:cxn ang="f1437">
                  <a:pos x="f2381" y="f2382"/>
                </a:cxn>
                <a:cxn ang="f1437">
                  <a:pos x="f2383" y="f2384"/>
                </a:cxn>
                <a:cxn ang="f1437">
                  <a:pos x="f2385" y="f2386"/>
                </a:cxn>
                <a:cxn ang="f1437">
                  <a:pos x="f2387" y="f2388"/>
                </a:cxn>
                <a:cxn ang="f1437">
                  <a:pos x="f2389" y="f2390"/>
                </a:cxn>
                <a:cxn ang="f1437">
                  <a:pos x="f2391" y="f2392"/>
                </a:cxn>
                <a:cxn ang="f1437">
                  <a:pos x="f2393" y="f2394"/>
                </a:cxn>
                <a:cxn ang="f1437">
                  <a:pos x="f2395" y="f2396"/>
                </a:cxn>
                <a:cxn ang="f1437">
                  <a:pos x="f2397" y="f2398"/>
                </a:cxn>
                <a:cxn ang="f1437">
                  <a:pos x="f2399" y="f2400"/>
                </a:cxn>
                <a:cxn ang="f1437">
                  <a:pos x="f2401" y="f2402"/>
                </a:cxn>
                <a:cxn ang="f1437">
                  <a:pos x="f2403" y="f2404"/>
                </a:cxn>
                <a:cxn ang="f1437">
                  <a:pos x="f2405" y="f2406"/>
                </a:cxn>
                <a:cxn ang="f1437">
                  <a:pos x="f2407" y="f2408"/>
                </a:cxn>
                <a:cxn ang="f1437">
                  <a:pos x="f2409" y="f2410"/>
                </a:cxn>
                <a:cxn ang="f1437">
                  <a:pos x="f2411" y="f2412"/>
                </a:cxn>
                <a:cxn ang="f1437">
                  <a:pos x="f2413" y="f2414"/>
                </a:cxn>
                <a:cxn ang="f1437">
                  <a:pos x="f2415" y="f2416"/>
                </a:cxn>
                <a:cxn ang="f1437">
                  <a:pos x="f2417" y="f2418"/>
                </a:cxn>
                <a:cxn ang="f1437">
                  <a:pos x="f2419" y="f2420"/>
                </a:cxn>
                <a:cxn ang="f1437">
                  <a:pos x="f2421" y="f2422"/>
                </a:cxn>
                <a:cxn ang="f1437">
                  <a:pos x="f2423" y="f2424"/>
                </a:cxn>
                <a:cxn ang="f1437">
                  <a:pos x="f2425" y="f2426"/>
                </a:cxn>
                <a:cxn ang="f1437">
                  <a:pos x="f2427" y="f2428"/>
                </a:cxn>
                <a:cxn ang="f1437">
                  <a:pos x="f2429" y="f2430"/>
                </a:cxn>
                <a:cxn ang="f1437">
                  <a:pos x="f2431" y="f2432"/>
                </a:cxn>
                <a:cxn ang="f1437">
                  <a:pos x="f2433" y="f2434"/>
                </a:cxn>
                <a:cxn ang="f1437">
                  <a:pos x="f2435" y="f2436"/>
                </a:cxn>
                <a:cxn ang="f1437">
                  <a:pos x="f2437" y="f2438"/>
                </a:cxn>
                <a:cxn ang="f1437">
                  <a:pos x="f2439" y="f2440"/>
                </a:cxn>
                <a:cxn ang="f1437">
                  <a:pos x="f2441" y="f2442"/>
                </a:cxn>
                <a:cxn ang="f1437">
                  <a:pos x="f2443" y="f2444"/>
                </a:cxn>
                <a:cxn ang="f1437">
                  <a:pos x="f2445" y="f2446"/>
                </a:cxn>
                <a:cxn ang="f1437">
                  <a:pos x="f2447" y="f2448"/>
                </a:cxn>
                <a:cxn ang="f1437">
                  <a:pos x="f2449" y="f2450"/>
                </a:cxn>
                <a:cxn ang="f1437">
                  <a:pos x="f2451" y="f2452"/>
                </a:cxn>
                <a:cxn ang="f1437">
                  <a:pos x="f2453" y="f2454"/>
                </a:cxn>
                <a:cxn ang="f1437">
                  <a:pos x="f2455" y="f2456"/>
                </a:cxn>
                <a:cxn ang="f1437">
                  <a:pos x="f2457" y="f2458"/>
                </a:cxn>
                <a:cxn ang="f1437">
                  <a:pos x="f2459" y="f2460"/>
                </a:cxn>
                <a:cxn ang="f1437">
                  <a:pos x="f2461" y="f2462"/>
                </a:cxn>
                <a:cxn ang="f1437">
                  <a:pos x="f2463" y="f2464"/>
                </a:cxn>
                <a:cxn ang="f1437">
                  <a:pos x="f2465" y="f2466"/>
                </a:cxn>
                <a:cxn ang="f1437">
                  <a:pos x="f2467" y="f2468"/>
                </a:cxn>
                <a:cxn ang="f1437">
                  <a:pos x="f2469" y="f2470"/>
                </a:cxn>
                <a:cxn ang="f1437">
                  <a:pos x="f2471" y="f2472"/>
                </a:cxn>
                <a:cxn ang="f1437">
                  <a:pos x="f2473" y="f2474"/>
                </a:cxn>
                <a:cxn ang="f1437">
                  <a:pos x="f2475" y="f2476"/>
                </a:cxn>
                <a:cxn ang="f1437">
                  <a:pos x="f2477" y="f2478"/>
                </a:cxn>
                <a:cxn ang="f1437">
                  <a:pos x="f2479" y="f2480"/>
                </a:cxn>
                <a:cxn ang="f1437">
                  <a:pos x="f2481" y="f2482"/>
                </a:cxn>
                <a:cxn ang="f1437">
                  <a:pos x="f2483" y="f2484"/>
                </a:cxn>
                <a:cxn ang="f1437">
                  <a:pos x="f2485" y="f2486"/>
                </a:cxn>
                <a:cxn ang="f1437">
                  <a:pos x="f2487" y="f2488"/>
                </a:cxn>
                <a:cxn ang="f1437">
                  <a:pos x="f2489" y="f2490"/>
                </a:cxn>
                <a:cxn ang="f1437">
                  <a:pos x="f2491" y="f2492"/>
                </a:cxn>
                <a:cxn ang="f1437">
                  <a:pos x="f2493" y="f2494"/>
                </a:cxn>
                <a:cxn ang="f1437">
                  <a:pos x="f2495" y="f2496"/>
                </a:cxn>
                <a:cxn ang="f1437">
                  <a:pos x="f2497" y="f2498"/>
                </a:cxn>
                <a:cxn ang="f1437">
                  <a:pos x="f2499" y="f2500"/>
                </a:cxn>
                <a:cxn ang="f1437">
                  <a:pos x="f2501" y="f2502"/>
                </a:cxn>
                <a:cxn ang="f1437">
                  <a:pos x="f2503" y="f2504"/>
                </a:cxn>
                <a:cxn ang="f1437">
                  <a:pos x="f2505" y="f2506"/>
                </a:cxn>
                <a:cxn ang="f1437">
                  <a:pos x="f2507" y="f2508"/>
                </a:cxn>
                <a:cxn ang="f1437">
                  <a:pos x="f2509" y="f2510"/>
                </a:cxn>
                <a:cxn ang="f1437">
                  <a:pos x="f2511" y="f2512"/>
                </a:cxn>
                <a:cxn ang="f1437">
                  <a:pos x="f2513" y="f2514"/>
                </a:cxn>
                <a:cxn ang="f1437">
                  <a:pos x="f2515" y="f2516"/>
                </a:cxn>
                <a:cxn ang="f1437">
                  <a:pos x="f2517" y="f2518"/>
                </a:cxn>
                <a:cxn ang="f1437">
                  <a:pos x="f2519" y="f2520"/>
                </a:cxn>
                <a:cxn ang="f1437">
                  <a:pos x="f2521" y="f2522"/>
                </a:cxn>
                <a:cxn ang="f1437">
                  <a:pos x="f2523" y="f2524"/>
                </a:cxn>
                <a:cxn ang="f1437">
                  <a:pos x="f2166" y="f2525"/>
                </a:cxn>
              </a:cxnLst>
              <a:rect l="f2162" t="f2165" r="f2163" b="f2164"/>
              <a:pathLst>
                <a:path w="12192000" h="757168">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361"/>
                    <a:pt x="f362" y="f363"/>
                  </a:cubicBezTo>
                  <a:cubicBezTo>
                    <a:pt x="f364" y="f365"/>
                    <a:pt x="f366" y="f367"/>
                    <a:pt x="f368" y="f369"/>
                  </a:cubicBez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cubicBezTo>
                    <a:pt x="f394" y="f395"/>
                    <a:pt x="f396" y="f397"/>
                    <a:pt x="f398" y="f399"/>
                  </a:cubicBezTo>
                  <a:cubicBezTo>
                    <a:pt x="f400" y="f401"/>
                    <a:pt x="f402" y="f403"/>
                    <a:pt x="f404" y="f405"/>
                  </a:cubicBezTo>
                  <a:cubicBezTo>
                    <a:pt x="f406" y="f407"/>
                    <a:pt x="f408" y="f409"/>
                    <a:pt x="f410" y="f411"/>
                  </a:cubicBezTo>
                  <a:cubicBezTo>
                    <a:pt x="f412" y="f413"/>
                    <a:pt x="f414" y="f415"/>
                    <a:pt x="f416" y="f417"/>
                  </a:cubicBezTo>
                  <a:cubicBezTo>
                    <a:pt x="f418" y="f419"/>
                    <a:pt x="f420" y="f421"/>
                    <a:pt x="f422" y="f423"/>
                  </a:cubicBezTo>
                  <a:cubicBezTo>
                    <a:pt x="f424" y="f425"/>
                    <a:pt x="f426" y="f427"/>
                    <a:pt x="f428" y="f429"/>
                  </a:cubicBezTo>
                  <a:cubicBezTo>
                    <a:pt x="f430" y="f431"/>
                    <a:pt x="f432" y="f433"/>
                    <a:pt x="f434" y="f435"/>
                  </a:cubicBezTo>
                  <a:cubicBezTo>
                    <a:pt x="f436" y="f437"/>
                    <a:pt x="f438" y="f439"/>
                    <a:pt x="f440" y="f441"/>
                  </a:cubicBezTo>
                  <a:cubicBezTo>
                    <a:pt x="f442" y="f443"/>
                    <a:pt x="f444" y="f445"/>
                    <a:pt x="f446" y="f447"/>
                  </a:cubicBezTo>
                  <a:cubicBezTo>
                    <a:pt x="f448" y="f449"/>
                    <a:pt x="f450" y="f451"/>
                    <a:pt x="f452" y="f453"/>
                  </a:cubicBezTo>
                  <a:cubicBezTo>
                    <a:pt x="f454" y="f455"/>
                    <a:pt x="f456" y="f457"/>
                    <a:pt x="f458" y="f459"/>
                  </a:cubicBezTo>
                  <a:cubicBezTo>
                    <a:pt x="f460" y="f461"/>
                    <a:pt x="f462" y="f463"/>
                    <a:pt x="f464" y="f465"/>
                  </a:cubicBezTo>
                  <a:cubicBezTo>
                    <a:pt x="f466" y="f467"/>
                    <a:pt x="f468" y="f469"/>
                    <a:pt x="f470" y="f471"/>
                  </a:cubicBezTo>
                  <a:cubicBezTo>
                    <a:pt x="f472" y="f473"/>
                    <a:pt x="f474" y="f475"/>
                    <a:pt x="f476" y="f477"/>
                  </a:cubicBezTo>
                  <a:cubicBezTo>
                    <a:pt x="f478" y="f479"/>
                    <a:pt x="f480" y="f481"/>
                    <a:pt x="f482" y="f483"/>
                  </a:cubicBezTo>
                  <a:cubicBezTo>
                    <a:pt x="f484" y="f485"/>
                    <a:pt x="f486" y="f487"/>
                    <a:pt x="f488" y="f489"/>
                  </a:cubicBezTo>
                  <a:cubicBezTo>
                    <a:pt x="f490" y="f491"/>
                    <a:pt x="f492" y="f493"/>
                    <a:pt x="f494" y="f495"/>
                  </a:cubicBezTo>
                  <a:cubicBezTo>
                    <a:pt x="f496" y="f497"/>
                    <a:pt x="f498" y="f499"/>
                    <a:pt x="f500" y="f501"/>
                  </a:cubicBezTo>
                  <a:cubicBezTo>
                    <a:pt x="f502" y="f503"/>
                    <a:pt x="f504" y="f505"/>
                    <a:pt x="f506" y="f507"/>
                  </a:cubicBezTo>
                  <a:cubicBezTo>
                    <a:pt x="f508" y="f509"/>
                    <a:pt x="f510" y="f511"/>
                    <a:pt x="f512" y="f513"/>
                  </a:cubicBezTo>
                  <a:cubicBezTo>
                    <a:pt x="f514" y="f515"/>
                    <a:pt x="f516" y="f517"/>
                    <a:pt x="f518" y="f519"/>
                  </a:cubicBezTo>
                  <a:cubicBezTo>
                    <a:pt x="f520" y="f521"/>
                    <a:pt x="f522" y="f523"/>
                    <a:pt x="f524" y="f525"/>
                  </a:cubicBezTo>
                  <a:cubicBezTo>
                    <a:pt x="f526" y="f527"/>
                    <a:pt x="f528" y="f529"/>
                    <a:pt x="f530" y="f531"/>
                  </a:cubicBezTo>
                  <a:cubicBezTo>
                    <a:pt x="f532" y="f533"/>
                    <a:pt x="f534" y="f535"/>
                    <a:pt x="f536" y="f537"/>
                  </a:cubicBezTo>
                  <a:cubicBezTo>
                    <a:pt x="f538" y="f539"/>
                    <a:pt x="f540" y="f541"/>
                    <a:pt x="f542" y="f543"/>
                  </a:cubicBezTo>
                  <a:cubicBezTo>
                    <a:pt x="f544" y="f545"/>
                    <a:pt x="f546" y="f547"/>
                    <a:pt x="f548" y="f549"/>
                  </a:cubicBezTo>
                  <a:lnTo>
                    <a:pt x="f6" y="f550"/>
                  </a:lnTo>
                  <a:lnTo>
                    <a:pt x="f6" y="f551"/>
                  </a:lnTo>
                  <a:lnTo>
                    <a:pt x="f552" y="f553"/>
                  </a:ln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600" y="f601"/>
                  </a:cubicBezTo>
                  <a:cubicBezTo>
                    <a:pt x="f602" y="f603"/>
                    <a:pt x="f604" y="f605"/>
                    <a:pt x="f606" y="f607"/>
                  </a:cubicBezTo>
                  <a:cubicBezTo>
                    <a:pt x="f608" y="f609"/>
                    <a:pt x="f610" y="f611"/>
                    <a:pt x="f612" y="f613"/>
                  </a:cubicBezTo>
                  <a:cubicBezTo>
                    <a:pt x="f614" y="f615"/>
                    <a:pt x="f616" y="f617"/>
                    <a:pt x="f618" y="f619"/>
                  </a:cubicBezTo>
                  <a:cubicBezTo>
                    <a:pt x="f620" y="f621"/>
                    <a:pt x="f622" y="f623"/>
                    <a:pt x="f624" y="f625"/>
                  </a:cubicBezTo>
                  <a:cubicBezTo>
                    <a:pt x="f626" y="f627"/>
                    <a:pt x="f628" y="f629"/>
                    <a:pt x="f630" y="f631"/>
                  </a:cubicBezTo>
                  <a:cubicBezTo>
                    <a:pt x="f632" y="f633"/>
                    <a:pt x="f634" y="f635"/>
                    <a:pt x="f636" y="f637"/>
                  </a:cubicBezTo>
                  <a:cubicBezTo>
                    <a:pt x="f638" y="f639"/>
                    <a:pt x="f640" y="f641"/>
                    <a:pt x="f642" y="f643"/>
                  </a:cubicBezTo>
                  <a:cubicBezTo>
                    <a:pt x="f644" y="f645"/>
                    <a:pt x="f646" y="f647"/>
                    <a:pt x="f648" y="f649"/>
                  </a:cubicBezTo>
                  <a:cubicBezTo>
                    <a:pt x="f650" y="f651"/>
                    <a:pt x="f652" y="f653"/>
                    <a:pt x="f654" y="f655"/>
                  </a:cubicBezTo>
                  <a:cubicBezTo>
                    <a:pt x="f656" y="f657"/>
                    <a:pt x="f658" y="f659"/>
                    <a:pt x="f660" y="f661"/>
                  </a:cubicBezTo>
                  <a:cubicBezTo>
                    <a:pt x="f662" y="f663"/>
                    <a:pt x="f664" y="f665"/>
                    <a:pt x="f666" y="f667"/>
                  </a:cubicBezTo>
                  <a:cubicBezTo>
                    <a:pt x="f668" y="f669"/>
                    <a:pt x="f670" y="f671"/>
                    <a:pt x="f672" y="f673"/>
                  </a:cubicBez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756" y="f757"/>
                  </a:cubicBez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828" y="f829"/>
                  </a:cubicBezTo>
                  <a:cubicBezTo>
                    <a:pt x="f830" y="f831"/>
                    <a:pt x="f832" y="f833"/>
                    <a:pt x="f834" y="f835"/>
                  </a:cubicBezTo>
                  <a:cubicBezTo>
                    <a:pt x="f836" y="f837"/>
                    <a:pt x="f838" y="f839"/>
                    <a:pt x="f840" y="f841"/>
                  </a:cubicBezTo>
                  <a:cubicBezTo>
                    <a:pt x="f842" y="f843"/>
                    <a:pt x="f844" y="f845"/>
                    <a:pt x="f846" y="f847"/>
                  </a:cubicBezTo>
                  <a:cubicBezTo>
                    <a:pt x="f848" y="f849"/>
                    <a:pt x="f850" y="f851"/>
                    <a:pt x="f852" y="f853"/>
                  </a:cubicBezTo>
                  <a:cubicBezTo>
                    <a:pt x="f854" y="f855"/>
                    <a:pt x="f856" y="f857"/>
                    <a:pt x="f858" y="f859"/>
                  </a:cubicBezTo>
                  <a:cubicBezTo>
                    <a:pt x="f860" y="f861"/>
                    <a:pt x="f862" y="f863"/>
                    <a:pt x="f864" y="f865"/>
                  </a:cubicBezTo>
                  <a:cubicBezTo>
                    <a:pt x="f866" y="f867"/>
                    <a:pt x="f868" y="f869"/>
                    <a:pt x="f870" y="f871"/>
                  </a:cubicBezTo>
                  <a:cubicBezTo>
                    <a:pt x="f872" y="f873"/>
                    <a:pt x="f874" y="f875"/>
                    <a:pt x="f876" y="f877"/>
                  </a:cubicBezTo>
                  <a:cubicBezTo>
                    <a:pt x="f878" y="f879"/>
                    <a:pt x="f880" y="f881"/>
                    <a:pt x="f882" y="f883"/>
                  </a:cubicBezTo>
                  <a:cubicBezTo>
                    <a:pt x="f884" y="f885"/>
                    <a:pt x="f886" y="f887"/>
                    <a:pt x="f888" y="f889"/>
                  </a:cubicBezTo>
                  <a:cubicBezTo>
                    <a:pt x="f890" y="f891"/>
                    <a:pt x="f892" y="f893"/>
                    <a:pt x="f894" y="f895"/>
                  </a:cubicBezTo>
                  <a:cubicBezTo>
                    <a:pt x="f896" y="f897"/>
                    <a:pt x="f898" y="f899"/>
                    <a:pt x="f900" y="f901"/>
                  </a:cubicBezTo>
                  <a:cubicBezTo>
                    <a:pt x="f902" y="f903"/>
                    <a:pt x="f904" y="f905"/>
                    <a:pt x="f906" y="f907"/>
                  </a:cubicBez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96" y="f997"/>
                  </a:cubicBezTo>
                  <a:cubicBezTo>
                    <a:pt x="f998" y="f999"/>
                    <a:pt x="f1000" y="f1001"/>
                    <a:pt x="f1002" y="f1003"/>
                  </a:cubicBezTo>
                  <a:cubicBezTo>
                    <a:pt x="f1004" y="f1005"/>
                    <a:pt x="f1006" y="f1007"/>
                    <a:pt x="f1008" y="f1009"/>
                  </a:cubicBezTo>
                  <a:cubicBezTo>
                    <a:pt x="f1010" y="f1011"/>
                    <a:pt x="f1012" y="f1013"/>
                    <a:pt x="f1014" y="f1015"/>
                  </a:cubicBezTo>
                  <a:cubicBezTo>
                    <a:pt x="f1016" y="f1017"/>
                    <a:pt x="f1018" y="f1019"/>
                    <a:pt x="f1020" y="f1021"/>
                  </a:cubicBezTo>
                  <a:cubicBezTo>
                    <a:pt x="f1022" y="f1023"/>
                    <a:pt x="f1024" y="f1025"/>
                    <a:pt x="f1026" y="f1027"/>
                  </a:cubicBez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lnTo>
                    <a:pt x="f5" y="f1064"/>
                  </a:lnTo>
                  <a:close/>
                </a:path>
              </a:pathLst>
            </a:custGeom>
            <a:blipFill>
              <a:blip r:embed="rId3">
                <a:alphaModFix amt="57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8" name="Content Placeholder 7">
            <a:extLst>
              <a:ext uri="{FF2B5EF4-FFF2-40B4-BE49-F238E27FC236}">
                <a16:creationId xmlns:a16="http://schemas.microsoft.com/office/drawing/2014/main" id="{6F03682E-3186-2F9C-4E21-CE15C49AB46D}"/>
              </a:ext>
            </a:extLst>
          </p:cNvPr>
          <p:cNvSpPr txBox="1">
            <a:spLocks noGrp="1"/>
          </p:cNvSpPr>
          <p:nvPr>
            <p:ph idx="1"/>
          </p:nvPr>
        </p:nvSpPr>
        <p:spPr>
          <a:xfrm>
            <a:off x="2618512" y="4286158"/>
            <a:ext cx="9443255" cy="2347392"/>
          </a:xfrm>
        </p:spPr>
        <p:txBody>
          <a:bodyPr>
            <a:noAutofit/>
          </a:bodyPr>
          <a:lstStyle/>
          <a:p>
            <a:pPr marL="0" lvl="0" indent="0">
              <a:buNone/>
            </a:pPr>
            <a:r>
              <a:rPr lang="en-GB" sz="1400">
                <a:solidFill>
                  <a:srgbClr val="FFFFFF"/>
                </a:solidFill>
                <a:latin typeface="Arial" pitchFamily="34"/>
                <a:cs typeface="Arial" pitchFamily="34"/>
              </a:rPr>
              <a:t>1. Sales Growth:</a:t>
            </a:r>
          </a:p>
          <a:p>
            <a:pPr lvl="0"/>
            <a:r>
              <a:rPr lang="en-GB" sz="1400">
                <a:solidFill>
                  <a:srgbClr val="FFFFFF"/>
                </a:solidFill>
                <a:latin typeface="Arial" pitchFamily="34"/>
                <a:cs typeface="Arial" pitchFamily="34"/>
              </a:rPr>
              <a:t>Increase in sales from digital channels as a success indicator., Compare pre- and post-campaign sales data for direct impact assessment., Track sales growth in regions targeted by Twitter campaigns.</a:t>
            </a:r>
          </a:p>
          <a:p>
            <a:pPr marL="0" lvl="0" indent="0">
              <a:buNone/>
            </a:pPr>
            <a:r>
              <a:rPr lang="en-GB" sz="1400">
                <a:solidFill>
                  <a:srgbClr val="FFFFFF"/>
                </a:solidFill>
                <a:latin typeface="Arial" pitchFamily="34"/>
                <a:cs typeface="Arial" pitchFamily="34"/>
              </a:rPr>
              <a:t>2. Engagement Metrics:</a:t>
            </a:r>
          </a:p>
          <a:p>
            <a:pPr lvl="0"/>
            <a:r>
              <a:rPr lang="en-GB" sz="1400">
                <a:solidFill>
                  <a:srgbClr val="FFFFFF"/>
                </a:solidFill>
                <a:latin typeface="Arial" pitchFamily="34"/>
                <a:cs typeface="Arial" pitchFamily="34"/>
              </a:rPr>
              <a:t>Monitor Twitter metrics: follower growth, likes, retweets, mentions., Measure engagement and conversion rates for audience interaction insights., Use metrics for understanding customer behaviour and preferences.</a:t>
            </a:r>
          </a:p>
          <a:p>
            <a:pPr marL="0" lvl="0" indent="0">
              <a:buNone/>
            </a:pPr>
            <a:r>
              <a:rPr lang="en-GB" sz="1400">
                <a:solidFill>
                  <a:srgbClr val="FFFFFF"/>
                </a:solidFill>
                <a:latin typeface="Arial" pitchFamily="34"/>
                <a:cs typeface="Arial" pitchFamily="34"/>
              </a:rPr>
              <a:t>3. Product Performance:</a:t>
            </a:r>
          </a:p>
          <a:p>
            <a:pPr lvl="0"/>
            <a:r>
              <a:rPr lang="en-GB" sz="1400">
                <a:solidFill>
                  <a:srgbClr val="FFFFFF"/>
                </a:solidFill>
                <a:latin typeface="Arial" pitchFamily="34"/>
                <a:cs typeface="Arial" pitchFamily="34"/>
              </a:rPr>
              <a:t>Track sales, feedback, and social mentions of new menu items., Evaluate consumer acceptance of promoted products., Inform future product development and marketing strategy based on performance data.</a:t>
            </a:r>
            <a:endParaRPr lang="en-US" sz="1400">
              <a:solidFill>
                <a:srgbClr val="FFFFFF"/>
              </a:solidFill>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74C15C5F-D653-1566-14D4-1BACAB4A11ED}"/>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B317D93A-B7E4-0164-9988-D1D511EAB7F8}"/>
              </a:ext>
            </a:extLst>
          </p:cNvPr>
          <p:cNvSpPr txBox="1">
            <a:spLocks noGrp="1"/>
          </p:cNvSpPr>
          <p:nvPr>
            <p:ph type="title"/>
          </p:nvPr>
        </p:nvSpPr>
        <p:spPr>
          <a:xfrm>
            <a:off x="838203" y="1641750"/>
            <a:ext cx="4394204" cy="1323438"/>
          </a:xfrm>
        </p:spPr>
        <p:txBody>
          <a:bodyPr anchor="t"/>
          <a:lstStyle/>
          <a:p>
            <a:pPr lvl="0"/>
            <a:r>
              <a:rPr lang="en-GB" sz="4000">
                <a:solidFill>
                  <a:srgbClr val="FFFFFF"/>
                </a:solidFill>
                <a:latin typeface="Arial Black" pitchFamily="34"/>
              </a:rPr>
              <a:t>Conclusion </a:t>
            </a:r>
          </a:p>
        </p:txBody>
      </p:sp>
      <p:sp>
        <p:nvSpPr>
          <p:cNvPr id="4" name="Content Placeholder 7">
            <a:extLst>
              <a:ext uri="{FF2B5EF4-FFF2-40B4-BE49-F238E27FC236}">
                <a16:creationId xmlns:a16="http://schemas.microsoft.com/office/drawing/2014/main" id="{9D5EFC68-4ACC-C740-D35E-74A04DA6F550}"/>
              </a:ext>
            </a:extLst>
          </p:cNvPr>
          <p:cNvSpPr txBox="1">
            <a:spLocks noGrp="1"/>
          </p:cNvSpPr>
          <p:nvPr>
            <p:ph idx="1"/>
          </p:nvPr>
        </p:nvSpPr>
        <p:spPr>
          <a:xfrm>
            <a:off x="266008" y="3146395"/>
            <a:ext cx="5486189" cy="2454304"/>
          </a:xfrm>
        </p:spPr>
        <p:txBody>
          <a:bodyPr>
            <a:noAutofit/>
          </a:bodyPr>
          <a:lstStyle/>
          <a:p>
            <a:pPr lvl="0"/>
            <a:r>
              <a:rPr lang="en-GB" sz="1800">
                <a:solidFill>
                  <a:srgbClr val="FFFFFF"/>
                </a:solidFill>
                <a:latin typeface="Arial" pitchFamily="34"/>
                <a:cs typeface="Arial" pitchFamily="34"/>
              </a:rPr>
              <a:t>Recap of Twitter's Strategic Role: It highlights the importance of Twitter in enhancing Burger King's digital marketing strategy, particularly in reaching and engaging their target audience effectively.</a:t>
            </a:r>
          </a:p>
          <a:p>
            <a:pPr lvl="0"/>
            <a:endParaRPr lang="en-GB" sz="1800">
              <a:solidFill>
                <a:srgbClr val="FFFFFF"/>
              </a:solidFill>
              <a:latin typeface="Arial" pitchFamily="34"/>
              <a:cs typeface="Arial" pitchFamily="34"/>
            </a:endParaRPr>
          </a:p>
          <a:p>
            <a:pPr lvl="0"/>
            <a:r>
              <a:rPr lang="en-GB" sz="1800">
                <a:solidFill>
                  <a:srgbClr val="FFFFFF"/>
                </a:solidFill>
                <a:latin typeface="Arial" pitchFamily="34"/>
                <a:cs typeface="Arial" pitchFamily="34"/>
              </a:rPr>
              <a:t>Impact on Burger King's Marketing: The campaign is expected to significantly boost Burger King's global presence and customer engagement through Twitter's vast user base, leading to increased brand visibility and a stronger online presence.</a:t>
            </a:r>
            <a:endParaRPr lang="en-US" sz="1800">
              <a:solidFill>
                <a:srgbClr val="FFFFFF"/>
              </a:solidFill>
              <a:latin typeface="Arial" pitchFamily="34"/>
              <a:cs typeface="Arial" pitchFamily="34"/>
            </a:endParaRPr>
          </a:p>
        </p:txBody>
      </p:sp>
      <p:pic>
        <p:nvPicPr>
          <p:cNvPr id="5" name="Content Placeholder 3">
            <a:extLst>
              <a:ext uri="{FF2B5EF4-FFF2-40B4-BE49-F238E27FC236}">
                <a16:creationId xmlns:a16="http://schemas.microsoft.com/office/drawing/2014/main" id="{F7DBE74B-935A-9814-BDF9-88399ABCAD9D}"/>
              </a:ext>
            </a:extLst>
          </p:cNvPr>
          <p:cNvPicPr>
            <a:picLocks noChangeAspect="1"/>
          </p:cNvPicPr>
          <p:nvPr/>
        </p:nvPicPr>
        <p:blipFill>
          <a:blip r:embed="rId2"/>
          <a:srcRect l="2361" r="3737"/>
          <a:stretch>
            <a:fillRect/>
          </a:stretch>
        </p:blipFill>
        <p:spPr>
          <a:xfrm>
            <a:off x="5752188" y="9"/>
            <a:ext cx="6439808" cy="6857990"/>
          </a:xfrm>
          <a:prstGeom prst="rect">
            <a:avLst/>
          </a:prstGeom>
          <a:noFill/>
          <a:ln cap="flat">
            <a:noFill/>
          </a:ln>
          <a:effectLst>
            <a:outerShdw dist="152403" dir="10800000" algn="tl">
              <a:srgbClr val="000000">
                <a:alpha val="10000"/>
              </a:srgbClr>
            </a:outerShdw>
          </a:effectLst>
        </p:spPr>
      </p:pic>
      <p:grpSp>
        <p:nvGrpSpPr>
          <p:cNvPr id="6" name="Group 12">
            <a:extLst>
              <a:ext uri="{FF2B5EF4-FFF2-40B4-BE49-F238E27FC236}">
                <a16:creationId xmlns:a16="http://schemas.microsoft.com/office/drawing/2014/main" id="{D6F6DAA8-3CBA-08B1-244A-31B58299C846}"/>
              </a:ext>
            </a:extLst>
          </p:cNvPr>
          <p:cNvGrpSpPr/>
          <p:nvPr/>
        </p:nvGrpSpPr>
        <p:grpSpPr>
          <a:xfrm>
            <a:off x="5632356" y="0"/>
            <a:ext cx="874715" cy="6857451"/>
            <a:chOff x="5632356" y="0"/>
            <a:chExt cx="874715" cy="6857451"/>
          </a:xfrm>
        </p:grpSpPr>
        <p:sp>
          <p:nvSpPr>
            <p:cNvPr id="7" name="Freeform: Shape 13">
              <a:extLst>
                <a:ext uri="{FF2B5EF4-FFF2-40B4-BE49-F238E27FC236}">
                  <a16:creationId xmlns:a16="http://schemas.microsoft.com/office/drawing/2014/main" id="{8E984028-E0CE-A2FC-5E1F-63F093863E2F}"/>
                </a:ext>
              </a:extLst>
            </p:cNvPr>
            <p:cNvSpPr/>
            <p:nvPr/>
          </p:nvSpPr>
          <p:spPr>
            <a:xfrm rot="5399996" flipH="1">
              <a:off x="2640988" y="2991368"/>
              <a:ext cx="6857451" cy="874715"/>
            </a:xfrm>
            <a:custGeom>
              <a:avLst/>
              <a:gdLst>
                <a:gd name="f0" fmla="val 10800000"/>
                <a:gd name="f1" fmla="val 5400000"/>
                <a:gd name="f2" fmla="val 180"/>
                <a:gd name="f3" fmla="val w"/>
                <a:gd name="f4" fmla="val h"/>
                <a:gd name="f5" fmla="val 0"/>
                <a:gd name="f6" fmla="val 6857455"/>
                <a:gd name="f7" fmla="val 874716"/>
                <a:gd name="f8" fmla="val 804643"/>
                <a:gd name="f9" fmla="val 562246"/>
                <a:gd name="f10" fmla="val 6829178"/>
                <a:gd name="f11" fmla="val 551284"/>
                <a:gd name="f12" fmla="val 6805745"/>
                <a:gd name="f13" fmla="val 539044"/>
                <a:gd name="f14" fmla="val 6784885"/>
                <a:gd name="f15" fmla="val 521708"/>
                <a:gd name="f16" fmla="val 6766024"/>
                <a:gd name="f17" fmla="val 500372"/>
                <a:gd name="f18" fmla="val 6755166"/>
                <a:gd name="f19" fmla="val 488179"/>
                <a:gd name="f20" fmla="val 6746784"/>
                <a:gd name="f21" fmla="val 486845"/>
                <a:gd name="f22" fmla="val 6734971"/>
                <a:gd name="f23" fmla="val 500944"/>
                <a:gd name="f24" fmla="val 6721257"/>
                <a:gd name="f25" fmla="val 517326"/>
                <a:gd name="f26" fmla="val 6701634"/>
                <a:gd name="f27" fmla="val 510850"/>
                <a:gd name="f28" fmla="val 6683915"/>
                <a:gd name="f29" fmla="val 507040"/>
                <a:gd name="f30" fmla="val 6665629"/>
                <a:gd name="f31" fmla="val 503230"/>
                <a:gd name="f32" fmla="val 6647148"/>
                <a:gd name="f33" fmla="val 499228"/>
                <a:gd name="f34" fmla="val 6628860"/>
                <a:gd name="f35" fmla="val 495418"/>
                <a:gd name="f36" fmla="val 6615335"/>
                <a:gd name="f37" fmla="val 492752"/>
                <a:gd name="f38" fmla="val 6601999"/>
                <a:gd name="f39" fmla="val 490466"/>
                <a:gd name="f40" fmla="val 6588662"/>
                <a:gd name="f41" fmla="val 487227"/>
                <a:gd name="f42" fmla="val 6547133"/>
                <a:gd name="f43" fmla="val 477129"/>
                <a:gd name="f44" fmla="val 6509794"/>
                <a:gd name="f45" fmla="val 480177"/>
                <a:gd name="f46" fmla="val 6476074"/>
                <a:gd name="f47" fmla="val 511230"/>
                <a:gd name="f48" fmla="val 6450356"/>
                <a:gd name="f49" fmla="val 535043"/>
                <a:gd name="f50" fmla="val 6417399"/>
                <a:gd name="f51" fmla="val 542093"/>
                <a:gd name="f52" fmla="val 6382345"/>
                <a:gd name="f53" fmla="val 534853"/>
                <a:gd name="f54" fmla="val 6377963"/>
                <a:gd name="f55" fmla="val 533901"/>
                <a:gd name="f56" fmla="val 6372439"/>
                <a:gd name="f57" fmla="val 530091"/>
                <a:gd name="f58" fmla="val 6369391"/>
                <a:gd name="f59" fmla="val 531615"/>
                <a:gd name="f60" fmla="val 6323479"/>
                <a:gd name="f61" fmla="val 553904"/>
                <a:gd name="f62" fmla="val 6287092"/>
                <a:gd name="f63" fmla="val 514658"/>
                <a:gd name="f64" fmla="val 6244799"/>
                <a:gd name="f65" fmla="val 512182"/>
                <a:gd name="f66" fmla="val 6226130"/>
                <a:gd name="f67" fmla="val 511040"/>
                <a:gd name="f68" fmla="val 6207079"/>
                <a:gd name="f69" fmla="val 496942"/>
                <a:gd name="f70" fmla="val 6190315"/>
                <a:gd name="f71" fmla="val 485703"/>
                <a:gd name="f72" fmla="val 6167262"/>
                <a:gd name="f73" fmla="val 470271"/>
                <a:gd name="f74" fmla="val 6146687"/>
                <a:gd name="f75" fmla="val 455412"/>
                <a:gd name="f76" fmla="val 6115446"/>
                <a:gd name="f77" fmla="val 462270"/>
                <a:gd name="f78" fmla="val 6084203"/>
                <a:gd name="f79" fmla="val 469319"/>
                <a:gd name="f80" fmla="val 6055627"/>
                <a:gd name="f81" fmla="val 456364"/>
                <a:gd name="f82" fmla="val 6032194"/>
                <a:gd name="f83" fmla="val 434266"/>
                <a:gd name="f84" fmla="val 6014287"/>
                <a:gd name="f85" fmla="val 417501"/>
                <a:gd name="f86" fmla="val 5994665"/>
                <a:gd name="f87" fmla="val 415977"/>
                <a:gd name="f88" fmla="val 5971042"/>
                <a:gd name="f89" fmla="val 420738"/>
                <a:gd name="f90" fmla="val 5941513"/>
                <a:gd name="f91" fmla="val 426645"/>
                <a:gd name="f92" fmla="val 5910842"/>
                <a:gd name="f93" fmla="val 427027"/>
                <a:gd name="f94" fmla="val 5880933"/>
                <a:gd name="f95" fmla="val 430646"/>
                <a:gd name="f96" fmla="val 5874454"/>
                <a:gd name="f97" fmla="val 431408"/>
                <a:gd name="f98" fmla="val 5866265"/>
                <a:gd name="f99" fmla="val 434076"/>
                <a:gd name="f100" fmla="val 5862452"/>
                <a:gd name="f101" fmla="val 438648"/>
                <a:gd name="f102" fmla="val 5815779"/>
                <a:gd name="f103" fmla="val 5750055"/>
                <a:gd name="f104" fmla="val 495990"/>
                <a:gd name="f105" fmla="val 5685283"/>
                <a:gd name="f106" fmla="val 498658"/>
                <a:gd name="f107" fmla="val 5646039"/>
                <a:gd name="f108" fmla="val 5606604"/>
                <a:gd name="f109" fmla="val 5567169"/>
                <a:gd name="f110" fmla="val 499420"/>
                <a:gd name="f111" fmla="val 5553832"/>
                <a:gd name="f112" fmla="val 5539736"/>
                <a:gd name="f113" fmla="val 496180"/>
                <a:gd name="f114" fmla="val 5527923"/>
                <a:gd name="f115" fmla="val 5503348"/>
                <a:gd name="f116" fmla="val 478463"/>
                <a:gd name="f117" fmla="val 5480680"/>
                <a:gd name="f118" fmla="val 462843"/>
                <a:gd name="f119" fmla="val 5456292"/>
                <a:gd name="f120" fmla="val 450650"/>
                <a:gd name="f121" fmla="val 5447151"/>
                <a:gd name="f122" fmla="val 445886"/>
                <a:gd name="f123" fmla="val 5435338"/>
                <a:gd name="f124" fmla="val 445696"/>
                <a:gd name="f125" fmla="val 5424670"/>
                <a:gd name="f126" fmla="val 444934"/>
                <a:gd name="f127" fmla="val 5405809"/>
                <a:gd name="f128" fmla="val 443410"/>
                <a:gd name="f129" fmla="val 5384854"/>
                <a:gd name="f130" fmla="val 447982"/>
                <a:gd name="f131" fmla="val 5368662"/>
                <a:gd name="f132" fmla="val 441124"/>
                <a:gd name="f133" fmla="val 5326559"/>
                <a:gd name="f134" fmla="val 423407"/>
                <a:gd name="f135" fmla="val 5287123"/>
                <a:gd name="f136" fmla="val 427407"/>
                <a:gd name="f137" fmla="val 5247118"/>
                <a:gd name="f138" fmla="val 5191108"/>
                <a:gd name="f139" fmla="val 469509"/>
                <a:gd name="f140" fmla="val 5138148"/>
                <a:gd name="f141" fmla="val 467605"/>
                <a:gd name="f142" fmla="val 5088617"/>
                <a:gd name="f143" fmla="val 428742"/>
                <a:gd name="f144" fmla="val 5066328"/>
                <a:gd name="f145" fmla="val 411215"/>
                <a:gd name="f146" fmla="val 5044609"/>
                <a:gd name="f147" fmla="val 419596"/>
                <a:gd name="f148" fmla="val 5025750"/>
                <a:gd name="f149" fmla="val 433694"/>
                <a:gd name="f150" fmla="val 5004032"/>
                <a:gd name="f151" fmla="val 450078"/>
                <a:gd name="f152" fmla="val 4982885"/>
                <a:gd name="f153" fmla="val 454268"/>
                <a:gd name="f154" fmla="val 4957930"/>
                <a:gd name="f155" fmla="val 442268"/>
                <a:gd name="f156" fmla="val 4952404"/>
                <a:gd name="f157" fmla="val 439600"/>
                <a:gd name="f158" fmla="val 4944594"/>
                <a:gd name="f159" fmla="val 440933"/>
                <a:gd name="f160" fmla="val 4938116"/>
                <a:gd name="f161" fmla="val 441886"/>
                <a:gd name="f162" fmla="val 4901158"/>
                <a:gd name="f163" fmla="val 446648"/>
                <a:gd name="f164" fmla="val 4864009"/>
                <a:gd name="f165" fmla="val 454650"/>
                <a:gd name="f166" fmla="val 4833910"/>
                <a:gd name="f167" fmla="val 421693"/>
                <a:gd name="f168" fmla="val 4828004"/>
                <a:gd name="f169" fmla="val 415214"/>
                <a:gd name="f170" fmla="val 4818097"/>
                <a:gd name="f171" fmla="val 412549"/>
                <a:gd name="f172" fmla="val 4810095"/>
                <a:gd name="f173" fmla="val 408167"/>
                <a:gd name="f174" fmla="val 4776566"/>
                <a:gd name="f175" fmla="val 390258"/>
                <a:gd name="f176" fmla="val 4777900"/>
                <a:gd name="f177" fmla="val 391974"/>
                <a:gd name="f178" fmla="val 4747991"/>
                <a:gd name="f179" fmla="val 413691"/>
                <a:gd name="f180" fmla="val 4732369"/>
                <a:gd name="f181" fmla="val 425121"/>
                <a:gd name="f182" fmla="val 4710842"/>
                <a:gd name="f183" fmla="val 436742"/>
                <a:gd name="f184" fmla="val 4692745"/>
                <a:gd name="f185" fmla="val 435790"/>
                <a:gd name="f186" fmla="val 4583584"/>
                <a:gd name="f187" fmla="val 430075"/>
                <a:gd name="f188" fmla="val 4479758"/>
                <a:gd name="f189" fmla="val 457508"/>
                <a:gd name="f190" fmla="val 4375933"/>
                <a:gd name="f191" fmla="val 483417"/>
                <a:gd name="f192" fmla="val 4311923"/>
                <a:gd name="f193" fmla="val 4249436"/>
                <a:gd name="f194" fmla="val 4185426"/>
                <a:gd name="f195" fmla="val 484179"/>
                <a:gd name="f196" fmla="val 4139133"/>
                <a:gd name="f197" fmla="val 472367"/>
                <a:gd name="f198" fmla="val 4095315"/>
                <a:gd name="f199" fmla="val 491800"/>
                <a:gd name="f200" fmla="val 4052072"/>
                <a:gd name="f201" fmla="val 505134"/>
                <a:gd name="f202" fmla="val 4043117"/>
                <a:gd name="f203" fmla="val 507799"/>
                <a:gd name="f204" fmla="val 4034735"/>
                <a:gd name="f205" fmla="val 518278"/>
                <a:gd name="f206" fmla="val 4029973"/>
                <a:gd name="f207" fmla="val 527233"/>
                <a:gd name="f208" fmla="val 4012826"/>
                <a:gd name="f209" fmla="val 558858"/>
                <a:gd name="f210" fmla="val 3984441"/>
                <a:gd name="f211" fmla="val 563810"/>
                <a:gd name="f212" fmla="val 3948626"/>
                <a:gd name="f213" fmla="val 550666"/>
                <a:gd name="f214" fmla="val 3920241"/>
                <a:gd name="f215" fmla="val 540377"/>
                <a:gd name="f216" fmla="val 3894332"/>
                <a:gd name="f217" fmla="val 526661"/>
                <a:gd name="f218" fmla="val 3871280"/>
                <a:gd name="f219" fmla="val 502275"/>
                <a:gd name="f220" fmla="val 3844229"/>
                <a:gd name="f221" fmla="val 473701"/>
                <a:gd name="f222" fmla="val 3816224"/>
                <a:gd name="f223" fmla="val 3774312"/>
                <a:gd name="f224" fmla="val 429122"/>
                <a:gd name="f225" fmla="val 3756214"/>
                <a:gd name="f226" fmla="val 423979"/>
                <a:gd name="f227" fmla="val 3740593"/>
                <a:gd name="f228" fmla="val 423217"/>
                <a:gd name="f229" fmla="val 3721543"/>
                <a:gd name="f230" fmla="val 428552"/>
                <a:gd name="f231" fmla="val 3684583"/>
                <a:gd name="f232" fmla="val 438837"/>
                <a:gd name="f233" fmla="val 3647436"/>
                <a:gd name="f234" fmla="val 446078"/>
                <a:gd name="f235" fmla="val 3612763"/>
                <a:gd name="f236" fmla="val 414263"/>
                <a:gd name="f237" fmla="val 3593712"/>
                <a:gd name="f238" fmla="val 396736"/>
                <a:gd name="f239" fmla="val 3567994"/>
                <a:gd name="f240" fmla="val 385496"/>
                <a:gd name="f241" fmla="val 3537323"/>
                <a:gd name="f242" fmla="val 389878"/>
                <a:gd name="f243" fmla="val 3499031"/>
                <a:gd name="f244" fmla="val 395402"/>
                <a:gd name="f245" fmla="val 3464168"/>
                <a:gd name="f246" fmla="val 381496"/>
                <a:gd name="f247" fmla="val 3431593"/>
                <a:gd name="f248" fmla="val 360921"/>
                <a:gd name="f249" fmla="val 3419971"/>
                <a:gd name="f250" fmla="val 353491"/>
                <a:gd name="f251" fmla="val 3405682"/>
                <a:gd name="f252" fmla="val 349301"/>
                <a:gd name="f253" fmla="val 3392158"/>
                <a:gd name="f254" fmla="val 345681"/>
                <a:gd name="f255" fmla="val 3360915"/>
                <a:gd name="f256" fmla="val 337298"/>
                <a:gd name="f257" fmla="val 3329480"/>
                <a:gd name="f258" fmla="val 329868"/>
                <a:gd name="f259" fmla="val 3297856"/>
                <a:gd name="f260" fmla="val 323010"/>
                <a:gd name="f261" fmla="val 3271948"/>
                <a:gd name="f262" fmla="val 317296"/>
                <a:gd name="f263" fmla="val 3245849"/>
                <a:gd name="f264" fmla="val 313104"/>
                <a:gd name="f265" fmla="val 3219748"/>
                <a:gd name="f266" fmla="val 308151"/>
                <a:gd name="f267" fmla="val 3191173"/>
                <a:gd name="f268" fmla="val 302817"/>
                <a:gd name="f269" fmla="val 3168502"/>
                <a:gd name="f270" fmla="val 290433"/>
                <a:gd name="f271" fmla="val 3156692"/>
                <a:gd name="f272" fmla="val 261668"/>
                <a:gd name="f273" fmla="val 3152882"/>
                <a:gd name="f274" fmla="val 252524"/>
                <a:gd name="f275" fmla="val 3143737"/>
                <a:gd name="f276" fmla="val 245283"/>
                <a:gd name="f277" fmla="val 3136497"/>
                <a:gd name="f278" fmla="val 237663"/>
                <a:gd name="f279" fmla="val 3131355"/>
                <a:gd name="f280" fmla="val 232139"/>
                <a:gd name="f281" fmla="val 3124495"/>
                <a:gd name="f282" fmla="val 227947"/>
                <a:gd name="f283" fmla="val 3119733"/>
                <a:gd name="f284" fmla="val 222233"/>
                <a:gd name="f285" fmla="val 3094776"/>
                <a:gd name="f286" fmla="val 192132"/>
                <a:gd name="f287" fmla="val 3070201"/>
                <a:gd name="f288" fmla="val 161843"/>
                <a:gd name="f289" fmla="val 3045436"/>
                <a:gd name="f290" fmla="val 131742"/>
                <a:gd name="f291" fmla="val 3042958"/>
                <a:gd name="f292" fmla="val 128884"/>
                <a:gd name="f293" fmla="val 3040292"/>
                <a:gd name="f294" fmla="val 125455"/>
                <a:gd name="f295" fmla="val 3037054"/>
                <a:gd name="f296" fmla="val 124121"/>
                <a:gd name="f297" fmla="val 3003525"/>
                <a:gd name="f298" fmla="val 110215"/>
                <a:gd name="f299" fmla="val 2969614"/>
                <a:gd name="f300" fmla="val 97070"/>
                <a:gd name="f301" fmla="val 2936466"/>
                <a:gd name="f302" fmla="val 82400"/>
                <a:gd name="f303" fmla="val 2923702"/>
                <a:gd name="f304" fmla="val 76686"/>
                <a:gd name="f305" fmla="val 2910558"/>
                <a:gd name="f306" fmla="val 69637"/>
                <a:gd name="f307" fmla="val 2901031"/>
                <a:gd name="f308" fmla="val 59731"/>
                <a:gd name="f309" fmla="val 2879314"/>
                <a:gd name="f310" fmla="val 37250"/>
                <a:gd name="f311" fmla="val 2859502"/>
                <a:gd name="f312" fmla="val 12866"/>
                <a:gd name="f313" fmla="val 2828259"/>
                <a:gd name="f314" fmla="val 3149"/>
                <a:gd name="f315" fmla="val 2819114"/>
                <a:gd name="f316" fmla="val 293"/>
                <a:gd name="f317" fmla="val 2808256"/>
                <a:gd name="f318" fmla="val -1231"/>
                <a:gd name="f319" fmla="val 2799492"/>
                <a:gd name="f320" fmla="val 1245"/>
                <a:gd name="f321" fmla="val 2763867"/>
                <a:gd name="f322" fmla="val 11532"/>
                <a:gd name="f323" fmla="val 2729005"/>
                <a:gd name="f324" fmla="val 24296"/>
                <a:gd name="f325" fmla="val 2693570"/>
                <a:gd name="f326" fmla="val 35154"/>
                <a:gd name="f327" fmla="val 2671092"/>
                <a:gd name="f328" fmla="val 41823"/>
                <a:gd name="f329" fmla="val 2650707"/>
                <a:gd name="f330" fmla="val 49825"/>
                <a:gd name="f331" fmla="val 2639847"/>
                <a:gd name="f332" fmla="val 73448"/>
                <a:gd name="f333" fmla="val 2636801"/>
                <a:gd name="f334" fmla="val 80114"/>
                <a:gd name="f335" fmla="val 2628226"/>
                <a:gd name="f336" fmla="val 87354"/>
                <a:gd name="f337" fmla="val 2621178"/>
                <a:gd name="f338" fmla="val 88688"/>
                <a:gd name="f339" fmla="val 2575839"/>
                <a:gd name="f340" fmla="val 97260"/>
                <a:gd name="f341" fmla="val 2531069"/>
                <a:gd name="f342" fmla="val 101451"/>
                <a:gd name="f343" fmla="val 2489348"/>
                <a:gd name="f344" fmla="val 72304"/>
                <a:gd name="f345" fmla="val 2480585"/>
                <a:gd name="f346" fmla="val 66017"/>
                <a:gd name="f347" fmla="val 2464201"/>
                <a:gd name="f348" fmla="val 2452580"/>
                <a:gd name="f349" fmla="val 68683"/>
                <a:gd name="f350" fmla="val 2407811"/>
                <a:gd name="f351" fmla="val 78590"/>
                <a:gd name="f352" fmla="val 2365328"/>
                <a:gd name="f353" fmla="val 82020"/>
                <a:gd name="f354" fmla="val 2326464"/>
                <a:gd name="f355" fmla="val 50395"/>
                <a:gd name="f356" fmla="val 2321892"/>
                <a:gd name="f357" fmla="val 46585"/>
                <a:gd name="f358" fmla="val 2307224"/>
                <a:gd name="f359" fmla="val 50015"/>
                <a:gd name="f360" fmla="val 2300365"/>
                <a:gd name="f361" fmla="val 54777"/>
                <a:gd name="f362" fmla="val 2234259"/>
                <a:gd name="f363" fmla="val 101261"/>
                <a:gd name="f364" fmla="val 2198064"/>
                <a:gd name="f365" fmla="val 102405"/>
                <a:gd name="f366" fmla="val 2130434"/>
                <a:gd name="f367" fmla="val 58397"/>
                <a:gd name="f368" fmla="val 2126052"/>
                <a:gd name="f369" fmla="val 55539"/>
                <a:gd name="f370" fmla="val 2120337"/>
                <a:gd name="f371" fmla="val 52301"/>
                <a:gd name="f372" fmla="val 2118621"/>
                <a:gd name="f373" fmla="val 47919"/>
                <a:gd name="f374" fmla="val 2107001"/>
                <a:gd name="f375" fmla="val 19914"/>
                <a:gd name="f376" fmla="val 2082236"/>
                <a:gd name="f377" fmla="val 19152"/>
                <a:gd name="f378" fmla="val 2057659"/>
                <a:gd name="f379" fmla="val 16866"/>
                <a:gd name="f380" fmla="val 2030608"/>
                <a:gd name="f381" fmla="val 14390"/>
                <a:gd name="f382" fmla="val 2003555"/>
                <a:gd name="f383" fmla="val 11152"/>
                <a:gd name="f384" fmla="val 1976314"/>
                <a:gd name="f385" fmla="val 8865"/>
                <a:gd name="f386" fmla="val 1971550"/>
                <a:gd name="f387" fmla="val 8483"/>
                <a:gd name="f388" fmla="val 1966216"/>
                <a:gd name="f389" fmla="val 10007"/>
                <a:gd name="f390" fmla="val 1961454"/>
                <a:gd name="f391" fmla="val 11724"/>
                <a:gd name="f392" fmla="val 1943165"/>
                <a:gd name="f393" fmla="val 18010"/>
                <a:gd name="f394" fmla="val 1925449"/>
                <a:gd name="f395" fmla="val 27154"/>
                <a:gd name="f396" fmla="val 1906588"/>
                <a:gd name="f397" fmla="val 30964"/>
                <a:gd name="f398" fmla="val 1865821"/>
                <a:gd name="f399" fmla="val 39156"/>
                <a:gd name="f400" fmla="val 1826385"/>
                <a:gd name="f401" fmla="val 1783330"/>
                <a:gd name="f402" fmla="val 48871"/>
                <a:gd name="f403" fmla="val 1775902"/>
                <a:gd name="f404" fmla="val 47729"/>
                <a:gd name="f405" fmla="val 1767327"/>
                <a:gd name="f406" fmla="val 53253"/>
                <a:gd name="f407" fmla="val 1759327"/>
                <a:gd name="f408" fmla="val 55349"/>
                <a:gd name="f409" fmla="val 1744849"/>
                <a:gd name="f410" fmla="val 58969"/>
                <a:gd name="f411" fmla="val 1730750"/>
                <a:gd name="f412" fmla="val 64111"/>
                <a:gd name="f413" fmla="val 1716082"/>
                <a:gd name="f414" fmla="val 65445"/>
                <a:gd name="f415" fmla="val 1677218"/>
                <a:gd name="f416" fmla="val 68875"/>
                <a:gd name="f417" fmla="val 1637975"/>
                <a:gd name="f418" fmla="val 71924"/>
                <a:gd name="f419" fmla="val 1598920"/>
                <a:gd name="f420" fmla="val 72114"/>
                <a:gd name="f421" fmla="val 1580061"/>
                <a:gd name="f422" fmla="val 1561201"/>
                <a:gd name="f423" fmla="val 65065"/>
                <a:gd name="f424" fmla="val 1542150"/>
                <a:gd name="f425" fmla="val 62207"/>
                <a:gd name="f426" fmla="val 1533578"/>
                <a:gd name="f427" fmla="val 60873"/>
                <a:gd name="f428" fmla="val 1519669"/>
                <a:gd name="f429" fmla="val 58587"/>
                <a:gd name="f430" fmla="val 1516813"/>
                <a:gd name="f431" fmla="val 62779"/>
                <a:gd name="f432" fmla="val 1494714"/>
                <a:gd name="f433" fmla="val 94592"/>
                <a:gd name="f434" fmla="val 1463661"/>
                <a:gd name="f435" fmla="val 88496"/>
                <a:gd name="f436" fmla="val 1432228"/>
                <a:gd name="f437" fmla="val 88116"/>
                <a:gd name="f438" fmla="val 1362884"/>
                <a:gd name="f439" fmla="val 1295826"/>
                <a:gd name="f440" fmla="val 60493"/>
                <a:gd name="f441" fmla="val 1224765"/>
                <a:gd name="f442" fmla="val 1204191"/>
                <a:gd name="f443" fmla="val 75162"/>
                <a:gd name="f444" fmla="val 1181330"/>
                <a:gd name="f445" fmla="val 62397"/>
                <a:gd name="f446" fmla="val 1159231"/>
                <a:gd name="f447" fmla="val 58207"/>
                <a:gd name="f448" fmla="val 1147801"/>
                <a:gd name="f449" fmla="val 56111"/>
                <a:gd name="f450" fmla="val 1135228"/>
                <a:gd name="f451" fmla="val 53633"/>
                <a:gd name="f452" fmla="val 1124370"/>
                <a:gd name="f453" fmla="val 56301"/>
                <a:gd name="f454" fmla="val 1107605"/>
                <a:gd name="f455" fmla="val 1091411"/>
                <a:gd name="f456" fmla="val 68113"/>
                <a:gd name="f457" fmla="val 1075600"/>
                <a:gd name="f458" fmla="val 75542"/>
                <a:gd name="f459" fmla="val 1046261"/>
                <a:gd name="f460" fmla="val 89258"/>
                <a:gd name="f461" fmla="val 1016162"/>
                <a:gd name="f462" fmla="val 986633"/>
                <a:gd name="f463" fmla="val 79162"/>
                <a:gd name="f464" fmla="val 944722"/>
                <a:gd name="f465" fmla="val 64873"/>
                <a:gd name="f466" fmla="val 903193"/>
                <a:gd name="f467" fmla="val 861089"/>
                <a:gd name="f468" fmla="val 76304"/>
                <a:gd name="f469" fmla="val 826990"/>
                <a:gd name="f470" fmla="val 85638"/>
                <a:gd name="f471" fmla="val 791935"/>
                <a:gd name="f472" fmla="val 92116"/>
                <a:gd name="f473" fmla="val 759168"/>
                <a:gd name="f474" fmla="val 104689"/>
                <a:gd name="f475" fmla="val 744689"/>
                <a:gd name="f476" fmla="val 732497"/>
                <a:gd name="f477" fmla="val 126597"/>
                <a:gd name="f478" fmla="val 723735"/>
                <a:gd name="f479" fmla="val 140696"/>
                <a:gd name="f480" fmla="val 706018"/>
                <a:gd name="f481" fmla="val 169271"/>
                <a:gd name="f482" fmla="val 674013"/>
                <a:gd name="f483" fmla="val 169081"/>
                <a:gd name="f484" fmla="val 647532"/>
                <a:gd name="f485" fmla="val 147934"/>
                <a:gd name="f486" fmla="val 619717"/>
                <a:gd name="f487" fmla="val 125645"/>
                <a:gd name="f488" fmla="val 584664"/>
                <a:gd name="f489" fmla="val 112501"/>
                <a:gd name="f490" fmla="val 552659"/>
                <a:gd name="f491" fmla="val 95926"/>
                <a:gd name="f492" fmla="val 549993"/>
                <a:gd name="f493" fmla="val 545039"/>
                <a:gd name="f494" fmla="val 96116"/>
                <a:gd name="f495" fmla="val 541800"/>
                <a:gd name="f496" fmla="val 97640"/>
                <a:gd name="f497" fmla="val 488649"/>
                <a:gd name="f498" fmla="val 122407"/>
                <a:gd name="f499" fmla="val 433593"/>
                <a:gd name="f500" fmla="val 126979"/>
                <a:gd name="f501" fmla="val 375107"/>
                <a:gd name="f502" fmla="val 123169"/>
                <a:gd name="f503" fmla="val 341960"/>
                <a:gd name="f504" fmla="val 121073"/>
                <a:gd name="f505" fmla="val 307289"/>
                <a:gd name="f506" fmla="val 137076"/>
                <a:gd name="f507" fmla="val 273567"/>
                <a:gd name="f508" fmla="val 145458"/>
                <a:gd name="f509" fmla="val 269757"/>
                <a:gd name="f510" fmla="val 146410"/>
                <a:gd name="f511" fmla="val 266519"/>
                <a:gd name="f512" fmla="val 151174"/>
                <a:gd name="f513" fmla="val 264043"/>
                <a:gd name="f514" fmla="val 154792"/>
                <a:gd name="f515" fmla="val 240228"/>
                <a:gd name="f516" fmla="val 190800"/>
                <a:gd name="f517" fmla="val 208223"/>
                <a:gd name="f518" fmla="val 200706"/>
                <a:gd name="f519" fmla="val 169360"/>
                <a:gd name="f520" fmla="val 177273"/>
                <a:gd name="f521" fmla="val 143643"/>
                <a:gd name="f522" fmla="val 161651"/>
                <a:gd name="f523" fmla="val 118114"/>
                <a:gd name="f524" fmla="val 158032"/>
                <a:gd name="f525" fmla="val 89347"/>
                <a:gd name="f526" fmla="val 157460"/>
                <a:gd name="f527" fmla="val 71059"/>
                <a:gd name="f528" fmla="val 157078"/>
                <a:gd name="f529" fmla="val 52962"/>
                <a:gd name="f530" fmla="val 34291"/>
                <a:gd name="f531" fmla="val 145268"/>
                <a:gd name="f532" fmla="val 142056"/>
                <a:gd name="f533" fmla="val 849556"/>
                <a:gd name="f534" fmla="val 60652"/>
                <a:gd name="f535" fmla="val 844783"/>
                <a:gd name="f536" fmla="val 80251"/>
                <a:gd name="f537" fmla="val 839473"/>
                <a:gd name="f538" fmla="val 99446"/>
                <a:gd name="f539" fmla="val 832043"/>
                <a:gd name="f540" fmla="val 119068"/>
                <a:gd name="f541" fmla="val 827281"/>
                <a:gd name="f542" fmla="val 137355"/>
                <a:gd name="f543" fmla="val 822899"/>
                <a:gd name="f544" fmla="val 154501"/>
                <a:gd name="f545" fmla="val 812802"/>
                <a:gd name="f546" fmla="val 171840"/>
                <a:gd name="f547" fmla="val 804420"/>
                <a:gd name="f548" fmla="val 204985"/>
                <a:gd name="f549" fmla="val 788417"/>
                <a:gd name="f550" fmla="val 240420"/>
                <a:gd name="f551" fmla="val 798514"/>
                <a:gd name="f552" fmla="val 274329"/>
                <a:gd name="f553" fmla="val 794324"/>
                <a:gd name="f554" fmla="val 285188"/>
                <a:gd name="f555" fmla="val 792990"/>
                <a:gd name="f556" fmla="val 296046"/>
                <a:gd name="f557" fmla="val 791466"/>
                <a:gd name="f558" fmla="val 306715"/>
                <a:gd name="f559" fmla="val 788798"/>
                <a:gd name="f560" fmla="val 335864"/>
                <a:gd name="f561" fmla="val 781749"/>
                <a:gd name="f562" fmla="val 365583"/>
                <a:gd name="f563" fmla="val 775653"/>
                <a:gd name="f564" fmla="val 393967"/>
                <a:gd name="f565" fmla="val 765937"/>
                <a:gd name="f566" fmla="val 426165"/>
                <a:gd name="f567" fmla="val 755078"/>
                <a:gd name="f568" fmla="val 457028"/>
                <a:gd name="f569" fmla="val 740600"/>
                <a:gd name="f570" fmla="val 493793"/>
                <a:gd name="f571" fmla="val 725549"/>
                <a:gd name="f572" fmla="val 506557"/>
                <a:gd name="f573" fmla="val 729360"/>
                <a:gd name="f574" fmla="val 526180"/>
                <a:gd name="f575" fmla="val 739648"/>
                <a:gd name="f576" fmla="val 546373"/>
                <a:gd name="f577" fmla="val 611337"/>
                <a:gd name="f578" fmla="val 743838"/>
                <a:gd name="f579" fmla="val 672107"/>
                <a:gd name="f580" fmla="val 726121"/>
                <a:gd name="f581" fmla="val 730211"/>
                <a:gd name="f582" fmla="val 698116"/>
                <a:gd name="f583" fmla="val 747927"/>
                <a:gd name="f584" fmla="val 689734"/>
                <a:gd name="f585" fmla="val 766980"/>
                <a:gd name="f586" fmla="val 684210"/>
                <a:gd name="f587" fmla="val 784889"/>
                <a:gd name="f588" fmla="val 676018"/>
                <a:gd name="f589" fmla="val 791173"/>
                <a:gd name="f590" fmla="val 673161"/>
                <a:gd name="f591" fmla="val 799365"/>
                <a:gd name="f592" fmla="val 667065"/>
                <a:gd name="f593" fmla="val 800509"/>
                <a:gd name="f594" fmla="val 661349"/>
                <a:gd name="f595" fmla="val 807175"/>
                <a:gd name="f596" fmla="val 628201"/>
                <a:gd name="f597" fmla="val 831942"/>
                <a:gd name="f598" fmla="val 628772"/>
                <a:gd name="f599" fmla="val 857661"/>
                <a:gd name="f600" fmla="val 626868"/>
                <a:gd name="f601" fmla="val 888332"/>
                <a:gd name="f602" fmla="val 624582"/>
                <a:gd name="f603" fmla="val 918621"/>
                <a:gd name="f604" fmla="val 619248"/>
                <a:gd name="f605" fmla="val 949102"/>
                <a:gd name="f606" fmla="val 614676"/>
                <a:gd name="f607" fmla="val 953104"/>
                <a:gd name="f608" fmla="val 614104"/>
                <a:gd name="f609" fmla="val 956722"/>
                <a:gd name="f610" fmla="val 610104"/>
                <a:gd name="f611" fmla="val 960342"/>
                <a:gd name="f612" fmla="val 607435"/>
                <a:gd name="f613" fmla="val 965867"/>
                <a:gd name="f614" fmla="val 603435"/>
                <a:gd name="f615" fmla="val 971011"/>
                <a:gd name="f616" fmla="val 597339"/>
                <a:gd name="f617" fmla="val 977109"/>
                <a:gd name="f618" fmla="val 595815"/>
                <a:gd name="f619" fmla="val 1008350"/>
                <a:gd name="f620" fmla="val 588385"/>
                <a:gd name="f621" fmla="val 1039783"/>
                <a:gd name="f622" fmla="val 582099"/>
                <a:gd name="f623" fmla="val 1071218"/>
                <a:gd name="f624" fmla="val 575240"/>
                <a:gd name="f625" fmla="val 1078266"/>
                <a:gd name="f626" fmla="val 573716"/>
                <a:gd name="f627" fmla="val 1085505"/>
                <a:gd name="f628" fmla="val 571812"/>
                <a:gd name="f629" fmla="val 1091983"/>
                <a:gd name="f630" fmla="val 568764"/>
                <a:gd name="f631" fmla="val 1098079"/>
                <a:gd name="f632" fmla="val 565906"/>
                <a:gd name="f633" fmla="val 1103223"/>
                <a:gd name="f634" fmla="val 560952"/>
                <a:gd name="f635" fmla="val 1109321"/>
                <a:gd name="f636" fmla="val 557904"/>
                <a:gd name="f637" fmla="val 1125892"/>
                <a:gd name="f638" fmla="val 549714"/>
                <a:gd name="f639" fmla="val 1142851"/>
                <a:gd name="f640" fmla="val 1162279"/>
                <a:gd name="f641" fmla="val 532949"/>
                <a:gd name="f642" fmla="val 1173138"/>
                <a:gd name="f643" fmla="val 550094"/>
                <a:gd name="f644" fmla="val 1187810"/>
                <a:gd name="f645" fmla="val 1206097"/>
                <a:gd name="f646" fmla="val 532187"/>
                <a:gd name="f647" fmla="val 523805"/>
                <a:gd name="f648" fmla="val 1246292"/>
                <a:gd name="f649" fmla="val 521137"/>
                <a:gd name="f650" fmla="val 1266867"/>
                <a:gd name="f651" fmla="val 518088"/>
                <a:gd name="f652" fmla="val 1304588"/>
                <a:gd name="f653" fmla="val 512564"/>
                <a:gd name="f654" fmla="val 1342499"/>
                <a:gd name="f655" fmla="val 509134"/>
                <a:gd name="f656" fmla="val 1380219"/>
                <a:gd name="f657" fmla="val 504182"/>
                <a:gd name="f658" fmla="val 1388221"/>
                <a:gd name="f659" fmla="val 503038"/>
                <a:gd name="f660" fmla="val 1397365"/>
                <a:gd name="f661" fmla="val 1403461"/>
                <a:gd name="f662" fmla="val 1445181"/>
                <a:gd name="f663" fmla="val 464175"/>
                <a:gd name="f664" fmla="val 1495858"/>
                <a:gd name="f665" fmla="val 455222"/>
                <a:gd name="f666" fmla="val 1544054"/>
                <a:gd name="f667" fmla="val 458268"/>
                <a:gd name="f668" fmla="val 1581965"/>
                <a:gd name="f669" fmla="val 460557"/>
                <a:gd name="f670" fmla="val 1619114"/>
                <a:gd name="f671" fmla="val 1656644"/>
                <a:gd name="f672" fmla="val 459032"/>
                <a:gd name="f673" fmla="val 1659502"/>
                <a:gd name="f674" fmla="val 458841"/>
                <a:gd name="f675" fmla="val 1663312"/>
                <a:gd name="f676" fmla="val 459223"/>
                <a:gd name="f677" fmla="val 1665406"/>
                <a:gd name="f678" fmla="val 460747"/>
                <a:gd name="f679" fmla="val 1678360"/>
                <a:gd name="f680" fmla="val 470843"/>
                <a:gd name="f681" fmla="val 1691887"/>
                <a:gd name="f682" fmla="val 471605"/>
                <a:gd name="f683" fmla="val 1708461"/>
                <a:gd name="f684" fmla="val 473318"/>
                <a:gd name="f685" fmla="val 1731894"/>
                <a:gd name="f686" fmla="val 475797"/>
                <a:gd name="f687" fmla="val 1753421"/>
                <a:gd name="f688" fmla="val 474081"/>
                <a:gd name="f689" fmla="val 1775140"/>
                <a:gd name="f690" fmla="val 469891"/>
                <a:gd name="f691" fmla="val 1790952"/>
                <a:gd name="f692" fmla="val 466843"/>
                <a:gd name="f693" fmla="val 1806953"/>
                <a:gd name="f694" fmla="val 1821051"/>
                <a:gd name="f695" fmla="val 452554"/>
                <a:gd name="f696" fmla="val 1840672"/>
                <a:gd name="f697" fmla="val 441314"/>
                <a:gd name="f698" fmla="val 1859535"/>
                <a:gd name="f699" fmla="val 436934"/>
                <a:gd name="f700" fmla="val 1878203"/>
                <a:gd name="f701" fmla="val 451792"/>
                <a:gd name="f702" fmla="val 1898396"/>
                <a:gd name="f703" fmla="val 1921257"/>
                <a:gd name="f704" fmla="val 462081"/>
                <a:gd name="f705" fmla="val 1943547"/>
                <a:gd name="f706" fmla="val 462651"/>
                <a:gd name="f707" fmla="val 1953262"/>
                <a:gd name="f708" fmla="val 1963550"/>
                <a:gd name="f709" fmla="val 462461"/>
                <a:gd name="f710" fmla="val 1972884"/>
                <a:gd name="f711" fmla="val 464937"/>
                <a:gd name="f712" fmla="val 1999935"/>
                <a:gd name="f713" fmla="val 471987"/>
                <a:gd name="f714" fmla="val 2026036"/>
                <a:gd name="f715" fmla="val 482655"/>
                <a:gd name="f716" fmla="val 2053469"/>
                <a:gd name="f717" fmla="val 487417"/>
                <a:gd name="f718" fmla="val 2068710"/>
                <a:gd name="f719" fmla="val 490084"/>
                <a:gd name="f720" fmla="val 2085664"/>
                <a:gd name="f721" fmla="val 485321"/>
                <a:gd name="f722" fmla="val 2101477"/>
                <a:gd name="f723" fmla="val 481893"/>
                <a:gd name="f724" fmla="val 2117479"/>
                <a:gd name="f725" fmla="val 478273"/>
                <a:gd name="f726" fmla="val 2133290"/>
                <a:gd name="f727" fmla="val 472749"/>
                <a:gd name="f728" fmla="val 2148722"/>
                <a:gd name="f729" fmla="val 467033"/>
                <a:gd name="f730" fmla="val 2159199"/>
                <a:gd name="f731" fmla="val 463223"/>
                <a:gd name="f732" fmla="val 2170629"/>
                <a:gd name="f733" fmla="val 459603"/>
                <a:gd name="f734" fmla="val 2179011"/>
                <a:gd name="f735" fmla="val 452744"/>
                <a:gd name="f736" fmla="val 437124"/>
                <a:gd name="f737" fmla="val 2217685"/>
                <a:gd name="f738" fmla="val 434455"/>
                <a:gd name="f739" fmla="val 2240165"/>
                <a:gd name="f740" fmla="val 442648"/>
                <a:gd name="f741" fmla="val 2243593"/>
                <a:gd name="f742" fmla="val 443982"/>
                <a:gd name="f743" fmla="val 2247594"/>
                <a:gd name="f744" fmla="val 2251404"/>
                <a:gd name="f745" fmla="val 444172"/>
                <a:gd name="f746" fmla="val 2312370"/>
                <a:gd name="f747" fmla="val 448172"/>
                <a:gd name="f748" fmla="val 2373330"/>
                <a:gd name="f749" fmla="val 2433912"/>
                <a:gd name="f750" fmla="val 456746"/>
                <a:gd name="f751" fmla="val 2458485"/>
                <a:gd name="f752" fmla="val 2482107"/>
                <a:gd name="f753" fmla="val 470081"/>
                <a:gd name="f754" fmla="val 2506302"/>
                <a:gd name="f755" fmla="val 476939"/>
                <a:gd name="f756" fmla="val 2511256"/>
                <a:gd name="f757" fmla="val 2516783"/>
                <a:gd name="f758" fmla="val 480369"/>
                <a:gd name="f759" fmla="val 2521735"/>
                <a:gd name="f760" fmla="val 479415"/>
                <a:gd name="f761" fmla="val 2575647"/>
                <a:gd name="f762" fmla="val 2626132"/>
                <a:gd name="f763" fmla="val 483797"/>
                <a:gd name="f764" fmla="val 2675854"/>
                <a:gd name="f765" fmla="val 502086"/>
                <a:gd name="f766" fmla="val 2680996"/>
                <a:gd name="f767" fmla="val 503992"/>
                <a:gd name="f768" fmla="val 2687282"/>
                <a:gd name="f769" fmla="val 503419"/>
                <a:gd name="f770" fmla="val 2692998"/>
                <a:gd name="f771" fmla="val 2709003"/>
                <a:gd name="f772" fmla="val 501706"/>
                <a:gd name="f773" fmla="val 2726337"/>
                <a:gd name="f774" fmla="val 495038"/>
                <a:gd name="f775" fmla="val 2740816"/>
                <a:gd name="f776" fmla="val 499037"/>
                <a:gd name="f777" fmla="val 2779297"/>
                <a:gd name="f778" fmla="val 510088"/>
                <a:gd name="f779" fmla="val 2817398"/>
                <a:gd name="f780" fmla="val 523423"/>
                <a:gd name="f781" fmla="val 2853596"/>
                <a:gd name="f782" fmla="val 540187"/>
                <a:gd name="f783" fmla="val 2890365"/>
                <a:gd name="f784" fmla="val 557142"/>
                <a:gd name="f785" fmla="val 2924464"/>
                <a:gd name="f786" fmla="val 571430"/>
                <a:gd name="f787" fmla="val 2966565"/>
                <a:gd name="f788" fmla="val 554286"/>
                <a:gd name="f789" fmla="val 2984472"/>
                <a:gd name="f790" fmla="val 547045"/>
                <a:gd name="f791" fmla="val 3008095"/>
                <a:gd name="f792" fmla="val 552190"/>
                <a:gd name="f793" fmla="val 3028671"/>
                <a:gd name="f794" fmla="val 554094"/>
                <a:gd name="f795" fmla="val 3043720"/>
                <a:gd name="f796" fmla="val 555618"/>
                <a:gd name="f797" fmla="val 3058198"/>
                <a:gd name="f798" fmla="val 564192"/>
                <a:gd name="f799" fmla="val 3073059"/>
                <a:gd name="f800" fmla="val 3112686"/>
                <a:gd name="f801" fmla="val 3147927"/>
                <a:gd name="f802" fmla="val 574288"/>
                <a:gd name="f803" fmla="val 3182219"/>
                <a:gd name="f804" fmla="val 594862"/>
                <a:gd name="f805" fmla="val 3195557"/>
                <a:gd name="f806" fmla="val 602863"/>
                <a:gd name="f807" fmla="val 3216322"/>
                <a:gd name="f808" fmla="val 597529"/>
                <a:gd name="f809" fmla="val 3233656"/>
                <a:gd name="f810" fmla="val 599625"/>
                <a:gd name="f811" fmla="val 3251947"/>
                <a:gd name="f812" fmla="val 602101"/>
                <a:gd name="f813" fmla="val 3270804"/>
                <a:gd name="f814" fmla="val 604387"/>
                <a:gd name="f815" fmla="val 3288332"/>
                <a:gd name="f816" fmla="val 609914"/>
                <a:gd name="f817" fmla="val 3333672"/>
                <a:gd name="f818" fmla="val 624392"/>
                <a:gd name="f819" fmla="val 3378441"/>
                <a:gd name="f820" fmla="val 640774"/>
                <a:gd name="f821" fmla="val 3423591"/>
                <a:gd name="f822" fmla="val 656015"/>
                <a:gd name="f823" fmla="val 3460738"/>
                <a:gd name="f824" fmla="val 668590"/>
                <a:gd name="f825" fmla="val 3497317"/>
                <a:gd name="f826" fmla="val 658683"/>
                <a:gd name="f827" fmla="val 3534084"/>
                <a:gd name="f828" fmla="val 653349"/>
                <a:gd name="f829" fmla="val 3557137"/>
                <a:gd name="f830" fmla="val 649919"/>
                <a:gd name="f831" fmla="val 3578662"/>
                <a:gd name="f832" fmla="val 641727"/>
                <a:gd name="f833" fmla="val 3604571"/>
                <a:gd name="f834" fmla="val 653918"/>
                <a:gd name="f835" fmla="val 3629338"/>
                <a:gd name="f836" fmla="val 665541"/>
                <a:gd name="f837" fmla="val 3660771"/>
                <a:gd name="f838" fmla="val 662873"/>
                <a:gd name="f839" fmla="val 3688586"/>
                <a:gd name="f840" fmla="val 669160"/>
                <a:gd name="f841" fmla="val 3712020"/>
                <a:gd name="f842" fmla="val 674494"/>
                <a:gd name="f843" fmla="val 3734687"/>
                <a:gd name="f844" fmla="val 683068"/>
                <a:gd name="f845" fmla="val 3757358"/>
                <a:gd name="f846" fmla="val 691450"/>
                <a:gd name="f847" fmla="val 3788221"/>
                <a:gd name="f848" fmla="val 702881"/>
                <a:gd name="f849" fmla="val 3818700"/>
                <a:gd name="f850" fmla="val 714881"/>
                <a:gd name="f851" fmla="val 3852421"/>
                <a:gd name="f852" fmla="val 709167"/>
                <a:gd name="f853" fmla="val 3890714"/>
                <a:gd name="f854" fmla="val 702689"/>
                <a:gd name="f855" fmla="val 3917001"/>
                <a:gd name="f856" fmla="val 727073"/>
                <a:gd name="f857" fmla="val 3947104"/>
                <a:gd name="f858" fmla="val 743267"/>
                <a:gd name="f859" fmla="val 3967869"/>
                <a:gd name="f860" fmla="val 754316"/>
                <a:gd name="f861" fmla="val 3990538"/>
                <a:gd name="f862" fmla="val 762509"/>
                <a:gd name="f863" fmla="val 4013208"/>
                <a:gd name="f864" fmla="val 769367"/>
                <a:gd name="f865" fmla="val 4043497"/>
                <a:gd name="f866" fmla="val 778321"/>
                <a:gd name="f867" fmla="val 4074740"/>
                <a:gd name="f868" fmla="val 783655"/>
                <a:gd name="f869" fmla="val 4105222"/>
                <a:gd name="f870" fmla="val 792418"/>
                <a:gd name="f871" fmla="val 4151325"/>
                <a:gd name="f872" fmla="val 805561"/>
                <a:gd name="f873" fmla="val 4198001"/>
                <a:gd name="f874" fmla="val 815850"/>
                <a:gd name="f875" fmla="val 4246006"/>
                <a:gd name="f876" fmla="val 808610"/>
                <a:gd name="f877" fmla="val 4268105"/>
                <a:gd name="f878" fmla="val 805372"/>
                <a:gd name="f879" fmla="val 4288682"/>
                <a:gd name="f880" fmla="val 4310779"/>
                <a:gd name="f881" fmla="val 810326"/>
                <a:gd name="f882" fmla="val 4346974"/>
                <a:gd name="f883" fmla="val 818136"/>
                <a:gd name="f884" fmla="val 4384123"/>
                <a:gd name="f885" fmla="val 819089"/>
                <a:gd name="f886" fmla="val 4413272"/>
                <a:gd name="f887" fmla="val 848235"/>
                <a:gd name="f888" fmla="val 4423558"/>
                <a:gd name="f889" fmla="val 858524"/>
                <a:gd name="f890" fmla="val 4442037"/>
                <a:gd name="f891" fmla="val 861190"/>
                <a:gd name="f892" fmla="val 4457087"/>
                <a:gd name="f893" fmla="val 866524"/>
                <a:gd name="f894" fmla="val 4474424"/>
                <a:gd name="f895" fmla="val 872812"/>
                <a:gd name="f896" fmla="val 4487186"/>
                <a:gd name="f897" fmla="val 869572"/>
                <a:gd name="f898" fmla="val 4496523"/>
                <a:gd name="f899" fmla="val 851284"/>
                <a:gd name="f900" fmla="val 4500713"/>
                <a:gd name="f901" fmla="val 843093"/>
                <a:gd name="f902" fmla="val 4512715"/>
                <a:gd name="f903" fmla="val 835091"/>
                <a:gd name="f904" fmla="val 4522050"/>
                <a:gd name="f905" fmla="val 833757"/>
                <a:gd name="f906" fmla="val 4550055"/>
                <a:gd name="f907" fmla="val 829757"/>
                <a:gd name="f908" fmla="val 4575773"/>
                <a:gd name="f909" fmla="val 835663"/>
                <a:gd name="f910" fmla="val 4602824"/>
                <a:gd name="f911" fmla="val 848618"/>
                <a:gd name="f912" fmla="val 4628161"/>
                <a:gd name="f913" fmla="val 860810"/>
                <a:gd name="f914" fmla="val 4659786"/>
                <a:gd name="f915" fmla="val 859476"/>
                <a:gd name="f916" fmla="val 4688553"/>
                <a:gd name="f917" fmla="val 864238"/>
                <a:gd name="f918" fmla="val 4708936"/>
                <a:gd name="f919" fmla="val 867668"/>
                <a:gd name="f920" fmla="val 4729321"/>
                <a:gd name="f921" fmla="val 4749895"/>
                <a:gd name="f922" fmla="val 4775424"/>
                <a:gd name="f923" fmla="val 4800761"/>
                <a:gd name="f924" fmla="val 868620"/>
                <a:gd name="f925" fmla="val 4826480"/>
                <a:gd name="f926" fmla="val 866334"/>
                <a:gd name="f927" fmla="val 4846482"/>
                <a:gd name="f928" fmla="val 864430"/>
                <a:gd name="f929" fmla="val 4866867"/>
                <a:gd name="f930" fmla="val 865192"/>
                <a:gd name="f931" fmla="val 4886870"/>
                <a:gd name="f932" fmla="val 862906"/>
                <a:gd name="f933" fmla="val 4903254"/>
                <a:gd name="f934" fmla="val 4919447"/>
                <a:gd name="f935" fmla="val 856810"/>
                <a:gd name="f936" fmla="val 4935639"/>
                <a:gd name="f937" fmla="val 853190"/>
                <a:gd name="f938" fmla="val 4941546"/>
                <a:gd name="f939" fmla="val 851856"/>
                <a:gd name="f940" fmla="val 4947452"/>
                <a:gd name="f941" fmla="val 846711"/>
                <a:gd name="f942" fmla="val 4952784"/>
                <a:gd name="f943" fmla="val 847473"/>
                <a:gd name="f944" fmla="val 5005745"/>
                <a:gd name="f945" fmla="val 855666"/>
                <a:gd name="f946" fmla="val 5043847"/>
                <a:gd name="f947" fmla="val 802896"/>
                <a:gd name="f948" fmla="val 5135672"/>
                <a:gd name="f949" fmla="val 785749"/>
                <a:gd name="f950" fmla="val 5181204"/>
                <a:gd name="f951" fmla="val 759461"/>
                <a:gd name="f952" fmla="val 5233781"/>
                <a:gd name="f953" fmla="val 767271"/>
                <a:gd name="f954" fmla="val 5265596"/>
                <a:gd name="f955" fmla="val 772033"/>
                <a:gd name="f956" fmla="val 5296267"/>
                <a:gd name="f957" fmla="val 783083"/>
                <a:gd name="f958" fmla="val 5327893"/>
                <a:gd name="f959" fmla="val 789752"/>
                <a:gd name="f960" fmla="val 5339132"/>
                <a:gd name="f961" fmla="val 792038"/>
                <a:gd name="f962" fmla="val 5351705"/>
                <a:gd name="f963" fmla="val 791656"/>
                <a:gd name="f964" fmla="val 5362946"/>
                <a:gd name="f965" fmla="val 789370"/>
                <a:gd name="f966" fmla="val 5417240"/>
                <a:gd name="f967" fmla="val 778891"/>
                <a:gd name="f968" fmla="val 5470771"/>
                <a:gd name="f969" fmla="val 777367"/>
                <a:gd name="f970" fmla="val 5524115"/>
                <a:gd name="f971" fmla="val 794514"/>
                <a:gd name="f972" fmla="val 5533257"/>
                <a:gd name="f973" fmla="val 797372"/>
                <a:gd name="f974" fmla="val 5542974"/>
                <a:gd name="f975" fmla="val 800038"/>
                <a:gd name="f976" fmla="val 5552500"/>
                <a:gd name="f977" fmla="val 5604697"/>
                <a:gd name="f978" fmla="val 5655944"/>
                <a:gd name="f979" fmla="val 796038"/>
                <a:gd name="f980" fmla="val 5705857"/>
                <a:gd name="f981" fmla="val 5722622"/>
                <a:gd name="f982" fmla="val 771080"/>
                <a:gd name="f983" fmla="val 5743006"/>
                <a:gd name="f984" fmla="val 775081"/>
                <a:gd name="f985" fmla="val 5761485"/>
                <a:gd name="f986" fmla="val 773557"/>
                <a:gd name="f987" fmla="val 5778629"/>
                <a:gd name="f988" fmla="val 772224"/>
                <a:gd name="f989" fmla="val 5796156"/>
                <a:gd name="f990" fmla="val 771653"/>
                <a:gd name="f991" fmla="val 5812731"/>
                <a:gd name="f992" fmla="val 5836925"/>
                <a:gd name="f993" fmla="val 760795"/>
                <a:gd name="f994" fmla="val 5859404"/>
                <a:gd name="f995" fmla="val 760033"/>
                <a:gd name="f996" fmla="val 5884361"/>
                <a:gd name="f997" fmla="val 765747"/>
                <a:gd name="f998" fmla="val 5908174"/>
                <a:gd name="f999" fmla="val 5933892"/>
                <a:gd name="f1000" fmla="val 768415"/>
                <a:gd name="f1001" fmla="val 5958660"/>
                <a:gd name="f1002" fmla="val 768605"/>
                <a:gd name="f1003" fmla="val 5986282"/>
                <a:gd name="f1004" fmla="val 768795"/>
                <a:gd name="f1005" fmla="val 6013906"/>
                <a:gd name="f1006" fmla="val 768984"/>
                <a:gd name="f1007" fmla="val 6041528"/>
                <a:gd name="f1008" fmla="val 768033"/>
                <a:gd name="f1009" fmla="val 6052579"/>
                <a:gd name="f1010" fmla="val 767653"/>
                <a:gd name="f1011" fmla="val 6065151"/>
                <a:gd name="f1012" fmla="val 6074297"/>
                <a:gd name="f1013" fmla="val 763081"/>
                <a:gd name="f1014" fmla="val 6103824"/>
                <a:gd name="f1015" fmla="val 773366"/>
                <a:gd name="f1016" fmla="val 6133353"/>
                <a:gd name="f1017" fmla="val 760985"/>
                <a:gd name="f1018" fmla="val 6162880"/>
                <a:gd name="f1019" fmla="val 766509"/>
                <a:gd name="f1020" fmla="val 6177360"/>
                <a:gd name="f1021" fmla="val 6193743"/>
                <a:gd name="f1022" fmla="val 761557"/>
                <a:gd name="f1023" fmla="val 6209364"/>
                <a:gd name="f1024" fmla="val 6234892"/>
                <a:gd name="f1025" fmla="val 6260419"/>
                <a:gd name="f1026" fmla="val 6285948"/>
                <a:gd name="f1027" fmla="val 759651"/>
                <a:gd name="f1028" fmla="val 6294330"/>
                <a:gd name="f1029" fmla="val 6302523"/>
                <a:gd name="f1030" fmla="val 758699"/>
                <a:gd name="f1031" fmla="val 6310905"/>
                <a:gd name="f1032" fmla="val 758316"/>
                <a:gd name="f1033" fmla="val 6318335"/>
                <a:gd name="f1034" fmla="val 757936"/>
                <a:gd name="f1035" fmla="val 6326145"/>
                <a:gd name="f1036" fmla="val 756222"/>
                <a:gd name="f1037" fmla="val 6333194"/>
                <a:gd name="f1038" fmla="val 757554"/>
                <a:gd name="f1039" fmla="val 6358723"/>
                <a:gd name="f1040" fmla="val 762318"/>
                <a:gd name="f1041" fmla="val 6383869"/>
                <a:gd name="f1042" fmla="val 770129"/>
                <a:gd name="f1043" fmla="val 6409586"/>
                <a:gd name="f1044" fmla="val 773177"/>
                <a:gd name="f1045" fmla="val 6431875"/>
                <a:gd name="f1046" fmla="val 775843"/>
                <a:gd name="f1047" fmla="val 6454928"/>
                <a:gd name="f1048" fmla="val 6477407"/>
                <a:gd name="f1049" fmla="val 774129"/>
                <a:gd name="f1050" fmla="val 6517032"/>
                <a:gd name="f1051" fmla="val 6556657"/>
                <a:gd name="f1052" fmla="val 6596283"/>
                <a:gd name="f1053" fmla="val 786703"/>
                <a:gd name="f1054" fmla="val 6604857"/>
                <a:gd name="f1055" fmla="val 787465"/>
                <a:gd name="f1056" fmla="val 6613809"/>
                <a:gd name="f1057" fmla="val 782701"/>
                <a:gd name="f1058" fmla="val 6622573"/>
                <a:gd name="f1059" fmla="val 782321"/>
                <a:gd name="f1060" fmla="val 6650006"/>
                <a:gd name="f1061" fmla="val 781369"/>
                <a:gd name="f1062" fmla="val 6677439"/>
                <a:gd name="f1063" fmla="val 781177"/>
                <a:gd name="f1064" fmla="val 6704872"/>
                <a:gd name="f1065" fmla="val 780607"/>
                <a:gd name="f1066" fmla="val 6720493"/>
                <a:gd name="f1067" fmla="val 780415"/>
                <a:gd name="f1068" fmla="val 6736305"/>
                <a:gd name="f1069" fmla="val 780987"/>
                <a:gd name="f1070" fmla="val 6751738"/>
                <a:gd name="f1071" fmla="val 779273"/>
                <a:gd name="f1072" fmla="val 6772120"/>
                <a:gd name="f1073" fmla="val 776987"/>
                <a:gd name="f1074" fmla="val 6790599"/>
                <a:gd name="f1075" fmla="val 6809650"/>
                <a:gd name="f1076" fmla="val 6816984"/>
                <a:gd name="f1077" fmla="val 794180"/>
                <a:gd name="f1078" fmla="val 6824819"/>
                <a:gd name="f1079" fmla="val 797942"/>
                <a:gd name="f1080" fmla="val 6832976"/>
                <a:gd name="f1081" fmla="val 800428"/>
                <a:gd name="f1082" fmla="+- 0 0 -90"/>
                <a:gd name="f1083" fmla="*/ f3 1 6857455"/>
                <a:gd name="f1084" fmla="*/ f4 1 874716"/>
                <a:gd name="f1085" fmla="val f5"/>
                <a:gd name="f1086" fmla="val f6"/>
                <a:gd name="f1087" fmla="val f7"/>
                <a:gd name="f1088" fmla="*/ f1082 f0 1"/>
                <a:gd name="f1089" fmla="+- f1087 0 f1085"/>
                <a:gd name="f1090" fmla="+- f1086 0 f1085"/>
                <a:gd name="f1091" fmla="*/ f1088 1 f2"/>
                <a:gd name="f1092" fmla="*/ f1090 1 6857455"/>
                <a:gd name="f1093" fmla="*/ f1089 1 874716"/>
                <a:gd name="f1094" fmla="*/ 6857455 f1090 1"/>
                <a:gd name="f1095" fmla="*/ 804643 f1089 1"/>
                <a:gd name="f1096" fmla="*/ 562246 f1089 1"/>
                <a:gd name="f1097" fmla="*/ 6829178 f1090 1"/>
                <a:gd name="f1098" fmla="*/ 551284 f1089 1"/>
                <a:gd name="f1099" fmla="*/ 6766024 f1090 1"/>
                <a:gd name="f1100" fmla="*/ 500372 f1089 1"/>
                <a:gd name="f1101" fmla="*/ 6734971 f1090 1"/>
                <a:gd name="f1102" fmla="*/ 500944 f1089 1"/>
                <a:gd name="f1103" fmla="*/ 6683915 f1090 1"/>
                <a:gd name="f1104" fmla="*/ 507040 f1089 1"/>
                <a:gd name="f1105" fmla="*/ 6628860 f1090 1"/>
                <a:gd name="f1106" fmla="*/ 495418 f1089 1"/>
                <a:gd name="f1107" fmla="*/ 6588662 f1090 1"/>
                <a:gd name="f1108" fmla="*/ 487227 f1089 1"/>
                <a:gd name="f1109" fmla="*/ 6476074 f1090 1"/>
                <a:gd name="f1110" fmla="*/ 511230 f1089 1"/>
                <a:gd name="f1111" fmla="*/ 6382345 f1090 1"/>
                <a:gd name="f1112" fmla="*/ 534853 f1089 1"/>
                <a:gd name="f1113" fmla="*/ 6369391 f1090 1"/>
                <a:gd name="f1114" fmla="*/ 531615 f1089 1"/>
                <a:gd name="f1115" fmla="*/ 6244799 f1090 1"/>
                <a:gd name="f1116" fmla="*/ 512182 f1089 1"/>
                <a:gd name="f1117" fmla="*/ 6190315 f1090 1"/>
                <a:gd name="f1118" fmla="*/ 485703 f1089 1"/>
                <a:gd name="f1119" fmla="*/ 6115446 f1090 1"/>
                <a:gd name="f1120" fmla="*/ 462270 f1089 1"/>
                <a:gd name="f1121" fmla="*/ 6032194 f1090 1"/>
                <a:gd name="f1122" fmla="*/ 434266 f1089 1"/>
                <a:gd name="f1123" fmla="*/ 5971042 f1090 1"/>
                <a:gd name="f1124" fmla="*/ 420738 f1089 1"/>
                <a:gd name="f1125" fmla="*/ 5880933 f1090 1"/>
                <a:gd name="f1126" fmla="*/ 430646 f1089 1"/>
                <a:gd name="f1127" fmla="*/ 5862452 f1090 1"/>
                <a:gd name="f1128" fmla="*/ 438648 f1089 1"/>
                <a:gd name="f1129" fmla="*/ 5685283 f1090 1"/>
                <a:gd name="f1130" fmla="*/ 498658 f1089 1"/>
                <a:gd name="f1131" fmla="*/ 5567169 f1090 1"/>
                <a:gd name="f1132" fmla="*/ 499420 f1089 1"/>
                <a:gd name="f1133" fmla="*/ 5527923 f1090 1"/>
                <a:gd name="f1134" fmla="*/ 490466 f1089 1"/>
                <a:gd name="f1135" fmla="*/ 5456292 f1090 1"/>
                <a:gd name="f1136" fmla="*/ 450650 f1089 1"/>
                <a:gd name="f1137" fmla="*/ 5424670 f1090 1"/>
                <a:gd name="f1138" fmla="*/ 444934 f1089 1"/>
                <a:gd name="f1139" fmla="*/ 5368662 f1090 1"/>
                <a:gd name="f1140" fmla="*/ 441124 f1089 1"/>
                <a:gd name="f1141" fmla="*/ 5247118 f1090 1"/>
                <a:gd name="f1142" fmla="*/ 5088617 f1090 1"/>
                <a:gd name="f1143" fmla="*/ 428742 f1089 1"/>
                <a:gd name="f1144" fmla="*/ 5025750 f1090 1"/>
                <a:gd name="f1145" fmla="*/ 433694 f1089 1"/>
                <a:gd name="f1146" fmla="*/ 4957930 f1090 1"/>
                <a:gd name="f1147" fmla="*/ 442268 f1089 1"/>
                <a:gd name="f1148" fmla="*/ 4938116 f1090 1"/>
                <a:gd name="f1149" fmla="*/ 441886 f1089 1"/>
                <a:gd name="f1150" fmla="*/ 4833910 f1090 1"/>
                <a:gd name="f1151" fmla="*/ 421693 f1089 1"/>
                <a:gd name="f1152" fmla="*/ 4810095 f1090 1"/>
                <a:gd name="f1153" fmla="*/ 408167 f1089 1"/>
                <a:gd name="f1154" fmla="*/ 4747991 f1090 1"/>
                <a:gd name="f1155" fmla="*/ 413691 f1089 1"/>
                <a:gd name="f1156" fmla="*/ 4692745 f1090 1"/>
                <a:gd name="f1157" fmla="*/ 435790 f1089 1"/>
                <a:gd name="f1158" fmla="*/ 4375933 f1090 1"/>
                <a:gd name="f1159" fmla="*/ 483417 f1089 1"/>
                <a:gd name="f1160" fmla="*/ 4185426 f1090 1"/>
                <a:gd name="f1161" fmla="*/ 484179 f1089 1"/>
                <a:gd name="f1162" fmla="*/ 4052072 f1090 1"/>
                <a:gd name="f1163" fmla="*/ 505134 f1089 1"/>
                <a:gd name="f1164" fmla="*/ 4029973 f1090 1"/>
                <a:gd name="f1165" fmla="*/ 527233 f1089 1"/>
                <a:gd name="f1166" fmla="*/ 3948626 f1090 1"/>
                <a:gd name="f1167" fmla="*/ 550666 f1089 1"/>
                <a:gd name="f1168" fmla="*/ 3871280 f1090 1"/>
                <a:gd name="f1169" fmla="*/ 502275 f1089 1"/>
                <a:gd name="f1170" fmla="*/ 3774312 f1090 1"/>
                <a:gd name="f1171" fmla="*/ 429122 f1089 1"/>
                <a:gd name="f1172" fmla="*/ 3721543 f1090 1"/>
                <a:gd name="f1173" fmla="*/ 428552 f1089 1"/>
                <a:gd name="f1174" fmla="*/ 3612763 f1090 1"/>
                <a:gd name="f1175" fmla="*/ 414263 f1089 1"/>
                <a:gd name="f1176" fmla="*/ 3537323 f1090 1"/>
                <a:gd name="f1177" fmla="*/ 389878 f1089 1"/>
                <a:gd name="f1178" fmla="*/ 3431593 f1090 1"/>
                <a:gd name="f1179" fmla="*/ 360921 f1089 1"/>
                <a:gd name="f1180" fmla="*/ 3392158 f1090 1"/>
                <a:gd name="f1181" fmla="*/ 345681 f1089 1"/>
                <a:gd name="f1182" fmla="*/ 3297856 f1090 1"/>
                <a:gd name="f1183" fmla="*/ 323010 f1089 1"/>
                <a:gd name="f1184" fmla="*/ 3219748 f1090 1"/>
                <a:gd name="f1185" fmla="*/ 308151 f1089 1"/>
                <a:gd name="f1186" fmla="*/ 3156692 f1090 1"/>
                <a:gd name="f1187" fmla="*/ 261668 f1089 1"/>
                <a:gd name="f1188" fmla="*/ 3136497 f1090 1"/>
                <a:gd name="f1189" fmla="*/ 237663 f1089 1"/>
                <a:gd name="f1190" fmla="*/ 3119733 f1090 1"/>
                <a:gd name="f1191" fmla="*/ 222233 f1089 1"/>
                <a:gd name="f1192" fmla="*/ 3045436 f1090 1"/>
                <a:gd name="f1193" fmla="*/ 131742 f1089 1"/>
                <a:gd name="f1194" fmla="*/ 3037054 f1090 1"/>
                <a:gd name="f1195" fmla="*/ 124121 f1089 1"/>
                <a:gd name="f1196" fmla="*/ 2936466 f1090 1"/>
                <a:gd name="f1197" fmla="*/ 82400 f1089 1"/>
                <a:gd name="f1198" fmla="*/ 2901031 f1090 1"/>
                <a:gd name="f1199" fmla="*/ 59731 f1089 1"/>
                <a:gd name="f1200" fmla="*/ 2828259 f1090 1"/>
                <a:gd name="f1201" fmla="*/ 3149 f1089 1"/>
                <a:gd name="f1202" fmla="*/ 2799492 f1090 1"/>
                <a:gd name="f1203" fmla="*/ 1245 f1089 1"/>
                <a:gd name="f1204" fmla="*/ 2693570 f1090 1"/>
                <a:gd name="f1205" fmla="*/ 35154 f1089 1"/>
                <a:gd name="f1206" fmla="*/ 2639847 f1090 1"/>
                <a:gd name="f1207" fmla="*/ 73448 f1089 1"/>
                <a:gd name="f1208" fmla="*/ 2621178 f1090 1"/>
                <a:gd name="f1209" fmla="*/ 88688 f1089 1"/>
                <a:gd name="f1210" fmla="*/ 2489348 f1090 1"/>
                <a:gd name="f1211" fmla="*/ 72304 f1089 1"/>
                <a:gd name="f1212" fmla="*/ 2452580 f1090 1"/>
                <a:gd name="f1213" fmla="*/ 68683 f1089 1"/>
                <a:gd name="f1214" fmla="*/ 2326464 f1090 1"/>
                <a:gd name="f1215" fmla="*/ 50395 f1089 1"/>
                <a:gd name="f1216" fmla="*/ 2300365 f1090 1"/>
                <a:gd name="f1217" fmla="*/ 54777 f1089 1"/>
                <a:gd name="f1218" fmla="*/ 2130434 f1090 1"/>
                <a:gd name="f1219" fmla="*/ 58397 f1089 1"/>
                <a:gd name="f1220" fmla="*/ 2118621 f1090 1"/>
                <a:gd name="f1221" fmla="*/ 47919 f1089 1"/>
                <a:gd name="f1222" fmla="*/ 2057659 f1090 1"/>
                <a:gd name="f1223" fmla="*/ 16866 f1089 1"/>
                <a:gd name="f1224" fmla="*/ 1976314 f1090 1"/>
                <a:gd name="f1225" fmla="*/ 8865 f1089 1"/>
                <a:gd name="f1226" fmla="*/ 1961454 f1090 1"/>
                <a:gd name="f1227" fmla="*/ 11724 f1089 1"/>
                <a:gd name="f1228" fmla="*/ 1906588 f1090 1"/>
                <a:gd name="f1229" fmla="*/ 30964 f1089 1"/>
                <a:gd name="f1230" fmla="*/ 1783330 f1090 1"/>
                <a:gd name="f1231" fmla="*/ 48871 f1089 1"/>
                <a:gd name="f1232" fmla="*/ 1759327 f1090 1"/>
                <a:gd name="f1233" fmla="*/ 55349 f1089 1"/>
                <a:gd name="f1234" fmla="*/ 1716082 f1090 1"/>
                <a:gd name="f1235" fmla="*/ 65445 f1089 1"/>
                <a:gd name="f1236" fmla="*/ 1598920 f1090 1"/>
                <a:gd name="f1237" fmla="*/ 72114 f1089 1"/>
                <a:gd name="f1238" fmla="*/ 1542150 f1090 1"/>
                <a:gd name="f1239" fmla="*/ 62207 f1089 1"/>
                <a:gd name="f1240" fmla="*/ 1516813 f1090 1"/>
                <a:gd name="f1241" fmla="*/ 62779 f1089 1"/>
                <a:gd name="f1242" fmla="*/ 1432228 f1090 1"/>
                <a:gd name="f1243" fmla="*/ 88116 f1089 1"/>
                <a:gd name="f1244" fmla="*/ 1224765 f1090 1"/>
                <a:gd name="f1245" fmla="*/ 71924 f1089 1"/>
                <a:gd name="f1246" fmla="*/ 1159231 f1090 1"/>
                <a:gd name="f1247" fmla="*/ 58207 f1089 1"/>
                <a:gd name="f1248" fmla="*/ 1124370 f1090 1"/>
                <a:gd name="f1249" fmla="*/ 56301 f1089 1"/>
                <a:gd name="f1250" fmla="*/ 1075600 f1090 1"/>
                <a:gd name="f1251" fmla="*/ 75542 f1089 1"/>
                <a:gd name="f1252" fmla="*/ 986633 f1090 1"/>
                <a:gd name="f1253" fmla="*/ 79162 f1089 1"/>
                <a:gd name="f1254" fmla="*/ 861089 f1090 1"/>
                <a:gd name="f1255" fmla="*/ 76304 f1089 1"/>
                <a:gd name="f1256" fmla="*/ 759168 f1090 1"/>
                <a:gd name="f1257" fmla="*/ 104689 f1089 1"/>
                <a:gd name="f1258" fmla="*/ 723735 f1090 1"/>
                <a:gd name="f1259" fmla="*/ 140696 f1089 1"/>
                <a:gd name="f1260" fmla="*/ 647532 f1090 1"/>
                <a:gd name="f1261" fmla="*/ 147934 f1089 1"/>
                <a:gd name="f1262" fmla="*/ 552659 f1090 1"/>
                <a:gd name="f1263" fmla="*/ 95926 f1089 1"/>
                <a:gd name="f1264" fmla="*/ 541800 f1090 1"/>
                <a:gd name="f1265" fmla="*/ 97640 f1089 1"/>
                <a:gd name="f1266" fmla="*/ 375107 f1090 1"/>
                <a:gd name="f1267" fmla="*/ 123169 f1089 1"/>
                <a:gd name="f1268" fmla="*/ 273567 f1090 1"/>
                <a:gd name="f1269" fmla="*/ 145458 f1089 1"/>
                <a:gd name="f1270" fmla="*/ 264043 f1090 1"/>
                <a:gd name="f1271" fmla="*/ 154792 f1089 1"/>
                <a:gd name="f1272" fmla="*/ 169360 f1090 1"/>
                <a:gd name="f1273" fmla="*/ 177273 f1089 1"/>
                <a:gd name="f1274" fmla="*/ 89347 f1090 1"/>
                <a:gd name="f1275" fmla="*/ 157460 f1089 1"/>
                <a:gd name="f1276" fmla="*/ 34291 f1090 1"/>
                <a:gd name="f1277" fmla="*/ 145268 f1089 1"/>
                <a:gd name="f1278" fmla="*/ 0 f1090 1"/>
                <a:gd name="f1279" fmla="*/ 142056 f1089 1"/>
                <a:gd name="f1280" fmla="*/ 849556 f1089 1"/>
                <a:gd name="f1281" fmla="*/ 60652 f1090 1"/>
                <a:gd name="f1282" fmla="*/ 844783 f1089 1"/>
                <a:gd name="f1283" fmla="*/ 119068 f1090 1"/>
                <a:gd name="f1284" fmla="*/ 827281 f1089 1"/>
                <a:gd name="f1285" fmla="*/ 171840 f1090 1"/>
                <a:gd name="f1286" fmla="*/ 804420 f1089 1"/>
                <a:gd name="f1287" fmla="*/ 274329 f1090 1"/>
                <a:gd name="f1288" fmla="*/ 794324 f1089 1"/>
                <a:gd name="f1289" fmla="*/ 306715 f1090 1"/>
                <a:gd name="f1290" fmla="*/ 788798 f1089 1"/>
                <a:gd name="f1291" fmla="*/ 393967 f1090 1"/>
                <a:gd name="f1292" fmla="*/ 765937 f1089 1"/>
                <a:gd name="f1293" fmla="*/ 493793 f1090 1"/>
                <a:gd name="f1294" fmla="*/ 725549 f1089 1"/>
                <a:gd name="f1295" fmla="*/ 546373 f1090 1"/>
                <a:gd name="f1296" fmla="*/ 740600 f1089 1"/>
                <a:gd name="f1297" fmla="*/ 730211 f1090 1"/>
                <a:gd name="f1298" fmla="*/ 698116 f1089 1"/>
                <a:gd name="f1299" fmla="*/ 784889 f1090 1"/>
                <a:gd name="f1300" fmla="*/ 676018 f1089 1"/>
                <a:gd name="f1301" fmla="*/ 800509 f1090 1"/>
                <a:gd name="f1302" fmla="*/ 661349 f1089 1"/>
                <a:gd name="f1303" fmla="*/ 857661 f1090 1"/>
                <a:gd name="f1304" fmla="*/ 626868 f1089 1"/>
                <a:gd name="f1305" fmla="*/ 949102 f1090 1"/>
                <a:gd name="f1306" fmla="*/ 614676 f1089 1"/>
                <a:gd name="f1307" fmla="*/ 960342 f1090 1"/>
                <a:gd name="f1308" fmla="*/ 607435 f1089 1"/>
                <a:gd name="f1309" fmla="*/ 977109 f1090 1"/>
                <a:gd name="f1310" fmla="*/ 595815 f1089 1"/>
                <a:gd name="f1311" fmla="*/ 1071218 f1090 1"/>
                <a:gd name="f1312" fmla="*/ 575240 f1089 1"/>
                <a:gd name="f1313" fmla="*/ 1091983 f1090 1"/>
                <a:gd name="f1314" fmla="*/ 568764 f1089 1"/>
                <a:gd name="f1315" fmla="*/ 1109321 f1090 1"/>
                <a:gd name="f1316" fmla="*/ 557904 f1089 1"/>
                <a:gd name="f1317" fmla="*/ 1162279 f1090 1"/>
                <a:gd name="f1318" fmla="*/ 532949 f1089 1"/>
                <a:gd name="f1319" fmla="*/ 1206097 f1090 1"/>
                <a:gd name="f1320" fmla="*/ 532187 f1089 1"/>
                <a:gd name="f1321" fmla="*/ 1266867 f1090 1"/>
                <a:gd name="f1322" fmla="*/ 518088 f1089 1"/>
                <a:gd name="f1323" fmla="*/ 1380219 f1090 1"/>
                <a:gd name="f1324" fmla="*/ 504182 f1089 1"/>
                <a:gd name="f1325" fmla="*/ 1403461 f1090 1"/>
                <a:gd name="f1326" fmla="*/ 496180 f1089 1"/>
                <a:gd name="f1327" fmla="*/ 1544054 f1090 1"/>
                <a:gd name="f1328" fmla="*/ 458268 f1089 1"/>
                <a:gd name="f1329" fmla="*/ 1656644 f1090 1"/>
                <a:gd name="f1330" fmla="*/ 459032 f1089 1"/>
                <a:gd name="f1331" fmla="*/ 1665406 f1090 1"/>
                <a:gd name="f1332" fmla="*/ 460747 f1089 1"/>
                <a:gd name="f1333" fmla="*/ 1708461 f1090 1"/>
                <a:gd name="f1334" fmla="*/ 473318 f1089 1"/>
                <a:gd name="f1335" fmla="*/ 1775140 f1090 1"/>
                <a:gd name="f1336" fmla="*/ 469891 f1089 1"/>
                <a:gd name="f1337" fmla="*/ 1821051 f1090 1"/>
                <a:gd name="f1338" fmla="*/ 452554 f1089 1"/>
                <a:gd name="f1339" fmla="*/ 1878203 f1090 1"/>
                <a:gd name="f1340" fmla="*/ 451792 f1089 1"/>
                <a:gd name="f1341" fmla="*/ 1943547 f1090 1"/>
                <a:gd name="f1342" fmla="*/ 462651 f1089 1"/>
                <a:gd name="f1343" fmla="*/ 1972884 f1090 1"/>
                <a:gd name="f1344" fmla="*/ 464937 f1089 1"/>
                <a:gd name="f1345" fmla="*/ 2053469 f1090 1"/>
                <a:gd name="f1346" fmla="*/ 487417 f1089 1"/>
                <a:gd name="f1347" fmla="*/ 2101477 f1090 1"/>
                <a:gd name="f1348" fmla="*/ 481893 f1089 1"/>
                <a:gd name="f1349" fmla="*/ 2148722 f1090 1"/>
                <a:gd name="f1350" fmla="*/ 467033 f1089 1"/>
                <a:gd name="f1351" fmla="*/ 2179011 f1090 1"/>
                <a:gd name="f1352" fmla="*/ 452744 f1089 1"/>
                <a:gd name="f1353" fmla="*/ 2240165 f1090 1"/>
                <a:gd name="f1354" fmla="*/ 442648 f1089 1"/>
                <a:gd name="f1355" fmla="*/ 2251404 f1090 1"/>
                <a:gd name="f1356" fmla="*/ 444172 f1089 1"/>
                <a:gd name="f1357" fmla="*/ 2433912 f1090 1"/>
                <a:gd name="f1358" fmla="*/ 456746 f1089 1"/>
                <a:gd name="f1359" fmla="*/ 2506302 f1090 1"/>
                <a:gd name="f1360" fmla="*/ 476939 f1089 1"/>
                <a:gd name="f1361" fmla="*/ 2521735 f1090 1"/>
                <a:gd name="f1362" fmla="*/ 479415 f1089 1"/>
                <a:gd name="f1363" fmla="*/ 2675854 f1090 1"/>
                <a:gd name="f1364" fmla="*/ 502086 f1089 1"/>
                <a:gd name="f1365" fmla="*/ 2692998 f1090 1"/>
                <a:gd name="f1366" fmla="*/ 503038 f1089 1"/>
                <a:gd name="f1367" fmla="*/ 2740816 f1090 1"/>
                <a:gd name="f1368" fmla="*/ 499037 f1089 1"/>
                <a:gd name="f1369" fmla="*/ 2853596 f1090 1"/>
                <a:gd name="f1370" fmla="*/ 540187 f1089 1"/>
                <a:gd name="f1371" fmla="*/ 2966565 f1090 1"/>
                <a:gd name="f1372" fmla="*/ 554286 f1089 1"/>
                <a:gd name="f1373" fmla="*/ 3028671 f1090 1"/>
                <a:gd name="f1374" fmla="*/ 554094 f1089 1"/>
                <a:gd name="f1375" fmla="*/ 3073059 f1090 1"/>
                <a:gd name="f1376" fmla="*/ 564192 f1089 1"/>
                <a:gd name="f1377" fmla="*/ 3182219 f1090 1"/>
                <a:gd name="f1378" fmla="*/ 594862 f1089 1"/>
                <a:gd name="f1379" fmla="*/ 3233656 f1090 1"/>
                <a:gd name="f1380" fmla="*/ 599625 f1089 1"/>
                <a:gd name="f1381" fmla="*/ 3288332 f1090 1"/>
                <a:gd name="f1382" fmla="*/ 609914 f1089 1"/>
                <a:gd name="f1383" fmla="*/ 3423591 f1090 1"/>
                <a:gd name="f1384" fmla="*/ 656015 f1089 1"/>
                <a:gd name="f1385" fmla="*/ 3534084 f1090 1"/>
                <a:gd name="f1386" fmla="*/ 653349 f1089 1"/>
                <a:gd name="f1387" fmla="*/ 3604571 f1090 1"/>
                <a:gd name="f1388" fmla="*/ 653918 f1089 1"/>
                <a:gd name="f1389" fmla="*/ 3688586 f1090 1"/>
                <a:gd name="f1390" fmla="*/ 669160 f1089 1"/>
                <a:gd name="f1391" fmla="*/ 3757358 f1090 1"/>
                <a:gd name="f1392" fmla="*/ 691450 f1089 1"/>
                <a:gd name="f1393" fmla="*/ 3852421 f1090 1"/>
                <a:gd name="f1394" fmla="*/ 709167 f1089 1"/>
                <a:gd name="f1395" fmla="*/ 3947104 f1090 1"/>
                <a:gd name="f1396" fmla="*/ 743267 f1089 1"/>
                <a:gd name="f1397" fmla="*/ 4013208 f1090 1"/>
                <a:gd name="f1398" fmla="*/ 769367 f1089 1"/>
                <a:gd name="f1399" fmla="*/ 4105222 f1090 1"/>
                <a:gd name="f1400" fmla="*/ 792418 f1089 1"/>
                <a:gd name="f1401" fmla="*/ 4246006 f1090 1"/>
                <a:gd name="f1402" fmla="*/ 808610 f1089 1"/>
                <a:gd name="f1403" fmla="*/ 4310779 f1090 1"/>
                <a:gd name="f1404" fmla="*/ 810326 f1089 1"/>
                <a:gd name="f1405" fmla="*/ 4413272 f1090 1"/>
                <a:gd name="f1406" fmla="*/ 848235 f1089 1"/>
                <a:gd name="f1407" fmla="*/ 4457087 f1090 1"/>
                <a:gd name="f1408" fmla="*/ 866524 f1089 1"/>
                <a:gd name="f1409" fmla="*/ 4496523 f1090 1"/>
                <a:gd name="f1410" fmla="*/ 851284 f1089 1"/>
                <a:gd name="f1411" fmla="*/ 4522050 f1090 1"/>
                <a:gd name="f1412" fmla="*/ 833757 f1089 1"/>
                <a:gd name="f1413" fmla="*/ 4602824 f1090 1"/>
                <a:gd name="f1414" fmla="*/ 848618 f1089 1"/>
                <a:gd name="f1415" fmla="*/ 4688553 f1090 1"/>
                <a:gd name="f1416" fmla="*/ 864238 f1089 1"/>
                <a:gd name="f1417" fmla="*/ 4749895 f1090 1"/>
                <a:gd name="f1418" fmla="*/ 874716 f1089 1"/>
                <a:gd name="f1419" fmla="*/ 4826480 f1090 1"/>
                <a:gd name="f1420" fmla="*/ 866334 f1089 1"/>
                <a:gd name="f1421" fmla="*/ 4886870 f1090 1"/>
                <a:gd name="f1422" fmla="*/ 862906 f1089 1"/>
                <a:gd name="f1423" fmla="*/ 4935639 f1090 1"/>
                <a:gd name="f1424" fmla="*/ 853190 f1089 1"/>
                <a:gd name="f1425" fmla="*/ 4952784 f1090 1"/>
                <a:gd name="f1426" fmla="*/ 847473 f1089 1"/>
                <a:gd name="f1427" fmla="*/ 802896 f1089 1"/>
                <a:gd name="f1428" fmla="*/ 5233781 f1090 1"/>
                <a:gd name="f1429" fmla="*/ 767271 f1089 1"/>
                <a:gd name="f1430" fmla="*/ 5327893 f1090 1"/>
                <a:gd name="f1431" fmla="*/ 789752 f1089 1"/>
                <a:gd name="f1432" fmla="*/ 5362946 f1090 1"/>
                <a:gd name="f1433" fmla="*/ 789370 f1089 1"/>
                <a:gd name="f1434" fmla="*/ 5524115 f1090 1"/>
                <a:gd name="f1435" fmla="*/ 794514 f1089 1"/>
                <a:gd name="f1436" fmla="*/ 5552500 f1090 1"/>
                <a:gd name="f1437" fmla="*/ 800038 f1089 1"/>
                <a:gd name="f1438" fmla="*/ 5705857 f1090 1"/>
                <a:gd name="f1439" fmla="*/ 777367 f1089 1"/>
                <a:gd name="f1440" fmla="*/ 5761485 f1090 1"/>
                <a:gd name="f1441" fmla="*/ 773557 f1089 1"/>
                <a:gd name="f1442" fmla="*/ 5812731 f1090 1"/>
                <a:gd name="f1443" fmla="*/ 5884361 f1090 1"/>
                <a:gd name="f1444" fmla="*/ 765747 f1089 1"/>
                <a:gd name="f1445" fmla="*/ 5958660 f1090 1"/>
                <a:gd name="f1446" fmla="*/ 768605 f1089 1"/>
                <a:gd name="f1447" fmla="*/ 6041528 f1090 1"/>
                <a:gd name="f1448" fmla="*/ 768033 f1089 1"/>
                <a:gd name="f1449" fmla="*/ 6074297 f1090 1"/>
                <a:gd name="f1450" fmla="*/ 763081 f1089 1"/>
                <a:gd name="f1451" fmla="*/ 6162880 f1090 1"/>
                <a:gd name="f1452" fmla="*/ 766509 f1089 1"/>
                <a:gd name="f1453" fmla="*/ 6209364 f1090 1"/>
                <a:gd name="f1454" fmla="*/ 760795 f1089 1"/>
                <a:gd name="f1455" fmla="*/ 6285948 f1090 1"/>
                <a:gd name="f1456" fmla="*/ 759651 f1089 1"/>
                <a:gd name="f1457" fmla="*/ 6310905 f1090 1"/>
                <a:gd name="f1458" fmla="*/ 758316 f1089 1"/>
                <a:gd name="f1459" fmla="*/ 6333194 f1090 1"/>
                <a:gd name="f1460" fmla="*/ 757554 f1089 1"/>
                <a:gd name="f1461" fmla="*/ 6409586 f1090 1"/>
                <a:gd name="f1462" fmla="*/ 773177 f1089 1"/>
                <a:gd name="f1463" fmla="*/ 6477407 f1090 1"/>
                <a:gd name="f1464" fmla="*/ 774129 f1089 1"/>
                <a:gd name="f1465" fmla="*/ 6596283 f1090 1"/>
                <a:gd name="f1466" fmla="*/ 786703 f1089 1"/>
                <a:gd name="f1467" fmla="*/ 6622573 f1090 1"/>
                <a:gd name="f1468" fmla="*/ 782321 f1089 1"/>
                <a:gd name="f1469" fmla="*/ 6704872 f1090 1"/>
                <a:gd name="f1470" fmla="*/ 780607 f1089 1"/>
                <a:gd name="f1471" fmla="*/ 6751738 f1090 1"/>
                <a:gd name="f1472" fmla="*/ 779273 f1089 1"/>
                <a:gd name="f1473" fmla="*/ 6809650 f1090 1"/>
                <a:gd name="f1474" fmla="*/ 788417 f1089 1"/>
                <a:gd name="f1475" fmla="*/ 6832976 f1090 1"/>
                <a:gd name="f1476" fmla="*/ 800428 f1089 1"/>
                <a:gd name="f1477" fmla="+- f1091 0 f1"/>
                <a:gd name="f1478" fmla="*/ f1094 1 6857455"/>
                <a:gd name="f1479" fmla="*/ f1095 1 874716"/>
                <a:gd name="f1480" fmla="*/ f1096 1 874716"/>
                <a:gd name="f1481" fmla="*/ f1097 1 6857455"/>
                <a:gd name="f1482" fmla="*/ f1098 1 874716"/>
                <a:gd name="f1483" fmla="*/ f1099 1 6857455"/>
                <a:gd name="f1484" fmla="*/ f1100 1 874716"/>
                <a:gd name="f1485" fmla="*/ f1101 1 6857455"/>
                <a:gd name="f1486" fmla="*/ f1102 1 874716"/>
                <a:gd name="f1487" fmla="*/ f1103 1 6857455"/>
                <a:gd name="f1488" fmla="*/ f1104 1 874716"/>
                <a:gd name="f1489" fmla="*/ f1105 1 6857455"/>
                <a:gd name="f1490" fmla="*/ f1106 1 874716"/>
                <a:gd name="f1491" fmla="*/ f1107 1 6857455"/>
                <a:gd name="f1492" fmla="*/ f1108 1 874716"/>
                <a:gd name="f1493" fmla="*/ f1109 1 6857455"/>
                <a:gd name="f1494" fmla="*/ f1110 1 874716"/>
                <a:gd name="f1495" fmla="*/ f1111 1 6857455"/>
                <a:gd name="f1496" fmla="*/ f1112 1 874716"/>
                <a:gd name="f1497" fmla="*/ f1113 1 6857455"/>
                <a:gd name="f1498" fmla="*/ f1114 1 874716"/>
                <a:gd name="f1499" fmla="*/ f1115 1 6857455"/>
                <a:gd name="f1500" fmla="*/ f1116 1 874716"/>
                <a:gd name="f1501" fmla="*/ f1117 1 6857455"/>
                <a:gd name="f1502" fmla="*/ f1118 1 874716"/>
                <a:gd name="f1503" fmla="*/ f1119 1 6857455"/>
                <a:gd name="f1504" fmla="*/ f1120 1 874716"/>
                <a:gd name="f1505" fmla="*/ f1121 1 6857455"/>
                <a:gd name="f1506" fmla="*/ f1122 1 874716"/>
                <a:gd name="f1507" fmla="*/ f1123 1 6857455"/>
                <a:gd name="f1508" fmla="*/ f1124 1 874716"/>
                <a:gd name="f1509" fmla="*/ f1125 1 6857455"/>
                <a:gd name="f1510" fmla="*/ f1126 1 874716"/>
                <a:gd name="f1511" fmla="*/ f1127 1 6857455"/>
                <a:gd name="f1512" fmla="*/ f1128 1 874716"/>
                <a:gd name="f1513" fmla="*/ f1129 1 6857455"/>
                <a:gd name="f1514" fmla="*/ f1130 1 874716"/>
                <a:gd name="f1515" fmla="*/ f1131 1 6857455"/>
                <a:gd name="f1516" fmla="*/ f1132 1 874716"/>
                <a:gd name="f1517" fmla="*/ f1133 1 6857455"/>
                <a:gd name="f1518" fmla="*/ f1134 1 874716"/>
                <a:gd name="f1519" fmla="*/ f1135 1 6857455"/>
                <a:gd name="f1520" fmla="*/ f1136 1 874716"/>
                <a:gd name="f1521" fmla="*/ f1137 1 6857455"/>
                <a:gd name="f1522" fmla="*/ f1138 1 874716"/>
                <a:gd name="f1523" fmla="*/ f1139 1 6857455"/>
                <a:gd name="f1524" fmla="*/ f1140 1 874716"/>
                <a:gd name="f1525" fmla="*/ f1141 1 6857455"/>
                <a:gd name="f1526" fmla="*/ f1142 1 6857455"/>
                <a:gd name="f1527" fmla="*/ f1143 1 874716"/>
                <a:gd name="f1528" fmla="*/ f1144 1 6857455"/>
                <a:gd name="f1529" fmla="*/ f1145 1 874716"/>
                <a:gd name="f1530" fmla="*/ f1146 1 6857455"/>
                <a:gd name="f1531" fmla="*/ f1147 1 874716"/>
                <a:gd name="f1532" fmla="*/ f1148 1 6857455"/>
                <a:gd name="f1533" fmla="*/ f1149 1 874716"/>
                <a:gd name="f1534" fmla="*/ f1150 1 6857455"/>
                <a:gd name="f1535" fmla="*/ f1151 1 874716"/>
                <a:gd name="f1536" fmla="*/ f1152 1 6857455"/>
                <a:gd name="f1537" fmla="*/ f1153 1 874716"/>
                <a:gd name="f1538" fmla="*/ f1154 1 6857455"/>
                <a:gd name="f1539" fmla="*/ f1155 1 874716"/>
                <a:gd name="f1540" fmla="*/ f1156 1 6857455"/>
                <a:gd name="f1541" fmla="*/ f1157 1 874716"/>
                <a:gd name="f1542" fmla="*/ f1158 1 6857455"/>
                <a:gd name="f1543" fmla="*/ f1159 1 874716"/>
                <a:gd name="f1544" fmla="*/ f1160 1 6857455"/>
                <a:gd name="f1545" fmla="*/ f1161 1 874716"/>
                <a:gd name="f1546" fmla="*/ f1162 1 6857455"/>
                <a:gd name="f1547" fmla="*/ f1163 1 874716"/>
                <a:gd name="f1548" fmla="*/ f1164 1 6857455"/>
                <a:gd name="f1549" fmla="*/ f1165 1 874716"/>
                <a:gd name="f1550" fmla="*/ f1166 1 6857455"/>
                <a:gd name="f1551" fmla="*/ f1167 1 874716"/>
                <a:gd name="f1552" fmla="*/ f1168 1 6857455"/>
                <a:gd name="f1553" fmla="*/ f1169 1 874716"/>
                <a:gd name="f1554" fmla="*/ f1170 1 6857455"/>
                <a:gd name="f1555" fmla="*/ f1171 1 874716"/>
                <a:gd name="f1556" fmla="*/ f1172 1 6857455"/>
                <a:gd name="f1557" fmla="*/ f1173 1 874716"/>
                <a:gd name="f1558" fmla="*/ f1174 1 6857455"/>
                <a:gd name="f1559" fmla="*/ f1175 1 874716"/>
                <a:gd name="f1560" fmla="*/ f1176 1 6857455"/>
                <a:gd name="f1561" fmla="*/ f1177 1 874716"/>
                <a:gd name="f1562" fmla="*/ f1178 1 6857455"/>
                <a:gd name="f1563" fmla="*/ f1179 1 874716"/>
                <a:gd name="f1564" fmla="*/ f1180 1 6857455"/>
                <a:gd name="f1565" fmla="*/ f1181 1 874716"/>
                <a:gd name="f1566" fmla="*/ f1182 1 6857455"/>
                <a:gd name="f1567" fmla="*/ f1183 1 874716"/>
                <a:gd name="f1568" fmla="*/ f1184 1 6857455"/>
                <a:gd name="f1569" fmla="*/ f1185 1 874716"/>
                <a:gd name="f1570" fmla="*/ f1186 1 6857455"/>
                <a:gd name="f1571" fmla="*/ f1187 1 874716"/>
                <a:gd name="f1572" fmla="*/ f1188 1 6857455"/>
                <a:gd name="f1573" fmla="*/ f1189 1 874716"/>
                <a:gd name="f1574" fmla="*/ f1190 1 6857455"/>
                <a:gd name="f1575" fmla="*/ f1191 1 874716"/>
                <a:gd name="f1576" fmla="*/ f1192 1 6857455"/>
                <a:gd name="f1577" fmla="*/ f1193 1 874716"/>
                <a:gd name="f1578" fmla="*/ f1194 1 6857455"/>
                <a:gd name="f1579" fmla="*/ f1195 1 874716"/>
                <a:gd name="f1580" fmla="*/ f1196 1 6857455"/>
                <a:gd name="f1581" fmla="*/ f1197 1 874716"/>
                <a:gd name="f1582" fmla="*/ f1198 1 6857455"/>
                <a:gd name="f1583" fmla="*/ f1199 1 874716"/>
                <a:gd name="f1584" fmla="*/ f1200 1 6857455"/>
                <a:gd name="f1585" fmla="*/ f1201 1 874716"/>
                <a:gd name="f1586" fmla="*/ f1202 1 6857455"/>
                <a:gd name="f1587" fmla="*/ f1203 1 874716"/>
                <a:gd name="f1588" fmla="*/ f1204 1 6857455"/>
                <a:gd name="f1589" fmla="*/ f1205 1 874716"/>
                <a:gd name="f1590" fmla="*/ f1206 1 6857455"/>
                <a:gd name="f1591" fmla="*/ f1207 1 874716"/>
                <a:gd name="f1592" fmla="*/ f1208 1 6857455"/>
                <a:gd name="f1593" fmla="*/ f1209 1 874716"/>
                <a:gd name="f1594" fmla="*/ f1210 1 6857455"/>
                <a:gd name="f1595" fmla="*/ f1211 1 874716"/>
                <a:gd name="f1596" fmla="*/ f1212 1 6857455"/>
                <a:gd name="f1597" fmla="*/ f1213 1 874716"/>
                <a:gd name="f1598" fmla="*/ f1214 1 6857455"/>
                <a:gd name="f1599" fmla="*/ f1215 1 874716"/>
                <a:gd name="f1600" fmla="*/ f1216 1 6857455"/>
                <a:gd name="f1601" fmla="*/ f1217 1 874716"/>
                <a:gd name="f1602" fmla="*/ f1218 1 6857455"/>
                <a:gd name="f1603" fmla="*/ f1219 1 874716"/>
                <a:gd name="f1604" fmla="*/ f1220 1 6857455"/>
                <a:gd name="f1605" fmla="*/ f1221 1 874716"/>
                <a:gd name="f1606" fmla="*/ f1222 1 6857455"/>
                <a:gd name="f1607" fmla="*/ f1223 1 874716"/>
                <a:gd name="f1608" fmla="*/ f1224 1 6857455"/>
                <a:gd name="f1609" fmla="*/ f1225 1 874716"/>
                <a:gd name="f1610" fmla="*/ f1226 1 6857455"/>
                <a:gd name="f1611" fmla="*/ f1227 1 874716"/>
                <a:gd name="f1612" fmla="*/ f1228 1 6857455"/>
                <a:gd name="f1613" fmla="*/ f1229 1 874716"/>
                <a:gd name="f1614" fmla="*/ f1230 1 6857455"/>
                <a:gd name="f1615" fmla="*/ f1231 1 874716"/>
                <a:gd name="f1616" fmla="*/ f1232 1 6857455"/>
                <a:gd name="f1617" fmla="*/ f1233 1 874716"/>
                <a:gd name="f1618" fmla="*/ f1234 1 6857455"/>
                <a:gd name="f1619" fmla="*/ f1235 1 874716"/>
                <a:gd name="f1620" fmla="*/ f1236 1 6857455"/>
                <a:gd name="f1621" fmla="*/ f1237 1 874716"/>
                <a:gd name="f1622" fmla="*/ f1238 1 6857455"/>
                <a:gd name="f1623" fmla="*/ f1239 1 874716"/>
                <a:gd name="f1624" fmla="*/ f1240 1 6857455"/>
                <a:gd name="f1625" fmla="*/ f1241 1 874716"/>
                <a:gd name="f1626" fmla="*/ f1242 1 6857455"/>
                <a:gd name="f1627" fmla="*/ f1243 1 874716"/>
                <a:gd name="f1628" fmla="*/ f1244 1 6857455"/>
                <a:gd name="f1629" fmla="*/ f1245 1 874716"/>
                <a:gd name="f1630" fmla="*/ f1246 1 6857455"/>
                <a:gd name="f1631" fmla="*/ f1247 1 874716"/>
                <a:gd name="f1632" fmla="*/ f1248 1 6857455"/>
                <a:gd name="f1633" fmla="*/ f1249 1 874716"/>
                <a:gd name="f1634" fmla="*/ f1250 1 6857455"/>
                <a:gd name="f1635" fmla="*/ f1251 1 874716"/>
                <a:gd name="f1636" fmla="*/ f1252 1 6857455"/>
                <a:gd name="f1637" fmla="*/ f1253 1 874716"/>
                <a:gd name="f1638" fmla="*/ f1254 1 6857455"/>
                <a:gd name="f1639" fmla="*/ f1255 1 874716"/>
                <a:gd name="f1640" fmla="*/ f1256 1 6857455"/>
                <a:gd name="f1641" fmla="*/ f1257 1 874716"/>
                <a:gd name="f1642" fmla="*/ f1258 1 6857455"/>
                <a:gd name="f1643" fmla="*/ f1259 1 874716"/>
                <a:gd name="f1644" fmla="*/ f1260 1 6857455"/>
                <a:gd name="f1645" fmla="*/ f1261 1 874716"/>
                <a:gd name="f1646" fmla="*/ f1262 1 6857455"/>
                <a:gd name="f1647" fmla="*/ f1263 1 874716"/>
                <a:gd name="f1648" fmla="*/ f1264 1 6857455"/>
                <a:gd name="f1649" fmla="*/ f1265 1 874716"/>
                <a:gd name="f1650" fmla="*/ f1266 1 6857455"/>
                <a:gd name="f1651" fmla="*/ f1267 1 874716"/>
                <a:gd name="f1652" fmla="*/ f1268 1 6857455"/>
                <a:gd name="f1653" fmla="*/ f1269 1 874716"/>
                <a:gd name="f1654" fmla="*/ f1270 1 6857455"/>
                <a:gd name="f1655" fmla="*/ f1271 1 874716"/>
                <a:gd name="f1656" fmla="*/ f1272 1 6857455"/>
                <a:gd name="f1657" fmla="*/ f1273 1 874716"/>
                <a:gd name="f1658" fmla="*/ f1274 1 6857455"/>
                <a:gd name="f1659" fmla="*/ f1275 1 874716"/>
                <a:gd name="f1660" fmla="*/ f1276 1 6857455"/>
                <a:gd name="f1661" fmla="*/ f1277 1 874716"/>
                <a:gd name="f1662" fmla="*/ f1278 1 6857455"/>
                <a:gd name="f1663" fmla="*/ f1279 1 874716"/>
                <a:gd name="f1664" fmla="*/ f1280 1 874716"/>
                <a:gd name="f1665" fmla="*/ f1281 1 6857455"/>
                <a:gd name="f1666" fmla="*/ f1282 1 874716"/>
                <a:gd name="f1667" fmla="*/ f1283 1 6857455"/>
                <a:gd name="f1668" fmla="*/ f1284 1 874716"/>
                <a:gd name="f1669" fmla="*/ f1285 1 6857455"/>
                <a:gd name="f1670" fmla="*/ f1286 1 874716"/>
                <a:gd name="f1671" fmla="*/ f1287 1 6857455"/>
                <a:gd name="f1672" fmla="*/ f1288 1 874716"/>
                <a:gd name="f1673" fmla="*/ f1289 1 6857455"/>
                <a:gd name="f1674" fmla="*/ f1290 1 874716"/>
                <a:gd name="f1675" fmla="*/ f1291 1 6857455"/>
                <a:gd name="f1676" fmla="*/ f1292 1 874716"/>
                <a:gd name="f1677" fmla="*/ f1293 1 6857455"/>
                <a:gd name="f1678" fmla="*/ f1294 1 874716"/>
                <a:gd name="f1679" fmla="*/ f1295 1 6857455"/>
                <a:gd name="f1680" fmla="*/ f1296 1 874716"/>
                <a:gd name="f1681" fmla="*/ f1297 1 6857455"/>
                <a:gd name="f1682" fmla="*/ f1298 1 874716"/>
                <a:gd name="f1683" fmla="*/ f1299 1 6857455"/>
                <a:gd name="f1684" fmla="*/ f1300 1 874716"/>
                <a:gd name="f1685" fmla="*/ f1301 1 6857455"/>
                <a:gd name="f1686" fmla="*/ f1302 1 874716"/>
                <a:gd name="f1687" fmla="*/ f1303 1 6857455"/>
                <a:gd name="f1688" fmla="*/ f1304 1 874716"/>
                <a:gd name="f1689" fmla="*/ f1305 1 6857455"/>
                <a:gd name="f1690" fmla="*/ f1306 1 874716"/>
                <a:gd name="f1691" fmla="*/ f1307 1 6857455"/>
                <a:gd name="f1692" fmla="*/ f1308 1 874716"/>
                <a:gd name="f1693" fmla="*/ f1309 1 6857455"/>
                <a:gd name="f1694" fmla="*/ f1310 1 874716"/>
                <a:gd name="f1695" fmla="*/ f1311 1 6857455"/>
                <a:gd name="f1696" fmla="*/ f1312 1 874716"/>
                <a:gd name="f1697" fmla="*/ f1313 1 6857455"/>
                <a:gd name="f1698" fmla="*/ f1314 1 874716"/>
                <a:gd name="f1699" fmla="*/ f1315 1 6857455"/>
                <a:gd name="f1700" fmla="*/ f1316 1 874716"/>
                <a:gd name="f1701" fmla="*/ f1317 1 6857455"/>
                <a:gd name="f1702" fmla="*/ f1318 1 874716"/>
                <a:gd name="f1703" fmla="*/ f1319 1 6857455"/>
                <a:gd name="f1704" fmla="*/ f1320 1 874716"/>
                <a:gd name="f1705" fmla="*/ f1321 1 6857455"/>
                <a:gd name="f1706" fmla="*/ f1322 1 874716"/>
                <a:gd name="f1707" fmla="*/ f1323 1 6857455"/>
                <a:gd name="f1708" fmla="*/ f1324 1 874716"/>
                <a:gd name="f1709" fmla="*/ f1325 1 6857455"/>
                <a:gd name="f1710" fmla="*/ f1326 1 874716"/>
                <a:gd name="f1711" fmla="*/ f1327 1 6857455"/>
                <a:gd name="f1712" fmla="*/ f1328 1 874716"/>
                <a:gd name="f1713" fmla="*/ f1329 1 6857455"/>
                <a:gd name="f1714" fmla="*/ f1330 1 874716"/>
                <a:gd name="f1715" fmla="*/ f1331 1 6857455"/>
                <a:gd name="f1716" fmla="*/ f1332 1 874716"/>
                <a:gd name="f1717" fmla="*/ f1333 1 6857455"/>
                <a:gd name="f1718" fmla="*/ f1334 1 874716"/>
                <a:gd name="f1719" fmla="*/ f1335 1 6857455"/>
                <a:gd name="f1720" fmla="*/ f1336 1 874716"/>
                <a:gd name="f1721" fmla="*/ f1337 1 6857455"/>
                <a:gd name="f1722" fmla="*/ f1338 1 874716"/>
                <a:gd name="f1723" fmla="*/ f1339 1 6857455"/>
                <a:gd name="f1724" fmla="*/ f1340 1 874716"/>
                <a:gd name="f1725" fmla="*/ f1341 1 6857455"/>
                <a:gd name="f1726" fmla="*/ f1342 1 874716"/>
                <a:gd name="f1727" fmla="*/ f1343 1 6857455"/>
                <a:gd name="f1728" fmla="*/ f1344 1 874716"/>
                <a:gd name="f1729" fmla="*/ f1345 1 6857455"/>
                <a:gd name="f1730" fmla="*/ f1346 1 874716"/>
                <a:gd name="f1731" fmla="*/ f1347 1 6857455"/>
                <a:gd name="f1732" fmla="*/ f1348 1 874716"/>
                <a:gd name="f1733" fmla="*/ f1349 1 6857455"/>
                <a:gd name="f1734" fmla="*/ f1350 1 874716"/>
                <a:gd name="f1735" fmla="*/ f1351 1 6857455"/>
                <a:gd name="f1736" fmla="*/ f1352 1 874716"/>
                <a:gd name="f1737" fmla="*/ f1353 1 6857455"/>
                <a:gd name="f1738" fmla="*/ f1354 1 874716"/>
                <a:gd name="f1739" fmla="*/ f1355 1 6857455"/>
                <a:gd name="f1740" fmla="*/ f1356 1 874716"/>
                <a:gd name="f1741" fmla="*/ f1357 1 6857455"/>
                <a:gd name="f1742" fmla="*/ f1358 1 874716"/>
                <a:gd name="f1743" fmla="*/ f1359 1 6857455"/>
                <a:gd name="f1744" fmla="*/ f1360 1 874716"/>
                <a:gd name="f1745" fmla="*/ f1361 1 6857455"/>
                <a:gd name="f1746" fmla="*/ f1362 1 874716"/>
                <a:gd name="f1747" fmla="*/ f1363 1 6857455"/>
                <a:gd name="f1748" fmla="*/ f1364 1 874716"/>
                <a:gd name="f1749" fmla="*/ f1365 1 6857455"/>
                <a:gd name="f1750" fmla="*/ f1366 1 874716"/>
                <a:gd name="f1751" fmla="*/ f1367 1 6857455"/>
                <a:gd name="f1752" fmla="*/ f1368 1 874716"/>
                <a:gd name="f1753" fmla="*/ f1369 1 6857455"/>
                <a:gd name="f1754" fmla="*/ f1370 1 874716"/>
                <a:gd name="f1755" fmla="*/ f1371 1 6857455"/>
                <a:gd name="f1756" fmla="*/ f1372 1 874716"/>
                <a:gd name="f1757" fmla="*/ f1373 1 6857455"/>
                <a:gd name="f1758" fmla="*/ f1374 1 874716"/>
                <a:gd name="f1759" fmla="*/ f1375 1 6857455"/>
                <a:gd name="f1760" fmla="*/ f1376 1 874716"/>
                <a:gd name="f1761" fmla="*/ f1377 1 6857455"/>
                <a:gd name="f1762" fmla="*/ f1378 1 874716"/>
                <a:gd name="f1763" fmla="*/ f1379 1 6857455"/>
                <a:gd name="f1764" fmla="*/ f1380 1 874716"/>
                <a:gd name="f1765" fmla="*/ f1381 1 6857455"/>
                <a:gd name="f1766" fmla="*/ f1382 1 874716"/>
                <a:gd name="f1767" fmla="*/ f1383 1 6857455"/>
                <a:gd name="f1768" fmla="*/ f1384 1 874716"/>
                <a:gd name="f1769" fmla="*/ f1385 1 6857455"/>
                <a:gd name="f1770" fmla="*/ f1386 1 874716"/>
                <a:gd name="f1771" fmla="*/ f1387 1 6857455"/>
                <a:gd name="f1772" fmla="*/ f1388 1 874716"/>
                <a:gd name="f1773" fmla="*/ f1389 1 6857455"/>
                <a:gd name="f1774" fmla="*/ f1390 1 874716"/>
                <a:gd name="f1775" fmla="*/ f1391 1 6857455"/>
                <a:gd name="f1776" fmla="*/ f1392 1 874716"/>
                <a:gd name="f1777" fmla="*/ f1393 1 6857455"/>
                <a:gd name="f1778" fmla="*/ f1394 1 874716"/>
                <a:gd name="f1779" fmla="*/ f1395 1 6857455"/>
                <a:gd name="f1780" fmla="*/ f1396 1 874716"/>
                <a:gd name="f1781" fmla="*/ f1397 1 6857455"/>
                <a:gd name="f1782" fmla="*/ f1398 1 874716"/>
                <a:gd name="f1783" fmla="*/ f1399 1 6857455"/>
                <a:gd name="f1784" fmla="*/ f1400 1 874716"/>
                <a:gd name="f1785" fmla="*/ f1401 1 6857455"/>
                <a:gd name="f1786" fmla="*/ f1402 1 874716"/>
                <a:gd name="f1787" fmla="*/ f1403 1 6857455"/>
                <a:gd name="f1788" fmla="*/ f1404 1 874716"/>
                <a:gd name="f1789" fmla="*/ f1405 1 6857455"/>
                <a:gd name="f1790" fmla="*/ f1406 1 874716"/>
                <a:gd name="f1791" fmla="*/ f1407 1 6857455"/>
                <a:gd name="f1792" fmla="*/ f1408 1 874716"/>
                <a:gd name="f1793" fmla="*/ f1409 1 6857455"/>
                <a:gd name="f1794" fmla="*/ f1410 1 874716"/>
                <a:gd name="f1795" fmla="*/ f1411 1 6857455"/>
                <a:gd name="f1796" fmla="*/ f1412 1 874716"/>
                <a:gd name="f1797" fmla="*/ f1413 1 6857455"/>
                <a:gd name="f1798" fmla="*/ f1414 1 874716"/>
                <a:gd name="f1799" fmla="*/ f1415 1 6857455"/>
                <a:gd name="f1800" fmla="*/ f1416 1 874716"/>
                <a:gd name="f1801" fmla="*/ f1417 1 6857455"/>
                <a:gd name="f1802" fmla="*/ f1418 1 874716"/>
                <a:gd name="f1803" fmla="*/ f1419 1 6857455"/>
                <a:gd name="f1804" fmla="*/ f1420 1 874716"/>
                <a:gd name="f1805" fmla="*/ f1421 1 6857455"/>
                <a:gd name="f1806" fmla="*/ f1422 1 874716"/>
                <a:gd name="f1807" fmla="*/ f1423 1 6857455"/>
                <a:gd name="f1808" fmla="*/ f1424 1 874716"/>
                <a:gd name="f1809" fmla="*/ f1425 1 6857455"/>
                <a:gd name="f1810" fmla="*/ f1426 1 874716"/>
                <a:gd name="f1811" fmla="*/ f1427 1 874716"/>
                <a:gd name="f1812" fmla="*/ f1428 1 6857455"/>
                <a:gd name="f1813" fmla="*/ f1429 1 874716"/>
                <a:gd name="f1814" fmla="*/ f1430 1 6857455"/>
                <a:gd name="f1815" fmla="*/ f1431 1 874716"/>
                <a:gd name="f1816" fmla="*/ f1432 1 6857455"/>
                <a:gd name="f1817" fmla="*/ f1433 1 874716"/>
                <a:gd name="f1818" fmla="*/ f1434 1 6857455"/>
                <a:gd name="f1819" fmla="*/ f1435 1 874716"/>
                <a:gd name="f1820" fmla="*/ f1436 1 6857455"/>
                <a:gd name="f1821" fmla="*/ f1437 1 874716"/>
                <a:gd name="f1822" fmla="*/ f1438 1 6857455"/>
                <a:gd name="f1823" fmla="*/ f1439 1 874716"/>
                <a:gd name="f1824" fmla="*/ f1440 1 6857455"/>
                <a:gd name="f1825" fmla="*/ f1441 1 874716"/>
                <a:gd name="f1826" fmla="*/ f1442 1 6857455"/>
                <a:gd name="f1827" fmla="*/ f1443 1 6857455"/>
                <a:gd name="f1828" fmla="*/ f1444 1 874716"/>
                <a:gd name="f1829" fmla="*/ f1445 1 6857455"/>
                <a:gd name="f1830" fmla="*/ f1446 1 874716"/>
                <a:gd name="f1831" fmla="*/ f1447 1 6857455"/>
                <a:gd name="f1832" fmla="*/ f1448 1 874716"/>
                <a:gd name="f1833" fmla="*/ f1449 1 6857455"/>
                <a:gd name="f1834" fmla="*/ f1450 1 874716"/>
                <a:gd name="f1835" fmla="*/ f1451 1 6857455"/>
                <a:gd name="f1836" fmla="*/ f1452 1 874716"/>
                <a:gd name="f1837" fmla="*/ f1453 1 6857455"/>
                <a:gd name="f1838" fmla="*/ f1454 1 874716"/>
                <a:gd name="f1839" fmla="*/ f1455 1 6857455"/>
                <a:gd name="f1840" fmla="*/ f1456 1 874716"/>
                <a:gd name="f1841" fmla="*/ f1457 1 6857455"/>
                <a:gd name="f1842" fmla="*/ f1458 1 874716"/>
                <a:gd name="f1843" fmla="*/ f1459 1 6857455"/>
                <a:gd name="f1844" fmla="*/ f1460 1 874716"/>
                <a:gd name="f1845" fmla="*/ f1461 1 6857455"/>
                <a:gd name="f1846" fmla="*/ f1462 1 874716"/>
                <a:gd name="f1847" fmla="*/ f1463 1 6857455"/>
                <a:gd name="f1848" fmla="*/ f1464 1 874716"/>
                <a:gd name="f1849" fmla="*/ f1465 1 6857455"/>
                <a:gd name="f1850" fmla="*/ f1466 1 874716"/>
                <a:gd name="f1851" fmla="*/ f1467 1 6857455"/>
                <a:gd name="f1852" fmla="*/ f1468 1 874716"/>
                <a:gd name="f1853" fmla="*/ f1469 1 6857455"/>
                <a:gd name="f1854" fmla="*/ f1470 1 874716"/>
                <a:gd name="f1855" fmla="*/ f1471 1 6857455"/>
                <a:gd name="f1856" fmla="*/ f1472 1 874716"/>
                <a:gd name="f1857" fmla="*/ f1473 1 6857455"/>
                <a:gd name="f1858" fmla="*/ f1474 1 874716"/>
                <a:gd name="f1859" fmla="*/ f1475 1 6857455"/>
                <a:gd name="f1860" fmla="*/ f1476 1 874716"/>
                <a:gd name="f1861" fmla="*/ f1085 1 f1092"/>
                <a:gd name="f1862" fmla="*/ f1086 1 f1092"/>
                <a:gd name="f1863" fmla="*/ f1085 1 f1093"/>
                <a:gd name="f1864" fmla="*/ f1087 1 f1093"/>
                <a:gd name="f1865" fmla="*/ f1478 1 f1092"/>
                <a:gd name="f1866" fmla="*/ f1479 1 f1093"/>
                <a:gd name="f1867" fmla="*/ f1480 1 f1093"/>
                <a:gd name="f1868" fmla="*/ f1481 1 f1092"/>
                <a:gd name="f1869" fmla="*/ f1482 1 f1093"/>
                <a:gd name="f1870" fmla="*/ f1483 1 f1092"/>
                <a:gd name="f1871" fmla="*/ f1484 1 f1093"/>
                <a:gd name="f1872" fmla="*/ f1485 1 f1092"/>
                <a:gd name="f1873" fmla="*/ f1486 1 f1093"/>
                <a:gd name="f1874" fmla="*/ f1487 1 f1092"/>
                <a:gd name="f1875" fmla="*/ f1488 1 f1093"/>
                <a:gd name="f1876" fmla="*/ f1489 1 f1092"/>
                <a:gd name="f1877" fmla="*/ f1490 1 f1093"/>
                <a:gd name="f1878" fmla="*/ f1491 1 f1092"/>
                <a:gd name="f1879" fmla="*/ f1492 1 f1093"/>
                <a:gd name="f1880" fmla="*/ f1493 1 f1092"/>
                <a:gd name="f1881" fmla="*/ f1494 1 f1093"/>
                <a:gd name="f1882" fmla="*/ f1495 1 f1092"/>
                <a:gd name="f1883" fmla="*/ f1496 1 f1093"/>
                <a:gd name="f1884" fmla="*/ f1497 1 f1092"/>
                <a:gd name="f1885" fmla="*/ f1498 1 f1093"/>
                <a:gd name="f1886" fmla="*/ f1499 1 f1092"/>
                <a:gd name="f1887" fmla="*/ f1500 1 f1093"/>
                <a:gd name="f1888" fmla="*/ f1501 1 f1092"/>
                <a:gd name="f1889" fmla="*/ f1502 1 f1093"/>
                <a:gd name="f1890" fmla="*/ f1503 1 f1092"/>
                <a:gd name="f1891" fmla="*/ f1504 1 f1093"/>
                <a:gd name="f1892" fmla="*/ f1505 1 f1092"/>
                <a:gd name="f1893" fmla="*/ f1506 1 f1093"/>
                <a:gd name="f1894" fmla="*/ f1507 1 f1092"/>
                <a:gd name="f1895" fmla="*/ f1508 1 f1093"/>
                <a:gd name="f1896" fmla="*/ f1509 1 f1092"/>
                <a:gd name="f1897" fmla="*/ f1510 1 f1093"/>
                <a:gd name="f1898" fmla="*/ f1511 1 f1092"/>
                <a:gd name="f1899" fmla="*/ f1512 1 f1093"/>
                <a:gd name="f1900" fmla="*/ f1513 1 f1092"/>
                <a:gd name="f1901" fmla="*/ f1514 1 f1093"/>
                <a:gd name="f1902" fmla="*/ f1515 1 f1092"/>
                <a:gd name="f1903" fmla="*/ f1516 1 f1093"/>
                <a:gd name="f1904" fmla="*/ f1517 1 f1092"/>
                <a:gd name="f1905" fmla="*/ f1518 1 f1093"/>
                <a:gd name="f1906" fmla="*/ f1519 1 f1092"/>
                <a:gd name="f1907" fmla="*/ f1520 1 f1093"/>
                <a:gd name="f1908" fmla="*/ f1521 1 f1092"/>
                <a:gd name="f1909" fmla="*/ f1522 1 f1093"/>
                <a:gd name="f1910" fmla="*/ f1523 1 f1092"/>
                <a:gd name="f1911" fmla="*/ f1524 1 f1093"/>
                <a:gd name="f1912" fmla="*/ f1525 1 f1092"/>
                <a:gd name="f1913" fmla="*/ f1526 1 f1092"/>
                <a:gd name="f1914" fmla="*/ f1527 1 f1093"/>
                <a:gd name="f1915" fmla="*/ f1528 1 f1092"/>
                <a:gd name="f1916" fmla="*/ f1529 1 f1093"/>
                <a:gd name="f1917" fmla="*/ f1530 1 f1092"/>
                <a:gd name="f1918" fmla="*/ f1531 1 f1093"/>
                <a:gd name="f1919" fmla="*/ f1532 1 f1092"/>
                <a:gd name="f1920" fmla="*/ f1533 1 f1093"/>
                <a:gd name="f1921" fmla="*/ f1534 1 f1092"/>
                <a:gd name="f1922" fmla="*/ f1535 1 f1093"/>
                <a:gd name="f1923" fmla="*/ f1536 1 f1092"/>
                <a:gd name="f1924" fmla="*/ f1537 1 f1093"/>
                <a:gd name="f1925" fmla="*/ f1538 1 f1092"/>
                <a:gd name="f1926" fmla="*/ f1539 1 f1093"/>
                <a:gd name="f1927" fmla="*/ f1540 1 f1092"/>
                <a:gd name="f1928" fmla="*/ f1541 1 f1093"/>
                <a:gd name="f1929" fmla="*/ f1542 1 f1092"/>
                <a:gd name="f1930" fmla="*/ f1543 1 f1093"/>
                <a:gd name="f1931" fmla="*/ f1544 1 f1092"/>
                <a:gd name="f1932" fmla="*/ f1545 1 f1093"/>
                <a:gd name="f1933" fmla="*/ f1546 1 f1092"/>
                <a:gd name="f1934" fmla="*/ f1547 1 f1093"/>
                <a:gd name="f1935" fmla="*/ f1548 1 f1092"/>
                <a:gd name="f1936" fmla="*/ f1549 1 f1093"/>
                <a:gd name="f1937" fmla="*/ f1550 1 f1092"/>
                <a:gd name="f1938" fmla="*/ f1551 1 f1093"/>
                <a:gd name="f1939" fmla="*/ f1552 1 f1092"/>
                <a:gd name="f1940" fmla="*/ f1553 1 f1093"/>
                <a:gd name="f1941" fmla="*/ f1554 1 f1092"/>
                <a:gd name="f1942" fmla="*/ f1555 1 f1093"/>
                <a:gd name="f1943" fmla="*/ f1556 1 f1092"/>
                <a:gd name="f1944" fmla="*/ f1557 1 f1093"/>
                <a:gd name="f1945" fmla="*/ f1558 1 f1092"/>
                <a:gd name="f1946" fmla="*/ f1559 1 f1093"/>
                <a:gd name="f1947" fmla="*/ f1560 1 f1092"/>
                <a:gd name="f1948" fmla="*/ f1561 1 f1093"/>
                <a:gd name="f1949" fmla="*/ f1562 1 f1092"/>
                <a:gd name="f1950" fmla="*/ f1563 1 f1093"/>
                <a:gd name="f1951" fmla="*/ f1564 1 f1092"/>
                <a:gd name="f1952" fmla="*/ f1565 1 f1093"/>
                <a:gd name="f1953" fmla="*/ f1566 1 f1092"/>
                <a:gd name="f1954" fmla="*/ f1567 1 f1093"/>
                <a:gd name="f1955" fmla="*/ f1568 1 f1092"/>
                <a:gd name="f1956" fmla="*/ f1569 1 f1093"/>
                <a:gd name="f1957" fmla="*/ f1570 1 f1092"/>
                <a:gd name="f1958" fmla="*/ f1571 1 f1093"/>
                <a:gd name="f1959" fmla="*/ f1572 1 f1092"/>
                <a:gd name="f1960" fmla="*/ f1573 1 f1093"/>
                <a:gd name="f1961" fmla="*/ f1574 1 f1092"/>
                <a:gd name="f1962" fmla="*/ f1575 1 f1093"/>
                <a:gd name="f1963" fmla="*/ f1576 1 f1092"/>
                <a:gd name="f1964" fmla="*/ f1577 1 f1093"/>
                <a:gd name="f1965" fmla="*/ f1578 1 f1092"/>
                <a:gd name="f1966" fmla="*/ f1579 1 f1093"/>
                <a:gd name="f1967" fmla="*/ f1580 1 f1092"/>
                <a:gd name="f1968" fmla="*/ f1581 1 f1093"/>
                <a:gd name="f1969" fmla="*/ f1582 1 f1092"/>
                <a:gd name="f1970" fmla="*/ f1583 1 f1093"/>
                <a:gd name="f1971" fmla="*/ f1584 1 f1092"/>
                <a:gd name="f1972" fmla="*/ f1585 1 f1093"/>
                <a:gd name="f1973" fmla="*/ f1586 1 f1092"/>
                <a:gd name="f1974" fmla="*/ f1587 1 f1093"/>
                <a:gd name="f1975" fmla="*/ f1588 1 f1092"/>
                <a:gd name="f1976" fmla="*/ f1589 1 f1093"/>
                <a:gd name="f1977" fmla="*/ f1590 1 f1092"/>
                <a:gd name="f1978" fmla="*/ f1591 1 f1093"/>
                <a:gd name="f1979" fmla="*/ f1592 1 f1092"/>
                <a:gd name="f1980" fmla="*/ f1593 1 f1093"/>
                <a:gd name="f1981" fmla="*/ f1594 1 f1092"/>
                <a:gd name="f1982" fmla="*/ f1595 1 f1093"/>
                <a:gd name="f1983" fmla="*/ f1596 1 f1092"/>
                <a:gd name="f1984" fmla="*/ f1597 1 f1093"/>
                <a:gd name="f1985" fmla="*/ f1598 1 f1092"/>
                <a:gd name="f1986" fmla="*/ f1599 1 f1093"/>
                <a:gd name="f1987" fmla="*/ f1600 1 f1092"/>
                <a:gd name="f1988" fmla="*/ f1601 1 f1093"/>
                <a:gd name="f1989" fmla="*/ f1602 1 f1092"/>
                <a:gd name="f1990" fmla="*/ f1603 1 f1093"/>
                <a:gd name="f1991" fmla="*/ f1604 1 f1092"/>
                <a:gd name="f1992" fmla="*/ f1605 1 f1093"/>
                <a:gd name="f1993" fmla="*/ f1606 1 f1092"/>
                <a:gd name="f1994" fmla="*/ f1607 1 f1093"/>
                <a:gd name="f1995" fmla="*/ f1608 1 f1092"/>
                <a:gd name="f1996" fmla="*/ f1609 1 f1093"/>
                <a:gd name="f1997" fmla="*/ f1610 1 f1092"/>
                <a:gd name="f1998" fmla="*/ f1611 1 f1093"/>
                <a:gd name="f1999" fmla="*/ f1612 1 f1092"/>
                <a:gd name="f2000" fmla="*/ f1613 1 f1093"/>
                <a:gd name="f2001" fmla="*/ f1614 1 f1092"/>
                <a:gd name="f2002" fmla="*/ f1615 1 f1093"/>
                <a:gd name="f2003" fmla="*/ f1616 1 f1092"/>
                <a:gd name="f2004" fmla="*/ f1617 1 f1093"/>
                <a:gd name="f2005" fmla="*/ f1618 1 f1092"/>
                <a:gd name="f2006" fmla="*/ f1619 1 f1093"/>
                <a:gd name="f2007" fmla="*/ f1620 1 f1092"/>
                <a:gd name="f2008" fmla="*/ f1621 1 f1093"/>
                <a:gd name="f2009" fmla="*/ f1622 1 f1092"/>
                <a:gd name="f2010" fmla="*/ f1623 1 f1093"/>
                <a:gd name="f2011" fmla="*/ f1624 1 f1092"/>
                <a:gd name="f2012" fmla="*/ f1625 1 f1093"/>
                <a:gd name="f2013" fmla="*/ f1626 1 f1092"/>
                <a:gd name="f2014" fmla="*/ f1627 1 f1093"/>
                <a:gd name="f2015" fmla="*/ f1628 1 f1092"/>
                <a:gd name="f2016" fmla="*/ f1629 1 f1093"/>
                <a:gd name="f2017" fmla="*/ f1630 1 f1092"/>
                <a:gd name="f2018" fmla="*/ f1631 1 f1093"/>
                <a:gd name="f2019" fmla="*/ f1632 1 f1092"/>
                <a:gd name="f2020" fmla="*/ f1633 1 f1093"/>
                <a:gd name="f2021" fmla="*/ f1634 1 f1092"/>
                <a:gd name="f2022" fmla="*/ f1635 1 f1093"/>
                <a:gd name="f2023" fmla="*/ f1636 1 f1092"/>
                <a:gd name="f2024" fmla="*/ f1637 1 f1093"/>
                <a:gd name="f2025" fmla="*/ f1638 1 f1092"/>
                <a:gd name="f2026" fmla="*/ f1639 1 f1093"/>
                <a:gd name="f2027" fmla="*/ f1640 1 f1092"/>
                <a:gd name="f2028" fmla="*/ f1641 1 f1093"/>
                <a:gd name="f2029" fmla="*/ f1642 1 f1092"/>
                <a:gd name="f2030" fmla="*/ f1643 1 f1093"/>
                <a:gd name="f2031" fmla="*/ f1644 1 f1092"/>
                <a:gd name="f2032" fmla="*/ f1645 1 f1093"/>
                <a:gd name="f2033" fmla="*/ f1646 1 f1092"/>
                <a:gd name="f2034" fmla="*/ f1647 1 f1093"/>
                <a:gd name="f2035" fmla="*/ f1648 1 f1092"/>
                <a:gd name="f2036" fmla="*/ f1649 1 f1093"/>
                <a:gd name="f2037" fmla="*/ f1650 1 f1092"/>
                <a:gd name="f2038" fmla="*/ f1651 1 f1093"/>
                <a:gd name="f2039" fmla="*/ f1652 1 f1092"/>
                <a:gd name="f2040" fmla="*/ f1653 1 f1093"/>
                <a:gd name="f2041" fmla="*/ f1654 1 f1092"/>
                <a:gd name="f2042" fmla="*/ f1655 1 f1093"/>
                <a:gd name="f2043" fmla="*/ f1656 1 f1092"/>
                <a:gd name="f2044" fmla="*/ f1657 1 f1093"/>
                <a:gd name="f2045" fmla="*/ f1658 1 f1092"/>
                <a:gd name="f2046" fmla="*/ f1659 1 f1093"/>
                <a:gd name="f2047" fmla="*/ f1660 1 f1092"/>
                <a:gd name="f2048" fmla="*/ f1661 1 f1093"/>
                <a:gd name="f2049" fmla="*/ f1662 1 f1092"/>
                <a:gd name="f2050" fmla="*/ f1663 1 f1093"/>
                <a:gd name="f2051" fmla="*/ f1664 1 f1093"/>
                <a:gd name="f2052" fmla="*/ f1665 1 f1092"/>
                <a:gd name="f2053" fmla="*/ f1666 1 f1093"/>
                <a:gd name="f2054" fmla="*/ f1667 1 f1092"/>
                <a:gd name="f2055" fmla="*/ f1668 1 f1093"/>
                <a:gd name="f2056" fmla="*/ f1669 1 f1092"/>
                <a:gd name="f2057" fmla="*/ f1670 1 f1093"/>
                <a:gd name="f2058" fmla="*/ f1671 1 f1092"/>
                <a:gd name="f2059" fmla="*/ f1672 1 f1093"/>
                <a:gd name="f2060" fmla="*/ f1673 1 f1092"/>
                <a:gd name="f2061" fmla="*/ f1674 1 f1093"/>
                <a:gd name="f2062" fmla="*/ f1675 1 f1092"/>
                <a:gd name="f2063" fmla="*/ f1676 1 f1093"/>
                <a:gd name="f2064" fmla="*/ f1677 1 f1092"/>
                <a:gd name="f2065" fmla="*/ f1678 1 f1093"/>
                <a:gd name="f2066" fmla="*/ f1679 1 f1092"/>
                <a:gd name="f2067" fmla="*/ f1680 1 f1093"/>
                <a:gd name="f2068" fmla="*/ f1681 1 f1092"/>
                <a:gd name="f2069" fmla="*/ f1682 1 f1093"/>
                <a:gd name="f2070" fmla="*/ f1683 1 f1092"/>
                <a:gd name="f2071" fmla="*/ f1684 1 f1093"/>
                <a:gd name="f2072" fmla="*/ f1685 1 f1092"/>
                <a:gd name="f2073" fmla="*/ f1686 1 f1093"/>
                <a:gd name="f2074" fmla="*/ f1687 1 f1092"/>
                <a:gd name="f2075" fmla="*/ f1688 1 f1093"/>
                <a:gd name="f2076" fmla="*/ f1689 1 f1092"/>
                <a:gd name="f2077" fmla="*/ f1690 1 f1093"/>
                <a:gd name="f2078" fmla="*/ f1691 1 f1092"/>
                <a:gd name="f2079" fmla="*/ f1692 1 f1093"/>
                <a:gd name="f2080" fmla="*/ f1693 1 f1092"/>
                <a:gd name="f2081" fmla="*/ f1694 1 f1093"/>
                <a:gd name="f2082" fmla="*/ f1695 1 f1092"/>
                <a:gd name="f2083" fmla="*/ f1696 1 f1093"/>
                <a:gd name="f2084" fmla="*/ f1697 1 f1092"/>
                <a:gd name="f2085" fmla="*/ f1698 1 f1093"/>
                <a:gd name="f2086" fmla="*/ f1699 1 f1092"/>
                <a:gd name="f2087" fmla="*/ f1700 1 f1093"/>
                <a:gd name="f2088" fmla="*/ f1701 1 f1092"/>
                <a:gd name="f2089" fmla="*/ f1702 1 f1093"/>
                <a:gd name="f2090" fmla="*/ f1703 1 f1092"/>
                <a:gd name="f2091" fmla="*/ f1704 1 f1093"/>
                <a:gd name="f2092" fmla="*/ f1705 1 f1092"/>
                <a:gd name="f2093" fmla="*/ f1706 1 f1093"/>
                <a:gd name="f2094" fmla="*/ f1707 1 f1092"/>
                <a:gd name="f2095" fmla="*/ f1708 1 f1093"/>
                <a:gd name="f2096" fmla="*/ f1709 1 f1092"/>
                <a:gd name="f2097" fmla="*/ f1710 1 f1093"/>
                <a:gd name="f2098" fmla="*/ f1711 1 f1092"/>
                <a:gd name="f2099" fmla="*/ f1712 1 f1093"/>
                <a:gd name="f2100" fmla="*/ f1713 1 f1092"/>
                <a:gd name="f2101" fmla="*/ f1714 1 f1093"/>
                <a:gd name="f2102" fmla="*/ f1715 1 f1092"/>
                <a:gd name="f2103" fmla="*/ f1716 1 f1093"/>
                <a:gd name="f2104" fmla="*/ f1717 1 f1092"/>
                <a:gd name="f2105" fmla="*/ f1718 1 f1093"/>
                <a:gd name="f2106" fmla="*/ f1719 1 f1092"/>
                <a:gd name="f2107" fmla="*/ f1720 1 f1093"/>
                <a:gd name="f2108" fmla="*/ f1721 1 f1092"/>
                <a:gd name="f2109" fmla="*/ f1722 1 f1093"/>
                <a:gd name="f2110" fmla="*/ f1723 1 f1092"/>
                <a:gd name="f2111" fmla="*/ f1724 1 f1093"/>
                <a:gd name="f2112" fmla="*/ f1725 1 f1092"/>
                <a:gd name="f2113" fmla="*/ f1726 1 f1093"/>
                <a:gd name="f2114" fmla="*/ f1727 1 f1092"/>
                <a:gd name="f2115" fmla="*/ f1728 1 f1093"/>
                <a:gd name="f2116" fmla="*/ f1729 1 f1092"/>
                <a:gd name="f2117" fmla="*/ f1730 1 f1093"/>
                <a:gd name="f2118" fmla="*/ f1731 1 f1092"/>
                <a:gd name="f2119" fmla="*/ f1732 1 f1093"/>
                <a:gd name="f2120" fmla="*/ f1733 1 f1092"/>
                <a:gd name="f2121" fmla="*/ f1734 1 f1093"/>
                <a:gd name="f2122" fmla="*/ f1735 1 f1092"/>
                <a:gd name="f2123" fmla="*/ f1736 1 f1093"/>
                <a:gd name="f2124" fmla="*/ f1737 1 f1092"/>
                <a:gd name="f2125" fmla="*/ f1738 1 f1093"/>
                <a:gd name="f2126" fmla="*/ f1739 1 f1092"/>
                <a:gd name="f2127" fmla="*/ f1740 1 f1093"/>
                <a:gd name="f2128" fmla="*/ f1741 1 f1092"/>
                <a:gd name="f2129" fmla="*/ f1742 1 f1093"/>
                <a:gd name="f2130" fmla="*/ f1743 1 f1092"/>
                <a:gd name="f2131" fmla="*/ f1744 1 f1093"/>
                <a:gd name="f2132" fmla="*/ f1745 1 f1092"/>
                <a:gd name="f2133" fmla="*/ f1746 1 f1093"/>
                <a:gd name="f2134" fmla="*/ f1747 1 f1092"/>
                <a:gd name="f2135" fmla="*/ f1748 1 f1093"/>
                <a:gd name="f2136" fmla="*/ f1749 1 f1092"/>
                <a:gd name="f2137" fmla="*/ f1750 1 f1093"/>
                <a:gd name="f2138" fmla="*/ f1751 1 f1092"/>
                <a:gd name="f2139" fmla="*/ f1752 1 f1093"/>
                <a:gd name="f2140" fmla="*/ f1753 1 f1092"/>
                <a:gd name="f2141" fmla="*/ f1754 1 f1093"/>
                <a:gd name="f2142" fmla="*/ f1755 1 f1092"/>
                <a:gd name="f2143" fmla="*/ f1756 1 f1093"/>
                <a:gd name="f2144" fmla="*/ f1757 1 f1092"/>
                <a:gd name="f2145" fmla="*/ f1758 1 f1093"/>
                <a:gd name="f2146" fmla="*/ f1759 1 f1092"/>
                <a:gd name="f2147" fmla="*/ f1760 1 f1093"/>
                <a:gd name="f2148" fmla="*/ f1761 1 f1092"/>
                <a:gd name="f2149" fmla="*/ f1762 1 f1093"/>
                <a:gd name="f2150" fmla="*/ f1763 1 f1092"/>
                <a:gd name="f2151" fmla="*/ f1764 1 f1093"/>
                <a:gd name="f2152" fmla="*/ f1765 1 f1092"/>
                <a:gd name="f2153" fmla="*/ f1766 1 f1093"/>
                <a:gd name="f2154" fmla="*/ f1767 1 f1092"/>
                <a:gd name="f2155" fmla="*/ f1768 1 f1093"/>
                <a:gd name="f2156" fmla="*/ f1769 1 f1092"/>
                <a:gd name="f2157" fmla="*/ f1770 1 f1093"/>
                <a:gd name="f2158" fmla="*/ f1771 1 f1092"/>
                <a:gd name="f2159" fmla="*/ f1772 1 f1093"/>
                <a:gd name="f2160" fmla="*/ f1773 1 f1092"/>
                <a:gd name="f2161" fmla="*/ f1774 1 f1093"/>
                <a:gd name="f2162" fmla="*/ f1775 1 f1092"/>
                <a:gd name="f2163" fmla="*/ f1776 1 f1093"/>
                <a:gd name="f2164" fmla="*/ f1777 1 f1092"/>
                <a:gd name="f2165" fmla="*/ f1778 1 f1093"/>
                <a:gd name="f2166" fmla="*/ f1779 1 f1092"/>
                <a:gd name="f2167" fmla="*/ f1780 1 f1093"/>
                <a:gd name="f2168" fmla="*/ f1781 1 f1092"/>
                <a:gd name="f2169" fmla="*/ f1782 1 f1093"/>
                <a:gd name="f2170" fmla="*/ f1783 1 f1092"/>
                <a:gd name="f2171" fmla="*/ f1784 1 f1093"/>
                <a:gd name="f2172" fmla="*/ f1785 1 f1092"/>
                <a:gd name="f2173" fmla="*/ f1786 1 f1093"/>
                <a:gd name="f2174" fmla="*/ f1787 1 f1092"/>
                <a:gd name="f2175" fmla="*/ f1788 1 f1093"/>
                <a:gd name="f2176" fmla="*/ f1789 1 f1092"/>
                <a:gd name="f2177" fmla="*/ f1790 1 f1093"/>
                <a:gd name="f2178" fmla="*/ f1791 1 f1092"/>
                <a:gd name="f2179" fmla="*/ f1792 1 f1093"/>
                <a:gd name="f2180" fmla="*/ f1793 1 f1092"/>
                <a:gd name="f2181" fmla="*/ f1794 1 f1093"/>
                <a:gd name="f2182" fmla="*/ f1795 1 f1092"/>
                <a:gd name="f2183" fmla="*/ f1796 1 f1093"/>
                <a:gd name="f2184" fmla="*/ f1797 1 f1092"/>
                <a:gd name="f2185" fmla="*/ f1798 1 f1093"/>
                <a:gd name="f2186" fmla="*/ f1799 1 f1092"/>
                <a:gd name="f2187" fmla="*/ f1800 1 f1093"/>
                <a:gd name="f2188" fmla="*/ f1801 1 f1092"/>
                <a:gd name="f2189" fmla="*/ f1802 1 f1093"/>
                <a:gd name="f2190" fmla="*/ f1803 1 f1092"/>
                <a:gd name="f2191" fmla="*/ f1804 1 f1093"/>
                <a:gd name="f2192" fmla="*/ f1805 1 f1092"/>
                <a:gd name="f2193" fmla="*/ f1806 1 f1093"/>
                <a:gd name="f2194" fmla="*/ f1807 1 f1092"/>
                <a:gd name="f2195" fmla="*/ f1808 1 f1093"/>
                <a:gd name="f2196" fmla="*/ f1809 1 f1092"/>
                <a:gd name="f2197" fmla="*/ f1810 1 f1093"/>
                <a:gd name="f2198" fmla="*/ f1811 1 f1093"/>
                <a:gd name="f2199" fmla="*/ f1812 1 f1092"/>
                <a:gd name="f2200" fmla="*/ f1813 1 f1093"/>
                <a:gd name="f2201" fmla="*/ f1814 1 f1092"/>
                <a:gd name="f2202" fmla="*/ f1815 1 f1093"/>
                <a:gd name="f2203" fmla="*/ f1816 1 f1092"/>
                <a:gd name="f2204" fmla="*/ f1817 1 f1093"/>
                <a:gd name="f2205" fmla="*/ f1818 1 f1092"/>
                <a:gd name="f2206" fmla="*/ f1819 1 f1093"/>
                <a:gd name="f2207" fmla="*/ f1820 1 f1092"/>
                <a:gd name="f2208" fmla="*/ f1821 1 f1093"/>
                <a:gd name="f2209" fmla="*/ f1822 1 f1092"/>
                <a:gd name="f2210" fmla="*/ f1823 1 f1093"/>
                <a:gd name="f2211" fmla="*/ f1824 1 f1092"/>
                <a:gd name="f2212" fmla="*/ f1825 1 f1093"/>
                <a:gd name="f2213" fmla="*/ f1826 1 f1092"/>
                <a:gd name="f2214" fmla="*/ f1827 1 f1092"/>
                <a:gd name="f2215" fmla="*/ f1828 1 f1093"/>
                <a:gd name="f2216" fmla="*/ f1829 1 f1092"/>
                <a:gd name="f2217" fmla="*/ f1830 1 f1093"/>
                <a:gd name="f2218" fmla="*/ f1831 1 f1092"/>
                <a:gd name="f2219" fmla="*/ f1832 1 f1093"/>
                <a:gd name="f2220" fmla="*/ f1833 1 f1092"/>
                <a:gd name="f2221" fmla="*/ f1834 1 f1093"/>
                <a:gd name="f2222" fmla="*/ f1835 1 f1092"/>
                <a:gd name="f2223" fmla="*/ f1836 1 f1093"/>
                <a:gd name="f2224" fmla="*/ f1837 1 f1092"/>
                <a:gd name="f2225" fmla="*/ f1838 1 f1093"/>
                <a:gd name="f2226" fmla="*/ f1839 1 f1092"/>
                <a:gd name="f2227" fmla="*/ f1840 1 f1093"/>
                <a:gd name="f2228" fmla="*/ f1841 1 f1092"/>
                <a:gd name="f2229" fmla="*/ f1842 1 f1093"/>
                <a:gd name="f2230" fmla="*/ f1843 1 f1092"/>
                <a:gd name="f2231" fmla="*/ f1844 1 f1093"/>
                <a:gd name="f2232" fmla="*/ f1845 1 f1092"/>
                <a:gd name="f2233" fmla="*/ f1846 1 f1093"/>
                <a:gd name="f2234" fmla="*/ f1847 1 f1092"/>
                <a:gd name="f2235" fmla="*/ f1848 1 f1093"/>
                <a:gd name="f2236" fmla="*/ f1849 1 f1092"/>
                <a:gd name="f2237" fmla="*/ f1850 1 f1093"/>
                <a:gd name="f2238" fmla="*/ f1851 1 f1092"/>
                <a:gd name="f2239" fmla="*/ f1852 1 f1093"/>
                <a:gd name="f2240" fmla="*/ f1853 1 f1092"/>
                <a:gd name="f2241" fmla="*/ f1854 1 f1093"/>
                <a:gd name="f2242" fmla="*/ f1855 1 f1092"/>
                <a:gd name="f2243" fmla="*/ f1856 1 f1093"/>
                <a:gd name="f2244" fmla="*/ f1857 1 f1092"/>
                <a:gd name="f2245" fmla="*/ f1858 1 f1093"/>
                <a:gd name="f2246" fmla="*/ f1859 1 f1092"/>
                <a:gd name="f2247" fmla="*/ f1860 1 f1093"/>
                <a:gd name="f2248" fmla="*/ f1861 f1083 1"/>
                <a:gd name="f2249" fmla="*/ f1862 f1083 1"/>
                <a:gd name="f2250" fmla="*/ f1864 f1084 1"/>
                <a:gd name="f2251" fmla="*/ f1863 f1084 1"/>
                <a:gd name="f2252" fmla="*/ f1865 f1083 1"/>
                <a:gd name="f2253" fmla="*/ f1866 f1084 1"/>
                <a:gd name="f2254" fmla="*/ f1867 f1084 1"/>
                <a:gd name="f2255" fmla="*/ f1868 f1083 1"/>
                <a:gd name="f2256" fmla="*/ f1869 f1084 1"/>
                <a:gd name="f2257" fmla="*/ f1870 f1083 1"/>
                <a:gd name="f2258" fmla="*/ f1871 f1084 1"/>
                <a:gd name="f2259" fmla="*/ f1872 f1083 1"/>
                <a:gd name="f2260" fmla="*/ f1873 f1084 1"/>
                <a:gd name="f2261" fmla="*/ f1874 f1083 1"/>
                <a:gd name="f2262" fmla="*/ f1875 f1084 1"/>
                <a:gd name="f2263" fmla="*/ f1876 f1083 1"/>
                <a:gd name="f2264" fmla="*/ f1877 f1084 1"/>
                <a:gd name="f2265" fmla="*/ f1878 f1083 1"/>
                <a:gd name="f2266" fmla="*/ f1879 f1084 1"/>
                <a:gd name="f2267" fmla="*/ f1880 f1083 1"/>
                <a:gd name="f2268" fmla="*/ f1881 f1084 1"/>
                <a:gd name="f2269" fmla="*/ f1882 f1083 1"/>
                <a:gd name="f2270" fmla="*/ f1883 f1084 1"/>
                <a:gd name="f2271" fmla="*/ f1884 f1083 1"/>
                <a:gd name="f2272" fmla="*/ f1885 f1084 1"/>
                <a:gd name="f2273" fmla="*/ f1886 f1083 1"/>
                <a:gd name="f2274" fmla="*/ f1887 f1084 1"/>
                <a:gd name="f2275" fmla="*/ f1888 f1083 1"/>
                <a:gd name="f2276" fmla="*/ f1889 f1084 1"/>
                <a:gd name="f2277" fmla="*/ f1890 f1083 1"/>
                <a:gd name="f2278" fmla="*/ f1891 f1084 1"/>
                <a:gd name="f2279" fmla="*/ f1892 f1083 1"/>
                <a:gd name="f2280" fmla="*/ f1893 f1084 1"/>
                <a:gd name="f2281" fmla="*/ f1894 f1083 1"/>
                <a:gd name="f2282" fmla="*/ f1895 f1084 1"/>
                <a:gd name="f2283" fmla="*/ f1896 f1083 1"/>
                <a:gd name="f2284" fmla="*/ f1897 f1084 1"/>
                <a:gd name="f2285" fmla="*/ f1898 f1083 1"/>
                <a:gd name="f2286" fmla="*/ f1899 f1084 1"/>
                <a:gd name="f2287" fmla="*/ f1900 f1083 1"/>
                <a:gd name="f2288" fmla="*/ f1901 f1084 1"/>
                <a:gd name="f2289" fmla="*/ f1902 f1083 1"/>
                <a:gd name="f2290" fmla="*/ f1903 f1084 1"/>
                <a:gd name="f2291" fmla="*/ f1904 f1083 1"/>
                <a:gd name="f2292" fmla="*/ f1905 f1084 1"/>
                <a:gd name="f2293" fmla="*/ f1906 f1083 1"/>
                <a:gd name="f2294" fmla="*/ f1907 f1084 1"/>
                <a:gd name="f2295" fmla="*/ f1908 f1083 1"/>
                <a:gd name="f2296" fmla="*/ f1909 f1084 1"/>
                <a:gd name="f2297" fmla="*/ f1910 f1083 1"/>
                <a:gd name="f2298" fmla="*/ f1911 f1084 1"/>
                <a:gd name="f2299" fmla="*/ f1912 f1083 1"/>
                <a:gd name="f2300" fmla="*/ f1913 f1083 1"/>
                <a:gd name="f2301" fmla="*/ f1914 f1084 1"/>
                <a:gd name="f2302" fmla="*/ f1915 f1083 1"/>
                <a:gd name="f2303" fmla="*/ f1916 f1084 1"/>
                <a:gd name="f2304" fmla="*/ f1917 f1083 1"/>
                <a:gd name="f2305" fmla="*/ f1918 f1084 1"/>
                <a:gd name="f2306" fmla="*/ f1919 f1083 1"/>
                <a:gd name="f2307" fmla="*/ f1920 f1084 1"/>
                <a:gd name="f2308" fmla="*/ f1921 f1083 1"/>
                <a:gd name="f2309" fmla="*/ f1922 f1084 1"/>
                <a:gd name="f2310" fmla="*/ f1923 f1083 1"/>
                <a:gd name="f2311" fmla="*/ f1924 f1084 1"/>
                <a:gd name="f2312" fmla="*/ f1925 f1083 1"/>
                <a:gd name="f2313" fmla="*/ f1926 f1084 1"/>
                <a:gd name="f2314" fmla="*/ f1927 f1083 1"/>
                <a:gd name="f2315" fmla="*/ f1928 f1084 1"/>
                <a:gd name="f2316" fmla="*/ f1929 f1083 1"/>
                <a:gd name="f2317" fmla="*/ f1930 f1084 1"/>
                <a:gd name="f2318" fmla="*/ f1931 f1083 1"/>
                <a:gd name="f2319" fmla="*/ f1932 f1084 1"/>
                <a:gd name="f2320" fmla="*/ f1933 f1083 1"/>
                <a:gd name="f2321" fmla="*/ f1934 f1084 1"/>
                <a:gd name="f2322" fmla="*/ f1935 f1083 1"/>
                <a:gd name="f2323" fmla="*/ f1936 f1084 1"/>
                <a:gd name="f2324" fmla="*/ f1937 f1083 1"/>
                <a:gd name="f2325" fmla="*/ f1938 f1084 1"/>
                <a:gd name="f2326" fmla="*/ f1939 f1083 1"/>
                <a:gd name="f2327" fmla="*/ f1940 f1084 1"/>
                <a:gd name="f2328" fmla="*/ f1941 f1083 1"/>
                <a:gd name="f2329" fmla="*/ f1942 f1084 1"/>
                <a:gd name="f2330" fmla="*/ f1943 f1083 1"/>
                <a:gd name="f2331" fmla="*/ f1944 f1084 1"/>
                <a:gd name="f2332" fmla="*/ f1945 f1083 1"/>
                <a:gd name="f2333" fmla="*/ f1946 f1084 1"/>
                <a:gd name="f2334" fmla="*/ f1947 f1083 1"/>
                <a:gd name="f2335" fmla="*/ f1948 f1084 1"/>
                <a:gd name="f2336" fmla="*/ f1949 f1083 1"/>
                <a:gd name="f2337" fmla="*/ f1950 f1084 1"/>
                <a:gd name="f2338" fmla="*/ f1951 f1083 1"/>
                <a:gd name="f2339" fmla="*/ f1952 f1084 1"/>
                <a:gd name="f2340" fmla="*/ f1953 f1083 1"/>
                <a:gd name="f2341" fmla="*/ f1954 f1084 1"/>
                <a:gd name="f2342" fmla="*/ f1955 f1083 1"/>
                <a:gd name="f2343" fmla="*/ f1956 f1084 1"/>
                <a:gd name="f2344" fmla="*/ f1957 f1083 1"/>
                <a:gd name="f2345" fmla="*/ f1958 f1084 1"/>
                <a:gd name="f2346" fmla="*/ f1959 f1083 1"/>
                <a:gd name="f2347" fmla="*/ f1960 f1084 1"/>
                <a:gd name="f2348" fmla="*/ f1961 f1083 1"/>
                <a:gd name="f2349" fmla="*/ f1962 f1084 1"/>
                <a:gd name="f2350" fmla="*/ f1963 f1083 1"/>
                <a:gd name="f2351" fmla="*/ f1964 f1084 1"/>
                <a:gd name="f2352" fmla="*/ f1965 f1083 1"/>
                <a:gd name="f2353" fmla="*/ f1966 f1084 1"/>
                <a:gd name="f2354" fmla="*/ f1967 f1083 1"/>
                <a:gd name="f2355" fmla="*/ f1968 f1084 1"/>
                <a:gd name="f2356" fmla="*/ f1969 f1083 1"/>
                <a:gd name="f2357" fmla="*/ f1970 f1084 1"/>
                <a:gd name="f2358" fmla="*/ f1971 f1083 1"/>
                <a:gd name="f2359" fmla="*/ f1972 f1084 1"/>
                <a:gd name="f2360" fmla="*/ f1973 f1083 1"/>
                <a:gd name="f2361" fmla="*/ f1974 f1084 1"/>
                <a:gd name="f2362" fmla="*/ f1975 f1083 1"/>
                <a:gd name="f2363" fmla="*/ f1976 f1084 1"/>
                <a:gd name="f2364" fmla="*/ f1977 f1083 1"/>
                <a:gd name="f2365" fmla="*/ f1978 f1084 1"/>
                <a:gd name="f2366" fmla="*/ f1979 f1083 1"/>
                <a:gd name="f2367" fmla="*/ f1980 f1084 1"/>
                <a:gd name="f2368" fmla="*/ f1981 f1083 1"/>
                <a:gd name="f2369" fmla="*/ f1982 f1084 1"/>
                <a:gd name="f2370" fmla="*/ f1983 f1083 1"/>
                <a:gd name="f2371" fmla="*/ f1984 f1084 1"/>
                <a:gd name="f2372" fmla="*/ f1985 f1083 1"/>
                <a:gd name="f2373" fmla="*/ f1986 f1084 1"/>
                <a:gd name="f2374" fmla="*/ f1987 f1083 1"/>
                <a:gd name="f2375" fmla="*/ f1988 f1084 1"/>
                <a:gd name="f2376" fmla="*/ f1989 f1083 1"/>
                <a:gd name="f2377" fmla="*/ f1990 f1084 1"/>
                <a:gd name="f2378" fmla="*/ f1991 f1083 1"/>
                <a:gd name="f2379" fmla="*/ f1992 f1084 1"/>
                <a:gd name="f2380" fmla="*/ f1993 f1083 1"/>
                <a:gd name="f2381" fmla="*/ f1994 f1084 1"/>
                <a:gd name="f2382" fmla="*/ f1995 f1083 1"/>
                <a:gd name="f2383" fmla="*/ f1996 f1084 1"/>
                <a:gd name="f2384" fmla="*/ f1997 f1083 1"/>
                <a:gd name="f2385" fmla="*/ f1998 f1084 1"/>
                <a:gd name="f2386" fmla="*/ f1999 f1083 1"/>
                <a:gd name="f2387" fmla="*/ f2000 f1084 1"/>
                <a:gd name="f2388" fmla="*/ f2001 f1083 1"/>
                <a:gd name="f2389" fmla="*/ f2002 f1084 1"/>
                <a:gd name="f2390" fmla="*/ f2003 f1083 1"/>
                <a:gd name="f2391" fmla="*/ f2004 f1084 1"/>
                <a:gd name="f2392" fmla="*/ f2005 f1083 1"/>
                <a:gd name="f2393" fmla="*/ f2006 f1084 1"/>
                <a:gd name="f2394" fmla="*/ f2007 f1083 1"/>
                <a:gd name="f2395" fmla="*/ f2008 f1084 1"/>
                <a:gd name="f2396" fmla="*/ f2009 f1083 1"/>
                <a:gd name="f2397" fmla="*/ f2010 f1084 1"/>
                <a:gd name="f2398" fmla="*/ f2011 f1083 1"/>
                <a:gd name="f2399" fmla="*/ f2012 f1084 1"/>
                <a:gd name="f2400" fmla="*/ f2013 f1083 1"/>
                <a:gd name="f2401" fmla="*/ f2014 f1084 1"/>
                <a:gd name="f2402" fmla="*/ f2015 f1083 1"/>
                <a:gd name="f2403" fmla="*/ f2016 f1084 1"/>
                <a:gd name="f2404" fmla="*/ f2017 f1083 1"/>
                <a:gd name="f2405" fmla="*/ f2018 f1084 1"/>
                <a:gd name="f2406" fmla="*/ f2019 f1083 1"/>
                <a:gd name="f2407" fmla="*/ f2020 f1084 1"/>
                <a:gd name="f2408" fmla="*/ f2021 f1083 1"/>
                <a:gd name="f2409" fmla="*/ f2022 f1084 1"/>
                <a:gd name="f2410" fmla="*/ f2023 f1083 1"/>
                <a:gd name="f2411" fmla="*/ f2024 f1084 1"/>
                <a:gd name="f2412" fmla="*/ f2025 f1083 1"/>
                <a:gd name="f2413" fmla="*/ f2026 f1084 1"/>
                <a:gd name="f2414" fmla="*/ f2027 f1083 1"/>
                <a:gd name="f2415" fmla="*/ f2028 f1084 1"/>
                <a:gd name="f2416" fmla="*/ f2029 f1083 1"/>
                <a:gd name="f2417" fmla="*/ f2030 f1084 1"/>
                <a:gd name="f2418" fmla="*/ f2031 f1083 1"/>
                <a:gd name="f2419" fmla="*/ f2032 f1084 1"/>
                <a:gd name="f2420" fmla="*/ f2033 f1083 1"/>
                <a:gd name="f2421" fmla="*/ f2034 f1084 1"/>
                <a:gd name="f2422" fmla="*/ f2035 f1083 1"/>
                <a:gd name="f2423" fmla="*/ f2036 f1084 1"/>
                <a:gd name="f2424" fmla="*/ f2037 f1083 1"/>
                <a:gd name="f2425" fmla="*/ f2038 f1084 1"/>
                <a:gd name="f2426" fmla="*/ f2039 f1083 1"/>
                <a:gd name="f2427" fmla="*/ f2040 f1084 1"/>
                <a:gd name="f2428" fmla="*/ f2041 f1083 1"/>
                <a:gd name="f2429" fmla="*/ f2042 f1084 1"/>
                <a:gd name="f2430" fmla="*/ f2043 f1083 1"/>
                <a:gd name="f2431" fmla="*/ f2044 f1084 1"/>
                <a:gd name="f2432" fmla="*/ f2045 f1083 1"/>
                <a:gd name="f2433" fmla="*/ f2046 f1084 1"/>
                <a:gd name="f2434" fmla="*/ f2047 f1083 1"/>
                <a:gd name="f2435" fmla="*/ f2048 f1084 1"/>
                <a:gd name="f2436" fmla="*/ f2049 f1083 1"/>
                <a:gd name="f2437" fmla="*/ f2050 f1084 1"/>
                <a:gd name="f2438" fmla="*/ f2051 f1084 1"/>
                <a:gd name="f2439" fmla="*/ f2052 f1083 1"/>
                <a:gd name="f2440" fmla="*/ f2053 f1084 1"/>
                <a:gd name="f2441" fmla="*/ f2054 f1083 1"/>
                <a:gd name="f2442" fmla="*/ f2055 f1084 1"/>
                <a:gd name="f2443" fmla="*/ f2056 f1083 1"/>
                <a:gd name="f2444" fmla="*/ f2057 f1084 1"/>
                <a:gd name="f2445" fmla="*/ f2058 f1083 1"/>
                <a:gd name="f2446" fmla="*/ f2059 f1084 1"/>
                <a:gd name="f2447" fmla="*/ f2060 f1083 1"/>
                <a:gd name="f2448" fmla="*/ f2061 f1084 1"/>
                <a:gd name="f2449" fmla="*/ f2062 f1083 1"/>
                <a:gd name="f2450" fmla="*/ f2063 f1084 1"/>
                <a:gd name="f2451" fmla="*/ f2064 f1083 1"/>
                <a:gd name="f2452" fmla="*/ f2065 f1084 1"/>
                <a:gd name="f2453" fmla="*/ f2066 f1083 1"/>
                <a:gd name="f2454" fmla="*/ f2067 f1084 1"/>
                <a:gd name="f2455" fmla="*/ f2068 f1083 1"/>
                <a:gd name="f2456" fmla="*/ f2069 f1084 1"/>
                <a:gd name="f2457" fmla="*/ f2070 f1083 1"/>
                <a:gd name="f2458" fmla="*/ f2071 f1084 1"/>
                <a:gd name="f2459" fmla="*/ f2072 f1083 1"/>
                <a:gd name="f2460" fmla="*/ f2073 f1084 1"/>
                <a:gd name="f2461" fmla="*/ f2074 f1083 1"/>
                <a:gd name="f2462" fmla="*/ f2075 f1084 1"/>
                <a:gd name="f2463" fmla="*/ f2076 f1083 1"/>
                <a:gd name="f2464" fmla="*/ f2077 f1084 1"/>
                <a:gd name="f2465" fmla="*/ f2078 f1083 1"/>
                <a:gd name="f2466" fmla="*/ f2079 f1084 1"/>
                <a:gd name="f2467" fmla="*/ f2080 f1083 1"/>
                <a:gd name="f2468" fmla="*/ f2081 f1084 1"/>
                <a:gd name="f2469" fmla="*/ f2082 f1083 1"/>
                <a:gd name="f2470" fmla="*/ f2083 f1084 1"/>
                <a:gd name="f2471" fmla="*/ f2084 f1083 1"/>
                <a:gd name="f2472" fmla="*/ f2085 f1084 1"/>
                <a:gd name="f2473" fmla="*/ f2086 f1083 1"/>
                <a:gd name="f2474" fmla="*/ f2087 f1084 1"/>
                <a:gd name="f2475" fmla="*/ f2088 f1083 1"/>
                <a:gd name="f2476" fmla="*/ f2089 f1084 1"/>
                <a:gd name="f2477" fmla="*/ f2090 f1083 1"/>
                <a:gd name="f2478" fmla="*/ f2091 f1084 1"/>
                <a:gd name="f2479" fmla="*/ f2092 f1083 1"/>
                <a:gd name="f2480" fmla="*/ f2093 f1084 1"/>
                <a:gd name="f2481" fmla="*/ f2094 f1083 1"/>
                <a:gd name="f2482" fmla="*/ f2095 f1084 1"/>
                <a:gd name="f2483" fmla="*/ f2096 f1083 1"/>
                <a:gd name="f2484" fmla="*/ f2097 f1084 1"/>
                <a:gd name="f2485" fmla="*/ f2098 f1083 1"/>
                <a:gd name="f2486" fmla="*/ f2099 f1084 1"/>
                <a:gd name="f2487" fmla="*/ f2100 f1083 1"/>
                <a:gd name="f2488" fmla="*/ f2101 f1084 1"/>
                <a:gd name="f2489" fmla="*/ f2102 f1083 1"/>
                <a:gd name="f2490" fmla="*/ f2103 f1084 1"/>
                <a:gd name="f2491" fmla="*/ f2104 f1083 1"/>
                <a:gd name="f2492" fmla="*/ f2105 f1084 1"/>
                <a:gd name="f2493" fmla="*/ f2106 f1083 1"/>
                <a:gd name="f2494" fmla="*/ f2107 f1084 1"/>
                <a:gd name="f2495" fmla="*/ f2108 f1083 1"/>
                <a:gd name="f2496" fmla="*/ f2109 f1084 1"/>
                <a:gd name="f2497" fmla="*/ f2110 f1083 1"/>
                <a:gd name="f2498" fmla="*/ f2111 f1084 1"/>
                <a:gd name="f2499" fmla="*/ f2112 f1083 1"/>
                <a:gd name="f2500" fmla="*/ f2113 f1084 1"/>
                <a:gd name="f2501" fmla="*/ f2114 f1083 1"/>
                <a:gd name="f2502" fmla="*/ f2115 f1084 1"/>
                <a:gd name="f2503" fmla="*/ f2116 f1083 1"/>
                <a:gd name="f2504" fmla="*/ f2117 f1084 1"/>
                <a:gd name="f2505" fmla="*/ f2118 f1083 1"/>
                <a:gd name="f2506" fmla="*/ f2119 f1084 1"/>
                <a:gd name="f2507" fmla="*/ f2120 f1083 1"/>
                <a:gd name="f2508" fmla="*/ f2121 f1084 1"/>
                <a:gd name="f2509" fmla="*/ f2122 f1083 1"/>
                <a:gd name="f2510" fmla="*/ f2123 f1084 1"/>
                <a:gd name="f2511" fmla="*/ f2124 f1083 1"/>
                <a:gd name="f2512" fmla="*/ f2125 f1084 1"/>
                <a:gd name="f2513" fmla="*/ f2126 f1083 1"/>
                <a:gd name="f2514" fmla="*/ f2127 f1084 1"/>
                <a:gd name="f2515" fmla="*/ f2128 f1083 1"/>
                <a:gd name="f2516" fmla="*/ f2129 f1084 1"/>
                <a:gd name="f2517" fmla="*/ f2130 f1083 1"/>
                <a:gd name="f2518" fmla="*/ f2131 f1084 1"/>
                <a:gd name="f2519" fmla="*/ f2132 f1083 1"/>
                <a:gd name="f2520" fmla="*/ f2133 f1084 1"/>
                <a:gd name="f2521" fmla="*/ f2134 f1083 1"/>
                <a:gd name="f2522" fmla="*/ f2135 f1084 1"/>
                <a:gd name="f2523" fmla="*/ f2136 f1083 1"/>
                <a:gd name="f2524" fmla="*/ f2137 f1084 1"/>
                <a:gd name="f2525" fmla="*/ f2138 f1083 1"/>
                <a:gd name="f2526" fmla="*/ f2139 f1084 1"/>
                <a:gd name="f2527" fmla="*/ f2140 f1083 1"/>
                <a:gd name="f2528" fmla="*/ f2141 f1084 1"/>
                <a:gd name="f2529" fmla="*/ f2142 f1083 1"/>
                <a:gd name="f2530" fmla="*/ f2143 f1084 1"/>
                <a:gd name="f2531" fmla="*/ f2144 f1083 1"/>
                <a:gd name="f2532" fmla="*/ f2145 f1084 1"/>
                <a:gd name="f2533" fmla="*/ f2146 f1083 1"/>
                <a:gd name="f2534" fmla="*/ f2147 f1084 1"/>
                <a:gd name="f2535" fmla="*/ f2148 f1083 1"/>
                <a:gd name="f2536" fmla="*/ f2149 f1084 1"/>
                <a:gd name="f2537" fmla="*/ f2150 f1083 1"/>
                <a:gd name="f2538" fmla="*/ f2151 f1084 1"/>
                <a:gd name="f2539" fmla="*/ f2152 f1083 1"/>
                <a:gd name="f2540" fmla="*/ f2153 f1084 1"/>
                <a:gd name="f2541" fmla="*/ f2154 f1083 1"/>
                <a:gd name="f2542" fmla="*/ f2155 f1084 1"/>
                <a:gd name="f2543" fmla="*/ f2156 f1083 1"/>
                <a:gd name="f2544" fmla="*/ f2157 f1084 1"/>
                <a:gd name="f2545" fmla="*/ f2158 f1083 1"/>
                <a:gd name="f2546" fmla="*/ f2159 f1084 1"/>
                <a:gd name="f2547" fmla="*/ f2160 f1083 1"/>
                <a:gd name="f2548" fmla="*/ f2161 f1084 1"/>
                <a:gd name="f2549" fmla="*/ f2162 f1083 1"/>
                <a:gd name="f2550" fmla="*/ f2163 f1084 1"/>
                <a:gd name="f2551" fmla="*/ f2164 f1083 1"/>
                <a:gd name="f2552" fmla="*/ f2165 f1084 1"/>
                <a:gd name="f2553" fmla="*/ f2166 f1083 1"/>
                <a:gd name="f2554" fmla="*/ f2167 f1084 1"/>
                <a:gd name="f2555" fmla="*/ f2168 f1083 1"/>
                <a:gd name="f2556" fmla="*/ f2169 f1084 1"/>
                <a:gd name="f2557" fmla="*/ f2170 f1083 1"/>
                <a:gd name="f2558" fmla="*/ f2171 f1084 1"/>
                <a:gd name="f2559" fmla="*/ f2172 f1083 1"/>
                <a:gd name="f2560" fmla="*/ f2173 f1084 1"/>
                <a:gd name="f2561" fmla="*/ f2174 f1083 1"/>
                <a:gd name="f2562" fmla="*/ f2175 f1084 1"/>
                <a:gd name="f2563" fmla="*/ f2176 f1083 1"/>
                <a:gd name="f2564" fmla="*/ f2177 f1084 1"/>
                <a:gd name="f2565" fmla="*/ f2178 f1083 1"/>
                <a:gd name="f2566" fmla="*/ f2179 f1084 1"/>
                <a:gd name="f2567" fmla="*/ f2180 f1083 1"/>
                <a:gd name="f2568" fmla="*/ f2181 f1084 1"/>
                <a:gd name="f2569" fmla="*/ f2182 f1083 1"/>
                <a:gd name="f2570" fmla="*/ f2183 f1084 1"/>
                <a:gd name="f2571" fmla="*/ f2184 f1083 1"/>
                <a:gd name="f2572" fmla="*/ f2185 f1084 1"/>
                <a:gd name="f2573" fmla="*/ f2186 f1083 1"/>
                <a:gd name="f2574" fmla="*/ f2187 f1084 1"/>
                <a:gd name="f2575" fmla="*/ f2188 f1083 1"/>
                <a:gd name="f2576" fmla="*/ f2189 f1084 1"/>
                <a:gd name="f2577" fmla="*/ f2190 f1083 1"/>
                <a:gd name="f2578" fmla="*/ f2191 f1084 1"/>
                <a:gd name="f2579" fmla="*/ f2192 f1083 1"/>
                <a:gd name="f2580" fmla="*/ f2193 f1084 1"/>
                <a:gd name="f2581" fmla="*/ f2194 f1083 1"/>
                <a:gd name="f2582" fmla="*/ f2195 f1084 1"/>
                <a:gd name="f2583" fmla="*/ f2196 f1083 1"/>
                <a:gd name="f2584" fmla="*/ f2197 f1084 1"/>
                <a:gd name="f2585" fmla="*/ f2198 f1084 1"/>
                <a:gd name="f2586" fmla="*/ f2199 f1083 1"/>
                <a:gd name="f2587" fmla="*/ f2200 f1084 1"/>
                <a:gd name="f2588" fmla="*/ f2201 f1083 1"/>
                <a:gd name="f2589" fmla="*/ f2202 f1084 1"/>
                <a:gd name="f2590" fmla="*/ f2203 f1083 1"/>
                <a:gd name="f2591" fmla="*/ f2204 f1084 1"/>
                <a:gd name="f2592" fmla="*/ f2205 f1083 1"/>
                <a:gd name="f2593" fmla="*/ f2206 f1084 1"/>
                <a:gd name="f2594" fmla="*/ f2207 f1083 1"/>
                <a:gd name="f2595" fmla="*/ f2208 f1084 1"/>
                <a:gd name="f2596" fmla="*/ f2209 f1083 1"/>
                <a:gd name="f2597" fmla="*/ f2210 f1084 1"/>
                <a:gd name="f2598" fmla="*/ f2211 f1083 1"/>
                <a:gd name="f2599" fmla="*/ f2212 f1084 1"/>
                <a:gd name="f2600" fmla="*/ f2213 f1083 1"/>
                <a:gd name="f2601" fmla="*/ f2214 f1083 1"/>
                <a:gd name="f2602" fmla="*/ f2215 f1084 1"/>
                <a:gd name="f2603" fmla="*/ f2216 f1083 1"/>
                <a:gd name="f2604" fmla="*/ f2217 f1084 1"/>
                <a:gd name="f2605" fmla="*/ f2218 f1083 1"/>
                <a:gd name="f2606" fmla="*/ f2219 f1084 1"/>
                <a:gd name="f2607" fmla="*/ f2220 f1083 1"/>
                <a:gd name="f2608" fmla="*/ f2221 f1084 1"/>
                <a:gd name="f2609" fmla="*/ f2222 f1083 1"/>
                <a:gd name="f2610" fmla="*/ f2223 f1084 1"/>
                <a:gd name="f2611" fmla="*/ f2224 f1083 1"/>
                <a:gd name="f2612" fmla="*/ f2225 f1084 1"/>
                <a:gd name="f2613" fmla="*/ f2226 f1083 1"/>
                <a:gd name="f2614" fmla="*/ f2227 f1084 1"/>
                <a:gd name="f2615" fmla="*/ f2228 f1083 1"/>
                <a:gd name="f2616" fmla="*/ f2229 f1084 1"/>
                <a:gd name="f2617" fmla="*/ f2230 f1083 1"/>
                <a:gd name="f2618" fmla="*/ f2231 f1084 1"/>
                <a:gd name="f2619" fmla="*/ f2232 f1083 1"/>
                <a:gd name="f2620" fmla="*/ f2233 f1084 1"/>
                <a:gd name="f2621" fmla="*/ f2234 f1083 1"/>
                <a:gd name="f2622" fmla="*/ f2235 f1084 1"/>
                <a:gd name="f2623" fmla="*/ f2236 f1083 1"/>
                <a:gd name="f2624" fmla="*/ f2237 f1084 1"/>
                <a:gd name="f2625" fmla="*/ f2238 f1083 1"/>
                <a:gd name="f2626" fmla="*/ f2239 f1084 1"/>
                <a:gd name="f2627" fmla="*/ f2240 f1083 1"/>
                <a:gd name="f2628" fmla="*/ f2241 f1084 1"/>
                <a:gd name="f2629" fmla="*/ f2242 f1083 1"/>
                <a:gd name="f2630" fmla="*/ f2243 f1084 1"/>
                <a:gd name="f2631" fmla="*/ f2244 f1083 1"/>
                <a:gd name="f2632" fmla="*/ f2245 f1084 1"/>
                <a:gd name="f2633" fmla="*/ f2246 f1083 1"/>
                <a:gd name="f2634" fmla="*/ f2247 f1084 1"/>
              </a:gdLst>
              <a:ahLst/>
              <a:cxnLst>
                <a:cxn ang="3cd4">
                  <a:pos x="hc" y="t"/>
                </a:cxn>
                <a:cxn ang="0">
                  <a:pos x="r" y="vc"/>
                </a:cxn>
                <a:cxn ang="cd4">
                  <a:pos x="hc" y="b"/>
                </a:cxn>
                <a:cxn ang="cd2">
                  <a:pos x="l" y="vc"/>
                </a:cxn>
                <a:cxn ang="f1477">
                  <a:pos x="f2252" y="f2253"/>
                </a:cxn>
                <a:cxn ang="f1477">
                  <a:pos x="f2252" y="f2254"/>
                </a:cxn>
                <a:cxn ang="f1477">
                  <a:pos x="f2255" y="f2256"/>
                </a:cxn>
                <a:cxn ang="f1477">
                  <a:pos x="f2257" y="f2258"/>
                </a:cxn>
                <a:cxn ang="f1477">
                  <a:pos x="f2259" y="f2260"/>
                </a:cxn>
                <a:cxn ang="f1477">
                  <a:pos x="f2261" y="f2262"/>
                </a:cxn>
                <a:cxn ang="f1477">
                  <a:pos x="f2263" y="f2264"/>
                </a:cxn>
                <a:cxn ang="f1477">
                  <a:pos x="f2265" y="f2266"/>
                </a:cxn>
                <a:cxn ang="f1477">
                  <a:pos x="f2267" y="f2268"/>
                </a:cxn>
                <a:cxn ang="f1477">
                  <a:pos x="f2269" y="f2270"/>
                </a:cxn>
                <a:cxn ang="f1477">
                  <a:pos x="f2271" y="f2272"/>
                </a:cxn>
                <a:cxn ang="f1477">
                  <a:pos x="f2273" y="f2274"/>
                </a:cxn>
                <a:cxn ang="f1477">
                  <a:pos x="f2275" y="f2276"/>
                </a:cxn>
                <a:cxn ang="f1477">
                  <a:pos x="f2277" y="f2278"/>
                </a:cxn>
                <a:cxn ang="f1477">
                  <a:pos x="f2279" y="f2280"/>
                </a:cxn>
                <a:cxn ang="f1477">
                  <a:pos x="f2281" y="f2282"/>
                </a:cxn>
                <a:cxn ang="f1477">
                  <a:pos x="f2283" y="f2284"/>
                </a:cxn>
                <a:cxn ang="f1477">
                  <a:pos x="f2285" y="f2286"/>
                </a:cxn>
                <a:cxn ang="f1477">
                  <a:pos x="f2287" y="f2288"/>
                </a:cxn>
                <a:cxn ang="f1477">
                  <a:pos x="f2289" y="f2290"/>
                </a:cxn>
                <a:cxn ang="f1477">
                  <a:pos x="f2291" y="f2292"/>
                </a:cxn>
                <a:cxn ang="f1477">
                  <a:pos x="f2293" y="f2294"/>
                </a:cxn>
                <a:cxn ang="f1477">
                  <a:pos x="f2295" y="f2296"/>
                </a:cxn>
                <a:cxn ang="f1477">
                  <a:pos x="f2297" y="f2298"/>
                </a:cxn>
                <a:cxn ang="f1477">
                  <a:pos x="f2299" y="f2296"/>
                </a:cxn>
                <a:cxn ang="f1477">
                  <a:pos x="f2300" y="f2301"/>
                </a:cxn>
                <a:cxn ang="f1477">
                  <a:pos x="f2302" y="f2303"/>
                </a:cxn>
                <a:cxn ang="f1477">
                  <a:pos x="f2304" y="f2305"/>
                </a:cxn>
                <a:cxn ang="f1477">
                  <a:pos x="f2306" y="f2307"/>
                </a:cxn>
                <a:cxn ang="f1477">
                  <a:pos x="f2308" y="f2309"/>
                </a:cxn>
                <a:cxn ang="f1477">
                  <a:pos x="f2310" y="f2311"/>
                </a:cxn>
                <a:cxn ang="f1477">
                  <a:pos x="f2312" y="f2313"/>
                </a:cxn>
                <a:cxn ang="f1477">
                  <a:pos x="f2314" y="f2315"/>
                </a:cxn>
                <a:cxn ang="f1477">
                  <a:pos x="f2316" y="f2317"/>
                </a:cxn>
                <a:cxn ang="f1477">
                  <a:pos x="f2318" y="f2319"/>
                </a:cxn>
                <a:cxn ang="f1477">
                  <a:pos x="f2320" y="f2321"/>
                </a:cxn>
                <a:cxn ang="f1477">
                  <a:pos x="f2322" y="f2323"/>
                </a:cxn>
                <a:cxn ang="f1477">
                  <a:pos x="f2324" y="f2325"/>
                </a:cxn>
                <a:cxn ang="f1477">
                  <a:pos x="f2326" y="f2327"/>
                </a:cxn>
                <a:cxn ang="f1477">
                  <a:pos x="f2328" y="f2329"/>
                </a:cxn>
                <a:cxn ang="f1477">
                  <a:pos x="f2330" y="f2331"/>
                </a:cxn>
                <a:cxn ang="f1477">
                  <a:pos x="f2332" y="f2333"/>
                </a:cxn>
                <a:cxn ang="f1477">
                  <a:pos x="f2334" y="f2335"/>
                </a:cxn>
                <a:cxn ang="f1477">
                  <a:pos x="f2336" y="f2337"/>
                </a:cxn>
                <a:cxn ang="f1477">
                  <a:pos x="f2338" y="f2339"/>
                </a:cxn>
                <a:cxn ang="f1477">
                  <a:pos x="f2340" y="f2341"/>
                </a:cxn>
                <a:cxn ang="f1477">
                  <a:pos x="f2342" y="f2343"/>
                </a:cxn>
                <a:cxn ang="f1477">
                  <a:pos x="f2344" y="f2345"/>
                </a:cxn>
                <a:cxn ang="f1477">
                  <a:pos x="f2346" y="f2347"/>
                </a:cxn>
                <a:cxn ang="f1477">
                  <a:pos x="f2348" y="f2349"/>
                </a:cxn>
                <a:cxn ang="f1477">
                  <a:pos x="f2350" y="f2351"/>
                </a:cxn>
                <a:cxn ang="f1477">
                  <a:pos x="f2352" y="f2353"/>
                </a:cxn>
                <a:cxn ang="f1477">
                  <a:pos x="f2354" y="f2355"/>
                </a:cxn>
                <a:cxn ang="f1477">
                  <a:pos x="f2356" y="f2357"/>
                </a:cxn>
                <a:cxn ang="f1477">
                  <a:pos x="f2358" y="f2359"/>
                </a:cxn>
                <a:cxn ang="f1477">
                  <a:pos x="f2360" y="f2361"/>
                </a:cxn>
                <a:cxn ang="f1477">
                  <a:pos x="f2362" y="f2363"/>
                </a:cxn>
                <a:cxn ang="f1477">
                  <a:pos x="f2364" y="f2365"/>
                </a:cxn>
                <a:cxn ang="f1477">
                  <a:pos x="f2366" y="f2367"/>
                </a:cxn>
                <a:cxn ang="f1477">
                  <a:pos x="f2368" y="f2369"/>
                </a:cxn>
                <a:cxn ang="f1477">
                  <a:pos x="f2370" y="f2371"/>
                </a:cxn>
                <a:cxn ang="f1477">
                  <a:pos x="f2372" y="f2373"/>
                </a:cxn>
                <a:cxn ang="f1477">
                  <a:pos x="f2374" y="f2375"/>
                </a:cxn>
                <a:cxn ang="f1477">
                  <a:pos x="f2376" y="f2377"/>
                </a:cxn>
                <a:cxn ang="f1477">
                  <a:pos x="f2378" y="f2379"/>
                </a:cxn>
                <a:cxn ang="f1477">
                  <a:pos x="f2380" y="f2381"/>
                </a:cxn>
                <a:cxn ang="f1477">
                  <a:pos x="f2382" y="f2383"/>
                </a:cxn>
                <a:cxn ang="f1477">
                  <a:pos x="f2384" y="f2385"/>
                </a:cxn>
                <a:cxn ang="f1477">
                  <a:pos x="f2386" y="f2387"/>
                </a:cxn>
                <a:cxn ang="f1477">
                  <a:pos x="f2388" y="f2389"/>
                </a:cxn>
                <a:cxn ang="f1477">
                  <a:pos x="f2390" y="f2391"/>
                </a:cxn>
                <a:cxn ang="f1477">
                  <a:pos x="f2392" y="f2393"/>
                </a:cxn>
                <a:cxn ang="f1477">
                  <a:pos x="f2394" y="f2395"/>
                </a:cxn>
                <a:cxn ang="f1477">
                  <a:pos x="f2396" y="f2397"/>
                </a:cxn>
                <a:cxn ang="f1477">
                  <a:pos x="f2398" y="f2399"/>
                </a:cxn>
                <a:cxn ang="f1477">
                  <a:pos x="f2400" y="f2401"/>
                </a:cxn>
                <a:cxn ang="f1477">
                  <a:pos x="f2402" y="f2403"/>
                </a:cxn>
                <a:cxn ang="f1477">
                  <a:pos x="f2404" y="f2405"/>
                </a:cxn>
                <a:cxn ang="f1477">
                  <a:pos x="f2406" y="f2407"/>
                </a:cxn>
                <a:cxn ang="f1477">
                  <a:pos x="f2408" y="f2409"/>
                </a:cxn>
                <a:cxn ang="f1477">
                  <a:pos x="f2410" y="f2411"/>
                </a:cxn>
                <a:cxn ang="f1477">
                  <a:pos x="f2412" y="f2413"/>
                </a:cxn>
                <a:cxn ang="f1477">
                  <a:pos x="f2414" y="f2415"/>
                </a:cxn>
                <a:cxn ang="f1477">
                  <a:pos x="f2416" y="f2417"/>
                </a:cxn>
                <a:cxn ang="f1477">
                  <a:pos x="f2418" y="f2419"/>
                </a:cxn>
                <a:cxn ang="f1477">
                  <a:pos x="f2420" y="f2421"/>
                </a:cxn>
                <a:cxn ang="f1477">
                  <a:pos x="f2422" y="f2423"/>
                </a:cxn>
                <a:cxn ang="f1477">
                  <a:pos x="f2424" y="f2425"/>
                </a:cxn>
                <a:cxn ang="f1477">
                  <a:pos x="f2426" y="f2427"/>
                </a:cxn>
                <a:cxn ang="f1477">
                  <a:pos x="f2428" y="f2429"/>
                </a:cxn>
                <a:cxn ang="f1477">
                  <a:pos x="f2430" y="f2431"/>
                </a:cxn>
                <a:cxn ang="f1477">
                  <a:pos x="f2432" y="f2433"/>
                </a:cxn>
                <a:cxn ang="f1477">
                  <a:pos x="f2434" y="f2435"/>
                </a:cxn>
                <a:cxn ang="f1477">
                  <a:pos x="f2436" y="f2437"/>
                </a:cxn>
                <a:cxn ang="f1477">
                  <a:pos x="f2436" y="f2438"/>
                </a:cxn>
                <a:cxn ang="f1477">
                  <a:pos x="f2439" y="f2440"/>
                </a:cxn>
                <a:cxn ang="f1477">
                  <a:pos x="f2441" y="f2442"/>
                </a:cxn>
                <a:cxn ang="f1477">
                  <a:pos x="f2443" y="f2444"/>
                </a:cxn>
                <a:cxn ang="f1477">
                  <a:pos x="f2445" y="f2446"/>
                </a:cxn>
                <a:cxn ang="f1477">
                  <a:pos x="f2447" y="f2448"/>
                </a:cxn>
                <a:cxn ang="f1477">
                  <a:pos x="f2449" y="f2450"/>
                </a:cxn>
                <a:cxn ang="f1477">
                  <a:pos x="f2451" y="f2452"/>
                </a:cxn>
                <a:cxn ang="f1477">
                  <a:pos x="f2453" y="f2454"/>
                </a:cxn>
                <a:cxn ang="f1477">
                  <a:pos x="f2455" y="f2456"/>
                </a:cxn>
                <a:cxn ang="f1477">
                  <a:pos x="f2457" y="f2458"/>
                </a:cxn>
                <a:cxn ang="f1477">
                  <a:pos x="f2459" y="f2460"/>
                </a:cxn>
                <a:cxn ang="f1477">
                  <a:pos x="f2461" y="f2462"/>
                </a:cxn>
                <a:cxn ang="f1477">
                  <a:pos x="f2463" y="f2464"/>
                </a:cxn>
                <a:cxn ang="f1477">
                  <a:pos x="f2465" y="f2466"/>
                </a:cxn>
                <a:cxn ang="f1477">
                  <a:pos x="f2467" y="f2468"/>
                </a:cxn>
                <a:cxn ang="f1477">
                  <a:pos x="f2469" y="f2470"/>
                </a:cxn>
                <a:cxn ang="f1477">
                  <a:pos x="f2471" y="f2472"/>
                </a:cxn>
                <a:cxn ang="f1477">
                  <a:pos x="f2473" y="f2474"/>
                </a:cxn>
                <a:cxn ang="f1477">
                  <a:pos x="f2475" y="f2476"/>
                </a:cxn>
                <a:cxn ang="f1477">
                  <a:pos x="f2477" y="f2478"/>
                </a:cxn>
                <a:cxn ang="f1477">
                  <a:pos x="f2479" y="f2480"/>
                </a:cxn>
                <a:cxn ang="f1477">
                  <a:pos x="f2481" y="f2482"/>
                </a:cxn>
                <a:cxn ang="f1477">
                  <a:pos x="f2483" y="f2484"/>
                </a:cxn>
                <a:cxn ang="f1477">
                  <a:pos x="f2485" y="f2486"/>
                </a:cxn>
                <a:cxn ang="f1477">
                  <a:pos x="f2487" y="f2488"/>
                </a:cxn>
                <a:cxn ang="f1477">
                  <a:pos x="f2489" y="f2490"/>
                </a:cxn>
                <a:cxn ang="f1477">
                  <a:pos x="f2491" y="f2492"/>
                </a:cxn>
                <a:cxn ang="f1477">
                  <a:pos x="f2493" y="f2494"/>
                </a:cxn>
                <a:cxn ang="f1477">
                  <a:pos x="f2495" y="f2496"/>
                </a:cxn>
                <a:cxn ang="f1477">
                  <a:pos x="f2497" y="f2498"/>
                </a:cxn>
                <a:cxn ang="f1477">
                  <a:pos x="f2499" y="f2500"/>
                </a:cxn>
                <a:cxn ang="f1477">
                  <a:pos x="f2501" y="f2502"/>
                </a:cxn>
                <a:cxn ang="f1477">
                  <a:pos x="f2503" y="f2504"/>
                </a:cxn>
                <a:cxn ang="f1477">
                  <a:pos x="f2505" y="f2506"/>
                </a:cxn>
                <a:cxn ang="f1477">
                  <a:pos x="f2507" y="f2508"/>
                </a:cxn>
                <a:cxn ang="f1477">
                  <a:pos x="f2509" y="f2510"/>
                </a:cxn>
                <a:cxn ang="f1477">
                  <a:pos x="f2511" y="f2512"/>
                </a:cxn>
                <a:cxn ang="f1477">
                  <a:pos x="f2513" y="f2514"/>
                </a:cxn>
                <a:cxn ang="f1477">
                  <a:pos x="f2515" y="f2516"/>
                </a:cxn>
                <a:cxn ang="f1477">
                  <a:pos x="f2517" y="f2518"/>
                </a:cxn>
                <a:cxn ang="f1477">
                  <a:pos x="f2519" y="f2520"/>
                </a:cxn>
                <a:cxn ang="f1477">
                  <a:pos x="f2521" y="f2522"/>
                </a:cxn>
                <a:cxn ang="f1477">
                  <a:pos x="f2523" y="f2524"/>
                </a:cxn>
                <a:cxn ang="f1477">
                  <a:pos x="f2525" y="f2526"/>
                </a:cxn>
                <a:cxn ang="f1477">
                  <a:pos x="f2527" y="f2528"/>
                </a:cxn>
                <a:cxn ang="f1477">
                  <a:pos x="f2529" y="f2530"/>
                </a:cxn>
                <a:cxn ang="f1477">
                  <a:pos x="f2531" y="f2532"/>
                </a:cxn>
                <a:cxn ang="f1477">
                  <a:pos x="f2533" y="f2534"/>
                </a:cxn>
                <a:cxn ang="f1477">
                  <a:pos x="f2535" y="f2536"/>
                </a:cxn>
                <a:cxn ang="f1477">
                  <a:pos x="f2537" y="f2538"/>
                </a:cxn>
                <a:cxn ang="f1477">
                  <a:pos x="f2539" y="f2540"/>
                </a:cxn>
                <a:cxn ang="f1477">
                  <a:pos x="f2541" y="f2542"/>
                </a:cxn>
                <a:cxn ang="f1477">
                  <a:pos x="f2543" y="f2544"/>
                </a:cxn>
                <a:cxn ang="f1477">
                  <a:pos x="f2545" y="f2546"/>
                </a:cxn>
                <a:cxn ang="f1477">
                  <a:pos x="f2547" y="f2548"/>
                </a:cxn>
                <a:cxn ang="f1477">
                  <a:pos x="f2549" y="f2550"/>
                </a:cxn>
                <a:cxn ang="f1477">
                  <a:pos x="f2551" y="f2552"/>
                </a:cxn>
                <a:cxn ang="f1477">
                  <a:pos x="f2553" y="f2554"/>
                </a:cxn>
                <a:cxn ang="f1477">
                  <a:pos x="f2555" y="f2556"/>
                </a:cxn>
                <a:cxn ang="f1477">
                  <a:pos x="f2557" y="f2558"/>
                </a:cxn>
                <a:cxn ang="f1477">
                  <a:pos x="f2559" y="f2560"/>
                </a:cxn>
                <a:cxn ang="f1477">
                  <a:pos x="f2561" y="f2562"/>
                </a:cxn>
                <a:cxn ang="f1477">
                  <a:pos x="f2563" y="f2564"/>
                </a:cxn>
                <a:cxn ang="f1477">
                  <a:pos x="f2565" y="f2566"/>
                </a:cxn>
                <a:cxn ang="f1477">
                  <a:pos x="f2567" y="f2568"/>
                </a:cxn>
                <a:cxn ang="f1477">
                  <a:pos x="f2569" y="f2570"/>
                </a:cxn>
                <a:cxn ang="f1477">
                  <a:pos x="f2571" y="f2572"/>
                </a:cxn>
                <a:cxn ang="f1477">
                  <a:pos x="f2573" y="f2574"/>
                </a:cxn>
                <a:cxn ang="f1477">
                  <a:pos x="f2575" y="f2576"/>
                </a:cxn>
                <a:cxn ang="f1477">
                  <a:pos x="f2577" y="f2578"/>
                </a:cxn>
                <a:cxn ang="f1477">
                  <a:pos x="f2579" y="f2580"/>
                </a:cxn>
                <a:cxn ang="f1477">
                  <a:pos x="f2581" y="f2582"/>
                </a:cxn>
                <a:cxn ang="f1477">
                  <a:pos x="f2583" y="f2584"/>
                </a:cxn>
                <a:cxn ang="f1477">
                  <a:pos x="f2300" y="f2585"/>
                </a:cxn>
                <a:cxn ang="f1477">
                  <a:pos x="f2586" y="f2587"/>
                </a:cxn>
                <a:cxn ang="f1477">
                  <a:pos x="f2588" y="f2589"/>
                </a:cxn>
                <a:cxn ang="f1477">
                  <a:pos x="f2590" y="f2591"/>
                </a:cxn>
                <a:cxn ang="f1477">
                  <a:pos x="f2592" y="f2593"/>
                </a:cxn>
                <a:cxn ang="f1477">
                  <a:pos x="f2594" y="f2595"/>
                </a:cxn>
                <a:cxn ang="f1477">
                  <a:pos x="f2596" y="f2597"/>
                </a:cxn>
                <a:cxn ang="f1477">
                  <a:pos x="f2598" y="f2599"/>
                </a:cxn>
                <a:cxn ang="f1477">
                  <a:pos x="f2600" y="f2587"/>
                </a:cxn>
                <a:cxn ang="f1477">
                  <a:pos x="f2601" y="f2602"/>
                </a:cxn>
                <a:cxn ang="f1477">
                  <a:pos x="f2603" y="f2604"/>
                </a:cxn>
                <a:cxn ang="f1477">
                  <a:pos x="f2605" y="f2606"/>
                </a:cxn>
                <a:cxn ang="f1477">
                  <a:pos x="f2607" y="f2608"/>
                </a:cxn>
                <a:cxn ang="f1477">
                  <a:pos x="f2609" y="f2610"/>
                </a:cxn>
                <a:cxn ang="f1477">
                  <a:pos x="f2611" y="f2612"/>
                </a:cxn>
                <a:cxn ang="f1477">
                  <a:pos x="f2613" y="f2614"/>
                </a:cxn>
                <a:cxn ang="f1477">
                  <a:pos x="f2615" y="f2616"/>
                </a:cxn>
                <a:cxn ang="f1477">
                  <a:pos x="f2617" y="f2618"/>
                </a:cxn>
                <a:cxn ang="f1477">
                  <a:pos x="f2619" y="f2620"/>
                </a:cxn>
                <a:cxn ang="f1477">
                  <a:pos x="f2621" y="f2622"/>
                </a:cxn>
                <a:cxn ang="f1477">
                  <a:pos x="f2623" y="f2624"/>
                </a:cxn>
                <a:cxn ang="f1477">
                  <a:pos x="f2625" y="f2626"/>
                </a:cxn>
                <a:cxn ang="f1477">
                  <a:pos x="f2627" y="f2628"/>
                </a:cxn>
                <a:cxn ang="f1477">
                  <a:pos x="f2629" y="f2630"/>
                </a:cxn>
                <a:cxn ang="f1477">
                  <a:pos x="f2631" y="f2632"/>
                </a:cxn>
                <a:cxn ang="f1477">
                  <a:pos x="f2633" y="f2634"/>
                </a:cxn>
              </a:cxnLst>
              <a:rect l="f2248" t="f2251" r="f2249" b="f2250"/>
              <a:pathLst>
                <a:path w="6857455" h="874716">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35"/>
                    <a:pt x="f103" y="f104"/>
                    <a:pt x="f105" y="f106"/>
                  </a:cubicBezTo>
                  <a:cubicBezTo>
                    <a:pt x="f107" y="f17"/>
                    <a:pt x="f108" y="f17"/>
                    <a:pt x="f109" y="f110"/>
                  </a:cubicBezTo>
                  <a:cubicBezTo>
                    <a:pt x="f111" y="f33"/>
                    <a:pt x="f112" y="f113"/>
                    <a:pt x="f114" y="f39"/>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26"/>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10"/>
                    <a:pt x="f193" y="f17"/>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13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ubicBezTo>
                    <a:pt x="f279" y="f280"/>
                    <a:pt x="f281" y="f282"/>
                    <a:pt x="f283" y="f284"/>
                  </a:cubicBezTo>
                  <a:cubicBezTo>
                    <a:pt x="f285" y="f286"/>
                    <a:pt x="f287" y="f288"/>
                    <a:pt x="f289" y="f290"/>
                  </a:cubicBezTo>
                  <a:cubicBezTo>
                    <a:pt x="f291" y="f292"/>
                    <a:pt x="f293" y="f294"/>
                    <a:pt x="f295" y="f296"/>
                  </a:cubicBezTo>
                  <a:cubicBezTo>
                    <a:pt x="f297" y="f298"/>
                    <a:pt x="f299" y="f300"/>
                    <a:pt x="f301" y="f302"/>
                  </a:cubicBezTo>
                  <a:cubicBezTo>
                    <a:pt x="f303" y="f304"/>
                    <a:pt x="f305" y="f306"/>
                    <a:pt x="f307" y="f308"/>
                  </a:cubicBezTo>
                  <a:cubicBezTo>
                    <a:pt x="f309" y="f310"/>
                    <a:pt x="f311" y="f312"/>
                    <a:pt x="f313" y="f314"/>
                  </a:cubicBezTo>
                  <a:cubicBezTo>
                    <a:pt x="f315" y="f316"/>
                    <a:pt x="f317" y="f318"/>
                    <a:pt x="f319" y="f320"/>
                  </a:cubicBezTo>
                  <a:cubicBezTo>
                    <a:pt x="f321" y="f322"/>
                    <a:pt x="f323" y="f324"/>
                    <a:pt x="f325" y="f326"/>
                  </a:cubicBezTo>
                  <a:cubicBezTo>
                    <a:pt x="f327" y="f328"/>
                    <a:pt x="f329" y="f330"/>
                    <a:pt x="f331" y="f332"/>
                  </a:cubicBezTo>
                  <a:cubicBezTo>
                    <a:pt x="f333" y="f334"/>
                    <a:pt x="f335" y="f336"/>
                    <a:pt x="f337" y="f338"/>
                  </a:cubicBezTo>
                  <a:cubicBezTo>
                    <a:pt x="f339" y="f340"/>
                    <a:pt x="f341" y="f342"/>
                    <a:pt x="f343" y="f344"/>
                  </a:cubicBezTo>
                  <a:cubicBezTo>
                    <a:pt x="f345" y="f346"/>
                    <a:pt x="f347" y="f346"/>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369"/>
                    <a:pt x="f401" y="f402"/>
                  </a:cubicBezTo>
                  <a:cubicBezTo>
                    <a:pt x="f403" y="f404"/>
                    <a:pt x="f405" y="f406"/>
                    <a:pt x="f407" y="f408"/>
                  </a:cubicBezTo>
                  <a:cubicBezTo>
                    <a:pt x="f409" y="f410"/>
                    <a:pt x="f411" y="f412"/>
                    <a:pt x="f413" y="f414"/>
                  </a:cubicBezTo>
                  <a:cubicBezTo>
                    <a:pt x="f415" y="f416"/>
                    <a:pt x="f417" y="f418"/>
                    <a:pt x="f419" y="f420"/>
                  </a:cubicBezTo>
                  <a:cubicBezTo>
                    <a:pt x="f421" y="f344"/>
                    <a:pt x="f422" y="f423"/>
                    <a:pt x="f424" y="f425"/>
                  </a:cubicBezTo>
                  <a:cubicBezTo>
                    <a:pt x="f426" y="f427"/>
                    <a:pt x="f428" y="f429"/>
                    <a:pt x="f430" y="f431"/>
                  </a:cubicBezTo>
                  <a:cubicBezTo>
                    <a:pt x="f432" y="f433"/>
                    <a:pt x="f434" y="f435"/>
                    <a:pt x="f436" y="f437"/>
                  </a:cubicBezTo>
                  <a:cubicBezTo>
                    <a:pt x="f438" y="f336"/>
                    <a:pt x="f439" y="f440"/>
                    <a:pt x="f441" y="f418"/>
                  </a:cubicBezTo>
                  <a:cubicBezTo>
                    <a:pt x="f442" y="f443"/>
                    <a:pt x="f444" y="f445"/>
                    <a:pt x="f446" y="f447"/>
                  </a:cubicBezTo>
                  <a:cubicBezTo>
                    <a:pt x="f448" y="f449"/>
                    <a:pt x="f450" y="f451"/>
                    <a:pt x="f452" y="f453"/>
                  </a:cubicBezTo>
                  <a:cubicBezTo>
                    <a:pt x="f454" y="f440"/>
                    <a:pt x="f455" y="f456"/>
                    <a:pt x="f457" y="f458"/>
                  </a:cubicBezTo>
                  <a:cubicBezTo>
                    <a:pt x="f459" y="f460"/>
                    <a:pt x="f461" y="f460"/>
                    <a:pt x="f462" y="f463"/>
                  </a:cubicBezTo>
                  <a:cubicBezTo>
                    <a:pt x="f464" y="f465"/>
                    <a:pt x="f466" y="f465"/>
                    <a:pt x="f467" y="f468"/>
                  </a:cubicBezTo>
                  <a:cubicBezTo>
                    <a:pt x="f469" y="f470"/>
                    <a:pt x="f471" y="f472"/>
                    <a:pt x="f473" y="f474"/>
                  </a:cubicBezTo>
                  <a:cubicBezTo>
                    <a:pt x="f475" y="f298"/>
                    <a:pt x="f476" y="f477"/>
                    <a:pt x="f478" y="f479"/>
                  </a:cubicBezTo>
                  <a:cubicBezTo>
                    <a:pt x="f480" y="f481"/>
                    <a:pt x="f482" y="f483"/>
                    <a:pt x="f484" y="f485"/>
                  </a:cubicBezTo>
                  <a:cubicBezTo>
                    <a:pt x="f486" y="f487"/>
                    <a:pt x="f488" y="f489"/>
                    <a:pt x="f490" y="f491"/>
                  </a:cubicBezTo>
                  <a:cubicBezTo>
                    <a:pt x="f492" y="f433"/>
                    <a:pt x="f493" y="f494"/>
                    <a:pt x="f495" y="f496"/>
                  </a:cubicBezTo>
                  <a:cubicBezTo>
                    <a:pt x="f497" y="f498"/>
                    <a:pt x="f499" y="f500"/>
                    <a:pt x="f501" y="f502"/>
                  </a:cubicBezTo>
                  <a:cubicBezTo>
                    <a:pt x="f503" y="f504"/>
                    <a:pt x="f505" y="f506"/>
                    <a:pt x="f507" y="f508"/>
                  </a:cubicBezTo>
                  <a:cubicBezTo>
                    <a:pt x="f509" y="f510"/>
                    <a:pt x="f511" y="f512"/>
                    <a:pt x="f513" y="f514"/>
                  </a:cubicBezTo>
                  <a:cubicBezTo>
                    <a:pt x="f515" y="f516"/>
                    <a:pt x="f517" y="f518"/>
                    <a:pt x="f519" y="f520"/>
                  </a:cubicBezTo>
                  <a:cubicBezTo>
                    <a:pt x="f521" y="f522"/>
                    <a:pt x="f523" y="f524"/>
                    <a:pt x="f525" y="f526"/>
                  </a:cubicBezTo>
                  <a:cubicBezTo>
                    <a:pt x="f527" y="f528"/>
                    <a:pt x="f529" y="f485"/>
                    <a:pt x="f530" y="f531"/>
                  </a:cubicBezTo>
                  <a:lnTo>
                    <a:pt x="f5" y="f532"/>
                  </a:lnTo>
                  <a:lnTo>
                    <a:pt x="f5" y="f533"/>
                  </a:ln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69"/>
                  </a:cubicBezTo>
                  <a:cubicBezTo>
                    <a:pt x="f577" y="f578"/>
                    <a:pt x="f579" y="f580"/>
                    <a:pt x="f581" y="f582"/>
                  </a:cubicBezTo>
                  <a:cubicBezTo>
                    <a:pt x="f583" y="f584"/>
                    <a:pt x="f585" y="f586"/>
                    <a:pt x="f587" y="f588"/>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636"/>
                  </a:cubicBezTo>
                  <a:cubicBezTo>
                    <a:pt x="f637" y="f638"/>
                    <a:pt x="f639" y="f51"/>
                    <a:pt x="f640" y="f641"/>
                  </a:cubicBezTo>
                  <a:cubicBezTo>
                    <a:pt x="f642" y="f643"/>
                    <a:pt x="f644" y="f215"/>
                    <a:pt x="f645" y="f646"/>
                  </a:cubicBezTo>
                  <a:cubicBezTo>
                    <a:pt x="f441" y="f647"/>
                    <a:pt x="f648" y="f649"/>
                    <a:pt x="f650" y="f651"/>
                  </a:cubicBezTo>
                  <a:cubicBezTo>
                    <a:pt x="f652" y="f653"/>
                    <a:pt x="f654" y="f655"/>
                    <a:pt x="f656" y="f657"/>
                  </a:cubicBezTo>
                  <a:cubicBezTo>
                    <a:pt x="f658" y="f659"/>
                    <a:pt x="f660" y="f23"/>
                    <a:pt x="f661" y="f113"/>
                  </a:cubicBezTo>
                  <a:cubicBezTo>
                    <a:pt x="f662" y="f663"/>
                    <a:pt x="f664" y="f665"/>
                    <a:pt x="f666" y="f667"/>
                  </a:cubicBezTo>
                  <a:cubicBezTo>
                    <a:pt x="f668" y="f669"/>
                    <a:pt x="f670" y="f77"/>
                    <a:pt x="f671" y="f672"/>
                  </a:cubicBezTo>
                  <a:cubicBezTo>
                    <a:pt x="f673" y="f674"/>
                    <a:pt x="f675" y="f676"/>
                    <a:pt x="f677" y="f678"/>
                  </a:cubicBezTo>
                  <a:cubicBezTo>
                    <a:pt x="f679" y="f680"/>
                    <a:pt x="f681" y="f682"/>
                    <a:pt x="f683" y="f684"/>
                  </a:cubicBezTo>
                  <a:cubicBezTo>
                    <a:pt x="f685" y="f686"/>
                    <a:pt x="f687" y="f688"/>
                    <a:pt x="f689" y="f690"/>
                  </a:cubicBezTo>
                  <a:cubicBezTo>
                    <a:pt x="f691" y="f692"/>
                    <a:pt x="f693" y="f669"/>
                    <a:pt x="f694" y="f695"/>
                  </a:cubicBezTo>
                  <a:cubicBezTo>
                    <a:pt x="f696" y="f697"/>
                    <a:pt x="f698" y="f699"/>
                    <a:pt x="f700" y="f701"/>
                  </a:cubicBezTo>
                  <a:cubicBezTo>
                    <a:pt x="f702" y="f141"/>
                    <a:pt x="f703" y="f704"/>
                    <a:pt x="f705" y="f706"/>
                  </a:cubicBezTo>
                  <a:cubicBezTo>
                    <a:pt x="f707" y="f118"/>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364" y="f736"/>
                    <a:pt x="f737" y="f738"/>
                    <a:pt x="f739" y="f740"/>
                  </a:cubicBezTo>
                  <a:cubicBezTo>
                    <a:pt x="f741" y="f742"/>
                    <a:pt x="f743" y="f742"/>
                    <a:pt x="f744" y="f745"/>
                  </a:cubicBezTo>
                  <a:cubicBezTo>
                    <a:pt x="f746" y="f747"/>
                    <a:pt x="f748" y="f120"/>
                    <a:pt x="f749" y="f750"/>
                  </a:cubicBezTo>
                  <a:cubicBezTo>
                    <a:pt x="f751" y="f676"/>
                    <a:pt x="f752" y="f753"/>
                    <a:pt x="f754" y="f755"/>
                  </a:cubicBezTo>
                  <a:cubicBezTo>
                    <a:pt x="f756" y="f725"/>
                    <a:pt x="f757" y="f758"/>
                    <a:pt x="f759" y="f760"/>
                  </a:cubicBezTo>
                  <a:cubicBezTo>
                    <a:pt x="f761" y="f690"/>
                    <a:pt x="f762" y="f763"/>
                    <a:pt x="f764" y="f765"/>
                  </a:cubicBezTo>
                  <a:cubicBezTo>
                    <a:pt x="f766" y="f767"/>
                    <a:pt x="f768" y="f769"/>
                    <a:pt x="f770" y="f659"/>
                  </a:cubicBezTo>
                  <a:cubicBezTo>
                    <a:pt x="f771" y="f772"/>
                    <a:pt x="f773" y="f774"/>
                    <a:pt x="f775" y="f776"/>
                  </a:cubicBezTo>
                  <a:cubicBezTo>
                    <a:pt x="f777" y="f778"/>
                    <a:pt x="f779" y="f780"/>
                    <a:pt x="f781" y="f782"/>
                  </a:cubicBezTo>
                  <a:cubicBezTo>
                    <a:pt x="f783" y="f784"/>
                    <a:pt x="f785" y="f786"/>
                    <a:pt x="f787" y="f788"/>
                  </a:cubicBezTo>
                  <a:cubicBezTo>
                    <a:pt x="f789" y="f790"/>
                    <a:pt x="f791" y="f792"/>
                    <a:pt x="f793" y="f794"/>
                  </a:cubicBezTo>
                  <a:cubicBezTo>
                    <a:pt x="f795" y="f796"/>
                    <a:pt x="f797" y="f798"/>
                    <a:pt x="f799" y="f798"/>
                  </a:cubicBezTo>
                  <a:cubicBezTo>
                    <a:pt x="f800" y="f798"/>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72"/>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7"/>
                    <a:pt x="f921" y="f7"/>
                  </a:cubicBezTo>
                  <a:cubicBezTo>
                    <a:pt x="f922" y="f7"/>
                    <a:pt x="f923" y="f924"/>
                    <a:pt x="f925" y="f926"/>
                  </a:cubicBezTo>
                  <a:cubicBezTo>
                    <a:pt x="f927" y="f928"/>
                    <a:pt x="f929" y="f930"/>
                    <a:pt x="f931" y="f932"/>
                  </a:cubicBezTo>
                  <a:cubicBezTo>
                    <a:pt x="f933" y="f891"/>
                    <a:pt x="f934" y="f935"/>
                    <a:pt x="f936" y="f937"/>
                  </a:cubicBezTo>
                  <a:cubicBezTo>
                    <a:pt x="f938" y="f939"/>
                    <a:pt x="f940" y="f941"/>
                    <a:pt x="f942" y="f943"/>
                  </a:cubicBezTo>
                  <a:cubicBezTo>
                    <a:pt x="f944" y="f945"/>
                    <a:pt x="f946" y="f885"/>
                    <a:pt x="f142"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5"/>
                  </a:cubicBezTo>
                  <a:cubicBezTo>
                    <a:pt x="f977" y="f975"/>
                    <a:pt x="f978" y="f979"/>
                    <a:pt x="f980" y="f969"/>
                  </a:cubicBezTo>
                  <a:cubicBezTo>
                    <a:pt x="f981" y="f982"/>
                    <a:pt x="f983" y="f984"/>
                    <a:pt x="f985" y="f986"/>
                  </a:cubicBezTo>
                  <a:cubicBezTo>
                    <a:pt x="f987" y="f988"/>
                    <a:pt x="f989" y="f990"/>
                    <a:pt x="f991" y="f953"/>
                  </a:cubicBezTo>
                  <a:cubicBezTo>
                    <a:pt x="f992" y="f993"/>
                    <a:pt x="f994" y="f995"/>
                    <a:pt x="f996" y="f997"/>
                  </a:cubicBezTo>
                  <a:cubicBezTo>
                    <a:pt x="f998" y="f982"/>
                    <a:pt x="f999" y="f1000"/>
                    <a:pt x="f1001" y="f1002"/>
                  </a:cubicBezTo>
                  <a:cubicBezTo>
                    <a:pt x="f1003" y="f1004"/>
                    <a:pt x="f1005" y="f1006"/>
                    <a:pt x="f1007" y="f1008"/>
                  </a:cubicBezTo>
                  <a:cubicBezTo>
                    <a:pt x="f1009" y="f1010"/>
                    <a:pt x="f1011" y="f995"/>
                    <a:pt x="f1012" y="f1013"/>
                  </a:cubicBezTo>
                  <a:cubicBezTo>
                    <a:pt x="f1014" y="f1015"/>
                    <a:pt x="f1016" y="f1017"/>
                    <a:pt x="f1018" y="f1019"/>
                  </a:cubicBezTo>
                  <a:cubicBezTo>
                    <a:pt x="f1020" y="f864"/>
                    <a:pt x="f1021" y="f1022"/>
                    <a:pt x="f1023" y="f993"/>
                  </a:cubicBezTo>
                  <a:cubicBezTo>
                    <a:pt x="f1024" y="f951"/>
                    <a:pt x="f1025" y="f995"/>
                    <a:pt x="f1026" y="f1027"/>
                  </a:cubicBezTo>
                  <a:cubicBezTo>
                    <a:pt x="f1028" y="f951"/>
                    <a:pt x="f1029" y="f1030"/>
                    <a:pt x="f1031" y="f1032"/>
                  </a:cubicBezTo>
                  <a:cubicBezTo>
                    <a:pt x="f1033" y="f1034"/>
                    <a:pt x="f1035" y="f1036"/>
                    <a:pt x="f1037" y="f1038"/>
                  </a:cubicBezTo>
                  <a:cubicBezTo>
                    <a:pt x="f1039" y="f1040"/>
                    <a:pt x="f1041" y="f1042"/>
                    <a:pt x="f1043" y="f1044"/>
                  </a:cubicBezTo>
                  <a:cubicBezTo>
                    <a:pt x="f1045" y="f1046"/>
                    <a:pt x="f1047" y="f988"/>
                    <a:pt x="f1048" y="f1049"/>
                  </a:cubicBezTo>
                  <a:cubicBezTo>
                    <a:pt x="f1050" y="f969"/>
                    <a:pt x="f1051" y="f957"/>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986"/>
                    <a:pt x="f1075" y="f549"/>
                  </a:cubicBezTo>
                  <a:cubicBezTo>
                    <a:pt x="f1076" y="f1077"/>
                    <a:pt x="f1078" y="f1079"/>
                    <a:pt x="f1080" y="f1081"/>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4">
              <a:extLst>
                <a:ext uri="{FF2B5EF4-FFF2-40B4-BE49-F238E27FC236}">
                  <a16:creationId xmlns:a16="http://schemas.microsoft.com/office/drawing/2014/main" id="{BD82645A-BD19-1633-166D-A14ABCF7BE94}"/>
                </a:ext>
              </a:extLst>
            </p:cNvPr>
            <p:cNvSpPr/>
            <p:nvPr/>
          </p:nvSpPr>
          <p:spPr>
            <a:xfrm rot="5399996" flipH="1">
              <a:off x="2640988" y="2991368"/>
              <a:ext cx="6857451" cy="874715"/>
            </a:xfrm>
            <a:custGeom>
              <a:avLst/>
              <a:gdLst>
                <a:gd name="f0" fmla="val 10800000"/>
                <a:gd name="f1" fmla="val 5400000"/>
                <a:gd name="f2" fmla="val 180"/>
                <a:gd name="f3" fmla="val w"/>
                <a:gd name="f4" fmla="val h"/>
                <a:gd name="f5" fmla="val 0"/>
                <a:gd name="f6" fmla="val 6857455"/>
                <a:gd name="f7" fmla="val 874716"/>
                <a:gd name="f8" fmla="val 804643"/>
                <a:gd name="f9" fmla="val 562246"/>
                <a:gd name="f10" fmla="val 6829178"/>
                <a:gd name="f11" fmla="val 551284"/>
                <a:gd name="f12" fmla="val 6805745"/>
                <a:gd name="f13" fmla="val 539044"/>
                <a:gd name="f14" fmla="val 6784885"/>
                <a:gd name="f15" fmla="val 521708"/>
                <a:gd name="f16" fmla="val 6766024"/>
                <a:gd name="f17" fmla="val 500372"/>
                <a:gd name="f18" fmla="val 6755166"/>
                <a:gd name="f19" fmla="val 488179"/>
                <a:gd name="f20" fmla="val 6746784"/>
                <a:gd name="f21" fmla="val 486845"/>
                <a:gd name="f22" fmla="val 6734971"/>
                <a:gd name="f23" fmla="val 500944"/>
                <a:gd name="f24" fmla="val 6721257"/>
                <a:gd name="f25" fmla="val 517326"/>
                <a:gd name="f26" fmla="val 6701634"/>
                <a:gd name="f27" fmla="val 510850"/>
                <a:gd name="f28" fmla="val 6683915"/>
                <a:gd name="f29" fmla="val 507040"/>
                <a:gd name="f30" fmla="val 6665629"/>
                <a:gd name="f31" fmla="val 503230"/>
                <a:gd name="f32" fmla="val 6647148"/>
                <a:gd name="f33" fmla="val 499228"/>
                <a:gd name="f34" fmla="val 6628860"/>
                <a:gd name="f35" fmla="val 495418"/>
                <a:gd name="f36" fmla="val 6615335"/>
                <a:gd name="f37" fmla="val 492752"/>
                <a:gd name="f38" fmla="val 6601999"/>
                <a:gd name="f39" fmla="val 490466"/>
                <a:gd name="f40" fmla="val 6588662"/>
                <a:gd name="f41" fmla="val 487227"/>
                <a:gd name="f42" fmla="val 6547133"/>
                <a:gd name="f43" fmla="val 477129"/>
                <a:gd name="f44" fmla="val 6509794"/>
                <a:gd name="f45" fmla="val 480177"/>
                <a:gd name="f46" fmla="val 6476074"/>
                <a:gd name="f47" fmla="val 511230"/>
                <a:gd name="f48" fmla="val 6450356"/>
                <a:gd name="f49" fmla="val 535043"/>
                <a:gd name="f50" fmla="val 6417399"/>
                <a:gd name="f51" fmla="val 542093"/>
                <a:gd name="f52" fmla="val 6382345"/>
                <a:gd name="f53" fmla="val 534853"/>
                <a:gd name="f54" fmla="val 6377963"/>
                <a:gd name="f55" fmla="val 533901"/>
                <a:gd name="f56" fmla="val 6372439"/>
                <a:gd name="f57" fmla="val 530091"/>
                <a:gd name="f58" fmla="val 6369391"/>
                <a:gd name="f59" fmla="val 531615"/>
                <a:gd name="f60" fmla="val 6323479"/>
                <a:gd name="f61" fmla="val 553904"/>
                <a:gd name="f62" fmla="val 6287092"/>
                <a:gd name="f63" fmla="val 514658"/>
                <a:gd name="f64" fmla="val 6244799"/>
                <a:gd name="f65" fmla="val 512182"/>
                <a:gd name="f66" fmla="val 6226130"/>
                <a:gd name="f67" fmla="val 511040"/>
                <a:gd name="f68" fmla="val 6207079"/>
                <a:gd name="f69" fmla="val 496942"/>
                <a:gd name="f70" fmla="val 6190315"/>
                <a:gd name="f71" fmla="val 485703"/>
                <a:gd name="f72" fmla="val 6167262"/>
                <a:gd name="f73" fmla="val 470271"/>
                <a:gd name="f74" fmla="val 6146687"/>
                <a:gd name="f75" fmla="val 455412"/>
                <a:gd name="f76" fmla="val 6115446"/>
                <a:gd name="f77" fmla="val 462270"/>
                <a:gd name="f78" fmla="val 6084203"/>
                <a:gd name="f79" fmla="val 469319"/>
                <a:gd name="f80" fmla="val 6055627"/>
                <a:gd name="f81" fmla="val 456364"/>
                <a:gd name="f82" fmla="val 6032194"/>
                <a:gd name="f83" fmla="val 434266"/>
                <a:gd name="f84" fmla="val 6014287"/>
                <a:gd name="f85" fmla="val 417501"/>
                <a:gd name="f86" fmla="val 5994665"/>
                <a:gd name="f87" fmla="val 415977"/>
                <a:gd name="f88" fmla="val 5971042"/>
                <a:gd name="f89" fmla="val 420738"/>
                <a:gd name="f90" fmla="val 5941513"/>
                <a:gd name="f91" fmla="val 426645"/>
                <a:gd name="f92" fmla="val 5910842"/>
                <a:gd name="f93" fmla="val 427027"/>
                <a:gd name="f94" fmla="val 5880933"/>
                <a:gd name="f95" fmla="val 430646"/>
                <a:gd name="f96" fmla="val 5874454"/>
                <a:gd name="f97" fmla="val 431408"/>
                <a:gd name="f98" fmla="val 5866265"/>
                <a:gd name="f99" fmla="val 434076"/>
                <a:gd name="f100" fmla="val 5862452"/>
                <a:gd name="f101" fmla="val 438648"/>
                <a:gd name="f102" fmla="val 5815779"/>
                <a:gd name="f103" fmla="val 5750055"/>
                <a:gd name="f104" fmla="val 495990"/>
                <a:gd name="f105" fmla="val 5685283"/>
                <a:gd name="f106" fmla="val 498658"/>
                <a:gd name="f107" fmla="val 5646039"/>
                <a:gd name="f108" fmla="val 5606604"/>
                <a:gd name="f109" fmla="val 5567169"/>
                <a:gd name="f110" fmla="val 499420"/>
                <a:gd name="f111" fmla="val 5553832"/>
                <a:gd name="f112" fmla="val 5539736"/>
                <a:gd name="f113" fmla="val 496180"/>
                <a:gd name="f114" fmla="val 5527923"/>
                <a:gd name="f115" fmla="val 5503348"/>
                <a:gd name="f116" fmla="val 478463"/>
                <a:gd name="f117" fmla="val 5480680"/>
                <a:gd name="f118" fmla="val 462843"/>
                <a:gd name="f119" fmla="val 5456292"/>
                <a:gd name="f120" fmla="val 450650"/>
                <a:gd name="f121" fmla="val 5447151"/>
                <a:gd name="f122" fmla="val 445886"/>
                <a:gd name="f123" fmla="val 5435338"/>
                <a:gd name="f124" fmla="val 445696"/>
                <a:gd name="f125" fmla="val 5424670"/>
                <a:gd name="f126" fmla="val 444934"/>
                <a:gd name="f127" fmla="val 5405809"/>
                <a:gd name="f128" fmla="val 443410"/>
                <a:gd name="f129" fmla="val 5384854"/>
                <a:gd name="f130" fmla="val 447982"/>
                <a:gd name="f131" fmla="val 5368662"/>
                <a:gd name="f132" fmla="val 441124"/>
                <a:gd name="f133" fmla="val 5326559"/>
                <a:gd name="f134" fmla="val 423407"/>
                <a:gd name="f135" fmla="val 5287123"/>
                <a:gd name="f136" fmla="val 427407"/>
                <a:gd name="f137" fmla="val 5247118"/>
                <a:gd name="f138" fmla="val 5191108"/>
                <a:gd name="f139" fmla="val 469509"/>
                <a:gd name="f140" fmla="val 5138148"/>
                <a:gd name="f141" fmla="val 467605"/>
                <a:gd name="f142" fmla="val 5088617"/>
                <a:gd name="f143" fmla="val 428742"/>
                <a:gd name="f144" fmla="val 5066328"/>
                <a:gd name="f145" fmla="val 411215"/>
                <a:gd name="f146" fmla="val 5044609"/>
                <a:gd name="f147" fmla="val 419596"/>
                <a:gd name="f148" fmla="val 5025750"/>
                <a:gd name="f149" fmla="val 433694"/>
                <a:gd name="f150" fmla="val 5004032"/>
                <a:gd name="f151" fmla="val 450078"/>
                <a:gd name="f152" fmla="val 4982885"/>
                <a:gd name="f153" fmla="val 454268"/>
                <a:gd name="f154" fmla="val 4957930"/>
                <a:gd name="f155" fmla="val 442268"/>
                <a:gd name="f156" fmla="val 4952404"/>
                <a:gd name="f157" fmla="val 439600"/>
                <a:gd name="f158" fmla="val 4944594"/>
                <a:gd name="f159" fmla="val 440933"/>
                <a:gd name="f160" fmla="val 4938116"/>
                <a:gd name="f161" fmla="val 441886"/>
                <a:gd name="f162" fmla="val 4901158"/>
                <a:gd name="f163" fmla="val 446648"/>
                <a:gd name="f164" fmla="val 4864009"/>
                <a:gd name="f165" fmla="val 454650"/>
                <a:gd name="f166" fmla="val 4833910"/>
                <a:gd name="f167" fmla="val 421693"/>
                <a:gd name="f168" fmla="val 4828004"/>
                <a:gd name="f169" fmla="val 415214"/>
                <a:gd name="f170" fmla="val 4818097"/>
                <a:gd name="f171" fmla="val 412549"/>
                <a:gd name="f172" fmla="val 4810095"/>
                <a:gd name="f173" fmla="val 408167"/>
                <a:gd name="f174" fmla="val 4776566"/>
                <a:gd name="f175" fmla="val 390258"/>
                <a:gd name="f176" fmla="val 4777900"/>
                <a:gd name="f177" fmla="val 391974"/>
                <a:gd name="f178" fmla="val 4747991"/>
                <a:gd name="f179" fmla="val 413691"/>
                <a:gd name="f180" fmla="val 4732369"/>
                <a:gd name="f181" fmla="val 425121"/>
                <a:gd name="f182" fmla="val 4710842"/>
                <a:gd name="f183" fmla="val 436742"/>
                <a:gd name="f184" fmla="val 4692745"/>
                <a:gd name="f185" fmla="val 435790"/>
                <a:gd name="f186" fmla="val 4583584"/>
                <a:gd name="f187" fmla="val 430075"/>
                <a:gd name="f188" fmla="val 4479758"/>
                <a:gd name="f189" fmla="val 457508"/>
                <a:gd name="f190" fmla="val 4375933"/>
                <a:gd name="f191" fmla="val 483417"/>
                <a:gd name="f192" fmla="val 4311923"/>
                <a:gd name="f193" fmla="val 4249436"/>
                <a:gd name="f194" fmla="val 4185426"/>
                <a:gd name="f195" fmla="val 484179"/>
                <a:gd name="f196" fmla="val 4139133"/>
                <a:gd name="f197" fmla="val 472367"/>
                <a:gd name="f198" fmla="val 4095315"/>
                <a:gd name="f199" fmla="val 491800"/>
                <a:gd name="f200" fmla="val 4052072"/>
                <a:gd name="f201" fmla="val 505134"/>
                <a:gd name="f202" fmla="val 4043117"/>
                <a:gd name="f203" fmla="val 507799"/>
                <a:gd name="f204" fmla="val 4034735"/>
                <a:gd name="f205" fmla="val 518278"/>
                <a:gd name="f206" fmla="val 4029973"/>
                <a:gd name="f207" fmla="val 527233"/>
                <a:gd name="f208" fmla="val 4012826"/>
                <a:gd name="f209" fmla="val 558858"/>
                <a:gd name="f210" fmla="val 3984441"/>
                <a:gd name="f211" fmla="val 563810"/>
                <a:gd name="f212" fmla="val 3948626"/>
                <a:gd name="f213" fmla="val 550666"/>
                <a:gd name="f214" fmla="val 3920241"/>
                <a:gd name="f215" fmla="val 540377"/>
                <a:gd name="f216" fmla="val 3894332"/>
                <a:gd name="f217" fmla="val 526661"/>
                <a:gd name="f218" fmla="val 3871280"/>
                <a:gd name="f219" fmla="val 502275"/>
                <a:gd name="f220" fmla="val 3844229"/>
                <a:gd name="f221" fmla="val 473701"/>
                <a:gd name="f222" fmla="val 3816224"/>
                <a:gd name="f223" fmla="val 3774312"/>
                <a:gd name="f224" fmla="val 429122"/>
                <a:gd name="f225" fmla="val 3756214"/>
                <a:gd name="f226" fmla="val 423979"/>
                <a:gd name="f227" fmla="val 3740593"/>
                <a:gd name="f228" fmla="val 423217"/>
                <a:gd name="f229" fmla="val 3721543"/>
                <a:gd name="f230" fmla="val 428552"/>
                <a:gd name="f231" fmla="val 3684583"/>
                <a:gd name="f232" fmla="val 438837"/>
                <a:gd name="f233" fmla="val 3647436"/>
                <a:gd name="f234" fmla="val 446078"/>
                <a:gd name="f235" fmla="val 3612763"/>
                <a:gd name="f236" fmla="val 414263"/>
                <a:gd name="f237" fmla="val 3593712"/>
                <a:gd name="f238" fmla="val 396736"/>
                <a:gd name="f239" fmla="val 3567994"/>
                <a:gd name="f240" fmla="val 385496"/>
                <a:gd name="f241" fmla="val 3537323"/>
                <a:gd name="f242" fmla="val 389878"/>
                <a:gd name="f243" fmla="val 3499031"/>
                <a:gd name="f244" fmla="val 395402"/>
                <a:gd name="f245" fmla="val 3464168"/>
                <a:gd name="f246" fmla="val 381496"/>
                <a:gd name="f247" fmla="val 3431593"/>
                <a:gd name="f248" fmla="val 360921"/>
                <a:gd name="f249" fmla="val 3419971"/>
                <a:gd name="f250" fmla="val 353491"/>
                <a:gd name="f251" fmla="val 3405682"/>
                <a:gd name="f252" fmla="val 349301"/>
                <a:gd name="f253" fmla="val 3392158"/>
                <a:gd name="f254" fmla="val 345681"/>
                <a:gd name="f255" fmla="val 3360915"/>
                <a:gd name="f256" fmla="val 337298"/>
                <a:gd name="f257" fmla="val 3329480"/>
                <a:gd name="f258" fmla="val 329868"/>
                <a:gd name="f259" fmla="val 3297856"/>
                <a:gd name="f260" fmla="val 323010"/>
                <a:gd name="f261" fmla="val 3271948"/>
                <a:gd name="f262" fmla="val 317296"/>
                <a:gd name="f263" fmla="val 3245849"/>
                <a:gd name="f264" fmla="val 313104"/>
                <a:gd name="f265" fmla="val 3219748"/>
                <a:gd name="f266" fmla="val 308151"/>
                <a:gd name="f267" fmla="val 3191173"/>
                <a:gd name="f268" fmla="val 302817"/>
                <a:gd name="f269" fmla="val 3168502"/>
                <a:gd name="f270" fmla="val 290433"/>
                <a:gd name="f271" fmla="val 3156692"/>
                <a:gd name="f272" fmla="val 261668"/>
                <a:gd name="f273" fmla="val 3152882"/>
                <a:gd name="f274" fmla="val 252524"/>
                <a:gd name="f275" fmla="val 3143737"/>
                <a:gd name="f276" fmla="val 245283"/>
                <a:gd name="f277" fmla="val 3136497"/>
                <a:gd name="f278" fmla="val 237663"/>
                <a:gd name="f279" fmla="val 3131355"/>
                <a:gd name="f280" fmla="val 232139"/>
                <a:gd name="f281" fmla="val 3124495"/>
                <a:gd name="f282" fmla="val 227947"/>
                <a:gd name="f283" fmla="val 3119733"/>
                <a:gd name="f284" fmla="val 222233"/>
                <a:gd name="f285" fmla="val 3094776"/>
                <a:gd name="f286" fmla="val 192132"/>
                <a:gd name="f287" fmla="val 3070201"/>
                <a:gd name="f288" fmla="val 161843"/>
                <a:gd name="f289" fmla="val 3045436"/>
                <a:gd name="f290" fmla="val 131742"/>
                <a:gd name="f291" fmla="val 3042958"/>
                <a:gd name="f292" fmla="val 128884"/>
                <a:gd name="f293" fmla="val 3040292"/>
                <a:gd name="f294" fmla="val 125455"/>
                <a:gd name="f295" fmla="val 3037054"/>
                <a:gd name="f296" fmla="val 124121"/>
                <a:gd name="f297" fmla="val 3003525"/>
                <a:gd name="f298" fmla="val 110215"/>
                <a:gd name="f299" fmla="val 2969614"/>
                <a:gd name="f300" fmla="val 97070"/>
                <a:gd name="f301" fmla="val 2936466"/>
                <a:gd name="f302" fmla="val 82400"/>
                <a:gd name="f303" fmla="val 2923702"/>
                <a:gd name="f304" fmla="val 76686"/>
                <a:gd name="f305" fmla="val 2910558"/>
                <a:gd name="f306" fmla="val 69637"/>
                <a:gd name="f307" fmla="val 2901031"/>
                <a:gd name="f308" fmla="val 59731"/>
                <a:gd name="f309" fmla="val 2879314"/>
                <a:gd name="f310" fmla="val 37250"/>
                <a:gd name="f311" fmla="val 2859502"/>
                <a:gd name="f312" fmla="val 12866"/>
                <a:gd name="f313" fmla="val 2828259"/>
                <a:gd name="f314" fmla="val 3149"/>
                <a:gd name="f315" fmla="val 2819114"/>
                <a:gd name="f316" fmla="val 293"/>
                <a:gd name="f317" fmla="val 2808256"/>
                <a:gd name="f318" fmla="val -1231"/>
                <a:gd name="f319" fmla="val 2799492"/>
                <a:gd name="f320" fmla="val 1245"/>
                <a:gd name="f321" fmla="val 2763867"/>
                <a:gd name="f322" fmla="val 11532"/>
                <a:gd name="f323" fmla="val 2729005"/>
                <a:gd name="f324" fmla="val 24296"/>
                <a:gd name="f325" fmla="val 2693570"/>
                <a:gd name="f326" fmla="val 35154"/>
                <a:gd name="f327" fmla="val 2671092"/>
                <a:gd name="f328" fmla="val 41823"/>
                <a:gd name="f329" fmla="val 2650707"/>
                <a:gd name="f330" fmla="val 49825"/>
                <a:gd name="f331" fmla="val 2639847"/>
                <a:gd name="f332" fmla="val 73448"/>
                <a:gd name="f333" fmla="val 2636801"/>
                <a:gd name="f334" fmla="val 80114"/>
                <a:gd name="f335" fmla="val 2628226"/>
                <a:gd name="f336" fmla="val 87354"/>
                <a:gd name="f337" fmla="val 2621178"/>
                <a:gd name="f338" fmla="val 88688"/>
                <a:gd name="f339" fmla="val 2575839"/>
                <a:gd name="f340" fmla="val 97260"/>
                <a:gd name="f341" fmla="val 2531069"/>
                <a:gd name="f342" fmla="val 101451"/>
                <a:gd name="f343" fmla="val 2489348"/>
                <a:gd name="f344" fmla="val 72304"/>
                <a:gd name="f345" fmla="val 2480585"/>
                <a:gd name="f346" fmla="val 66017"/>
                <a:gd name="f347" fmla="val 2464201"/>
                <a:gd name="f348" fmla="val 2452580"/>
                <a:gd name="f349" fmla="val 68683"/>
                <a:gd name="f350" fmla="val 2407811"/>
                <a:gd name="f351" fmla="val 78590"/>
                <a:gd name="f352" fmla="val 2365328"/>
                <a:gd name="f353" fmla="val 82020"/>
                <a:gd name="f354" fmla="val 2326464"/>
                <a:gd name="f355" fmla="val 50395"/>
                <a:gd name="f356" fmla="val 2321892"/>
                <a:gd name="f357" fmla="val 46585"/>
                <a:gd name="f358" fmla="val 2307224"/>
                <a:gd name="f359" fmla="val 50015"/>
                <a:gd name="f360" fmla="val 2300365"/>
                <a:gd name="f361" fmla="val 54777"/>
                <a:gd name="f362" fmla="val 2234259"/>
                <a:gd name="f363" fmla="val 101261"/>
                <a:gd name="f364" fmla="val 2198064"/>
                <a:gd name="f365" fmla="val 102405"/>
                <a:gd name="f366" fmla="val 2130434"/>
                <a:gd name="f367" fmla="val 58397"/>
                <a:gd name="f368" fmla="val 2126052"/>
                <a:gd name="f369" fmla="val 55539"/>
                <a:gd name="f370" fmla="val 2120337"/>
                <a:gd name="f371" fmla="val 52301"/>
                <a:gd name="f372" fmla="val 2118621"/>
                <a:gd name="f373" fmla="val 47919"/>
                <a:gd name="f374" fmla="val 2107001"/>
                <a:gd name="f375" fmla="val 19914"/>
                <a:gd name="f376" fmla="val 2082236"/>
                <a:gd name="f377" fmla="val 19152"/>
                <a:gd name="f378" fmla="val 2057659"/>
                <a:gd name="f379" fmla="val 16866"/>
                <a:gd name="f380" fmla="val 2030608"/>
                <a:gd name="f381" fmla="val 14390"/>
                <a:gd name="f382" fmla="val 2003555"/>
                <a:gd name="f383" fmla="val 11152"/>
                <a:gd name="f384" fmla="val 1976314"/>
                <a:gd name="f385" fmla="val 8865"/>
                <a:gd name="f386" fmla="val 1971550"/>
                <a:gd name="f387" fmla="val 8483"/>
                <a:gd name="f388" fmla="val 1966216"/>
                <a:gd name="f389" fmla="val 10007"/>
                <a:gd name="f390" fmla="val 1961454"/>
                <a:gd name="f391" fmla="val 11724"/>
                <a:gd name="f392" fmla="val 1943165"/>
                <a:gd name="f393" fmla="val 18010"/>
                <a:gd name="f394" fmla="val 1925449"/>
                <a:gd name="f395" fmla="val 27154"/>
                <a:gd name="f396" fmla="val 1906588"/>
                <a:gd name="f397" fmla="val 30964"/>
                <a:gd name="f398" fmla="val 1865821"/>
                <a:gd name="f399" fmla="val 39156"/>
                <a:gd name="f400" fmla="val 1826385"/>
                <a:gd name="f401" fmla="val 1783330"/>
                <a:gd name="f402" fmla="val 48871"/>
                <a:gd name="f403" fmla="val 1775902"/>
                <a:gd name="f404" fmla="val 47729"/>
                <a:gd name="f405" fmla="val 1767327"/>
                <a:gd name="f406" fmla="val 53253"/>
                <a:gd name="f407" fmla="val 1759327"/>
                <a:gd name="f408" fmla="val 55349"/>
                <a:gd name="f409" fmla="val 1744849"/>
                <a:gd name="f410" fmla="val 58969"/>
                <a:gd name="f411" fmla="val 1730750"/>
                <a:gd name="f412" fmla="val 64111"/>
                <a:gd name="f413" fmla="val 1716082"/>
                <a:gd name="f414" fmla="val 65445"/>
                <a:gd name="f415" fmla="val 1677218"/>
                <a:gd name="f416" fmla="val 68875"/>
                <a:gd name="f417" fmla="val 1637975"/>
                <a:gd name="f418" fmla="val 71924"/>
                <a:gd name="f419" fmla="val 1598920"/>
                <a:gd name="f420" fmla="val 72114"/>
                <a:gd name="f421" fmla="val 1580061"/>
                <a:gd name="f422" fmla="val 1561201"/>
                <a:gd name="f423" fmla="val 65065"/>
                <a:gd name="f424" fmla="val 1542150"/>
                <a:gd name="f425" fmla="val 62207"/>
                <a:gd name="f426" fmla="val 1533578"/>
                <a:gd name="f427" fmla="val 60873"/>
                <a:gd name="f428" fmla="val 1519669"/>
                <a:gd name="f429" fmla="val 58587"/>
                <a:gd name="f430" fmla="val 1516813"/>
                <a:gd name="f431" fmla="val 62779"/>
                <a:gd name="f432" fmla="val 1494714"/>
                <a:gd name="f433" fmla="val 94592"/>
                <a:gd name="f434" fmla="val 1463661"/>
                <a:gd name="f435" fmla="val 88496"/>
                <a:gd name="f436" fmla="val 1432228"/>
                <a:gd name="f437" fmla="val 88116"/>
                <a:gd name="f438" fmla="val 1362884"/>
                <a:gd name="f439" fmla="val 1295826"/>
                <a:gd name="f440" fmla="val 60493"/>
                <a:gd name="f441" fmla="val 1224765"/>
                <a:gd name="f442" fmla="val 1204191"/>
                <a:gd name="f443" fmla="val 75162"/>
                <a:gd name="f444" fmla="val 1181330"/>
                <a:gd name="f445" fmla="val 62397"/>
                <a:gd name="f446" fmla="val 1159231"/>
                <a:gd name="f447" fmla="val 58207"/>
                <a:gd name="f448" fmla="val 1147801"/>
                <a:gd name="f449" fmla="val 56111"/>
                <a:gd name="f450" fmla="val 1135228"/>
                <a:gd name="f451" fmla="val 53633"/>
                <a:gd name="f452" fmla="val 1124370"/>
                <a:gd name="f453" fmla="val 56301"/>
                <a:gd name="f454" fmla="val 1107605"/>
                <a:gd name="f455" fmla="val 1091411"/>
                <a:gd name="f456" fmla="val 68113"/>
                <a:gd name="f457" fmla="val 1075600"/>
                <a:gd name="f458" fmla="val 75542"/>
                <a:gd name="f459" fmla="val 1046261"/>
                <a:gd name="f460" fmla="val 89258"/>
                <a:gd name="f461" fmla="val 1016162"/>
                <a:gd name="f462" fmla="val 986633"/>
                <a:gd name="f463" fmla="val 79162"/>
                <a:gd name="f464" fmla="val 944722"/>
                <a:gd name="f465" fmla="val 64873"/>
                <a:gd name="f466" fmla="val 903193"/>
                <a:gd name="f467" fmla="val 861089"/>
                <a:gd name="f468" fmla="val 76304"/>
                <a:gd name="f469" fmla="val 826990"/>
                <a:gd name="f470" fmla="val 85638"/>
                <a:gd name="f471" fmla="val 791935"/>
                <a:gd name="f472" fmla="val 92116"/>
                <a:gd name="f473" fmla="val 759168"/>
                <a:gd name="f474" fmla="val 104689"/>
                <a:gd name="f475" fmla="val 744689"/>
                <a:gd name="f476" fmla="val 732497"/>
                <a:gd name="f477" fmla="val 126597"/>
                <a:gd name="f478" fmla="val 723735"/>
                <a:gd name="f479" fmla="val 140696"/>
                <a:gd name="f480" fmla="val 706018"/>
                <a:gd name="f481" fmla="val 169271"/>
                <a:gd name="f482" fmla="val 674013"/>
                <a:gd name="f483" fmla="val 169081"/>
                <a:gd name="f484" fmla="val 647532"/>
                <a:gd name="f485" fmla="val 147934"/>
                <a:gd name="f486" fmla="val 619717"/>
                <a:gd name="f487" fmla="val 125645"/>
                <a:gd name="f488" fmla="val 584664"/>
                <a:gd name="f489" fmla="val 112501"/>
                <a:gd name="f490" fmla="val 552659"/>
                <a:gd name="f491" fmla="val 95926"/>
                <a:gd name="f492" fmla="val 549993"/>
                <a:gd name="f493" fmla="val 545039"/>
                <a:gd name="f494" fmla="val 96116"/>
                <a:gd name="f495" fmla="val 541800"/>
                <a:gd name="f496" fmla="val 97640"/>
                <a:gd name="f497" fmla="val 488649"/>
                <a:gd name="f498" fmla="val 122407"/>
                <a:gd name="f499" fmla="val 433593"/>
                <a:gd name="f500" fmla="val 126979"/>
                <a:gd name="f501" fmla="val 375107"/>
                <a:gd name="f502" fmla="val 123169"/>
                <a:gd name="f503" fmla="val 341960"/>
                <a:gd name="f504" fmla="val 121073"/>
                <a:gd name="f505" fmla="val 307289"/>
                <a:gd name="f506" fmla="val 137076"/>
                <a:gd name="f507" fmla="val 273567"/>
                <a:gd name="f508" fmla="val 145458"/>
                <a:gd name="f509" fmla="val 269757"/>
                <a:gd name="f510" fmla="val 146410"/>
                <a:gd name="f511" fmla="val 266519"/>
                <a:gd name="f512" fmla="val 151174"/>
                <a:gd name="f513" fmla="val 264043"/>
                <a:gd name="f514" fmla="val 154792"/>
                <a:gd name="f515" fmla="val 240228"/>
                <a:gd name="f516" fmla="val 190800"/>
                <a:gd name="f517" fmla="val 208223"/>
                <a:gd name="f518" fmla="val 200706"/>
                <a:gd name="f519" fmla="val 169360"/>
                <a:gd name="f520" fmla="val 177273"/>
                <a:gd name="f521" fmla="val 143643"/>
                <a:gd name="f522" fmla="val 161651"/>
                <a:gd name="f523" fmla="val 118114"/>
                <a:gd name="f524" fmla="val 158032"/>
                <a:gd name="f525" fmla="val 89347"/>
                <a:gd name="f526" fmla="val 157460"/>
                <a:gd name="f527" fmla="val 71059"/>
                <a:gd name="f528" fmla="val 157078"/>
                <a:gd name="f529" fmla="val 52962"/>
                <a:gd name="f530" fmla="val 34291"/>
                <a:gd name="f531" fmla="val 145268"/>
                <a:gd name="f532" fmla="val 142056"/>
                <a:gd name="f533" fmla="val 849556"/>
                <a:gd name="f534" fmla="val 60652"/>
                <a:gd name="f535" fmla="val 844783"/>
                <a:gd name="f536" fmla="val 80251"/>
                <a:gd name="f537" fmla="val 839473"/>
                <a:gd name="f538" fmla="val 99446"/>
                <a:gd name="f539" fmla="val 832043"/>
                <a:gd name="f540" fmla="val 119068"/>
                <a:gd name="f541" fmla="val 827281"/>
                <a:gd name="f542" fmla="val 137355"/>
                <a:gd name="f543" fmla="val 822899"/>
                <a:gd name="f544" fmla="val 154501"/>
                <a:gd name="f545" fmla="val 812802"/>
                <a:gd name="f546" fmla="val 171840"/>
                <a:gd name="f547" fmla="val 804420"/>
                <a:gd name="f548" fmla="val 204985"/>
                <a:gd name="f549" fmla="val 788417"/>
                <a:gd name="f550" fmla="val 240420"/>
                <a:gd name="f551" fmla="val 798514"/>
                <a:gd name="f552" fmla="val 274329"/>
                <a:gd name="f553" fmla="val 794324"/>
                <a:gd name="f554" fmla="val 285188"/>
                <a:gd name="f555" fmla="val 792990"/>
                <a:gd name="f556" fmla="val 296046"/>
                <a:gd name="f557" fmla="val 791466"/>
                <a:gd name="f558" fmla="val 306715"/>
                <a:gd name="f559" fmla="val 788798"/>
                <a:gd name="f560" fmla="val 335864"/>
                <a:gd name="f561" fmla="val 781749"/>
                <a:gd name="f562" fmla="val 365583"/>
                <a:gd name="f563" fmla="val 775653"/>
                <a:gd name="f564" fmla="val 393967"/>
                <a:gd name="f565" fmla="val 765937"/>
                <a:gd name="f566" fmla="val 426165"/>
                <a:gd name="f567" fmla="val 755078"/>
                <a:gd name="f568" fmla="val 457028"/>
                <a:gd name="f569" fmla="val 740600"/>
                <a:gd name="f570" fmla="val 493793"/>
                <a:gd name="f571" fmla="val 725549"/>
                <a:gd name="f572" fmla="val 506557"/>
                <a:gd name="f573" fmla="val 729360"/>
                <a:gd name="f574" fmla="val 526180"/>
                <a:gd name="f575" fmla="val 739648"/>
                <a:gd name="f576" fmla="val 546373"/>
                <a:gd name="f577" fmla="val 611337"/>
                <a:gd name="f578" fmla="val 743838"/>
                <a:gd name="f579" fmla="val 672107"/>
                <a:gd name="f580" fmla="val 726121"/>
                <a:gd name="f581" fmla="val 730211"/>
                <a:gd name="f582" fmla="val 698116"/>
                <a:gd name="f583" fmla="val 747927"/>
                <a:gd name="f584" fmla="val 689734"/>
                <a:gd name="f585" fmla="val 766980"/>
                <a:gd name="f586" fmla="val 684210"/>
                <a:gd name="f587" fmla="val 784889"/>
                <a:gd name="f588" fmla="val 676018"/>
                <a:gd name="f589" fmla="val 791173"/>
                <a:gd name="f590" fmla="val 673161"/>
                <a:gd name="f591" fmla="val 799365"/>
                <a:gd name="f592" fmla="val 667065"/>
                <a:gd name="f593" fmla="val 800509"/>
                <a:gd name="f594" fmla="val 661349"/>
                <a:gd name="f595" fmla="val 807175"/>
                <a:gd name="f596" fmla="val 628201"/>
                <a:gd name="f597" fmla="val 831942"/>
                <a:gd name="f598" fmla="val 628772"/>
                <a:gd name="f599" fmla="val 857661"/>
                <a:gd name="f600" fmla="val 626868"/>
                <a:gd name="f601" fmla="val 888332"/>
                <a:gd name="f602" fmla="val 624582"/>
                <a:gd name="f603" fmla="val 918621"/>
                <a:gd name="f604" fmla="val 619248"/>
                <a:gd name="f605" fmla="val 949102"/>
                <a:gd name="f606" fmla="val 614676"/>
                <a:gd name="f607" fmla="val 953104"/>
                <a:gd name="f608" fmla="val 614104"/>
                <a:gd name="f609" fmla="val 956722"/>
                <a:gd name="f610" fmla="val 610104"/>
                <a:gd name="f611" fmla="val 960342"/>
                <a:gd name="f612" fmla="val 607435"/>
                <a:gd name="f613" fmla="val 965867"/>
                <a:gd name="f614" fmla="val 603435"/>
                <a:gd name="f615" fmla="val 971011"/>
                <a:gd name="f616" fmla="val 597339"/>
                <a:gd name="f617" fmla="val 977109"/>
                <a:gd name="f618" fmla="val 595815"/>
                <a:gd name="f619" fmla="val 1008350"/>
                <a:gd name="f620" fmla="val 588385"/>
                <a:gd name="f621" fmla="val 1039783"/>
                <a:gd name="f622" fmla="val 582099"/>
                <a:gd name="f623" fmla="val 1071218"/>
                <a:gd name="f624" fmla="val 575240"/>
                <a:gd name="f625" fmla="val 1078266"/>
                <a:gd name="f626" fmla="val 573716"/>
                <a:gd name="f627" fmla="val 1085505"/>
                <a:gd name="f628" fmla="val 571812"/>
                <a:gd name="f629" fmla="val 1091983"/>
                <a:gd name="f630" fmla="val 568764"/>
                <a:gd name="f631" fmla="val 1098079"/>
                <a:gd name="f632" fmla="val 565906"/>
                <a:gd name="f633" fmla="val 1103223"/>
                <a:gd name="f634" fmla="val 560952"/>
                <a:gd name="f635" fmla="val 1109321"/>
                <a:gd name="f636" fmla="val 557904"/>
                <a:gd name="f637" fmla="val 1125892"/>
                <a:gd name="f638" fmla="val 549714"/>
                <a:gd name="f639" fmla="val 1142851"/>
                <a:gd name="f640" fmla="val 1162279"/>
                <a:gd name="f641" fmla="val 532949"/>
                <a:gd name="f642" fmla="val 1173138"/>
                <a:gd name="f643" fmla="val 550094"/>
                <a:gd name="f644" fmla="val 1187810"/>
                <a:gd name="f645" fmla="val 1206097"/>
                <a:gd name="f646" fmla="val 532187"/>
                <a:gd name="f647" fmla="val 523805"/>
                <a:gd name="f648" fmla="val 1246292"/>
                <a:gd name="f649" fmla="val 521137"/>
                <a:gd name="f650" fmla="val 1266867"/>
                <a:gd name="f651" fmla="val 518088"/>
                <a:gd name="f652" fmla="val 1304588"/>
                <a:gd name="f653" fmla="val 512564"/>
                <a:gd name="f654" fmla="val 1342499"/>
                <a:gd name="f655" fmla="val 509134"/>
                <a:gd name="f656" fmla="val 1380219"/>
                <a:gd name="f657" fmla="val 504182"/>
                <a:gd name="f658" fmla="val 1388221"/>
                <a:gd name="f659" fmla="val 503038"/>
                <a:gd name="f660" fmla="val 1397365"/>
                <a:gd name="f661" fmla="val 1403461"/>
                <a:gd name="f662" fmla="val 1445181"/>
                <a:gd name="f663" fmla="val 464175"/>
                <a:gd name="f664" fmla="val 1495858"/>
                <a:gd name="f665" fmla="val 455222"/>
                <a:gd name="f666" fmla="val 1544054"/>
                <a:gd name="f667" fmla="val 458268"/>
                <a:gd name="f668" fmla="val 1581965"/>
                <a:gd name="f669" fmla="val 460557"/>
                <a:gd name="f670" fmla="val 1619114"/>
                <a:gd name="f671" fmla="val 1656644"/>
                <a:gd name="f672" fmla="val 459032"/>
                <a:gd name="f673" fmla="val 1659502"/>
                <a:gd name="f674" fmla="val 458841"/>
                <a:gd name="f675" fmla="val 1663312"/>
                <a:gd name="f676" fmla="val 459223"/>
                <a:gd name="f677" fmla="val 1665406"/>
                <a:gd name="f678" fmla="val 460747"/>
                <a:gd name="f679" fmla="val 1678360"/>
                <a:gd name="f680" fmla="val 470843"/>
                <a:gd name="f681" fmla="val 1691887"/>
                <a:gd name="f682" fmla="val 471605"/>
                <a:gd name="f683" fmla="val 1708461"/>
                <a:gd name="f684" fmla="val 473318"/>
                <a:gd name="f685" fmla="val 1731894"/>
                <a:gd name="f686" fmla="val 475797"/>
                <a:gd name="f687" fmla="val 1753421"/>
                <a:gd name="f688" fmla="val 474081"/>
                <a:gd name="f689" fmla="val 1775140"/>
                <a:gd name="f690" fmla="val 469891"/>
                <a:gd name="f691" fmla="val 1790952"/>
                <a:gd name="f692" fmla="val 466843"/>
                <a:gd name="f693" fmla="val 1806953"/>
                <a:gd name="f694" fmla="val 1821051"/>
                <a:gd name="f695" fmla="val 452554"/>
                <a:gd name="f696" fmla="val 1840672"/>
                <a:gd name="f697" fmla="val 441314"/>
                <a:gd name="f698" fmla="val 1859535"/>
                <a:gd name="f699" fmla="val 436934"/>
                <a:gd name="f700" fmla="val 1878203"/>
                <a:gd name="f701" fmla="val 451792"/>
                <a:gd name="f702" fmla="val 1898396"/>
                <a:gd name="f703" fmla="val 1921257"/>
                <a:gd name="f704" fmla="val 462081"/>
                <a:gd name="f705" fmla="val 1943547"/>
                <a:gd name="f706" fmla="val 462651"/>
                <a:gd name="f707" fmla="val 1953262"/>
                <a:gd name="f708" fmla="val 1963550"/>
                <a:gd name="f709" fmla="val 462461"/>
                <a:gd name="f710" fmla="val 1972884"/>
                <a:gd name="f711" fmla="val 464937"/>
                <a:gd name="f712" fmla="val 1999935"/>
                <a:gd name="f713" fmla="val 471987"/>
                <a:gd name="f714" fmla="val 2026036"/>
                <a:gd name="f715" fmla="val 482655"/>
                <a:gd name="f716" fmla="val 2053469"/>
                <a:gd name="f717" fmla="val 487417"/>
                <a:gd name="f718" fmla="val 2068710"/>
                <a:gd name="f719" fmla="val 490084"/>
                <a:gd name="f720" fmla="val 2085664"/>
                <a:gd name="f721" fmla="val 485321"/>
                <a:gd name="f722" fmla="val 2101477"/>
                <a:gd name="f723" fmla="val 481893"/>
                <a:gd name="f724" fmla="val 2117479"/>
                <a:gd name="f725" fmla="val 478273"/>
                <a:gd name="f726" fmla="val 2133290"/>
                <a:gd name="f727" fmla="val 472749"/>
                <a:gd name="f728" fmla="val 2148722"/>
                <a:gd name="f729" fmla="val 467033"/>
                <a:gd name="f730" fmla="val 2159199"/>
                <a:gd name="f731" fmla="val 463223"/>
                <a:gd name="f732" fmla="val 2170629"/>
                <a:gd name="f733" fmla="val 459603"/>
                <a:gd name="f734" fmla="val 2179011"/>
                <a:gd name="f735" fmla="val 452744"/>
                <a:gd name="f736" fmla="val 437124"/>
                <a:gd name="f737" fmla="val 2217685"/>
                <a:gd name="f738" fmla="val 434455"/>
                <a:gd name="f739" fmla="val 2240165"/>
                <a:gd name="f740" fmla="val 442648"/>
                <a:gd name="f741" fmla="val 2243593"/>
                <a:gd name="f742" fmla="val 443982"/>
                <a:gd name="f743" fmla="val 2247594"/>
                <a:gd name="f744" fmla="val 2251404"/>
                <a:gd name="f745" fmla="val 444172"/>
                <a:gd name="f746" fmla="val 2312370"/>
                <a:gd name="f747" fmla="val 448172"/>
                <a:gd name="f748" fmla="val 2373330"/>
                <a:gd name="f749" fmla="val 2433912"/>
                <a:gd name="f750" fmla="val 456746"/>
                <a:gd name="f751" fmla="val 2458485"/>
                <a:gd name="f752" fmla="val 2482107"/>
                <a:gd name="f753" fmla="val 470081"/>
                <a:gd name="f754" fmla="val 2506302"/>
                <a:gd name="f755" fmla="val 476939"/>
                <a:gd name="f756" fmla="val 2511256"/>
                <a:gd name="f757" fmla="val 2516783"/>
                <a:gd name="f758" fmla="val 480369"/>
                <a:gd name="f759" fmla="val 2521735"/>
                <a:gd name="f760" fmla="val 479415"/>
                <a:gd name="f761" fmla="val 2575647"/>
                <a:gd name="f762" fmla="val 2626132"/>
                <a:gd name="f763" fmla="val 483797"/>
                <a:gd name="f764" fmla="val 2675854"/>
                <a:gd name="f765" fmla="val 502086"/>
                <a:gd name="f766" fmla="val 2680996"/>
                <a:gd name="f767" fmla="val 503992"/>
                <a:gd name="f768" fmla="val 2687282"/>
                <a:gd name="f769" fmla="val 503419"/>
                <a:gd name="f770" fmla="val 2692998"/>
                <a:gd name="f771" fmla="val 2709003"/>
                <a:gd name="f772" fmla="val 501706"/>
                <a:gd name="f773" fmla="val 2726337"/>
                <a:gd name="f774" fmla="val 495038"/>
                <a:gd name="f775" fmla="val 2740816"/>
                <a:gd name="f776" fmla="val 499037"/>
                <a:gd name="f777" fmla="val 2779297"/>
                <a:gd name="f778" fmla="val 510088"/>
                <a:gd name="f779" fmla="val 2817398"/>
                <a:gd name="f780" fmla="val 523423"/>
                <a:gd name="f781" fmla="val 2853596"/>
                <a:gd name="f782" fmla="val 540187"/>
                <a:gd name="f783" fmla="val 2890365"/>
                <a:gd name="f784" fmla="val 557142"/>
                <a:gd name="f785" fmla="val 2924464"/>
                <a:gd name="f786" fmla="val 571430"/>
                <a:gd name="f787" fmla="val 2966565"/>
                <a:gd name="f788" fmla="val 554286"/>
                <a:gd name="f789" fmla="val 2984472"/>
                <a:gd name="f790" fmla="val 547045"/>
                <a:gd name="f791" fmla="val 3008095"/>
                <a:gd name="f792" fmla="val 552190"/>
                <a:gd name="f793" fmla="val 3028671"/>
                <a:gd name="f794" fmla="val 554094"/>
                <a:gd name="f795" fmla="val 3043720"/>
                <a:gd name="f796" fmla="val 555618"/>
                <a:gd name="f797" fmla="val 3058198"/>
                <a:gd name="f798" fmla="val 564192"/>
                <a:gd name="f799" fmla="val 3073059"/>
                <a:gd name="f800" fmla="val 3112686"/>
                <a:gd name="f801" fmla="val 3147927"/>
                <a:gd name="f802" fmla="val 574288"/>
                <a:gd name="f803" fmla="val 3182219"/>
                <a:gd name="f804" fmla="val 594862"/>
                <a:gd name="f805" fmla="val 3195557"/>
                <a:gd name="f806" fmla="val 602863"/>
                <a:gd name="f807" fmla="val 3216322"/>
                <a:gd name="f808" fmla="val 597529"/>
                <a:gd name="f809" fmla="val 3233656"/>
                <a:gd name="f810" fmla="val 599625"/>
                <a:gd name="f811" fmla="val 3251947"/>
                <a:gd name="f812" fmla="val 602101"/>
                <a:gd name="f813" fmla="val 3270804"/>
                <a:gd name="f814" fmla="val 604387"/>
                <a:gd name="f815" fmla="val 3288332"/>
                <a:gd name="f816" fmla="val 609914"/>
                <a:gd name="f817" fmla="val 3333672"/>
                <a:gd name="f818" fmla="val 624392"/>
                <a:gd name="f819" fmla="val 3378441"/>
                <a:gd name="f820" fmla="val 640774"/>
                <a:gd name="f821" fmla="val 3423591"/>
                <a:gd name="f822" fmla="val 656015"/>
                <a:gd name="f823" fmla="val 3460738"/>
                <a:gd name="f824" fmla="val 668590"/>
                <a:gd name="f825" fmla="val 3497317"/>
                <a:gd name="f826" fmla="val 658683"/>
                <a:gd name="f827" fmla="val 3534084"/>
                <a:gd name="f828" fmla="val 653349"/>
                <a:gd name="f829" fmla="val 3557137"/>
                <a:gd name="f830" fmla="val 649919"/>
                <a:gd name="f831" fmla="val 3578662"/>
                <a:gd name="f832" fmla="val 641727"/>
                <a:gd name="f833" fmla="val 3604571"/>
                <a:gd name="f834" fmla="val 653918"/>
                <a:gd name="f835" fmla="val 3629338"/>
                <a:gd name="f836" fmla="val 665541"/>
                <a:gd name="f837" fmla="val 3660771"/>
                <a:gd name="f838" fmla="val 662873"/>
                <a:gd name="f839" fmla="val 3688586"/>
                <a:gd name="f840" fmla="val 669160"/>
                <a:gd name="f841" fmla="val 3712020"/>
                <a:gd name="f842" fmla="val 674494"/>
                <a:gd name="f843" fmla="val 3734687"/>
                <a:gd name="f844" fmla="val 683068"/>
                <a:gd name="f845" fmla="val 3757358"/>
                <a:gd name="f846" fmla="val 691450"/>
                <a:gd name="f847" fmla="val 3788221"/>
                <a:gd name="f848" fmla="val 702881"/>
                <a:gd name="f849" fmla="val 3818700"/>
                <a:gd name="f850" fmla="val 714881"/>
                <a:gd name="f851" fmla="val 3852421"/>
                <a:gd name="f852" fmla="val 709167"/>
                <a:gd name="f853" fmla="val 3890714"/>
                <a:gd name="f854" fmla="val 702689"/>
                <a:gd name="f855" fmla="val 3917001"/>
                <a:gd name="f856" fmla="val 727073"/>
                <a:gd name="f857" fmla="val 3947104"/>
                <a:gd name="f858" fmla="val 743267"/>
                <a:gd name="f859" fmla="val 3967869"/>
                <a:gd name="f860" fmla="val 754316"/>
                <a:gd name="f861" fmla="val 3990538"/>
                <a:gd name="f862" fmla="val 762509"/>
                <a:gd name="f863" fmla="val 4013208"/>
                <a:gd name="f864" fmla="val 769367"/>
                <a:gd name="f865" fmla="val 4043497"/>
                <a:gd name="f866" fmla="val 778321"/>
                <a:gd name="f867" fmla="val 4074740"/>
                <a:gd name="f868" fmla="val 783655"/>
                <a:gd name="f869" fmla="val 4105222"/>
                <a:gd name="f870" fmla="val 792417"/>
                <a:gd name="f871" fmla="val 4151325"/>
                <a:gd name="f872" fmla="val 805561"/>
                <a:gd name="f873" fmla="val 4198001"/>
                <a:gd name="f874" fmla="val 815850"/>
                <a:gd name="f875" fmla="val 4246006"/>
                <a:gd name="f876" fmla="val 808610"/>
                <a:gd name="f877" fmla="val 4268105"/>
                <a:gd name="f878" fmla="val 805372"/>
                <a:gd name="f879" fmla="val 4288682"/>
                <a:gd name="f880" fmla="val 4310779"/>
                <a:gd name="f881" fmla="val 810326"/>
                <a:gd name="f882" fmla="val 4346974"/>
                <a:gd name="f883" fmla="val 818136"/>
                <a:gd name="f884" fmla="val 4384123"/>
                <a:gd name="f885" fmla="val 819089"/>
                <a:gd name="f886" fmla="val 4413272"/>
                <a:gd name="f887" fmla="val 848235"/>
                <a:gd name="f888" fmla="val 4423558"/>
                <a:gd name="f889" fmla="val 858524"/>
                <a:gd name="f890" fmla="val 4442037"/>
                <a:gd name="f891" fmla="val 861190"/>
                <a:gd name="f892" fmla="val 4457087"/>
                <a:gd name="f893" fmla="val 866524"/>
                <a:gd name="f894" fmla="val 4474424"/>
                <a:gd name="f895" fmla="val 872812"/>
                <a:gd name="f896" fmla="val 4487186"/>
                <a:gd name="f897" fmla="val 869572"/>
                <a:gd name="f898" fmla="val 4496523"/>
                <a:gd name="f899" fmla="val 851284"/>
                <a:gd name="f900" fmla="val 4500713"/>
                <a:gd name="f901" fmla="val 843093"/>
                <a:gd name="f902" fmla="val 4512715"/>
                <a:gd name="f903" fmla="val 835091"/>
                <a:gd name="f904" fmla="val 4522050"/>
                <a:gd name="f905" fmla="val 833757"/>
                <a:gd name="f906" fmla="val 4550055"/>
                <a:gd name="f907" fmla="val 829757"/>
                <a:gd name="f908" fmla="val 4575773"/>
                <a:gd name="f909" fmla="val 835663"/>
                <a:gd name="f910" fmla="val 4602824"/>
                <a:gd name="f911" fmla="val 848618"/>
                <a:gd name="f912" fmla="val 4628161"/>
                <a:gd name="f913" fmla="val 860810"/>
                <a:gd name="f914" fmla="val 4659786"/>
                <a:gd name="f915" fmla="val 859476"/>
                <a:gd name="f916" fmla="val 4688553"/>
                <a:gd name="f917" fmla="val 864238"/>
                <a:gd name="f918" fmla="val 4708936"/>
                <a:gd name="f919" fmla="val 867668"/>
                <a:gd name="f920" fmla="val 4729321"/>
                <a:gd name="f921" fmla="val 4749895"/>
                <a:gd name="f922" fmla="val 4775424"/>
                <a:gd name="f923" fmla="val 4800761"/>
                <a:gd name="f924" fmla="val 868620"/>
                <a:gd name="f925" fmla="val 4826480"/>
                <a:gd name="f926" fmla="val 866334"/>
                <a:gd name="f927" fmla="val 4846482"/>
                <a:gd name="f928" fmla="val 864430"/>
                <a:gd name="f929" fmla="val 4866867"/>
                <a:gd name="f930" fmla="val 865192"/>
                <a:gd name="f931" fmla="val 4886870"/>
                <a:gd name="f932" fmla="val 862906"/>
                <a:gd name="f933" fmla="val 4903254"/>
                <a:gd name="f934" fmla="val 4919447"/>
                <a:gd name="f935" fmla="val 856810"/>
                <a:gd name="f936" fmla="val 4935639"/>
                <a:gd name="f937" fmla="val 853190"/>
                <a:gd name="f938" fmla="val 4941546"/>
                <a:gd name="f939" fmla="val 851856"/>
                <a:gd name="f940" fmla="val 4947452"/>
                <a:gd name="f941" fmla="val 846711"/>
                <a:gd name="f942" fmla="val 4952784"/>
                <a:gd name="f943" fmla="val 847473"/>
                <a:gd name="f944" fmla="val 5005745"/>
                <a:gd name="f945" fmla="val 855666"/>
                <a:gd name="f946" fmla="val 5043847"/>
                <a:gd name="f947" fmla="val 802896"/>
                <a:gd name="f948" fmla="val 5135672"/>
                <a:gd name="f949" fmla="val 785749"/>
                <a:gd name="f950" fmla="val 5181204"/>
                <a:gd name="f951" fmla="val 759461"/>
                <a:gd name="f952" fmla="val 5233781"/>
                <a:gd name="f953" fmla="val 767271"/>
                <a:gd name="f954" fmla="val 5265596"/>
                <a:gd name="f955" fmla="val 772033"/>
                <a:gd name="f956" fmla="val 5296267"/>
                <a:gd name="f957" fmla="val 783083"/>
                <a:gd name="f958" fmla="val 5327893"/>
                <a:gd name="f959" fmla="val 789752"/>
                <a:gd name="f960" fmla="val 5339132"/>
                <a:gd name="f961" fmla="val 792038"/>
                <a:gd name="f962" fmla="val 5351705"/>
                <a:gd name="f963" fmla="val 791656"/>
                <a:gd name="f964" fmla="val 5362946"/>
                <a:gd name="f965" fmla="val 789370"/>
                <a:gd name="f966" fmla="val 5417240"/>
                <a:gd name="f967" fmla="val 778891"/>
                <a:gd name="f968" fmla="val 5470771"/>
                <a:gd name="f969" fmla="val 777367"/>
                <a:gd name="f970" fmla="val 5524115"/>
                <a:gd name="f971" fmla="val 794514"/>
                <a:gd name="f972" fmla="val 5533257"/>
                <a:gd name="f973" fmla="val 797372"/>
                <a:gd name="f974" fmla="val 5542974"/>
                <a:gd name="f975" fmla="val 800038"/>
                <a:gd name="f976" fmla="val 5552500"/>
                <a:gd name="f977" fmla="val 5604697"/>
                <a:gd name="f978" fmla="val 5655944"/>
                <a:gd name="f979" fmla="val 796038"/>
                <a:gd name="f980" fmla="val 5705857"/>
                <a:gd name="f981" fmla="val 5722622"/>
                <a:gd name="f982" fmla="val 771080"/>
                <a:gd name="f983" fmla="val 5743006"/>
                <a:gd name="f984" fmla="val 775081"/>
                <a:gd name="f985" fmla="val 5761485"/>
                <a:gd name="f986" fmla="val 773557"/>
                <a:gd name="f987" fmla="val 5778629"/>
                <a:gd name="f988" fmla="val 772224"/>
                <a:gd name="f989" fmla="val 5796156"/>
                <a:gd name="f990" fmla="val 771653"/>
                <a:gd name="f991" fmla="val 5812731"/>
                <a:gd name="f992" fmla="val 5836925"/>
                <a:gd name="f993" fmla="val 760795"/>
                <a:gd name="f994" fmla="val 5859404"/>
                <a:gd name="f995" fmla="val 760033"/>
                <a:gd name="f996" fmla="val 5884361"/>
                <a:gd name="f997" fmla="val 765747"/>
                <a:gd name="f998" fmla="val 5908174"/>
                <a:gd name="f999" fmla="val 5933892"/>
                <a:gd name="f1000" fmla="val 768415"/>
                <a:gd name="f1001" fmla="val 5958660"/>
                <a:gd name="f1002" fmla="val 768605"/>
                <a:gd name="f1003" fmla="val 5986282"/>
                <a:gd name="f1004" fmla="val 768795"/>
                <a:gd name="f1005" fmla="val 6013906"/>
                <a:gd name="f1006" fmla="val 768984"/>
                <a:gd name="f1007" fmla="val 6041528"/>
                <a:gd name="f1008" fmla="val 768033"/>
                <a:gd name="f1009" fmla="val 6052579"/>
                <a:gd name="f1010" fmla="val 767653"/>
                <a:gd name="f1011" fmla="val 6065151"/>
                <a:gd name="f1012" fmla="val 6074297"/>
                <a:gd name="f1013" fmla="val 763081"/>
                <a:gd name="f1014" fmla="val 6103824"/>
                <a:gd name="f1015" fmla="val 773366"/>
                <a:gd name="f1016" fmla="val 6133353"/>
                <a:gd name="f1017" fmla="val 760985"/>
                <a:gd name="f1018" fmla="val 6162880"/>
                <a:gd name="f1019" fmla="val 766509"/>
                <a:gd name="f1020" fmla="val 6177360"/>
                <a:gd name="f1021" fmla="val 6193743"/>
                <a:gd name="f1022" fmla="val 761557"/>
                <a:gd name="f1023" fmla="val 6209364"/>
                <a:gd name="f1024" fmla="val 6234892"/>
                <a:gd name="f1025" fmla="val 6260419"/>
                <a:gd name="f1026" fmla="val 6285948"/>
                <a:gd name="f1027" fmla="val 759651"/>
                <a:gd name="f1028" fmla="val 6294330"/>
                <a:gd name="f1029" fmla="val 6302523"/>
                <a:gd name="f1030" fmla="val 758699"/>
                <a:gd name="f1031" fmla="val 6310905"/>
                <a:gd name="f1032" fmla="val 758316"/>
                <a:gd name="f1033" fmla="val 6318335"/>
                <a:gd name="f1034" fmla="val 757936"/>
                <a:gd name="f1035" fmla="val 6326145"/>
                <a:gd name="f1036" fmla="val 756222"/>
                <a:gd name="f1037" fmla="val 6333194"/>
                <a:gd name="f1038" fmla="val 757554"/>
                <a:gd name="f1039" fmla="val 6358723"/>
                <a:gd name="f1040" fmla="val 762318"/>
                <a:gd name="f1041" fmla="val 6383869"/>
                <a:gd name="f1042" fmla="val 770129"/>
                <a:gd name="f1043" fmla="val 6409586"/>
                <a:gd name="f1044" fmla="val 773177"/>
                <a:gd name="f1045" fmla="val 6431875"/>
                <a:gd name="f1046" fmla="val 775843"/>
                <a:gd name="f1047" fmla="val 6454928"/>
                <a:gd name="f1048" fmla="val 6477407"/>
                <a:gd name="f1049" fmla="val 774129"/>
                <a:gd name="f1050" fmla="val 6517032"/>
                <a:gd name="f1051" fmla="val 6556657"/>
                <a:gd name="f1052" fmla="val 6596283"/>
                <a:gd name="f1053" fmla="val 786703"/>
                <a:gd name="f1054" fmla="val 6604857"/>
                <a:gd name="f1055" fmla="val 787465"/>
                <a:gd name="f1056" fmla="val 6613809"/>
                <a:gd name="f1057" fmla="val 782701"/>
                <a:gd name="f1058" fmla="val 6622573"/>
                <a:gd name="f1059" fmla="val 782321"/>
                <a:gd name="f1060" fmla="val 6650006"/>
                <a:gd name="f1061" fmla="val 781369"/>
                <a:gd name="f1062" fmla="val 6677439"/>
                <a:gd name="f1063" fmla="val 781177"/>
                <a:gd name="f1064" fmla="val 6704872"/>
                <a:gd name="f1065" fmla="val 780607"/>
                <a:gd name="f1066" fmla="val 6720493"/>
                <a:gd name="f1067" fmla="val 780415"/>
                <a:gd name="f1068" fmla="val 6736305"/>
                <a:gd name="f1069" fmla="val 780987"/>
                <a:gd name="f1070" fmla="val 6751738"/>
                <a:gd name="f1071" fmla="val 779273"/>
                <a:gd name="f1072" fmla="val 6772120"/>
                <a:gd name="f1073" fmla="val 776987"/>
                <a:gd name="f1074" fmla="val 6790599"/>
                <a:gd name="f1075" fmla="val 6809650"/>
                <a:gd name="f1076" fmla="val 6816984"/>
                <a:gd name="f1077" fmla="val 794180"/>
                <a:gd name="f1078" fmla="val 6824819"/>
                <a:gd name="f1079" fmla="val 797942"/>
                <a:gd name="f1080" fmla="val 6832976"/>
                <a:gd name="f1081" fmla="val 800428"/>
                <a:gd name="f1082" fmla="+- 0 0 -90"/>
                <a:gd name="f1083" fmla="*/ f3 1 6857455"/>
                <a:gd name="f1084" fmla="*/ f4 1 874716"/>
                <a:gd name="f1085" fmla="val f5"/>
                <a:gd name="f1086" fmla="val f6"/>
                <a:gd name="f1087" fmla="val f7"/>
                <a:gd name="f1088" fmla="*/ f1082 f0 1"/>
                <a:gd name="f1089" fmla="+- f1087 0 f1085"/>
                <a:gd name="f1090" fmla="+- f1086 0 f1085"/>
                <a:gd name="f1091" fmla="*/ f1088 1 f2"/>
                <a:gd name="f1092" fmla="*/ f1090 1 6857455"/>
                <a:gd name="f1093" fmla="*/ f1089 1 874716"/>
                <a:gd name="f1094" fmla="*/ 6857455 f1090 1"/>
                <a:gd name="f1095" fmla="*/ 804643 f1089 1"/>
                <a:gd name="f1096" fmla="*/ 562246 f1089 1"/>
                <a:gd name="f1097" fmla="*/ 6829178 f1090 1"/>
                <a:gd name="f1098" fmla="*/ 551284 f1089 1"/>
                <a:gd name="f1099" fmla="*/ 6766024 f1090 1"/>
                <a:gd name="f1100" fmla="*/ 500372 f1089 1"/>
                <a:gd name="f1101" fmla="*/ 6734971 f1090 1"/>
                <a:gd name="f1102" fmla="*/ 500944 f1089 1"/>
                <a:gd name="f1103" fmla="*/ 6683915 f1090 1"/>
                <a:gd name="f1104" fmla="*/ 507040 f1089 1"/>
                <a:gd name="f1105" fmla="*/ 6628860 f1090 1"/>
                <a:gd name="f1106" fmla="*/ 495418 f1089 1"/>
                <a:gd name="f1107" fmla="*/ 6588662 f1090 1"/>
                <a:gd name="f1108" fmla="*/ 487227 f1089 1"/>
                <a:gd name="f1109" fmla="*/ 6476074 f1090 1"/>
                <a:gd name="f1110" fmla="*/ 511230 f1089 1"/>
                <a:gd name="f1111" fmla="*/ 6382345 f1090 1"/>
                <a:gd name="f1112" fmla="*/ 534853 f1089 1"/>
                <a:gd name="f1113" fmla="*/ 6369391 f1090 1"/>
                <a:gd name="f1114" fmla="*/ 531615 f1089 1"/>
                <a:gd name="f1115" fmla="*/ 6244799 f1090 1"/>
                <a:gd name="f1116" fmla="*/ 512182 f1089 1"/>
                <a:gd name="f1117" fmla="*/ 6190315 f1090 1"/>
                <a:gd name="f1118" fmla="*/ 485703 f1089 1"/>
                <a:gd name="f1119" fmla="*/ 6115446 f1090 1"/>
                <a:gd name="f1120" fmla="*/ 462270 f1089 1"/>
                <a:gd name="f1121" fmla="*/ 6032194 f1090 1"/>
                <a:gd name="f1122" fmla="*/ 434266 f1089 1"/>
                <a:gd name="f1123" fmla="*/ 5971042 f1090 1"/>
                <a:gd name="f1124" fmla="*/ 420738 f1089 1"/>
                <a:gd name="f1125" fmla="*/ 5880933 f1090 1"/>
                <a:gd name="f1126" fmla="*/ 430646 f1089 1"/>
                <a:gd name="f1127" fmla="*/ 5862452 f1090 1"/>
                <a:gd name="f1128" fmla="*/ 438648 f1089 1"/>
                <a:gd name="f1129" fmla="*/ 5685283 f1090 1"/>
                <a:gd name="f1130" fmla="*/ 498658 f1089 1"/>
                <a:gd name="f1131" fmla="*/ 5567169 f1090 1"/>
                <a:gd name="f1132" fmla="*/ 499420 f1089 1"/>
                <a:gd name="f1133" fmla="*/ 5527923 f1090 1"/>
                <a:gd name="f1134" fmla="*/ 490466 f1089 1"/>
                <a:gd name="f1135" fmla="*/ 5456292 f1090 1"/>
                <a:gd name="f1136" fmla="*/ 450650 f1089 1"/>
                <a:gd name="f1137" fmla="*/ 5424670 f1090 1"/>
                <a:gd name="f1138" fmla="*/ 444934 f1089 1"/>
                <a:gd name="f1139" fmla="*/ 5368662 f1090 1"/>
                <a:gd name="f1140" fmla="*/ 441124 f1089 1"/>
                <a:gd name="f1141" fmla="*/ 5247118 f1090 1"/>
                <a:gd name="f1142" fmla="*/ 5088617 f1090 1"/>
                <a:gd name="f1143" fmla="*/ 428742 f1089 1"/>
                <a:gd name="f1144" fmla="*/ 5025750 f1090 1"/>
                <a:gd name="f1145" fmla="*/ 433694 f1089 1"/>
                <a:gd name="f1146" fmla="*/ 4957930 f1090 1"/>
                <a:gd name="f1147" fmla="*/ 442268 f1089 1"/>
                <a:gd name="f1148" fmla="*/ 4938116 f1090 1"/>
                <a:gd name="f1149" fmla="*/ 441886 f1089 1"/>
                <a:gd name="f1150" fmla="*/ 4833910 f1090 1"/>
                <a:gd name="f1151" fmla="*/ 421693 f1089 1"/>
                <a:gd name="f1152" fmla="*/ 4810095 f1090 1"/>
                <a:gd name="f1153" fmla="*/ 408167 f1089 1"/>
                <a:gd name="f1154" fmla="*/ 4747991 f1090 1"/>
                <a:gd name="f1155" fmla="*/ 413691 f1089 1"/>
                <a:gd name="f1156" fmla="*/ 4692745 f1090 1"/>
                <a:gd name="f1157" fmla="*/ 435790 f1089 1"/>
                <a:gd name="f1158" fmla="*/ 4375933 f1090 1"/>
                <a:gd name="f1159" fmla="*/ 483417 f1089 1"/>
                <a:gd name="f1160" fmla="*/ 4185426 f1090 1"/>
                <a:gd name="f1161" fmla="*/ 484179 f1089 1"/>
                <a:gd name="f1162" fmla="*/ 4052072 f1090 1"/>
                <a:gd name="f1163" fmla="*/ 505134 f1089 1"/>
                <a:gd name="f1164" fmla="*/ 4029973 f1090 1"/>
                <a:gd name="f1165" fmla="*/ 527233 f1089 1"/>
                <a:gd name="f1166" fmla="*/ 3948626 f1090 1"/>
                <a:gd name="f1167" fmla="*/ 550666 f1089 1"/>
                <a:gd name="f1168" fmla="*/ 3871280 f1090 1"/>
                <a:gd name="f1169" fmla="*/ 502275 f1089 1"/>
                <a:gd name="f1170" fmla="*/ 3774312 f1090 1"/>
                <a:gd name="f1171" fmla="*/ 429122 f1089 1"/>
                <a:gd name="f1172" fmla="*/ 3721543 f1090 1"/>
                <a:gd name="f1173" fmla="*/ 428552 f1089 1"/>
                <a:gd name="f1174" fmla="*/ 3612763 f1090 1"/>
                <a:gd name="f1175" fmla="*/ 414263 f1089 1"/>
                <a:gd name="f1176" fmla="*/ 3537323 f1090 1"/>
                <a:gd name="f1177" fmla="*/ 389878 f1089 1"/>
                <a:gd name="f1178" fmla="*/ 3431593 f1090 1"/>
                <a:gd name="f1179" fmla="*/ 360921 f1089 1"/>
                <a:gd name="f1180" fmla="*/ 3392158 f1090 1"/>
                <a:gd name="f1181" fmla="*/ 345681 f1089 1"/>
                <a:gd name="f1182" fmla="*/ 3297856 f1090 1"/>
                <a:gd name="f1183" fmla="*/ 323010 f1089 1"/>
                <a:gd name="f1184" fmla="*/ 3219748 f1090 1"/>
                <a:gd name="f1185" fmla="*/ 308151 f1089 1"/>
                <a:gd name="f1186" fmla="*/ 3156692 f1090 1"/>
                <a:gd name="f1187" fmla="*/ 261668 f1089 1"/>
                <a:gd name="f1188" fmla="*/ 3136497 f1090 1"/>
                <a:gd name="f1189" fmla="*/ 237663 f1089 1"/>
                <a:gd name="f1190" fmla="*/ 3119733 f1090 1"/>
                <a:gd name="f1191" fmla="*/ 222233 f1089 1"/>
                <a:gd name="f1192" fmla="*/ 3045436 f1090 1"/>
                <a:gd name="f1193" fmla="*/ 131742 f1089 1"/>
                <a:gd name="f1194" fmla="*/ 3037054 f1090 1"/>
                <a:gd name="f1195" fmla="*/ 124121 f1089 1"/>
                <a:gd name="f1196" fmla="*/ 2936466 f1090 1"/>
                <a:gd name="f1197" fmla="*/ 82400 f1089 1"/>
                <a:gd name="f1198" fmla="*/ 2901031 f1090 1"/>
                <a:gd name="f1199" fmla="*/ 59731 f1089 1"/>
                <a:gd name="f1200" fmla="*/ 2828259 f1090 1"/>
                <a:gd name="f1201" fmla="*/ 3149 f1089 1"/>
                <a:gd name="f1202" fmla="*/ 2799492 f1090 1"/>
                <a:gd name="f1203" fmla="*/ 1245 f1089 1"/>
                <a:gd name="f1204" fmla="*/ 2693570 f1090 1"/>
                <a:gd name="f1205" fmla="*/ 35154 f1089 1"/>
                <a:gd name="f1206" fmla="*/ 2639847 f1090 1"/>
                <a:gd name="f1207" fmla="*/ 73448 f1089 1"/>
                <a:gd name="f1208" fmla="*/ 2621178 f1090 1"/>
                <a:gd name="f1209" fmla="*/ 88688 f1089 1"/>
                <a:gd name="f1210" fmla="*/ 2489348 f1090 1"/>
                <a:gd name="f1211" fmla="*/ 72304 f1089 1"/>
                <a:gd name="f1212" fmla="*/ 2452580 f1090 1"/>
                <a:gd name="f1213" fmla="*/ 68683 f1089 1"/>
                <a:gd name="f1214" fmla="*/ 2326464 f1090 1"/>
                <a:gd name="f1215" fmla="*/ 50395 f1089 1"/>
                <a:gd name="f1216" fmla="*/ 2300365 f1090 1"/>
                <a:gd name="f1217" fmla="*/ 54777 f1089 1"/>
                <a:gd name="f1218" fmla="*/ 2130434 f1090 1"/>
                <a:gd name="f1219" fmla="*/ 58397 f1089 1"/>
                <a:gd name="f1220" fmla="*/ 2118621 f1090 1"/>
                <a:gd name="f1221" fmla="*/ 47919 f1089 1"/>
                <a:gd name="f1222" fmla="*/ 2057659 f1090 1"/>
                <a:gd name="f1223" fmla="*/ 16866 f1089 1"/>
                <a:gd name="f1224" fmla="*/ 1976314 f1090 1"/>
                <a:gd name="f1225" fmla="*/ 8865 f1089 1"/>
                <a:gd name="f1226" fmla="*/ 1961454 f1090 1"/>
                <a:gd name="f1227" fmla="*/ 11724 f1089 1"/>
                <a:gd name="f1228" fmla="*/ 1906588 f1090 1"/>
                <a:gd name="f1229" fmla="*/ 30964 f1089 1"/>
                <a:gd name="f1230" fmla="*/ 1783330 f1090 1"/>
                <a:gd name="f1231" fmla="*/ 48871 f1089 1"/>
                <a:gd name="f1232" fmla="*/ 1759327 f1090 1"/>
                <a:gd name="f1233" fmla="*/ 55349 f1089 1"/>
                <a:gd name="f1234" fmla="*/ 1716082 f1090 1"/>
                <a:gd name="f1235" fmla="*/ 65445 f1089 1"/>
                <a:gd name="f1236" fmla="*/ 1598920 f1090 1"/>
                <a:gd name="f1237" fmla="*/ 72114 f1089 1"/>
                <a:gd name="f1238" fmla="*/ 1542150 f1090 1"/>
                <a:gd name="f1239" fmla="*/ 62207 f1089 1"/>
                <a:gd name="f1240" fmla="*/ 1516813 f1090 1"/>
                <a:gd name="f1241" fmla="*/ 62779 f1089 1"/>
                <a:gd name="f1242" fmla="*/ 1432228 f1090 1"/>
                <a:gd name="f1243" fmla="*/ 88116 f1089 1"/>
                <a:gd name="f1244" fmla="*/ 1224765 f1090 1"/>
                <a:gd name="f1245" fmla="*/ 71924 f1089 1"/>
                <a:gd name="f1246" fmla="*/ 1159231 f1090 1"/>
                <a:gd name="f1247" fmla="*/ 58207 f1089 1"/>
                <a:gd name="f1248" fmla="*/ 1124370 f1090 1"/>
                <a:gd name="f1249" fmla="*/ 56301 f1089 1"/>
                <a:gd name="f1250" fmla="*/ 1075600 f1090 1"/>
                <a:gd name="f1251" fmla="*/ 75542 f1089 1"/>
                <a:gd name="f1252" fmla="*/ 986633 f1090 1"/>
                <a:gd name="f1253" fmla="*/ 79162 f1089 1"/>
                <a:gd name="f1254" fmla="*/ 861089 f1090 1"/>
                <a:gd name="f1255" fmla="*/ 76304 f1089 1"/>
                <a:gd name="f1256" fmla="*/ 759168 f1090 1"/>
                <a:gd name="f1257" fmla="*/ 104689 f1089 1"/>
                <a:gd name="f1258" fmla="*/ 723735 f1090 1"/>
                <a:gd name="f1259" fmla="*/ 140696 f1089 1"/>
                <a:gd name="f1260" fmla="*/ 647532 f1090 1"/>
                <a:gd name="f1261" fmla="*/ 147934 f1089 1"/>
                <a:gd name="f1262" fmla="*/ 552659 f1090 1"/>
                <a:gd name="f1263" fmla="*/ 95926 f1089 1"/>
                <a:gd name="f1264" fmla="*/ 541800 f1090 1"/>
                <a:gd name="f1265" fmla="*/ 97640 f1089 1"/>
                <a:gd name="f1266" fmla="*/ 375107 f1090 1"/>
                <a:gd name="f1267" fmla="*/ 123169 f1089 1"/>
                <a:gd name="f1268" fmla="*/ 273567 f1090 1"/>
                <a:gd name="f1269" fmla="*/ 145458 f1089 1"/>
                <a:gd name="f1270" fmla="*/ 264043 f1090 1"/>
                <a:gd name="f1271" fmla="*/ 154792 f1089 1"/>
                <a:gd name="f1272" fmla="*/ 169360 f1090 1"/>
                <a:gd name="f1273" fmla="*/ 177273 f1089 1"/>
                <a:gd name="f1274" fmla="*/ 89347 f1090 1"/>
                <a:gd name="f1275" fmla="*/ 157460 f1089 1"/>
                <a:gd name="f1276" fmla="*/ 34291 f1090 1"/>
                <a:gd name="f1277" fmla="*/ 145268 f1089 1"/>
                <a:gd name="f1278" fmla="*/ 0 f1090 1"/>
                <a:gd name="f1279" fmla="*/ 142056 f1089 1"/>
                <a:gd name="f1280" fmla="*/ 849556 f1089 1"/>
                <a:gd name="f1281" fmla="*/ 60652 f1090 1"/>
                <a:gd name="f1282" fmla="*/ 844783 f1089 1"/>
                <a:gd name="f1283" fmla="*/ 119068 f1090 1"/>
                <a:gd name="f1284" fmla="*/ 827281 f1089 1"/>
                <a:gd name="f1285" fmla="*/ 171840 f1090 1"/>
                <a:gd name="f1286" fmla="*/ 804420 f1089 1"/>
                <a:gd name="f1287" fmla="*/ 274329 f1090 1"/>
                <a:gd name="f1288" fmla="*/ 794324 f1089 1"/>
                <a:gd name="f1289" fmla="*/ 306715 f1090 1"/>
                <a:gd name="f1290" fmla="*/ 788798 f1089 1"/>
                <a:gd name="f1291" fmla="*/ 393967 f1090 1"/>
                <a:gd name="f1292" fmla="*/ 765937 f1089 1"/>
                <a:gd name="f1293" fmla="*/ 493793 f1090 1"/>
                <a:gd name="f1294" fmla="*/ 725549 f1089 1"/>
                <a:gd name="f1295" fmla="*/ 546373 f1090 1"/>
                <a:gd name="f1296" fmla="*/ 740600 f1089 1"/>
                <a:gd name="f1297" fmla="*/ 730211 f1090 1"/>
                <a:gd name="f1298" fmla="*/ 698116 f1089 1"/>
                <a:gd name="f1299" fmla="*/ 784889 f1090 1"/>
                <a:gd name="f1300" fmla="*/ 676018 f1089 1"/>
                <a:gd name="f1301" fmla="*/ 800509 f1090 1"/>
                <a:gd name="f1302" fmla="*/ 661349 f1089 1"/>
                <a:gd name="f1303" fmla="*/ 857661 f1090 1"/>
                <a:gd name="f1304" fmla="*/ 626868 f1089 1"/>
                <a:gd name="f1305" fmla="*/ 949102 f1090 1"/>
                <a:gd name="f1306" fmla="*/ 614676 f1089 1"/>
                <a:gd name="f1307" fmla="*/ 960342 f1090 1"/>
                <a:gd name="f1308" fmla="*/ 607435 f1089 1"/>
                <a:gd name="f1309" fmla="*/ 977109 f1090 1"/>
                <a:gd name="f1310" fmla="*/ 595815 f1089 1"/>
                <a:gd name="f1311" fmla="*/ 1071218 f1090 1"/>
                <a:gd name="f1312" fmla="*/ 575240 f1089 1"/>
                <a:gd name="f1313" fmla="*/ 1091983 f1090 1"/>
                <a:gd name="f1314" fmla="*/ 568764 f1089 1"/>
                <a:gd name="f1315" fmla="*/ 1109321 f1090 1"/>
                <a:gd name="f1316" fmla="*/ 557904 f1089 1"/>
                <a:gd name="f1317" fmla="*/ 1162279 f1090 1"/>
                <a:gd name="f1318" fmla="*/ 532949 f1089 1"/>
                <a:gd name="f1319" fmla="*/ 1206097 f1090 1"/>
                <a:gd name="f1320" fmla="*/ 532187 f1089 1"/>
                <a:gd name="f1321" fmla="*/ 1266867 f1090 1"/>
                <a:gd name="f1322" fmla="*/ 518088 f1089 1"/>
                <a:gd name="f1323" fmla="*/ 1380219 f1090 1"/>
                <a:gd name="f1324" fmla="*/ 504182 f1089 1"/>
                <a:gd name="f1325" fmla="*/ 1403461 f1090 1"/>
                <a:gd name="f1326" fmla="*/ 496180 f1089 1"/>
                <a:gd name="f1327" fmla="*/ 1544054 f1090 1"/>
                <a:gd name="f1328" fmla="*/ 458268 f1089 1"/>
                <a:gd name="f1329" fmla="*/ 1656644 f1090 1"/>
                <a:gd name="f1330" fmla="*/ 459032 f1089 1"/>
                <a:gd name="f1331" fmla="*/ 1665406 f1090 1"/>
                <a:gd name="f1332" fmla="*/ 460747 f1089 1"/>
                <a:gd name="f1333" fmla="*/ 1708461 f1090 1"/>
                <a:gd name="f1334" fmla="*/ 473318 f1089 1"/>
                <a:gd name="f1335" fmla="*/ 1775140 f1090 1"/>
                <a:gd name="f1336" fmla="*/ 469891 f1089 1"/>
                <a:gd name="f1337" fmla="*/ 1821051 f1090 1"/>
                <a:gd name="f1338" fmla="*/ 452554 f1089 1"/>
                <a:gd name="f1339" fmla="*/ 1878203 f1090 1"/>
                <a:gd name="f1340" fmla="*/ 451792 f1089 1"/>
                <a:gd name="f1341" fmla="*/ 1943547 f1090 1"/>
                <a:gd name="f1342" fmla="*/ 462651 f1089 1"/>
                <a:gd name="f1343" fmla="*/ 1972884 f1090 1"/>
                <a:gd name="f1344" fmla="*/ 464937 f1089 1"/>
                <a:gd name="f1345" fmla="*/ 2053469 f1090 1"/>
                <a:gd name="f1346" fmla="*/ 487417 f1089 1"/>
                <a:gd name="f1347" fmla="*/ 2101477 f1090 1"/>
                <a:gd name="f1348" fmla="*/ 481893 f1089 1"/>
                <a:gd name="f1349" fmla="*/ 2148722 f1090 1"/>
                <a:gd name="f1350" fmla="*/ 467033 f1089 1"/>
                <a:gd name="f1351" fmla="*/ 2179011 f1090 1"/>
                <a:gd name="f1352" fmla="*/ 452744 f1089 1"/>
                <a:gd name="f1353" fmla="*/ 2240165 f1090 1"/>
                <a:gd name="f1354" fmla="*/ 442648 f1089 1"/>
                <a:gd name="f1355" fmla="*/ 2251404 f1090 1"/>
                <a:gd name="f1356" fmla="*/ 444172 f1089 1"/>
                <a:gd name="f1357" fmla="*/ 2433912 f1090 1"/>
                <a:gd name="f1358" fmla="*/ 456746 f1089 1"/>
                <a:gd name="f1359" fmla="*/ 2506302 f1090 1"/>
                <a:gd name="f1360" fmla="*/ 476939 f1089 1"/>
                <a:gd name="f1361" fmla="*/ 2521735 f1090 1"/>
                <a:gd name="f1362" fmla="*/ 479415 f1089 1"/>
                <a:gd name="f1363" fmla="*/ 2675854 f1090 1"/>
                <a:gd name="f1364" fmla="*/ 502086 f1089 1"/>
                <a:gd name="f1365" fmla="*/ 2692998 f1090 1"/>
                <a:gd name="f1366" fmla="*/ 503038 f1089 1"/>
                <a:gd name="f1367" fmla="*/ 2740816 f1090 1"/>
                <a:gd name="f1368" fmla="*/ 499037 f1089 1"/>
                <a:gd name="f1369" fmla="*/ 2853596 f1090 1"/>
                <a:gd name="f1370" fmla="*/ 540187 f1089 1"/>
                <a:gd name="f1371" fmla="*/ 2966565 f1090 1"/>
                <a:gd name="f1372" fmla="*/ 554286 f1089 1"/>
                <a:gd name="f1373" fmla="*/ 3028671 f1090 1"/>
                <a:gd name="f1374" fmla="*/ 554094 f1089 1"/>
                <a:gd name="f1375" fmla="*/ 3073059 f1090 1"/>
                <a:gd name="f1376" fmla="*/ 564192 f1089 1"/>
                <a:gd name="f1377" fmla="*/ 3182219 f1090 1"/>
                <a:gd name="f1378" fmla="*/ 594862 f1089 1"/>
                <a:gd name="f1379" fmla="*/ 3233656 f1090 1"/>
                <a:gd name="f1380" fmla="*/ 599625 f1089 1"/>
                <a:gd name="f1381" fmla="*/ 3288332 f1090 1"/>
                <a:gd name="f1382" fmla="*/ 609914 f1089 1"/>
                <a:gd name="f1383" fmla="*/ 3423591 f1090 1"/>
                <a:gd name="f1384" fmla="*/ 656015 f1089 1"/>
                <a:gd name="f1385" fmla="*/ 3534084 f1090 1"/>
                <a:gd name="f1386" fmla="*/ 653349 f1089 1"/>
                <a:gd name="f1387" fmla="*/ 3604571 f1090 1"/>
                <a:gd name="f1388" fmla="*/ 653918 f1089 1"/>
                <a:gd name="f1389" fmla="*/ 3688586 f1090 1"/>
                <a:gd name="f1390" fmla="*/ 669160 f1089 1"/>
                <a:gd name="f1391" fmla="*/ 3757358 f1090 1"/>
                <a:gd name="f1392" fmla="*/ 691450 f1089 1"/>
                <a:gd name="f1393" fmla="*/ 3852421 f1090 1"/>
                <a:gd name="f1394" fmla="*/ 709167 f1089 1"/>
                <a:gd name="f1395" fmla="*/ 3947104 f1090 1"/>
                <a:gd name="f1396" fmla="*/ 743267 f1089 1"/>
                <a:gd name="f1397" fmla="*/ 4013208 f1090 1"/>
                <a:gd name="f1398" fmla="*/ 769367 f1089 1"/>
                <a:gd name="f1399" fmla="*/ 4105222 f1090 1"/>
                <a:gd name="f1400" fmla="*/ 792417 f1089 1"/>
                <a:gd name="f1401" fmla="*/ 4246006 f1090 1"/>
                <a:gd name="f1402" fmla="*/ 808610 f1089 1"/>
                <a:gd name="f1403" fmla="*/ 4310779 f1090 1"/>
                <a:gd name="f1404" fmla="*/ 810326 f1089 1"/>
                <a:gd name="f1405" fmla="*/ 4413272 f1090 1"/>
                <a:gd name="f1406" fmla="*/ 848235 f1089 1"/>
                <a:gd name="f1407" fmla="*/ 4457087 f1090 1"/>
                <a:gd name="f1408" fmla="*/ 866524 f1089 1"/>
                <a:gd name="f1409" fmla="*/ 4496523 f1090 1"/>
                <a:gd name="f1410" fmla="*/ 851284 f1089 1"/>
                <a:gd name="f1411" fmla="*/ 4522050 f1090 1"/>
                <a:gd name="f1412" fmla="*/ 833757 f1089 1"/>
                <a:gd name="f1413" fmla="*/ 4602824 f1090 1"/>
                <a:gd name="f1414" fmla="*/ 848618 f1089 1"/>
                <a:gd name="f1415" fmla="*/ 4688553 f1090 1"/>
                <a:gd name="f1416" fmla="*/ 864238 f1089 1"/>
                <a:gd name="f1417" fmla="*/ 4749895 f1090 1"/>
                <a:gd name="f1418" fmla="*/ 874716 f1089 1"/>
                <a:gd name="f1419" fmla="*/ 4826480 f1090 1"/>
                <a:gd name="f1420" fmla="*/ 866334 f1089 1"/>
                <a:gd name="f1421" fmla="*/ 4886870 f1090 1"/>
                <a:gd name="f1422" fmla="*/ 862906 f1089 1"/>
                <a:gd name="f1423" fmla="*/ 4935639 f1090 1"/>
                <a:gd name="f1424" fmla="*/ 853190 f1089 1"/>
                <a:gd name="f1425" fmla="*/ 4952784 f1090 1"/>
                <a:gd name="f1426" fmla="*/ 847473 f1089 1"/>
                <a:gd name="f1427" fmla="*/ 802896 f1089 1"/>
                <a:gd name="f1428" fmla="*/ 5233781 f1090 1"/>
                <a:gd name="f1429" fmla="*/ 767271 f1089 1"/>
                <a:gd name="f1430" fmla="*/ 5327893 f1090 1"/>
                <a:gd name="f1431" fmla="*/ 789752 f1089 1"/>
                <a:gd name="f1432" fmla="*/ 5362946 f1090 1"/>
                <a:gd name="f1433" fmla="*/ 789370 f1089 1"/>
                <a:gd name="f1434" fmla="*/ 5524115 f1090 1"/>
                <a:gd name="f1435" fmla="*/ 794514 f1089 1"/>
                <a:gd name="f1436" fmla="*/ 5552500 f1090 1"/>
                <a:gd name="f1437" fmla="*/ 800038 f1089 1"/>
                <a:gd name="f1438" fmla="*/ 5705857 f1090 1"/>
                <a:gd name="f1439" fmla="*/ 777367 f1089 1"/>
                <a:gd name="f1440" fmla="*/ 5761485 f1090 1"/>
                <a:gd name="f1441" fmla="*/ 773557 f1089 1"/>
                <a:gd name="f1442" fmla="*/ 5812731 f1090 1"/>
                <a:gd name="f1443" fmla="*/ 5884361 f1090 1"/>
                <a:gd name="f1444" fmla="*/ 765747 f1089 1"/>
                <a:gd name="f1445" fmla="*/ 5958660 f1090 1"/>
                <a:gd name="f1446" fmla="*/ 768605 f1089 1"/>
                <a:gd name="f1447" fmla="*/ 6041528 f1090 1"/>
                <a:gd name="f1448" fmla="*/ 768033 f1089 1"/>
                <a:gd name="f1449" fmla="*/ 6074297 f1090 1"/>
                <a:gd name="f1450" fmla="*/ 763081 f1089 1"/>
                <a:gd name="f1451" fmla="*/ 6162880 f1090 1"/>
                <a:gd name="f1452" fmla="*/ 766509 f1089 1"/>
                <a:gd name="f1453" fmla="*/ 6209364 f1090 1"/>
                <a:gd name="f1454" fmla="*/ 760795 f1089 1"/>
                <a:gd name="f1455" fmla="*/ 6285948 f1090 1"/>
                <a:gd name="f1456" fmla="*/ 759651 f1089 1"/>
                <a:gd name="f1457" fmla="*/ 6310905 f1090 1"/>
                <a:gd name="f1458" fmla="*/ 758316 f1089 1"/>
                <a:gd name="f1459" fmla="*/ 6333194 f1090 1"/>
                <a:gd name="f1460" fmla="*/ 757554 f1089 1"/>
                <a:gd name="f1461" fmla="*/ 6409586 f1090 1"/>
                <a:gd name="f1462" fmla="*/ 773177 f1089 1"/>
                <a:gd name="f1463" fmla="*/ 6477407 f1090 1"/>
                <a:gd name="f1464" fmla="*/ 774129 f1089 1"/>
                <a:gd name="f1465" fmla="*/ 6596283 f1090 1"/>
                <a:gd name="f1466" fmla="*/ 786703 f1089 1"/>
                <a:gd name="f1467" fmla="*/ 6622573 f1090 1"/>
                <a:gd name="f1468" fmla="*/ 782321 f1089 1"/>
                <a:gd name="f1469" fmla="*/ 6704872 f1090 1"/>
                <a:gd name="f1470" fmla="*/ 780607 f1089 1"/>
                <a:gd name="f1471" fmla="*/ 6751738 f1090 1"/>
                <a:gd name="f1472" fmla="*/ 779273 f1089 1"/>
                <a:gd name="f1473" fmla="*/ 6809650 f1090 1"/>
                <a:gd name="f1474" fmla="*/ 788417 f1089 1"/>
                <a:gd name="f1475" fmla="*/ 6832976 f1090 1"/>
                <a:gd name="f1476" fmla="*/ 800428 f1089 1"/>
                <a:gd name="f1477" fmla="+- f1091 0 f1"/>
                <a:gd name="f1478" fmla="*/ f1094 1 6857455"/>
                <a:gd name="f1479" fmla="*/ f1095 1 874716"/>
                <a:gd name="f1480" fmla="*/ f1096 1 874716"/>
                <a:gd name="f1481" fmla="*/ f1097 1 6857455"/>
                <a:gd name="f1482" fmla="*/ f1098 1 874716"/>
                <a:gd name="f1483" fmla="*/ f1099 1 6857455"/>
                <a:gd name="f1484" fmla="*/ f1100 1 874716"/>
                <a:gd name="f1485" fmla="*/ f1101 1 6857455"/>
                <a:gd name="f1486" fmla="*/ f1102 1 874716"/>
                <a:gd name="f1487" fmla="*/ f1103 1 6857455"/>
                <a:gd name="f1488" fmla="*/ f1104 1 874716"/>
                <a:gd name="f1489" fmla="*/ f1105 1 6857455"/>
                <a:gd name="f1490" fmla="*/ f1106 1 874716"/>
                <a:gd name="f1491" fmla="*/ f1107 1 6857455"/>
                <a:gd name="f1492" fmla="*/ f1108 1 874716"/>
                <a:gd name="f1493" fmla="*/ f1109 1 6857455"/>
                <a:gd name="f1494" fmla="*/ f1110 1 874716"/>
                <a:gd name="f1495" fmla="*/ f1111 1 6857455"/>
                <a:gd name="f1496" fmla="*/ f1112 1 874716"/>
                <a:gd name="f1497" fmla="*/ f1113 1 6857455"/>
                <a:gd name="f1498" fmla="*/ f1114 1 874716"/>
                <a:gd name="f1499" fmla="*/ f1115 1 6857455"/>
                <a:gd name="f1500" fmla="*/ f1116 1 874716"/>
                <a:gd name="f1501" fmla="*/ f1117 1 6857455"/>
                <a:gd name="f1502" fmla="*/ f1118 1 874716"/>
                <a:gd name="f1503" fmla="*/ f1119 1 6857455"/>
                <a:gd name="f1504" fmla="*/ f1120 1 874716"/>
                <a:gd name="f1505" fmla="*/ f1121 1 6857455"/>
                <a:gd name="f1506" fmla="*/ f1122 1 874716"/>
                <a:gd name="f1507" fmla="*/ f1123 1 6857455"/>
                <a:gd name="f1508" fmla="*/ f1124 1 874716"/>
                <a:gd name="f1509" fmla="*/ f1125 1 6857455"/>
                <a:gd name="f1510" fmla="*/ f1126 1 874716"/>
                <a:gd name="f1511" fmla="*/ f1127 1 6857455"/>
                <a:gd name="f1512" fmla="*/ f1128 1 874716"/>
                <a:gd name="f1513" fmla="*/ f1129 1 6857455"/>
                <a:gd name="f1514" fmla="*/ f1130 1 874716"/>
                <a:gd name="f1515" fmla="*/ f1131 1 6857455"/>
                <a:gd name="f1516" fmla="*/ f1132 1 874716"/>
                <a:gd name="f1517" fmla="*/ f1133 1 6857455"/>
                <a:gd name="f1518" fmla="*/ f1134 1 874716"/>
                <a:gd name="f1519" fmla="*/ f1135 1 6857455"/>
                <a:gd name="f1520" fmla="*/ f1136 1 874716"/>
                <a:gd name="f1521" fmla="*/ f1137 1 6857455"/>
                <a:gd name="f1522" fmla="*/ f1138 1 874716"/>
                <a:gd name="f1523" fmla="*/ f1139 1 6857455"/>
                <a:gd name="f1524" fmla="*/ f1140 1 874716"/>
                <a:gd name="f1525" fmla="*/ f1141 1 6857455"/>
                <a:gd name="f1526" fmla="*/ f1142 1 6857455"/>
                <a:gd name="f1527" fmla="*/ f1143 1 874716"/>
                <a:gd name="f1528" fmla="*/ f1144 1 6857455"/>
                <a:gd name="f1529" fmla="*/ f1145 1 874716"/>
                <a:gd name="f1530" fmla="*/ f1146 1 6857455"/>
                <a:gd name="f1531" fmla="*/ f1147 1 874716"/>
                <a:gd name="f1532" fmla="*/ f1148 1 6857455"/>
                <a:gd name="f1533" fmla="*/ f1149 1 874716"/>
                <a:gd name="f1534" fmla="*/ f1150 1 6857455"/>
                <a:gd name="f1535" fmla="*/ f1151 1 874716"/>
                <a:gd name="f1536" fmla="*/ f1152 1 6857455"/>
                <a:gd name="f1537" fmla="*/ f1153 1 874716"/>
                <a:gd name="f1538" fmla="*/ f1154 1 6857455"/>
                <a:gd name="f1539" fmla="*/ f1155 1 874716"/>
                <a:gd name="f1540" fmla="*/ f1156 1 6857455"/>
                <a:gd name="f1541" fmla="*/ f1157 1 874716"/>
                <a:gd name="f1542" fmla="*/ f1158 1 6857455"/>
                <a:gd name="f1543" fmla="*/ f1159 1 874716"/>
                <a:gd name="f1544" fmla="*/ f1160 1 6857455"/>
                <a:gd name="f1545" fmla="*/ f1161 1 874716"/>
                <a:gd name="f1546" fmla="*/ f1162 1 6857455"/>
                <a:gd name="f1547" fmla="*/ f1163 1 874716"/>
                <a:gd name="f1548" fmla="*/ f1164 1 6857455"/>
                <a:gd name="f1549" fmla="*/ f1165 1 874716"/>
                <a:gd name="f1550" fmla="*/ f1166 1 6857455"/>
                <a:gd name="f1551" fmla="*/ f1167 1 874716"/>
                <a:gd name="f1552" fmla="*/ f1168 1 6857455"/>
                <a:gd name="f1553" fmla="*/ f1169 1 874716"/>
                <a:gd name="f1554" fmla="*/ f1170 1 6857455"/>
                <a:gd name="f1555" fmla="*/ f1171 1 874716"/>
                <a:gd name="f1556" fmla="*/ f1172 1 6857455"/>
                <a:gd name="f1557" fmla="*/ f1173 1 874716"/>
                <a:gd name="f1558" fmla="*/ f1174 1 6857455"/>
                <a:gd name="f1559" fmla="*/ f1175 1 874716"/>
                <a:gd name="f1560" fmla="*/ f1176 1 6857455"/>
                <a:gd name="f1561" fmla="*/ f1177 1 874716"/>
                <a:gd name="f1562" fmla="*/ f1178 1 6857455"/>
                <a:gd name="f1563" fmla="*/ f1179 1 874716"/>
                <a:gd name="f1564" fmla="*/ f1180 1 6857455"/>
                <a:gd name="f1565" fmla="*/ f1181 1 874716"/>
                <a:gd name="f1566" fmla="*/ f1182 1 6857455"/>
                <a:gd name="f1567" fmla="*/ f1183 1 874716"/>
                <a:gd name="f1568" fmla="*/ f1184 1 6857455"/>
                <a:gd name="f1569" fmla="*/ f1185 1 874716"/>
                <a:gd name="f1570" fmla="*/ f1186 1 6857455"/>
                <a:gd name="f1571" fmla="*/ f1187 1 874716"/>
                <a:gd name="f1572" fmla="*/ f1188 1 6857455"/>
                <a:gd name="f1573" fmla="*/ f1189 1 874716"/>
                <a:gd name="f1574" fmla="*/ f1190 1 6857455"/>
                <a:gd name="f1575" fmla="*/ f1191 1 874716"/>
                <a:gd name="f1576" fmla="*/ f1192 1 6857455"/>
                <a:gd name="f1577" fmla="*/ f1193 1 874716"/>
                <a:gd name="f1578" fmla="*/ f1194 1 6857455"/>
                <a:gd name="f1579" fmla="*/ f1195 1 874716"/>
                <a:gd name="f1580" fmla="*/ f1196 1 6857455"/>
                <a:gd name="f1581" fmla="*/ f1197 1 874716"/>
                <a:gd name="f1582" fmla="*/ f1198 1 6857455"/>
                <a:gd name="f1583" fmla="*/ f1199 1 874716"/>
                <a:gd name="f1584" fmla="*/ f1200 1 6857455"/>
                <a:gd name="f1585" fmla="*/ f1201 1 874716"/>
                <a:gd name="f1586" fmla="*/ f1202 1 6857455"/>
                <a:gd name="f1587" fmla="*/ f1203 1 874716"/>
                <a:gd name="f1588" fmla="*/ f1204 1 6857455"/>
                <a:gd name="f1589" fmla="*/ f1205 1 874716"/>
                <a:gd name="f1590" fmla="*/ f1206 1 6857455"/>
                <a:gd name="f1591" fmla="*/ f1207 1 874716"/>
                <a:gd name="f1592" fmla="*/ f1208 1 6857455"/>
                <a:gd name="f1593" fmla="*/ f1209 1 874716"/>
                <a:gd name="f1594" fmla="*/ f1210 1 6857455"/>
                <a:gd name="f1595" fmla="*/ f1211 1 874716"/>
                <a:gd name="f1596" fmla="*/ f1212 1 6857455"/>
                <a:gd name="f1597" fmla="*/ f1213 1 874716"/>
                <a:gd name="f1598" fmla="*/ f1214 1 6857455"/>
                <a:gd name="f1599" fmla="*/ f1215 1 874716"/>
                <a:gd name="f1600" fmla="*/ f1216 1 6857455"/>
                <a:gd name="f1601" fmla="*/ f1217 1 874716"/>
                <a:gd name="f1602" fmla="*/ f1218 1 6857455"/>
                <a:gd name="f1603" fmla="*/ f1219 1 874716"/>
                <a:gd name="f1604" fmla="*/ f1220 1 6857455"/>
                <a:gd name="f1605" fmla="*/ f1221 1 874716"/>
                <a:gd name="f1606" fmla="*/ f1222 1 6857455"/>
                <a:gd name="f1607" fmla="*/ f1223 1 874716"/>
                <a:gd name="f1608" fmla="*/ f1224 1 6857455"/>
                <a:gd name="f1609" fmla="*/ f1225 1 874716"/>
                <a:gd name="f1610" fmla="*/ f1226 1 6857455"/>
                <a:gd name="f1611" fmla="*/ f1227 1 874716"/>
                <a:gd name="f1612" fmla="*/ f1228 1 6857455"/>
                <a:gd name="f1613" fmla="*/ f1229 1 874716"/>
                <a:gd name="f1614" fmla="*/ f1230 1 6857455"/>
                <a:gd name="f1615" fmla="*/ f1231 1 874716"/>
                <a:gd name="f1616" fmla="*/ f1232 1 6857455"/>
                <a:gd name="f1617" fmla="*/ f1233 1 874716"/>
                <a:gd name="f1618" fmla="*/ f1234 1 6857455"/>
                <a:gd name="f1619" fmla="*/ f1235 1 874716"/>
                <a:gd name="f1620" fmla="*/ f1236 1 6857455"/>
                <a:gd name="f1621" fmla="*/ f1237 1 874716"/>
                <a:gd name="f1622" fmla="*/ f1238 1 6857455"/>
                <a:gd name="f1623" fmla="*/ f1239 1 874716"/>
                <a:gd name="f1624" fmla="*/ f1240 1 6857455"/>
                <a:gd name="f1625" fmla="*/ f1241 1 874716"/>
                <a:gd name="f1626" fmla="*/ f1242 1 6857455"/>
                <a:gd name="f1627" fmla="*/ f1243 1 874716"/>
                <a:gd name="f1628" fmla="*/ f1244 1 6857455"/>
                <a:gd name="f1629" fmla="*/ f1245 1 874716"/>
                <a:gd name="f1630" fmla="*/ f1246 1 6857455"/>
                <a:gd name="f1631" fmla="*/ f1247 1 874716"/>
                <a:gd name="f1632" fmla="*/ f1248 1 6857455"/>
                <a:gd name="f1633" fmla="*/ f1249 1 874716"/>
                <a:gd name="f1634" fmla="*/ f1250 1 6857455"/>
                <a:gd name="f1635" fmla="*/ f1251 1 874716"/>
                <a:gd name="f1636" fmla="*/ f1252 1 6857455"/>
                <a:gd name="f1637" fmla="*/ f1253 1 874716"/>
                <a:gd name="f1638" fmla="*/ f1254 1 6857455"/>
                <a:gd name="f1639" fmla="*/ f1255 1 874716"/>
                <a:gd name="f1640" fmla="*/ f1256 1 6857455"/>
                <a:gd name="f1641" fmla="*/ f1257 1 874716"/>
                <a:gd name="f1642" fmla="*/ f1258 1 6857455"/>
                <a:gd name="f1643" fmla="*/ f1259 1 874716"/>
                <a:gd name="f1644" fmla="*/ f1260 1 6857455"/>
                <a:gd name="f1645" fmla="*/ f1261 1 874716"/>
                <a:gd name="f1646" fmla="*/ f1262 1 6857455"/>
                <a:gd name="f1647" fmla="*/ f1263 1 874716"/>
                <a:gd name="f1648" fmla="*/ f1264 1 6857455"/>
                <a:gd name="f1649" fmla="*/ f1265 1 874716"/>
                <a:gd name="f1650" fmla="*/ f1266 1 6857455"/>
                <a:gd name="f1651" fmla="*/ f1267 1 874716"/>
                <a:gd name="f1652" fmla="*/ f1268 1 6857455"/>
                <a:gd name="f1653" fmla="*/ f1269 1 874716"/>
                <a:gd name="f1654" fmla="*/ f1270 1 6857455"/>
                <a:gd name="f1655" fmla="*/ f1271 1 874716"/>
                <a:gd name="f1656" fmla="*/ f1272 1 6857455"/>
                <a:gd name="f1657" fmla="*/ f1273 1 874716"/>
                <a:gd name="f1658" fmla="*/ f1274 1 6857455"/>
                <a:gd name="f1659" fmla="*/ f1275 1 874716"/>
                <a:gd name="f1660" fmla="*/ f1276 1 6857455"/>
                <a:gd name="f1661" fmla="*/ f1277 1 874716"/>
                <a:gd name="f1662" fmla="*/ f1278 1 6857455"/>
                <a:gd name="f1663" fmla="*/ f1279 1 874716"/>
                <a:gd name="f1664" fmla="*/ f1280 1 874716"/>
                <a:gd name="f1665" fmla="*/ f1281 1 6857455"/>
                <a:gd name="f1666" fmla="*/ f1282 1 874716"/>
                <a:gd name="f1667" fmla="*/ f1283 1 6857455"/>
                <a:gd name="f1668" fmla="*/ f1284 1 874716"/>
                <a:gd name="f1669" fmla="*/ f1285 1 6857455"/>
                <a:gd name="f1670" fmla="*/ f1286 1 874716"/>
                <a:gd name="f1671" fmla="*/ f1287 1 6857455"/>
                <a:gd name="f1672" fmla="*/ f1288 1 874716"/>
                <a:gd name="f1673" fmla="*/ f1289 1 6857455"/>
                <a:gd name="f1674" fmla="*/ f1290 1 874716"/>
                <a:gd name="f1675" fmla="*/ f1291 1 6857455"/>
                <a:gd name="f1676" fmla="*/ f1292 1 874716"/>
                <a:gd name="f1677" fmla="*/ f1293 1 6857455"/>
                <a:gd name="f1678" fmla="*/ f1294 1 874716"/>
                <a:gd name="f1679" fmla="*/ f1295 1 6857455"/>
                <a:gd name="f1680" fmla="*/ f1296 1 874716"/>
                <a:gd name="f1681" fmla="*/ f1297 1 6857455"/>
                <a:gd name="f1682" fmla="*/ f1298 1 874716"/>
                <a:gd name="f1683" fmla="*/ f1299 1 6857455"/>
                <a:gd name="f1684" fmla="*/ f1300 1 874716"/>
                <a:gd name="f1685" fmla="*/ f1301 1 6857455"/>
                <a:gd name="f1686" fmla="*/ f1302 1 874716"/>
                <a:gd name="f1687" fmla="*/ f1303 1 6857455"/>
                <a:gd name="f1688" fmla="*/ f1304 1 874716"/>
                <a:gd name="f1689" fmla="*/ f1305 1 6857455"/>
                <a:gd name="f1690" fmla="*/ f1306 1 874716"/>
                <a:gd name="f1691" fmla="*/ f1307 1 6857455"/>
                <a:gd name="f1692" fmla="*/ f1308 1 874716"/>
                <a:gd name="f1693" fmla="*/ f1309 1 6857455"/>
                <a:gd name="f1694" fmla="*/ f1310 1 874716"/>
                <a:gd name="f1695" fmla="*/ f1311 1 6857455"/>
                <a:gd name="f1696" fmla="*/ f1312 1 874716"/>
                <a:gd name="f1697" fmla="*/ f1313 1 6857455"/>
                <a:gd name="f1698" fmla="*/ f1314 1 874716"/>
                <a:gd name="f1699" fmla="*/ f1315 1 6857455"/>
                <a:gd name="f1700" fmla="*/ f1316 1 874716"/>
                <a:gd name="f1701" fmla="*/ f1317 1 6857455"/>
                <a:gd name="f1702" fmla="*/ f1318 1 874716"/>
                <a:gd name="f1703" fmla="*/ f1319 1 6857455"/>
                <a:gd name="f1704" fmla="*/ f1320 1 874716"/>
                <a:gd name="f1705" fmla="*/ f1321 1 6857455"/>
                <a:gd name="f1706" fmla="*/ f1322 1 874716"/>
                <a:gd name="f1707" fmla="*/ f1323 1 6857455"/>
                <a:gd name="f1708" fmla="*/ f1324 1 874716"/>
                <a:gd name="f1709" fmla="*/ f1325 1 6857455"/>
                <a:gd name="f1710" fmla="*/ f1326 1 874716"/>
                <a:gd name="f1711" fmla="*/ f1327 1 6857455"/>
                <a:gd name="f1712" fmla="*/ f1328 1 874716"/>
                <a:gd name="f1713" fmla="*/ f1329 1 6857455"/>
                <a:gd name="f1714" fmla="*/ f1330 1 874716"/>
                <a:gd name="f1715" fmla="*/ f1331 1 6857455"/>
                <a:gd name="f1716" fmla="*/ f1332 1 874716"/>
                <a:gd name="f1717" fmla="*/ f1333 1 6857455"/>
                <a:gd name="f1718" fmla="*/ f1334 1 874716"/>
                <a:gd name="f1719" fmla="*/ f1335 1 6857455"/>
                <a:gd name="f1720" fmla="*/ f1336 1 874716"/>
                <a:gd name="f1721" fmla="*/ f1337 1 6857455"/>
                <a:gd name="f1722" fmla="*/ f1338 1 874716"/>
                <a:gd name="f1723" fmla="*/ f1339 1 6857455"/>
                <a:gd name="f1724" fmla="*/ f1340 1 874716"/>
                <a:gd name="f1725" fmla="*/ f1341 1 6857455"/>
                <a:gd name="f1726" fmla="*/ f1342 1 874716"/>
                <a:gd name="f1727" fmla="*/ f1343 1 6857455"/>
                <a:gd name="f1728" fmla="*/ f1344 1 874716"/>
                <a:gd name="f1729" fmla="*/ f1345 1 6857455"/>
                <a:gd name="f1730" fmla="*/ f1346 1 874716"/>
                <a:gd name="f1731" fmla="*/ f1347 1 6857455"/>
                <a:gd name="f1732" fmla="*/ f1348 1 874716"/>
                <a:gd name="f1733" fmla="*/ f1349 1 6857455"/>
                <a:gd name="f1734" fmla="*/ f1350 1 874716"/>
                <a:gd name="f1735" fmla="*/ f1351 1 6857455"/>
                <a:gd name="f1736" fmla="*/ f1352 1 874716"/>
                <a:gd name="f1737" fmla="*/ f1353 1 6857455"/>
                <a:gd name="f1738" fmla="*/ f1354 1 874716"/>
                <a:gd name="f1739" fmla="*/ f1355 1 6857455"/>
                <a:gd name="f1740" fmla="*/ f1356 1 874716"/>
                <a:gd name="f1741" fmla="*/ f1357 1 6857455"/>
                <a:gd name="f1742" fmla="*/ f1358 1 874716"/>
                <a:gd name="f1743" fmla="*/ f1359 1 6857455"/>
                <a:gd name="f1744" fmla="*/ f1360 1 874716"/>
                <a:gd name="f1745" fmla="*/ f1361 1 6857455"/>
                <a:gd name="f1746" fmla="*/ f1362 1 874716"/>
                <a:gd name="f1747" fmla="*/ f1363 1 6857455"/>
                <a:gd name="f1748" fmla="*/ f1364 1 874716"/>
                <a:gd name="f1749" fmla="*/ f1365 1 6857455"/>
                <a:gd name="f1750" fmla="*/ f1366 1 874716"/>
                <a:gd name="f1751" fmla="*/ f1367 1 6857455"/>
                <a:gd name="f1752" fmla="*/ f1368 1 874716"/>
                <a:gd name="f1753" fmla="*/ f1369 1 6857455"/>
                <a:gd name="f1754" fmla="*/ f1370 1 874716"/>
                <a:gd name="f1755" fmla="*/ f1371 1 6857455"/>
                <a:gd name="f1756" fmla="*/ f1372 1 874716"/>
                <a:gd name="f1757" fmla="*/ f1373 1 6857455"/>
                <a:gd name="f1758" fmla="*/ f1374 1 874716"/>
                <a:gd name="f1759" fmla="*/ f1375 1 6857455"/>
                <a:gd name="f1760" fmla="*/ f1376 1 874716"/>
                <a:gd name="f1761" fmla="*/ f1377 1 6857455"/>
                <a:gd name="f1762" fmla="*/ f1378 1 874716"/>
                <a:gd name="f1763" fmla="*/ f1379 1 6857455"/>
                <a:gd name="f1764" fmla="*/ f1380 1 874716"/>
                <a:gd name="f1765" fmla="*/ f1381 1 6857455"/>
                <a:gd name="f1766" fmla="*/ f1382 1 874716"/>
                <a:gd name="f1767" fmla="*/ f1383 1 6857455"/>
                <a:gd name="f1768" fmla="*/ f1384 1 874716"/>
                <a:gd name="f1769" fmla="*/ f1385 1 6857455"/>
                <a:gd name="f1770" fmla="*/ f1386 1 874716"/>
                <a:gd name="f1771" fmla="*/ f1387 1 6857455"/>
                <a:gd name="f1772" fmla="*/ f1388 1 874716"/>
                <a:gd name="f1773" fmla="*/ f1389 1 6857455"/>
                <a:gd name="f1774" fmla="*/ f1390 1 874716"/>
                <a:gd name="f1775" fmla="*/ f1391 1 6857455"/>
                <a:gd name="f1776" fmla="*/ f1392 1 874716"/>
                <a:gd name="f1777" fmla="*/ f1393 1 6857455"/>
                <a:gd name="f1778" fmla="*/ f1394 1 874716"/>
                <a:gd name="f1779" fmla="*/ f1395 1 6857455"/>
                <a:gd name="f1780" fmla="*/ f1396 1 874716"/>
                <a:gd name="f1781" fmla="*/ f1397 1 6857455"/>
                <a:gd name="f1782" fmla="*/ f1398 1 874716"/>
                <a:gd name="f1783" fmla="*/ f1399 1 6857455"/>
                <a:gd name="f1784" fmla="*/ f1400 1 874716"/>
                <a:gd name="f1785" fmla="*/ f1401 1 6857455"/>
                <a:gd name="f1786" fmla="*/ f1402 1 874716"/>
                <a:gd name="f1787" fmla="*/ f1403 1 6857455"/>
                <a:gd name="f1788" fmla="*/ f1404 1 874716"/>
                <a:gd name="f1789" fmla="*/ f1405 1 6857455"/>
                <a:gd name="f1790" fmla="*/ f1406 1 874716"/>
                <a:gd name="f1791" fmla="*/ f1407 1 6857455"/>
                <a:gd name="f1792" fmla="*/ f1408 1 874716"/>
                <a:gd name="f1793" fmla="*/ f1409 1 6857455"/>
                <a:gd name="f1794" fmla="*/ f1410 1 874716"/>
                <a:gd name="f1795" fmla="*/ f1411 1 6857455"/>
                <a:gd name="f1796" fmla="*/ f1412 1 874716"/>
                <a:gd name="f1797" fmla="*/ f1413 1 6857455"/>
                <a:gd name="f1798" fmla="*/ f1414 1 874716"/>
                <a:gd name="f1799" fmla="*/ f1415 1 6857455"/>
                <a:gd name="f1800" fmla="*/ f1416 1 874716"/>
                <a:gd name="f1801" fmla="*/ f1417 1 6857455"/>
                <a:gd name="f1802" fmla="*/ f1418 1 874716"/>
                <a:gd name="f1803" fmla="*/ f1419 1 6857455"/>
                <a:gd name="f1804" fmla="*/ f1420 1 874716"/>
                <a:gd name="f1805" fmla="*/ f1421 1 6857455"/>
                <a:gd name="f1806" fmla="*/ f1422 1 874716"/>
                <a:gd name="f1807" fmla="*/ f1423 1 6857455"/>
                <a:gd name="f1808" fmla="*/ f1424 1 874716"/>
                <a:gd name="f1809" fmla="*/ f1425 1 6857455"/>
                <a:gd name="f1810" fmla="*/ f1426 1 874716"/>
                <a:gd name="f1811" fmla="*/ f1427 1 874716"/>
                <a:gd name="f1812" fmla="*/ f1428 1 6857455"/>
                <a:gd name="f1813" fmla="*/ f1429 1 874716"/>
                <a:gd name="f1814" fmla="*/ f1430 1 6857455"/>
                <a:gd name="f1815" fmla="*/ f1431 1 874716"/>
                <a:gd name="f1816" fmla="*/ f1432 1 6857455"/>
                <a:gd name="f1817" fmla="*/ f1433 1 874716"/>
                <a:gd name="f1818" fmla="*/ f1434 1 6857455"/>
                <a:gd name="f1819" fmla="*/ f1435 1 874716"/>
                <a:gd name="f1820" fmla="*/ f1436 1 6857455"/>
                <a:gd name="f1821" fmla="*/ f1437 1 874716"/>
                <a:gd name="f1822" fmla="*/ f1438 1 6857455"/>
                <a:gd name="f1823" fmla="*/ f1439 1 874716"/>
                <a:gd name="f1824" fmla="*/ f1440 1 6857455"/>
                <a:gd name="f1825" fmla="*/ f1441 1 874716"/>
                <a:gd name="f1826" fmla="*/ f1442 1 6857455"/>
                <a:gd name="f1827" fmla="*/ f1443 1 6857455"/>
                <a:gd name="f1828" fmla="*/ f1444 1 874716"/>
                <a:gd name="f1829" fmla="*/ f1445 1 6857455"/>
                <a:gd name="f1830" fmla="*/ f1446 1 874716"/>
                <a:gd name="f1831" fmla="*/ f1447 1 6857455"/>
                <a:gd name="f1832" fmla="*/ f1448 1 874716"/>
                <a:gd name="f1833" fmla="*/ f1449 1 6857455"/>
                <a:gd name="f1834" fmla="*/ f1450 1 874716"/>
                <a:gd name="f1835" fmla="*/ f1451 1 6857455"/>
                <a:gd name="f1836" fmla="*/ f1452 1 874716"/>
                <a:gd name="f1837" fmla="*/ f1453 1 6857455"/>
                <a:gd name="f1838" fmla="*/ f1454 1 874716"/>
                <a:gd name="f1839" fmla="*/ f1455 1 6857455"/>
                <a:gd name="f1840" fmla="*/ f1456 1 874716"/>
                <a:gd name="f1841" fmla="*/ f1457 1 6857455"/>
                <a:gd name="f1842" fmla="*/ f1458 1 874716"/>
                <a:gd name="f1843" fmla="*/ f1459 1 6857455"/>
                <a:gd name="f1844" fmla="*/ f1460 1 874716"/>
                <a:gd name="f1845" fmla="*/ f1461 1 6857455"/>
                <a:gd name="f1846" fmla="*/ f1462 1 874716"/>
                <a:gd name="f1847" fmla="*/ f1463 1 6857455"/>
                <a:gd name="f1848" fmla="*/ f1464 1 874716"/>
                <a:gd name="f1849" fmla="*/ f1465 1 6857455"/>
                <a:gd name="f1850" fmla="*/ f1466 1 874716"/>
                <a:gd name="f1851" fmla="*/ f1467 1 6857455"/>
                <a:gd name="f1852" fmla="*/ f1468 1 874716"/>
                <a:gd name="f1853" fmla="*/ f1469 1 6857455"/>
                <a:gd name="f1854" fmla="*/ f1470 1 874716"/>
                <a:gd name="f1855" fmla="*/ f1471 1 6857455"/>
                <a:gd name="f1856" fmla="*/ f1472 1 874716"/>
                <a:gd name="f1857" fmla="*/ f1473 1 6857455"/>
                <a:gd name="f1858" fmla="*/ f1474 1 874716"/>
                <a:gd name="f1859" fmla="*/ f1475 1 6857455"/>
                <a:gd name="f1860" fmla="*/ f1476 1 874716"/>
                <a:gd name="f1861" fmla="*/ f1085 1 f1092"/>
                <a:gd name="f1862" fmla="*/ f1086 1 f1092"/>
                <a:gd name="f1863" fmla="*/ f1085 1 f1093"/>
                <a:gd name="f1864" fmla="*/ f1087 1 f1093"/>
                <a:gd name="f1865" fmla="*/ f1478 1 f1092"/>
                <a:gd name="f1866" fmla="*/ f1479 1 f1093"/>
                <a:gd name="f1867" fmla="*/ f1480 1 f1093"/>
                <a:gd name="f1868" fmla="*/ f1481 1 f1092"/>
                <a:gd name="f1869" fmla="*/ f1482 1 f1093"/>
                <a:gd name="f1870" fmla="*/ f1483 1 f1092"/>
                <a:gd name="f1871" fmla="*/ f1484 1 f1093"/>
                <a:gd name="f1872" fmla="*/ f1485 1 f1092"/>
                <a:gd name="f1873" fmla="*/ f1486 1 f1093"/>
                <a:gd name="f1874" fmla="*/ f1487 1 f1092"/>
                <a:gd name="f1875" fmla="*/ f1488 1 f1093"/>
                <a:gd name="f1876" fmla="*/ f1489 1 f1092"/>
                <a:gd name="f1877" fmla="*/ f1490 1 f1093"/>
                <a:gd name="f1878" fmla="*/ f1491 1 f1092"/>
                <a:gd name="f1879" fmla="*/ f1492 1 f1093"/>
                <a:gd name="f1880" fmla="*/ f1493 1 f1092"/>
                <a:gd name="f1881" fmla="*/ f1494 1 f1093"/>
                <a:gd name="f1882" fmla="*/ f1495 1 f1092"/>
                <a:gd name="f1883" fmla="*/ f1496 1 f1093"/>
                <a:gd name="f1884" fmla="*/ f1497 1 f1092"/>
                <a:gd name="f1885" fmla="*/ f1498 1 f1093"/>
                <a:gd name="f1886" fmla="*/ f1499 1 f1092"/>
                <a:gd name="f1887" fmla="*/ f1500 1 f1093"/>
                <a:gd name="f1888" fmla="*/ f1501 1 f1092"/>
                <a:gd name="f1889" fmla="*/ f1502 1 f1093"/>
                <a:gd name="f1890" fmla="*/ f1503 1 f1092"/>
                <a:gd name="f1891" fmla="*/ f1504 1 f1093"/>
                <a:gd name="f1892" fmla="*/ f1505 1 f1092"/>
                <a:gd name="f1893" fmla="*/ f1506 1 f1093"/>
                <a:gd name="f1894" fmla="*/ f1507 1 f1092"/>
                <a:gd name="f1895" fmla="*/ f1508 1 f1093"/>
                <a:gd name="f1896" fmla="*/ f1509 1 f1092"/>
                <a:gd name="f1897" fmla="*/ f1510 1 f1093"/>
                <a:gd name="f1898" fmla="*/ f1511 1 f1092"/>
                <a:gd name="f1899" fmla="*/ f1512 1 f1093"/>
                <a:gd name="f1900" fmla="*/ f1513 1 f1092"/>
                <a:gd name="f1901" fmla="*/ f1514 1 f1093"/>
                <a:gd name="f1902" fmla="*/ f1515 1 f1092"/>
                <a:gd name="f1903" fmla="*/ f1516 1 f1093"/>
                <a:gd name="f1904" fmla="*/ f1517 1 f1092"/>
                <a:gd name="f1905" fmla="*/ f1518 1 f1093"/>
                <a:gd name="f1906" fmla="*/ f1519 1 f1092"/>
                <a:gd name="f1907" fmla="*/ f1520 1 f1093"/>
                <a:gd name="f1908" fmla="*/ f1521 1 f1092"/>
                <a:gd name="f1909" fmla="*/ f1522 1 f1093"/>
                <a:gd name="f1910" fmla="*/ f1523 1 f1092"/>
                <a:gd name="f1911" fmla="*/ f1524 1 f1093"/>
                <a:gd name="f1912" fmla="*/ f1525 1 f1092"/>
                <a:gd name="f1913" fmla="*/ f1526 1 f1092"/>
                <a:gd name="f1914" fmla="*/ f1527 1 f1093"/>
                <a:gd name="f1915" fmla="*/ f1528 1 f1092"/>
                <a:gd name="f1916" fmla="*/ f1529 1 f1093"/>
                <a:gd name="f1917" fmla="*/ f1530 1 f1092"/>
                <a:gd name="f1918" fmla="*/ f1531 1 f1093"/>
                <a:gd name="f1919" fmla="*/ f1532 1 f1092"/>
                <a:gd name="f1920" fmla="*/ f1533 1 f1093"/>
                <a:gd name="f1921" fmla="*/ f1534 1 f1092"/>
                <a:gd name="f1922" fmla="*/ f1535 1 f1093"/>
                <a:gd name="f1923" fmla="*/ f1536 1 f1092"/>
                <a:gd name="f1924" fmla="*/ f1537 1 f1093"/>
                <a:gd name="f1925" fmla="*/ f1538 1 f1092"/>
                <a:gd name="f1926" fmla="*/ f1539 1 f1093"/>
                <a:gd name="f1927" fmla="*/ f1540 1 f1092"/>
                <a:gd name="f1928" fmla="*/ f1541 1 f1093"/>
                <a:gd name="f1929" fmla="*/ f1542 1 f1092"/>
                <a:gd name="f1930" fmla="*/ f1543 1 f1093"/>
                <a:gd name="f1931" fmla="*/ f1544 1 f1092"/>
                <a:gd name="f1932" fmla="*/ f1545 1 f1093"/>
                <a:gd name="f1933" fmla="*/ f1546 1 f1092"/>
                <a:gd name="f1934" fmla="*/ f1547 1 f1093"/>
                <a:gd name="f1935" fmla="*/ f1548 1 f1092"/>
                <a:gd name="f1936" fmla="*/ f1549 1 f1093"/>
                <a:gd name="f1937" fmla="*/ f1550 1 f1092"/>
                <a:gd name="f1938" fmla="*/ f1551 1 f1093"/>
                <a:gd name="f1939" fmla="*/ f1552 1 f1092"/>
                <a:gd name="f1940" fmla="*/ f1553 1 f1093"/>
                <a:gd name="f1941" fmla="*/ f1554 1 f1092"/>
                <a:gd name="f1942" fmla="*/ f1555 1 f1093"/>
                <a:gd name="f1943" fmla="*/ f1556 1 f1092"/>
                <a:gd name="f1944" fmla="*/ f1557 1 f1093"/>
                <a:gd name="f1945" fmla="*/ f1558 1 f1092"/>
                <a:gd name="f1946" fmla="*/ f1559 1 f1093"/>
                <a:gd name="f1947" fmla="*/ f1560 1 f1092"/>
                <a:gd name="f1948" fmla="*/ f1561 1 f1093"/>
                <a:gd name="f1949" fmla="*/ f1562 1 f1092"/>
                <a:gd name="f1950" fmla="*/ f1563 1 f1093"/>
                <a:gd name="f1951" fmla="*/ f1564 1 f1092"/>
                <a:gd name="f1952" fmla="*/ f1565 1 f1093"/>
                <a:gd name="f1953" fmla="*/ f1566 1 f1092"/>
                <a:gd name="f1954" fmla="*/ f1567 1 f1093"/>
                <a:gd name="f1955" fmla="*/ f1568 1 f1092"/>
                <a:gd name="f1956" fmla="*/ f1569 1 f1093"/>
                <a:gd name="f1957" fmla="*/ f1570 1 f1092"/>
                <a:gd name="f1958" fmla="*/ f1571 1 f1093"/>
                <a:gd name="f1959" fmla="*/ f1572 1 f1092"/>
                <a:gd name="f1960" fmla="*/ f1573 1 f1093"/>
                <a:gd name="f1961" fmla="*/ f1574 1 f1092"/>
                <a:gd name="f1962" fmla="*/ f1575 1 f1093"/>
                <a:gd name="f1963" fmla="*/ f1576 1 f1092"/>
                <a:gd name="f1964" fmla="*/ f1577 1 f1093"/>
                <a:gd name="f1965" fmla="*/ f1578 1 f1092"/>
                <a:gd name="f1966" fmla="*/ f1579 1 f1093"/>
                <a:gd name="f1967" fmla="*/ f1580 1 f1092"/>
                <a:gd name="f1968" fmla="*/ f1581 1 f1093"/>
                <a:gd name="f1969" fmla="*/ f1582 1 f1092"/>
                <a:gd name="f1970" fmla="*/ f1583 1 f1093"/>
                <a:gd name="f1971" fmla="*/ f1584 1 f1092"/>
                <a:gd name="f1972" fmla="*/ f1585 1 f1093"/>
                <a:gd name="f1973" fmla="*/ f1586 1 f1092"/>
                <a:gd name="f1974" fmla="*/ f1587 1 f1093"/>
                <a:gd name="f1975" fmla="*/ f1588 1 f1092"/>
                <a:gd name="f1976" fmla="*/ f1589 1 f1093"/>
                <a:gd name="f1977" fmla="*/ f1590 1 f1092"/>
                <a:gd name="f1978" fmla="*/ f1591 1 f1093"/>
                <a:gd name="f1979" fmla="*/ f1592 1 f1092"/>
                <a:gd name="f1980" fmla="*/ f1593 1 f1093"/>
                <a:gd name="f1981" fmla="*/ f1594 1 f1092"/>
                <a:gd name="f1982" fmla="*/ f1595 1 f1093"/>
                <a:gd name="f1983" fmla="*/ f1596 1 f1092"/>
                <a:gd name="f1984" fmla="*/ f1597 1 f1093"/>
                <a:gd name="f1985" fmla="*/ f1598 1 f1092"/>
                <a:gd name="f1986" fmla="*/ f1599 1 f1093"/>
                <a:gd name="f1987" fmla="*/ f1600 1 f1092"/>
                <a:gd name="f1988" fmla="*/ f1601 1 f1093"/>
                <a:gd name="f1989" fmla="*/ f1602 1 f1092"/>
                <a:gd name="f1990" fmla="*/ f1603 1 f1093"/>
                <a:gd name="f1991" fmla="*/ f1604 1 f1092"/>
                <a:gd name="f1992" fmla="*/ f1605 1 f1093"/>
                <a:gd name="f1993" fmla="*/ f1606 1 f1092"/>
                <a:gd name="f1994" fmla="*/ f1607 1 f1093"/>
                <a:gd name="f1995" fmla="*/ f1608 1 f1092"/>
                <a:gd name="f1996" fmla="*/ f1609 1 f1093"/>
                <a:gd name="f1997" fmla="*/ f1610 1 f1092"/>
                <a:gd name="f1998" fmla="*/ f1611 1 f1093"/>
                <a:gd name="f1999" fmla="*/ f1612 1 f1092"/>
                <a:gd name="f2000" fmla="*/ f1613 1 f1093"/>
                <a:gd name="f2001" fmla="*/ f1614 1 f1092"/>
                <a:gd name="f2002" fmla="*/ f1615 1 f1093"/>
                <a:gd name="f2003" fmla="*/ f1616 1 f1092"/>
                <a:gd name="f2004" fmla="*/ f1617 1 f1093"/>
                <a:gd name="f2005" fmla="*/ f1618 1 f1092"/>
                <a:gd name="f2006" fmla="*/ f1619 1 f1093"/>
                <a:gd name="f2007" fmla="*/ f1620 1 f1092"/>
                <a:gd name="f2008" fmla="*/ f1621 1 f1093"/>
                <a:gd name="f2009" fmla="*/ f1622 1 f1092"/>
                <a:gd name="f2010" fmla="*/ f1623 1 f1093"/>
                <a:gd name="f2011" fmla="*/ f1624 1 f1092"/>
                <a:gd name="f2012" fmla="*/ f1625 1 f1093"/>
                <a:gd name="f2013" fmla="*/ f1626 1 f1092"/>
                <a:gd name="f2014" fmla="*/ f1627 1 f1093"/>
                <a:gd name="f2015" fmla="*/ f1628 1 f1092"/>
                <a:gd name="f2016" fmla="*/ f1629 1 f1093"/>
                <a:gd name="f2017" fmla="*/ f1630 1 f1092"/>
                <a:gd name="f2018" fmla="*/ f1631 1 f1093"/>
                <a:gd name="f2019" fmla="*/ f1632 1 f1092"/>
                <a:gd name="f2020" fmla="*/ f1633 1 f1093"/>
                <a:gd name="f2021" fmla="*/ f1634 1 f1092"/>
                <a:gd name="f2022" fmla="*/ f1635 1 f1093"/>
                <a:gd name="f2023" fmla="*/ f1636 1 f1092"/>
                <a:gd name="f2024" fmla="*/ f1637 1 f1093"/>
                <a:gd name="f2025" fmla="*/ f1638 1 f1092"/>
                <a:gd name="f2026" fmla="*/ f1639 1 f1093"/>
                <a:gd name="f2027" fmla="*/ f1640 1 f1092"/>
                <a:gd name="f2028" fmla="*/ f1641 1 f1093"/>
                <a:gd name="f2029" fmla="*/ f1642 1 f1092"/>
                <a:gd name="f2030" fmla="*/ f1643 1 f1093"/>
                <a:gd name="f2031" fmla="*/ f1644 1 f1092"/>
                <a:gd name="f2032" fmla="*/ f1645 1 f1093"/>
                <a:gd name="f2033" fmla="*/ f1646 1 f1092"/>
                <a:gd name="f2034" fmla="*/ f1647 1 f1093"/>
                <a:gd name="f2035" fmla="*/ f1648 1 f1092"/>
                <a:gd name="f2036" fmla="*/ f1649 1 f1093"/>
                <a:gd name="f2037" fmla="*/ f1650 1 f1092"/>
                <a:gd name="f2038" fmla="*/ f1651 1 f1093"/>
                <a:gd name="f2039" fmla="*/ f1652 1 f1092"/>
                <a:gd name="f2040" fmla="*/ f1653 1 f1093"/>
                <a:gd name="f2041" fmla="*/ f1654 1 f1092"/>
                <a:gd name="f2042" fmla="*/ f1655 1 f1093"/>
                <a:gd name="f2043" fmla="*/ f1656 1 f1092"/>
                <a:gd name="f2044" fmla="*/ f1657 1 f1093"/>
                <a:gd name="f2045" fmla="*/ f1658 1 f1092"/>
                <a:gd name="f2046" fmla="*/ f1659 1 f1093"/>
                <a:gd name="f2047" fmla="*/ f1660 1 f1092"/>
                <a:gd name="f2048" fmla="*/ f1661 1 f1093"/>
                <a:gd name="f2049" fmla="*/ f1662 1 f1092"/>
                <a:gd name="f2050" fmla="*/ f1663 1 f1093"/>
                <a:gd name="f2051" fmla="*/ f1664 1 f1093"/>
                <a:gd name="f2052" fmla="*/ f1665 1 f1092"/>
                <a:gd name="f2053" fmla="*/ f1666 1 f1093"/>
                <a:gd name="f2054" fmla="*/ f1667 1 f1092"/>
                <a:gd name="f2055" fmla="*/ f1668 1 f1093"/>
                <a:gd name="f2056" fmla="*/ f1669 1 f1092"/>
                <a:gd name="f2057" fmla="*/ f1670 1 f1093"/>
                <a:gd name="f2058" fmla="*/ f1671 1 f1092"/>
                <a:gd name="f2059" fmla="*/ f1672 1 f1093"/>
                <a:gd name="f2060" fmla="*/ f1673 1 f1092"/>
                <a:gd name="f2061" fmla="*/ f1674 1 f1093"/>
                <a:gd name="f2062" fmla="*/ f1675 1 f1092"/>
                <a:gd name="f2063" fmla="*/ f1676 1 f1093"/>
                <a:gd name="f2064" fmla="*/ f1677 1 f1092"/>
                <a:gd name="f2065" fmla="*/ f1678 1 f1093"/>
                <a:gd name="f2066" fmla="*/ f1679 1 f1092"/>
                <a:gd name="f2067" fmla="*/ f1680 1 f1093"/>
                <a:gd name="f2068" fmla="*/ f1681 1 f1092"/>
                <a:gd name="f2069" fmla="*/ f1682 1 f1093"/>
                <a:gd name="f2070" fmla="*/ f1683 1 f1092"/>
                <a:gd name="f2071" fmla="*/ f1684 1 f1093"/>
                <a:gd name="f2072" fmla="*/ f1685 1 f1092"/>
                <a:gd name="f2073" fmla="*/ f1686 1 f1093"/>
                <a:gd name="f2074" fmla="*/ f1687 1 f1092"/>
                <a:gd name="f2075" fmla="*/ f1688 1 f1093"/>
                <a:gd name="f2076" fmla="*/ f1689 1 f1092"/>
                <a:gd name="f2077" fmla="*/ f1690 1 f1093"/>
                <a:gd name="f2078" fmla="*/ f1691 1 f1092"/>
                <a:gd name="f2079" fmla="*/ f1692 1 f1093"/>
                <a:gd name="f2080" fmla="*/ f1693 1 f1092"/>
                <a:gd name="f2081" fmla="*/ f1694 1 f1093"/>
                <a:gd name="f2082" fmla="*/ f1695 1 f1092"/>
                <a:gd name="f2083" fmla="*/ f1696 1 f1093"/>
                <a:gd name="f2084" fmla="*/ f1697 1 f1092"/>
                <a:gd name="f2085" fmla="*/ f1698 1 f1093"/>
                <a:gd name="f2086" fmla="*/ f1699 1 f1092"/>
                <a:gd name="f2087" fmla="*/ f1700 1 f1093"/>
                <a:gd name="f2088" fmla="*/ f1701 1 f1092"/>
                <a:gd name="f2089" fmla="*/ f1702 1 f1093"/>
                <a:gd name="f2090" fmla="*/ f1703 1 f1092"/>
                <a:gd name="f2091" fmla="*/ f1704 1 f1093"/>
                <a:gd name="f2092" fmla="*/ f1705 1 f1092"/>
                <a:gd name="f2093" fmla="*/ f1706 1 f1093"/>
                <a:gd name="f2094" fmla="*/ f1707 1 f1092"/>
                <a:gd name="f2095" fmla="*/ f1708 1 f1093"/>
                <a:gd name="f2096" fmla="*/ f1709 1 f1092"/>
                <a:gd name="f2097" fmla="*/ f1710 1 f1093"/>
                <a:gd name="f2098" fmla="*/ f1711 1 f1092"/>
                <a:gd name="f2099" fmla="*/ f1712 1 f1093"/>
                <a:gd name="f2100" fmla="*/ f1713 1 f1092"/>
                <a:gd name="f2101" fmla="*/ f1714 1 f1093"/>
                <a:gd name="f2102" fmla="*/ f1715 1 f1092"/>
                <a:gd name="f2103" fmla="*/ f1716 1 f1093"/>
                <a:gd name="f2104" fmla="*/ f1717 1 f1092"/>
                <a:gd name="f2105" fmla="*/ f1718 1 f1093"/>
                <a:gd name="f2106" fmla="*/ f1719 1 f1092"/>
                <a:gd name="f2107" fmla="*/ f1720 1 f1093"/>
                <a:gd name="f2108" fmla="*/ f1721 1 f1092"/>
                <a:gd name="f2109" fmla="*/ f1722 1 f1093"/>
                <a:gd name="f2110" fmla="*/ f1723 1 f1092"/>
                <a:gd name="f2111" fmla="*/ f1724 1 f1093"/>
                <a:gd name="f2112" fmla="*/ f1725 1 f1092"/>
                <a:gd name="f2113" fmla="*/ f1726 1 f1093"/>
                <a:gd name="f2114" fmla="*/ f1727 1 f1092"/>
                <a:gd name="f2115" fmla="*/ f1728 1 f1093"/>
                <a:gd name="f2116" fmla="*/ f1729 1 f1092"/>
                <a:gd name="f2117" fmla="*/ f1730 1 f1093"/>
                <a:gd name="f2118" fmla="*/ f1731 1 f1092"/>
                <a:gd name="f2119" fmla="*/ f1732 1 f1093"/>
                <a:gd name="f2120" fmla="*/ f1733 1 f1092"/>
                <a:gd name="f2121" fmla="*/ f1734 1 f1093"/>
                <a:gd name="f2122" fmla="*/ f1735 1 f1092"/>
                <a:gd name="f2123" fmla="*/ f1736 1 f1093"/>
                <a:gd name="f2124" fmla="*/ f1737 1 f1092"/>
                <a:gd name="f2125" fmla="*/ f1738 1 f1093"/>
                <a:gd name="f2126" fmla="*/ f1739 1 f1092"/>
                <a:gd name="f2127" fmla="*/ f1740 1 f1093"/>
                <a:gd name="f2128" fmla="*/ f1741 1 f1092"/>
                <a:gd name="f2129" fmla="*/ f1742 1 f1093"/>
                <a:gd name="f2130" fmla="*/ f1743 1 f1092"/>
                <a:gd name="f2131" fmla="*/ f1744 1 f1093"/>
                <a:gd name="f2132" fmla="*/ f1745 1 f1092"/>
                <a:gd name="f2133" fmla="*/ f1746 1 f1093"/>
                <a:gd name="f2134" fmla="*/ f1747 1 f1092"/>
                <a:gd name="f2135" fmla="*/ f1748 1 f1093"/>
                <a:gd name="f2136" fmla="*/ f1749 1 f1092"/>
                <a:gd name="f2137" fmla="*/ f1750 1 f1093"/>
                <a:gd name="f2138" fmla="*/ f1751 1 f1092"/>
                <a:gd name="f2139" fmla="*/ f1752 1 f1093"/>
                <a:gd name="f2140" fmla="*/ f1753 1 f1092"/>
                <a:gd name="f2141" fmla="*/ f1754 1 f1093"/>
                <a:gd name="f2142" fmla="*/ f1755 1 f1092"/>
                <a:gd name="f2143" fmla="*/ f1756 1 f1093"/>
                <a:gd name="f2144" fmla="*/ f1757 1 f1092"/>
                <a:gd name="f2145" fmla="*/ f1758 1 f1093"/>
                <a:gd name="f2146" fmla="*/ f1759 1 f1092"/>
                <a:gd name="f2147" fmla="*/ f1760 1 f1093"/>
                <a:gd name="f2148" fmla="*/ f1761 1 f1092"/>
                <a:gd name="f2149" fmla="*/ f1762 1 f1093"/>
                <a:gd name="f2150" fmla="*/ f1763 1 f1092"/>
                <a:gd name="f2151" fmla="*/ f1764 1 f1093"/>
                <a:gd name="f2152" fmla="*/ f1765 1 f1092"/>
                <a:gd name="f2153" fmla="*/ f1766 1 f1093"/>
                <a:gd name="f2154" fmla="*/ f1767 1 f1092"/>
                <a:gd name="f2155" fmla="*/ f1768 1 f1093"/>
                <a:gd name="f2156" fmla="*/ f1769 1 f1092"/>
                <a:gd name="f2157" fmla="*/ f1770 1 f1093"/>
                <a:gd name="f2158" fmla="*/ f1771 1 f1092"/>
                <a:gd name="f2159" fmla="*/ f1772 1 f1093"/>
                <a:gd name="f2160" fmla="*/ f1773 1 f1092"/>
                <a:gd name="f2161" fmla="*/ f1774 1 f1093"/>
                <a:gd name="f2162" fmla="*/ f1775 1 f1092"/>
                <a:gd name="f2163" fmla="*/ f1776 1 f1093"/>
                <a:gd name="f2164" fmla="*/ f1777 1 f1092"/>
                <a:gd name="f2165" fmla="*/ f1778 1 f1093"/>
                <a:gd name="f2166" fmla="*/ f1779 1 f1092"/>
                <a:gd name="f2167" fmla="*/ f1780 1 f1093"/>
                <a:gd name="f2168" fmla="*/ f1781 1 f1092"/>
                <a:gd name="f2169" fmla="*/ f1782 1 f1093"/>
                <a:gd name="f2170" fmla="*/ f1783 1 f1092"/>
                <a:gd name="f2171" fmla="*/ f1784 1 f1093"/>
                <a:gd name="f2172" fmla="*/ f1785 1 f1092"/>
                <a:gd name="f2173" fmla="*/ f1786 1 f1093"/>
                <a:gd name="f2174" fmla="*/ f1787 1 f1092"/>
                <a:gd name="f2175" fmla="*/ f1788 1 f1093"/>
                <a:gd name="f2176" fmla="*/ f1789 1 f1092"/>
                <a:gd name="f2177" fmla="*/ f1790 1 f1093"/>
                <a:gd name="f2178" fmla="*/ f1791 1 f1092"/>
                <a:gd name="f2179" fmla="*/ f1792 1 f1093"/>
                <a:gd name="f2180" fmla="*/ f1793 1 f1092"/>
                <a:gd name="f2181" fmla="*/ f1794 1 f1093"/>
                <a:gd name="f2182" fmla="*/ f1795 1 f1092"/>
                <a:gd name="f2183" fmla="*/ f1796 1 f1093"/>
                <a:gd name="f2184" fmla="*/ f1797 1 f1092"/>
                <a:gd name="f2185" fmla="*/ f1798 1 f1093"/>
                <a:gd name="f2186" fmla="*/ f1799 1 f1092"/>
                <a:gd name="f2187" fmla="*/ f1800 1 f1093"/>
                <a:gd name="f2188" fmla="*/ f1801 1 f1092"/>
                <a:gd name="f2189" fmla="*/ f1802 1 f1093"/>
                <a:gd name="f2190" fmla="*/ f1803 1 f1092"/>
                <a:gd name="f2191" fmla="*/ f1804 1 f1093"/>
                <a:gd name="f2192" fmla="*/ f1805 1 f1092"/>
                <a:gd name="f2193" fmla="*/ f1806 1 f1093"/>
                <a:gd name="f2194" fmla="*/ f1807 1 f1092"/>
                <a:gd name="f2195" fmla="*/ f1808 1 f1093"/>
                <a:gd name="f2196" fmla="*/ f1809 1 f1092"/>
                <a:gd name="f2197" fmla="*/ f1810 1 f1093"/>
                <a:gd name="f2198" fmla="*/ f1811 1 f1093"/>
                <a:gd name="f2199" fmla="*/ f1812 1 f1092"/>
                <a:gd name="f2200" fmla="*/ f1813 1 f1093"/>
                <a:gd name="f2201" fmla="*/ f1814 1 f1092"/>
                <a:gd name="f2202" fmla="*/ f1815 1 f1093"/>
                <a:gd name="f2203" fmla="*/ f1816 1 f1092"/>
                <a:gd name="f2204" fmla="*/ f1817 1 f1093"/>
                <a:gd name="f2205" fmla="*/ f1818 1 f1092"/>
                <a:gd name="f2206" fmla="*/ f1819 1 f1093"/>
                <a:gd name="f2207" fmla="*/ f1820 1 f1092"/>
                <a:gd name="f2208" fmla="*/ f1821 1 f1093"/>
                <a:gd name="f2209" fmla="*/ f1822 1 f1092"/>
                <a:gd name="f2210" fmla="*/ f1823 1 f1093"/>
                <a:gd name="f2211" fmla="*/ f1824 1 f1092"/>
                <a:gd name="f2212" fmla="*/ f1825 1 f1093"/>
                <a:gd name="f2213" fmla="*/ f1826 1 f1092"/>
                <a:gd name="f2214" fmla="*/ f1827 1 f1092"/>
                <a:gd name="f2215" fmla="*/ f1828 1 f1093"/>
                <a:gd name="f2216" fmla="*/ f1829 1 f1092"/>
                <a:gd name="f2217" fmla="*/ f1830 1 f1093"/>
                <a:gd name="f2218" fmla="*/ f1831 1 f1092"/>
                <a:gd name="f2219" fmla="*/ f1832 1 f1093"/>
                <a:gd name="f2220" fmla="*/ f1833 1 f1092"/>
                <a:gd name="f2221" fmla="*/ f1834 1 f1093"/>
                <a:gd name="f2222" fmla="*/ f1835 1 f1092"/>
                <a:gd name="f2223" fmla="*/ f1836 1 f1093"/>
                <a:gd name="f2224" fmla="*/ f1837 1 f1092"/>
                <a:gd name="f2225" fmla="*/ f1838 1 f1093"/>
                <a:gd name="f2226" fmla="*/ f1839 1 f1092"/>
                <a:gd name="f2227" fmla="*/ f1840 1 f1093"/>
                <a:gd name="f2228" fmla="*/ f1841 1 f1092"/>
                <a:gd name="f2229" fmla="*/ f1842 1 f1093"/>
                <a:gd name="f2230" fmla="*/ f1843 1 f1092"/>
                <a:gd name="f2231" fmla="*/ f1844 1 f1093"/>
                <a:gd name="f2232" fmla="*/ f1845 1 f1092"/>
                <a:gd name="f2233" fmla="*/ f1846 1 f1093"/>
                <a:gd name="f2234" fmla="*/ f1847 1 f1092"/>
                <a:gd name="f2235" fmla="*/ f1848 1 f1093"/>
                <a:gd name="f2236" fmla="*/ f1849 1 f1092"/>
                <a:gd name="f2237" fmla="*/ f1850 1 f1093"/>
                <a:gd name="f2238" fmla="*/ f1851 1 f1092"/>
                <a:gd name="f2239" fmla="*/ f1852 1 f1093"/>
                <a:gd name="f2240" fmla="*/ f1853 1 f1092"/>
                <a:gd name="f2241" fmla="*/ f1854 1 f1093"/>
                <a:gd name="f2242" fmla="*/ f1855 1 f1092"/>
                <a:gd name="f2243" fmla="*/ f1856 1 f1093"/>
                <a:gd name="f2244" fmla="*/ f1857 1 f1092"/>
                <a:gd name="f2245" fmla="*/ f1858 1 f1093"/>
                <a:gd name="f2246" fmla="*/ f1859 1 f1092"/>
                <a:gd name="f2247" fmla="*/ f1860 1 f1093"/>
                <a:gd name="f2248" fmla="*/ f1861 f1083 1"/>
                <a:gd name="f2249" fmla="*/ f1862 f1083 1"/>
                <a:gd name="f2250" fmla="*/ f1864 f1084 1"/>
                <a:gd name="f2251" fmla="*/ f1863 f1084 1"/>
                <a:gd name="f2252" fmla="*/ f1865 f1083 1"/>
                <a:gd name="f2253" fmla="*/ f1866 f1084 1"/>
                <a:gd name="f2254" fmla="*/ f1867 f1084 1"/>
                <a:gd name="f2255" fmla="*/ f1868 f1083 1"/>
                <a:gd name="f2256" fmla="*/ f1869 f1084 1"/>
                <a:gd name="f2257" fmla="*/ f1870 f1083 1"/>
                <a:gd name="f2258" fmla="*/ f1871 f1084 1"/>
                <a:gd name="f2259" fmla="*/ f1872 f1083 1"/>
                <a:gd name="f2260" fmla="*/ f1873 f1084 1"/>
                <a:gd name="f2261" fmla="*/ f1874 f1083 1"/>
                <a:gd name="f2262" fmla="*/ f1875 f1084 1"/>
                <a:gd name="f2263" fmla="*/ f1876 f1083 1"/>
                <a:gd name="f2264" fmla="*/ f1877 f1084 1"/>
                <a:gd name="f2265" fmla="*/ f1878 f1083 1"/>
                <a:gd name="f2266" fmla="*/ f1879 f1084 1"/>
                <a:gd name="f2267" fmla="*/ f1880 f1083 1"/>
                <a:gd name="f2268" fmla="*/ f1881 f1084 1"/>
                <a:gd name="f2269" fmla="*/ f1882 f1083 1"/>
                <a:gd name="f2270" fmla="*/ f1883 f1084 1"/>
                <a:gd name="f2271" fmla="*/ f1884 f1083 1"/>
                <a:gd name="f2272" fmla="*/ f1885 f1084 1"/>
                <a:gd name="f2273" fmla="*/ f1886 f1083 1"/>
                <a:gd name="f2274" fmla="*/ f1887 f1084 1"/>
                <a:gd name="f2275" fmla="*/ f1888 f1083 1"/>
                <a:gd name="f2276" fmla="*/ f1889 f1084 1"/>
                <a:gd name="f2277" fmla="*/ f1890 f1083 1"/>
                <a:gd name="f2278" fmla="*/ f1891 f1084 1"/>
                <a:gd name="f2279" fmla="*/ f1892 f1083 1"/>
                <a:gd name="f2280" fmla="*/ f1893 f1084 1"/>
                <a:gd name="f2281" fmla="*/ f1894 f1083 1"/>
                <a:gd name="f2282" fmla="*/ f1895 f1084 1"/>
                <a:gd name="f2283" fmla="*/ f1896 f1083 1"/>
                <a:gd name="f2284" fmla="*/ f1897 f1084 1"/>
                <a:gd name="f2285" fmla="*/ f1898 f1083 1"/>
                <a:gd name="f2286" fmla="*/ f1899 f1084 1"/>
                <a:gd name="f2287" fmla="*/ f1900 f1083 1"/>
                <a:gd name="f2288" fmla="*/ f1901 f1084 1"/>
                <a:gd name="f2289" fmla="*/ f1902 f1083 1"/>
                <a:gd name="f2290" fmla="*/ f1903 f1084 1"/>
                <a:gd name="f2291" fmla="*/ f1904 f1083 1"/>
                <a:gd name="f2292" fmla="*/ f1905 f1084 1"/>
                <a:gd name="f2293" fmla="*/ f1906 f1083 1"/>
                <a:gd name="f2294" fmla="*/ f1907 f1084 1"/>
                <a:gd name="f2295" fmla="*/ f1908 f1083 1"/>
                <a:gd name="f2296" fmla="*/ f1909 f1084 1"/>
                <a:gd name="f2297" fmla="*/ f1910 f1083 1"/>
                <a:gd name="f2298" fmla="*/ f1911 f1084 1"/>
                <a:gd name="f2299" fmla="*/ f1912 f1083 1"/>
                <a:gd name="f2300" fmla="*/ f1913 f1083 1"/>
                <a:gd name="f2301" fmla="*/ f1914 f1084 1"/>
                <a:gd name="f2302" fmla="*/ f1915 f1083 1"/>
                <a:gd name="f2303" fmla="*/ f1916 f1084 1"/>
                <a:gd name="f2304" fmla="*/ f1917 f1083 1"/>
                <a:gd name="f2305" fmla="*/ f1918 f1084 1"/>
                <a:gd name="f2306" fmla="*/ f1919 f1083 1"/>
                <a:gd name="f2307" fmla="*/ f1920 f1084 1"/>
                <a:gd name="f2308" fmla="*/ f1921 f1083 1"/>
                <a:gd name="f2309" fmla="*/ f1922 f1084 1"/>
                <a:gd name="f2310" fmla="*/ f1923 f1083 1"/>
                <a:gd name="f2311" fmla="*/ f1924 f1084 1"/>
                <a:gd name="f2312" fmla="*/ f1925 f1083 1"/>
                <a:gd name="f2313" fmla="*/ f1926 f1084 1"/>
                <a:gd name="f2314" fmla="*/ f1927 f1083 1"/>
                <a:gd name="f2315" fmla="*/ f1928 f1084 1"/>
                <a:gd name="f2316" fmla="*/ f1929 f1083 1"/>
                <a:gd name="f2317" fmla="*/ f1930 f1084 1"/>
                <a:gd name="f2318" fmla="*/ f1931 f1083 1"/>
                <a:gd name="f2319" fmla="*/ f1932 f1084 1"/>
                <a:gd name="f2320" fmla="*/ f1933 f1083 1"/>
                <a:gd name="f2321" fmla="*/ f1934 f1084 1"/>
                <a:gd name="f2322" fmla="*/ f1935 f1083 1"/>
                <a:gd name="f2323" fmla="*/ f1936 f1084 1"/>
                <a:gd name="f2324" fmla="*/ f1937 f1083 1"/>
                <a:gd name="f2325" fmla="*/ f1938 f1084 1"/>
                <a:gd name="f2326" fmla="*/ f1939 f1083 1"/>
                <a:gd name="f2327" fmla="*/ f1940 f1084 1"/>
                <a:gd name="f2328" fmla="*/ f1941 f1083 1"/>
                <a:gd name="f2329" fmla="*/ f1942 f1084 1"/>
                <a:gd name="f2330" fmla="*/ f1943 f1083 1"/>
                <a:gd name="f2331" fmla="*/ f1944 f1084 1"/>
                <a:gd name="f2332" fmla="*/ f1945 f1083 1"/>
                <a:gd name="f2333" fmla="*/ f1946 f1084 1"/>
                <a:gd name="f2334" fmla="*/ f1947 f1083 1"/>
                <a:gd name="f2335" fmla="*/ f1948 f1084 1"/>
                <a:gd name="f2336" fmla="*/ f1949 f1083 1"/>
                <a:gd name="f2337" fmla="*/ f1950 f1084 1"/>
                <a:gd name="f2338" fmla="*/ f1951 f1083 1"/>
                <a:gd name="f2339" fmla="*/ f1952 f1084 1"/>
                <a:gd name="f2340" fmla="*/ f1953 f1083 1"/>
                <a:gd name="f2341" fmla="*/ f1954 f1084 1"/>
                <a:gd name="f2342" fmla="*/ f1955 f1083 1"/>
                <a:gd name="f2343" fmla="*/ f1956 f1084 1"/>
                <a:gd name="f2344" fmla="*/ f1957 f1083 1"/>
                <a:gd name="f2345" fmla="*/ f1958 f1084 1"/>
                <a:gd name="f2346" fmla="*/ f1959 f1083 1"/>
                <a:gd name="f2347" fmla="*/ f1960 f1084 1"/>
                <a:gd name="f2348" fmla="*/ f1961 f1083 1"/>
                <a:gd name="f2349" fmla="*/ f1962 f1084 1"/>
                <a:gd name="f2350" fmla="*/ f1963 f1083 1"/>
                <a:gd name="f2351" fmla="*/ f1964 f1084 1"/>
                <a:gd name="f2352" fmla="*/ f1965 f1083 1"/>
                <a:gd name="f2353" fmla="*/ f1966 f1084 1"/>
                <a:gd name="f2354" fmla="*/ f1967 f1083 1"/>
                <a:gd name="f2355" fmla="*/ f1968 f1084 1"/>
                <a:gd name="f2356" fmla="*/ f1969 f1083 1"/>
                <a:gd name="f2357" fmla="*/ f1970 f1084 1"/>
                <a:gd name="f2358" fmla="*/ f1971 f1083 1"/>
                <a:gd name="f2359" fmla="*/ f1972 f1084 1"/>
                <a:gd name="f2360" fmla="*/ f1973 f1083 1"/>
                <a:gd name="f2361" fmla="*/ f1974 f1084 1"/>
                <a:gd name="f2362" fmla="*/ f1975 f1083 1"/>
                <a:gd name="f2363" fmla="*/ f1976 f1084 1"/>
                <a:gd name="f2364" fmla="*/ f1977 f1083 1"/>
                <a:gd name="f2365" fmla="*/ f1978 f1084 1"/>
                <a:gd name="f2366" fmla="*/ f1979 f1083 1"/>
                <a:gd name="f2367" fmla="*/ f1980 f1084 1"/>
                <a:gd name="f2368" fmla="*/ f1981 f1083 1"/>
                <a:gd name="f2369" fmla="*/ f1982 f1084 1"/>
                <a:gd name="f2370" fmla="*/ f1983 f1083 1"/>
                <a:gd name="f2371" fmla="*/ f1984 f1084 1"/>
                <a:gd name="f2372" fmla="*/ f1985 f1083 1"/>
                <a:gd name="f2373" fmla="*/ f1986 f1084 1"/>
                <a:gd name="f2374" fmla="*/ f1987 f1083 1"/>
                <a:gd name="f2375" fmla="*/ f1988 f1084 1"/>
                <a:gd name="f2376" fmla="*/ f1989 f1083 1"/>
                <a:gd name="f2377" fmla="*/ f1990 f1084 1"/>
                <a:gd name="f2378" fmla="*/ f1991 f1083 1"/>
                <a:gd name="f2379" fmla="*/ f1992 f1084 1"/>
                <a:gd name="f2380" fmla="*/ f1993 f1083 1"/>
                <a:gd name="f2381" fmla="*/ f1994 f1084 1"/>
                <a:gd name="f2382" fmla="*/ f1995 f1083 1"/>
                <a:gd name="f2383" fmla="*/ f1996 f1084 1"/>
                <a:gd name="f2384" fmla="*/ f1997 f1083 1"/>
                <a:gd name="f2385" fmla="*/ f1998 f1084 1"/>
                <a:gd name="f2386" fmla="*/ f1999 f1083 1"/>
                <a:gd name="f2387" fmla="*/ f2000 f1084 1"/>
                <a:gd name="f2388" fmla="*/ f2001 f1083 1"/>
                <a:gd name="f2389" fmla="*/ f2002 f1084 1"/>
                <a:gd name="f2390" fmla="*/ f2003 f1083 1"/>
                <a:gd name="f2391" fmla="*/ f2004 f1084 1"/>
                <a:gd name="f2392" fmla="*/ f2005 f1083 1"/>
                <a:gd name="f2393" fmla="*/ f2006 f1084 1"/>
                <a:gd name="f2394" fmla="*/ f2007 f1083 1"/>
                <a:gd name="f2395" fmla="*/ f2008 f1084 1"/>
                <a:gd name="f2396" fmla="*/ f2009 f1083 1"/>
                <a:gd name="f2397" fmla="*/ f2010 f1084 1"/>
                <a:gd name="f2398" fmla="*/ f2011 f1083 1"/>
                <a:gd name="f2399" fmla="*/ f2012 f1084 1"/>
                <a:gd name="f2400" fmla="*/ f2013 f1083 1"/>
                <a:gd name="f2401" fmla="*/ f2014 f1084 1"/>
                <a:gd name="f2402" fmla="*/ f2015 f1083 1"/>
                <a:gd name="f2403" fmla="*/ f2016 f1084 1"/>
                <a:gd name="f2404" fmla="*/ f2017 f1083 1"/>
                <a:gd name="f2405" fmla="*/ f2018 f1084 1"/>
                <a:gd name="f2406" fmla="*/ f2019 f1083 1"/>
                <a:gd name="f2407" fmla="*/ f2020 f1084 1"/>
                <a:gd name="f2408" fmla="*/ f2021 f1083 1"/>
                <a:gd name="f2409" fmla="*/ f2022 f1084 1"/>
                <a:gd name="f2410" fmla="*/ f2023 f1083 1"/>
                <a:gd name="f2411" fmla="*/ f2024 f1084 1"/>
                <a:gd name="f2412" fmla="*/ f2025 f1083 1"/>
                <a:gd name="f2413" fmla="*/ f2026 f1084 1"/>
                <a:gd name="f2414" fmla="*/ f2027 f1083 1"/>
                <a:gd name="f2415" fmla="*/ f2028 f1084 1"/>
                <a:gd name="f2416" fmla="*/ f2029 f1083 1"/>
                <a:gd name="f2417" fmla="*/ f2030 f1084 1"/>
                <a:gd name="f2418" fmla="*/ f2031 f1083 1"/>
                <a:gd name="f2419" fmla="*/ f2032 f1084 1"/>
                <a:gd name="f2420" fmla="*/ f2033 f1083 1"/>
                <a:gd name="f2421" fmla="*/ f2034 f1084 1"/>
                <a:gd name="f2422" fmla="*/ f2035 f1083 1"/>
                <a:gd name="f2423" fmla="*/ f2036 f1084 1"/>
                <a:gd name="f2424" fmla="*/ f2037 f1083 1"/>
                <a:gd name="f2425" fmla="*/ f2038 f1084 1"/>
                <a:gd name="f2426" fmla="*/ f2039 f1083 1"/>
                <a:gd name="f2427" fmla="*/ f2040 f1084 1"/>
                <a:gd name="f2428" fmla="*/ f2041 f1083 1"/>
                <a:gd name="f2429" fmla="*/ f2042 f1084 1"/>
                <a:gd name="f2430" fmla="*/ f2043 f1083 1"/>
                <a:gd name="f2431" fmla="*/ f2044 f1084 1"/>
                <a:gd name="f2432" fmla="*/ f2045 f1083 1"/>
                <a:gd name="f2433" fmla="*/ f2046 f1084 1"/>
                <a:gd name="f2434" fmla="*/ f2047 f1083 1"/>
                <a:gd name="f2435" fmla="*/ f2048 f1084 1"/>
                <a:gd name="f2436" fmla="*/ f2049 f1083 1"/>
                <a:gd name="f2437" fmla="*/ f2050 f1084 1"/>
                <a:gd name="f2438" fmla="*/ f2051 f1084 1"/>
                <a:gd name="f2439" fmla="*/ f2052 f1083 1"/>
                <a:gd name="f2440" fmla="*/ f2053 f1084 1"/>
                <a:gd name="f2441" fmla="*/ f2054 f1083 1"/>
                <a:gd name="f2442" fmla="*/ f2055 f1084 1"/>
                <a:gd name="f2443" fmla="*/ f2056 f1083 1"/>
                <a:gd name="f2444" fmla="*/ f2057 f1084 1"/>
                <a:gd name="f2445" fmla="*/ f2058 f1083 1"/>
                <a:gd name="f2446" fmla="*/ f2059 f1084 1"/>
                <a:gd name="f2447" fmla="*/ f2060 f1083 1"/>
                <a:gd name="f2448" fmla="*/ f2061 f1084 1"/>
                <a:gd name="f2449" fmla="*/ f2062 f1083 1"/>
                <a:gd name="f2450" fmla="*/ f2063 f1084 1"/>
                <a:gd name="f2451" fmla="*/ f2064 f1083 1"/>
                <a:gd name="f2452" fmla="*/ f2065 f1084 1"/>
                <a:gd name="f2453" fmla="*/ f2066 f1083 1"/>
                <a:gd name="f2454" fmla="*/ f2067 f1084 1"/>
                <a:gd name="f2455" fmla="*/ f2068 f1083 1"/>
                <a:gd name="f2456" fmla="*/ f2069 f1084 1"/>
                <a:gd name="f2457" fmla="*/ f2070 f1083 1"/>
                <a:gd name="f2458" fmla="*/ f2071 f1084 1"/>
                <a:gd name="f2459" fmla="*/ f2072 f1083 1"/>
                <a:gd name="f2460" fmla="*/ f2073 f1084 1"/>
                <a:gd name="f2461" fmla="*/ f2074 f1083 1"/>
                <a:gd name="f2462" fmla="*/ f2075 f1084 1"/>
                <a:gd name="f2463" fmla="*/ f2076 f1083 1"/>
                <a:gd name="f2464" fmla="*/ f2077 f1084 1"/>
                <a:gd name="f2465" fmla="*/ f2078 f1083 1"/>
                <a:gd name="f2466" fmla="*/ f2079 f1084 1"/>
                <a:gd name="f2467" fmla="*/ f2080 f1083 1"/>
                <a:gd name="f2468" fmla="*/ f2081 f1084 1"/>
                <a:gd name="f2469" fmla="*/ f2082 f1083 1"/>
                <a:gd name="f2470" fmla="*/ f2083 f1084 1"/>
                <a:gd name="f2471" fmla="*/ f2084 f1083 1"/>
                <a:gd name="f2472" fmla="*/ f2085 f1084 1"/>
                <a:gd name="f2473" fmla="*/ f2086 f1083 1"/>
                <a:gd name="f2474" fmla="*/ f2087 f1084 1"/>
                <a:gd name="f2475" fmla="*/ f2088 f1083 1"/>
                <a:gd name="f2476" fmla="*/ f2089 f1084 1"/>
                <a:gd name="f2477" fmla="*/ f2090 f1083 1"/>
                <a:gd name="f2478" fmla="*/ f2091 f1084 1"/>
                <a:gd name="f2479" fmla="*/ f2092 f1083 1"/>
                <a:gd name="f2480" fmla="*/ f2093 f1084 1"/>
                <a:gd name="f2481" fmla="*/ f2094 f1083 1"/>
                <a:gd name="f2482" fmla="*/ f2095 f1084 1"/>
                <a:gd name="f2483" fmla="*/ f2096 f1083 1"/>
                <a:gd name="f2484" fmla="*/ f2097 f1084 1"/>
                <a:gd name="f2485" fmla="*/ f2098 f1083 1"/>
                <a:gd name="f2486" fmla="*/ f2099 f1084 1"/>
                <a:gd name="f2487" fmla="*/ f2100 f1083 1"/>
                <a:gd name="f2488" fmla="*/ f2101 f1084 1"/>
                <a:gd name="f2489" fmla="*/ f2102 f1083 1"/>
                <a:gd name="f2490" fmla="*/ f2103 f1084 1"/>
                <a:gd name="f2491" fmla="*/ f2104 f1083 1"/>
                <a:gd name="f2492" fmla="*/ f2105 f1084 1"/>
                <a:gd name="f2493" fmla="*/ f2106 f1083 1"/>
                <a:gd name="f2494" fmla="*/ f2107 f1084 1"/>
                <a:gd name="f2495" fmla="*/ f2108 f1083 1"/>
                <a:gd name="f2496" fmla="*/ f2109 f1084 1"/>
                <a:gd name="f2497" fmla="*/ f2110 f1083 1"/>
                <a:gd name="f2498" fmla="*/ f2111 f1084 1"/>
                <a:gd name="f2499" fmla="*/ f2112 f1083 1"/>
                <a:gd name="f2500" fmla="*/ f2113 f1084 1"/>
                <a:gd name="f2501" fmla="*/ f2114 f1083 1"/>
                <a:gd name="f2502" fmla="*/ f2115 f1084 1"/>
                <a:gd name="f2503" fmla="*/ f2116 f1083 1"/>
                <a:gd name="f2504" fmla="*/ f2117 f1084 1"/>
                <a:gd name="f2505" fmla="*/ f2118 f1083 1"/>
                <a:gd name="f2506" fmla="*/ f2119 f1084 1"/>
                <a:gd name="f2507" fmla="*/ f2120 f1083 1"/>
                <a:gd name="f2508" fmla="*/ f2121 f1084 1"/>
                <a:gd name="f2509" fmla="*/ f2122 f1083 1"/>
                <a:gd name="f2510" fmla="*/ f2123 f1084 1"/>
                <a:gd name="f2511" fmla="*/ f2124 f1083 1"/>
                <a:gd name="f2512" fmla="*/ f2125 f1084 1"/>
                <a:gd name="f2513" fmla="*/ f2126 f1083 1"/>
                <a:gd name="f2514" fmla="*/ f2127 f1084 1"/>
                <a:gd name="f2515" fmla="*/ f2128 f1083 1"/>
                <a:gd name="f2516" fmla="*/ f2129 f1084 1"/>
                <a:gd name="f2517" fmla="*/ f2130 f1083 1"/>
                <a:gd name="f2518" fmla="*/ f2131 f1084 1"/>
                <a:gd name="f2519" fmla="*/ f2132 f1083 1"/>
                <a:gd name="f2520" fmla="*/ f2133 f1084 1"/>
                <a:gd name="f2521" fmla="*/ f2134 f1083 1"/>
                <a:gd name="f2522" fmla="*/ f2135 f1084 1"/>
                <a:gd name="f2523" fmla="*/ f2136 f1083 1"/>
                <a:gd name="f2524" fmla="*/ f2137 f1084 1"/>
                <a:gd name="f2525" fmla="*/ f2138 f1083 1"/>
                <a:gd name="f2526" fmla="*/ f2139 f1084 1"/>
                <a:gd name="f2527" fmla="*/ f2140 f1083 1"/>
                <a:gd name="f2528" fmla="*/ f2141 f1084 1"/>
                <a:gd name="f2529" fmla="*/ f2142 f1083 1"/>
                <a:gd name="f2530" fmla="*/ f2143 f1084 1"/>
                <a:gd name="f2531" fmla="*/ f2144 f1083 1"/>
                <a:gd name="f2532" fmla="*/ f2145 f1084 1"/>
                <a:gd name="f2533" fmla="*/ f2146 f1083 1"/>
                <a:gd name="f2534" fmla="*/ f2147 f1084 1"/>
                <a:gd name="f2535" fmla="*/ f2148 f1083 1"/>
                <a:gd name="f2536" fmla="*/ f2149 f1084 1"/>
                <a:gd name="f2537" fmla="*/ f2150 f1083 1"/>
                <a:gd name="f2538" fmla="*/ f2151 f1084 1"/>
                <a:gd name="f2539" fmla="*/ f2152 f1083 1"/>
                <a:gd name="f2540" fmla="*/ f2153 f1084 1"/>
                <a:gd name="f2541" fmla="*/ f2154 f1083 1"/>
                <a:gd name="f2542" fmla="*/ f2155 f1084 1"/>
                <a:gd name="f2543" fmla="*/ f2156 f1083 1"/>
                <a:gd name="f2544" fmla="*/ f2157 f1084 1"/>
                <a:gd name="f2545" fmla="*/ f2158 f1083 1"/>
                <a:gd name="f2546" fmla="*/ f2159 f1084 1"/>
                <a:gd name="f2547" fmla="*/ f2160 f1083 1"/>
                <a:gd name="f2548" fmla="*/ f2161 f1084 1"/>
                <a:gd name="f2549" fmla="*/ f2162 f1083 1"/>
                <a:gd name="f2550" fmla="*/ f2163 f1084 1"/>
                <a:gd name="f2551" fmla="*/ f2164 f1083 1"/>
                <a:gd name="f2552" fmla="*/ f2165 f1084 1"/>
                <a:gd name="f2553" fmla="*/ f2166 f1083 1"/>
                <a:gd name="f2554" fmla="*/ f2167 f1084 1"/>
                <a:gd name="f2555" fmla="*/ f2168 f1083 1"/>
                <a:gd name="f2556" fmla="*/ f2169 f1084 1"/>
                <a:gd name="f2557" fmla="*/ f2170 f1083 1"/>
                <a:gd name="f2558" fmla="*/ f2171 f1084 1"/>
                <a:gd name="f2559" fmla="*/ f2172 f1083 1"/>
                <a:gd name="f2560" fmla="*/ f2173 f1084 1"/>
                <a:gd name="f2561" fmla="*/ f2174 f1083 1"/>
                <a:gd name="f2562" fmla="*/ f2175 f1084 1"/>
                <a:gd name="f2563" fmla="*/ f2176 f1083 1"/>
                <a:gd name="f2564" fmla="*/ f2177 f1084 1"/>
                <a:gd name="f2565" fmla="*/ f2178 f1083 1"/>
                <a:gd name="f2566" fmla="*/ f2179 f1084 1"/>
                <a:gd name="f2567" fmla="*/ f2180 f1083 1"/>
                <a:gd name="f2568" fmla="*/ f2181 f1084 1"/>
                <a:gd name="f2569" fmla="*/ f2182 f1083 1"/>
                <a:gd name="f2570" fmla="*/ f2183 f1084 1"/>
                <a:gd name="f2571" fmla="*/ f2184 f1083 1"/>
                <a:gd name="f2572" fmla="*/ f2185 f1084 1"/>
                <a:gd name="f2573" fmla="*/ f2186 f1083 1"/>
                <a:gd name="f2574" fmla="*/ f2187 f1084 1"/>
                <a:gd name="f2575" fmla="*/ f2188 f1083 1"/>
                <a:gd name="f2576" fmla="*/ f2189 f1084 1"/>
                <a:gd name="f2577" fmla="*/ f2190 f1083 1"/>
                <a:gd name="f2578" fmla="*/ f2191 f1084 1"/>
                <a:gd name="f2579" fmla="*/ f2192 f1083 1"/>
                <a:gd name="f2580" fmla="*/ f2193 f1084 1"/>
                <a:gd name="f2581" fmla="*/ f2194 f1083 1"/>
                <a:gd name="f2582" fmla="*/ f2195 f1084 1"/>
                <a:gd name="f2583" fmla="*/ f2196 f1083 1"/>
                <a:gd name="f2584" fmla="*/ f2197 f1084 1"/>
                <a:gd name="f2585" fmla="*/ f2198 f1084 1"/>
                <a:gd name="f2586" fmla="*/ f2199 f1083 1"/>
                <a:gd name="f2587" fmla="*/ f2200 f1084 1"/>
                <a:gd name="f2588" fmla="*/ f2201 f1083 1"/>
                <a:gd name="f2589" fmla="*/ f2202 f1084 1"/>
                <a:gd name="f2590" fmla="*/ f2203 f1083 1"/>
                <a:gd name="f2591" fmla="*/ f2204 f1084 1"/>
                <a:gd name="f2592" fmla="*/ f2205 f1083 1"/>
                <a:gd name="f2593" fmla="*/ f2206 f1084 1"/>
                <a:gd name="f2594" fmla="*/ f2207 f1083 1"/>
                <a:gd name="f2595" fmla="*/ f2208 f1084 1"/>
                <a:gd name="f2596" fmla="*/ f2209 f1083 1"/>
                <a:gd name="f2597" fmla="*/ f2210 f1084 1"/>
                <a:gd name="f2598" fmla="*/ f2211 f1083 1"/>
                <a:gd name="f2599" fmla="*/ f2212 f1084 1"/>
                <a:gd name="f2600" fmla="*/ f2213 f1083 1"/>
                <a:gd name="f2601" fmla="*/ f2214 f1083 1"/>
                <a:gd name="f2602" fmla="*/ f2215 f1084 1"/>
                <a:gd name="f2603" fmla="*/ f2216 f1083 1"/>
                <a:gd name="f2604" fmla="*/ f2217 f1084 1"/>
                <a:gd name="f2605" fmla="*/ f2218 f1083 1"/>
                <a:gd name="f2606" fmla="*/ f2219 f1084 1"/>
                <a:gd name="f2607" fmla="*/ f2220 f1083 1"/>
                <a:gd name="f2608" fmla="*/ f2221 f1084 1"/>
                <a:gd name="f2609" fmla="*/ f2222 f1083 1"/>
                <a:gd name="f2610" fmla="*/ f2223 f1084 1"/>
                <a:gd name="f2611" fmla="*/ f2224 f1083 1"/>
                <a:gd name="f2612" fmla="*/ f2225 f1084 1"/>
                <a:gd name="f2613" fmla="*/ f2226 f1083 1"/>
                <a:gd name="f2614" fmla="*/ f2227 f1084 1"/>
                <a:gd name="f2615" fmla="*/ f2228 f1083 1"/>
                <a:gd name="f2616" fmla="*/ f2229 f1084 1"/>
                <a:gd name="f2617" fmla="*/ f2230 f1083 1"/>
                <a:gd name="f2618" fmla="*/ f2231 f1084 1"/>
                <a:gd name="f2619" fmla="*/ f2232 f1083 1"/>
                <a:gd name="f2620" fmla="*/ f2233 f1084 1"/>
                <a:gd name="f2621" fmla="*/ f2234 f1083 1"/>
                <a:gd name="f2622" fmla="*/ f2235 f1084 1"/>
                <a:gd name="f2623" fmla="*/ f2236 f1083 1"/>
                <a:gd name="f2624" fmla="*/ f2237 f1084 1"/>
                <a:gd name="f2625" fmla="*/ f2238 f1083 1"/>
                <a:gd name="f2626" fmla="*/ f2239 f1084 1"/>
                <a:gd name="f2627" fmla="*/ f2240 f1083 1"/>
                <a:gd name="f2628" fmla="*/ f2241 f1084 1"/>
                <a:gd name="f2629" fmla="*/ f2242 f1083 1"/>
                <a:gd name="f2630" fmla="*/ f2243 f1084 1"/>
                <a:gd name="f2631" fmla="*/ f2244 f1083 1"/>
                <a:gd name="f2632" fmla="*/ f2245 f1084 1"/>
                <a:gd name="f2633" fmla="*/ f2246 f1083 1"/>
                <a:gd name="f2634" fmla="*/ f2247 f1084 1"/>
              </a:gdLst>
              <a:ahLst/>
              <a:cxnLst>
                <a:cxn ang="3cd4">
                  <a:pos x="hc" y="t"/>
                </a:cxn>
                <a:cxn ang="0">
                  <a:pos x="r" y="vc"/>
                </a:cxn>
                <a:cxn ang="cd4">
                  <a:pos x="hc" y="b"/>
                </a:cxn>
                <a:cxn ang="cd2">
                  <a:pos x="l" y="vc"/>
                </a:cxn>
                <a:cxn ang="f1477">
                  <a:pos x="f2252" y="f2253"/>
                </a:cxn>
                <a:cxn ang="f1477">
                  <a:pos x="f2252" y="f2254"/>
                </a:cxn>
                <a:cxn ang="f1477">
                  <a:pos x="f2255" y="f2256"/>
                </a:cxn>
                <a:cxn ang="f1477">
                  <a:pos x="f2257" y="f2258"/>
                </a:cxn>
                <a:cxn ang="f1477">
                  <a:pos x="f2259" y="f2260"/>
                </a:cxn>
                <a:cxn ang="f1477">
                  <a:pos x="f2261" y="f2262"/>
                </a:cxn>
                <a:cxn ang="f1477">
                  <a:pos x="f2263" y="f2264"/>
                </a:cxn>
                <a:cxn ang="f1477">
                  <a:pos x="f2265" y="f2266"/>
                </a:cxn>
                <a:cxn ang="f1477">
                  <a:pos x="f2267" y="f2268"/>
                </a:cxn>
                <a:cxn ang="f1477">
                  <a:pos x="f2269" y="f2270"/>
                </a:cxn>
                <a:cxn ang="f1477">
                  <a:pos x="f2271" y="f2272"/>
                </a:cxn>
                <a:cxn ang="f1477">
                  <a:pos x="f2273" y="f2274"/>
                </a:cxn>
                <a:cxn ang="f1477">
                  <a:pos x="f2275" y="f2276"/>
                </a:cxn>
                <a:cxn ang="f1477">
                  <a:pos x="f2277" y="f2278"/>
                </a:cxn>
                <a:cxn ang="f1477">
                  <a:pos x="f2279" y="f2280"/>
                </a:cxn>
                <a:cxn ang="f1477">
                  <a:pos x="f2281" y="f2282"/>
                </a:cxn>
                <a:cxn ang="f1477">
                  <a:pos x="f2283" y="f2284"/>
                </a:cxn>
                <a:cxn ang="f1477">
                  <a:pos x="f2285" y="f2286"/>
                </a:cxn>
                <a:cxn ang="f1477">
                  <a:pos x="f2287" y="f2288"/>
                </a:cxn>
                <a:cxn ang="f1477">
                  <a:pos x="f2289" y="f2290"/>
                </a:cxn>
                <a:cxn ang="f1477">
                  <a:pos x="f2291" y="f2292"/>
                </a:cxn>
                <a:cxn ang="f1477">
                  <a:pos x="f2293" y="f2294"/>
                </a:cxn>
                <a:cxn ang="f1477">
                  <a:pos x="f2295" y="f2296"/>
                </a:cxn>
                <a:cxn ang="f1477">
                  <a:pos x="f2297" y="f2298"/>
                </a:cxn>
                <a:cxn ang="f1477">
                  <a:pos x="f2299" y="f2296"/>
                </a:cxn>
                <a:cxn ang="f1477">
                  <a:pos x="f2300" y="f2301"/>
                </a:cxn>
                <a:cxn ang="f1477">
                  <a:pos x="f2302" y="f2303"/>
                </a:cxn>
                <a:cxn ang="f1477">
                  <a:pos x="f2304" y="f2305"/>
                </a:cxn>
                <a:cxn ang="f1477">
                  <a:pos x="f2306" y="f2307"/>
                </a:cxn>
                <a:cxn ang="f1477">
                  <a:pos x="f2308" y="f2309"/>
                </a:cxn>
                <a:cxn ang="f1477">
                  <a:pos x="f2310" y="f2311"/>
                </a:cxn>
                <a:cxn ang="f1477">
                  <a:pos x="f2312" y="f2313"/>
                </a:cxn>
                <a:cxn ang="f1477">
                  <a:pos x="f2314" y="f2315"/>
                </a:cxn>
                <a:cxn ang="f1477">
                  <a:pos x="f2316" y="f2317"/>
                </a:cxn>
                <a:cxn ang="f1477">
                  <a:pos x="f2318" y="f2319"/>
                </a:cxn>
                <a:cxn ang="f1477">
                  <a:pos x="f2320" y="f2321"/>
                </a:cxn>
                <a:cxn ang="f1477">
                  <a:pos x="f2322" y="f2323"/>
                </a:cxn>
                <a:cxn ang="f1477">
                  <a:pos x="f2324" y="f2325"/>
                </a:cxn>
                <a:cxn ang="f1477">
                  <a:pos x="f2326" y="f2327"/>
                </a:cxn>
                <a:cxn ang="f1477">
                  <a:pos x="f2328" y="f2329"/>
                </a:cxn>
                <a:cxn ang="f1477">
                  <a:pos x="f2330" y="f2331"/>
                </a:cxn>
                <a:cxn ang="f1477">
                  <a:pos x="f2332" y="f2333"/>
                </a:cxn>
                <a:cxn ang="f1477">
                  <a:pos x="f2334" y="f2335"/>
                </a:cxn>
                <a:cxn ang="f1477">
                  <a:pos x="f2336" y="f2337"/>
                </a:cxn>
                <a:cxn ang="f1477">
                  <a:pos x="f2338" y="f2339"/>
                </a:cxn>
                <a:cxn ang="f1477">
                  <a:pos x="f2340" y="f2341"/>
                </a:cxn>
                <a:cxn ang="f1477">
                  <a:pos x="f2342" y="f2343"/>
                </a:cxn>
                <a:cxn ang="f1477">
                  <a:pos x="f2344" y="f2345"/>
                </a:cxn>
                <a:cxn ang="f1477">
                  <a:pos x="f2346" y="f2347"/>
                </a:cxn>
                <a:cxn ang="f1477">
                  <a:pos x="f2348" y="f2349"/>
                </a:cxn>
                <a:cxn ang="f1477">
                  <a:pos x="f2350" y="f2351"/>
                </a:cxn>
                <a:cxn ang="f1477">
                  <a:pos x="f2352" y="f2353"/>
                </a:cxn>
                <a:cxn ang="f1477">
                  <a:pos x="f2354" y="f2355"/>
                </a:cxn>
                <a:cxn ang="f1477">
                  <a:pos x="f2356" y="f2357"/>
                </a:cxn>
                <a:cxn ang="f1477">
                  <a:pos x="f2358" y="f2359"/>
                </a:cxn>
                <a:cxn ang="f1477">
                  <a:pos x="f2360" y="f2361"/>
                </a:cxn>
                <a:cxn ang="f1477">
                  <a:pos x="f2362" y="f2363"/>
                </a:cxn>
                <a:cxn ang="f1477">
                  <a:pos x="f2364" y="f2365"/>
                </a:cxn>
                <a:cxn ang="f1477">
                  <a:pos x="f2366" y="f2367"/>
                </a:cxn>
                <a:cxn ang="f1477">
                  <a:pos x="f2368" y="f2369"/>
                </a:cxn>
                <a:cxn ang="f1477">
                  <a:pos x="f2370" y="f2371"/>
                </a:cxn>
                <a:cxn ang="f1477">
                  <a:pos x="f2372" y="f2373"/>
                </a:cxn>
                <a:cxn ang="f1477">
                  <a:pos x="f2374" y="f2375"/>
                </a:cxn>
                <a:cxn ang="f1477">
                  <a:pos x="f2376" y="f2377"/>
                </a:cxn>
                <a:cxn ang="f1477">
                  <a:pos x="f2378" y="f2379"/>
                </a:cxn>
                <a:cxn ang="f1477">
                  <a:pos x="f2380" y="f2381"/>
                </a:cxn>
                <a:cxn ang="f1477">
                  <a:pos x="f2382" y="f2383"/>
                </a:cxn>
                <a:cxn ang="f1477">
                  <a:pos x="f2384" y="f2385"/>
                </a:cxn>
                <a:cxn ang="f1477">
                  <a:pos x="f2386" y="f2387"/>
                </a:cxn>
                <a:cxn ang="f1477">
                  <a:pos x="f2388" y="f2389"/>
                </a:cxn>
                <a:cxn ang="f1477">
                  <a:pos x="f2390" y="f2391"/>
                </a:cxn>
                <a:cxn ang="f1477">
                  <a:pos x="f2392" y="f2393"/>
                </a:cxn>
                <a:cxn ang="f1477">
                  <a:pos x="f2394" y="f2395"/>
                </a:cxn>
                <a:cxn ang="f1477">
                  <a:pos x="f2396" y="f2397"/>
                </a:cxn>
                <a:cxn ang="f1477">
                  <a:pos x="f2398" y="f2399"/>
                </a:cxn>
                <a:cxn ang="f1477">
                  <a:pos x="f2400" y="f2401"/>
                </a:cxn>
                <a:cxn ang="f1477">
                  <a:pos x="f2402" y="f2403"/>
                </a:cxn>
                <a:cxn ang="f1477">
                  <a:pos x="f2404" y="f2405"/>
                </a:cxn>
                <a:cxn ang="f1477">
                  <a:pos x="f2406" y="f2407"/>
                </a:cxn>
                <a:cxn ang="f1477">
                  <a:pos x="f2408" y="f2409"/>
                </a:cxn>
                <a:cxn ang="f1477">
                  <a:pos x="f2410" y="f2411"/>
                </a:cxn>
                <a:cxn ang="f1477">
                  <a:pos x="f2412" y="f2413"/>
                </a:cxn>
                <a:cxn ang="f1477">
                  <a:pos x="f2414" y="f2415"/>
                </a:cxn>
                <a:cxn ang="f1477">
                  <a:pos x="f2416" y="f2417"/>
                </a:cxn>
                <a:cxn ang="f1477">
                  <a:pos x="f2418" y="f2419"/>
                </a:cxn>
                <a:cxn ang="f1477">
                  <a:pos x="f2420" y="f2421"/>
                </a:cxn>
                <a:cxn ang="f1477">
                  <a:pos x="f2422" y="f2423"/>
                </a:cxn>
                <a:cxn ang="f1477">
                  <a:pos x="f2424" y="f2425"/>
                </a:cxn>
                <a:cxn ang="f1477">
                  <a:pos x="f2426" y="f2427"/>
                </a:cxn>
                <a:cxn ang="f1477">
                  <a:pos x="f2428" y="f2429"/>
                </a:cxn>
                <a:cxn ang="f1477">
                  <a:pos x="f2430" y="f2431"/>
                </a:cxn>
                <a:cxn ang="f1477">
                  <a:pos x="f2432" y="f2433"/>
                </a:cxn>
                <a:cxn ang="f1477">
                  <a:pos x="f2434" y="f2435"/>
                </a:cxn>
                <a:cxn ang="f1477">
                  <a:pos x="f2436" y="f2437"/>
                </a:cxn>
                <a:cxn ang="f1477">
                  <a:pos x="f2436" y="f2438"/>
                </a:cxn>
                <a:cxn ang="f1477">
                  <a:pos x="f2439" y="f2440"/>
                </a:cxn>
                <a:cxn ang="f1477">
                  <a:pos x="f2441" y="f2442"/>
                </a:cxn>
                <a:cxn ang="f1477">
                  <a:pos x="f2443" y="f2444"/>
                </a:cxn>
                <a:cxn ang="f1477">
                  <a:pos x="f2445" y="f2446"/>
                </a:cxn>
                <a:cxn ang="f1477">
                  <a:pos x="f2447" y="f2448"/>
                </a:cxn>
                <a:cxn ang="f1477">
                  <a:pos x="f2449" y="f2450"/>
                </a:cxn>
                <a:cxn ang="f1477">
                  <a:pos x="f2451" y="f2452"/>
                </a:cxn>
                <a:cxn ang="f1477">
                  <a:pos x="f2453" y="f2454"/>
                </a:cxn>
                <a:cxn ang="f1477">
                  <a:pos x="f2455" y="f2456"/>
                </a:cxn>
                <a:cxn ang="f1477">
                  <a:pos x="f2457" y="f2458"/>
                </a:cxn>
                <a:cxn ang="f1477">
                  <a:pos x="f2459" y="f2460"/>
                </a:cxn>
                <a:cxn ang="f1477">
                  <a:pos x="f2461" y="f2462"/>
                </a:cxn>
                <a:cxn ang="f1477">
                  <a:pos x="f2463" y="f2464"/>
                </a:cxn>
                <a:cxn ang="f1477">
                  <a:pos x="f2465" y="f2466"/>
                </a:cxn>
                <a:cxn ang="f1477">
                  <a:pos x="f2467" y="f2468"/>
                </a:cxn>
                <a:cxn ang="f1477">
                  <a:pos x="f2469" y="f2470"/>
                </a:cxn>
                <a:cxn ang="f1477">
                  <a:pos x="f2471" y="f2472"/>
                </a:cxn>
                <a:cxn ang="f1477">
                  <a:pos x="f2473" y="f2474"/>
                </a:cxn>
                <a:cxn ang="f1477">
                  <a:pos x="f2475" y="f2476"/>
                </a:cxn>
                <a:cxn ang="f1477">
                  <a:pos x="f2477" y="f2478"/>
                </a:cxn>
                <a:cxn ang="f1477">
                  <a:pos x="f2479" y="f2480"/>
                </a:cxn>
                <a:cxn ang="f1477">
                  <a:pos x="f2481" y="f2482"/>
                </a:cxn>
                <a:cxn ang="f1477">
                  <a:pos x="f2483" y="f2484"/>
                </a:cxn>
                <a:cxn ang="f1477">
                  <a:pos x="f2485" y="f2486"/>
                </a:cxn>
                <a:cxn ang="f1477">
                  <a:pos x="f2487" y="f2488"/>
                </a:cxn>
                <a:cxn ang="f1477">
                  <a:pos x="f2489" y="f2490"/>
                </a:cxn>
                <a:cxn ang="f1477">
                  <a:pos x="f2491" y="f2492"/>
                </a:cxn>
                <a:cxn ang="f1477">
                  <a:pos x="f2493" y="f2494"/>
                </a:cxn>
                <a:cxn ang="f1477">
                  <a:pos x="f2495" y="f2496"/>
                </a:cxn>
                <a:cxn ang="f1477">
                  <a:pos x="f2497" y="f2498"/>
                </a:cxn>
                <a:cxn ang="f1477">
                  <a:pos x="f2499" y="f2500"/>
                </a:cxn>
                <a:cxn ang="f1477">
                  <a:pos x="f2501" y="f2502"/>
                </a:cxn>
                <a:cxn ang="f1477">
                  <a:pos x="f2503" y="f2504"/>
                </a:cxn>
                <a:cxn ang="f1477">
                  <a:pos x="f2505" y="f2506"/>
                </a:cxn>
                <a:cxn ang="f1477">
                  <a:pos x="f2507" y="f2508"/>
                </a:cxn>
                <a:cxn ang="f1477">
                  <a:pos x="f2509" y="f2510"/>
                </a:cxn>
                <a:cxn ang="f1477">
                  <a:pos x="f2511" y="f2512"/>
                </a:cxn>
                <a:cxn ang="f1477">
                  <a:pos x="f2513" y="f2514"/>
                </a:cxn>
                <a:cxn ang="f1477">
                  <a:pos x="f2515" y="f2516"/>
                </a:cxn>
                <a:cxn ang="f1477">
                  <a:pos x="f2517" y="f2518"/>
                </a:cxn>
                <a:cxn ang="f1477">
                  <a:pos x="f2519" y="f2520"/>
                </a:cxn>
                <a:cxn ang="f1477">
                  <a:pos x="f2521" y="f2522"/>
                </a:cxn>
                <a:cxn ang="f1477">
                  <a:pos x="f2523" y="f2524"/>
                </a:cxn>
                <a:cxn ang="f1477">
                  <a:pos x="f2525" y="f2526"/>
                </a:cxn>
                <a:cxn ang="f1477">
                  <a:pos x="f2527" y="f2528"/>
                </a:cxn>
                <a:cxn ang="f1477">
                  <a:pos x="f2529" y="f2530"/>
                </a:cxn>
                <a:cxn ang="f1477">
                  <a:pos x="f2531" y="f2532"/>
                </a:cxn>
                <a:cxn ang="f1477">
                  <a:pos x="f2533" y="f2534"/>
                </a:cxn>
                <a:cxn ang="f1477">
                  <a:pos x="f2535" y="f2536"/>
                </a:cxn>
                <a:cxn ang="f1477">
                  <a:pos x="f2537" y="f2538"/>
                </a:cxn>
                <a:cxn ang="f1477">
                  <a:pos x="f2539" y="f2540"/>
                </a:cxn>
                <a:cxn ang="f1477">
                  <a:pos x="f2541" y="f2542"/>
                </a:cxn>
                <a:cxn ang="f1477">
                  <a:pos x="f2543" y="f2544"/>
                </a:cxn>
                <a:cxn ang="f1477">
                  <a:pos x="f2545" y="f2546"/>
                </a:cxn>
                <a:cxn ang="f1477">
                  <a:pos x="f2547" y="f2548"/>
                </a:cxn>
                <a:cxn ang="f1477">
                  <a:pos x="f2549" y="f2550"/>
                </a:cxn>
                <a:cxn ang="f1477">
                  <a:pos x="f2551" y="f2552"/>
                </a:cxn>
                <a:cxn ang="f1477">
                  <a:pos x="f2553" y="f2554"/>
                </a:cxn>
                <a:cxn ang="f1477">
                  <a:pos x="f2555" y="f2556"/>
                </a:cxn>
                <a:cxn ang="f1477">
                  <a:pos x="f2557" y="f2558"/>
                </a:cxn>
                <a:cxn ang="f1477">
                  <a:pos x="f2559" y="f2560"/>
                </a:cxn>
                <a:cxn ang="f1477">
                  <a:pos x="f2561" y="f2562"/>
                </a:cxn>
                <a:cxn ang="f1477">
                  <a:pos x="f2563" y="f2564"/>
                </a:cxn>
                <a:cxn ang="f1477">
                  <a:pos x="f2565" y="f2566"/>
                </a:cxn>
                <a:cxn ang="f1477">
                  <a:pos x="f2567" y="f2568"/>
                </a:cxn>
                <a:cxn ang="f1477">
                  <a:pos x="f2569" y="f2570"/>
                </a:cxn>
                <a:cxn ang="f1477">
                  <a:pos x="f2571" y="f2572"/>
                </a:cxn>
                <a:cxn ang="f1477">
                  <a:pos x="f2573" y="f2574"/>
                </a:cxn>
                <a:cxn ang="f1477">
                  <a:pos x="f2575" y="f2576"/>
                </a:cxn>
                <a:cxn ang="f1477">
                  <a:pos x="f2577" y="f2578"/>
                </a:cxn>
                <a:cxn ang="f1477">
                  <a:pos x="f2579" y="f2580"/>
                </a:cxn>
                <a:cxn ang="f1477">
                  <a:pos x="f2581" y="f2582"/>
                </a:cxn>
                <a:cxn ang="f1477">
                  <a:pos x="f2583" y="f2584"/>
                </a:cxn>
                <a:cxn ang="f1477">
                  <a:pos x="f2300" y="f2585"/>
                </a:cxn>
                <a:cxn ang="f1477">
                  <a:pos x="f2586" y="f2587"/>
                </a:cxn>
                <a:cxn ang="f1477">
                  <a:pos x="f2588" y="f2589"/>
                </a:cxn>
                <a:cxn ang="f1477">
                  <a:pos x="f2590" y="f2591"/>
                </a:cxn>
                <a:cxn ang="f1477">
                  <a:pos x="f2592" y="f2593"/>
                </a:cxn>
                <a:cxn ang="f1477">
                  <a:pos x="f2594" y="f2595"/>
                </a:cxn>
                <a:cxn ang="f1477">
                  <a:pos x="f2596" y="f2597"/>
                </a:cxn>
                <a:cxn ang="f1477">
                  <a:pos x="f2598" y="f2599"/>
                </a:cxn>
                <a:cxn ang="f1477">
                  <a:pos x="f2600" y="f2587"/>
                </a:cxn>
                <a:cxn ang="f1477">
                  <a:pos x="f2601" y="f2602"/>
                </a:cxn>
                <a:cxn ang="f1477">
                  <a:pos x="f2603" y="f2604"/>
                </a:cxn>
                <a:cxn ang="f1477">
                  <a:pos x="f2605" y="f2606"/>
                </a:cxn>
                <a:cxn ang="f1477">
                  <a:pos x="f2607" y="f2608"/>
                </a:cxn>
                <a:cxn ang="f1477">
                  <a:pos x="f2609" y="f2610"/>
                </a:cxn>
                <a:cxn ang="f1477">
                  <a:pos x="f2611" y="f2612"/>
                </a:cxn>
                <a:cxn ang="f1477">
                  <a:pos x="f2613" y="f2614"/>
                </a:cxn>
                <a:cxn ang="f1477">
                  <a:pos x="f2615" y="f2616"/>
                </a:cxn>
                <a:cxn ang="f1477">
                  <a:pos x="f2617" y="f2618"/>
                </a:cxn>
                <a:cxn ang="f1477">
                  <a:pos x="f2619" y="f2620"/>
                </a:cxn>
                <a:cxn ang="f1477">
                  <a:pos x="f2621" y="f2622"/>
                </a:cxn>
                <a:cxn ang="f1477">
                  <a:pos x="f2623" y="f2624"/>
                </a:cxn>
                <a:cxn ang="f1477">
                  <a:pos x="f2625" y="f2626"/>
                </a:cxn>
                <a:cxn ang="f1477">
                  <a:pos x="f2627" y="f2628"/>
                </a:cxn>
                <a:cxn ang="f1477">
                  <a:pos x="f2629" y="f2630"/>
                </a:cxn>
                <a:cxn ang="f1477">
                  <a:pos x="f2631" y="f2632"/>
                </a:cxn>
                <a:cxn ang="f1477">
                  <a:pos x="f2633" y="f2634"/>
                </a:cxn>
              </a:cxnLst>
              <a:rect l="f2248" t="f2251" r="f2249" b="f2250"/>
              <a:pathLst>
                <a:path w="6857455" h="874716">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35"/>
                    <a:pt x="f103" y="f104"/>
                    <a:pt x="f105" y="f106"/>
                  </a:cubicBezTo>
                  <a:cubicBezTo>
                    <a:pt x="f107" y="f17"/>
                    <a:pt x="f108" y="f17"/>
                    <a:pt x="f109" y="f110"/>
                  </a:cubicBezTo>
                  <a:cubicBezTo>
                    <a:pt x="f111" y="f33"/>
                    <a:pt x="f112" y="f113"/>
                    <a:pt x="f114" y="f39"/>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26"/>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10"/>
                    <a:pt x="f193" y="f17"/>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13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ubicBezTo>
                    <a:pt x="f279" y="f280"/>
                    <a:pt x="f281" y="f282"/>
                    <a:pt x="f283" y="f284"/>
                  </a:cubicBezTo>
                  <a:cubicBezTo>
                    <a:pt x="f285" y="f286"/>
                    <a:pt x="f287" y="f288"/>
                    <a:pt x="f289" y="f290"/>
                  </a:cubicBezTo>
                  <a:cubicBezTo>
                    <a:pt x="f291" y="f292"/>
                    <a:pt x="f293" y="f294"/>
                    <a:pt x="f295" y="f296"/>
                  </a:cubicBezTo>
                  <a:cubicBezTo>
                    <a:pt x="f297" y="f298"/>
                    <a:pt x="f299" y="f300"/>
                    <a:pt x="f301" y="f302"/>
                  </a:cubicBezTo>
                  <a:cubicBezTo>
                    <a:pt x="f303" y="f304"/>
                    <a:pt x="f305" y="f306"/>
                    <a:pt x="f307" y="f308"/>
                  </a:cubicBezTo>
                  <a:cubicBezTo>
                    <a:pt x="f309" y="f310"/>
                    <a:pt x="f311" y="f312"/>
                    <a:pt x="f313" y="f314"/>
                  </a:cubicBezTo>
                  <a:cubicBezTo>
                    <a:pt x="f315" y="f316"/>
                    <a:pt x="f317" y="f318"/>
                    <a:pt x="f319" y="f320"/>
                  </a:cubicBezTo>
                  <a:cubicBezTo>
                    <a:pt x="f321" y="f322"/>
                    <a:pt x="f323" y="f324"/>
                    <a:pt x="f325" y="f326"/>
                  </a:cubicBezTo>
                  <a:cubicBezTo>
                    <a:pt x="f327" y="f328"/>
                    <a:pt x="f329" y="f330"/>
                    <a:pt x="f331" y="f332"/>
                  </a:cubicBezTo>
                  <a:cubicBezTo>
                    <a:pt x="f333" y="f334"/>
                    <a:pt x="f335" y="f336"/>
                    <a:pt x="f337" y="f338"/>
                  </a:cubicBezTo>
                  <a:cubicBezTo>
                    <a:pt x="f339" y="f340"/>
                    <a:pt x="f341" y="f342"/>
                    <a:pt x="f343" y="f344"/>
                  </a:cubicBezTo>
                  <a:cubicBezTo>
                    <a:pt x="f345" y="f346"/>
                    <a:pt x="f347" y="f346"/>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369"/>
                    <a:pt x="f401" y="f402"/>
                  </a:cubicBezTo>
                  <a:cubicBezTo>
                    <a:pt x="f403" y="f404"/>
                    <a:pt x="f405" y="f406"/>
                    <a:pt x="f407" y="f408"/>
                  </a:cubicBezTo>
                  <a:cubicBezTo>
                    <a:pt x="f409" y="f410"/>
                    <a:pt x="f411" y="f412"/>
                    <a:pt x="f413" y="f414"/>
                  </a:cubicBezTo>
                  <a:cubicBezTo>
                    <a:pt x="f415" y="f416"/>
                    <a:pt x="f417" y="f418"/>
                    <a:pt x="f419" y="f420"/>
                  </a:cubicBezTo>
                  <a:cubicBezTo>
                    <a:pt x="f421" y="f344"/>
                    <a:pt x="f422" y="f423"/>
                    <a:pt x="f424" y="f425"/>
                  </a:cubicBezTo>
                  <a:cubicBezTo>
                    <a:pt x="f426" y="f427"/>
                    <a:pt x="f428" y="f429"/>
                    <a:pt x="f430" y="f431"/>
                  </a:cubicBezTo>
                  <a:cubicBezTo>
                    <a:pt x="f432" y="f433"/>
                    <a:pt x="f434" y="f435"/>
                    <a:pt x="f436" y="f437"/>
                  </a:cubicBezTo>
                  <a:cubicBezTo>
                    <a:pt x="f438" y="f336"/>
                    <a:pt x="f439" y="f440"/>
                    <a:pt x="f441" y="f418"/>
                  </a:cubicBezTo>
                  <a:cubicBezTo>
                    <a:pt x="f442" y="f443"/>
                    <a:pt x="f444" y="f445"/>
                    <a:pt x="f446" y="f447"/>
                  </a:cubicBezTo>
                  <a:cubicBezTo>
                    <a:pt x="f448" y="f449"/>
                    <a:pt x="f450" y="f451"/>
                    <a:pt x="f452" y="f453"/>
                  </a:cubicBezTo>
                  <a:cubicBezTo>
                    <a:pt x="f454" y="f440"/>
                    <a:pt x="f455" y="f456"/>
                    <a:pt x="f457" y="f458"/>
                  </a:cubicBezTo>
                  <a:cubicBezTo>
                    <a:pt x="f459" y="f460"/>
                    <a:pt x="f461" y="f460"/>
                    <a:pt x="f462" y="f463"/>
                  </a:cubicBezTo>
                  <a:cubicBezTo>
                    <a:pt x="f464" y="f465"/>
                    <a:pt x="f466" y="f465"/>
                    <a:pt x="f467" y="f468"/>
                  </a:cubicBezTo>
                  <a:cubicBezTo>
                    <a:pt x="f469" y="f470"/>
                    <a:pt x="f471" y="f472"/>
                    <a:pt x="f473" y="f474"/>
                  </a:cubicBezTo>
                  <a:cubicBezTo>
                    <a:pt x="f475" y="f298"/>
                    <a:pt x="f476" y="f477"/>
                    <a:pt x="f478" y="f479"/>
                  </a:cubicBezTo>
                  <a:cubicBezTo>
                    <a:pt x="f480" y="f481"/>
                    <a:pt x="f482" y="f483"/>
                    <a:pt x="f484" y="f485"/>
                  </a:cubicBezTo>
                  <a:cubicBezTo>
                    <a:pt x="f486" y="f487"/>
                    <a:pt x="f488" y="f489"/>
                    <a:pt x="f490" y="f491"/>
                  </a:cubicBezTo>
                  <a:cubicBezTo>
                    <a:pt x="f492" y="f433"/>
                    <a:pt x="f493" y="f494"/>
                    <a:pt x="f495" y="f496"/>
                  </a:cubicBezTo>
                  <a:cubicBezTo>
                    <a:pt x="f497" y="f498"/>
                    <a:pt x="f499" y="f500"/>
                    <a:pt x="f501" y="f502"/>
                  </a:cubicBezTo>
                  <a:cubicBezTo>
                    <a:pt x="f503" y="f504"/>
                    <a:pt x="f505" y="f506"/>
                    <a:pt x="f507" y="f508"/>
                  </a:cubicBezTo>
                  <a:cubicBezTo>
                    <a:pt x="f509" y="f510"/>
                    <a:pt x="f511" y="f512"/>
                    <a:pt x="f513" y="f514"/>
                  </a:cubicBezTo>
                  <a:cubicBezTo>
                    <a:pt x="f515" y="f516"/>
                    <a:pt x="f517" y="f518"/>
                    <a:pt x="f519" y="f520"/>
                  </a:cubicBezTo>
                  <a:cubicBezTo>
                    <a:pt x="f521" y="f522"/>
                    <a:pt x="f523" y="f524"/>
                    <a:pt x="f525" y="f526"/>
                  </a:cubicBezTo>
                  <a:cubicBezTo>
                    <a:pt x="f527" y="f528"/>
                    <a:pt x="f529" y="f485"/>
                    <a:pt x="f530" y="f531"/>
                  </a:cubicBezTo>
                  <a:lnTo>
                    <a:pt x="f5" y="f532"/>
                  </a:lnTo>
                  <a:lnTo>
                    <a:pt x="f5" y="f533"/>
                  </a:ln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69"/>
                  </a:cubicBezTo>
                  <a:cubicBezTo>
                    <a:pt x="f577" y="f578"/>
                    <a:pt x="f579" y="f580"/>
                    <a:pt x="f581" y="f582"/>
                  </a:cubicBezTo>
                  <a:cubicBezTo>
                    <a:pt x="f583" y="f584"/>
                    <a:pt x="f585" y="f586"/>
                    <a:pt x="f587" y="f588"/>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636"/>
                  </a:cubicBezTo>
                  <a:cubicBezTo>
                    <a:pt x="f637" y="f638"/>
                    <a:pt x="f639" y="f51"/>
                    <a:pt x="f640" y="f641"/>
                  </a:cubicBezTo>
                  <a:cubicBezTo>
                    <a:pt x="f642" y="f643"/>
                    <a:pt x="f644" y="f215"/>
                    <a:pt x="f645" y="f646"/>
                  </a:cubicBezTo>
                  <a:cubicBezTo>
                    <a:pt x="f441" y="f647"/>
                    <a:pt x="f648" y="f649"/>
                    <a:pt x="f650" y="f651"/>
                  </a:cubicBezTo>
                  <a:cubicBezTo>
                    <a:pt x="f652" y="f653"/>
                    <a:pt x="f654" y="f655"/>
                    <a:pt x="f656" y="f657"/>
                  </a:cubicBezTo>
                  <a:cubicBezTo>
                    <a:pt x="f658" y="f659"/>
                    <a:pt x="f660" y="f23"/>
                    <a:pt x="f661" y="f113"/>
                  </a:cubicBezTo>
                  <a:cubicBezTo>
                    <a:pt x="f662" y="f663"/>
                    <a:pt x="f664" y="f665"/>
                    <a:pt x="f666" y="f667"/>
                  </a:cubicBezTo>
                  <a:cubicBezTo>
                    <a:pt x="f668" y="f669"/>
                    <a:pt x="f670" y="f77"/>
                    <a:pt x="f671" y="f672"/>
                  </a:cubicBezTo>
                  <a:cubicBezTo>
                    <a:pt x="f673" y="f674"/>
                    <a:pt x="f675" y="f676"/>
                    <a:pt x="f677" y="f678"/>
                  </a:cubicBezTo>
                  <a:cubicBezTo>
                    <a:pt x="f679" y="f680"/>
                    <a:pt x="f681" y="f682"/>
                    <a:pt x="f683" y="f684"/>
                  </a:cubicBezTo>
                  <a:cubicBezTo>
                    <a:pt x="f685" y="f686"/>
                    <a:pt x="f687" y="f688"/>
                    <a:pt x="f689" y="f690"/>
                  </a:cubicBezTo>
                  <a:cubicBezTo>
                    <a:pt x="f691" y="f692"/>
                    <a:pt x="f693" y="f669"/>
                    <a:pt x="f694" y="f695"/>
                  </a:cubicBezTo>
                  <a:cubicBezTo>
                    <a:pt x="f696" y="f697"/>
                    <a:pt x="f698" y="f699"/>
                    <a:pt x="f700" y="f701"/>
                  </a:cubicBezTo>
                  <a:cubicBezTo>
                    <a:pt x="f702" y="f141"/>
                    <a:pt x="f703" y="f704"/>
                    <a:pt x="f705" y="f706"/>
                  </a:cubicBezTo>
                  <a:cubicBezTo>
                    <a:pt x="f707" y="f118"/>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364" y="f736"/>
                    <a:pt x="f737" y="f738"/>
                    <a:pt x="f739" y="f740"/>
                  </a:cubicBezTo>
                  <a:cubicBezTo>
                    <a:pt x="f741" y="f742"/>
                    <a:pt x="f743" y="f742"/>
                    <a:pt x="f744" y="f745"/>
                  </a:cubicBezTo>
                  <a:cubicBezTo>
                    <a:pt x="f746" y="f747"/>
                    <a:pt x="f748" y="f120"/>
                    <a:pt x="f749" y="f750"/>
                  </a:cubicBezTo>
                  <a:cubicBezTo>
                    <a:pt x="f751" y="f676"/>
                    <a:pt x="f752" y="f753"/>
                    <a:pt x="f754" y="f755"/>
                  </a:cubicBezTo>
                  <a:cubicBezTo>
                    <a:pt x="f756" y="f725"/>
                    <a:pt x="f757" y="f758"/>
                    <a:pt x="f759" y="f760"/>
                  </a:cubicBezTo>
                  <a:cubicBezTo>
                    <a:pt x="f761" y="f690"/>
                    <a:pt x="f762" y="f763"/>
                    <a:pt x="f764" y="f765"/>
                  </a:cubicBezTo>
                  <a:cubicBezTo>
                    <a:pt x="f766" y="f767"/>
                    <a:pt x="f768" y="f769"/>
                    <a:pt x="f770" y="f659"/>
                  </a:cubicBezTo>
                  <a:cubicBezTo>
                    <a:pt x="f771" y="f772"/>
                    <a:pt x="f773" y="f774"/>
                    <a:pt x="f775" y="f776"/>
                  </a:cubicBezTo>
                  <a:cubicBezTo>
                    <a:pt x="f777" y="f778"/>
                    <a:pt x="f779" y="f780"/>
                    <a:pt x="f781" y="f782"/>
                  </a:cubicBezTo>
                  <a:cubicBezTo>
                    <a:pt x="f783" y="f784"/>
                    <a:pt x="f785" y="f786"/>
                    <a:pt x="f787" y="f788"/>
                  </a:cubicBezTo>
                  <a:cubicBezTo>
                    <a:pt x="f789" y="f790"/>
                    <a:pt x="f791" y="f792"/>
                    <a:pt x="f793" y="f794"/>
                  </a:cubicBezTo>
                  <a:cubicBezTo>
                    <a:pt x="f795" y="f796"/>
                    <a:pt x="f797" y="f798"/>
                    <a:pt x="f799" y="f798"/>
                  </a:cubicBezTo>
                  <a:cubicBezTo>
                    <a:pt x="f800" y="f798"/>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72"/>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7"/>
                    <a:pt x="f921" y="f7"/>
                  </a:cubicBezTo>
                  <a:cubicBezTo>
                    <a:pt x="f922" y="f7"/>
                    <a:pt x="f923" y="f924"/>
                    <a:pt x="f925" y="f926"/>
                  </a:cubicBezTo>
                  <a:cubicBezTo>
                    <a:pt x="f927" y="f928"/>
                    <a:pt x="f929" y="f930"/>
                    <a:pt x="f931" y="f932"/>
                  </a:cubicBezTo>
                  <a:cubicBezTo>
                    <a:pt x="f933" y="f891"/>
                    <a:pt x="f934" y="f935"/>
                    <a:pt x="f936" y="f937"/>
                  </a:cubicBezTo>
                  <a:cubicBezTo>
                    <a:pt x="f938" y="f939"/>
                    <a:pt x="f940" y="f941"/>
                    <a:pt x="f942" y="f943"/>
                  </a:cubicBezTo>
                  <a:cubicBezTo>
                    <a:pt x="f944" y="f945"/>
                    <a:pt x="f946" y="f885"/>
                    <a:pt x="f142"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5"/>
                  </a:cubicBezTo>
                  <a:cubicBezTo>
                    <a:pt x="f977" y="f975"/>
                    <a:pt x="f978" y="f979"/>
                    <a:pt x="f980" y="f969"/>
                  </a:cubicBezTo>
                  <a:cubicBezTo>
                    <a:pt x="f981" y="f982"/>
                    <a:pt x="f983" y="f984"/>
                    <a:pt x="f985" y="f986"/>
                  </a:cubicBezTo>
                  <a:cubicBezTo>
                    <a:pt x="f987" y="f988"/>
                    <a:pt x="f989" y="f990"/>
                    <a:pt x="f991" y="f953"/>
                  </a:cubicBezTo>
                  <a:cubicBezTo>
                    <a:pt x="f992" y="f993"/>
                    <a:pt x="f994" y="f995"/>
                    <a:pt x="f996" y="f997"/>
                  </a:cubicBezTo>
                  <a:cubicBezTo>
                    <a:pt x="f998" y="f982"/>
                    <a:pt x="f999" y="f1000"/>
                    <a:pt x="f1001" y="f1002"/>
                  </a:cubicBezTo>
                  <a:cubicBezTo>
                    <a:pt x="f1003" y="f1004"/>
                    <a:pt x="f1005" y="f1006"/>
                    <a:pt x="f1007" y="f1008"/>
                  </a:cubicBezTo>
                  <a:cubicBezTo>
                    <a:pt x="f1009" y="f1010"/>
                    <a:pt x="f1011" y="f995"/>
                    <a:pt x="f1012" y="f1013"/>
                  </a:cubicBezTo>
                  <a:cubicBezTo>
                    <a:pt x="f1014" y="f1015"/>
                    <a:pt x="f1016" y="f1017"/>
                    <a:pt x="f1018" y="f1019"/>
                  </a:cubicBezTo>
                  <a:cubicBezTo>
                    <a:pt x="f1020" y="f864"/>
                    <a:pt x="f1021" y="f1022"/>
                    <a:pt x="f1023" y="f993"/>
                  </a:cubicBezTo>
                  <a:cubicBezTo>
                    <a:pt x="f1024" y="f951"/>
                    <a:pt x="f1025" y="f995"/>
                    <a:pt x="f1026" y="f1027"/>
                  </a:cubicBezTo>
                  <a:cubicBezTo>
                    <a:pt x="f1028" y="f951"/>
                    <a:pt x="f1029" y="f1030"/>
                    <a:pt x="f1031" y="f1032"/>
                  </a:cubicBezTo>
                  <a:cubicBezTo>
                    <a:pt x="f1033" y="f1034"/>
                    <a:pt x="f1035" y="f1036"/>
                    <a:pt x="f1037" y="f1038"/>
                  </a:cubicBezTo>
                  <a:cubicBezTo>
                    <a:pt x="f1039" y="f1040"/>
                    <a:pt x="f1041" y="f1042"/>
                    <a:pt x="f1043" y="f1044"/>
                  </a:cubicBezTo>
                  <a:cubicBezTo>
                    <a:pt x="f1045" y="f1046"/>
                    <a:pt x="f1047" y="f988"/>
                    <a:pt x="f1048" y="f1049"/>
                  </a:cubicBezTo>
                  <a:cubicBezTo>
                    <a:pt x="f1050" y="f969"/>
                    <a:pt x="f1051" y="f957"/>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986"/>
                    <a:pt x="f1075" y="f549"/>
                  </a:cubicBezTo>
                  <a:cubicBezTo>
                    <a:pt x="f1076" y="f1077"/>
                    <a:pt x="f1078" y="f1079"/>
                    <a:pt x="f1080" y="f1081"/>
                  </a:cubicBezTo>
                  <a:close/>
                </a:path>
              </a:pathLst>
            </a:custGeom>
            <a:blipFill>
              <a:blip r:embed="rId3">
                <a:alphaModFix amt="57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1F783-E717-0E0F-C6DC-078E1B7E5401}"/>
              </a:ext>
            </a:extLst>
          </p:cNvPr>
          <p:cNvSpPr txBox="1">
            <a:spLocks noGrp="1"/>
          </p:cNvSpPr>
          <p:nvPr>
            <p:ph type="title"/>
          </p:nvPr>
        </p:nvSpPr>
        <p:spPr/>
        <p:txBody>
          <a:bodyPr/>
          <a:lstStyle/>
          <a:p>
            <a:pPr lvl="0"/>
            <a:r>
              <a:rPr lang="en-GB" sz="4000">
                <a:latin typeface="Arial Black" pitchFamily="34"/>
              </a:rPr>
              <a:t>References </a:t>
            </a:r>
          </a:p>
        </p:txBody>
      </p:sp>
      <p:sp>
        <p:nvSpPr>
          <p:cNvPr id="3" name="Content Placeholder 5">
            <a:extLst>
              <a:ext uri="{FF2B5EF4-FFF2-40B4-BE49-F238E27FC236}">
                <a16:creationId xmlns:a16="http://schemas.microsoft.com/office/drawing/2014/main" id="{C110FF66-5DDE-5D9A-2940-5360223C5672}"/>
              </a:ext>
            </a:extLst>
          </p:cNvPr>
          <p:cNvSpPr txBox="1">
            <a:spLocks noGrp="1"/>
          </p:cNvSpPr>
          <p:nvPr>
            <p:ph idx="1"/>
          </p:nvPr>
        </p:nvSpPr>
        <p:spPr>
          <a:xfrm>
            <a:off x="523704" y="1379911"/>
            <a:ext cx="10830098" cy="4797052"/>
          </a:xfrm>
        </p:spPr>
        <p:txBody>
          <a:bodyPr/>
          <a:lstStyle/>
          <a:p>
            <a:pPr lvl="0"/>
            <a:r>
              <a:rPr lang="en-GB" sz="1400">
                <a:latin typeface="Arial" pitchFamily="34"/>
                <a:cs typeface="Arial" pitchFamily="34"/>
              </a:rPr>
              <a:t>Gelgile, H. K., &amp; Shukla, A. (2023). </a:t>
            </a:r>
            <a:r>
              <a:rPr lang="en-GB" sz="1400" i="1">
                <a:latin typeface="Arial" pitchFamily="34"/>
                <a:cs typeface="Arial" pitchFamily="34"/>
              </a:rPr>
              <a:t>Digital Marketing as an Enabler of Sustainable Food System: The Mediating Role of Relationship Marketing. </a:t>
            </a:r>
            <a:r>
              <a:rPr lang="en-GB" sz="1400">
                <a:latin typeface="Arial" pitchFamily="34"/>
                <a:cs typeface="Arial" pitchFamily="34"/>
              </a:rPr>
              <a:t>Journal of International Food &amp; Agribusiness Marketing, 1–10. </a:t>
            </a:r>
            <a:r>
              <a:rPr lang="en-GB" sz="1400">
                <a:latin typeface="Arial" pitchFamily="34"/>
                <a:cs typeface="Arial" pitchFamily="34"/>
                <a:hlinkClick r:id="rId2"/>
              </a:rPr>
              <a:t>https://doi.org/10.1080/08974438.2023.2281324</a:t>
            </a:r>
            <a:endParaRPr lang="en-GB" sz="1400">
              <a:latin typeface="Arial" pitchFamily="34"/>
              <a:cs typeface="Arial" pitchFamily="34"/>
            </a:endParaRPr>
          </a:p>
          <a:p>
            <a:pPr lvl="0"/>
            <a:r>
              <a:rPr lang="en-GB" sz="1400">
                <a:latin typeface="Arial" pitchFamily="34"/>
                <a:cs typeface="Arial" pitchFamily="34"/>
              </a:rPr>
              <a:t>John Vasquez-Reyes, B., Judith Bravo-Martinez, F., Antonio Coral-Morante, J., &amp; Cordova-Buiza, F. (2023). </a:t>
            </a:r>
            <a:r>
              <a:rPr lang="en-GB" sz="1400" i="1">
                <a:latin typeface="Arial" pitchFamily="34"/>
                <a:cs typeface="Arial" pitchFamily="34"/>
              </a:rPr>
              <a:t>Inbound marketing strategy on social media and the generation of experiences in fast food consumers. Innovative Marketing,</a:t>
            </a:r>
            <a:r>
              <a:rPr lang="en-GB" sz="1400">
                <a:latin typeface="Arial" pitchFamily="34"/>
                <a:cs typeface="Arial" pitchFamily="34"/>
              </a:rPr>
              <a:t> 19(2), 143–154. </a:t>
            </a:r>
            <a:r>
              <a:rPr lang="en-GB" sz="1400">
                <a:latin typeface="Arial" pitchFamily="34"/>
                <a:cs typeface="Arial" pitchFamily="34"/>
                <a:hlinkClick r:id="rId3"/>
              </a:rPr>
              <a:t>https://doi.org/10.21511/im.19(2).2023.12</a:t>
            </a:r>
            <a:endParaRPr lang="en-GB" sz="1400">
              <a:latin typeface="Arial" pitchFamily="34"/>
              <a:cs typeface="Arial" pitchFamily="34"/>
            </a:endParaRPr>
          </a:p>
          <a:p>
            <a:pPr lvl="0"/>
            <a:r>
              <a:rPr lang="en-GB" sz="1400">
                <a:latin typeface="Arial" pitchFamily="34"/>
                <a:cs typeface="Arial" pitchFamily="34"/>
              </a:rPr>
              <a:t>Journey. 2021. Franchise Business Plan - Burger King - Journey. [online] Available at: </a:t>
            </a:r>
            <a:r>
              <a:rPr lang="en-GB" sz="1400">
                <a:latin typeface="Arial" pitchFamily="34"/>
                <a:cs typeface="Arial" pitchFamily="34"/>
                <a:hlinkClick r:id="rId4"/>
              </a:rPr>
              <a:t>https://www.joorney.com/franchise-business-plan-burger-king/</a:t>
            </a:r>
            <a:endParaRPr lang="en-GB" sz="1400">
              <a:latin typeface="Arial" pitchFamily="34"/>
              <a:cs typeface="Arial" pitchFamily="34"/>
            </a:endParaRPr>
          </a:p>
          <a:p>
            <a:pPr lvl="0"/>
            <a:r>
              <a:rPr lang="en-GB" sz="1400">
                <a:latin typeface="Arial" pitchFamily="34"/>
                <a:cs typeface="Arial" pitchFamily="34"/>
              </a:rPr>
              <a:t>Odoom, R. (2023). </a:t>
            </a:r>
            <a:r>
              <a:rPr lang="en-GB" sz="1400" i="1">
                <a:latin typeface="Arial" pitchFamily="34"/>
                <a:cs typeface="Arial" pitchFamily="34"/>
              </a:rPr>
              <a:t>Digital content marketing and consumer brand engagement on social media- do influencers’ brand content moderate the relationship?</a:t>
            </a:r>
            <a:r>
              <a:rPr lang="en-GB" sz="1400">
                <a:latin typeface="Arial" pitchFamily="34"/>
                <a:cs typeface="Arial" pitchFamily="34"/>
              </a:rPr>
              <a:t> Journal of Marketing Communications, 1–24. </a:t>
            </a:r>
            <a:r>
              <a:rPr lang="en-GB" sz="1400">
                <a:latin typeface="Arial" pitchFamily="34"/>
                <a:cs typeface="Arial" pitchFamily="34"/>
                <a:hlinkClick r:id="rId5"/>
              </a:rPr>
              <a:t>https://doi.org/10.1080/13527266.2023.2249013</a:t>
            </a:r>
            <a:endParaRPr lang="en-GB" sz="1400">
              <a:latin typeface="Arial" pitchFamily="34"/>
              <a:cs typeface="Arial" pitchFamily="34"/>
            </a:endParaRPr>
          </a:p>
          <a:p>
            <a:pPr lvl="0"/>
            <a:r>
              <a:rPr lang="en-GB" sz="1400">
                <a:latin typeface="Arial" pitchFamily="34"/>
                <a:cs typeface="Arial" pitchFamily="34"/>
              </a:rPr>
              <a:t>Statista. (2022)</a:t>
            </a:r>
            <a:r>
              <a:rPr lang="en-GB" sz="1400" i="1">
                <a:latin typeface="Arial" pitchFamily="34"/>
                <a:cs typeface="Arial" pitchFamily="34"/>
              </a:rPr>
              <a:t>Health and wellness food trends in the United Kingdom - statistics &amp; facts</a:t>
            </a:r>
            <a:r>
              <a:rPr lang="en-GB" sz="1400">
                <a:latin typeface="Arial" pitchFamily="34"/>
                <a:cs typeface="Arial" pitchFamily="34"/>
              </a:rPr>
              <a:t>. Available at: </a:t>
            </a:r>
            <a:r>
              <a:rPr lang="en-GB" sz="1400">
                <a:latin typeface="Arial" pitchFamily="34"/>
                <a:cs typeface="Arial" pitchFamily="34"/>
                <a:hlinkClick r:id="rId6"/>
              </a:rPr>
              <a:t>https://www.statista.com/topics/6843/health-and-wellness-food-trends-in-the- uk/</a:t>
            </a:r>
            <a:endParaRPr lang="en-GB" sz="1400">
              <a:latin typeface="Arial" pitchFamily="34"/>
              <a:cs typeface="Arial" pitchFamily="34"/>
            </a:endParaRPr>
          </a:p>
          <a:p>
            <a:pPr lvl="0"/>
            <a:r>
              <a:rPr lang="en-GB" sz="1400">
                <a:latin typeface="Arial" pitchFamily="34"/>
                <a:cs typeface="Arial" pitchFamily="34"/>
              </a:rPr>
              <a:t>Tanakinjal, G., Gugkang, A., &amp; Rithuan, H. (2021). </a:t>
            </a:r>
            <a:r>
              <a:rPr lang="en-GB" sz="1400" i="1">
                <a:latin typeface="Arial" pitchFamily="34"/>
                <a:cs typeface="Arial" pitchFamily="34"/>
              </a:rPr>
              <a:t>Sustainable initiatives in the food industry: Role of businesses and regulators. Innovative Marketing</a:t>
            </a:r>
            <a:r>
              <a:rPr lang="en-GB" sz="1400">
                <a:latin typeface="Arial" pitchFamily="34"/>
                <a:cs typeface="Arial" pitchFamily="34"/>
              </a:rPr>
              <a:t>, 17(4), 88–102. </a:t>
            </a:r>
            <a:r>
              <a:rPr lang="en-GB" sz="1400">
                <a:latin typeface="Arial" pitchFamily="34"/>
                <a:cs typeface="Arial" pitchFamily="34"/>
                <a:hlinkClick r:id="rId7"/>
              </a:rPr>
              <a:t>https://doi.org/10.21511/im.17(4).2021.08</a:t>
            </a:r>
            <a:endParaRPr lang="en-GB" sz="1400">
              <a:latin typeface="Arial" pitchFamily="34"/>
              <a:cs typeface="Arial" pitchFamily="34"/>
            </a:endParaRPr>
          </a:p>
          <a:p>
            <a:pPr lvl="0"/>
            <a:r>
              <a:rPr lang="en-GB" sz="1400">
                <a:latin typeface="Arial" pitchFamily="34"/>
                <a:cs typeface="Arial" pitchFamily="34"/>
              </a:rPr>
              <a:t>Xu, X. (2023</a:t>
            </a:r>
            <a:r>
              <a:rPr lang="en-GB" sz="1400" i="1">
                <a:latin typeface="Arial" pitchFamily="34"/>
                <a:cs typeface="Arial" pitchFamily="34"/>
              </a:rPr>
              <a:t>). Influencer Marketing with Social Platforms: Increasing Brand Awareness and User Engagement</a:t>
            </a:r>
            <a:r>
              <a:rPr lang="en-GB" sz="1400">
                <a:latin typeface="Arial" pitchFamily="34"/>
                <a:cs typeface="Arial" pitchFamily="34"/>
              </a:rPr>
              <a:t>. Journal of Education, Humanities and Social Sciences, 19, 228–234. </a:t>
            </a:r>
            <a:r>
              <a:rPr lang="en-GB" sz="1400">
                <a:latin typeface="Arial" pitchFamily="34"/>
                <a:cs typeface="Arial" pitchFamily="34"/>
                <a:hlinkClick r:id="rId8"/>
              </a:rPr>
              <a:t>https://doi.org/10.54097/ehss.v19i.11039</a:t>
            </a:r>
            <a:endParaRPr lang="en-GB" sz="1400">
              <a:latin typeface="Arial" pitchFamily="34"/>
              <a:cs typeface="Arial" pitchFamily="34"/>
            </a:endParaRPr>
          </a:p>
          <a:p>
            <a:pPr lvl="0"/>
            <a:r>
              <a:rPr lang="en-GB" sz="1400">
                <a:latin typeface="Arial" pitchFamily="34"/>
                <a:cs typeface="Arial" pitchFamily="34"/>
                <a:hlinkClick r:id="rId9"/>
              </a:rPr>
              <a:t>https://www.slideshare.net/SimranMondal/burger-king-marketing-startegies</a:t>
            </a:r>
            <a:endParaRPr lang="en-GB" sz="1400">
              <a:latin typeface="Arial" pitchFamily="34"/>
              <a:cs typeface="Arial" pitchFamily="34"/>
            </a:endParaRPr>
          </a:p>
          <a:p>
            <a:pPr lvl="0"/>
            <a:r>
              <a:rPr lang="en-GB" sz="1400">
                <a:latin typeface="Arial" pitchFamily="34"/>
                <a:cs typeface="Arial" pitchFamily="34"/>
                <a:hlinkClick r:id="rId10"/>
              </a:rPr>
              <a:t>https://www.scribd.com/document/269542712/Burger-King-Business-Plan</a:t>
            </a:r>
            <a:endParaRPr lang="en-GB" sz="1400">
              <a:latin typeface="Arial" pitchFamily="34"/>
              <a:cs typeface="Arial" pitchFamily="34"/>
            </a:endParaRPr>
          </a:p>
          <a:p>
            <a:pPr lvl="0"/>
            <a:endParaRPr lang="en-GB" sz="1400">
              <a:latin typeface="Arial" pitchFamily="34"/>
              <a:cs typeface="Arial" pitchFamily="34"/>
            </a:endParaRPr>
          </a:p>
          <a:p>
            <a:pPr lvl="0"/>
            <a:endParaRPr lang="en-GB" sz="1400">
              <a:latin typeface="Arial" pitchFamily="34"/>
              <a:cs typeface="Arial" pitchFamily="34"/>
            </a:endParaRPr>
          </a:p>
          <a:p>
            <a:pPr lvl="0"/>
            <a:endParaRPr lang="en-GB" sz="1400">
              <a:latin typeface="Arial" pitchFamily="34"/>
              <a:cs typeface="Arial" pitchFamily="34"/>
            </a:endParaRPr>
          </a:p>
          <a:p>
            <a:pPr lvl="0"/>
            <a:endParaRPr lang="en-GB" sz="1400">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892</Words>
  <Application>Microsoft Office PowerPoint</Application>
  <PresentationFormat>Widescreen</PresentationFormat>
  <Paragraphs>36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Black</vt:lpstr>
      <vt:lpstr>Calibri</vt:lpstr>
      <vt:lpstr>Calibri Light</vt:lpstr>
      <vt:lpstr>Office Theme</vt:lpstr>
      <vt:lpstr>Burger King's Digital Renaissance: Leveraging Twitter for Global Engagement</vt:lpstr>
      <vt:lpstr>Introduction </vt:lpstr>
      <vt:lpstr>Why Twitter?</vt:lpstr>
      <vt:lpstr>Key Facilities of Twitter in Burger King's Marketing</vt:lpstr>
      <vt:lpstr>Campaign example</vt:lpstr>
      <vt:lpstr>Measuring Campaign Success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Burger King's Digital Renaissance: Leveraging Twitter for Global Engagement</dc:title>
  <dc:creator>Mirabela Voican (1907947)</dc:creator>
  <cp:lastModifiedBy>Mirabela Voican (1907947)</cp:lastModifiedBy>
  <cp:revision>6</cp:revision>
  <dcterms:created xsi:type="dcterms:W3CDTF">2024-01-28T01:14:50Z</dcterms:created>
  <dcterms:modified xsi:type="dcterms:W3CDTF">2024-02-01T20:11:46Z</dcterms:modified>
</cp:coreProperties>
</file>