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sldIdLst>
    <p:sldId id="257" r:id="rId2"/>
    <p:sldId id="395" r:id="rId3"/>
    <p:sldId id="463" r:id="rId4"/>
    <p:sldId id="258" r:id="rId5"/>
    <p:sldId id="260" r:id="rId6"/>
    <p:sldId id="261" r:id="rId7"/>
    <p:sldId id="262" r:id="rId8"/>
    <p:sldId id="266" r:id="rId9"/>
    <p:sldId id="264" r:id="rId10"/>
    <p:sldId id="396" r:id="rId11"/>
    <p:sldId id="263" r:id="rId12"/>
    <p:sldId id="382" r:id="rId13"/>
    <p:sldId id="329" r:id="rId14"/>
    <p:sldId id="336" r:id="rId15"/>
    <p:sldId id="397" r:id="rId16"/>
    <p:sldId id="400" r:id="rId17"/>
    <p:sldId id="337" r:id="rId18"/>
    <p:sldId id="403" r:id="rId19"/>
    <p:sldId id="265" r:id="rId20"/>
    <p:sldId id="348" r:id="rId21"/>
    <p:sldId id="346" r:id="rId22"/>
    <p:sldId id="347" r:id="rId23"/>
    <p:sldId id="344" r:id="rId24"/>
    <p:sldId id="345" r:id="rId25"/>
    <p:sldId id="401" r:id="rId26"/>
    <p:sldId id="457" r:id="rId27"/>
    <p:sldId id="454" r:id="rId28"/>
    <p:sldId id="447" r:id="rId29"/>
    <p:sldId id="452" r:id="rId30"/>
    <p:sldId id="464" r:id="rId31"/>
    <p:sldId id="342" r:id="rId32"/>
    <p:sldId id="327" r:id="rId33"/>
    <p:sldId id="451" r:id="rId34"/>
    <p:sldId id="458" r:id="rId35"/>
    <p:sldId id="453" r:id="rId36"/>
    <p:sldId id="434" r:id="rId37"/>
    <p:sldId id="404" r:id="rId38"/>
    <p:sldId id="455" r:id="rId39"/>
    <p:sldId id="456" r:id="rId40"/>
    <p:sldId id="420" r:id="rId41"/>
    <p:sldId id="459" r:id="rId42"/>
    <p:sldId id="398" r:id="rId43"/>
    <p:sldId id="399" r:id="rId44"/>
    <p:sldId id="356" r:id="rId45"/>
    <p:sldId id="462" r:id="rId46"/>
    <p:sldId id="461" r:id="rId47"/>
    <p:sldId id="460"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2FF8FF-736A-48C5-91FE-2E5910BA4490}" v="27" dt="2025-04-29T09:29:02.1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379" autoAdjust="0"/>
  </p:normalViewPr>
  <p:slideViewPr>
    <p:cSldViewPr snapToGrid="0">
      <p:cViewPr varScale="1">
        <p:scale>
          <a:sx n="61" d="100"/>
          <a:sy n="61" d="100"/>
        </p:scale>
        <p:origin x="2514" y="282"/>
      </p:cViewPr>
      <p:guideLst/>
    </p:cSldViewPr>
  </p:slideViewPr>
  <p:notesTextViewPr>
    <p:cViewPr>
      <p:scale>
        <a:sx n="1" d="1"/>
        <a:sy n="1" d="1"/>
      </p:scale>
      <p:origin x="0" y="0"/>
    </p:cViewPr>
  </p:notesTextViewPr>
  <p:sorterViewPr>
    <p:cViewPr>
      <p:scale>
        <a:sx n="100" d="100"/>
        <a:sy n="100" d="100"/>
      </p:scale>
      <p:origin x="0" y="-49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0B2FF8FF-736A-48C5-91FE-2E5910BA4490}"/>
    <pc:docChg chg="undo custSel addSld delSld modSld sldOrd">
      <pc:chgData name="Julie Thomas" userId="2af13b6d24d29b42" providerId="LiveId" clId="{0B2FF8FF-736A-48C5-91FE-2E5910BA4490}" dt="2025-05-01T08:46:52.440" v="13584"/>
      <pc:docMkLst>
        <pc:docMk/>
      </pc:docMkLst>
      <pc:sldChg chg="modSp mod">
        <pc:chgData name="Julie Thomas" userId="2af13b6d24d29b42" providerId="LiveId" clId="{0B2FF8FF-736A-48C5-91FE-2E5910BA4490}" dt="2025-04-29T10:14:58.856" v="13502" actId="207"/>
        <pc:sldMkLst>
          <pc:docMk/>
          <pc:sldMk cId="2087353130" sldId="257"/>
        </pc:sldMkLst>
        <pc:spChg chg="mod">
          <ac:chgData name="Julie Thomas" userId="2af13b6d24d29b42" providerId="LiveId" clId="{0B2FF8FF-736A-48C5-91FE-2E5910BA4490}" dt="2025-04-29T10:14:58.856" v="13502" actId="207"/>
          <ac:spMkLst>
            <pc:docMk/>
            <pc:sldMk cId="2087353130" sldId="257"/>
            <ac:spMk id="3" creationId="{22C6E451-9A9C-40B0-8CEB-03CB8540F3F1}"/>
          </ac:spMkLst>
        </pc:spChg>
      </pc:sldChg>
      <pc:sldChg chg="modSp mod">
        <pc:chgData name="Julie Thomas" userId="2af13b6d24d29b42" providerId="LiveId" clId="{0B2FF8FF-736A-48C5-91FE-2E5910BA4490}" dt="2025-04-25T09:02:48.478" v="9612" actId="1076"/>
        <pc:sldMkLst>
          <pc:docMk/>
          <pc:sldMk cId="2468423962" sldId="258"/>
        </pc:sldMkLst>
        <pc:spChg chg="mod">
          <ac:chgData name="Julie Thomas" userId="2af13b6d24d29b42" providerId="LiveId" clId="{0B2FF8FF-736A-48C5-91FE-2E5910BA4490}" dt="2025-04-25T09:02:48.478" v="9612" actId="1076"/>
          <ac:spMkLst>
            <pc:docMk/>
            <pc:sldMk cId="2468423962" sldId="258"/>
            <ac:spMk id="3" creationId="{36247325-AB7A-4AD6-8E9B-2CE16C53DD1D}"/>
          </ac:spMkLst>
        </pc:spChg>
      </pc:sldChg>
      <pc:sldChg chg="modSp new del mod">
        <pc:chgData name="Julie Thomas" userId="2af13b6d24d29b42" providerId="LiveId" clId="{0B2FF8FF-736A-48C5-91FE-2E5910BA4490}" dt="2025-04-24T09:50:56.158" v="222" actId="2696"/>
        <pc:sldMkLst>
          <pc:docMk/>
          <pc:sldMk cId="530565975" sldId="259"/>
        </pc:sldMkLst>
      </pc:sldChg>
      <pc:sldChg chg="modSp new mod modNotesTx">
        <pc:chgData name="Julie Thomas" userId="2af13b6d24d29b42" providerId="LiveId" clId="{0B2FF8FF-736A-48C5-91FE-2E5910BA4490}" dt="2025-04-25T09:48:25.297" v="10852" actId="20577"/>
        <pc:sldMkLst>
          <pc:docMk/>
          <pc:sldMk cId="1286047081" sldId="260"/>
        </pc:sldMkLst>
        <pc:spChg chg="mod">
          <ac:chgData name="Julie Thomas" userId="2af13b6d24d29b42" providerId="LiveId" clId="{0B2FF8FF-736A-48C5-91FE-2E5910BA4490}" dt="2025-04-24T09:50:39.850" v="221" actId="113"/>
          <ac:spMkLst>
            <pc:docMk/>
            <pc:sldMk cId="1286047081" sldId="260"/>
            <ac:spMk id="2" creationId="{70B0840D-70C5-9EAF-E5F9-0944F57A65EB}"/>
          </ac:spMkLst>
        </pc:spChg>
        <pc:spChg chg="mod">
          <ac:chgData name="Julie Thomas" userId="2af13b6d24d29b42" providerId="LiveId" clId="{0B2FF8FF-736A-48C5-91FE-2E5910BA4490}" dt="2025-04-24T09:50:28.283" v="220" actId="255"/>
          <ac:spMkLst>
            <pc:docMk/>
            <pc:sldMk cId="1286047081" sldId="260"/>
            <ac:spMk id="3" creationId="{71A19E7E-B770-7004-4C44-6398F5528927}"/>
          </ac:spMkLst>
        </pc:spChg>
      </pc:sldChg>
      <pc:sldChg chg="modSp new mod">
        <pc:chgData name="Julie Thomas" userId="2af13b6d24d29b42" providerId="LiveId" clId="{0B2FF8FF-736A-48C5-91FE-2E5910BA4490}" dt="2025-04-24T09:54:59.623" v="599" actId="20577"/>
        <pc:sldMkLst>
          <pc:docMk/>
          <pc:sldMk cId="237340390" sldId="261"/>
        </pc:sldMkLst>
        <pc:spChg chg="mod">
          <ac:chgData name="Julie Thomas" userId="2af13b6d24d29b42" providerId="LiveId" clId="{0B2FF8FF-736A-48C5-91FE-2E5910BA4490}" dt="2025-04-24T09:52:52.207" v="251" actId="113"/>
          <ac:spMkLst>
            <pc:docMk/>
            <pc:sldMk cId="237340390" sldId="261"/>
            <ac:spMk id="2" creationId="{E59F9C4C-5E6C-A377-1A36-71AB3DC06B5D}"/>
          </ac:spMkLst>
        </pc:spChg>
        <pc:spChg chg="mod">
          <ac:chgData name="Julie Thomas" userId="2af13b6d24d29b42" providerId="LiveId" clId="{0B2FF8FF-736A-48C5-91FE-2E5910BA4490}" dt="2025-04-24T09:54:59.623" v="599" actId="20577"/>
          <ac:spMkLst>
            <pc:docMk/>
            <pc:sldMk cId="237340390" sldId="261"/>
            <ac:spMk id="3" creationId="{6D5576CC-62F4-E118-3239-0AEB156F912A}"/>
          </ac:spMkLst>
        </pc:spChg>
      </pc:sldChg>
      <pc:sldChg chg="modSp new mod modNotesTx">
        <pc:chgData name="Julie Thomas" userId="2af13b6d24d29b42" providerId="LiveId" clId="{0B2FF8FF-736A-48C5-91FE-2E5910BA4490}" dt="2025-04-24T10:29:39.774" v="1902" actId="20577"/>
        <pc:sldMkLst>
          <pc:docMk/>
          <pc:sldMk cId="909347030" sldId="262"/>
        </pc:sldMkLst>
        <pc:spChg chg="mod">
          <ac:chgData name="Julie Thomas" userId="2af13b6d24d29b42" providerId="LiveId" clId="{0B2FF8FF-736A-48C5-91FE-2E5910BA4490}" dt="2025-04-24T09:59:00.556" v="774" actId="20577"/>
          <ac:spMkLst>
            <pc:docMk/>
            <pc:sldMk cId="909347030" sldId="262"/>
            <ac:spMk id="2" creationId="{C1459309-FC9C-47F5-BCC5-52876D8EFD08}"/>
          </ac:spMkLst>
        </pc:spChg>
        <pc:spChg chg="mod">
          <ac:chgData name="Julie Thomas" userId="2af13b6d24d29b42" providerId="LiveId" clId="{0B2FF8FF-736A-48C5-91FE-2E5910BA4490}" dt="2025-04-24T10:29:39.774" v="1902" actId="20577"/>
          <ac:spMkLst>
            <pc:docMk/>
            <pc:sldMk cId="909347030" sldId="262"/>
            <ac:spMk id="3" creationId="{99FD6444-5816-CCA5-6EA8-B99CC06423F9}"/>
          </ac:spMkLst>
        </pc:spChg>
      </pc:sldChg>
      <pc:sldChg chg="modSp new mod ord">
        <pc:chgData name="Julie Thomas" userId="2af13b6d24d29b42" providerId="LiveId" clId="{0B2FF8FF-736A-48C5-91FE-2E5910BA4490}" dt="2025-04-24T10:27:15.699" v="1785" actId="20577"/>
        <pc:sldMkLst>
          <pc:docMk/>
          <pc:sldMk cId="1350296502" sldId="263"/>
        </pc:sldMkLst>
        <pc:spChg chg="mod">
          <ac:chgData name="Julie Thomas" userId="2af13b6d24d29b42" providerId="LiveId" clId="{0B2FF8FF-736A-48C5-91FE-2E5910BA4490}" dt="2025-04-24T10:05:08.457" v="850" actId="113"/>
          <ac:spMkLst>
            <pc:docMk/>
            <pc:sldMk cId="1350296502" sldId="263"/>
            <ac:spMk id="2" creationId="{E684E394-2AD4-B7BA-6A54-635C870B1848}"/>
          </ac:spMkLst>
        </pc:spChg>
        <pc:spChg chg="mod">
          <ac:chgData name="Julie Thomas" userId="2af13b6d24d29b42" providerId="LiveId" clId="{0B2FF8FF-736A-48C5-91FE-2E5910BA4490}" dt="2025-04-24T10:27:15.699" v="1785" actId="20577"/>
          <ac:spMkLst>
            <pc:docMk/>
            <pc:sldMk cId="1350296502" sldId="263"/>
            <ac:spMk id="3" creationId="{F687C920-C56A-D5AF-B1FF-FD3A471856A3}"/>
          </ac:spMkLst>
        </pc:spChg>
      </pc:sldChg>
      <pc:sldChg chg="modSp new mod">
        <pc:chgData name="Julie Thomas" userId="2af13b6d24d29b42" providerId="LiveId" clId="{0B2FF8FF-736A-48C5-91FE-2E5910BA4490}" dt="2025-04-24T10:08:47.621" v="1305" actId="20577"/>
        <pc:sldMkLst>
          <pc:docMk/>
          <pc:sldMk cId="3006507184" sldId="264"/>
        </pc:sldMkLst>
        <pc:spChg chg="mod">
          <ac:chgData name="Julie Thomas" userId="2af13b6d24d29b42" providerId="LiveId" clId="{0B2FF8FF-736A-48C5-91FE-2E5910BA4490}" dt="2025-04-24T10:05:43.058" v="906" actId="14100"/>
          <ac:spMkLst>
            <pc:docMk/>
            <pc:sldMk cId="3006507184" sldId="264"/>
            <ac:spMk id="2" creationId="{951E6136-6E23-C57D-6B05-53785206172B}"/>
          </ac:spMkLst>
        </pc:spChg>
        <pc:spChg chg="mod">
          <ac:chgData name="Julie Thomas" userId="2af13b6d24d29b42" providerId="LiveId" clId="{0B2FF8FF-736A-48C5-91FE-2E5910BA4490}" dt="2025-04-24T10:08:47.621" v="1305" actId="20577"/>
          <ac:spMkLst>
            <pc:docMk/>
            <pc:sldMk cId="3006507184" sldId="264"/>
            <ac:spMk id="3" creationId="{6DABB4E1-D2C5-91FB-2EDF-453876350F54}"/>
          </ac:spMkLst>
        </pc:spChg>
      </pc:sldChg>
      <pc:sldChg chg="modSp new mod ord modNotesTx">
        <pc:chgData name="Julie Thomas" userId="2af13b6d24d29b42" providerId="LiveId" clId="{0B2FF8FF-736A-48C5-91FE-2E5910BA4490}" dt="2025-04-24T11:10:11.018" v="3980" actId="20577"/>
        <pc:sldMkLst>
          <pc:docMk/>
          <pc:sldMk cId="1906623926" sldId="265"/>
        </pc:sldMkLst>
        <pc:spChg chg="mod">
          <ac:chgData name="Julie Thomas" userId="2af13b6d24d29b42" providerId="LiveId" clId="{0B2FF8FF-736A-48C5-91FE-2E5910BA4490}" dt="2025-04-24T10:40:12.884" v="2460" actId="113"/>
          <ac:spMkLst>
            <pc:docMk/>
            <pc:sldMk cId="1906623926" sldId="265"/>
            <ac:spMk id="2" creationId="{DFD9BA3A-0054-A2D6-903C-677FC0E535B2}"/>
          </ac:spMkLst>
        </pc:spChg>
        <pc:spChg chg="mod">
          <ac:chgData name="Julie Thomas" userId="2af13b6d24d29b42" providerId="LiveId" clId="{0B2FF8FF-736A-48C5-91FE-2E5910BA4490}" dt="2025-04-24T10:48:20.085" v="3025" actId="20577"/>
          <ac:spMkLst>
            <pc:docMk/>
            <pc:sldMk cId="1906623926" sldId="265"/>
            <ac:spMk id="3" creationId="{D0310691-DD20-0E99-09D3-B06A52C70B92}"/>
          </ac:spMkLst>
        </pc:spChg>
      </pc:sldChg>
      <pc:sldChg chg="modSp new mod ord">
        <pc:chgData name="Julie Thomas" userId="2af13b6d24d29b42" providerId="LiveId" clId="{0B2FF8FF-736A-48C5-91FE-2E5910BA4490}" dt="2025-04-29T08:39:07.785" v="12637" actId="1076"/>
        <pc:sldMkLst>
          <pc:docMk/>
          <pc:sldMk cId="4003297049" sldId="266"/>
        </pc:sldMkLst>
        <pc:spChg chg="mod">
          <ac:chgData name="Julie Thomas" userId="2af13b6d24d29b42" providerId="LiveId" clId="{0B2FF8FF-736A-48C5-91FE-2E5910BA4490}" dt="2025-04-24T10:37:39.970" v="2394" actId="20577"/>
          <ac:spMkLst>
            <pc:docMk/>
            <pc:sldMk cId="4003297049" sldId="266"/>
            <ac:spMk id="2" creationId="{83F58142-E179-39A5-5CE0-6C0A70184958}"/>
          </ac:spMkLst>
        </pc:spChg>
        <pc:spChg chg="mod">
          <ac:chgData name="Julie Thomas" userId="2af13b6d24d29b42" providerId="LiveId" clId="{0B2FF8FF-736A-48C5-91FE-2E5910BA4490}" dt="2025-04-29T08:39:07.785" v="12637" actId="1076"/>
          <ac:spMkLst>
            <pc:docMk/>
            <pc:sldMk cId="4003297049" sldId="266"/>
            <ac:spMk id="3" creationId="{0E15F97F-9A61-7F04-E736-5E535C02296D}"/>
          </ac:spMkLst>
        </pc:spChg>
      </pc:sldChg>
      <pc:sldChg chg="delSp modSp add del mod">
        <pc:chgData name="Julie Thomas" userId="2af13b6d24d29b42" providerId="LiveId" clId="{0B2FF8FF-736A-48C5-91FE-2E5910BA4490}" dt="2025-04-24T14:34:47.993" v="7836" actId="2696"/>
        <pc:sldMkLst>
          <pc:docMk/>
          <pc:sldMk cId="1542527868" sldId="282"/>
        </pc:sldMkLst>
      </pc:sldChg>
      <pc:sldChg chg="add del">
        <pc:chgData name="Julie Thomas" userId="2af13b6d24d29b42" providerId="LiveId" clId="{0B2FF8FF-736A-48C5-91FE-2E5910BA4490}" dt="2025-04-24T15:19:14.850" v="8745" actId="2696"/>
        <pc:sldMkLst>
          <pc:docMk/>
          <pc:sldMk cId="3950684583" sldId="319"/>
        </pc:sldMkLst>
      </pc:sldChg>
      <pc:sldChg chg="add">
        <pc:chgData name="Julie Thomas" userId="2af13b6d24d29b42" providerId="LiveId" clId="{0B2FF8FF-736A-48C5-91FE-2E5910BA4490}" dt="2025-04-24T14:37:48.992" v="7843"/>
        <pc:sldMkLst>
          <pc:docMk/>
          <pc:sldMk cId="1271990079" sldId="327"/>
        </pc:sldMkLst>
      </pc:sldChg>
      <pc:sldChg chg="modSp add mod ord">
        <pc:chgData name="Julie Thomas" userId="2af13b6d24d29b42" providerId="LiveId" clId="{0B2FF8FF-736A-48C5-91FE-2E5910BA4490}" dt="2025-05-01T08:43:13.895" v="13508" actId="20577"/>
        <pc:sldMkLst>
          <pc:docMk/>
          <pc:sldMk cId="1971085814" sldId="329"/>
        </pc:sldMkLst>
        <pc:spChg chg="mod">
          <ac:chgData name="Julie Thomas" userId="2af13b6d24d29b42" providerId="LiveId" clId="{0B2FF8FF-736A-48C5-91FE-2E5910BA4490}" dt="2025-04-25T09:50:51.168" v="10854" actId="20577"/>
          <ac:spMkLst>
            <pc:docMk/>
            <pc:sldMk cId="1971085814" sldId="329"/>
            <ac:spMk id="9" creationId="{C934AF37-6AEE-4321-9536-65B63DE90293}"/>
          </ac:spMkLst>
        </pc:spChg>
        <pc:spChg chg="mod">
          <ac:chgData name="Julie Thomas" userId="2af13b6d24d29b42" providerId="LiveId" clId="{0B2FF8FF-736A-48C5-91FE-2E5910BA4490}" dt="2025-04-24T12:06:13.889" v="5521" actId="14100"/>
          <ac:spMkLst>
            <pc:docMk/>
            <pc:sldMk cId="1971085814" sldId="329"/>
            <ac:spMk id="11" creationId="{F9F4850B-C2C9-4D4D-A3D1-2421910A48E9}"/>
          </ac:spMkLst>
        </pc:spChg>
        <pc:spChg chg="mod">
          <ac:chgData name="Julie Thomas" userId="2af13b6d24d29b42" providerId="LiveId" clId="{0B2FF8FF-736A-48C5-91FE-2E5910BA4490}" dt="2025-05-01T08:43:13.895" v="13508" actId="20577"/>
          <ac:spMkLst>
            <pc:docMk/>
            <pc:sldMk cId="1971085814" sldId="329"/>
            <ac:spMk id="12" creationId="{74DE8F39-DFCF-42BA-AC86-083839B4DECC}"/>
          </ac:spMkLst>
        </pc:spChg>
        <pc:spChg chg="mod">
          <ac:chgData name="Julie Thomas" userId="2af13b6d24d29b42" providerId="LiveId" clId="{0B2FF8FF-736A-48C5-91FE-2E5910BA4490}" dt="2025-04-24T12:06:11.539" v="5520" actId="14100"/>
          <ac:spMkLst>
            <pc:docMk/>
            <pc:sldMk cId="1971085814" sldId="329"/>
            <ac:spMk id="13" creationId="{87FFBAB4-371A-4B3D-8961-61A1259EE516}"/>
          </ac:spMkLst>
        </pc:spChg>
        <pc:spChg chg="mod">
          <ac:chgData name="Julie Thomas" userId="2af13b6d24d29b42" providerId="LiveId" clId="{0B2FF8FF-736A-48C5-91FE-2E5910BA4490}" dt="2025-04-24T12:06:35.672" v="5531" actId="20577"/>
          <ac:spMkLst>
            <pc:docMk/>
            <pc:sldMk cId="1971085814" sldId="329"/>
            <ac:spMk id="15" creationId="{B6675A2B-2426-4306-AF64-3384B0E50518}"/>
          </ac:spMkLst>
        </pc:spChg>
        <pc:spChg chg="mod">
          <ac:chgData name="Julie Thomas" userId="2af13b6d24d29b42" providerId="LiveId" clId="{0B2FF8FF-736A-48C5-91FE-2E5910BA4490}" dt="2025-04-25T09:51:21.903" v="10858" actId="20577"/>
          <ac:spMkLst>
            <pc:docMk/>
            <pc:sldMk cId="1971085814" sldId="329"/>
            <ac:spMk id="17" creationId="{C6F3F98B-7F70-429A-A0FD-CCB6FB5A7AEF}"/>
          </ac:spMkLst>
        </pc:spChg>
        <pc:spChg chg="mod">
          <ac:chgData name="Julie Thomas" userId="2af13b6d24d29b42" providerId="LiveId" clId="{0B2FF8FF-736A-48C5-91FE-2E5910BA4490}" dt="2025-04-24T12:06:23.871" v="5525" actId="14100"/>
          <ac:spMkLst>
            <pc:docMk/>
            <pc:sldMk cId="1971085814" sldId="329"/>
            <ac:spMk id="19" creationId="{88F116A8-19EF-4EC9-AD5A-A32B10041B24}"/>
          </ac:spMkLst>
        </pc:spChg>
        <pc:grpChg chg="mod">
          <ac:chgData name="Julie Thomas" userId="2af13b6d24d29b42" providerId="LiveId" clId="{0B2FF8FF-736A-48C5-91FE-2E5910BA4490}" dt="2025-04-24T12:06:27.578" v="5526" actId="14100"/>
          <ac:grpSpMkLst>
            <pc:docMk/>
            <pc:sldMk cId="1971085814" sldId="329"/>
            <ac:grpSpMk id="8" creationId="{B3F08BC5-62F1-445E-A867-ABEEB3DFAFF9}"/>
          </ac:grpSpMkLst>
        </pc:grpChg>
      </pc:sldChg>
      <pc:sldChg chg="modSp add mod ord">
        <pc:chgData name="Julie Thomas" userId="2af13b6d24d29b42" providerId="LiveId" clId="{0B2FF8FF-736A-48C5-91FE-2E5910BA4490}" dt="2025-04-24T12:02:29.102" v="5465" actId="20577"/>
        <pc:sldMkLst>
          <pc:docMk/>
          <pc:sldMk cId="3849416803" sldId="336"/>
        </pc:sldMkLst>
        <pc:spChg chg="mod">
          <ac:chgData name="Julie Thomas" userId="2af13b6d24d29b42" providerId="LiveId" clId="{0B2FF8FF-736A-48C5-91FE-2E5910BA4490}" dt="2025-04-24T12:02:29.102" v="5465" actId="20577"/>
          <ac:spMkLst>
            <pc:docMk/>
            <pc:sldMk cId="3849416803" sldId="336"/>
            <ac:spMk id="3" creationId="{9342BA35-31BC-491A-B6BB-A438C2A1CE46}"/>
          </ac:spMkLst>
        </pc:spChg>
      </pc:sldChg>
      <pc:sldChg chg="add modNotesTx">
        <pc:chgData name="Julie Thomas" userId="2af13b6d24d29b42" providerId="LiveId" clId="{0B2FF8FF-736A-48C5-91FE-2E5910BA4490}" dt="2025-04-24T14:17:45.649" v="7789" actId="6549"/>
        <pc:sldMkLst>
          <pc:docMk/>
          <pc:sldMk cId="3882115699" sldId="337"/>
        </pc:sldMkLst>
      </pc:sldChg>
      <pc:sldChg chg="modSp add mod modNotesTx">
        <pc:chgData name="Julie Thomas" userId="2af13b6d24d29b42" providerId="LiveId" clId="{0B2FF8FF-736A-48C5-91FE-2E5910BA4490}" dt="2025-04-29T09:33:54.523" v="13434" actId="20577"/>
        <pc:sldMkLst>
          <pc:docMk/>
          <pc:sldMk cId="128180911" sldId="342"/>
        </pc:sldMkLst>
        <pc:spChg chg="mod">
          <ac:chgData name="Julie Thomas" userId="2af13b6d24d29b42" providerId="LiveId" clId="{0B2FF8FF-736A-48C5-91FE-2E5910BA4490}" dt="2025-04-29T09:33:54.523" v="13434" actId="20577"/>
          <ac:spMkLst>
            <pc:docMk/>
            <pc:sldMk cId="128180911" sldId="342"/>
            <ac:spMk id="2" creationId="{6D897355-DF69-42CA-B87A-6D3C1E28626A}"/>
          </ac:spMkLst>
        </pc:spChg>
      </pc:sldChg>
      <pc:sldChg chg="add">
        <pc:chgData name="Julie Thomas" userId="2af13b6d24d29b42" providerId="LiveId" clId="{0B2FF8FF-736A-48C5-91FE-2E5910BA4490}" dt="2025-04-24T10:52:38.178" v="3026"/>
        <pc:sldMkLst>
          <pc:docMk/>
          <pc:sldMk cId="3707521452" sldId="344"/>
        </pc:sldMkLst>
      </pc:sldChg>
      <pc:sldChg chg="modSp add mod">
        <pc:chgData name="Julie Thomas" userId="2af13b6d24d29b42" providerId="LiveId" clId="{0B2FF8FF-736A-48C5-91FE-2E5910BA4490}" dt="2025-04-24T10:55:31.437" v="3208" actId="14100"/>
        <pc:sldMkLst>
          <pc:docMk/>
          <pc:sldMk cId="2976622784" sldId="345"/>
        </pc:sldMkLst>
        <pc:spChg chg="mod">
          <ac:chgData name="Julie Thomas" userId="2af13b6d24d29b42" providerId="LiveId" clId="{0B2FF8FF-736A-48C5-91FE-2E5910BA4490}" dt="2025-04-24T10:55:28.821" v="3207" actId="27636"/>
          <ac:spMkLst>
            <pc:docMk/>
            <pc:sldMk cId="2976622784" sldId="345"/>
            <ac:spMk id="2" creationId="{73AA08B0-C70B-4D7E-9062-6E1830DFEBC1}"/>
          </ac:spMkLst>
        </pc:spChg>
        <pc:spChg chg="mod">
          <ac:chgData name="Julie Thomas" userId="2af13b6d24d29b42" providerId="LiveId" clId="{0B2FF8FF-736A-48C5-91FE-2E5910BA4490}" dt="2025-04-24T10:55:31.437" v="3208" actId="14100"/>
          <ac:spMkLst>
            <pc:docMk/>
            <pc:sldMk cId="2976622784" sldId="345"/>
            <ac:spMk id="3" creationId="{841F8DE4-CB56-47DF-8F65-9D3680899434}"/>
          </ac:spMkLst>
        </pc:spChg>
      </pc:sldChg>
      <pc:sldChg chg="addSp delSp modSp new mod setBg modClrScheme chgLayout">
        <pc:chgData name="Julie Thomas" userId="2af13b6d24d29b42" providerId="LiveId" clId="{0B2FF8FF-736A-48C5-91FE-2E5910BA4490}" dt="2025-04-24T11:00:37.595" v="3222"/>
        <pc:sldMkLst>
          <pc:docMk/>
          <pc:sldMk cId="1668121740" sldId="346"/>
        </pc:sldMkLst>
        <pc:picChg chg="add mod">
          <ac:chgData name="Julie Thomas" userId="2af13b6d24d29b42" providerId="LiveId" clId="{0B2FF8FF-736A-48C5-91FE-2E5910BA4490}" dt="2025-04-24T11:00:09.782" v="3219" actId="207"/>
          <ac:picMkLst>
            <pc:docMk/>
            <pc:sldMk cId="1668121740" sldId="346"/>
            <ac:picMk id="3" creationId="{D60F002D-AE5E-4B15-CEEC-AA522FB1E722}"/>
          </ac:picMkLst>
        </pc:picChg>
      </pc:sldChg>
      <pc:sldChg chg="modSp new mod">
        <pc:chgData name="Julie Thomas" userId="2af13b6d24d29b42" providerId="LiveId" clId="{0B2FF8FF-736A-48C5-91FE-2E5910BA4490}" dt="2025-04-24T11:12:46.103" v="4277" actId="20577"/>
        <pc:sldMkLst>
          <pc:docMk/>
          <pc:sldMk cId="1500659747" sldId="347"/>
        </pc:sldMkLst>
        <pc:spChg chg="mod">
          <ac:chgData name="Julie Thomas" userId="2af13b6d24d29b42" providerId="LiveId" clId="{0B2FF8FF-736A-48C5-91FE-2E5910BA4490}" dt="2025-04-24T11:10:51.447" v="4004" actId="113"/>
          <ac:spMkLst>
            <pc:docMk/>
            <pc:sldMk cId="1500659747" sldId="347"/>
            <ac:spMk id="2" creationId="{62D643AB-67BA-4A18-A5CF-72ABE1B74EB1}"/>
          </ac:spMkLst>
        </pc:spChg>
        <pc:spChg chg="mod">
          <ac:chgData name="Julie Thomas" userId="2af13b6d24d29b42" providerId="LiveId" clId="{0B2FF8FF-736A-48C5-91FE-2E5910BA4490}" dt="2025-04-24T11:12:46.103" v="4277" actId="20577"/>
          <ac:spMkLst>
            <pc:docMk/>
            <pc:sldMk cId="1500659747" sldId="347"/>
            <ac:spMk id="3" creationId="{240A37A5-C679-8862-6CA1-0CBB1C78E4FB}"/>
          </ac:spMkLst>
        </pc:spChg>
      </pc:sldChg>
      <pc:sldChg chg="addSp delSp modSp new mod ord modClrScheme chgLayout">
        <pc:chgData name="Julie Thomas" userId="2af13b6d24d29b42" providerId="LiveId" clId="{0B2FF8FF-736A-48C5-91FE-2E5910BA4490}" dt="2025-04-24T11:24:54.556" v="4480"/>
        <pc:sldMkLst>
          <pc:docMk/>
          <pc:sldMk cId="385030445" sldId="348"/>
        </pc:sldMkLst>
        <pc:spChg chg="mod">
          <ac:chgData name="Julie Thomas" userId="2af13b6d24d29b42" providerId="LiveId" clId="{0B2FF8FF-736A-48C5-91FE-2E5910BA4490}" dt="2025-04-24T11:19:08" v="4340" actId="26606"/>
          <ac:spMkLst>
            <pc:docMk/>
            <pc:sldMk cId="385030445" sldId="348"/>
            <ac:spMk id="2" creationId="{E9CCB5DA-736F-64E3-D8DB-3630C99845F1}"/>
          </ac:spMkLst>
        </pc:spChg>
        <pc:spChg chg="add mod">
          <ac:chgData name="Julie Thomas" userId="2af13b6d24d29b42" providerId="LiveId" clId="{0B2FF8FF-736A-48C5-91FE-2E5910BA4490}" dt="2025-04-24T11:19:53.373" v="4344" actId="20577"/>
          <ac:spMkLst>
            <pc:docMk/>
            <pc:sldMk cId="385030445" sldId="348"/>
            <ac:spMk id="6" creationId="{D2E22F45-8A70-A35A-6641-56CDA8DB7EE9}"/>
          </ac:spMkLst>
        </pc:spChg>
        <pc:spChg chg="add mod">
          <ac:chgData name="Julie Thomas" userId="2af13b6d24d29b42" providerId="LiveId" clId="{0B2FF8FF-736A-48C5-91FE-2E5910BA4490}" dt="2025-04-24T11:21:25.252" v="4423" actId="1076"/>
          <ac:spMkLst>
            <pc:docMk/>
            <pc:sldMk cId="385030445" sldId="348"/>
            <ac:spMk id="8" creationId="{9E380C54-C95A-CD1B-A4AE-C3AFF23501D7}"/>
          </ac:spMkLst>
        </pc:spChg>
        <pc:spChg chg="add mod">
          <ac:chgData name="Julie Thomas" userId="2af13b6d24d29b42" providerId="LiveId" clId="{0B2FF8FF-736A-48C5-91FE-2E5910BA4490}" dt="2025-04-24T11:21:27.366" v="4424" actId="1076"/>
          <ac:spMkLst>
            <pc:docMk/>
            <pc:sldMk cId="385030445" sldId="348"/>
            <ac:spMk id="10" creationId="{2858FBA2-EA70-D75F-E697-978F8DF6307C}"/>
          </ac:spMkLst>
        </pc:spChg>
        <pc:spChg chg="add mod">
          <ac:chgData name="Julie Thomas" userId="2af13b6d24d29b42" providerId="LiveId" clId="{0B2FF8FF-736A-48C5-91FE-2E5910BA4490}" dt="2025-04-24T11:21:37.098" v="4428" actId="14100"/>
          <ac:spMkLst>
            <pc:docMk/>
            <pc:sldMk cId="385030445" sldId="348"/>
            <ac:spMk id="11" creationId="{33D18130-4695-5F1E-F5EF-2C1866482A72}"/>
          </ac:spMkLst>
        </pc:spChg>
        <pc:spChg chg="add mod">
          <ac:chgData name="Julie Thomas" userId="2af13b6d24d29b42" providerId="LiveId" clId="{0B2FF8FF-736A-48C5-91FE-2E5910BA4490}" dt="2025-04-24T11:22:08.949" v="4458" actId="14100"/>
          <ac:spMkLst>
            <pc:docMk/>
            <pc:sldMk cId="385030445" sldId="348"/>
            <ac:spMk id="12" creationId="{9743B60C-B9DA-CED0-9031-E174E61D5D89}"/>
          </ac:spMkLst>
        </pc:spChg>
        <pc:spChg chg="add mod">
          <ac:chgData name="Julie Thomas" userId="2af13b6d24d29b42" providerId="LiveId" clId="{0B2FF8FF-736A-48C5-91FE-2E5910BA4490}" dt="2025-04-24T11:22:14.586" v="4460" actId="1076"/>
          <ac:spMkLst>
            <pc:docMk/>
            <pc:sldMk cId="385030445" sldId="348"/>
            <ac:spMk id="13" creationId="{BFB26C65-0A91-F015-C316-A6F7371C04F5}"/>
          </ac:spMkLst>
        </pc:spChg>
        <pc:spChg chg="add mod">
          <ac:chgData name="Julie Thomas" userId="2af13b6d24d29b42" providerId="LiveId" clId="{0B2FF8FF-736A-48C5-91FE-2E5910BA4490}" dt="2025-04-24T11:22:18.215" v="4461" actId="14100"/>
          <ac:spMkLst>
            <pc:docMk/>
            <pc:sldMk cId="385030445" sldId="348"/>
            <ac:spMk id="14" creationId="{A5ED4002-D4FA-AB17-C7ED-2B8F792FD0BE}"/>
          </ac:spMkLst>
        </pc:spChg>
        <pc:cxnChg chg="add mod">
          <ac:chgData name="Julie Thomas" userId="2af13b6d24d29b42" providerId="LiveId" clId="{0B2FF8FF-736A-48C5-91FE-2E5910BA4490}" dt="2025-04-24T11:24:42.415" v="4478" actId="14100"/>
          <ac:cxnSpMkLst>
            <pc:docMk/>
            <pc:sldMk cId="385030445" sldId="348"/>
            <ac:cxnSpMk id="16" creationId="{36774BED-34A8-1B42-D81A-D72881841EF2}"/>
          </ac:cxnSpMkLst>
        </pc:cxnChg>
        <pc:cxnChg chg="add">
          <ac:chgData name="Julie Thomas" userId="2af13b6d24d29b42" providerId="LiveId" clId="{0B2FF8FF-736A-48C5-91FE-2E5910BA4490}" dt="2025-04-24T11:23:03.315" v="4463" actId="11529"/>
          <ac:cxnSpMkLst>
            <pc:docMk/>
            <pc:sldMk cId="385030445" sldId="348"/>
            <ac:cxnSpMk id="18" creationId="{FEDE7627-E292-EC06-FF43-B64B3FA97659}"/>
          </ac:cxnSpMkLst>
        </pc:cxnChg>
        <pc:cxnChg chg="add mod">
          <ac:chgData name="Julie Thomas" userId="2af13b6d24d29b42" providerId="LiveId" clId="{0B2FF8FF-736A-48C5-91FE-2E5910BA4490}" dt="2025-04-24T11:24:36.637" v="4477" actId="14100"/>
          <ac:cxnSpMkLst>
            <pc:docMk/>
            <pc:sldMk cId="385030445" sldId="348"/>
            <ac:cxnSpMk id="20" creationId="{BE14C324-984D-DD09-5CB3-66A568CACD29}"/>
          </ac:cxnSpMkLst>
        </pc:cxnChg>
        <pc:cxnChg chg="add">
          <ac:chgData name="Julie Thomas" userId="2af13b6d24d29b42" providerId="LiveId" clId="{0B2FF8FF-736A-48C5-91FE-2E5910BA4490}" dt="2025-04-24T11:23:18.162" v="4465" actId="11529"/>
          <ac:cxnSpMkLst>
            <pc:docMk/>
            <pc:sldMk cId="385030445" sldId="348"/>
            <ac:cxnSpMk id="22" creationId="{F9255006-B8BB-E4A0-5B6C-E3706518B0B6}"/>
          </ac:cxnSpMkLst>
        </pc:cxnChg>
        <pc:cxnChg chg="add">
          <ac:chgData name="Julie Thomas" userId="2af13b6d24d29b42" providerId="LiveId" clId="{0B2FF8FF-736A-48C5-91FE-2E5910BA4490}" dt="2025-04-24T11:23:24.863" v="4466" actId="11529"/>
          <ac:cxnSpMkLst>
            <pc:docMk/>
            <pc:sldMk cId="385030445" sldId="348"/>
            <ac:cxnSpMk id="24" creationId="{1DE8A111-7B0F-C890-B948-DFF7AFBD474F}"/>
          </ac:cxnSpMkLst>
        </pc:cxnChg>
        <pc:cxnChg chg="add mod">
          <ac:chgData name="Julie Thomas" userId="2af13b6d24d29b42" providerId="LiveId" clId="{0B2FF8FF-736A-48C5-91FE-2E5910BA4490}" dt="2025-04-24T11:24:07.062" v="4472" actId="14100"/>
          <ac:cxnSpMkLst>
            <pc:docMk/>
            <pc:sldMk cId="385030445" sldId="348"/>
            <ac:cxnSpMk id="26" creationId="{7D2C82E1-7E0E-8195-5E7D-479D46F889C2}"/>
          </ac:cxnSpMkLst>
        </pc:cxnChg>
        <pc:cxnChg chg="add">
          <ac:chgData name="Julie Thomas" userId="2af13b6d24d29b42" providerId="LiveId" clId="{0B2FF8FF-736A-48C5-91FE-2E5910BA4490}" dt="2025-04-24T11:23:38.754" v="4468" actId="11529"/>
          <ac:cxnSpMkLst>
            <pc:docMk/>
            <pc:sldMk cId="385030445" sldId="348"/>
            <ac:cxnSpMk id="28" creationId="{EF023742-7678-9941-596B-CA32FFE6F3A6}"/>
          </ac:cxnSpMkLst>
        </pc:cxnChg>
        <pc:cxnChg chg="add">
          <ac:chgData name="Julie Thomas" userId="2af13b6d24d29b42" providerId="LiveId" clId="{0B2FF8FF-736A-48C5-91FE-2E5910BA4490}" dt="2025-04-24T11:23:56.502" v="4470" actId="11529"/>
          <ac:cxnSpMkLst>
            <pc:docMk/>
            <pc:sldMk cId="385030445" sldId="348"/>
            <ac:cxnSpMk id="31" creationId="{BB326824-8DC0-73B9-038C-EC45495E8AD2}"/>
          </ac:cxnSpMkLst>
        </pc:cxnChg>
      </pc:sldChg>
      <pc:sldChg chg="delSp modSp add mod setBg modNotesTx">
        <pc:chgData name="Julie Thomas" userId="2af13b6d24d29b42" providerId="LiveId" clId="{0B2FF8FF-736A-48C5-91FE-2E5910BA4490}" dt="2025-04-25T09:36:59.382" v="10243"/>
        <pc:sldMkLst>
          <pc:docMk/>
          <pc:sldMk cId="1821477962" sldId="356"/>
        </pc:sldMkLst>
        <pc:spChg chg="mod">
          <ac:chgData name="Julie Thomas" userId="2af13b6d24d29b42" providerId="LiveId" clId="{0B2FF8FF-736A-48C5-91FE-2E5910BA4490}" dt="2025-04-25T09:36:37.829" v="10239" actId="1076"/>
          <ac:spMkLst>
            <pc:docMk/>
            <pc:sldMk cId="1821477962" sldId="356"/>
            <ac:spMk id="6" creationId="{809C76F5-B3A7-0277-60FF-8DFDC81DF58D}"/>
          </ac:spMkLst>
        </pc:spChg>
        <pc:spChg chg="mod">
          <ac:chgData name="Julie Thomas" userId="2af13b6d24d29b42" providerId="LiveId" clId="{0B2FF8FF-736A-48C5-91FE-2E5910BA4490}" dt="2025-04-25T09:36:41.350" v="10240" actId="1076"/>
          <ac:spMkLst>
            <pc:docMk/>
            <pc:sldMk cId="1821477962" sldId="356"/>
            <ac:spMk id="7" creationId="{E9263A83-88D9-C0E8-447E-DBC322D90293}"/>
          </ac:spMkLst>
        </pc:spChg>
        <pc:picChg chg="mod">
          <ac:chgData name="Julie Thomas" userId="2af13b6d24d29b42" providerId="LiveId" clId="{0B2FF8FF-736A-48C5-91FE-2E5910BA4490}" dt="2025-04-25T09:36:45.224" v="10241" actId="1076"/>
          <ac:picMkLst>
            <pc:docMk/>
            <pc:sldMk cId="1821477962" sldId="356"/>
            <ac:picMk id="2" creationId="{E45278CE-0014-9905-891A-7C91057E4AA3}"/>
          </ac:picMkLst>
        </pc:picChg>
      </pc:sldChg>
      <pc:sldChg chg="add ord">
        <pc:chgData name="Julie Thomas" userId="2af13b6d24d29b42" providerId="LiveId" clId="{0B2FF8FF-736A-48C5-91FE-2E5910BA4490}" dt="2025-04-24T11:58:52.010" v="5444"/>
        <pc:sldMkLst>
          <pc:docMk/>
          <pc:sldMk cId="229121981" sldId="382"/>
        </pc:sldMkLst>
      </pc:sldChg>
      <pc:sldChg chg="modSp add mod ord">
        <pc:chgData name="Julie Thomas" userId="2af13b6d24d29b42" providerId="LiveId" clId="{0B2FF8FF-736A-48C5-91FE-2E5910BA4490}" dt="2025-04-29T10:17:17.786" v="13506" actId="20577"/>
        <pc:sldMkLst>
          <pc:docMk/>
          <pc:sldMk cId="631414292" sldId="395"/>
        </pc:sldMkLst>
        <pc:spChg chg="mod">
          <ac:chgData name="Julie Thomas" userId="2af13b6d24d29b42" providerId="LiveId" clId="{0B2FF8FF-736A-48C5-91FE-2E5910BA4490}" dt="2025-04-29T10:17:17.786" v="13506" actId="20577"/>
          <ac:spMkLst>
            <pc:docMk/>
            <pc:sldMk cId="631414292" sldId="395"/>
            <ac:spMk id="3" creationId="{2BE44084-D4A5-0552-AC30-4732FBE55F6D}"/>
          </ac:spMkLst>
        </pc:spChg>
      </pc:sldChg>
      <pc:sldChg chg="addSp modSp new mod">
        <pc:chgData name="Julie Thomas" userId="2af13b6d24d29b42" providerId="LiveId" clId="{0B2FF8FF-736A-48C5-91FE-2E5910BA4490}" dt="2025-04-24T11:57:59.092" v="5441" actId="27636"/>
        <pc:sldMkLst>
          <pc:docMk/>
          <pc:sldMk cId="2370698612" sldId="396"/>
        </pc:sldMkLst>
        <pc:spChg chg="mod">
          <ac:chgData name="Julie Thomas" userId="2af13b6d24d29b42" providerId="LiveId" clId="{0B2FF8FF-736A-48C5-91FE-2E5910BA4490}" dt="2025-04-24T11:57:43.371" v="5434" actId="27636"/>
          <ac:spMkLst>
            <pc:docMk/>
            <pc:sldMk cId="2370698612" sldId="396"/>
            <ac:spMk id="2" creationId="{7C02FBC2-6209-27D8-3554-9F9A9E0DF653}"/>
          </ac:spMkLst>
        </pc:spChg>
        <pc:spChg chg="mod">
          <ac:chgData name="Julie Thomas" userId="2af13b6d24d29b42" providerId="LiveId" clId="{0B2FF8FF-736A-48C5-91FE-2E5910BA4490}" dt="2025-04-24T11:57:59.092" v="5441" actId="27636"/>
          <ac:spMkLst>
            <pc:docMk/>
            <pc:sldMk cId="2370698612" sldId="396"/>
            <ac:spMk id="3" creationId="{40CDFC59-0CDB-9E71-44BD-4219A4C05450}"/>
          </ac:spMkLst>
        </pc:spChg>
        <pc:spChg chg="add mod">
          <ac:chgData name="Julie Thomas" userId="2af13b6d24d29b42" providerId="LiveId" clId="{0B2FF8FF-736A-48C5-91FE-2E5910BA4490}" dt="2025-04-24T11:57:52.408" v="5438" actId="1076"/>
          <ac:spMkLst>
            <pc:docMk/>
            <pc:sldMk cId="2370698612" sldId="396"/>
            <ac:spMk id="4" creationId="{82C81A09-0410-1FE0-B1D0-32A6194C8646}"/>
          </ac:spMkLst>
        </pc:spChg>
        <pc:spChg chg="add mod">
          <ac:chgData name="Julie Thomas" userId="2af13b6d24d29b42" providerId="LiveId" clId="{0B2FF8FF-736A-48C5-91FE-2E5910BA4490}" dt="2025-04-24T11:57:54.311" v="5439" actId="1076"/>
          <ac:spMkLst>
            <pc:docMk/>
            <pc:sldMk cId="2370698612" sldId="396"/>
            <ac:spMk id="5" creationId="{144ACE0E-3BA6-06A5-FB13-ED0E70AFA0E3}"/>
          </ac:spMkLst>
        </pc:spChg>
      </pc:sldChg>
      <pc:sldChg chg="modSp new mod">
        <pc:chgData name="Julie Thomas" userId="2af13b6d24d29b42" providerId="LiveId" clId="{0B2FF8FF-736A-48C5-91FE-2E5910BA4490}" dt="2025-04-24T13:01:52.842" v="6785" actId="20577"/>
        <pc:sldMkLst>
          <pc:docMk/>
          <pc:sldMk cId="563794017" sldId="397"/>
        </pc:sldMkLst>
        <pc:spChg chg="mod">
          <ac:chgData name="Julie Thomas" userId="2af13b6d24d29b42" providerId="LiveId" clId="{0B2FF8FF-736A-48C5-91FE-2E5910BA4490}" dt="2025-04-24T11:59:46.297" v="5454" actId="113"/>
          <ac:spMkLst>
            <pc:docMk/>
            <pc:sldMk cId="563794017" sldId="397"/>
            <ac:spMk id="2" creationId="{46DDBA3D-C280-488F-8352-ABACAB1C177C}"/>
          </ac:spMkLst>
        </pc:spChg>
        <pc:spChg chg="mod">
          <ac:chgData name="Julie Thomas" userId="2af13b6d24d29b42" providerId="LiveId" clId="{0B2FF8FF-736A-48C5-91FE-2E5910BA4490}" dt="2025-04-24T13:01:52.842" v="6785" actId="20577"/>
          <ac:spMkLst>
            <pc:docMk/>
            <pc:sldMk cId="563794017" sldId="397"/>
            <ac:spMk id="3" creationId="{2E163CE4-9E59-02B3-2639-AFA3DBC14D41}"/>
          </ac:spMkLst>
        </pc:spChg>
      </pc:sldChg>
      <pc:sldChg chg="modSp new mod ord">
        <pc:chgData name="Julie Thomas" userId="2af13b6d24d29b42" providerId="LiveId" clId="{0B2FF8FF-736A-48C5-91FE-2E5910BA4490}" dt="2025-05-01T08:45:22.073" v="13551" actId="20577"/>
        <pc:sldMkLst>
          <pc:docMk/>
          <pc:sldMk cId="82261895" sldId="398"/>
        </pc:sldMkLst>
        <pc:spChg chg="mod">
          <ac:chgData name="Julie Thomas" userId="2af13b6d24d29b42" providerId="LiveId" clId="{0B2FF8FF-736A-48C5-91FE-2E5910BA4490}" dt="2025-04-25T09:31:33.699" v="10210" actId="20577"/>
          <ac:spMkLst>
            <pc:docMk/>
            <pc:sldMk cId="82261895" sldId="398"/>
            <ac:spMk id="2" creationId="{097F73DD-8C15-8657-A6AA-91C08D178A89}"/>
          </ac:spMkLst>
        </pc:spChg>
        <pc:spChg chg="mod">
          <ac:chgData name="Julie Thomas" userId="2af13b6d24d29b42" providerId="LiveId" clId="{0B2FF8FF-736A-48C5-91FE-2E5910BA4490}" dt="2025-05-01T08:45:22.073" v="13551" actId="20577"/>
          <ac:spMkLst>
            <pc:docMk/>
            <pc:sldMk cId="82261895" sldId="398"/>
            <ac:spMk id="3" creationId="{274163A7-AC17-409C-7EF5-647A2193D275}"/>
          </ac:spMkLst>
        </pc:spChg>
      </pc:sldChg>
      <pc:sldChg chg="modSp new mod">
        <pc:chgData name="Julie Thomas" userId="2af13b6d24d29b42" providerId="LiveId" clId="{0B2FF8FF-736A-48C5-91FE-2E5910BA4490}" dt="2025-04-24T12:28:49.531" v="6617" actId="20577"/>
        <pc:sldMkLst>
          <pc:docMk/>
          <pc:sldMk cId="4283781546" sldId="399"/>
        </pc:sldMkLst>
        <pc:spChg chg="mod">
          <ac:chgData name="Julie Thomas" userId="2af13b6d24d29b42" providerId="LiveId" clId="{0B2FF8FF-736A-48C5-91FE-2E5910BA4490}" dt="2025-04-24T12:27:43.699" v="6401" actId="113"/>
          <ac:spMkLst>
            <pc:docMk/>
            <pc:sldMk cId="4283781546" sldId="399"/>
            <ac:spMk id="2" creationId="{C5089639-138A-B657-8A10-C5326C4028C0}"/>
          </ac:spMkLst>
        </pc:spChg>
        <pc:spChg chg="mod">
          <ac:chgData name="Julie Thomas" userId="2af13b6d24d29b42" providerId="LiveId" clId="{0B2FF8FF-736A-48C5-91FE-2E5910BA4490}" dt="2025-04-24T12:28:49.531" v="6617" actId="20577"/>
          <ac:spMkLst>
            <pc:docMk/>
            <pc:sldMk cId="4283781546" sldId="399"/>
            <ac:spMk id="3" creationId="{8E87FA8D-5FC7-E478-7090-058476F834C4}"/>
          </ac:spMkLst>
        </pc:spChg>
      </pc:sldChg>
      <pc:sldChg chg="addSp modSp new mod modClrScheme chgLayout">
        <pc:chgData name="Julie Thomas" userId="2af13b6d24d29b42" providerId="LiveId" clId="{0B2FF8FF-736A-48C5-91FE-2E5910BA4490}" dt="2025-04-29T08:47:59.136" v="12659" actId="20577"/>
        <pc:sldMkLst>
          <pc:docMk/>
          <pc:sldMk cId="658873004" sldId="400"/>
        </pc:sldMkLst>
        <pc:spChg chg="mod">
          <ac:chgData name="Julie Thomas" userId="2af13b6d24d29b42" providerId="LiveId" clId="{0B2FF8FF-736A-48C5-91FE-2E5910BA4490}" dt="2025-04-25T09:52:54.538" v="10860" actId="27636"/>
          <ac:spMkLst>
            <pc:docMk/>
            <pc:sldMk cId="658873004" sldId="400"/>
            <ac:spMk id="2" creationId="{39CE0332-7FAD-35FE-9DEF-B647A2421BD1}"/>
          </ac:spMkLst>
        </pc:spChg>
        <pc:spChg chg="mod">
          <ac:chgData name="Julie Thomas" userId="2af13b6d24d29b42" providerId="LiveId" clId="{0B2FF8FF-736A-48C5-91FE-2E5910BA4490}" dt="2025-04-29T08:47:59.136" v="12659" actId="20577"/>
          <ac:spMkLst>
            <pc:docMk/>
            <pc:sldMk cId="658873004" sldId="400"/>
            <ac:spMk id="3" creationId="{010863FA-17A5-4E5B-7D02-C2DD42650128}"/>
          </ac:spMkLst>
        </pc:spChg>
        <pc:picChg chg="add mod">
          <ac:chgData name="Julie Thomas" userId="2af13b6d24d29b42" providerId="LiveId" clId="{0B2FF8FF-736A-48C5-91FE-2E5910BA4490}" dt="2025-04-25T09:52:58.884" v="10861" actId="14100"/>
          <ac:picMkLst>
            <pc:docMk/>
            <pc:sldMk cId="658873004" sldId="400"/>
            <ac:picMk id="5" creationId="{067B0C6F-05B9-741E-AC62-8D0C94999E3D}"/>
          </ac:picMkLst>
        </pc:picChg>
      </pc:sldChg>
      <pc:sldChg chg="addSp modSp new mod ord modClrScheme chgLayout">
        <pc:chgData name="Julie Thomas" userId="2af13b6d24d29b42" providerId="LiveId" clId="{0B2FF8FF-736A-48C5-91FE-2E5910BA4490}" dt="2025-04-24T14:29:09.702" v="7798"/>
        <pc:sldMkLst>
          <pc:docMk/>
          <pc:sldMk cId="1830886795" sldId="401"/>
        </pc:sldMkLst>
        <pc:spChg chg="mod">
          <ac:chgData name="Julie Thomas" userId="2af13b6d24d29b42" providerId="LiveId" clId="{0B2FF8FF-736A-48C5-91FE-2E5910BA4490}" dt="2025-04-24T13:48:23.719" v="7599" actId="26606"/>
          <ac:spMkLst>
            <pc:docMk/>
            <pc:sldMk cId="1830886795" sldId="401"/>
            <ac:spMk id="2" creationId="{6BC6CB4B-FB89-199B-98EE-DFC7974A5502}"/>
          </ac:spMkLst>
        </pc:spChg>
        <pc:spChg chg="mod">
          <ac:chgData name="Julie Thomas" userId="2af13b6d24d29b42" providerId="LiveId" clId="{0B2FF8FF-736A-48C5-91FE-2E5910BA4490}" dt="2025-04-24T13:48:23.719" v="7599" actId="26606"/>
          <ac:spMkLst>
            <pc:docMk/>
            <pc:sldMk cId="1830886795" sldId="401"/>
            <ac:spMk id="3" creationId="{D608E421-11BB-9C73-3A06-DFA8F21F5966}"/>
          </ac:spMkLst>
        </pc:spChg>
        <pc:picChg chg="add mod">
          <ac:chgData name="Julie Thomas" userId="2af13b6d24d29b42" providerId="LiveId" clId="{0B2FF8FF-736A-48C5-91FE-2E5910BA4490}" dt="2025-04-24T13:48:23.719" v="7599" actId="26606"/>
          <ac:picMkLst>
            <pc:docMk/>
            <pc:sldMk cId="1830886795" sldId="401"/>
            <ac:picMk id="5" creationId="{E1FEAD91-2ABA-8B57-24EF-77A0136E8B41}"/>
          </ac:picMkLst>
        </pc:picChg>
      </pc:sldChg>
      <pc:sldChg chg="new del">
        <pc:chgData name="Julie Thomas" userId="2af13b6d24d29b42" providerId="LiveId" clId="{0B2FF8FF-736A-48C5-91FE-2E5910BA4490}" dt="2025-04-24T14:28:50.988" v="7796" actId="2696"/>
        <pc:sldMkLst>
          <pc:docMk/>
          <pc:sldMk cId="414147230" sldId="402"/>
        </pc:sldMkLst>
      </pc:sldChg>
      <pc:sldChg chg="modSp new mod ord">
        <pc:chgData name="Julie Thomas" userId="2af13b6d24d29b42" providerId="LiveId" clId="{0B2FF8FF-736A-48C5-91FE-2E5910BA4490}" dt="2025-04-24T14:28:45.995" v="7795"/>
        <pc:sldMkLst>
          <pc:docMk/>
          <pc:sldMk cId="3879287038" sldId="403"/>
        </pc:sldMkLst>
        <pc:spChg chg="mod">
          <ac:chgData name="Julie Thomas" userId="2af13b6d24d29b42" providerId="LiveId" clId="{0B2FF8FF-736A-48C5-91FE-2E5910BA4490}" dt="2025-04-24T14:06:05.651" v="7621" actId="113"/>
          <ac:spMkLst>
            <pc:docMk/>
            <pc:sldMk cId="3879287038" sldId="403"/>
            <ac:spMk id="2" creationId="{DF3B6213-718A-FC1D-E64A-B412418D8A3B}"/>
          </ac:spMkLst>
        </pc:spChg>
        <pc:spChg chg="mod">
          <ac:chgData name="Julie Thomas" userId="2af13b6d24d29b42" providerId="LiveId" clId="{0B2FF8FF-736A-48C5-91FE-2E5910BA4490}" dt="2025-04-24T14:07:33.098" v="7787" actId="20577"/>
          <ac:spMkLst>
            <pc:docMk/>
            <pc:sldMk cId="3879287038" sldId="403"/>
            <ac:spMk id="3" creationId="{FFE67184-8BE9-BCB4-123D-610E878D46EC}"/>
          </ac:spMkLst>
        </pc:spChg>
      </pc:sldChg>
      <pc:sldChg chg="modSp new mod ord">
        <pc:chgData name="Julie Thomas" userId="2af13b6d24d29b42" providerId="LiveId" clId="{0B2FF8FF-736A-48C5-91FE-2E5910BA4490}" dt="2025-04-24T15:26:38.086" v="8841"/>
        <pc:sldMkLst>
          <pc:docMk/>
          <pc:sldMk cId="974317878" sldId="404"/>
        </pc:sldMkLst>
        <pc:spChg chg="mod">
          <ac:chgData name="Julie Thomas" userId="2af13b6d24d29b42" providerId="LiveId" clId="{0B2FF8FF-736A-48C5-91FE-2E5910BA4490}" dt="2025-04-24T14:34:34.897" v="7834" actId="113"/>
          <ac:spMkLst>
            <pc:docMk/>
            <pc:sldMk cId="974317878" sldId="404"/>
            <ac:spMk id="2" creationId="{13450472-BD13-44B9-2172-ED6511BB84A9}"/>
          </ac:spMkLst>
        </pc:spChg>
        <pc:spChg chg="mod">
          <ac:chgData name="Julie Thomas" userId="2af13b6d24d29b42" providerId="LiveId" clId="{0B2FF8FF-736A-48C5-91FE-2E5910BA4490}" dt="2025-04-24T14:34:42.708" v="7835" actId="255"/>
          <ac:spMkLst>
            <pc:docMk/>
            <pc:sldMk cId="974317878" sldId="404"/>
            <ac:spMk id="3" creationId="{8B186D3E-B168-297A-D901-B301A38F0A38}"/>
          </ac:spMkLst>
        </pc:spChg>
      </pc:sldChg>
      <pc:sldChg chg="add">
        <pc:chgData name="Julie Thomas" userId="2af13b6d24d29b42" providerId="LiveId" clId="{0B2FF8FF-736A-48C5-91FE-2E5910BA4490}" dt="2025-04-24T15:25:40.430" v="8812"/>
        <pc:sldMkLst>
          <pc:docMk/>
          <pc:sldMk cId="3930630698" sldId="420"/>
        </pc:sldMkLst>
      </pc:sldChg>
      <pc:sldChg chg="modSp add mod ord">
        <pc:chgData name="Julie Thomas" userId="2af13b6d24d29b42" providerId="LiveId" clId="{0B2FF8FF-736A-48C5-91FE-2E5910BA4490}" dt="2025-04-25T09:30:09.568" v="10203" actId="20577"/>
        <pc:sldMkLst>
          <pc:docMk/>
          <pc:sldMk cId="285837656" sldId="434"/>
        </pc:sldMkLst>
        <pc:spChg chg="mod">
          <ac:chgData name="Julie Thomas" userId="2af13b6d24d29b42" providerId="LiveId" clId="{0B2FF8FF-736A-48C5-91FE-2E5910BA4490}" dt="2025-04-25T09:30:09.568" v="10203" actId="20577"/>
          <ac:spMkLst>
            <pc:docMk/>
            <pc:sldMk cId="285837656" sldId="434"/>
            <ac:spMk id="2" creationId="{D52E1C9E-038C-4746-B210-9C2F392FD087}"/>
          </ac:spMkLst>
        </pc:spChg>
      </pc:sldChg>
      <pc:sldChg chg="modSp add mod modNotesTx">
        <pc:chgData name="Julie Thomas" userId="2af13b6d24d29b42" providerId="LiveId" clId="{0B2FF8FF-736A-48C5-91FE-2E5910BA4490}" dt="2025-04-29T09:33:10.844" v="13432" actId="20577"/>
        <pc:sldMkLst>
          <pc:docMk/>
          <pc:sldMk cId="4245348780" sldId="447"/>
        </pc:sldMkLst>
        <pc:spChg chg="mod">
          <ac:chgData name="Julie Thomas" userId="2af13b6d24d29b42" providerId="LiveId" clId="{0B2FF8FF-736A-48C5-91FE-2E5910BA4490}" dt="2025-04-29T09:29:33.793" v="13006" actId="1076"/>
          <ac:spMkLst>
            <pc:docMk/>
            <pc:sldMk cId="4245348780" sldId="447"/>
            <ac:spMk id="2" creationId="{22C346C1-447A-42FE-A9D8-B51FAA8ECF6C}"/>
          </ac:spMkLst>
        </pc:spChg>
        <pc:spChg chg="mod">
          <ac:chgData name="Julie Thomas" userId="2af13b6d24d29b42" providerId="LiveId" clId="{0B2FF8FF-736A-48C5-91FE-2E5910BA4490}" dt="2025-04-29T09:32:06.544" v="13390" actId="27636"/>
          <ac:spMkLst>
            <pc:docMk/>
            <pc:sldMk cId="4245348780" sldId="447"/>
            <ac:spMk id="3" creationId="{5DE19207-5040-4438-81A1-A31165C76C30}"/>
          </ac:spMkLst>
        </pc:spChg>
      </pc:sldChg>
      <pc:sldChg chg="add del">
        <pc:chgData name="Julie Thomas" userId="2af13b6d24d29b42" providerId="LiveId" clId="{0B2FF8FF-736A-48C5-91FE-2E5910BA4490}" dt="2025-04-24T14:43:54.680" v="7987" actId="2696"/>
        <pc:sldMkLst>
          <pc:docMk/>
          <pc:sldMk cId="3322250781" sldId="449"/>
        </pc:sldMkLst>
      </pc:sldChg>
      <pc:sldChg chg="addSp modSp add del mod modClrScheme chgLayout">
        <pc:chgData name="Julie Thomas" userId="2af13b6d24d29b42" providerId="LiveId" clId="{0B2FF8FF-736A-48C5-91FE-2E5910BA4490}" dt="2025-04-25T10:04:56.311" v="10892" actId="2696"/>
        <pc:sldMkLst>
          <pc:docMk/>
          <pc:sldMk cId="4189499310" sldId="450"/>
        </pc:sldMkLst>
      </pc:sldChg>
      <pc:sldChg chg="modSp new mod ord">
        <pc:chgData name="Julie Thomas" userId="2af13b6d24d29b42" providerId="LiveId" clId="{0B2FF8FF-736A-48C5-91FE-2E5910BA4490}" dt="2025-04-25T10:02:57.236" v="10879" actId="20577"/>
        <pc:sldMkLst>
          <pc:docMk/>
          <pc:sldMk cId="2207761844" sldId="451"/>
        </pc:sldMkLst>
        <pc:spChg chg="mod">
          <ac:chgData name="Julie Thomas" userId="2af13b6d24d29b42" providerId="LiveId" clId="{0B2FF8FF-736A-48C5-91FE-2E5910BA4490}" dt="2025-04-24T14:46:09.928" v="8091" actId="27636"/>
          <ac:spMkLst>
            <pc:docMk/>
            <pc:sldMk cId="2207761844" sldId="451"/>
            <ac:spMk id="2" creationId="{3D17C773-3302-C1C4-2B5A-C8EEE1E06D8E}"/>
          </ac:spMkLst>
        </pc:spChg>
        <pc:spChg chg="mod">
          <ac:chgData name="Julie Thomas" userId="2af13b6d24d29b42" providerId="LiveId" clId="{0B2FF8FF-736A-48C5-91FE-2E5910BA4490}" dt="2025-04-25T10:02:57.236" v="10879" actId="20577"/>
          <ac:spMkLst>
            <pc:docMk/>
            <pc:sldMk cId="2207761844" sldId="451"/>
            <ac:spMk id="3" creationId="{FD82E761-DB33-614D-2857-E910D436B675}"/>
          </ac:spMkLst>
        </pc:spChg>
      </pc:sldChg>
      <pc:sldChg chg="modSp new mod modNotesTx">
        <pc:chgData name="Julie Thomas" userId="2af13b6d24d29b42" providerId="LiveId" clId="{0B2FF8FF-736A-48C5-91FE-2E5910BA4490}" dt="2025-04-24T15:20:30.741" v="8809" actId="20577"/>
        <pc:sldMkLst>
          <pc:docMk/>
          <pc:sldMk cId="89839979" sldId="452"/>
        </pc:sldMkLst>
        <pc:spChg chg="mod">
          <ac:chgData name="Julie Thomas" userId="2af13b6d24d29b42" providerId="LiveId" clId="{0B2FF8FF-736A-48C5-91FE-2E5910BA4490}" dt="2025-04-24T15:18:53.740" v="8744" actId="113"/>
          <ac:spMkLst>
            <pc:docMk/>
            <pc:sldMk cId="89839979" sldId="452"/>
            <ac:spMk id="2" creationId="{F2D65FC5-C6E7-2DB6-96E8-A7088313A7B5}"/>
          </ac:spMkLst>
        </pc:spChg>
        <pc:spChg chg="mod">
          <ac:chgData name="Julie Thomas" userId="2af13b6d24d29b42" providerId="LiveId" clId="{0B2FF8FF-736A-48C5-91FE-2E5910BA4490}" dt="2025-04-24T15:20:30.741" v="8809" actId="20577"/>
          <ac:spMkLst>
            <pc:docMk/>
            <pc:sldMk cId="89839979" sldId="452"/>
            <ac:spMk id="3" creationId="{C7C71C52-2BCA-4A68-E020-FEAFB24D313A}"/>
          </ac:spMkLst>
        </pc:spChg>
      </pc:sldChg>
      <pc:sldChg chg="modSp new del mod">
        <pc:chgData name="Julie Thomas" userId="2af13b6d24d29b42" providerId="LiveId" clId="{0B2FF8FF-736A-48C5-91FE-2E5910BA4490}" dt="2025-04-24T14:56:37.629" v="8320" actId="2696"/>
        <pc:sldMkLst>
          <pc:docMk/>
          <pc:sldMk cId="1722236294" sldId="452"/>
        </pc:sldMkLst>
      </pc:sldChg>
      <pc:sldChg chg="modSp new mod">
        <pc:chgData name="Julie Thomas" userId="2af13b6d24d29b42" providerId="LiveId" clId="{0B2FF8FF-736A-48C5-91FE-2E5910BA4490}" dt="2025-04-24T15:29:22.326" v="8987" actId="114"/>
        <pc:sldMkLst>
          <pc:docMk/>
          <pc:sldMk cId="3673039371" sldId="453"/>
        </pc:sldMkLst>
        <pc:spChg chg="mod">
          <ac:chgData name="Julie Thomas" userId="2af13b6d24d29b42" providerId="LiveId" clId="{0B2FF8FF-736A-48C5-91FE-2E5910BA4490}" dt="2025-04-24T15:29:22.326" v="8987" actId="114"/>
          <ac:spMkLst>
            <pc:docMk/>
            <pc:sldMk cId="3673039371" sldId="453"/>
            <ac:spMk id="2" creationId="{57A6FFA1-2AD5-0FAC-1FCE-60E3EC2F0429}"/>
          </ac:spMkLst>
        </pc:spChg>
      </pc:sldChg>
      <pc:sldChg chg="addSp modSp new mod ord modClrScheme chgLayout">
        <pc:chgData name="Julie Thomas" userId="2af13b6d24d29b42" providerId="LiveId" clId="{0B2FF8FF-736A-48C5-91FE-2E5910BA4490}" dt="2025-04-29T09:02:02.574" v="12664" actId="26606"/>
        <pc:sldMkLst>
          <pc:docMk/>
          <pc:sldMk cId="1270340831" sldId="454"/>
        </pc:sldMkLst>
        <pc:spChg chg="mod">
          <ac:chgData name="Julie Thomas" userId="2af13b6d24d29b42" providerId="LiveId" clId="{0B2FF8FF-736A-48C5-91FE-2E5910BA4490}" dt="2025-04-29T09:02:02.574" v="12664" actId="26606"/>
          <ac:spMkLst>
            <pc:docMk/>
            <pc:sldMk cId="1270340831" sldId="454"/>
            <ac:spMk id="2" creationId="{84349881-6470-7F34-A7CA-22C6C70547A1}"/>
          </ac:spMkLst>
        </pc:spChg>
        <pc:spChg chg="add mod">
          <ac:chgData name="Julie Thomas" userId="2af13b6d24d29b42" providerId="LiveId" clId="{0B2FF8FF-736A-48C5-91FE-2E5910BA4490}" dt="2025-04-29T09:02:02.574" v="12664" actId="26606"/>
          <ac:spMkLst>
            <pc:docMk/>
            <pc:sldMk cId="1270340831" sldId="454"/>
            <ac:spMk id="3" creationId="{CD372BAD-2688-F32E-76AB-A26BE8C3D01C}"/>
          </ac:spMkLst>
        </pc:spChg>
        <pc:picChg chg="add mod">
          <ac:chgData name="Julie Thomas" userId="2af13b6d24d29b42" providerId="LiveId" clId="{0B2FF8FF-736A-48C5-91FE-2E5910BA4490}" dt="2025-04-29T09:02:02.574" v="12664" actId="26606"/>
          <ac:picMkLst>
            <pc:docMk/>
            <pc:sldMk cId="1270340831" sldId="454"/>
            <ac:picMk id="4" creationId="{BA7F5EA4-FDA1-784E-1944-8F2176F013D1}"/>
          </ac:picMkLst>
        </pc:picChg>
      </pc:sldChg>
      <pc:sldChg chg="addSp delSp modSp new mod modAnim">
        <pc:chgData name="Julie Thomas" userId="2af13b6d24d29b42" providerId="LiveId" clId="{0B2FF8FF-736A-48C5-91FE-2E5910BA4490}" dt="2025-04-24T15:45:34.261" v="9079" actId="20577"/>
        <pc:sldMkLst>
          <pc:docMk/>
          <pc:sldMk cId="2388078708" sldId="455"/>
        </pc:sldMkLst>
        <pc:spChg chg="mod">
          <ac:chgData name="Julie Thomas" userId="2af13b6d24d29b42" providerId="LiveId" clId="{0B2FF8FF-736A-48C5-91FE-2E5910BA4490}" dt="2025-04-24T15:45:34.261" v="9079" actId="20577"/>
          <ac:spMkLst>
            <pc:docMk/>
            <pc:sldMk cId="2388078708" sldId="455"/>
            <ac:spMk id="2" creationId="{FCADC36F-AA09-867C-C0F9-8B80C5214B8A}"/>
          </ac:spMkLst>
        </pc:spChg>
        <pc:picChg chg="add mod">
          <ac:chgData name="Julie Thomas" userId="2af13b6d24d29b42" providerId="LiveId" clId="{0B2FF8FF-736A-48C5-91FE-2E5910BA4490}" dt="2025-04-24T15:45:12.519" v="9048" actId="14100"/>
          <ac:picMkLst>
            <pc:docMk/>
            <pc:sldMk cId="2388078708" sldId="455"/>
            <ac:picMk id="4" creationId="{FE160EDB-6C3B-F30F-F254-98873A851537}"/>
          </ac:picMkLst>
        </pc:picChg>
      </pc:sldChg>
      <pc:sldChg chg="addSp modSp new mod ord modClrScheme chgLayout">
        <pc:chgData name="Julie Thomas" userId="2af13b6d24d29b42" providerId="LiveId" clId="{0B2FF8FF-736A-48C5-91FE-2E5910BA4490}" dt="2025-04-25T09:23:12.217" v="9836"/>
        <pc:sldMkLst>
          <pc:docMk/>
          <pc:sldMk cId="2103153404" sldId="456"/>
        </pc:sldMkLst>
        <pc:spChg chg="mod">
          <ac:chgData name="Julie Thomas" userId="2af13b6d24d29b42" providerId="LiveId" clId="{0B2FF8FF-736A-48C5-91FE-2E5910BA4490}" dt="2025-04-24T15:58:56.813" v="9611" actId="26606"/>
          <ac:spMkLst>
            <pc:docMk/>
            <pc:sldMk cId="2103153404" sldId="456"/>
            <ac:spMk id="2" creationId="{4447385F-C39D-9D47-1609-4FEC46F9BD16}"/>
          </ac:spMkLst>
        </pc:spChg>
        <pc:spChg chg="mod ord">
          <ac:chgData name="Julie Thomas" userId="2af13b6d24d29b42" providerId="LiveId" clId="{0B2FF8FF-736A-48C5-91FE-2E5910BA4490}" dt="2025-04-24T15:58:56.813" v="9611" actId="26606"/>
          <ac:spMkLst>
            <pc:docMk/>
            <pc:sldMk cId="2103153404" sldId="456"/>
            <ac:spMk id="3" creationId="{C720EDE8-8742-D9F9-7E0D-46EDEC54838B}"/>
          </ac:spMkLst>
        </pc:spChg>
        <pc:picChg chg="add mod">
          <ac:chgData name="Julie Thomas" userId="2af13b6d24d29b42" providerId="LiveId" clId="{0B2FF8FF-736A-48C5-91FE-2E5910BA4490}" dt="2025-04-24T15:58:56.813" v="9611" actId="26606"/>
          <ac:picMkLst>
            <pc:docMk/>
            <pc:sldMk cId="2103153404" sldId="456"/>
            <ac:picMk id="5" creationId="{E39F8365-CCA8-B292-0625-5E081EC4052A}"/>
          </ac:picMkLst>
        </pc:picChg>
      </pc:sldChg>
      <pc:sldChg chg="modSp new mod">
        <pc:chgData name="Julie Thomas" userId="2af13b6d24d29b42" providerId="LiveId" clId="{0B2FF8FF-736A-48C5-91FE-2E5910BA4490}" dt="2025-04-25T09:05:28.316" v="9798" actId="20577"/>
        <pc:sldMkLst>
          <pc:docMk/>
          <pc:sldMk cId="2473658747" sldId="457"/>
        </pc:sldMkLst>
        <pc:spChg chg="mod">
          <ac:chgData name="Julie Thomas" userId="2af13b6d24d29b42" providerId="LiveId" clId="{0B2FF8FF-736A-48C5-91FE-2E5910BA4490}" dt="2025-04-25T09:04:43.079" v="9622" actId="113"/>
          <ac:spMkLst>
            <pc:docMk/>
            <pc:sldMk cId="2473658747" sldId="457"/>
            <ac:spMk id="2" creationId="{57F11AC7-04B5-48B4-8515-D5DF470AEEB4}"/>
          </ac:spMkLst>
        </pc:spChg>
        <pc:spChg chg="mod">
          <ac:chgData name="Julie Thomas" userId="2af13b6d24d29b42" providerId="LiveId" clId="{0B2FF8FF-736A-48C5-91FE-2E5910BA4490}" dt="2025-04-25T09:05:28.316" v="9798" actId="20577"/>
          <ac:spMkLst>
            <pc:docMk/>
            <pc:sldMk cId="2473658747" sldId="457"/>
            <ac:spMk id="3" creationId="{27AA4C20-1B44-7FB2-FB4A-0E0AD862490B}"/>
          </ac:spMkLst>
        </pc:spChg>
      </pc:sldChg>
      <pc:sldChg chg="addSp delSp modSp new mod ord modNotesTx">
        <pc:chgData name="Julie Thomas" userId="2af13b6d24d29b42" providerId="LiveId" clId="{0B2FF8FF-736A-48C5-91FE-2E5910BA4490}" dt="2025-04-25T10:04:40.232" v="10891" actId="5793"/>
        <pc:sldMkLst>
          <pc:docMk/>
          <pc:sldMk cId="1673432669" sldId="458"/>
        </pc:sldMkLst>
        <pc:spChg chg="add mod">
          <ac:chgData name="Julie Thomas" userId="2af13b6d24d29b42" providerId="LiveId" clId="{0B2FF8FF-736A-48C5-91FE-2E5910BA4490}" dt="2025-04-25T09:21:57.418" v="9827" actId="14100"/>
          <ac:spMkLst>
            <pc:docMk/>
            <pc:sldMk cId="1673432669" sldId="458"/>
            <ac:spMk id="14" creationId="{211FE848-61B0-796F-12C2-583B26E562E6}"/>
          </ac:spMkLst>
        </pc:spChg>
        <pc:picChg chg="add mod ord">
          <ac:chgData name="Julie Thomas" userId="2af13b6d24d29b42" providerId="LiveId" clId="{0B2FF8FF-736A-48C5-91FE-2E5910BA4490}" dt="2025-04-25T09:22:12.495" v="9832" actId="14100"/>
          <ac:picMkLst>
            <pc:docMk/>
            <pc:sldMk cId="1673432669" sldId="458"/>
            <ac:picMk id="9" creationId="{46D15303-7B1A-5BA3-E741-8317AD2220B2}"/>
          </ac:picMkLst>
        </pc:picChg>
      </pc:sldChg>
      <pc:sldChg chg="modSp new mod">
        <pc:chgData name="Julie Thomas" userId="2af13b6d24d29b42" providerId="LiveId" clId="{0B2FF8FF-736A-48C5-91FE-2E5910BA4490}" dt="2025-04-25T09:28:35.514" v="10166" actId="14100"/>
        <pc:sldMkLst>
          <pc:docMk/>
          <pc:sldMk cId="306116599" sldId="459"/>
        </pc:sldMkLst>
        <pc:spChg chg="mod">
          <ac:chgData name="Julie Thomas" userId="2af13b6d24d29b42" providerId="LiveId" clId="{0B2FF8FF-736A-48C5-91FE-2E5910BA4490}" dt="2025-04-25T09:23:31.107" v="9846" actId="113"/>
          <ac:spMkLst>
            <pc:docMk/>
            <pc:sldMk cId="306116599" sldId="459"/>
            <ac:spMk id="2" creationId="{AE5E8920-BE7F-CCBA-1C0B-7920C7452DD9}"/>
          </ac:spMkLst>
        </pc:spChg>
        <pc:spChg chg="mod">
          <ac:chgData name="Julie Thomas" userId="2af13b6d24d29b42" providerId="LiveId" clId="{0B2FF8FF-736A-48C5-91FE-2E5910BA4490}" dt="2025-04-25T09:28:35.514" v="10166" actId="14100"/>
          <ac:spMkLst>
            <pc:docMk/>
            <pc:sldMk cId="306116599" sldId="459"/>
            <ac:spMk id="3" creationId="{E0966A64-A1D5-0DA1-4A76-F9114D5139AC}"/>
          </ac:spMkLst>
        </pc:spChg>
      </pc:sldChg>
      <pc:sldChg chg="addSp modSp new mod modNotesTx">
        <pc:chgData name="Julie Thomas" userId="2af13b6d24d29b42" providerId="LiveId" clId="{0B2FF8FF-736A-48C5-91FE-2E5910BA4490}" dt="2025-04-25T11:28:25.555" v="11360" actId="20577"/>
        <pc:sldMkLst>
          <pc:docMk/>
          <pc:sldMk cId="2363289067" sldId="460"/>
        </pc:sldMkLst>
        <pc:picChg chg="add mod">
          <ac:chgData name="Julie Thomas" userId="2af13b6d24d29b42" providerId="LiveId" clId="{0B2FF8FF-736A-48C5-91FE-2E5910BA4490}" dt="2025-04-25T11:22:14.226" v="10897" actId="1076"/>
          <ac:picMkLst>
            <pc:docMk/>
            <pc:sldMk cId="2363289067" sldId="460"/>
            <ac:picMk id="3" creationId="{22EC05E0-090E-D247-FFFA-BF322479B788}"/>
          </ac:picMkLst>
        </pc:picChg>
      </pc:sldChg>
      <pc:sldChg chg="modSp new mod ord">
        <pc:chgData name="Julie Thomas" userId="2af13b6d24d29b42" providerId="LiveId" clId="{0B2FF8FF-736A-48C5-91FE-2E5910BA4490}" dt="2025-05-01T08:46:52.440" v="13584"/>
        <pc:sldMkLst>
          <pc:docMk/>
          <pc:sldMk cId="960585534" sldId="461"/>
        </pc:sldMkLst>
        <pc:spChg chg="mod">
          <ac:chgData name="Julie Thomas" userId="2af13b6d24d29b42" providerId="LiveId" clId="{0B2FF8FF-736A-48C5-91FE-2E5910BA4490}" dt="2025-04-25T11:22:36.024" v="10925" actId="113"/>
          <ac:spMkLst>
            <pc:docMk/>
            <pc:sldMk cId="960585534" sldId="461"/>
            <ac:spMk id="2" creationId="{13BD1F3A-5393-851F-E8BE-AB55F34A8327}"/>
          </ac:spMkLst>
        </pc:spChg>
        <pc:spChg chg="mod">
          <ac:chgData name="Julie Thomas" userId="2af13b6d24d29b42" providerId="LiveId" clId="{0B2FF8FF-736A-48C5-91FE-2E5910BA4490}" dt="2025-04-25T11:25:57.278" v="11272" actId="5793"/>
          <ac:spMkLst>
            <pc:docMk/>
            <pc:sldMk cId="960585534" sldId="461"/>
            <ac:spMk id="3" creationId="{23B8C77F-6C83-33DA-26EC-FED1435470A3}"/>
          </ac:spMkLst>
        </pc:spChg>
      </pc:sldChg>
      <pc:sldChg chg="modSp new del mod ord">
        <pc:chgData name="Julie Thomas" userId="2af13b6d24d29b42" providerId="LiveId" clId="{0B2FF8FF-736A-48C5-91FE-2E5910BA4490}" dt="2025-04-25T11:27:42.269" v="11341" actId="2696"/>
        <pc:sldMkLst>
          <pc:docMk/>
          <pc:sldMk cId="535607411" sldId="462"/>
        </pc:sldMkLst>
      </pc:sldChg>
      <pc:sldChg chg="modSp new mod">
        <pc:chgData name="Julie Thomas" userId="2af13b6d24d29b42" providerId="LiveId" clId="{0B2FF8FF-736A-48C5-91FE-2E5910BA4490}" dt="2025-05-01T08:46:33.801" v="13582" actId="27636"/>
        <pc:sldMkLst>
          <pc:docMk/>
          <pc:sldMk cId="2507735333" sldId="462"/>
        </pc:sldMkLst>
        <pc:spChg chg="mod">
          <ac:chgData name="Julie Thomas" userId="2af13b6d24d29b42" providerId="LiveId" clId="{0B2FF8FF-736A-48C5-91FE-2E5910BA4490}" dt="2025-04-25T13:39:36.986" v="12246" actId="27636"/>
          <ac:spMkLst>
            <pc:docMk/>
            <pc:sldMk cId="2507735333" sldId="462"/>
            <ac:spMk id="2" creationId="{501C926F-522B-D743-81FC-B4930EB0D849}"/>
          </ac:spMkLst>
        </pc:spChg>
        <pc:spChg chg="mod">
          <ac:chgData name="Julie Thomas" userId="2af13b6d24d29b42" providerId="LiveId" clId="{0B2FF8FF-736A-48C5-91FE-2E5910BA4490}" dt="2025-05-01T08:46:33.801" v="13582" actId="27636"/>
          <ac:spMkLst>
            <pc:docMk/>
            <pc:sldMk cId="2507735333" sldId="462"/>
            <ac:spMk id="3" creationId="{1F6F5E8D-3237-9F72-3FD1-8042EA0006FA}"/>
          </ac:spMkLst>
        </pc:spChg>
      </pc:sldChg>
      <pc:sldChg chg="addSp delSp modSp new mod ord">
        <pc:chgData name="Julie Thomas" userId="2af13b6d24d29b42" providerId="LiveId" clId="{0B2FF8FF-736A-48C5-91FE-2E5910BA4490}" dt="2025-04-29T08:28:54.899" v="12636" actId="1076"/>
        <pc:sldMkLst>
          <pc:docMk/>
          <pc:sldMk cId="2334399530" sldId="463"/>
        </pc:sldMkLst>
        <pc:spChg chg="mod">
          <ac:chgData name="Julie Thomas" userId="2af13b6d24d29b42" providerId="LiveId" clId="{0B2FF8FF-736A-48C5-91FE-2E5910BA4490}" dt="2025-04-29T08:28:54.899" v="12636" actId="1076"/>
          <ac:spMkLst>
            <pc:docMk/>
            <pc:sldMk cId="2334399530" sldId="463"/>
            <ac:spMk id="2" creationId="{A650E500-7947-1A29-6AF8-1148EED7AF9E}"/>
          </ac:spMkLst>
        </pc:spChg>
      </pc:sldChg>
      <pc:sldChg chg="modSp new mod">
        <pc:chgData name="Julie Thomas" userId="2af13b6d24d29b42" providerId="LiveId" clId="{0B2FF8FF-736A-48C5-91FE-2E5910BA4490}" dt="2025-04-29T09:20:13.871" v="12953" actId="20577"/>
        <pc:sldMkLst>
          <pc:docMk/>
          <pc:sldMk cId="1479336710" sldId="464"/>
        </pc:sldMkLst>
        <pc:spChg chg="mod">
          <ac:chgData name="Julie Thomas" userId="2af13b6d24d29b42" providerId="LiveId" clId="{0B2FF8FF-736A-48C5-91FE-2E5910BA4490}" dt="2025-04-29T09:18:05.172" v="12691" actId="113"/>
          <ac:spMkLst>
            <pc:docMk/>
            <pc:sldMk cId="1479336710" sldId="464"/>
            <ac:spMk id="2" creationId="{4F55FBE4-52C1-E08F-0810-733467524FA4}"/>
          </ac:spMkLst>
        </pc:spChg>
        <pc:spChg chg="mod">
          <ac:chgData name="Julie Thomas" userId="2af13b6d24d29b42" providerId="LiveId" clId="{0B2FF8FF-736A-48C5-91FE-2E5910BA4490}" dt="2025-04-29T09:20:13.871" v="12953" actId="20577"/>
          <ac:spMkLst>
            <pc:docMk/>
            <pc:sldMk cId="1479336710" sldId="464"/>
            <ac:spMk id="3" creationId="{F7C99C56-D0EC-AF72-90AF-9F5EC95E76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440064-F2DD-4FE9-B117-C135BAD5C796}" type="datetimeFigureOut">
              <a:rPr lang="en-GB" smtClean="0"/>
              <a:t>01/05/2025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E49432-2F53-42C0-8E2E-81A26A7D8DF8}" type="slidenum">
              <a:rPr lang="en-GB" smtClean="0"/>
              <a:t>‹#›</a:t>
            </a:fld>
            <a:endParaRPr lang="en-GB"/>
          </a:p>
        </p:txBody>
      </p:sp>
    </p:spTree>
    <p:extLst>
      <p:ext uri="{BB962C8B-B14F-4D97-AF65-F5344CB8AC3E}">
        <p14:creationId xmlns:p14="http://schemas.microsoft.com/office/powerpoint/2010/main" val="1483476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1</a:t>
            </a:fld>
            <a:endParaRPr lang="en-GB"/>
          </a:p>
        </p:txBody>
      </p:sp>
    </p:spTree>
    <p:extLst>
      <p:ext uri="{BB962C8B-B14F-4D97-AF65-F5344CB8AC3E}">
        <p14:creationId xmlns:p14="http://schemas.microsoft.com/office/powerpoint/2010/main" val="2532289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2</a:t>
            </a:fld>
            <a:endParaRPr lang="en-GB"/>
          </a:p>
        </p:txBody>
      </p:sp>
    </p:spTree>
    <p:extLst>
      <p:ext uri="{BB962C8B-B14F-4D97-AF65-F5344CB8AC3E}">
        <p14:creationId xmlns:p14="http://schemas.microsoft.com/office/powerpoint/2010/main" val="871813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3</a:t>
            </a:fld>
            <a:endParaRPr lang="en-GB"/>
          </a:p>
        </p:txBody>
      </p:sp>
    </p:spTree>
    <p:extLst>
      <p:ext uri="{BB962C8B-B14F-4D97-AF65-F5344CB8AC3E}">
        <p14:creationId xmlns:p14="http://schemas.microsoft.com/office/powerpoint/2010/main" val="272480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goal of the HR function is to support the delivery of the organisation’s strategy and objectives through its people, by ensuring HR and people practices are aligned with this. Organisational structure and strategy are intertwined. The external environment has a huge impact on both strategy and structure. This impacts the work of the HR function who need to realign policies and procedures with the new strategy and manage change. </a:t>
            </a:r>
          </a:p>
        </p:txBody>
      </p:sp>
      <p:sp>
        <p:nvSpPr>
          <p:cNvPr id="4" name="Slide Number Placeholder 3"/>
          <p:cNvSpPr>
            <a:spLocks noGrp="1"/>
          </p:cNvSpPr>
          <p:nvPr>
            <p:ph type="sldNum" sz="quarter" idx="5"/>
          </p:nvPr>
        </p:nvSpPr>
        <p:spPr/>
        <p:txBody>
          <a:bodyPr/>
          <a:lstStyle/>
          <a:p>
            <a:fld id="{BCE49432-2F53-42C0-8E2E-81A26A7D8DF8}" type="slidenum">
              <a:rPr lang="en-GB" smtClean="0"/>
              <a:t>5</a:t>
            </a:fld>
            <a:endParaRPr lang="en-GB"/>
          </a:p>
        </p:txBody>
      </p:sp>
    </p:spTree>
    <p:extLst>
      <p:ext uri="{BB962C8B-B14F-4D97-AF65-F5344CB8AC3E}">
        <p14:creationId xmlns:p14="http://schemas.microsoft.com/office/powerpoint/2010/main" val="2949967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sz="3200" b="0" i="0" u="none" strike="noStrike" kern="1200" cap="none" spc="0" normalizeH="0" baseline="0" noProof="0" dirty="0">
                <a:ln>
                  <a:noFill/>
                </a:ln>
                <a:solidFill>
                  <a:prstClr val="black"/>
                </a:solidFill>
                <a:effectLst/>
                <a:uLnTx/>
                <a:uFillTx/>
                <a:latin typeface="Myriad Pro"/>
                <a:ea typeface="+mn-ea"/>
                <a:cs typeface="+mn-cs"/>
              </a:rPr>
              <a:t>Analysis – usually the senior team - considering the mission, vision, values and objectives in light of the external and internal environment. </a:t>
            </a:r>
          </a:p>
          <a:p>
            <a:r>
              <a:rPr kumimoji="0" lang="en-GB" sz="3200" b="0" i="0" u="none" strike="noStrike" kern="1200" cap="none" spc="0" normalizeH="0" baseline="0" noProof="0" dirty="0">
                <a:ln>
                  <a:noFill/>
                </a:ln>
                <a:solidFill>
                  <a:prstClr val="black"/>
                </a:solidFill>
                <a:effectLst/>
                <a:uLnTx/>
                <a:uFillTx/>
                <a:latin typeface="Myriad Pro"/>
                <a:ea typeface="+mn-ea"/>
                <a:cs typeface="+mn-cs"/>
              </a:rPr>
              <a:t>Development – using tools such as SWOT.</a:t>
            </a:r>
          </a:p>
          <a:p>
            <a:r>
              <a:rPr kumimoji="0" lang="en-GB" sz="3200" b="0" i="0" u="none" strike="noStrike" kern="1200" cap="none" spc="0" normalizeH="0" baseline="0" noProof="0" dirty="0">
                <a:ln>
                  <a:noFill/>
                </a:ln>
                <a:solidFill>
                  <a:prstClr val="black"/>
                </a:solidFill>
                <a:effectLst/>
                <a:uLnTx/>
                <a:uFillTx/>
                <a:latin typeface="Myriad Pro"/>
                <a:ea typeface="+mn-ea"/>
                <a:cs typeface="+mn-cs"/>
              </a:rPr>
              <a:t>Implementation – allocating resources, changing structures, aligning people strategy, managing change. Formulating business plans for operational areas. </a:t>
            </a:r>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7</a:t>
            </a:fld>
            <a:endParaRPr lang="en-GB"/>
          </a:p>
        </p:txBody>
      </p:sp>
    </p:spTree>
    <p:extLst>
      <p:ext uri="{BB962C8B-B14F-4D97-AF65-F5344CB8AC3E}">
        <p14:creationId xmlns:p14="http://schemas.microsoft.com/office/powerpoint/2010/main" val="1752065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8</a:t>
            </a:fld>
            <a:endParaRPr lang="en-GB"/>
          </a:p>
        </p:txBody>
      </p:sp>
    </p:spTree>
    <p:extLst>
      <p:ext uri="{BB962C8B-B14F-4D97-AF65-F5344CB8AC3E}">
        <p14:creationId xmlns:p14="http://schemas.microsoft.com/office/powerpoint/2010/main" val="1299238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9</a:t>
            </a:fld>
            <a:endParaRPr lang="en-GB"/>
          </a:p>
        </p:txBody>
      </p:sp>
    </p:spTree>
    <p:extLst>
      <p:ext uri="{BB962C8B-B14F-4D97-AF65-F5344CB8AC3E}">
        <p14:creationId xmlns:p14="http://schemas.microsoft.com/office/powerpoint/2010/main" val="4129651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B4271E-F92B-4EED-B98C-5C622011C8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07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B4271E-F92B-4EED-B98C-5C622011C8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97069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829CEF-6ABC-4F70-BF35-E0FE7C740C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8181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Strategy and structures are interconnected – strategy can influence structure (e.g. reducing reliance on call-centres once AI chatbots are introduced) and structure can influence strategy (e.g. when organisations are not in a position to change it). </a:t>
            </a:r>
          </a:p>
          <a:p>
            <a:endParaRPr lang="en-GB" dirty="0"/>
          </a:p>
          <a:p>
            <a:r>
              <a:rPr lang="en-GB" dirty="0"/>
              <a:t>Hierarchical – layers of management, reporting to a CEO</a:t>
            </a:r>
          </a:p>
          <a:p>
            <a:r>
              <a:rPr lang="en-GB" dirty="0"/>
              <a:t>Functional – structured into functions – marketing, HR, finance</a:t>
            </a:r>
          </a:p>
          <a:p>
            <a:r>
              <a:rPr lang="en-GB" dirty="0"/>
              <a:t>Divisional – separate divisions based on products/service or geography</a:t>
            </a:r>
          </a:p>
          <a:p>
            <a:r>
              <a:rPr lang="en-GB" dirty="0" err="1"/>
              <a:t>Projectised</a:t>
            </a:r>
            <a:r>
              <a:rPr lang="en-GB" dirty="0"/>
              <a:t> – structured by project.</a:t>
            </a:r>
          </a:p>
          <a:p>
            <a:r>
              <a:rPr lang="en-GB" dirty="0"/>
              <a:t>Matrix – employees report to two or more managers. For example, HR officer reporting to HR manager, plus being part of a project and reporting to the team leader of the project. </a:t>
            </a:r>
          </a:p>
          <a:p>
            <a:r>
              <a:rPr lang="en-GB" dirty="0"/>
              <a:t>Virtual – no physical office.</a:t>
            </a:r>
          </a:p>
          <a:p>
            <a:r>
              <a:rPr lang="en-GB" dirty="0" err="1"/>
              <a:t>Holacratic</a:t>
            </a:r>
            <a:r>
              <a:rPr lang="en-GB" dirty="0"/>
              <a:t> – flat, decentralised circles working on different tasks; everyone is a leader, decisions made by consensus, flexible and agile – people can move around. </a:t>
            </a:r>
          </a:p>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19</a:t>
            </a:fld>
            <a:endParaRPr lang="en-GB"/>
          </a:p>
        </p:txBody>
      </p:sp>
    </p:spTree>
    <p:extLst>
      <p:ext uri="{BB962C8B-B14F-4D97-AF65-F5344CB8AC3E}">
        <p14:creationId xmlns:p14="http://schemas.microsoft.com/office/powerpoint/2010/main" val="273355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21</a:t>
            </a:fld>
            <a:endParaRPr lang="en-GB"/>
          </a:p>
        </p:txBody>
      </p:sp>
    </p:spTree>
    <p:extLst>
      <p:ext uri="{BB962C8B-B14F-4D97-AF65-F5344CB8AC3E}">
        <p14:creationId xmlns:p14="http://schemas.microsoft.com/office/powerpoint/2010/main" val="38227342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22</a:t>
            </a:fld>
            <a:endParaRPr lang="en-GB"/>
          </a:p>
        </p:txBody>
      </p:sp>
    </p:spTree>
    <p:extLst>
      <p:ext uri="{BB962C8B-B14F-4D97-AF65-F5344CB8AC3E}">
        <p14:creationId xmlns:p14="http://schemas.microsoft.com/office/powerpoint/2010/main" val="1719837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Structure must align with business strategy and its objectives, goals and operating principles, especially any element directly relating to structural change such as down-sizing, growth into new markets.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BFB425-B183-42E8-B64A-79CD177D6D4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36830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24</a:t>
            </a:fld>
            <a:endParaRPr lang="en-GB"/>
          </a:p>
        </p:txBody>
      </p:sp>
    </p:spTree>
    <p:extLst>
      <p:ext uri="{BB962C8B-B14F-4D97-AF65-F5344CB8AC3E}">
        <p14:creationId xmlns:p14="http://schemas.microsoft.com/office/powerpoint/2010/main" val="18618463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25</a:t>
            </a:fld>
            <a:endParaRPr lang="en-GB"/>
          </a:p>
        </p:txBody>
      </p:sp>
    </p:spTree>
    <p:extLst>
      <p:ext uri="{BB962C8B-B14F-4D97-AF65-F5344CB8AC3E}">
        <p14:creationId xmlns:p14="http://schemas.microsoft.com/office/powerpoint/2010/main" val="3893053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26</a:t>
            </a:fld>
            <a:endParaRPr lang="en-GB"/>
          </a:p>
        </p:txBody>
      </p:sp>
    </p:spTree>
    <p:extLst>
      <p:ext uri="{BB962C8B-B14F-4D97-AF65-F5344CB8AC3E}">
        <p14:creationId xmlns:p14="http://schemas.microsoft.com/office/powerpoint/2010/main" val="24795555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Models – Handy, Schein and Hofstede. </a:t>
            </a:r>
          </a:p>
        </p:txBody>
      </p:sp>
      <p:sp>
        <p:nvSpPr>
          <p:cNvPr id="4" name="Slide Number Placeholder 3"/>
          <p:cNvSpPr>
            <a:spLocks noGrp="1"/>
          </p:cNvSpPr>
          <p:nvPr>
            <p:ph type="sldNum" sz="quarter" idx="5"/>
          </p:nvPr>
        </p:nvSpPr>
        <p:spPr/>
        <p:txBody>
          <a:bodyPr/>
          <a:lstStyle/>
          <a:p>
            <a:fld id="{BCE49432-2F53-42C0-8E2E-81A26A7D8DF8}" type="slidenum">
              <a:rPr lang="en-GB" smtClean="0"/>
              <a:t>28</a:t>
            </a:fld>
            <a:endParaRPr lang="en-GB"/>
          </a:p>
        </p:txBody>
      </p:sp>
    </p:spTree>
    <p:extLst>
      <p:ext uri="{BB962C8B-B14F-4D97-AF65-F5344CB8AC3E}">
        <p14:creationId xmlns:p14="http://schemas.microsoft.com/office/powerpoint/2010/main" val="26517461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Charles Handy links organisational structure to organisational culture. </a:t>
            </a:r>
          </a:p>
          <a:p>
            <a:r>
              <a:rPr lang="en-GB" dirty="0"/>
              <a:t>Power Culture - power is concentrated among a few with control and communications emanating from the centre. Power cultures have few rules and little bureaucracy; decision making can be swift </a:t>
            </a:r>
          </a:p>
          <a:p>
            <a:r>
              <a:rPr lang="en-GB" dirty="0"/>
              <a:t>Role Culture - authority is clearly delegated within a highly defined structure. Such organisations typically form hierarchical bureaucracies where power derives from a person's position and little opportunity exists for expert power </a:t>
            </a:r>
          </a:p>
          <a:p>
            <a:r>
              <a:rPr lang="en-GB" dirty="0"/>
              <a:t>Task Culture - teams are formed to solve particular problems with power deriving from expertise </a:t>
            </a:r>
          </a:p>
          <a:p>
            <a:r>
              <a:rPr lang="en-GB" dirty="0"/>
              <a:t>Person Culture - here, all individuals believe themselves superior to the organisation. As the concept of an organisation suggests that a group of like-minded individuals pursues common organisational goals, survival can become difficult for this type of organisation. However, looser networks or contractual relationships may thrive with this culture.</a:t>
            </a:r>
          </a:p>
          <a:p>
            <a:r>
              <a:rPr lang="en-GB" dirty="0"/>
              <a:t>(CMI, 2015). </a:t>
            </a:r>
          </a:p>
        </p:txBody>
      </p:sp>
      <p:sp>
        <p:nvSpPr>
          <p:cNvPr id="4" name="Slide Number Placeholder 3"/>
          <p:cNvSpPr>
            <a:spLocks noGrp="1"/>
          </p:cNvSpPr>
          <p:nvPr>
            <p:ph type="sldNum" sz="quarter" idx="5"/>
          </p:nvPr>
        </p:nvSpPr>
        <p:spPr/>
        <p:txBody>
          <a:bodyPr/>
          <a:lstStyle/>
          <a:p>
            <a:fld id="{BCE49432-2F53-42C0-8E2E-81A26A7D8DF8}" type="slidenum">
              <a:rPr lang="en-GB" smtClean="0"/>
              <a:t>29</a:t>
            </a:fld>
            <a:endParaRPr lang="en-GB"/>
          </a:p>
        </p:txBody>
      </p:sp>
    </p:spTree>
    <p:extLst>
      <p:ext uri="{BB962C8B-B14F-4D97-AF65-F5344CB8AC3E}">
        <p14:creationId xmlns:p14="http://schemas.microsoft.com/office/powerpoint/2010/main" val="8280117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30</a:t>
            </a:fld>
            <a:endParaRPr lang="en-GB"/>
          </a:p>
        </p:txBody>
      </p:sp>
    </p:spTree>
    <p:extLst>
      <p:ext uri="{BB962C8B-B14F-4D97-AF65-F5344CB8AC3E}">
        <p14:creationId xmlns:p14="http://schemas.microsoft.com/office/powerpoint/2010/main" val="616311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 the Cultural Web firstly to look at organisational culture as it is now, secondly to look at how we want the culture to be, and thirdly to identify the differences between the two. These differences are the changes we need to make to achieve the high-performance culture that we want.</a:t>
            </a:r>
          </a:p>
          <a:p>
            <a:endParaRPr lang="en-GB" dirty="0"/>
          </a:p>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r>
              <a:rPr lang="en-GB" b="1" dirty="0"/>
              <a:t>Stories</a:t>
            </a:r>
            <a:r>
              <a:rPr lang="en-GB" dirty="0"/>
              <a:t> – The past events and people talked about inside and outside the company. Who and what the company chooses to immortalize says a great deal about what it values and perceives as great behaviour.</a:t>
            </a:r>
          </a:p>
          <a:p>
            <a:r>
              <a:rPr lang="en-GB" b="1" dirty="0"/>
              <a:t>Rituals and Routines</a:t>
            </a:r>
            <a:r>
              <a:rPr lang="en-GB" dirty="0"/>
              <a:t> – The daily behaviour and actions of people that signal acceptable behaviour. This determines what is expected to happen in given situations, and what is valued by management.</a:t>
            </a:r>
          </a:p>
          <a:p>
            <a:r>
              <a:rPr lang="en-GB" b="1" dirty="0"/>
              <a:t>Symbols</a:t>
            </a:r>
            <a:r>
              <a:rPr lang="en-GB" dirty="0"/>
              <a:t> – The visual representations of the company including logos, how plush the offices are, and the formal or informal dress codes.</a:t>
            </a:r>
          </a:p>
          <a:p>
            <a:r>
              <a:rPr lang="en-GB" b="1" dirty="0"/>
              <a:t>Organizational Structure</a:t>
            </a:r>
            <a:r>
              <a:rPr lang="en-GB" dirty="0"/>
              <a:t> – This includes both the structure defined by the organisation chart, and the unwritten lines of power and influence that indicate whose contributions are most valued.</a:t>
            </a:r>
          </a:p>
          <a:p>
            <a:r>
              <a:rPr lang="en-GB" b="1" dirty="0"/>
              <a:t>Control Systems</a:t>
            </a:r>
            <a:r>
              <a:rPr lang="en-GB" dirty="0"/>
              <a:t> – The ways that the organisation is controlled. These include financial systems, quality systems, and rewards (including the way they are measured and distributed within the organisation).</a:t>
            </a:r>
          </a:p>
          <a:p>
            <a:r>
              <a:rPr lang="en-GB" b="1" dirty="0"/>
              <a:t>Power Structures</a:t>
            </a:r>
            <a:r>
              <a:rPr lang="en-GB" dirty="0"/>
              <a:t> – The pockets of real power in the company. This may involve one or two key senior executives, a whole group of executives, or even a department. The key is that these people have the greatest amount of influence on decisions, operations, and strategic direction.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B4271E-F92B-4EED-B98C-5C622011C8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7064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ct val="20000"/>
              </a:spcBef>
              <a:spcAft>
                <a:spcPts val="0"/>
              </a:spcAft>
              <a:buClrTx/>
              <a:buSzTx/>
              <a:buFont typeface="Arial" pitchFamily="34" charset="0"/>
              <a:buNone/>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See page 90 onwards of ‘Studying Human Resource Management’ for people practice roles at each stage.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The employee lifecycle is the overall career journey an employee will undertake within an organisation. These are attraction, recruitment and selection, onboarding, development, retention and separation.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The employee lifecycle is very important to an organisation in that without fully understanding each component part and where opportunities exist to improve the stages, this will affect the overall employee experience within the organisation and potentially affect the psychological contract.</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The people practices and activities will help organisation to optimise its employee lifecycle and employee engagement. </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34</a:t>
            </a:fld>
            <a:endParaRPr lang="en-GB"/>
          </a:p>
        </p:txBody>
      </p:sp>
    </p:spTree>
    <p:extLst>
      <p:ext uri="{BB962C8B-B14F-4D97-AF65-F5344CB8AC3E}">
        <p14:creationId xmlns:p14="http://schemas.microsoft.com/office/powerpoint/2010/main" val="11830632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11997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37</a:t>
            </a:fld>
            <a:endParaRPr lang="en-GB"/>
          </a:p>
        </p:txBody>
      </p:sp>
    </p:spTree>
    <p:extLst>
      <p:ext uri="{BB962C8B-B14F-4D97-AF65-F5344CB8AC3E}">
        <p14:creationId xmlns:p14="http://schemas.microsoft.com/office/powerpoint/2010/main" val="2509735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38</a:t>
            </a:fld>
            <a:endParaRPr lang="en-GB"/>
          </a:p>
        </p:txBody>
      </p:sp>
    </p:spTree>
    <p:extLst>
      <p:ext uri="{BB962C8B-B14F-4D97-AF65-F5344CB8AC3E}">
        <p14:creationId xmlns:p14="http://schemas.microsoft.com/office/powerpoint/2010/main" val="21200592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39</a:t>
            </a:fld>
            <a:endParaRPr lang="en-GB"/>
          </a:p>
        </p:txBody>
      </p:sp>
    </p:spTree>
    <p:extLst>
      <p:ext uri="{BB962C8B-B14F-4D97-AF65-F5344CB8AC3E}">
        <p14:creationId xmlns:p14="http://schemas.microsoft.com/office/powerpoint/2010/main" val="38896692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6278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41</a:t>
            </a:fld>
            <a:endParaRPr lang="en-GB"/>
          </a:p>
        </p:txBody>
      </p:sp>
    </p:spTree>
    <p:extLst>
      <p:ext uri="{BB962C8B-B14F-4D97-AF65-F5344CB8AC3E}">
        <p14:creationId xmlns:p14="http://schemas.microsoft.com/office/powerpoint/2010/main" val="5480964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42</a:t>
            </a:fld>
            <a:endParaRPr lang="en-GB"/>
          </a:p>
        </p:txBody>
      </p:sp>
    </p:spTree>
    <p:extLst>
      <p:ext uri="{BB962C8B-B14F-4D97-AF65-F5344CB8AC3E}">
        <p14:creationId xmlns:p14="http://schemas.microsoft.com/office/powerpoint/2010/main" val="37495579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43</a:t>
            </a:fld>
            <a:endParaRPr lang="en-GB"/>
          </a:p>
        </p:txBody>
      </p:sp>
    </p:spTree>
    <p:extLst>
      <p:ext uri="{BB962C8B-B14F-4D97-AF65-F5344CB8AC3E}">
        <p14:creationId xmlns:p14="http://schemas.microsoft.com/office/powerpoint/2010/main" val="34740369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0" i="0" dirty="0">
                <a:solidFill>
                  <a:srgbClr val="333333"/>
                </a:solidFill>
                <a:effectLst/>
                <a:latin typeface="avenir-regular-class"/>
              </a:rPr>
              <a:t>Harvard uses in-text citations in an author-date format. The order of the form in which the information about the sources that you reference is presented in the reference list at the end of your work. </a:t>
            </a:r>
          </a:p>
          <a:p>
            <a:pPr marL="228600" indent="-228600">
              <a:buAutoNum type="arabicPeriod"/>
            </a:pPr>
            <a:r>
              <a:rPr lang="en-GB" b="0" i="0" dirty="0">
                <a:solidFill>
                  <a:srgbClr val="333333"/>
                </a:solidFill>
                <a:effectLst/>
                <a:latin typeface="avenir-regular-class"/>
              </a:rPr>
              <a:t>In order to reference a source you will need particular pieces of information about it., and this will depend on the TYPE of source you have.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34943806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45</a:t>
            </a:fld>
            <a:endParaRPr lang="en-GB"/>
          </a:p>
        </p:txBody>
      </p:sp>
    </p:spTree>
    <p:extLst>
      <p:ext uri="{BB962C8B-B14F-4D97-AF65-F5344CB8AC3E}">
        <p14:creationId xmlns:p14="http://schemas.microsoft.com/office/powerpoint/2010/main" val="30469874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E49432-2F53-42C0-8E2E-81A26A7D8DF8}" type="slidenum">
              <a:rPr lang="en-GB" smtClean="0"/>
              <a:t>46</a:t>
            </a:fld>
            <a:endParaRPr lang="en-GB"/>
          </a:p>
        </p:txBody>
      </p:sp>
    </p:spTree>
    <p:extLst>
      <p:ext uri="{BB962C8B-B14F-4D97-AF65-F5344CB8AC3E}">
        <p14:creationId xmlns:p14="http://schemas.microsoft.com/office/powerpoint/2010/main" val="8192800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Kahoot.it. </a:t>
            </a:r>
          </a:p>
        </p:txBody>
      </p:sp>
      <p:sp>
        <p:nvSpPr>
          <p:cNvPr id="4" name="Slide Number Placeholder 3"/>
          <p:cNvSpPr>
            <a:spLocks noGrp="1"/>
          </p:cNvSpPr>
          <p:nvPr>
            <p:ph type="sldNum" sz="quarter" idx="5"/>
          </p:nvPr>
        </p:nvSpPr>
        <p:spPr/>
        <p:txBody>
          <a:bodyPr/>
          <a:lstStyle/>
          <a:p>
            <a:fld id="{BCE49432-2F53-42C0-8E2E-81A26A7D8DF8}" type="slidenum">
              <a:rPr lang="en-GB" smtClean="0"/>
              <a:t>47</a:t>
            </a:fld>
            <a:endParaRPr lang="en-GB"/>
          </a:p>
        </p:txBody>
      </p:sp>
    </p:spTree>
    <p:extLst>
      <p:ext uri="{BB962C8B-B14F-4D97-AF65-F5344CB8AC3E}">
        <p14:creationId xmlns:p14="http://schemas.microsoft.com/office/powerpoint/2010/main" val="15791295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3D74ED-0F49-4210-8323-2F7572712E8C}" type="datetimeFigureOut">
              <a:rPr lang="en-GB" smtClean="0"/>
              <a:t>01/05/2025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284357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01/05/2025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190171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D74ED-0F49-4210-8323-2F7572712E8C}"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025745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699334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3D74ED-0F49-4210-8323-2F7572712E8C}" type="datetimeFigureOut">
              <a:rPr lang="en-GB" smtClean="0"/>
              <a:t>01/05/2025</a:t>
            </a:fld>
            <a:endParaRPr lang="en-GB"/>
          </a:p>
        </p:txBody>
      </p:sp>
      <p:sp>
        <p:nvSpPr>
          <p:cNvPr id="9" name="Slide Number Placeholder 8"/>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18429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3D74ED-0F49-4210-8323-2F7572712E8C}" type="datetimeFigureOut">
              <a:rPr lang="en-GB" smtClean="0"/>
              <a:t>01/05/2025</a:t>
            </a:fld>
            <a:endParaRPr lang="en-GB"/>
          </a:p>
        </p:txBody>
      </p:sp>
      <p:sp>
        <p:nvSpPr>
          <p:cNvPr id="5" name="Slide Number Placeholder 4"/>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131552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D74ED-0F49-4210-8323-2F7572712E8C}" type="datetimeFigureOut">
              <a:rPr lang="en-GB" smtClean="0"/>
              <a:t>01/05/2025</a:t>
            </a:fld>
            <a:endParaRPr lang="en-GB"/>
          </a:p>
        </p:txBody>
      </p:sp>
      <p:sp>
        <p:nvSpPr>
          <p:cNvPr id="4" name="Slide Number Placeholder 3"/>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579309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239921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237192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979805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075541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295579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3D74ED-0F49-4210-8323-2F7572712E8C}" type="datetimeFigureOut">
              <a:rPr lang="en-GB" smtClean="0"/>
              <a:t>01/05/2025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E5039B0-F932-48B6-8FB8-46350CC25DE2}" type="slidenum">
              <a:rPr lang="en-GB" smtClean="0"/>
              <a:t>‹#›</a:t>
            </a:fld>
            <a:endParaRPr lang="en-GB"/>
          </a:p>
        </p:txBody>
      </p:sp>
    </p:spTree>
    <p:extLst>
      <p:ext uri="{BB962C8B-B14F-4D97-AF65-F5344CB8AC3E}">
        <p14:creationId xmlns:p14="http://schemas.microsoft.com/office/powerpoint/2010/main" val="15146593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6.xml"/><Relationship Id="rId1" Type="http://schemas.openxmlformats.org/officeDocument/2006/relationships/video" Target="https://www.youtube.com/embed/GFVKKTwkANY?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willrobotstakemyjob.com/"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peoplemanagement.co.uk/article/1904744/together-childrens-gavin-duncan-ai-going-touch-life-whether-not"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peoplemanagement.co.uk/article/1900946/burnout-blocking-revenge-quitting-buzzword-predictions-hr-2025"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xNILBjjVttA?feature=oembed" TargetMode="External"/><Relationship Id="rId4" Type="http://schemas.openxmlformats.org/officeDocument/2006/relationships/image" Target="../media/image12.jpeg"/></Relationships>
</file>

<file path=ppt/slides/_rels/slide3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hyperlink" Target="https://libguides.leedsbeckett.ac.uk/home" TargetMode="External"/><Relationship Id="rId4" Type="http://schemas.openxmlformats.org/officeDocument/2006/relationships/hyperlink" Target="http://creativecommons.org/licenses/by/4.0/" TargetMode="Externa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t>Organisational Performance and Culture in Practice </a:t>
            </a: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3150891"/>
            <a:ext cx="8534400" cy="1752600"/>
          </a:xfrm>
        </p:spPr>
        <p:txBody>
          <a:bodyPr/>
          <a:lstStyle/>
          <a:p>
            <a:r>
              <a:rPr lang="en-GB" b="1" dirty="0">
                <a:solidFill>
                  <a:schemeClr val="bg1"/>
                </a:solidFill>
              </a:rPr>
              <a:t>5CO01</a:t>
            </a:r>
          </a:p>
          <a:p>
            <a:r>
              <a:rPr lang="en-GB" b="1" dirty="0">
                <a:solidFill>
                  <a:schemeClr val="bg1"/>
                </a:solidFill>
              </a:rPr>
              <a:t>Julie Thomas</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F77F2-4FE1-7E72-63A3-73CF086BA72E}"/>
              </a:ext>
            </a:extLst>
          </p:cNvPr>
          <p:cNvSpPr>
            <a:spLocks noGrp="1"/>
          </p:cNvSpPr>
          <p:nvPr>
            <p:ph type="title"/>
          </p:nvPr>
        </p:nvSpPr>
        <p:spPr/>
        <p:txBody>
          <a:bodyPr/>
          <a:lstStyle/>
          <a:p>
            <a:r>
              <a:rPr lang="en-GB" b="1" dirty="0"/>
              <a:t>Schedule for Today</a:t>
            </a:r>
          </a:p>
        </p:txBody>
      </p:sp>
      <p:sp>
        <p:nvSpPr>
          <p:cNvPr id="3" name="Content Placeholder 2">
            <a:extLst>
              <a:ext uri="{FF2B5EF4-FFF2-40B4-BE49-F238E27FC236}">
                <a16:creationId xmlns:a16="http://schemas.microsoft.com/office/drawing/2014/main" id="{2BE44084-D4A5-0552-AC30-4732FBE55F6D}"/>
              </a:ext>
            </a:extLst>
          </p:cNvPr>
          <p:cNvSpPr>
            <a:spLocks noGrp="1"/>
          </p:cNvSpPr>
          <p:nvPr>
            <p:ph idx="1"/>
          </p:nvPr>
        </p:nvSpPr>
        <p:spPr/>
        <p:txBody>
          <a:bodyPr>
            <a:normAutofit lnSpcReduction="10000"/>
          </a:bodyPr>
          <a:lstStyle/>
          <a:p>
            <a:pPr marL="0" indent="0">
              <a:buNone/>
            </a:pPr>
            <a:r>
              <a:rPr lang="en-GB" b="1" dirty="0"/>
              <a:t>Morning</a:t>
            </a:r>
            <a:r>
              <a:rPr lang="en-GB" dirty="0"/>
              <a:t> – Organisational Strategy, Structures, External factors, technology</a:t>
            </a:r>
          </a:p>
          <a:p>
            <a:pPr marL="0" indent="0">
              <a:buNone/>
            </a:pPr>
            <a:r>
              <a:rPr lang="en-GB" b="1"/>
              <a:t>12:45pm</a:t>
            </a:r>
            <a:r>
              <a:rPr lang="en-GB"/>
              <a:t> </a:t>
            </a:r>
            <a:r>
              <a:rPr lang="en-GB" dirty="0"/>
              <a:t>(Approx)- Lunch</a:t>
            </a:r>
          </a:p>
          <a:p>
            <a:pPr marL="0" indent="0">
              <a:buNone/>
            </a:pPr>
            <a:r>
              <a:rPr lang="en-GB" b="1" dirty="0"/>
              <a:t>2pm</a:t>
            </a:r>
            <a:r>
              <a:rPr lang="en-GB" dirty="0"/>
              <a:t> – Helen Davies, Student Support</a:t>
            </a:r>
          </a:p>
          <a:p>
            <a:pPr marL="0" indent="0">
              <a:buNone/>
            </a:pPr>
            <a:r>
              <a:rPr lang="en-GB" b="1" dirty="0"/>
              <a:t>Afternoon </a:t>
            </a:r>
            <a:r>
              <a:rPr lang="en-GB" dirty="0"/>
              <a:t>–</a:t>
            </a:r>
            <a:r>
              <a:rPr lang="en-GB" b="1" dirty="0"/>
              <a:t> </a:t>
            </a:r>
            <a:r>
              <a:rPr lang="en-GB" dirty="0"/>
              <a:t>Culture, Managing Change</a:t>
            </a:r>
          </a:p>
          <a:p>
            <a:pPr marL="0" indent="0">
              <a:buNone/>
            </a:pPr>
            <a:r>
              <a:rPr lang="en-GB" b="1" dirty="0"/>
              <a:t>3:30pm – </a:t>
            </a:r>
            <a:r>
              <a:rPr lang="en-GB" dirty="0"/>
              <a:t>Research, referencing, the assignment</a:t>
            </a:r>
          </a:p>
          <a:p>
            <a:pPr marL="0" indent="0">
              <a:buNone/>
            </a:pPr>
            <a:r>
              <a:rPr lang="en-GB" b="1" dirty="0"/>
              <a:t>4:30pm</a:t>
            </a:r>
            <a:r>
              <a:rPr lang="en-GB" dirty="0"/>
              <a:t> - Close</a:t>
            </a:r>
          </a:p>
        </p:txBody>
      </p:sp>
    </p:spTree>
    <p:extLst>
      <p:ext uri="{BB962C8B-B14F-4D97-AF65-F5344CB8AC3E}">
        <p14:creationId xmlns:p14="http://schemas.microsoft.com/office/powerpoint/2010/main" val="631414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E500-7947-1A29-6AF8-1148EED7AF9E}"/>
              </a:ext>
            </a:extLst>
          </p:cNvPr>
          <p:cNvSpPr>
            <a:spLocks noGrp="1"/>
          </p:cNvSpPr>
          <p:nvPr>
            <p:ph type="title"/>
          </p:nvPr>
        </p:nvSpPr>
        <p:spPr>
          <a:xfrm>
            <a:off x="609600" y="2024610"/>
            <a:ext cx="10972800" cy="1143000"/>
          </a:xfrm>
        </p:spPr>
        <p:txBody>
          <a:bodyPr>
            <a:normAutofit/>
          </a:bodyPr>
          <a:lstStyle/>
          <a:p>
            <a:r>
              <a:rPr lang="en-GB" sz="5400" b="1" dirty="0"/>
              <a:t>Check-in</a:t>
            </a:r>
          </a:p>
        </p:txBody>
      </p:sp>
    </p:spTree>
    <p:extLst>
      <p:ext uri="{BB962C8B-B14F-4D97-AF65-F5344CB8AC3E}">
        <p14:creationId xmlns:p14="http://schemas.microsoft.com/office/powerpoint/2010/main" val="2334399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DA66E-EA5B-4242-81F0-DA42BF4A6903}"/>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36247325-AB7A-4AD6-8E9B-2CE16C53DD1D}"/>
              </a:ext>
            </a:extLst>
          </p:cNvPr>
          <p:cNvSpPr>
            <a:spLocks noGrp="1"/>
          </p:cNvSpPr>
          <p:nvPr>
            <p:ph idx="1"/>
          </p:nvPr>
        </p:nvSpPr>
        <p:spPr>
          <a:xfrm>
            <a:off x="783021" y="1470484"/>
            <a:ext cx="10972800" cy="3917032"/>
          </a:xfrm>
        </p:spPr>
        <p:txBody>
          <a:bodyPr>
            <a:normAutofit/>
          </a:bodyPr>
          <a:lstStyle/>
          <a:p>
            <a:pPr marL="0" indent="0">
              <a:buNone/>
            </a:pPr>
            <a:r>
              <a:rPr lang="en-GB" dirty="0"/>
              <a:t>1. Understand the connections between organisational structure, strategy and the business operating environment.</a:t>
            </a:r>
          </a:p>
          <a:p>
            <a:pPr marL="0" indent="0">
              <a:buNone/>
            </a:pPr>
            <a:r>
              <a:rPr lang="en-GB" dirty="0"/>
              <a:t>2. Understand organisational culture and theoretical perspectives on how people behave at work.</a:t>
            </a:r>
          </a:p>
          <a:p>
            <a:pPr marL="0" indent="0">
              <a:buNone/>
            </a:pPr>
            <a:r>
              <a:rPr lang="en-GB" dirty="0"/>
              <a:t>3. Understand how people practice supports the achievement of business goals and objectives.</a:t>
            </a:r>
          </a:p>
          <a:p>
            <a:endParaRPr lang="en-GB" dirty="0"/>
          </a:p>
        </p:txBody>
      </p:sp>
    </p:spTree>
    <p:extLst>
      <p:ext uri="{BB962C8B-B14F-4D97-AF65-F5344CB8AC3E}">
        <p14:creationId xmlns:p14="http://schemas.microsoft.com/office/powerpoint/2010/main" val="2468423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840D-70C5-9EAF-E5F9-0944F57A65EB}"/>
              </a:ext>
            </a:extLst>
          </p:cNvPr>
          <p:cNvSpPr>
            <a:spLocks noGrp="1"/>
          </p:cNvSpPr>
          <p:nvPr>
            <p:ph type="title"/>
          </p:nvPr>
        </p:nvSpPr>
        <p:spPr>
          <a:xfrm>
            <a:off x="609600" y="274638"/>
            <a:ext cx="10972800" cy="1554162"/>
          </a:xfrm>
        </p:spPr>
        <p:txBody>
          <a:bodyPr>
            <a:normAutofit fontScale="90000"/>
          </a:bodyPr>
          <a:lstStyle/>
          <a:p>
            <a:r>
              <a:rPr lang="en-GB" b="1" dirty="0"/>
              <a:t>LO1: Understanding the connections between organisational structure, strategy and the business operating environment</a:t>
            </a:r>
          </a:p>
        </p:txBody>
      </p:sp>
      <p:sp>
        <p:nvSpPr>
          <p:cNvPr id="3" name="Content Placeholder 2">
            <a:extLst>
              <a:ext uri="{FF2B5EF4-FFF2-40B4-BE49-F238E27FC236}">
                <a16:creationId xmlns:a16="http://schemas.microsoft.com/office/drawing/2014/main" id="{71A19E7E-B770-7004-4C44-6398F5528927}"/>
              </a:ext>
            </a:extLst>
          </p:cNvPr>
          <p:cNvSpPr>
            <a:spLocks noGrp="1"/>
          </p:cNvSpPr>
          <p:nvPr>
            <p:ph idx="1"/>
          </p:nvPr>
        </p:nvSpPr>
        <p:spPr>
          <a:xfrm>
            <a:off x="609600" y="2294021"/>
            <a:ext cx="10972800" cy="3223212"/>
          </a:xfrm>
        </p:spPr>
        <p:txBody>
          <a:bodyPr/>
          <a:lstStyle/>
          <a:p>
            <a:endParaRPr lang="en-GB" dirty="0"/>
          </a:p>
          <a:p>
            <a:pPr marL="0" indent="0" algn="ctr">
              <a:buNone/>
            </a:pPr>
            <a:r>
              <a:rPr lang="en-GB" sz="4800" dirty="0"/>
              <a:t>Why is this relevant to people practitioners?</a:t>
            </a:r>
          </a:p>
        </p:txBody>
      </p:sp>
    </p:spTree>
    <p:extLst>
      <p:ext uri="{BB962C8B-B14F-4D97-AF65-F5344CB8AC3E}">
        <p14:creationId xmlns:p14="http://schemas.microsoft.com/office/powerpoint/2010/main" val="1286047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9C4C-5E6C-A377-1A36-71AB3DC06B5D}"/>
              </a:ext>
            </a:extLst>
          </p:cNvPr>
          <p:cNvSpPr>
            <a:spLocks noGrp="1"/>
          </p:cNvSpPr>
          <p:nvPr>
            <p:ph type="title"/>
          </p:nvPr>
        </p:nvSpPr>
        <p:spPr/>
        <p:txBody>
          <a:bodyPr/>
          <a:lstStyle/>
          <a:p>
            <a:r>
              <a:rPr lang="en-GB" b="1" dirty="0"/>
              <a:t>What is Strategy?</a:t>
            </a:r>
          </a:p>
        </p:txBody>
      </p:sp>
      <p:sp>
        <p:nvSpPr>
          <p:cNvPr id="3" name="Content Placeholder 2">
            <a:extLst>
              <a:ext uri="{FF2B5EF4-FFF2-40B4-BE49-F238E27FC236}">
                <a16:creationId xmlns:a16="http://schemas.microsoft.com/office/drawing/2014/main" id="{6D5576CC-62F4-E118-3239-0AEB156F912A}"/>
              </a:ext>
            </a:extLst>
          </p:cNvPr>
          <p:cNvSpPr>
            <a:spLocks noGrp="1"/>
          </p:cNvSpPr>
          <p:nvPr>
            <p:ph idx="1"/>
          </p:nvPr>
        </p:nvSpPr>
        <p:spPr/>
        <p:txBody>
          <a:bodyPr/>
          <a:lstStyle/>
          <a:p>
            <a:pPr marL="0" indent="0">
              <a:buNone/>
            </a:pPr>
            <a:r>
              <a:rPr lang="en-GB" dirty="0"/>
              <a:t>‘Strategy is the determination of the long-term goals and objectives of an enterprise, and the adoption of courses of action and the allocation of resources necessary for carrying out these goals’ (Chandler, 1962, as cited in Tingsager and Smith, 2022). </a:t>
            </a:r>
          </a:p>
        </p:txBody>
      </p:sp>
    </p:spTree>
    <p:extLst>
      <p:ext uri="{BB962C8B-B14F-4D97-AF65-F5344CB8AC3E}">
        <p14:creationId xmlns:p14="http://schemas.microsoft.com/office/powerpoint/2010/main" val="237340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59309-FC9C-47F5-BCC5-52876D8EFD08}"/>
              </a:ext>
            </a:extLst>
          </p:cNvPr>
          <p:cNvSpPr>
            <a:spLocks noGrp="1"/>
          </p:cNvSpPr>
          <p:nvPr>
            <p:ph type="title"/>
          </p:nvPr>
        </p:nvSpPr>
        <p:spPr/>
        <p:txBody>
          <a:bodyPr/>
          <a:lstStyle/>
          <a:p>
            <a:r>
              <a:rPr lang="en-GB" b="1" dirty="0"/>
              <a:t>Strategy Continued</a:t>
            </a:r>
          </a:p>
        </p:txBody>
      </p:sp>
      <p:sp>
        <p:nvSpPr>
          <p:cNvPr id="3" name="Content Placeholder 2">
            <a:extLst>
              <a:ext uri="{FF2B5EF4-FFF2-40B4-BE49-F238E27FC236}">
                <a16:creationId xmlns:a16="http://schemas.microsoft.com/office/drawing/2014/main" id="{99FD6444-5816-CCA5-6EA8-B99CC06423F9}"/>
              </a:ext>
            </a:extLst>
          </p:cNvPr>
          <p:cNvSpPr>
            <a:spLocks noGrp="1"/>
          </p:cNvSpPr>
          <p:nvPr>
            <p:ph idx="1"/>
          </p:nvPr>
        </p:nvSpPr>
        <p:spPr/>
        <p:txBody>
          <a:bodyPr>
            <a:normAutofit/>
          </a:bodyPr>
          <a:lstStyle/>
          <a:p>
            <a:pPr marL="0" indent="0">
              <a:buNone/>
            </a:pPr>
            <a:r>
              <a:rPr lang="en-GB" dirty="0"/>
              <a:t>Strategy formulation – Planned or Emergent</a:t>
            </a:r>
          </a:p>
          <a:p>
            <a:pPr marL="0" indent="0">
              <a:buNone/>
            </a:pPr>
            <a:endParaRPr lang="en-GB" dirty="0"/>
          </a:p>
          <a:p>
            <a:pPr marL="0" indent="0">
              <a:buNone/>
            </a:pPr>
            <a:r>
              <a:rPr lang="en-GB" b="1" dirty="0"/>
              <a:t>Three core areas:</a:t>
            </a:r>
          </a:p>
          <a:p>
            <a:pPr marL="0" indent="0">
              <a:buNone/>
            </a:pPr>
            <a:r>
              <a:rPr lang="en-GB" dirty="0"/>
              <a:t>Strategic analysis</a:t>
            </a:r>
          </a:p>
          <a:p>
            <a:pPr marL="0" indent="0">
              <a:buNone/>
            </a:pPr>
            <a:r>
              <a:rPr lang="en-GB" dirty="0"/>
              <a:t>Strategy development</a:t>
            </a:r>
          </a:p>
          <a:p>
            <a:pPr marL="0" indent="0">
              <a:buNone/>
            </a:pPr>
            <a:r>
              <a:rPr lang="en-GB" dirty="0"/>
              <a:t>Strategy implementation </a:t>
            </a:r>
          </a:p>
        </p:txBody>
      </p:sp>
    </p:spTree>
    <p:extLst>
      <p:ext uri="{BB962C8B-B14F-4D97-AF65-F5344CB8AC3E}">
        <p14:creationId xmlns:p14="http://schemas.microsoft.com/office/powerpoint/2010/main" val="909347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58142-E179-39A5-5CE0-6C0A70184958}"/>
              </a:ext>
            </a:extLst>
          </p:cNvPr>
          <p:cNvSpPr>
            <a:spLocks noGrp="1"/>
          </p:cNvSpPr>
          <p:nvPr>
            <p:ph type="title"/>
          </p:nvPr>
        </p:nvSpPr>
        <p:spPr/>
        <p:txBody>
          <a:bodyPr>
            <a:normAutofit fontScale="90000"/>
          </a:bodyPr>
          <a:lstStyle/>
          <a:p>
            <a:r>
              <a:rPr lang="en-GB" b="1" dirty="0"/>
              <a:t>Ways People Practitioners Contribute to this Process</a:t>
            </a:r>
          </a:p>
        </p:txBody>
      </p:sp>
      <p:sp>
        <p:nvSpPr>
          <p:cNvPr id="3" name="Content Placeholder 2">
            <a:extLst>
              <a:ext uri="{FF2B5EF4-FFF2-40B4-BE49-F238E27FC236}">
                <a16:creationId xmlns:a16="http://schemas.microsoft.com/office/drawing/2014/main" id="{0E15F97F-9A61-7F04-E736-5E535C02296D}"/>
              </a:ext>
            </a:extLst>
          </p:cNvPr>
          <p:cNvSpPr>
            <a:spLocks noGrp="1"/>
          </p:cNvSpPr>
          <p:nvPr>
            <p:ph idx="1"/>
          </p:nvPr>
        </p:nvSpPr>
        <p:spPr>
          <a:xfrm>
            <a:off x="609600" y="1994339"/>
            <a:ext cx="10972800" cy="3917032"/>
          </a:xfrm>
        </p:spPr>
        <p:txBody>
          <a:bodyPr/>
          <a:lstStyle/>
          <a:p>
            <a:r>
              <a:rPr lang="en-GB" dirty="0"/>
              <a:t>Provide workforce data</a:t>
            </a:r>
          </a:p>
          <a:p>
            <a:r>
              <a:rPr lang="en-GB" dirty="0"/>
              <a:t>Provide benchmarking data</a:t>
            </a:r>
          </a:p>
          <a:p>
            <a:r>
              <a:rPr lang="en-GB" dirty="0"/>
              <a:t>Provide information on labour market trends</a:t>
            </a:r>
          </a:p>
          <a:p>
            <a:r>
              <a:rPr lang="en-GB" dirty="0"/>
              <a:t>Help consult on and communicate strategy</a:t>
            </a:r>
          </a:p>
          <a:p>
            <a:r>
              <a:rPr lang="en-GB" dirty="0"/>
              <a:t>Help manage change or drive change</a:t>
            </a:r>
          </a:p>
          <a:p>
            <a:endParaRPr lang="en-GB" dirty="0"/>
          </a:p>
        </p:txBody>
      </p:sp>
    </p:spTree>
    <p:extLst>
      <p:ext uri="{BB962C8B-B14F-4D97-AF65-F5344CB8AC3E}">
        <p14:creationId xmlns:p14="http://schemas.microsoft.com/office/powerpoint/2010/main" val="4003297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E6136-6E23-C57D-6B05-53785206172B}"/>
              </a:ext>
            </a:extLst>
          </p:cNvPr>
          <p:cNvSpPr>
            <a:spLocks noGrp="1"/>
          </p:cNvSpPr>
          <p:nvPr>
            <p:ph type="title"/>
          </p:nvPr>
        </p:nvSpPr>
        <p:spPr>
          <a:xfrm>
            <a:off x="208547" y="274638"/>
            <a:ext cx="11662611" cy="1143000"/>
          </a:xfrm>
        </p:spPr>
        <p:txBody>
          <a:bodyPr>
            <a:normAutofit fontScale="90000"/>
          </a:bodyPr>
          <a:lstStyle/>
          <a:p>
            <a:r>
              <a:rPr lang="en-GB" b="1" dirty="0"/>
              <a:t>Vertical and Horizontal Integration of Strategy</a:t>
            </a:r>
          </a:p>
        </p:txBody>
      </p:sp>
      <p:sp>
        <p:nvSpPr>
          <p:cNvPr id="3" name="Content Placeholder 2">
            <a:extLst>
              <a:ext uri="{FF2B5EF4-FFF2-40B4-BE49-F238E27FC236}">
                <a16:creationId xmlns:a16="http://schemas.microsoft.com/office/drawing/2014/main" id="{6DABB4E1-D2C5-91FB-2EDF-453876350F54}"/>
              </a:ext>
            </a:extLst>
          </p:cNvPr>
          <p:cNvSpPr>
            <a:spLocks noGrp="1"/>
          </p:cNvSpPr>
          <p:nvPr>
            <p:ph idx="1"/>
          </p:nvPr>
        </p:nvSpPr>
        <p:spPr/>
        <p:txBody>
          <a:bodyPr/>
          <a:lstStyle/>
          <a:p>
            <a:r>
              <a:rPr lang="en-GB" dirty="0"/>
              <a:t>People Management Strategy is vertically aligned with business strategy (it supports the achievement of business goals)</a:t>
            </a:r>
          </a:p>
          <a:p>
            <a:r>
              <a:rPr lang="en-GB" dirty="0"/>
              <a:t>People Management Strategy is horizontally aligned – individual people strategies are designed so that they work together</a:t>
            </a:r>
          </a:p>
        </p:txBody>
      </p:sp>
    </p:spTree>
    <p:extLst>
      <p:ext uri="{BB962C8B-B14F-4D97-AF65-F5344CB8AC3E}">
        <p14:creationId xmlns:p14="http://schemas.microsoft.com/office/powerpoint/2010/main" val="3006507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2FBC2-6209-27D8-3554-9F9A9E0DF653}"/>
              </a:ext>
            </a:extLst>
          </p:cNvPr>
          <p:cNvSpPr>
            <a:spLocks noGrp="1"/>
          </p:cNvSpPr>
          <p:nvPr>
            <p:ph type="title"/>
          </p:nvPr>
        </p:nvSpPr>
        <p:spPr>
          <a:xfrm>
            <a:off x="609600" y="274638"/>
            <a:ext cx="10972800" cy="616114"/>
          </a:xfrm>
        </p:spPr>
        <p:txBody>
          <a:bodyPr>
            <a:normAutofit fontScale="90000"/>
          </a:bodyPr>
          <a:lstStyle/>
          <a:p>
            <a:r>
              <a:rPr lang="en-GB" b="1" dirty="0"/>
              <a:t>Examples</a:t>
            </a:r>
          </a:p>
        </p:txBody>
      </p:sp>
      <p:sp>
        <p:nvSpPr>
          <p:cNvPr id="3" name="Content Placeholder 2">
            <a:extLst>
              <a:ext uri="{FF2B5EF4-FFF2-40B4-BE49-F238E27FC236}">
                <a16:creationId xmlns:a16="http://schemas.microsoft.com/office/drawing/2014/main" id="{40CDFC59-0CDB-9E71-44BD-4219A4C05450}"/>
              </a:ext>
            </a:extLst>
          </p:cNvPr>
          <p:cNvSpPr>
            <a:spLocks noGrp="1"/>
          </p:cNvSpPr>
          <p:nvPr>
            <p:ph idx="1"/>
          </p:nvPr>
        </p:nvSpPr>
        <p:spPr>
          <a:xfrm>
            <a:off x="331076" y="1119352"/>
            <a:ext cx="8166538" cy="4477407"/>
          </a:xfrm>
        </p:spPr>
        <p:txBody>
          <a:bodyPr>
            <a:normAutofit fontScale="92500" lnSpcReduction="20000"/>
          </a:bodyPr>
          <a:lstStyle/>
          <a:p>
            <a:pPr marL="0" indent="0">
              <a:buNone/>
            </a:pPr>
            <a:r>
              <a:rPr lang="en-GB" b="1" dirty="0"/>
              <a:t>Vertical integration </a:t>
            </a:r>
            <a:r>
              <a:rPr lang="en-GB" dirty="0"/>
              <a:t>with business strategy – implementation of a bonus system to support growth in sales</a:t>
            </a:r>
          </a:p>
          <a:p>
            <a:pPr marL="0" indent="0">
              <a:buNone/>
            </a:pPr>
            <a:endParaRPr lang="en-GB" dirty="0"/>
          </a:p>
          <a:p>
            <a:pPr marL="0" indent="0">
              <a:buNone/>
            </a:pPr>
            <a:r>
              <a:rPr lang="en-GB" b="1" dirty="0"/>
              <a:t>Horizontal integration </a:t>
            </a:r>
            <a:r>
              <a:rPr lang="en-GB" dirty="0"/>
              <a:t>across people strategies – people strategies work together, not against each other. For example, recruitment team use competencies to select employees with sales skills, training team use same competencies to train employees, bonus scheme reinforces these competencies. </a:t>
            </a:r>
          </a:p>
        </p:txBody>
      </p:sp>
      <p:sp>
        <p:nvSpPr>
          <p:cNvPr id="4" name="Arrow: Up 3">
            <a:extLst>
              <a:ext uri="{FF2B5EF4-FFF2-40B4-BE49-F238E27FC236}">
                <a16:creationId xmlns:a16="http://schemas.microsoft.com/office/drawing/2014/main" id="{82C81A09-0410-1FE0-B1D0-32A6194C8646}"/>
              </a:ext>
            </a:extLst>
          </p:cNvPr>
          <p:cNvSpPr/>
          <p:nvPr/>
        </p:nvSpPr>
        <p:spPr>
          <a:xfrm>
            <a:off x="9245785" y="1253360"/>
            <a:ext cx="1132904" cy="1537137"/>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44ACE0E-3BA6-06A5-FB13-ED0E70AFA0E3}"/>
              </a:ext>
            </a:extLst>
          </p:cNvPr>
          <p:cNvSpPr/>
          <p:nvPr/>
        </p:nvSpPr>
        <p:spPr>
          <a:xfrm>
            <a:off x="8732991" y="3846787"/>
            <a:ext cx="1645698" cy="114299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70698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4E394-2AD4-B7BA-6A54-635C870B1848}"/>
              </a:ext>
            </a:extLst>
          </p:cNvPr>
          <p:cNvSpPr>
            <a:spLocks noGrp="1"/>
          </p:cNvSpPr>
          <p:nvPr>
            <p:ph type="title"/>
          </p:nvPr>
        </p:nvSpPr>
        <p:spPr/>
        <p:txBody>
          <a:bodyPr/>
          <a:lstStyle/>
          <a:p>
            <a:r>
              <a:rPr lang="en-GB" b="1" dirty="0"/>
              <a:t>Strategy Development Tools</a:t>
            </a:r>
          </a:p>
        </p:txBody>
      </p:sp>
      <p:sp>
        <p:nvSpPr>
          <p:cNvPr id="3" name="Content Placeholder 2">
            <a:extLst>
              <a:ext uri="{FF2B5EF4-FFF2-40B4-BE49-F238E27FC236}">
                <a16:creationId xmlns:a16="http://schemas.microsoft.com/office/drawing/2014/main" id="{F687C920-C56A-D5AF-B1FF-FD3A471856A3}"/>
              </a:ext>
            </a:extLst>
          </p:cNvPr>
          <p:cNvSpPr>
            <a:spLocks noGrp="1"/>
          </p:cNvSpPr>
          <p:nvPr>
            <p:ph idx="1"/>
          </p:nvPr>
        </p:nvSpPr>
        <p:spPr/>
        <p:txBody>
          <a:bodyPr/>
          <a:lstStyle/>
          <a:p>
            <a:r>
              <a:rPr lang="en-GB" dirty="0"/>
              <a:t>PESTLE</a:t>
            </a:r>
          </a:p>
          <a:p>
            <a:r>
              <a:rPr lang="en-GB" dirty="0"/>
              <a:t>SWOT</a:t>
            </a:r>
          </a:p>
          <a:p>
            <a:r>
              <a:rPr lang="en-GB" dirty="0"/>
              <a:t>Porter’s Five Forces</a:t>
            </a:r>
          </a:p>
        </p:txBody>
      </p:sp>
    </p:spTree>
    <p:extLst>
      <p:ext uri="{BB962C8B-B14F-4D97-AF65-F5344CB8AC3E}">
        <p14:creationId xmlns:p14="http://schemas.microsoft.com/office/powerpoint/2010/main" val="1350296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BE9B3-FC0F-35E0-12D6-4E11C7D09AAA}"/>
              </a:ext>
            </a:extLst>
          </p:cNvPr>
          <p:cNvSpPr>
            <a:spLocks noGrp="1"/>
          </p:cNvSpPr>
          <p:nvPr>
            <p:ph type="title"/>
          </p:nvPr>
        </p:nvSpPr>
        <p:spPr>
          <a:xfrm>
            <a:off x="738553" y="157407"/>
            <a:ext cx="10908323" cy="463916"/>
          </a:xfrm>
        </p:spPr>
        <p:txBody>
          <a:bodyPr>
            <a:normAutofit fontScale="90000"/>
          </a:bodyPr>
          <a:lstStyle/>
          <a:p>
            <a:r>
              <a:rPr lang="en-GB" b="1" dirty="0"/>
              <a:t>PESTLE Analysis</a:t>
            </a:r>
          </a:p>
        </p:txBody>
      </p:sp>
      <p:pic>
        <p:nvPicPr>
          <p:cNvPr id="3" name="Online Media 2" title="PESTLE analysis">
            <a:hlinkClick r:id="" action="ppaction://media"/>
            <a:extLst>
              <a:ext uri="{FF2B5EF4-FFF2-40B4-BE49-F238E27FC236}">
                <a16:creationId xmlns:a16="http://schemas.microsoft.com/office/drawing/2014/main" id="{75EE967F-EA98-722E-169C-78B28F9BB74E}"/>
              </a:ext>
            </a:extLst>
          </p:cNvPr>
          <p:cNvPicPr>
            <a:picLocks noRot="1" noChangeAspect="1"/>
          </p:cNvPicPr>
          <p:nvPr>
            <a:videoFile r:link="rId1"/>
          </p:nvPr>
        </p:nvPicPr>
        <p:blipFill>
          <a:blip r:embed="rId3"/>
          <a:stretch>
            <a:fillRect/>
          </a:stretch>
        </p:blipFill>
        <p:spPr>
          <a:xfrm>
            <a:off x="926123" y="808892"/>
            <a:ext cx="10163908" cy="5774470"/>
          </a:xfrm>
          <a:prstGeom prst="rect">
            <a:avLst/>
          </a:prstGeom>
        </p:spPr>
      </p:pic>
    </p:spTree>
    <p:extLst>
      <p:ext uri="{BB962C8B-B14F-4D97-AF65-F5344CB8AC3E}">
        <p14:creationId xmlns:p14="http://schemas.microsoft.com/office/powerpoint/2010/main" val="229121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3F08BC5-62F1-445E-A867-ABEEB3DFAFF9}"/>
              </a:ext>
            </a:extLst>
          </p:cNvPr>
          <p:cNvGrpSpPr/>
          <p:nvPr/>
        </p:nvGrpSpPr>
        <p:grpSpPr>
          <a:xfrm>
            <a:off x="1285701" y="503833"/>
            <a:ext cx="10396547" cy="5014910"/>
            <a:chOff x="1378328" y="621398"/>
            <a:chExt cx="9620597" cy="5014910"/>
          </a:xfrm>
        </p:grpSpPr>
        <p:sp>
          <p:nvSpPr>
            <p:cNvPr id="9" name="Freeform: Shape 8">
              <a:extLst>
                <a:ext uri="{FF2B5EF4-FFF2-40B4-BE49-F238E27FC236}">
                  <a16:creationId xmlns:a16="http://schemas.microsoft.com/office/drawing/2014/main" id="{C934AF37-6AEE-4321-9536-65B63DE90293}"/>
                </a:ext>
              </a:extLst>
            </p:cNvPr>
            <p:cNvSpPr/>
            <p:nvPr/>
          </p:nvSpPr>
          <p:spPr>
            <a:xfrm>
              <a:off x="5358307" y="621398"/>
              <a:ext cx="5640617"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18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 </a:t>
              </a:r>
              <a:r>
                <a:rPr kumimoji="0" lang="en-GB" sz="20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e.g. tax policy, trade restrictions, political stability, Brexit</a:t>
              </a:r>
            </a:p>
            <a:p>
              <a:pPr marL="114300" marR="0" lvl="1" indent="0" algn="l" defTabSz="533400" rtl="0" eaLnBrk="1" fontAlgn="auto" latinLnBrk="0" hangingPunct="1">
                <a:lnSpc>
                  <a:spcPct val="90000"/>
                </a:lnSpc>
                <a:spcBef>
                  <a:spcPct val="0"/>
                </a:spcBef>
                <a:spcAft>
                  <a:spcPct val="15000"/>
                </a:spcAft>
                <a:buClrTx/>
                <a:buSzTx/>
                <a:buFontTx/>
                <a:buNone/>
                <a:tabLst/>
                <a:defRPr/>
              </a:pPr>
              <a:endParaRPr kumimoji="0" lang="en-GB" sz="11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p:txBody>
        </p:sp>
        <p:sp>
          <p:nvSpPr>
            <p:cNvPr id="10" name="Freeform: Shape 9">
              <a:extLst>
                <a:ext uri="{FF2B5EF4-FFF2-40B4-BE49-F238E27FC236}">
                  <a16:creationId xmlns:a16="http://schemas.microsoft.com/office/drawing/2014/main" id="{7ED37A27-2732-41FF-9077-0C9830CB2972}"/>
                </a:ext>
              </a:extLst>
            </p:cNvPr>
            <p:cNvSpPr/>
            <p:nvPr/>
          </p:nvSpPr>
          <p:spPr>
            <a:xfrm>
              <a:off x="1378328" y="621398"/>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Political</a:t>
              </a:r>
            </a:p>
            <a:p>
              <a:pPr marL="0" marR="0" lvl="0" indent="0" algn="ctr" defTabSz="1555750" rtl="0" eaLnBrk="1" fontAlgn="auto" latinLnBrk="0" hangingPunct="1">
                <a:lnSpc>
                  <a:spcPct val="90000"/>
                </a:lnSpc>
                <a:spcBef>
                  <a:spcPct val="0"/>
                </a:spcBef>
                <a:spcAft>
                  <a:spcPct val="35000"/>
                </a:spcAft>
                <a:buClrTx/>
                <a:buSzTx/>
                <a:buFontTx/>
                <a:buNone/>
                <a:tabLst/>
                <a:defRPr/>
              </a:pPr>
              <a:endParaRPr kumimoji="0" lang="en-GB" sz="32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p:txBody>
        </p:sp>
        <p:sp>
          <p:nvSpPr>
            <p:cNvPr id="11" name="Freeform: Shape 10">
              <a:extLst>
                <a:ext uri="{FF2B5EF4-FFF2-40B4-BE49-F238E27FC236}">
                  <a16:creationId xmlns:a16="http://schemas.microsoft.com/office/drawing/2014/main" id="{F9F4850B-C2C9-4D4D-A3D1-2421910A48E9}"/>
                </a:ext>
              </a:extLst>
            </p:cNvPr>
            <p:cNvSpPr/>
            <p:nvPr/>
          </p:nvSpPr>
          <p:spPr>
            <a:xfrm>
              <a:off x="5358309" y="1470075"/>
              <a:ext cx="5640616"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114300" marR="0" lvl="1" indent="0" algn="l" defTabSz="533400" rtl="0" eaLnBrk="1" fontAlgn="auto" latinLnBrk="0" hangingPunct="1">
                <a:lnSpc>
                  <a:spcPct val="90000"/>
                </a:lnSpc>
                <a:spcBef>
                  <a:spcPct val="0"/>
                </a:spcBef>
                <a:spcAft>
                  <a:spcPct val="15000"/>
                </a:spcAft>
                <a:buClrTx/>
                <a:buSzTx/>
                <a:buFontTx/>
                <a:buChar char="•"/>
                <a:tabLst/>
                <a:defRPr/>
              </a:pPr>
              <a:endParaRPr kumimoji="0" lang="en-GB" sz="11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18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 </a:t>
              </a:r>
              <a:r>
                <a:rPr kumimoji="0" lang="en-GB" sz="20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Economic growth/decline, cost of living, working hours, unemployment, inflation, interest </a:t>
              </a:r>
            </a:p>
            <a:p>
              <a:pPr marL="114300" marR="0" lvl="1" indent="0" algn="l" defTabSz="533400" rtl="0" eaLnBrk="1" fontAlgn="auto" latinLnBrk="0" hangingPunct="1">
                <a:lnSpc>
                  <a:spcPct val="90000"/>
                </a:lnSpc>
                <a:spcBef>
                  <a:spcPct val="0"/>
                </a:spcBef>
                <a:spcAft>
                  <a:spcPct val="15000"/>
                </a:spcAft>
                <a:buClrTx/>
                <a:buSzTx/>
                <a:buFontTx/>
                <a:buNone/>
                <a:tabLst/>
                <a:defRPr/>
              </a:pPr>
              <a:endParaRPr kumimoji="0" lang="en-GB" sz="11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p:txBody>
        </p:sp>
        <p:sp>
          <p:nvSpPr>
            <p:cNvPr id="12" name="Freeform: Shape 11">
              <a:extLst>
                <a:ext uri="{FF2B5EF4-FFF2-40B4-BE49-F238E27FC236}">
                  <a16:creationId xmlns:a16="http://schemas.microsoft.com/office/drawing/2014/main" id="{74DE8F39-DFCF-42BA-AC86-083839B4DECC}"/>
                </a:ext>
              </a:extLst>
            </p:cNvPr>
            <p:cNvSpPr/>
            <p:nvPr/>
          </p:nvSpPr>
          <p:spPr>
            <a:xfrm>
              <a:off x="1378328" y="1470075"/>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Economic</a:t>
              </a:r>
            </a:p>
            <a:p>
              <a:pPr marL="0" marR="0" lvl="0" indent="0" algn="ctr" defTabSz="889000" rtl="0" eaLnBrk="1" fontAlgn="auto" latinLnBrk="0" hangingPunct="1">
                <a:lnSpc>
                  <a:spcPct val="90000"/>
                </a:lnSpc>
                <a:spcBef>
                  <a:spcPct val="0"/>
                </a:spcBef>
                <a:spcAft>
                  <a:spcPct val="35000"/>
                </a:spcAft>
                <a:buClrTx/>
                <a:buSzTx/>
                <a:buFontTx/>
                <a:buNone/>
                <a:tabLst/>
                <a:defRPr/>
              </a:pPr>
              <a:endParaRPr kumimoji="0" lang="en-GB" sz="32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p:txBody>
        </p:sp>
        <p:sp>
          <p:nvSpPr>
            <p:cNvPr id="13" name="Freeform: Shape 12">
              <a:extLst>
                <a:ext uri="{FF2B5EF4-FFF2-40B4-BE49-F238E27FC236}">
                  <a16:creationId xmlns:a16="http://schemas.microsoft.com/office/drawing/2014/main" id="{87FFBAB4-371A-4B3D-8961-61A1259EE516}"/>
                </a:ext>
              </a:extLst>
            </p:cNvPr>
            <p:cNvSpPr/>
            <p:nvPr/>
          </p:nvSpPr>
          <p:spPr>
            <a:xfrm>
              <a:off x="5358309" y="2318752"/>
              <a:ext cx="5640615"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18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a:t>
              </a:r>
              <a:r>
                <a:rPr kumimoji="0" lang="en-GB" sz="20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Cultural norms, population growth, age, career attitudes</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p:txBody>
        </p:sp>
        <p:sp>
          <p:nvSpPr>
            <p:cNvPr id="14" name="Freeform: Shape 13">
              <a:extLst>
                <a:ext uri="{FF2B5EF4-FFF2-40B4-BE49-F238E27FC236}">
                  <a16:creationId xmlns:a16="http://schemas.microsoft.com/office/drawing/2014/main" id="{B3E59C38-3700-4F42-93F2-93EC96A2E7BD}"/>
                </a:ext>
              </a:extLst>
            </p:cNvPr>
            <p:cNvSpPr/>
            <p:nvPr/>
          </p:nvSpPr>
          <p:spPr>
            <a:xfrm>
              <a:off x="1378328" y="2318752"/>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Sociological</a:t>
              </a:r>
            </a:p>
            <a:p>
              <a:pPr marL="0" marR="0" lvl="0" indent="0" algn="ctr" defTabSz="889000" rtl="0" eaLnBrk="1" fontAlgn="auto" latinLnBrk="0" hangingPunct="1">
                <a:lnSpc>
                  <a:spcPct val="90000"/>
                </a:lnSpc>
                <a:spcBef>
                  <a:spcPct val="0"/>
                </a:spcBef>
                <a:spcAft>
                  <a:spcPct val="35000"/>
                </a:spcAft>
                <a:buClrTx/>
                <a:buSzTx/>
                <a:buFontTx/>
                <a:buNone/>
                <a:tabLst/>
                <a:defRPr/>
              </a:pPr>
              <a:endParaRPr kumimoji="0" lang="en-GB" sz="32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p:txBody>
        </p:sp>
        <p:sp>
          <p:nvSpPr>
            <p:cNvPr id="15" name="Freeform: Shape 14">
              <a:extLst>
                <a:ext uri="{FF2B5EF4-FFF2-40B4-BE49-F238E27FC236}">
                  <a16:creationId xmlns:a16="http://schemas.microsoft.com/office/drawing/2014/main" id="{B6675A2B-2426-4306-AF64-3384B0E50518}"/>
                </a:ext>
              </a:extLst>
            </p:cNvPr>
            <p:cNvSpPr/>
            <p:nvPr/>
          </p:nvSpPr>
          <p:spPr>
            <a:xfrm>
              <a:off x="5358307" y="3167430"/>
              <a:ext cx="564061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18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a:t>
              </a:r>
              <a:r>
                <a:rPr kumimoji="0" lang="en-GB" sz="20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New technologies - AI, rate of change, barriers to entry, 4</a:t>
              </a:r>
              <a:r>
                <a:rPr kumimoji="0" lang="en-GB" sz="2000" b="0" i="0" u="none" strike="noStrike" kern="1200" cap="none" spc="0" normalizeH="0" baseline="30000" noProof="0" dirty="0">
                  <a:ln>
                    <a:noFill/>
                  </a:ln>
                  <a:solidFill>
                    <a:prstClr val="black">
                      <a:hueOff val="0"/>
                      <a:satOff val="0"/>
                      <a:lumOff val="0"/>
                      <a:alphaOff val="0"/>
                    </a:prstClr>
                  </a:solidFill>
                  <a:effectLst/>
                  <a:uLnTx/>
                  <a:uFillTx/>
                  <a:latin typeface="Myriad Pro"/>
                  <a:ea typeface="+mn-ea"/>
                  <a:cs typeface="+mn-cs"/>
                </a:rPr>
                <a:t>th</a:t>
              </a:r>
              <a:r>
                <a:rPr kumimoji="0" lang="en-GB" sz="20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Industrial Revolution </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p:txBody>
        </p:sp>
        <p:sp>
          <p:nvSpPr>
            <p:cNvPr id="16" name="Freeform: Shape 15">
              <a:extLst>
                <a:ext uri="{FF2B5EF4-FFF2-40B4-BE49-F238E27FC236}">
                  <a16:creationId xmlns:a16="http://schemas.microsoft.com/office/drawing/2014/main" id="{7591A6F5-9B06-45AD-AFC0-7801F8DF004A}"/>
                </a:ext>
              </a:extLst>
            </p:cNvPr>
            <p:cNvSpPr/>
            <p:nvPr/>
          </p:nvSpPr>
          <p:spPr>
            <a:xfrm>
              <a:off x="1378328" y="3167430"/>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Technological</a:t>
              </a:r>
            </a:p>
            <a:p>
              <a:pPr marL="0" marR="0" lvl="0" indent="0" algn="ctr" defTabSz="889000" rtl="0" eaLnBrk="1" fontAlgn="auto" latinLnBrk="0" hangingPunct="1">
                <a:lnSpc>
                  <a:spcPct val="90000"/>
                </a:lnSpc>
                <a:spcBef>
                  <a:spcPct val="0"/>
                </a:spcBef>
                <a:spcAft>
                  <a:spcPct val="35000"/>
                </a:spcAft>
                <a:buClrTx/>
                <a:buSzTx/>
                <a:buFontTx/>
                <a:buNone/>
                <a:tabLst/>
                <a:defRPr/>
              </a:pPr>
              <a:endParaRPr kumimoji="0" lang="en-GB" sz="32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p:txBody>
        </p:sp>
        <p:sp>
          <p:nvSpPr>
            <p:cNvPr id="17" name="Freeform: Shape 16">
              <a:extLst>
                <a:ext uri="{FF2B5EF4-FFF2-40B4-BE49-F238E27FC236}">
                  <a16:creationId xmlns:a16="http://schemas.microsoft.com/office/drawing/2014/main" id="{C6F3F98B-7F70-429A-A0FD-CCB6FB5A7AEF}"/>
                </a:ext>
              </a:extLst>
            </p:cNvPr>
            <p:cNvSpPr/>
            <p:nvPr/>
          </p:nvSpPr>
          <p:spPr>
            <a:xfrm>
              <a:off x="5358305" y="4016107"/>
              <a:ext cx="5640619"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18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a:t>
              </a:r>
              <a:r>
                <a:rPr kumimoji="0" lang="en-GB" sz="20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Legislation changes, employment law, imports and exports </a:t>
              </a:r>
            </a:p>
            <a:p>
              <a:pPr marL="114300" marR="0" lvl="1" indent="0" algn="l" defTabSz="533400" rtl="0" eaLnBrk="1" fontAlgn="auto" latinLnBrk="0" hangingPunct="1">
                <a:lnSpc>
                  <a:spcPct val="90000"/>
                </a:lnSpc>
                <a:spcBef>
                  <a:spcPct val="0"/>
                </a:spcBef>
                <a:spcAft>
                  <a:spcPct val="15000"/>
                </a:spcAft>
                <a:buClrTx/>
                <a:buSzTx/>
                <a:buFontTx/>
                <a:buNone/>
                <a:tabLst/>
                <a:defRPr/>
              </a:pPr>
              <a:endParaRPr kumimoji="0" lang="en-GB" sz="17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p:txBody>
        </p:sp>
        <p:sp>
          <p:nvSpPr>
            <p:cNvPr id="18" name="Freeform: Shape 17">
              <a:extLst>
                <a:ext uri="{FF2B5EF4-FFF2-40B4-BE49-F238E27FC236}">
                  <a16:creationId xmlns:a16="http://schemas.microsoft.com/office/drawing/2014/main" id="{4C66E520-F0FF-4F38-97E2-8F606D6663CD}"/>
                </a:ext>
              </a:extLst>
            </p:cNvPr>
            <p:cNvSpPr/>
            <p:nvPr/>
          </p:nvSpPr>
          <p:spPr>
            <a:xfrm>
              <a:off x="1378328" y="4016107"/>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3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Legal</a:t>
              </a:r>
            </a:p>
          </p:txBody>
        </p:sp>
        <p:sp>
          <p:nvSpPr>
            <p:cNvPr id="19" name="Freeform: Shape 18">
              <a:extLst>
                <a:ext uri="{FF2B5EF4-FFF2-40B4-BE49-F238E27FC236}">
                  <a16:creationId xmlns:a16="http://schemas.microsoft.com/office/drawing/2014/main" id="{88F116A8-19EF-4EC9-AD5A-A32B10041B24}"/>
                </a:ext>
              </a:extLst>
            </p:cNvPr>
            <p:cNvSpPr/>
            <p:nvPr/>
          </p:nvSpPr>
          <p:spPr>
            <a:xfrm>
              <a:off x="5358305" y="4864784"/>
              <a:ext cx="5640620"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0" marR="0" lvl="1" indent="0" algn="l" defTabSz="800100" rtl="0" eaLnBrk="1" fontAlgn="auto" latinLnBrk="0" hangingPunct="1">
                <a:lnSpc>
                  <a:spcPct val="90000"/>
                </a:lnSpc>
                <a:spcBef>
                  <a:spcPct val="0"/>
                </a:spcBef>
                <a:spcAft>
                  <a:spcPct val="15000"/>
                </a:spcAft>
                <a:buClrTx/>
                <a:buSzTx/>
                <a:buFontTx/>
                <a:buNone/>
                <a:tabLst/>
                <a:defRPr/>
              </a:pPr>
              <a:r>
                <a:rPr kumimoji="0" lang="en-GB" sz="18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a:t>
              </a:r>
              <a:r>
                <a:rPr kumimoji="0" lang="en-GB" sz="20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Ecological and environmental issues</a:t>
              </a:r>
            </a:p>
          </p:txBody>
        </p:sp>
        <p:sp>
          <p:nvSpPr>
            <p:cNvPr id="20" name="Freeform: Shape 19">
              <a:extLst>
                <a:ext uri="{FF2B5EF4-FFF2-40B4-BE49-F238E27FC236}">
                  <a16:creationId xmlns:a16="http://schemas.microsoft.com/office/drawing/2014/main" id="{F1851707-0392-4E99-B5F5-955B82CD67B8}"/>
                </a:ext>
              </a:extLst>
            </p:cNvPr>
            <p:cNvSpPr/>
            <p:nvPr/>
          </p:nvSpPr>
          <p:spPr>
            <a:xfrm>
              <a:off x="1395529" y="4864784"/>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3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Environmental</a:t>
              </a:r>
            </a:p>
          </p:txBody>
        </p:sp>
      </p:grpSp>
    </p:spTree>
    <p:extLst>
      <p:ext uri="{BB962C8B-B14F-4D97-AF65-F5344CB8AC3E}">
        <p14:creationId xmlns:p14="http://schemas.microsoft.com/office/powerpoint/2010/main" val="1971085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DD41-1B8F-4FF3-8CC5-7CC1E93A6853}"/>
              </a:ext>
            </a:extLst>
          </p:cNvPr>
          <p:cNvSpPr>
            <a:spLocks noGrp="1"/>
          </p:cNvSpPr>
          <p:nvPr>
            <p:ph type="title"/>
          </p:nvPr>
        </p:nvSpPr>
        <p:spPr>
          <a:xfrm>
            <a:off x="609600" y="-99116"/>
            <a:ext cx="10972800" cy="1143000"/>
          </a:xfrm>
        </p:spPr>
        <p:txBody>
          <a:bodyPr/>
          <a:lstStyle/>
          <a:p>
            <a:r>
              <a:rPr lang="en-GB" b="1" dirty="0"/>
              <a:t>Examples of Effect on HR</a:t>
            </a:r>
          </a:p>
        </p:txBody>
      </p:sp>
      <p:sp>
        <p:nvSpPr>
          <p:cNvPr id="3" name="Content Placeholder 2">
            <a:extLst>
              <a:ext uri="{FF2B5EF4-FFF2-40B4-BE49-F238E27FC236}">
                <a16:creationId xmlns:a16="http://schemas.microsoft.com/office/drawing/2014/main" id="{9342BA35-31BC-491A-B6BB-A438C2A1CE46}"/>
              </a:ext>
            </a:extLst>
          </p:cNvPr>
          <p:cNvSpPr>
            <a:spLocks noGrp="1"/>
          </p:cNvSpPr>
          <p:nvPr>
            <p:ph idx="1"/>
          </p:nvPr>
        </p:nvSpPr>
        <p:spPr>
          <a:xfrm>
            <a:off x="704603" y="1208315"/>
            <a:ext cx="10972800" cy="4254334"/>
          </a:xfrm>
        </p:spPr>
        <p:txBody>
          <a:bodyPr>
            <a:normAutofit fontScale="77500" lnSpcReduction="20000"/>
          </a:bodyPr>
          <a:lstStyle/>
          <a:p>
            <a:pPr marL="0" indent="0">
              <a:buNone/>
            </a:pPr>
            <a:endParaRPr lang="en-GB" dirty="0"/>
          </a:p>
          <a:p>
            <a:r>
              <a:rPr lang="en-GB" dirty="0"/>
              <a:t>Example 1 – </a:t>
            </a:r>
            <a:r>
              <a:rPr lang="en-GB" altLang="en-US" dirty="0"/>
              <a:t>A social trend is the ageing population. Possible HR implications for the NHS – need to train staff in elderly patient care; increase number of staff in certain wards; offer flexible working opportunities to encourage older workers into the workforce/retain them.</a:t>
            </a:r>
            <a:r>
              <a:rPr lang="en-GB" dirty="0"/>
              <a:t> </a:t>
            </a:r>
          </a:p>
          <a:p>
            <a:endParaRPr lang="en-GB" dirty="0"/>
          </a:p>
          <a:p>
            <a:r>
              <a:rPr lang="en-GB" dirty="0"/>
              <a:t>Example 2 - Brexit (political factor) has resulted in less people migrating to this country which has affected vacancy levels in some organisations. In the NHS this means finding alternative ways of filling those vacancies – for example by encouraging more men to go into the nursing profession.</a:t>
            </a:r>
            <a:r>
              <a:rPr lang="en-GB" altLang="en-US" dirty="0"/>
              <a:t> </a:t>
            </a:r>
          </a:p>
          <a:p>
            <a:pPr marL="0" indent="0">
              <a:buNone/>
            </a:pPr>
            <a:endParaRPr lang="en-GB" altLang="en-US" dirty="0"/>
          </a:p>
          <a:p>
            <a:pPr marL="0" indent="0">
              <a:buNone/>
            </a:pPr>
            <a:endParaRPr lang="en-GB" dirty="0"/>
          </a:p>
        </p:txBody>
      </p:sp>
    </p:spTree>
    <p:extLst>
      <p:ext uri="{BB962C8B-B14F-4D97-AF65-F5344CB8AC3E}">
        <p14:creationId xmlns:p14="http://schemas.microsoft.com/office/powerpoint/2010/main" val="3849416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DBA3D-C280-488F-8352-ABACAB1C177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2E163CE4-9E59-02B3-2639-AFA3DBC14D41}"/>
              </a:ext>
            </a:extLst>
          </p:cNvPr>
          <p:cNvSpPr>
            <a:spLocks noGrp="1"/>
          </p:cNvSpPr>
          <p:nvPr>
            <p:ph idx="1"/>
          </p:nvPr>
        </p:nvSpPr>
        <p:spPr/>
        <p:txBody>
          <a:bodyPr/>
          <a:lstStyle/>
          <a:p>
            <a:r>
              <a:rPr lang="en-GB" dirty="0"/>
              <a:t>Work in pairs</a:t>
            </a:r>
          </a:p>
          <a:p>
            <a:r>
              <a:rPr lang="en-GB" dirty="0"/>
              <a:t>Brainstorm 3 external factors currently impacting your organisations, including ‘Economic’</a:t>
            </a:r>
          </a:p>
          <a:p>
            <a:r>
              <a:rPr lang="en-GB" dirty="0"/>
              <a:t>What are their implications for people strategy?</a:t>
            </a:r>
          </a:p>
        </p:txBody>
      </p:sp>
    </p:spTree>
    <p:extLst>
      <p:ext uri="{BB962C8B-B14F-4D97-AF65-F5344CB8AC3E}">
        <p14:creationId xmlns:p14="http://schemas.microsoft.com/office/powerpoint/2010/main" val="563794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E0332-7FAD-35FE-9DEF-B647A2421BD1}"/>
              </a:ext>
            </a:extLst>
          </p:cNvPr>
          <p:cNvSpPr>
            <a:spLocks noGrp="1"/>
          </p:cNvSpPr>
          <p:nvPr>
            <p:ph type="title"/>
          </p:nvPr>
        </p:nvSpPr>
        <p:spPr>
          <a:xfrm>
            <a:off x="609600" y="274638"/>
            <a:ext cx="10972800" cy="623996"/>
          </a:xfrm>
        </p:spPr>
        <p:txBody>
          <a:bodyPr anchor="ctr">
            <a:normAutofit fontScale="90000"/>
          </a:bodyPr>
          <a:lstStyle/>
          <a:p>
            <a:r>
              <a:rPr lang="en-GB" b="1" dirty="0"/>
              <a:t>Focus on Technology</a:t>
            </a:r>
          </a:p>
        </p:txBody>
      </p:sp>
      <p:sp>
        <p:nvSpPr>
          <p:cNvPr id="3" name="Content Placeholder 2">
            <a:extLst>
              <a:ext uri="{FF2B5EF4-FFF2-40B4-BE49-F238E27FC236}">
                <a16:creationId xmlns:a16="http://schemas.microsoft.com/office/drawing/2014/main" id="{010863FA-17A5-4E5B-7D02-C2DD42650128}"/>
              </a:ext>
            </a:extLst>
          </p:cNvPr>
          <p:cNvSpPr>
            <a:spLocks noGrp="1"/>
          </p:cNvSpPr>
          <p:nvPr>
            <p:ph sz="half" idx="1"/>
          </p:nvPr>
        </p:nvSpPr>
        <p:spPr>
          <a:xfrm>
            <a:off x="609600" y="1119351"/>
            <a:ext cx="5384800" cy="4540470"/>
          </a:xfrm>
        </p:spPr>
        <p:txBody>
          <a:bodyPr>
            <a:normAutofit/>
          </a:bodyPr>
          <a:lstStyle/>
          <a:p>
            <a:pPr>
              <a:lnSpc>
                <a:spcPct val="90000"/>
              </a:lnSpc>
            </a:pPr>
            <a:r>
              <a:rPr lang="en-GB" sz="2000" dirty="0"/>
              <a:t>Wider adoption of digital technology required to boost UK productivity and lift living standards</a:t>
            </a:r>
          </a:p>
          <a:p>
            <a:pPr>
              <a:lnSpc>
                <a:spcPct val="90000"/>
              </a:lnSpc>
            </a:pPr>
            <a:r>
              <a:rPr lang="en-GB" sz="2000" dirty="0"/>
              <a:t>Investment should enhance job quality rather than downgrade skills or undermine job security</a:t>
            </a:r>
          </a:p>
          <a:p>
            <a:pPr>
              <a:lnSpc>
                <a:spcPct val="90000"/>
              </a:lnSpc>
            </a:pPr>
            <a:r>
              <a:rPr lang="en-GB" sz="2000" dirty="0"/>
              <a:t>Need to identify why and how technology will help meet objectives</a:t>
            </a:r>
          </a:p>
          <a:p>
            <a:pPr>
              <a:lnSpc>
                <a:spcPct val="90000"/>
              </a:lnSpc>
            </a:pPr>
            <a:r>
              <a:rPr lang="en-GB" sz="2000" dirty="0"/>
              <a:t>Need to consult and involve employees</a:t>
            </a:r>
          </a:p>
          <a:p>
            <a:pPr>
              <a:lnSpc>
                <a:spcPct val="90000"/>
              </a:lnSpc>
            </a:pPr>
            <a:r>
              <a:rPr lang="en-GB" sz="2000" dirty="0"/>
              <a:t>Address legal obligations – employment law, health and safety, data protection</a:t>
            </a:r>
          </a:p>
          <a:p>
            <a:pPr>
              <a:lnSpc>
                <a:spcPct val="90000"/>
              </a:lnSpc>
            </a:pPr>
            <a:r>
              <a:rPr lang="en-GB" sz="2000" dirty="0"/>
              <a:t>Train managers to support roll out</a:t>
            </a:r>
          </a:p>
        </p:txBody>
      </p:sp>
      <p:pic>
        <p:nvPicPr>
          <p:cNvPr id="5" name="Picture 4" descr="Doctor pointing at x-ray scan">
            <a:extLst>
              <a:ext uri="{FF2B5EF4-FFF2-40B4-BE49-F238E27FC236}">
                <a16:creationId xmlns:a16="http://schemas.microsoft.com/office/drawing/2014/main" id="{067B0C6F-05B9-741E-AC62-8D0C94999E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119352"/>
            <a:ext cx="5384800" cy="4272546"/>
          </a:xfrm>
          <a:prstGeom prst="rect">
            <a:avLst/>
          </a:prstGeom>
          <a:noFill/>
        </p:spPr>
      </p:pic>
    </p:spTree>
    <p:extLst>
      <p:ext uri="{BB962C8B-B14F-4D97-AF65-F5344CB8AC3E}">
        <p14:creationId xmlns:p14="http://schemas.microsoft.com/office/powerpoint/2010/main" val="658873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a:xfrm>
            <a:off x="213755" y="112870"/>
            <a:ext cx="11625943" cy="1143000"/>
          </a:xfrm>
        </p:spPr>
        <p:txBody>
          <a:bodyPr>
            <a:normAutofit fontScale="90000"/>
          </a:bodyPr>
          <a:lstStyle/>
          <a:p>
            <a:r>
              <a:rPr lang="en-GB" b="1"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182781" y="1255870"/>
            <a:ext cx="2763692" cy="4260693"/>
          </a:xfrm>
        </p:spPr>
      </p:pic>
      <p:sp>
        <p:nvSpPr>
          <p:cNvPr id="3" name="TextBox 2">
            <a:extLst>
              <a:ext uri="{FF2B5EF4-FFF2-40B4-BE49-F238E27FC236}">
                <a16:creationId xmlns:a16="http://schemas.microsoft.com/office/drawing/2014/main" id="{9BA37B07-7D7F-45F9-9C0E-F599B0490121}"/>
              </a:ext>
            </a:extLst>
          </p:cNvPr>
          <p:cNvSpPr txBox="1"/>
          <p:nvPr/>
        </p:nvSpPr>
        <p:spPr>
          <a:xfrm>
            <a:off x="1865647" y="1277481"/>
            <a:ext cx="36576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4"/>
              </a:rPr>
              <a:t>https://willrobotstakemyjob.com/</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7" name="Picture 6">
            <a:extLst>
              <a:ext uri="{FF2B5EF4-FFF2-40B4-BE49-F238E27FC236}">
                <a16:creationId xmlns:a16="http://schemas.microsoft.com/office/drawing/2014/main" id="{4A9F2178-7EE9-4AA5-8566-928AC5F7B4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1747112"/>
            <a:ext cx="6701246" cy="3769451"/>
          </a:xfrm>
          <a:prstGeom prst="rect">
            <a:avLst/>
          </a:prstGeom>
        </p:spPr>
      </p:pic>
    </p:spTree>
    <p:extLst>
      <p:ext uri="{BB962C8B-B14F-4D97-AF65-F5344CB8AC3E}">
        <p14:creationId xmlns:p14="http://schemas.microsoft.com/office/powerpoint/2010/main" val="38821156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B6213-718A-FC1D-E64A-B412418D8A3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FFE67184-8BE9-BCB4-123D-610E878D46EC}"/>
              </a:ext>
            </a:extLst>
          </p:cNvPr>
          <p:cNvSpPr>
            <a:spLocks noGrp="1"/>
          </p:cNvSpPr>
          <p:nvPr>
            <p:ph idx="1"/>
          </p:nvPr>
        </p:nvSpPr>
        <p:spPr/>
        <p:txBody>
          <a:bodyPr/>
          <a:lstStyle/>
          <a:p>
            <a:pPr marL="0" indent="0">
              <a:buNone/>
            </a:pPr>
            <a:r>
              <a:rPr lang="en-GB" dirty="0">
                <a:hlinkClick r:id="rId2"/>
              </a:rPr>
              <a:t>Together for Children’s Gavin Duncan: ‘AI is going to touch on your life, whether you like it or not’</a:t>
            </a:r>
            <a:endParaRPr lang="en-GB" dirty="0"/>
          </a:p>
          <a:p>
            <a:pPr marL="0" indent="0">
              <a:buNone/>
            </a:pPr>
            <a:endParaRPr lang="en-GB" dirty="0"/>
          </a:p>
          <a:p>
            <a:r>
              <a:rPr lang="en-GB" dirty="0"/>
              <a:t>Read the above article.</a:t>
            </a:r>
          </a:p>
          <a:p>
            <a:r>
              <a:rPr lang="en-GB" dirty="0"/>
              <a:t>In your groups discuss how AI is impacting work in your organisation. </a:t>
            </a:r>
          </a:p>
        </p:txBody>
      </p:sp>
    </p:spTree>
    <p:extLst>
      <p:ext uri="{BB962C8B-B14F-4D97-AF65-F5344CB8AC3E}">
        <p14:creationId xmlns:p14="http://schemas.microsoft.com/office/powerpoint/2010/main" val="38792870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9BA3A-0054-A2D6-903C-677FC0E535B2}"/>
              </a:ext>
            </a:extLst>
          </p:cNvPr>
          <p:cNvSpPr>
            <a:spLocks noGrp="1"/>
          </p:cNvSpPr>
          <p:nvPr>
            <p:ph type="title"/>
          </p:nvPr>
        </p:nvSpPr>
        <p:spPr/>
        <p:txBody>
          <a:bodyPr/>
          <a:lstStyle/>
          <a:p>
            <a:r>
              <a:rPr lang="en-GB" b="1" dirty="0"/>
              <a:t>Organisational Structures</a:t>
            </a:r>
          </a:p>
        </p:txBody>
      </p:sp>
      <p:sp>
        <p:nvSpPr>
          <p:cNvPr id="3" name="Content Placeholder 2">
            <a:extLst>
              <a:ext uri="{FF2B5EF4-FFF2-40B4-BE49-F238E27FC236}">
                <a16:creationId xmlns:a16="http://schemas.microsoft.com/office/drawing/2014/main" id="{D0310691-DD20-0E99-09D3-B06A52C70B92}"/>
              </a:ext>
            </a:extLst>
          </p:cNvPr>
          <p:cNvSpPr>
            <a:spLocks noGrp="1"/>
          </p:cNvSpPr>
          <p:nvPr>
            <p:ph idx="1"/>
          </p:nvPr>
        </p:nvSpPr>
        <p:spPr/>
        <p:txBody>
          <a:bodyPr>
            <a:normAutofit fontScale="92500" lnSpcReduction="20000"/>
          </a:bodyPr>
          <a:lstStyle/>
          <a:p>
            <a:pPr marL="0" indent="0">
              <a:buNone/>
            </a:pPr>
            <a:r>
              <a:rPr lang="en-GB" dirty="0"/>
              <a:t>Tend to be either Hierarchical or non-hierarchical (flat)</a:t>
            </a:r>
          </a:p>
          <a:p>
            <a:pPr marL="0" indent="0">
              <a:buNone/>
            </a:pPr>
            <a:r>
              <a:rPr lang="en-GB" dirty="0"/>
              <a:t>Hierarchical</a:t>
            </a:r>
          </a:p>
          <a:p>
            <a:pPr marL="0" indent="0">
              <a:buNone/>
            </a:pPr>
            <a:r>
              <a:rPr lang="en-GB" dirty="0"/>
              <a:t>Functional</a:t>
            </a:r>
          </a:p>
          <a:p>
            <a:pPr marL="0" indent="0">
              <a:buNone/>
            </a:pPr>
            <a:r>
              <a:rPr lang="en-GB" dirty="0"/>
              <a:t>Divisional </a:t>
            </a:r>
          </a:p>
          <a:p>
            <a:pPr marL="0" indent="0">
              <a:buNone/>
            </a:pPr>
            <a:r>
              <a:rPr lang="en-GB" dirty="0" err="1"/>
              <a:t>Projectised</a:t>
            </a:r>
            <a:endParaRPr lang="en-GB" dirty="0"/>
          </a:p>
          <a:p>
            <a:pPr marL="0" indent="0">
              <a:buNone/>
            </a:pPr>
            <a:r>
              <a:rPr lang="en-GB" dirty="0"/>
              <a:t>Matrix</a:t>
            </a:r>
          </a:p>
          <a:p>
            <a:pPr marL="0" indent="0">
              <a:buNone/>
            </a:pPr>
            <a:r>
              <a:rPr lang="en-GB" dirty="0"/>
              <a:t>Virtual</a:t>
            </a:r>
          </a:p>
          <a:p>
            <a:pPr marL="0" indent="0">
              <a:buNone/>
            </a:pPr>
            <a:r>
              <a:rPr lang="en-GB" dirty="0" err="1"/>
              <a:t>Holacratic</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066239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CB5DA-736F-64E3-D8DB-3630C99845F1}"/>
              </a:ext>
            </a:extLst>
          </p:cNvPr>
          <p:cNvSpPr>
            <a:spLocks noGrp="1"/>
          </p:cNvSpPr>
          <p:nvPr>
            <p:ph type="title"/>
          </p:nvPr>
        </p:nvSpPr>
        <p:spPr>
          <a:xfrm>
            <a:off x="609600" y="274638"/>
            <a:ext cx="10972800" cy="1143000"/>
          </a:xfrm>
        </p:spPr>
        <p:txBody>
          <a:bodyPr anchor="ctr">
            <a:normAutofit/>
          </a:bodyPr>
          <a:lstStyle/>
          <a:p>
            <a:r>
              <a:rPr lang="en-GB" b="1" dirty="0"/>
              <a:t>Functional, hierarchical Structure</a:t>
            </a:r>
          </a:p>
        </p:txBody>
      </p:sp>
      <p:sp>
        <p:nvSpPr>
          <p:cNvPr id="6" name="Rectangle 5">
            <a:extLst>
              <a:ext uri="{FF2B5EF4-FFF2-40B4-BE49-F238E27FC236}">
                <a16:creationId xmlns:a16="http://schemas.microsoft.com/office/drawing/2014/main" id="{D2E22F45-8A70-A35A-6641-56CDA8DB7EE9}"/>
              </a:ext>
            </a:extLst>
          </p:cNvPr>
          <p:cNvSpPr/>
          <p:nvPr/>
        </p:nvSpPr>
        <p:spPr>
          <a:xfrm>
            <a:off x="4997669" y="1592317"/>
            <a:ext cx="2175641" cy="9774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CEO</a:t>
            </a:r>
          </a:p>
        </p:txBody>
      </p:sp>
      <p:sp>
        <p:nvSpPr>
          <p:cNvPr id="8" name="Rectangle 7">
            <a:extLst>
              <a:ext uri="{FF2B5EF4-FFF2-40B4-BE49-F238E27FC236}">
                <a16:creationId xmlns:a16="http://schemas.microsoft.com/office/drawing/2014/main" id="{9E380C54-C95A-CD1B-A4AE-C3AFF23501D7}"/>
              </a:ext>
            </a:extLst>
          </p:cNvPr>
          <p:cNvSpPr/>
          <p:nvPr/>
        </p:nvSpPr>
        <p:spPr>
          <a:xfrm>
            <a:off x="220718" y="3263462"/>
            <a:ext cx="1781504" cy="1143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Finance and Accounting</a:t>
            </a:r>
          </a:p>
        </p:txBody>
      </p:sp>
      <p:sp>
        <p:nvSpPr>
          <p:cNvPr id="10" name="Rectangle 9">
            <a:extLst>
              <a:ext uri="{FF2B5EF4-FFF2-40B4-BE49-F238E27FC236}">
                <a16:creationId xmlns:a16="http://schemas.microsoft.com/office/drawing/2014/main" id="{2858FBA2-EA70-D75F-E697-978F8DF6307C}"/>
              </a:ext>
            </a:extLst>
          </p:cNvPr>
          <p:cNvSpPr/>
          <p:nvPr/>
        </p:nvSpPr>
        <p:spPr>
          <a:xfrm>
            <a:off x="2222939" y="3263462"/>
            <a:ext cx="1781503" cy="1143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Supply Chain</a:t>
            </a:r>
          </a:p>
        </p:txBody>
      </p:sp>
      <p:sp>
        <p:nvSpPr>
          <p:cNvPr id="11" name="Rectangle 10">
            <a:extLst>
              <a:ext uri="{FF2B5EF4-FFF2-40B4-BE49-F238E27FC236}">
                <a16:creationId xmlns:a16="http://schemas.microsoft.com/office/drawing/2014/main" id="{33D18130-4695-5F1E-F5EF-2C1866482A72}"/>
              </a:ext>
            </a:extLst>
          </p:cNvPr>
          <p:cNvSpPr/>
          <p:nvPr/>
        </p:nvSpPr>
        <p:spPr>
          <a:xfrm>
            <a:off x="4225159" y="3263462"/>
            <a:ext cx="1870841" cy="1143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People</a:t>
            </a:r>
          </a:p>
        </p:txBody>
      </p:sp>
      <p:sp>
        <p:nvSpPr>
          <p:cNvPr id="12" name="Rectangle 11">
            <a:extLst>
              <a:ext uri="{FF2B5EF4-FFF2-40B4-BE49-F238E27FC236}">
                <a16:creationId xmlns:a16="http://schemas.microsoft.com/office/drawing/2014/main" id="{9743B60C-B9DA-CED0-9031-E174E61D5D89}"/>
              </a:ext>
            </a:extLst>
          </p:cNvPr>
          <p:cNvSpPr/>
          <p:nvPr/>
        </p:nvSpPr>
        <p:spPr>
          <a:xfrm>
            <a:off x="6316717" y="3263462"/>
            <a:ext cx="1660635" cy="1143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Operations</a:t>
            </a:r>
          </a:p>
        </p:txBody>
      </p:sp>
      <p:sp>
        <p:nvSpPr>
          <p:cNvPr id="13" name="Rectangle 12">
            <a:extLst>
              <a:ext uri="{FF2B5EF4-FFF2-40B4-BE49-F238E27FC236}">
                <a16:creationId xmlns:a16="http://schemas.microsoft.com/office/drawing/2014/main" id="{BFB26C65-0A91-F015-C316-A6F7371C04F5}"/>
              </a:ext>
            </a:extLst>
          </p:cNvPr>
          <p:cNvSpPr/>
          <p:nvPr/>
        </p:nvSpPr>
        <p:spPr>
          <a:xfrm>
            <a:off x="8198069" y="3263462"/>
            <a:ext cx="1660635" cy="1143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Marketing</a:t>
            </a:r>
          </a:p>
        </p:txBody>
      </p:sp>
      <p:sp>
        <p:nvSpPr>
          <p:cNvPr id="14" name="Rectangle 13">
            <a:extLst>
              <a:ext uri="{FF2B5EF4-FFF2-40B4-BE49-F238E27FC236}">
                <a16:creationId xmlns:a16="http://schemas.microsoft.com/office/drawing/2014/main" id="{A5ED4002-D4FA-AB17-C7ED-2B8F792FD0BE}"/>
              </a:ext>
            </a:extLst>
          </p:cNvPr>
          <p:cNvSpPr/>
          <p:nvPr/>
        </p:nvSpPr>
        <p:spPr>
          <a:xfrm>
            <a:off x="10079421" y="3263462"/>
            <a:ext cx="1891861" cy="1143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Research and Development</a:t>
            </a:r>
          </a:p>
        </p:txBody>
      </p:sp>
      <p:cxnSp>
        <p:nvCxnSpPr>
          <p:cNvPr id="16" name="Straight Connector 15">
            <a:extLst>
              <a:ext uri="{FF2B5EF4-FFF2-40B4-BE49-F238E27FC236}">
                <a16:creationId xmlns:a16="http://schemas.microsoft.com/office/drawing/2014/main" id="{36774BED-34A8-1B42-D81A-D72881841EF2}"/>
              </a:ext>
            </a:extLst>
          </p:cNvPr>
          <p:cNvCxnSpPr>
            <a:cxnSpLocks/>
            <a:stCxn id="6" idx="2"/>
          </p:cNvCxnSpPr>
          <p:nvPr/>
        </p:nvCxnSpPr>
        <p:spPr>
          <a:xfrm>
            <a:off x="6085490" y="2569779"/>
            <a:ext cx="10510" cy="299545"/>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EDE7627-E292-EC06-FF43-B64B3FA97659}"/>
              </a:ext>
            </a:extLst>
          </p:cNvPr>
          <p:cNvCxnSpPr/>
          <p:nvPr/>
        </p:nvCxnSpPr>
        <p:spPr>
          <a:xfrm>
            <a:off x="1119352" y="2869324"/>
            <a:ext cx="982191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E14C324-984D-DD09-5CB3-66A568CACD29}"/>
              </a:ext>
            </a:extLst>
          </p:cNvPr>
          <p:cNvCxnSpPr>
            <a:cxnSpLocks/>
            <a:endCxn id="8" idx="0"/>
          </p:cNvCxnSpPr>
          <p:nvPr/>
        </p:nvCxnSpPr>
        <p:spPr>
          <a:xfrm flipH="1">
            <a:off x="1111470" y="2869324"/>
            <a:ext cx="7882" cy="3941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9255006-B8BB-E4A0-5B6C-E3706518B0B6}"/>
              </a:ext>
            </a:extLst>
          </p:cNvPr>
          <p:cNvCxnSpPr/>
          <p:nvPr/>
        </p:nvCxnSpPr>
        <p:spPr>
          <a:xfrm>
            <a:off x="3074276" y="2869324"/>
            <a:ext cx="0" cy="3941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DE8A111-7B0F-C890-B948-DFF7AFBD474F}"/>
              </a:ext>
            </a:extLst>
          </p:cNvPr>
          <p:cNvCxnSpPr/>
          <p:nvPr/>
        </p:nvCxnSpPr>
        <p:spPr>
          <a:xfrm>
            <a:off x="4997669" y="2869324"/>
            <a:ext cx="0" cy="3941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D2C82E1-7E0E-8195-5E7D-479D46F889C2}"/>
              </a:ext>
            </a:extLst>
          </p:cNvPr>
          <p:cNvCxnSpPr>
            <a:cxnSpLocks/>
            <a:endCxn id="12" idx="0"/>
          </p:cNvCxnSpPr>
          <p:nvPr/>
        </p:nvCxnSpPr>
        <p:spPr>
          <a:xfrm>
            <a:off x="7147035" y="2869324"/>
            <a:ext cx="0" cy="3941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F023742-7678-9941-596B-CA32FFE6F3A6}"/>
              </a:ext>
            </a:extLst>
          </p:cNvPr>
          <p:cNvCxnSpPr/>
          <p:nvPr/>
        </p:nvCxnSpPr>
        <p:spPr>
          <a:xfrm>
            <a:off x="8923283" y="2869324"/>
            <a:ext cx="0" cy="394138"/>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B326824-8DC0-73B9-038C-EC45495E8AD2}"/>
              </a:ext>
            </a:extLst>
          </p:cNvPr>
          <p:cNvCxnSpPr/>
          <p:nvPr/>
        </p:nvCxnSpPr>
        <p:spPr>
          <a:xfrm>
            <a:off x="10941269" y="2869324"/>
            <a:ext cx="0" cy="39413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304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pic>
        <p:nvPicPr>
          <p:cNvPr id="3" name="Picture 2" descr="A diagram of a company structure&#10;&#10;AI-generated content may be incorrect.">
            <a:extLst>
              <a:ext uri="{FF2B5EF4-FFF2-40B4-BE49-F238E27FC236}">
                <a16:creationId xmlns:a16="http://schemas.microsoft.com/office/drawing/2014/main" id="{D60F002D-AE5E-4B15-CEEC-AA522FB1E722}"/>
              </a:ext>
            </a:extLst>
          </p:cNvPr>
          <p:cNvPicPr>
            <a:picLocks noChangeAspect="1"/>
          </p:cNvPicPr>
          <p:nvPr/>
        </p:nvPicPr>
        <p:blipFill>
          <a:blip r:embed="rId3"/>
          <a:stretch>
            <a:fillRect/>
          </a:stretch>
        </p:blipFill>
        <p:spPr>
          <a:xfrm>
            <a:off x="1023188" y="68263"/>
            <a:ext cx="10145624" cy="6721475"/>
          </a:xfrm>
          <a:prstGeom prst="rect">
            <a:avLst/>
          </a:prstGeom>
          <a:solidFill>
            <a:schemeClr val="accent1">
              <a:lumMod val="20000"/>
              <a:lumOff val="80000"/>
            </a:schemeClr>
          </a:solidFill>
        </p:spPr>
      </p:pic>
    </p:spTree>
    <p:extLst>
      <p:ext uri="{BB962C8B-B14F-4D97-AF65-F5344CB8AC3E}">
        <p14:creationId xmlns:p14="http://schemas.microsoft.com/office/powerpoint/2010/main" val="1668121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643AB-67BA-4A18-A5CF-72ABE1B74EB1}"/>
              </a:ext>
            </a:extLst>
          </p:cNvPr>
          <p:cNvSpPr>
            <a:spLocks noGrp="1"/>
          </p:cNvSpPr>
          <p:nvPr>
            <p:ph type="title"/>
          </p:nvPr>
        </p:nvSpPr>
        <p:spPr/>
        <p:txBody>
          <a:bodyPr/>
          <a:lstStyle/>
          <a:p>
            <a:r>
              <a:rPr lang="en-GB" b="1" dirty="0"/>
              <a:t>Divisional Structure</a:t>
            </a:r>
          </a:p>
        </p:txBody>
      </p:sp>
      <p:sp>
        <p:nvSpPr>
          <p:cNvPr id="3" name="Content Placeholder 2">
            <a:extLst>
              <a:ext uri="{FF2B5EF4-FFF2-40B4-BE49-F238E27FC236}">
                <a16:creationId xmlns:a16="http://schemas.microsoft.com/office/drawing/2014/main" id="{240A37A5-C679-8862-6CA1-0CBB1C78E4FB}"/>
              </a:ext>
            </a:extLst>
          </p:cNvPr>
          <p:cNvSpPr>
            <a:spLocks noGrp="1"/>
          </p:cNvSpPr>
          <p:nvPr>
            <p:ph idx="1"/>
          </p:nvPr>
        </p:nvSpPr>
        <p:spPr/>
        <p:txBody>
          <a:bodyPr/>
          <a:lstStyle/>
          <a:p>
            <a:r>
              <a:rPr lang="en-GB" dirty="0"/>
              <a:t>Each division focused on delivering a particular product or service or focused on a particular geography.</a:t>
            </a:r>
          </a:p>
          <a:p>
            <a:r>
              <a:rPr lang="en-GB" dirty="0"/>
              <a:t>Each division has own functions – IT, HR etc. </a:t>
            </a:r>
          </a:p>
          <a:p>
            <a:r>
              <a:rPr lang="en-GB" dirty="0"/>
              <a:t>HQ provides direction</a:t>
            </a:r>
          </a:p>
        </p:txBody>
      </p:sp>
    </p:spTree>
    <p:extLst>
      <p:ext uri="{BB962C8B-B14F-4D97-AF65-F5344CB8AC3E}">
        <p14:creationId xmlns:p14="http://schemas.microsoft.com/office/powerpoint/2010/main" val="1500659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B246-A8D7-4F45-84A7-4CAF23B5F5CF}"/>
              </a:ext>
            </a:extLst>
          </p:cNvPr>
          <p:cNvSpPr>
            <a:spLocks noGrp="1"/>
          </p:cNvSpPr>
          <p:nvPr>
            <p:ph type="title"/>
          </p:nvPr>
        </p:nvSpPr>
        <p:spPr/>
        <p:txBody>
          <a:bodyPr/>
          <a:lstStyle/>
          <a:p>
            <a:r>
              <a:rPr lang="en-GB" b="1" dirty="0"/>
              <a:t>Factors affecting Organisational Design</a:t>
            </a:r>
          </a:p>
        </p:txBody>
      </p:sp>
      <p:sp>
        <p:nvSpPr>
          <p:cNvPr id="3" name="Content Placeholder 2">
            <a:extLst>
              <a:ext uri="{FF2B5EF4-FFF2-40B4-BE49-F238E27FC236}">
                <a16:creationId xmlns:a16="http://schemas.microsoft.com/office/drawing/2014/main" id="{5F8A6EC9-07B0-4D25-9964-ADFE54D83466}"/>
              </a:ext>
            </a:extLst>
          </p:cNvPr>
          <p:cNvSpPr>
            <a:spLocks noGrp="1"/>
          </p:cNvSpPr>
          <p:nvPr>
            <p:ph idx="1"/>
          </p:nvPr>
        </p:nvSpPr>
        <p:spPr/>
        <p:txBody>
          <a:bodyPr/>
          <a:lstStyle/>
          <a:p>
            <a:r>
              <a:rPr lang="en-GB" dirty="0"/>
              <a:t>Organisational purpose and goals</a:t>
            </a:r>
          </a:p>
          <a:p>
            <a:r>
              <a:rPr lang="en-GB" dirty="0"/>
              <a:t>External demand – e.g. pressure from shareholders</a:t>
            </a:r>
          </a:p>
          <a:p>
            <a:r>
              <a:rPr lang="en-GB" dirty="0"/>
              <a:t>Changes to the environment – e.g. pandemic and home-working; technological advancements; legislative changes</a:t>
            </a:r>
          </a:p>
          <a:p>
            <a:r>
              <a:rPr lang="en-GB" dirty="0"/>
              <a:t>Lifecycle changes – growth, decline</a:t>
            </a:r>
          </a:p>
          <a:p>
            <a:r>
              <a:rPr lang="en-GB" dirty="0"/>
              <a:t>Response to customer demand (e.g. for online services)</a:t>
            </a:r>
          </a:p>
        </p:txBody>
      </p:sp>
    </p:spTree>
    <p:extLst>
      <p:ext uri="{BB962C8B-B14F-4D97-AF65-F5344CB8AC3E}">
        <p14:creationId xmlns:p14="http://schemas.microsoft.com/office/powerpoint/2010/main" val="3707521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A08B0-C70B-4D7E-9062-6E1830DFEBC1}"/>
              </a:ext>
            </a:extLst>
          </p:cNvPr>
          <p:cNvSpPr>
            <a:spLocks noGrp="1"/>
          </p:cNvSpPr>
          <p:nvPr>
            <p:ph type="title"/>
          </p:nvPr>
        </p:nvSpPr>
        <p:spPr>
          <a:xfrm>
            <a:off x="609600" y="274638"/>
            <a:ext cx="10972800" cy="623720"/>
          </a:xfrm>
        </p:spPr>
        <p:txBody>
          <a:bodyPr>
            <a:normAutofit fontScale="90000"/>
          </a:bodyPr>
          <a:lstStyle/>
          <a:p>
            <a:r>
              <a:rPr lang="en-GB" b="1" dirty="0"/>
              <a:t>Activity</a:t>
            </a:r>
          </a:p>
        </p:txBody>
      </p:sp>
      <p:sp>
        <p:nvSpPr>
          <p:cNvPr id="3" name="Content Placeholder 2">
            <a:extLst>
              <a:ext uri="{FF2B5EF4-FFF2-40B4-BE49-F238E27FC236}">
                <a16:creationId xmlns:a16="http://schemas.microsoft.com/office/drawing/2014/main" id="{841F8DE4-CB56-47DF-8F65-9D3680899434}"/>
              </a:ext>
            </a:extLst>
          </p:cNvPr>
          <p:cNvSpPr>
            <a:spLocks noGrp="1"/>
          </p:cNvSpPr>
          <p:nvPr>
            <p:ph idx="1"/>
          </p:nvPr>
        </p:nvSpPr>
        <p:spPr>
          <a:xfrm>
            <a:off x="609600" y="1203158"/>
            <a:ext cx="10972800" cy="4314075"/>
          </a:xfrm>
        </p:spPr>
        <p:txBody>
          <a:bodyPr/>
          <a:lstStyle/>
          <a:p>
            <a:r>
              <a:rPr lang="en-GB" dirty="0"/>
              <a:t>Group 1 - What are the advantages and disadvantages of a hierarchical functional structure? </a:t>
            </a:r>
          </a:p>
          <a:p>
            <a:r>
              <a:rPr lang="en-GB" dirty="0"/>
              <a:t>Group 2 - What are the advantages and disadvantages of a divisional structure?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dirty="0"/>
              <a:t>Group 3 - </a:t>
            </a:r>
            <a:r>
              <a:rPr kumimoji="0" lang="en-GB" sz="3200" b="0" i="0" u="none" strike="noStrike" kern="1200" cap="none" spc="0" normalizeH="0" baseline="0" noProof="0" dirty="0">
                <a:ln>
                  <a:noFill/>
                </a:ln>
                <a:solidFill>
                  <a:prstClr val="black"/>
                </a:solidFill>
                <a:effectLst/>
                <a:uLnTx/>
                <a:uFillTx/>
                <a:latin typeface="Myriad Pro"/>
                <a:ea typeface="+mn-ea"/>
                <a:cs typeface="+mn-cs"/>
              </a:rPr>
              <a:t>What are the advantages and disadvantages of a matrix structure?</a:t>
            </a:r>
          </a:p>
          <a:p>
            <a:r>
              <a:rPr lang="en-GB" dirty="0"/>
              <a:t>Group 4 – Do we need offices anymore?</a:t>
            </a:r>
          </a:p>
          <a:p>
            <a:pPr marL="0" indent="0">
              <a:buNone/>
            </a:pPr>
            <a:endParaRPr lang="en-GB" dirty="0"/>
          </a:p>
        </p:txBody>
      </p:sp>
    </p:spTree>
    <p:extLst>
      <p:ext uri="{BB962C8B-B14F-4D97-AF65-F5344CB8AC3E}">
        <p14:creationId xmlns:p14="http://schemas.microsoft.com/office/powerpoint/2010/main" val="2976622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6CB4B-FB89-199B-98EE-DFC7974A550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People Management Buzzword Predictions for 2025</a:t>
            </a:r>
          </a:p>
        </p:txBody>
      </p:sp>
      <p:sp>
        <p:nvSpPr>
          <p:cNvPr id="3" name="Content Placeholder 2">
            <a:extLst>
              <a:ext uri="{FF2B5EF4-FFF2-40B4-BE49-F238E27FC236}">
                <a16:creationId xmlns:a16="http://schemas.microsoft.com/office/drawing/2014/main" id="{D608E421-11BB-9C73-3A06-DFA8F21F5966}"/>
              </a:ext>
            </a:extLst>
          </p:cNvPr>
          <p:cNvSpPr>
            <a:spLocks noGrp="1"/>
          </p:cNvSpPr>
          <p:nvPr>
            <p:ph sz="half" idx="1"/>
          </p:nvPr>
        </p:nvSpPr>
        <p:spPr>
          <a:xfrm>
            <a:off x="609600" y="1600201"/>
            <a:ext cx="5384800" cy="3989040"/>
          </a:xfrm>
        </p:spPr>
        <p:txBody>
          <a:bodyPr>
            <a:normAutofit/>
          </a:bodyPr>
          <a:lstStyle/>
          <a:p>
            <a:pPr>
              <a:lnSpc>
                <a:spcPct val="90000"/>
              </a:lnSpc>
            </a:pPr>
            <a:r>
              <a:rPr lang="en-GB" sz="2600"/>
              <a:t>Revenge quitting</a:t>
            </a:r>
          </a:p>
          <a:p>
            <a:pPr>
              <a:lnSpc>
                <a:spcPct val="90000"/>
              </a:lnSpc>
            </a:pPr>
            <a:r>
              <a:rPr lang="en-GB" sz="2600"/>
              <a:t>Corporate catfishing</a:t>
            </a:r>
          </a:p>
          <a:p>
            <a:pPr>
              <a:lnSpc>
                <a:spcPct val="90000"/>
              </a:lnSpc>
            </a:pPr>
            <a:r>
              <a:rPr lang="en-GB" sz="2600"/>
              <a:t>Anti-perks</a:t>
            </a:r>
          </a:p>
          <a:p>
            <a:pPr>
              <a:lnSpc>
                <a:spcPct val="90000"/>
              </a:lnSpc>
            </a:pPr>
            <a:r>
              <a:rPr lang="en-GB" sz="2600"/>
              <a:t>Reverse mentoring</a:t>
            </a:r>
          </a:p>
          <a:p>
            <a:pPr>
              <a:lnSpc>
                <a:spcPct val="90000"/>
              </a:lnSpc>
            </a:pPr>
            <a:r>
              <a:rPr lang="en-GB" sz="2600"/>
              <a:t>Burnout blocking</a:t>
            </a:r>
          </a:p>
          <a:p>
            <a:pPr marL="0" indent="0">
              <a:lnSpc>
                <a:spcPct val="90000"/>
              </a:lnSpc>
              <a:buNone/>
            </a:pPr>
            <a:endParaRPr lang="en-GB" sz="2600"/>
          </a:p>
          <a:p>
            <a:pPr marL="0" indent="0">
              <a:lnSpc>
                <a:spcPct val="90000"/>
              </a:lnSpc>
              <a:buNone/>
            </a:pPr>
            <a:r>
              <a:rPr lang="en-GB" sz="2600"/>
              <a:t>Article: </a:t>
            </a:r>
            <a:r>
              <a:rPr lang="en-GB" sz="2600">
                <a:hlinkClick r:id="rId3"/>
              </a:rPr>
              <a:t>From ‘burnout blocking’ to ‘revenge quitting’: the buzzword predictions for HR in 2025</a:t>
            </a:r>
            <a:endParaRPr lang="en-GB" sz="2600"/>
          </a:p>
        </p:txBody>
      </p:sp>
      <p:pic>
        <p:nvPicPr>
          <p:cNvPr id="5" name="Picture 4" descr="Five square speech bubbles in color">
            <a:extLst>
              <a:ext uri="{FF2B5EF4-FFF2-40B4-BE49-F238E27FC236}">
                <a16:creationId xmlns:a16="http://schemas.microsoft.com/office/drawing/2014/main" id="{E1FEAD91-2ABA-8B57-24EF-77A0136E8B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7600" y="1710041"/>
            <a:ext cx="5384800" cy="3769360"/>
          </a:xfrm>
          <a:prstGeom prst="rect">
            <a:avLst/>
          </a:prstGeom>
          <a:noFill/>
        </p:spPr>
      </p:pic>
    </p:spTree>
    <p:extLst>
      <p:ext uri="{BB962C8B-B14F-4D97-AF65-F5344CB8AC3E}">
        <p14:creationId xmlns:p14="http://schemas.microsoft.com/office/powerpoint/2010/main" val="18308867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1AC7-04B5-48B4-8515-D5DF470AEEB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27AA4C20-1B44-7FB2-FB4A-0E0AD862490B}"/>
              </a:ext>
            </a:extLst>
          </p:cNvPr>
          <p:cNvSpPr>
            <a:spLocks noGrp="1"/>
          </p:cNvSpPr>
          <p:nvPr>
            <p:ph idx="1"/>
          </p:nvPr>
        </p:nvSpPr>
        <p:spPr/>
        <p:txBody>
          <a:bodyPr/>
          <a:lstStyle/>
          <a:p>
            <a:r>
              <a:rPr lang="en-GB" dirty="0"/>
              <a:t>To what extent will these buzzwords be relevant for your organisation this year?</a:t>
            </a:r>
          </a:p>
          <a:p>
            <a:r>
              <a:rPr lang="en-GB" dirty="0"/>
              <a:t>What can people practitioners do to minimise any adverse effects?</a:t>
            </a:r>
          </a:p>
        </p:txBody>
      </p:sp>
    </p:spTree>
    <p:extLst>
      <p:ext uri="{BB962C8B-B14F-4D97-AF65-F5344CB8AC3E}">
        <p14:creationId xmlns:p14="http://schemas.microsoft.com/office/powerpoint/2010/main" val="2473658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49881-6470-7F34-A7CA-22C6C70547A1}"/>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b="1"/>
              <a:t>Organisational Culture</a:t>
            </a:r>
          </a:p>
        </p:txBody>
      </p:sp>
      <p:pic>
        <p:nvPicPr>
          <p:cNvPr id="4" name="Picture 3" descr="Empty conference room">
            <a:extLst>
              <a:ext uri="{FF2B5EF4-FFF2-40B4-BE49-F238E27FC236}">
                <a16:creationId xmlns:a16="http://schemas.microsoft.com/office/drawing/2014/main" id="{BA7F5EA4-FDA1-784E-1944-8F2176F013D1}"/>
              </a:ext>
            </a:extLst>
          </p:cNvPr>
          <p:cNvPicPr>
            <a:picLocks noChangeAspect="1"/>
          </p:cNvPicPr>
          <p:nvPr/>
        </p:nvPicPr>
        <p:blipFill>
          <a:blip r:embed="rId2">
            <a:extLst>
              <a:ext uri="{28A0092B-C50C-407E-A947-70E740481C1C}">
                <a14:useLocalDpi xmlns:a14="http://schemas.microsoft.com/office/drawing/2010/main" val="0"/>
              </a:ext>
            </a:extLst>
          </a:blip>
          <a:srcRect l="9625" r="605" b="-3"/>
          <a:stretch/>
        </p:blipFill>
        <p:spPr>
          <a:xfrm>
            <a:off x="609600" y="1600201"/>
            <a:ext cx="5384800" cy="3989040"/>
          </a:xfrm>
          <a:prstGeom prst="rect">
            <a:avLst/>
          </a:prstGeom>
          <a:noFill/>
        </p:spPr>
      </p:pic>
      <p:sp>
        <p:nvSpPr>
          <p:cNvPr id="3" name="TextBox 2">
            <a:extLst>
              <a:ext uri="{FF2B5EF4-FFF2-40B4-BE49-F238E27FC236}">
                <a16:creationId xmlns:a16="http://schemas.microsoft.com/office/drawing/2014/main" id="{CD372BAD-2688-F32E-76AB-A26BE8C3D01C}"/>
              </a:ext>
            </a:extLst>
          </p:cNvPr>
          <p:cNvSpPr txBox="1"/>
          <p:nvPr/>
        </p:nvSpPr>
        <p:spPr>
          <a:xfrm>
            <a:off x="6197600" y="1600201"/>
            <a:ext cx="5384800" cy="3989040"/>
          </a:xfrm>
          <a:prstGeom prst="rect">
            <a:avLst/>
          </a:prstGeom>
        </p:spPr>
        <p:txBody>
          <a:bodyPr vert="horz" lIns="91440" tIns="45720" rIns="91440" bIns="45720" rtlCol="0">
            <a:normAutofit/>
          </a:bodyPr>
          <a:lstStyle/>
          <a:p>
            <a:pPr marL="342900" marR="0" lvl="0" indent="-342900" fontAlgn="auto">
              <a:spcBef>
                <a:spcPct val="20000"/>
              </a:spcBef>
              <a:spcAft>
                <a:spcPts val="0"/>
              </a:spcAft>
              <a:buClrTx/>
              <a:buSzTx/>
              <a:buFont typeface="Arial" pitchFamily="34" charset="0"/>
              <a:buChar char="•"/>
              <a:tabLst/>
              <a:defRPr/>
            </a:pPr>
            <a:r>
              <a:rPr kumimoji="0" lang="en-US" sz="2800" b="0" i="0" u="none" strike="noStrike" cap="none" spc="0" normalizeH="0" baseline="0" noProof="0">
                <a:ln>
                  <a:noFill/>
                </a:ln>
                <a:effectLst/>
                <a:uLnTx/>
                <a:uFillTx/>
              </a:rPr>
              <a:t>‘The way we do things around here’ (Deal and Kennedy, 2000, as cited in Armstrong, 2019). </a:t>
            </a:r>
          </a:p>
          <a:p>
            <a:pPr marL="342900" marR="0" lvl="0" indent="-342900" fontAlgn="auto">
              <a:spcBef>
                <a:spcPct val="20000"/>
              </a:spcBef>
              <a:spcAft>
                <a:spcPts val="0"/>
              </a:spcAft>
              <a:buClrTx/>
              <a:buSzTx/>
              <a:buFont typeface="Arial" pitchFamily="34" charset="0"/>
              <a:buChar char="•"/>
              <a:tabLst/>
              <a:defRPr/>
            </a:pPr>
            <a:r>
              <a:rPr kumimoji="0" lang="en-US" sz="2800" b="0" i="0" u="none" strike="noStrike" cap="none" spc="0" normalizeH="0" baseline="0" noProof="0">
                <a:ln>
                  <a:noFill/>
                </a:ln>
                <a:effectLst/>
                <a:uLnTx/>
                <a:uFillTx/>
              </a:rPr>
              <a:t>An organisation’s personality and character.</a:t>
            </a:r>
          </a:p>
        </p:txBody>
      </p:sp>
    </p:spTree>
    <p:extLst>
      <p:ext uri="{BB962C8B-B14F-4D97-AF65-F5344CB8AC3E}">
        <p14:creationId xmlns:p14="http://schemas.microsoft.com/office/powerpoint/2010/main" val="12703408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46C1-447A-42FE-A9D8-B51FAA8ECF6C}"/>
              </a:ext>
            </a:extLst>
          </p:cNvPr>
          <p:cNvSpPr>
            <a:spLocks noGrp="1"/>
          </p:cNvSpPr>
          <p:nvPr>
            <p:ph type="title"/>
          </p:nvPr>
        </p:nvSpPr>
        <p:spPr>
          <a:xfrm>
            <a:off x="609600" y="195811"/>
            <a:ext cx="10972800" cy="702824"/>
          </a:xfrm>
        </p:spPr>
        <p:txBody>
          <a:bodyPr>
            <a:normAutofit fontScale="90000"/>
          </a:bodyPr>
          <a:lstStyle/>
          <a:p>
            <a:r>
              <a:rPr lang="en-GB" b="1" dirty="0"/>
              <a:t>Culture</a:t>
            </a:r>
          </a:p>
        </p:txBody>
      </p:sp>
      <p:sp>
        <p:nvSpPr>
          <p:cNvPr id="3" name="Content Placeholder 2">
            <a:extLst>
              <a:ext uri="{FF2B5EF4-FFF2-40B4-BE49-F238E27FC236}">
                <a16:creationId xmlns:a16="http://schemas.microsoft.com/office/drawing/2014/main" id="{5DE19207-5040-4438-81A1-A31165C76C30}"/>
              </a:ext>
            </a:extLst>
          </p:cNvPr>
          <p:cNvSpPr>
            <a:spLocks noGrp="1"/>
          </p:cNvSpPr>
          <p:nvPr>
            <p:ph idx="1"/>
          </p:nvPr>
        </p:nvSpPr>
        <p:spPr>
          <a:xfrm>
            <a:off x="609600" y="1198178"/>
            <a:ext cx="10972800" cy="4493173"/>
          </a:xfrm>
        </p:spPr>
        <p:txBody>
          <a:bodyPr>
            <a:normAutofit fontScale="92500" lnSpcReduction="10000"/>
          </a:bodyPr>
          <a:lstStyle/>
          <a:p>
            <a:r>
              <a:rPr lang="en-GB" dirty="0"/>
              <a:t>Culture can significantly affect the way people behave, how the organisation operates and how effective it is.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Needs to be taken into consideration when implementing programmes to develop the organisation.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dirty="0"/>
              <a:t>Organisational ‘climate’ – </a:t>
            </a:r>
            <a:r>
              <a:rPr lang="en-GB" b="0" i="0" dirty="0">
                <a:solidFill>
                  <a:srgbClr val="202020"/>
                </a:solidFill>
                <a:effectLst/>
                <a:latin typeface="Myriad Pro"/>
              </a:rPr>
              <a:t>the perceptions and meanings people give to the culture in which they work.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b="0" i="0" dirty="0">
                <a:solidFill>
                  <a:srgbClr val="202020"/>
                </a:solidFill>
                <a:effectLst/>
                <a:latin typeface="Myriad Pro"/>
              </a:rPr>
              <a:t>Several models seek to explain the principles underpinning organisational culture. People practitioners can use these to help define, shape or influence the culture of their organisation. </a:t>
            </a:r>
          </a:p>
        </p:txBody>
      </p:sp>
    </p:spTree>
    <p:extLst>
      <p:ext uri="{BB962C8B-B14F-4D97-AF65-F5344CB8AC3E}">
        <p14:creationId xmlns:p14="http://schemas.microsoft.com/office/powerpoint/2010/main" val="42453487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65FC5-C6E7-2DB6-96E8-A7088313A7B5}"/>
              </a:ext>
            </a:extLst>
          </p:cNvPr>
          <p:cNvSpPr>
            <a:spLocks noGrp="1"/>
          </p:cNvSpPr>
          <p:nvPr>
            <p:ph type="title"/>
          </p:nvPr>
        </p:nvSpPr>
        <p:spPr/>
        <p:txBody>
          <a:bodyPr/>
          <a:lstStyle/>
          <a:p>
            <a:r>
              <a:rPr lang="en-GB" b="1" dirty="0"/>
              <a:t>Handy’s Model of Culture</a:t>
            </a:r>
          </a:p>
        </p:txBody>
      </p:sp>
      <p:sp>
        <p:nvSpPr>
          <p:cNvPr id="3" name="Content Placeholder 2">
            <a:extLst>
              <a:ext uri="{FF2B5EF4-FFF2-40B4-BE49-F238E27FC236}">
                <a16:creationId xmlns:a16="http://schemas.microsoft.com/office/drawing/2014/main" id="{C7C71C52-2BCA-4A68-E020-FEAFB24D313A}"/>
              </a:ext>
            </a:extLst>
          </p:cNvPr>
          <p:cNvSpPr>
            <a:spLocks noGrp="1"/>
          </p:cNvSpPr>
          <p:nvPr>
            <p:ph idx="1"/>
          </p:nvPr>
        </p:nvSpPr>
        <p:spPr/>
        <p:txBody>
          <a:bodyPr>
            <a:normAutofit/>
          </a:bodyPr>
          <a:lstStyle/>
          <a:p>
            <a:pPr marL="0" indent="0">
              <a:buNone/>
            </a:pPr>
            <a:r>
              <a:rPr lang="en-GB" dirty="0"/>
              <a:t>Charles Handy links organisational structure to organisational culture:</a:t>
            </a:r>
          </a:p>
          <a:p>
            <a:r>
              <a:rPr lang="en-GB" dirty="0"/>
              <a:t>Power Culture </a:t>
            </a:r>
          </a:p>
          <a:p>
            <a:r>
              <a:rPr lang="en-GB" dirty="0"/>
              <a:t>Role Culture </a:t>
            </a:r>
          </a:p>
          <a:p>
            <a:r>
              <a:rPr lang="en-GB" dirty="0"/>
              <a:t>Task Culture </a:t>
            </a:r>
          </a:p>
          <a:p>
            <a:r>
              <a:rPr lang="en-GB" dirty="0"/>
              <a:t>Person Culture</a:t>
            </a:r>
          </a:p>
        </p:txBody>
      </p:sp>
    </p:spTree>
    <p:extLst>
      <p:ext uri="{BB962C8B-B14F-4D97-AF65-F5344CB8AC3E}">
        <p14:creationId xmlns:p14="http://schemas.microsoft.com/office/powerpoint/2010/main" val="898399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5FBE4-52C1-E08F-0810-733467524FA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F7C99C56-D0EC-AF72-90AF-9F5EC95E7600}"/>
              </a:ext>
            </a:extLst>
          </p:cNvPr>
          <p:cNvSpPr>
            <a:spLocks noGrp="1"/>
          </p:cNvSpPr>
          <p:nvPr>
            <p:ph idx="1"/>
          </p:nvPr>
        </p:nvSpPr>
        <p:spPr/>
        <p:txBody>
          <a:bodyPr/>
          <a:lstStyle/>
          <a:p>
            <a:pPr marL="0" indent="0">
              <a:buNone/>
            </a:pPr>
            <a:r>
              <a:rPr lang="en-GB" dirty="0"/>
              <a:t>In your groups discuss the following:</a:t>
            </a:r>
          </a:p>
          <a:p>
            <a:r>
              <a:rPr lang="en-GB" dirty="0"/>
              <a:t>Identify which type of culture is dominant in your organisation.</a:t>
            </a:r>
          </a:p>
          <a:p>
            <a:r>
              <a:rPr lang="en-GB" dirty="0"/>
              <a:t>What are the advantages and disadvantages of this type of culture? (give examples from your organisation).</a:t>
            </a:r>
          </a:p>
          <a:p>
            <a:r>
              <a:rPr lang="en-GB" dirty="0"/>
              <a:t>How is this model useful?</a:t>
            </a:r>
          </a:p>
        </p:txBody>
      </p:sp>
    </p:spTree>
    <p:extLst>
      <p:ext uri="{BB962C8B-B14F-4D97-AF65-F5344CB8AC3E}">
        <p14:creationId xmlns:p14="http://schemas.microsoft.com/office/powerpoint/2010/main" val="14793367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7355-DF69-42CA-B87A-6D3C1E28626A}"/>
              </a:ext>
            </a:extLst>
          </p:cNvPr>
          <p:cNvSpPr>
            <a:spLocks noGrp="1"/>
          </p:cNvSpPr>
          <p:nvPr>
            <p:ph type="title"/>
          </p:nvPr>
        </p:nvSpPr>
        <p:spPr>
          <a:xfrm>
            <a:off x="609600" y="-152874"/>
            <a:ext cx="10972800" cy="1143000"/>
          </a:xfrm>
        </p:spPr>
        <p:txBody>
          <a:bodyPr>
            <a:normAutofit/>
          </a:bodyPr>
          <a:lstStyle/>
          <a:p>
            <a:r>
              <a:rPr lang="en-GB" b="1" dirty="0"/>
              <a:t>The Cultural Web (Johnson </a:t>
            </a:r>
            <a:r>
              <a:rPr lang="en-GB" b="1" i="1" dirty="0"/>
              <a:t>et al., </a:t>
            </a:r>
            <a:r>
              <a:rPr lang="en-GB" b="1" dirty="0"/>
              <a:t>2012)</a:t>
            </a:r>
          </a:p>
        </p:txBody>
      </p:sp>
      <p:pic>
        <p:nvPicPr>
          <p:cNvPr id="5" name="Content Placeholder 4" descr="A close up of a logo&#10;&#10;Description automatically generated">
            <a:extLst>
              <a:ext uri="{FF2B5EF4-FFF2-40B4-BE49-F238E27FC236}">
                <a16:creationId xmlns:a16="http://schemas.microsoft.com/office/drawing/2014/main" id="{43F718D1-E3A6-4765-92C0-319633AB42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11980" y="990126"/>
            <a:ext cx="4227615" cy="4244655"/>
          </a:xfrm>
        </p:spPr>
      </p:pic>
    </p:spTree>
    <p:extLst>
      <p:ext uri="{BB962C8B-B14F-4D97-AF65-F5344CB8AC3E}">
        <p14:creationId xmlns:p14="http://schemas.microsoft.com/office/powerpoint/2010/main" val="128180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E5666-7A13-4583-908D-16ECF929362A}"/>
              </a:ext>
            </a:extLst>
          </p:cNvPr>
          <p:cNvSpPr>
            <a:spLocks noGrp="1"/>
          </p:cNvSpPr>
          <p:nvPr>
            <p:ph type="title"/>
          </p:nvPr>
        </p:nvSpPr>
        <p:spPr/>
        <p:txBody>
          <a:bodyPr>
            <a:normAutofit/>
          </a:bodyPr>
          <a:lstStyle/>
          <a:p>
            <a:r>
              <a:rPr lang="en-GB" sz="3600" b="1" dirty="0"/>
              <a:t>Changing Cultures for the Better</a:t>
            </a:r>
          </a:p>
        </p:txBody>
      </p:sp>
      <p:sp>
        <p:nvSpPr>
          <p:cNvPr id="3" name="Content Placeholder 2">
            <a:extLst>
              <a:ext uri="{FF2B5EF4-FFF2-40B4-BE49-F238E27FC236}">
                <a16:creationId xmlns:a16="http://schemas.microsoft.com/office/drawing/2014/main" id="{3104BB3A-A77F-4323-A2A0-7A51F55755CF}"/>
              </a:ext>
            </a:extLst>
          </p:cNvPr>
          <p:cNvSpPr>
            <a:spLocks noGrp="1"/>
          </p:cNvSpPr>
          <p:nvPr>
            <p:ph idx="1"/>
          </p:nvPr>
        </p:nvSpPr>
        <p:spPr/>
        <p:txBody>
          <a:bodyPr>
            <a:normAutofit/>
          </a:bodyPr>
          <a:lstStyle/>
          <a:p>
            <a:r>
              <a:rPr lang="en-GB" dirty="0"/>
              <a:t>Do we want to create a culture that supports innovation, collaboration, well-being, inclusion?</a:t>
            </a:r>
          </a:p>
          <a:p>
            <a:r>
              <a:rPr lang="en-GB" dirty="0"/>
              <a:t>What needs to change to do this? – structure, the way work is carried out, policies, management (less ‘command and control’) etc. </a:t>
            </a:r>
          </a:p>
          <a:p>
            <a:r>
              <a:rPr lang="en-GB" dirty="0"/>
              <a:t>Use cultural web/other models to analyse the culture as it is and then how we want it to be.</a:t>
            </a:r>
          </a:p>
        </p:txBody>
      </p:sp>
    </p:spTree>
    <p:extLst>
      <p:ext uri="{BB962C8B-B14F-4D97-AF65-F5344CB8AC3E}">
        <p14:creationId xmlns:p14="http://schemas.microsoft.com/office/powerpoint/2010/main" val="12719900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7C773-3302-C1C4-2B5A-C8EEE1E06D8E}"/>
              </a:ext>
            </a:extLst>
          </p:cNvPr>
          <p:cNvSpPr>
            <a:spLocks noGrp="1"/>
          </p:cNvSpPr>
          <p:nvPr>
            <p:ph type="title"/>
          </p:nvPr>
        </p:nvSpPr>
        <p:spPr/>
        <p:txBody>
          <a:bodyPr>
            <a:normAutofit fontScale="90000"/>
          </a:bodyPr>
          <a:lstStyle/>
          <a:p>
            <a:r>
              <a:rPr lang="en-GB" b="1" dirty="0"/>
              <a:t>How People Practice can Influence Culture</a:t>
            </a:r>
          </a:p>
        </p:txBody>
      </p:sp>
      <p:sp>
        <p:nvSpPr>
          <p:cNvPr id="3" name="Content Placeholder 2">
            <a:extLst>
              <a:ext uri="{FF2B5EF4-FFF2-40B4-BE49-F238E27FC236}">
                <a16:creationId xmlns:a16="http://schemas.microsoft.com/office/drawing/2014/main" id="{FD82E761-DB33-614D-2857-E910D436B675}"/>
              </a:ext>
            </a:extLst>
          </p:cNvPr>
          <p:cNvSpPr>
            <a:spLocks noGrp="1"/>
          </p:cNvSpPr>
          <p:nvPr>
            <p:ph idx="1"/>
          </p:nvPr>
        </p:nvSpPr>
        <p:spPr/>
        <p:txBody>
          <a:bodyPr>
            <a:normAutofit fontScale="92500"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Recruitment and selection</a:t>
            </a:r>
            <a:r>
              <a:rPr kumimoji="0" lang="en-GB" sz="3000" b="0" i="0" u="none" strike="noStrike" kern="1200" cap="none" spc="0" normalizeH="0" baseline="0" noProof="0" dirty="0">
                <a:ln>
                  <a:noFill/>
                </a:ln>
                <a:solidFill>
                  <a:prstClr val="black"/>
                </a:solidFill>
                <a:effectLst/>
                <a:uLnTx/>
                <a:uFillTx/>
                <a:latin typeface="Myriad Pro"/>
                <a:ea typeface="+mn-ea"/>
                <a:cs typeface="+mn-cs"/>
              </a:rPr>
              <a:t> – emphasis on personal values and behaviour</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Onboarding (Induction)</a:t>
            </a:r>
            <a:r>
              <a:rPr kumimoji="0" lang="en-GB" sz="3000" b="0" i="0" u="none" strike="noStrike" kern="1200" cap="none" spc="0" normalizeH="0" baseline="0" noProof="0" dirty="0">
                <a:ln>
                  <a:noFill/>
                </a:ln>
                <a:solidFill>
                  <a:prstClr val="black"/>
                </a:solidFill>
                <a:effectLst/>
                <a:uLnTx/>
                <a:uFillTx/>
                <a:latin typeface="Myriad Pro"/>
                <a:ea typeface="+mn-ea"/>
                <a:cs typeface="+mn-cs"/>
              </a:rPr>
              <a:t> – promoting values and integrating them</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Performance management </a:t>
            </a:r>
            <a:r>
              <a:rPr kumimoji="0" lang="en-GB" sz="3000" b="0" i="0" u="none" strike="noStrike" kern="1200" cap="none" spc="0" normalizeH="0" baseline="0" noProof="0" dirty="0">
                <a:ln>
                  <a:noFill/>
                </a:ln>
                <a:solidFill>
                  <a:prstClr val="black"/>
                </a:solidFill>
                <a:effectLst/>
                <a:uLnTx/>
                <a:uFillTx/>
                <a:latin typeface="Myriad Pro"/>
                <a:ea typeface="+mn-ea"/>
                <a:cs typeface="+mn-cs"/>
              </a:rPr>
              <a:t>– employees assessed against competencies; poor performance managed ethically</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Reward</a:t>
            </a:r>
            <a:r>
              <a:rPr kumimoji="0" lang="en-GB" sz="3000" b="0" i="0" u="none" strike="noStrike" kern="1200" cap="none" spc="0" normalizeH="0" baseline="0" noProof="0" dirty="0">
                <a:ln>
                  <a:noFill/>
                </a:ln>
                <a:solidFill>
                  <a:prstClr val="black"/>
                </a:solidFill>
                <a:effectLst/>
                <a:uLnTx/>
                <a:uFillTx/>
                <a:latin typeface="Myriad Pro"/>
                <a:ea typeface="+mn-ea"/>
                <a:cs typeface="+mn-cs"/>
              </a:rPr>
              <a:t> – people are rewarded for what is valued; it’s fair</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Myriad Pro"/>
                <a:ea typeface="+mn-ea"/>
                <a:cs typeface="+mn-cs"/>
              </a:rPr>
              <a:t>Learning and Development</a:t>
            </a:r>
            <a:r>
              <a:rPr kumimoji="0" lang="en-GB" sz="3000" b="0" i="0" u="none" strike="noStrike" kern="1200" cap="none" spc="0" normalizeH="0" baseline="0" noProof="0" dirty="0">
                <a:ln>
                  <a:noFill/>
                </a:ln>
                <a:solidFill>
                  <a:prstClr val="black"/>
                </a:solidFill>
                <a:effectLst/>
                <a:uLnTx/>
                <a:uFillTx/>
                <a:latin typeface="Myriad Pro"/>
                <a:ea typeface="+mn-ea"/>
                <a:cs typeface="+mn-cs"/>
              </a:rPr>
              <a:t> – training provided to support values </a:t>
            </a:r>
            <a:r>
              <a:rPr lang="en-GB" sz="3000" dirty="0">
                <a:solidFill>
                  <a:prstClr val="black"/>
                </a:solidFill>
                <a:latin typeface="Myriad Pro"/>
              </a:rPr>
              <a:t>and desirable behaviours; managers trained in constructive leadership</a:t>
            </a:r>
            <a:endParaRPr kumimoji="0" lang="en-GB" sz="30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22077618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211FE848-61B0-796F-12C2-583B26E562E6}"/>
              </a:ext>
            </a:extLst>
          </p:cNvPr>
          <p:cNvSpPr>
            <a:spLocks noGrp="1"/>
          </p:cNvSpPr>
          <p:nvPr>
            <p:ph type="title"/>
          </p:nvPr>
        </p:nvSpPr>
        <p:spPr>
          <a:xfrm>
            <a:off x="609600" y="274637"/>
            <a:ext cx="3442138" cy="2310907"/>
          </a:xfrm>
        </p:spPr>
        <p:txBody>
          <a:bodyPr/>
          <a:lstStyle/>
          <a:p>
            <a:r>
              <a:rPr lang="en-US" b="1" dirty="0"/>
              <a:t>Employee Lifecycle</a:t>
            </a:r>
          </a:p>
        </p:txBody>
      </p:sp>
      <p:pic>
        <p:nvPicPr>
          <p:cNvPr id="9" name="Content Placeholder 8">
            <a:extLst>
              <a:ext uri="{FF2B5EF4-FFF2-40B4-BE49-F238E27FC236}">
                <a16:creationId xmlns:a16="http://schemas.microsoft.com/office/drawing/2014/main" id="{46D15303-7B1A-5BA3-E741-8317AD2220B2}"/>
              </a:ext>
            </a:extLst>
          </p:cNvPr>
          <p:cNvPicPr>
            <a:picLocks noGrp="1" noChangeAspect="1"/>
          </p:cNvPicPr>
          <p:nvPr>
            <p:ph idx="1"/>
          </p:nvPr>
        </p:nvPicPr>
        <p:blipFill>
          <a:blip r:embed="rId3"/>
          <a:stretch>
            <a:fillRect/>
          </a:stretch>
        </p:blipFill>
        <p:spPr>
          <a:xfrm>
            <a:off x="4051738" y="274637"/>
            <a:ext cx="6479628" cy="5322122"/>
          </a:xfrm>
          <a:noFill/>
        </p:spPr>
      </p:pic>
    </p:spTree>
    <p:extLst>
      <p:ext uri="{BB962C8B-B14F-4D97-AF65-F5344CB8AC3E}">
        <p14:creationId xmlns:p14="http://schemas.microsoft.com/office/powerpoint/2010/main" val="16734326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6FFA1-2AD5-0FAC-1FCE-60E3EC2F0429}"/>
              </a:ext>
            </a:extLst>
          </p:cNvPr>
          <p:cNvSpPr>
            <a:spLocks noGrp="1"/>
          </p:cNvSpPr>
          <p:nvPr>
            <p:ph type="title"/>
          </p:nvPr>
        </p:nvSpPr>
        <p:spPr>
          <a:xfrm>
            <a:off x="609600" y="1866955"/>
            <a:ext cx="10972800" cy="1143000"/>
          </a:xfrm>
        </p:spPr>
        <p:txBody>
          <a:bodyPr>
            <a:normAutofit fontScale="90000"/>
          </a:bodyPr>
          <a:lstStyle/>
          <a:p>
            <a:r>
              <a:rPr lang="en-GB" sz="5400" b="1" dirty="0"/>
              <a:t>Managing Cultural and other types of  Change</a:t>
            </a:r>
          </a:p>
        </p:txBody>
      </p:sp>
    </p:spTree>
    <p:extLst>
      <p:ext uri="{BB962C8B-B14F-4D97-AF65-F5344CB8AC3E}">
        <p14:creationId xmlns:p14="http://schemas.microsoft.com/office/powerpoint/2010/main" val="36730393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People Practitioners have a Key Role</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50472-BD13-44B9-2172-ED6511BB84A9}"/>
              </a:ext>
            </a:extLst>
          </p:cNvPr>
          <p:cNvSpPr>
            <a:spLocks noGrp="1"/>
          </p:cNvSpPr>
          <p:nvPr>
            <p:ph type="title"/>
          </p:nvPr>
        </p:nvSpPr>
        <p:spPr/>
        <p:txBody>
          <a:bodyPr/>
          <a:lstStyle/>
          <a:p>
            <a:r>
              <a:rPr lang="en-GB" b="1" dirty="0"/>
              <a:t>Kotter’s 8 Step Change Model</a:t>
            </a:r>
          </a:p>
        </p:txBody>
      </p:sp>
      <p:sp>
        <p:nvSpPr>
          <p:cNvPr id="3" name="Content Placeholder 2">
            <a:extLst>
              <a:ext uri="{FF2B5EF4-FFF2-40B4-BE49-F238E27FC236}">
                <a16:creationId xmlns:a16="http://schemas.microsoft.com/office/drawing/2014/main" id="{8B186D3E-B168-297A-D901-B301A38F0A38}"/>
              </a:ext>
            </a:extLst>
          </p:cNvPr>
          <p:cNvSpPr>
            <a:spLocks noGrp="1"/>
          </p:cNvSpPr>
          <p:nvPr>
            <p:ph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Establishing a sense of urgency</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Creating the guiding coalition</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Developing a vision and strategy</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Communicating the change vision</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Empowering broad-based action</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Generating short-term wins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Consolidating gains and producing more change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Anchoring new approaches in the culture</a:t>
            </a:r>
          </a:p>
          <a:p>
            <a:pPr marL="0" indent="0">
              <a:buNone/>
            </a:pPr>
            <a:endParaRPr lang="en-GB" dirty="0"/>
          </a:p>
        </p:txBody>
      </p:sp>
    </p:spTree>
    <p:extLst>
      <p:ext uri="{BB962C8B-B14F-4D97-AF65-F5344CB8AC3E}">
        <p14:creationId xmlns:p14="http://schemas.microsoft.com/office/powerpoint/2010/main" val="9743178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DC36F-AA09-867C-C0F9-8B80C5214B8A}"/>
              </a:ext>
            </a:extLst>
          </p:cNvPr>
          <p:cNvSpPr>
            <a:spLocks noGrp="1"/>
          </p:cNvSpPr>
          <p:nvPr>
            <p:ph type="title"/>
          </p:nvPr>
        </p:nvSpPr>
        <p:spPr>
          <a:xfrm>
            <a:off x="609600" y="274638"/>
            <a:ext cx="10972800" cy="529403"/>
          </a:xfrm>
        </p:spPr>
        <p:txBody>
          <a:bodyPr>
            <a:normAutofit fontScale="90000"/>
          </a:bodyPr>
          <a:lstStyle/>
          <a:p>
            <a:r>
              <a:rPr lang="en-GB" b="1" dirty="0"/>
              <a:t>Video – Kotter’s 8 Steps</a:t>
            </a:r>
          </a:p>
        </p:txBody>
      </p:sp>
      <p:pic>
        <p:nvPicPr>
          <p:cNvPr id="4" name="Online Media 3" title="Kotter's 8-Step Change Model">
            <a:hlinkClick r:id="" action="ppaction://media"/>
            <a:extLst>
              <a:ext uri="{FF2B5EF4-FFF2-40B4-BE49-F238E27FC236}">
                <a16:creationId xmlns:a16="http://schemas.microsoft.com/office/drawing/2014/main" id="{FE160EDB-6C3B-F30F-F254-98873A851537}"/>
              </a:ext>
            </a:extLst>
          </p:cNvPr>
          <p:cNvPicPr>
            <a:picLocks noGrp="1" noRot="1" noChangeAspect="1"/>
          </p:cNvPicPr>
          <p:nvPr>
            <p:ph idx="1"/>
            <a:videoFile r:link="rId1"/>
          </p:nvPr>
        </p:nvPicPr>
        <p:blipFill>
          <a:blip r:embed="rId4"/>
          <a:stretch>
            <a:fillRect/>
          </a:stretch>
        </p:blipFill>
        <p:spPr>
          <a:xfrm>
            <a:off x="1907628" y="977462"/>
            <a:ext cx="8718331" cy="5454869"/>
          </a:xfrm>
          <a:prstGeom prst="rect">
            <a:avLst/>
          </a:prstGeom>
        </p:spPr>
      </p:pic>
    </p:spTree>
    <p:extLst>
      <p:ext uri="{BB962C8B-B14F-4D97-AF65-F5344CB8AC3E}">
        <p14:creationId xmlns:p14="http://schemas.microsoft.com/office/powerpoint/2010/main" val="2388078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7385F-C39D-9D47-1609-4FEC46F9BD16}"/>
              </a:ext>
            </a:extLst>
          </p:cNvPr>
          <p:cNvSpPr>
            <a:spLocks noGrp="1"/>
          </p:cNvSpPr>
          <p:nvPr>
            <p:ph type="title"/>
          </p:nvPr>
        </p:nvSpPr>
        <p:spPr>
          <a:xfrm>
            <a:off x="609600" y="274638"/>
            <a:ext cx="10972800" cy="1143000"/>
          </a:xfrm>
        </p:spPr>
        <p:txBody>
          <a:bodyPr anchor="ctr">
            <a:normAutofit/>
          </a:bodyPr>
          <a:lstStyle/>
          <a:p>
            <a:r>
              <a:rPr lang="en-GB" b="1" dirty="0"/>
              <a:t>Activity using Kotter’s 8 Steps</a:t>
            </a:r>
          </a:p>
        </p:txBody>
      </p:sp>
      <p:pic>
        <p:nvPicPr>
          <p:cNvPr id="5" name="Picture 4" descr="Three people wearing glasses smiling and looking at two tablets">
            <a:extLst>
              <a:ext uri="{FF2B5EF4-FFF2-40B4-BE49-F238E27FC236}">
                <a16:creationId xmlns:a16="http://schemas.microsoft.com/office/drawing/2014/main" id="{E39F8365-CCA8-B292-0625-5E081EC4052A}"/>
              </a:ext>
            </a:extLst>
          </p:cNvPr>
          <p:cNvPicPr>
            <a:picLocks noChangeAspect="1"/>
          </p:cNvPicPr>
          <p:nvPr/>
        </p:nvPicPr>
        <p:blipFill>
          <a:blip r:embed="rId3">
            <a:extLst>
              <a:ext uri="{28A0092B-C50C-407E-A947-70E740481C1C}">
                <a14:useLocalDpi xmlns:a14="http://schemas.microsoft.com/office/drawing/2010/main" val="0"/>
              </a:ext>
            </a:extLst>
          </a:blip>
          <a:srcRect l="9894" r="-2" b="-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C720EDE8-8742-D9F9-7E0D-46EDEC54838B}"/>
              </a:ext>
            </a:extLst>
          </p:cNvPr>
          <p:cNvSpPr>
            <a:spLocks noGrp="1"/>
          </p:cNvSpPr>
          <p:nvPr>
            <p:ph sz="half" idx="2"/>
          </p:nvPr>
        </p:nvSpPr>
        <p:spPr>
          <a:xfrm>
            <a:off x="6197600" y="1600201"/>
            <a:ext cx="5384800" cy="3989040"/>
          </a:xfrm>
        </p:spPr>
        <p:txBody>
          <a:bodyPr>
            <a:normAutofit/>
          </a:bodyPr>
          <a:lstStyle/>
          <a:p>
            <a:pPr marL="0" indent="0">
              <a:buNone/>
            </a:pPr>
            <a:r>
              <a:rPr lang="en-GB" dirty="0"/>
              <a:t>You work for a local authority which has decided to introduce </a:t>
            </a:r>
            <a:r>
              <a:rPr lang="en-GB" dirty="0" err="1"/>
              <a:t>IPads</a:t>
            </a:r>
            <a:r>
              <a:rPr lang="en-GB" dirty="0"/>
              <a:t> for all social workers to record their case notes. </a:t>
            </a:r>
          </a:p>
          <a:p>
            <a:pPr marL="0" indent="0">
              <a:buNone/>
            </a:pPr>
            <a:endParaRPr lang="en-GB" dirty="0"/>
          </a:p>
          <a:p>
            <a:pPr marL="0" indent="0">
              <a:buNone/>
            </a:pPr>
            <a:r>
              <a:rPr lang="en-GB" dirty="0"/>
              <a:t>In your groups, brainstorm actions for your organisation at each stage of Kotter’s model. </a:t>
            </a:r>
          </a:p>
        </p:txBody>
      </p:sp>
    </p:spTree>
    <p:extLst>
      <p:ext uri="{BB962C8B-B14F-4D97-AF65-F5344CB8AC3E}">
        <p14:creationId xmlns:p14="http://schemas.microsoft.com/office/powerpoint/2010/main" val="21031534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63553" y="332657"/>
            <a:ext cx="7848871" cy="5183907"/>
          </a:xfrm>
        </p:spPr>
      </p:pic>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9306306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E8920-BE7F-CCBA-1C0B-7920C7452DD9}"/>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0966A64-A1D5-0DA1-4A76-F9114D5139AC}"/>
              </a:ext>
            </a:extLst>
          </p:cNvPr>
          <p:cNvSpPr>
            <a:spLocks noGrp="1"/>
          </p:cNvSpPr>
          <p:nvPr>
            <p:ph idx="1"/>
          </p:nvPr>
        </p:nvSpPr>
        <p:spPr>
          <a:xfrm>
            <a:off x="609600" y="1939159"/>
            <a:ext cx="10972800" cy="3578074"/>
          </a:xfrm>
        </p:spPr>
        <p:txBody>
          <a:bodyPr/>
          <a:lstStyle/>
          <a:p>
            <a:pPr marL="0" marR="0" lvl="0" indent="0" algn="ctr" defTabSz="914400" rtl="0" eaLnBrk="1" fontAlgn="auto" latinLnBrk="0" hangingPunct="1">
              <a:lnSpc>
                <a:spcPct val="100000"/>
              </a:lnSpc>
              <a:spcBef>
                <a:spcPct val="20000"/>
              </a:spcBef>
              <a:spcAft>
                <a:spcPts val="0"/>
              </a:spcAft>
              <a:buClrTx/>
              <a:buSzTx/>
              <a:buNone/>
              <a:tabLst/>
              <a:defRPr/>
            </a:pPr>
            <a:r>
              <a:rPr lang="en-GB" dirty="0"/>
              <a:t>Using the stages of the Kubler-Ross change curve (</a:t>
            </a:r>
            <a:r>
              <a:rPr kumimoji="0" lang="en-GB" sz="3200" b="0" i="0" u="none" strike="noStrike" kern="1200" cap="none" spc="0" normalizeH="0" baseline="0" noProof="0" dirty="0">
                <a:ln>
                  <a:noFill/>
                </a:ln>
                <a:solidFill>
                  <a:prstClr val="black"/>
                </a:solidFill>
                <a:effectLst/>
                <a:uLnTx/>
                <a:uFillTx/>
                <a:latin typeface="Myriad Pro"/>
                <a:ea typeface="+mn-ea"/>
                <a:cs typeface="+mn-cs"/>
              </a:rPr>
              <a:t>Denial, Anger, Depression, Bargaining, Acceptance) </a:t>
            </a:r>
            <a:r>
              <a:rPr lang="en-GB" dirty="0"/>
              <a:t>discuss what people practitioners and line managers could do to enhance employees’ experience of change. </a:t>
            </a:r>
          </a:p>
          <a:p>
            <a:endParaRPr lang="en-GB" dirty="0"/>
          </a:p>
        </p:txBody>
      </p:sp>
    </p:spTree>
    <p:extLst>
      <p:ext uri="{BB962C8B-B14F-4D97-AF65-F5344CB8AC3E}">
        <p14:creationId xmlns:p14="http://schemas.microsoft.com/office/powerpoint/2010/main" val="3061165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F73DD-8C15-8657-A6AA-91C08D178A89}"/>
              </a:ext>
            </a:extLst>
          </p:cNvPr>
          <p:cNvSpPr>
            <a:spLocks noGrp="1"/>
          </p:cNvSpPr>
          <p:nvPr>
            <p:ph type="title"/>
          </p:nvPr>
        </p:nvSpPr>
        <p:spPr/>
        <p:txBody>
          <a:bodyPr/>
          <a:lstStyle/>
          <a:p>
            <a:r>
              <a:rPr lang="en-GB" b="1" dirty="0"/>
              <a:t>Researching your Assignment</a:t>
            </a:r>
          </a:p>
        </p:txBody>
      </p:sp>
      <p:sp>
        <p:nvSpPr>
          <p:cNvPr id="3" name="Content Placeholder 2">
            <a:extLst>
              <a:ext uri="{FF2B5EF4-FFF2-40B4-BE49-F238E27FC236}">
                <a16:creationId xmlns:a16="http://schemas.microsoft.com/office/drawing/2014/main" id="{274163A7-AC17-409C-7EF5-647A2193D275}"/>
              </a:ext>
            </a:extLst>
          </p:cNvPr>
          <p:cNvSpPr>
            <a:spLocks noGrp="1"/>
          </p:cNvSpPr>
          <p:nvPr>
            <p:ph idx="1"/>
          </p:nvPr>
        </p:nvSpPr>
        <p:spPr/>
        <p:txBody>
          <a:bodyPr>
            <a:normAutofit fontScale="92500" lnSpcReduction="20000"/>
          </a:bodyPr>
          <a:lstStyle/>
          <a:p>
            <a:r>
              <a:rPr lang="en-GB" dirty="0"/>
              <a:t>Core textbooks (e.g. ‘Studying Human Resource Management’) will provide basic information.</a:t>
            </a:r>
          </a:p>
          <a:p>
            <a:r>
              <a:rPr lang="en-GB" dirty="0"/>
              <a:t>Need to build on this – use other books, CIPD website, library catalogue, industry sources and credible websites (e.g. People Management, Personnel Today; organisational websites – ACAS; consultants – McKinsey, Deloitte).</a:t>
            </a:r>
          </a:p>
          <a:p>
            <a:r>
              <a:rPr lang="en-GB" dirty="0"/>
              <a:t>At least 3-5 references per answer.</a:t>
            </a:r>
          </a:p>
          <a:p>
            <a:r>
              <a:rPr lang="en-GB" dirty="0"/>
              <a:t>Do NOT use assignment help websites or commercial websites such as Mindtools to underpin points. </a:t>
            </a:r>
          </a:p>
        </p:txBody>
      </p:sp>
    </p:spTree>
    <p:extLst>
      <p:ext uri="{BB962C8B-B14F-4D97-AF65-F5344CB8AC3E}">
        <p14:creationId xmlns:p14="http://schemas.microsoft.com/office/powerpoint/2010/main" val="822618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89639-138A-B657-8A10-C5326C4028C0}"/>
              </a:ext>
            </a:extLst>
          </p:cNvPr>
          <p:cNvSpPr>
            <a:spLocks noGrp="1"/>
          </p:cNvSpPr>
          <p:nvPr>
            <p:ph type="title"/>
          </p:nvPr>
        </p:nvSpPr>
        <p:spPr/>
        <p:txBody>
          <a:bodyPr/>
          <a:lstStyle/>
          <a:p>
            <a:r>
              <a:rPr lang="en-GB" b="1" dirty="0"/>
              <a:t>Referencing your Work</a:t>
            </a:r>
          </a:p>
        </p:txBody>
      </p:sp>
      <p:sp>
        <p:nvSpPr>
          <p:cNvPr id="3" name="Content Placeholder 2">
            <a:extLst>
              <a:ext uri="{FF2B5EF4-FFF2-40B4-BE49-F238E27FC236}">
                <a16:creationId xmlns:a16="http://schemas.microsoft.com/office/drawing/2014/main" id="{8E87FA8D-5FC7-E478-7090-058476F834C4}"/>
              </a:ext>
            </a:extLst>
          </p:cNvPr>
          <p:cNvSpPr>
            <a:spLocks noGrp="1"/>
          </p:cNvSpPr>
          <p:nvPr>
            <p:ph idx="1"/>
          </p:nvPr>
        </p:nvSpPr>
        <p:spPr/>
        <p:txBody>
          <a:bodyPr/>
          <a:lstStyle/>
          <a:p>
            <a:r>
              <a:rPr lang="en-GB" dirty="0"/>
              <a:t>Need to acknowledge your sources (what you used as the basis of your answers)</a:t>
            </a:r>
          </a:p>
          <a:p>
            <a:r>
              <a:rPr lang="en-GB" dirty="0"/>
              <a:t>Intext citations</a:t>
            </a:r>
          </a:p>
          <a:p>
            <a:r>
              <a:rPr lang="en-GB" dirty="0"/>
              <a:t>Reference list/Bibliography</a:t>
            </a:r>
          </a:p>
          <a:p>
            <a:r>
              <a:rPr lang="en-GB" dirty="0"/>
              <a:t>Use quotes sparingly</a:t>
            </a:r>
          </a:p>
        </p:txBody>
      </p:sp>
    </p:spTree>
    <p:extLst>
      <p:ext uri="{BB962C8B-B14F-4D97-AF65-F5344CB8AC3E}">
        <p14:creationId xmlns:p14="http://schemas.microsoft.com/office/powerpoint/2010/main" val="42837815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3"/>
          <a:stretch>
            <a:fillRect/>
          </a:stretch>
        </p:blipFill>
        <p:spPr>
          <a:xfrm>
            <a:off x="1723723" y="725380"/>
            <a:ext cx="8744554" cy="5783511"/>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0136" y="596185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adapted and licensed under a </a:t>
            </a:r>
            <a:r>
              <a:rPr lang="en-GB" sz="1400" b="1" dirty="0">
                <a:solidFill>
                  <a:srgbClr val="0563C1"/>
                </a:solidFill>
                <a:ea typeface="+mn-lt"/>
                <a:cs typeface="+mn-lt"/>
                <a:hlinkClick r:id="rId4"/>
              </a:rPr>
              <a:t>Creative Commons Attribution 4.0 International License</a:t>
            </a:r>
            <a:r>
              <a:rPr lang="en-GB" sz="1400" dirty="0">
                <a:ea typeface="+mn-lt"/>
                <a:cs typeface="+mn-lt"/>
              </a:rPr>
              <a:t>. Attribution: </a:t>
            </a:r>
            <a:r>
              <a:rPr lang="en-GB" sz="1400" dirty="0">
                <a:ea typeface="+mn-lt"/>
                <a:cs typeface="+mn-lt"/>
                <a:hlinkClick r:id="rId5"/>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2289216" y="13653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1. In-text citation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772450" y="136538"/>
            <a:ext cx="34192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2. Full reference list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14779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926F-522B-D743-81FC-B4930EB0D849}"/>
              </a:ext>
            </a:extLst>
          </p:cNvPr>
          <p:cNvSpPr>
            <a:spLocks noGrp="1"/>
          </p:cNvSpPr>
          <p:nvPr>
            <p:ph type="title"/>
          </p:nvPr>
        </p:nvSpPr>
        <p:spPr>
          <a:xfrm>
            <a:off x="609600" y="274638"/>
            <a:ext cx="10972800" cy="608231"/>
          </a:xfrm>
        </p:spPr>
        <p:txBody>
          <a:bodyPr>
            <a:normAutofit fontScale="90000"/>
          </a:bodyPr>
          <a:lstStyle/>
          <a:p>
            <a:r>
              <a:rPr lang="en-GB" b="1" dirty="0"/>
              <a:t>Tips for Responding to Tasks</a:t>
            </a:r>
          </a:p>
        </p:txBody>
      </p:sp>
      <p:sp>
        <p:nvSpPr>
          <p:cNvPr id="3" name="Content Placeholder 2">
            <a:extLst>
              <a:ext uri="{FF2B5EF4-FFF2-40B4-BE49-F238E27FC236}">
                <a16:creationId xmlns:a16="http://schemas.microsoft.com/office/drawing/2014/main" id="{1F6F5E8D-3237-9F72-3FD1-8042EA0006FA}"/>
              </a:ext>
            </a:extLst>
          </p:cNvPr>
          <p:cNvSpPr>
            <a:spLocks noGrp="1"/>
          </p:cNvSpPr>
          <p:nvPr>
            <p:ph idx="1"/>
          </p:nvPr>
        </p:nvSpPr>
        <p:spPr>
          <a:xfrm>
            <a:off x="609600" y="1198178"/>
            <a:ext cx="10972800" cy="4414345"/>
          </a:xfrm>
        </p:spPr>
        <p:txBody>
          <a:bodyPr>
            <a:normAutofit fontScale="85000" lnSpcReduction="10000"/>
          </a:bodyPr>
          <a:lstStyle/>
          <a:p>
            <a:r>
              <a:rPr lang="en-GB" dirty="0"/>
              <a:t>Include definitions – e.g. what is strategy.</a:t>
            </a:r>
          </a:p>
          <a:p>
            <a:r>
              <a:rPr lang="en-GB" dirty="0"/>
              <a:t>Include relevant models and theory</a:t>
            </a:r>
          </a:p>
          <a:p>
            <a:r>
              <a:rPr lang="en-GB" dirty="0"/>
              <a:t>Include organisational examples (case studies, your own)</a:t>
            </a:r>
          </a:p>
          <a:p>
            <a:r>
              <a:rPr lang="en-GB" dirty="0"/>
              <a:t>Include employment law, if relevant – e.g. Equality Act 2010</a:t>
            </a:r>
          </a:p>
          <a:p>
            <a:r>
              <a:rPr lang="en-GB" dirty="0"/>
              <a:t>Include intext citations throughout – demonstrate wide reading</a:t>
            </a:r>
          </a:p>
          <a:p>
            <a:r>
              <a:rPr lang="en-GB" dirty="0"/>
              <a:t>Present your answer in paragraphs (not bullet points), no spelling/grammar issues</a:t>
            </a:r>
          </a:p>
          <a:p>
            <a:r>
              <a:rPr lang="en-GB" dirty="0"/>
              <a:t>Pay attention to command verbs – e.g. evaluate, explain</a:t>
            </a:r>
          </a:p>
          <a:p>
            <a:r>
              <a:rPr lang="en-GB" dirty="0"/>
              <a:t>Answer the question! If it’s asking for three of something, discuss three, not two. </a:t>
            </a:r>
          </a:p>
        </p:txBody>
      </p:sp>
    </p:spTree>
    <p:extLst>
      <p:ext uri="{BB962C8B-B14F-4D97-AF65-F5344CB8AC3E}">
        <p14:creationId xmlns:p14="http://schemas.microsoft.com/office/powerpoint/2010/main" val="25077353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D1F3A-5393-851F-E8BE-AB55F34A8327}"/>
              </a:ext>
            </a:extLst>
          </p:cNvPr>
          <p:cNvSpPr>
            <a:spLocks noGrp="1"/>
          </p:cNvSpPr>
          <p:nvPr>
            <p:ph type="title"/>
          </p:nvPr>
        </p:nvSpPr>
        <p:spPr/>
        <p:txBody>
          <a:bodyPr/>
          <a:lstStyle/>
          <a:p>
            <a:r>
              <a:rPr lang="en-GB" b="1" dirty="0"/>
              <a:t>What have we learnt today?</a:t>
            </a:r>
          </a:p>
        </p:txBody>
      </p:sp>
      <p:sp>
        <p:nvSpPr>
          <p:cNvPr id="3" name="Content Placeholder 2">
            <a:extLst>
              <a:ext uri="{FF2B5EF4-FFF2-40B4-BE49-F238E27FC236}">
                <a16:creationId xmlns:a16="http://schemas.microsoft.com/office/drawing/2014/main" id="{23B8C77F-6C83-33DA-26EC-FED1435470A3}"/>
              </a:ext>
            </a:extLst>
          </p:cNvPr>
          <p:cNvSpPr>
            <a:spLocks noGrp="1"/>
          </p:cNvSpPr>
          <p:nvPr>
            <p:ph idx="1"/>
          </p:nvPr>
        </p:nvSpPr>
        <p:spPr/>
        <p:txBody>
          <a:bodyPr>
            <a:normAutofit fontScale="77500" lnSpcReduction="20000"/>
          </a:bodyPr>
          <a:lstStyle/>
          <a:p>
            <a:r>
              <a:rPr lang="en-GB" dirty="0"/>
              <a:t>Core areas of strategy</a:t>
            </a:r>
          </a:p>
          <a:p>
            <a:r>
              <a:rPr lang="en-GB" dirty="0"/>
              <a:t>Vertical and horizontal alignment</a:t>
            </a:r>
          </a:p>
          <a:p>
            <a:r>
              <a:rPr lang="en-GB" dirty="0"/>
              <a:t>Different types of organisational structure</a:t>
            </a:r>
          </a:p>
          <a:p>
            <a:r>
              <a:rPr lang="en-GB" dirty="0"/>
              <a:t>Impact of technology</a:t>
            </a:r>
          </a:p>
          <a:p>
            <a:r>
              <a:rPr lang="en-GB" dirty="0"/>
              <a:t>Employee Lifecycle</a:t>
            </a:r>
          </a:p>
          <a:p>
            <a:r>
              <a:rPr lang="en-GB" dirty="0"/>
              <a:t>Models of culture</a:t>
            </a:r>
          </a:p>
          <a:p>
            <a:r>
              <a:rPr lang="en-GB" dirty="0"/>
              <a:t>Managing change</a:t>
            </a:r>
          </a:p>
          <a:p>
            <a:pPr marL="0" indent="0">
              <a:buNone/>
            </a:pPr>
            <a:endParaRPr lang="en-GB" dirty="0"/>
          </a:p>
          <a:p>
            <a:pPr marL="0" indent="0">
              <a:buNone/>
            </a:pPr>
            <a:r>
              <a:rPr lang="en-GB" dirty="0"/>
              <a:t>Next time – motivation, SCARF model, wellbeing, how people practice influences behaviour</a:t>
            </a:r>
          </a:p>
          <a:p>
            <a:endParaRPr lang="en-GB" dirty="0"/>
          </a:p>
        </p:txBody>
      </p:sp>
    </p:spTree>
    <p:extLst>
      <p:ext uri="{BB962C8B-B14F-4D97-AF65-F5344CB8AC3E}">
        <p14:creationId xmlns:p14="http://schemas.microsoft.com/office/powerpoint/2010/main" val="9605855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2EC05E0-090E-D247-FFFA-BF322479B788}"/>
              </a:ext>
            </a:extLst>
          </p:cNvPr>
          <p:cNvPicPr>
            <a:picLocks noChangeAspect="1"/>
          </p:cNvPicPr>
          <p:nvPr/>
        </p:nvPicPr>
        <p:blipFill>
          <a:blip r:embed="rId3"/>
          <a:stretch>
            <a:fillRect/>
          </a:stretch>
        </p:blipFill>
        <p:spPr>
          <a:xfrm>
            <a:off x="3862552" y="2065282"/>
            <a:ext cx="4241366" cy="1955291"/>
          </a:xfrm>
          <a:prstGeom prst="rect">
            <a:avLst/>
          </a:prstGeom>
        </p:spPr>
      </p:pic>
    </p:spTree>
    <p:extLst>
      <p:ext uri="{BB962C8B-B14F-4D97-AF65-F5344CB8AC3E}">
        <p14:creationId xmlns:p14="http://schemas.microsoft.com/office/powerpoint/2010/main" val="2363289067"/>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776</TotalTime>
  <Words>3081</Words>
  <Application>Microsoft Office PowerPoint</Application>
  <PresentationFormat>Widescreen</PresentationFormat>
  <Paragraphs>298</Paragraphs>
  <Slides>47</Slides>
  <Notes>34</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Aptos</vt:lpstr>
      <vt:lpstr>Arial</vt:lpstr>
      <vt:lpstr>avenir-regular-class</vt:lpstr>
      <vt:lpstr>Calibri</vt:lpstr>
      <vt:lpstr>Myriad Pro</vt:lpstr>
      <vt:lpstr>ThemeUWTSD</vt:lpstr>
      <vt:lpstr>Organisational Performance and Culture in Practice </vt:lpstr>
      <vt:lpstr>Schedule for Today</vt:lpstr>
      <vt:lpstr>Check-in</vt:lpstr>
      <vt:lpstr>Learning Outcomes</vt:lpstr>
      <vt:lpstr>LO1: Understanding the connections between organisational structure, strategy and the business operating environment</vt:lpstr>
      <vt:lpstr>What is Strategy?</vt:lpstr>
      <vt:lpstr>Strategy Continued</vt:lpstr>
      <vt:lpstr>Ways People Practitioners Contribute to this Process</vt:lpstr>
      <vt:lpstr>Vertical and Horizontal Integration of Strategy</vt:lpstr>
      <vt:lpstr>Examples</vt:lpstr>
      <vt:lpstr>Strategy Development Tools</vt:lpstr>
      <vt:lpstr>PESTLE Analysis</vt:lpstr>
      <vt:lpstr>PowerPoint Presentation</vt:lpstr>
      <vt:lpstr>Examples of Effect on HR</vt:lpstr>
      <vt:lpstr>Activity</vt:lpstr>
      <vt:lpstr>Focus on Technology</vt:lpstr>
      <vt:lpstr>What makes a job susceptible to Automation?</vt:lpstr>
      <vt:lpstr>Activity</vt:lpstr>
      <vt:lpstr>Organisational Structures</vt:lpstr>
      <vt:lpstr>Functional, hierarchical Structure</vt:lpstr>
      <vt:lpstr>PowerPoint Presentation</vt:lpstr>
      <vt:lpstr>Divisional Structure</vt:lpstr>
      <vt:lpstr>Factors affecting Organisational Design</vt:lpstr>
      <vt:lpstr>Activity</vt:lpstr>
      <vt:lpstr>People Management Buzzword Predictions for 2025</vt:lpstr>
      <vt:lpstr>Activity</vt:lpstr>
      <vt:lpstr>Organisational Culture</vt:lpstr>
      <vt:lpstr>Culture</vt:lpstr>
      <vt:lpstr>Handy’s Model of Culture</vt:lpstr>
      <vt:lpstr>Activity</vt:lpstr>
      <vt:lpstr>The Cultural Web (Johnson et al., 2012)</vt:lpstr>
      <vt:lpstr>Changing Cultures for the Better</vt:lpstr>
      <vt:lpstr>How People Practice can Influence Culture</vt:lpstr>
      <vt:lpstr>Employee Lifecycle</vt:lpstr>
      <vt:lpstr>Managing Cultural and other types of  Change</vt:lpstr>
      <vt:lpstr>People Practitioners have a Key Role</vt:lpstr>
      <vt:lpstr>Kotter’s 8 Step Change Model</vt:lpstr>
      <vt:lpstr>Video – Kotter’s 8 Steps</vt:lpstr>
      <vt:lpstr>Activity using Kotter’s 8 Steps</vt:lpstr>
      <vt:lpstr>PowerPoint Presentation</vt:lpstr>
      <vt:lpstr>Activity</vt:lpstr>
      <vt:lpstr>Researching your Assignment</vt:lpstr>
      <vt:lpstr>Referencing your Work</vt:lpstr>
      <vt:lpstr>PowerPoint Presentation</vt:lpstr>
      <vt:lpstr>Tips for Responding to Tasks</vt:lpstr>
      <vt:lpstr>What have we learnt today?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2025-04-24T09:37:52Z</dcterms:created>
  <dcterms:modified xsi:type="dcterms:W3CDTF">2025-05-01T08:47:01Z</dcterms:modified>
</cp:coreProperties>
</file>