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5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E0013-5B6E-46B3-A353-0AD68105C29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F57DDB-387A-47B6-B7AB-97B080E083C8}">
      <dgm:prSet/>
      <dgm:spPr/>
      <dgm:t>
        <a:bodyPr/>
        <a:lstStyle/>
        <a:p>
          <a:pPr rtl="0"/>
          <a:r>
            <a:rPr lang="en-GB" smtClean="0"/>
            <a:t>Review of the audit</a:t>
          </a:r>
          <a:endParaRPr lang="en-GB"/>
        </a:p>
      </dgm:t>
    </dgm:pt>
    <dgm:pt modelId="{9C9D60BF-B52E-42D3-8C4F-A17C71CCFF1C}" type="parTrans" cxnId="{352BFD36-795A-4287-93B3-CBBF7E9F6FCE}">
      <dgm:prSet/>
      <dgm:spPr/>
      <dgm:t>
        <a:bodyPr/>
        <a:lstStyle/>
        <a:p>
          <a:endParaRPr lang="en-US"/>
        </a:p>
      </dgm:t>
    </dgm:pt>
    <dgm:pt modelId="{F614931D-8A72-4D67-AC74-E39613830593}" type="sibTrans" cxnId="{352BFD36-795A-4287-93B3-CBBF7E9F6FCE}">
      <dgm:prSet/>
      <dgm:spPr/>
      <dgm:t>
        <a:bodyPr/>
        <a:lstStyle/>
        <a:p>
          <a:endParaRPr lang="en-US"/>
        </a:p>
      </dgm:t>
    </dgm:pt>
    <dgm:pt modelId="{BFCB14F2-B0FE-4850-BA0A-0C85116D553D}">
      <dgm:prSet/>
      <dgm:spPr/>
      <dgm:t>
        <a:bodyPr/>
        <a:lstStyle/>
        <a:p>
          <a:pPr rtl="0"/>
          <a:r>
            <a:rPr lang="en-GB" smtClean="0"/>
            <a:t>Swot and pest analysis</a:t>
          </a:r>
          <a:endParaRPr lang="en-GB"/>
        </a:p>
      </dgm:t>
    </dgm:pt>
    <dgm:pt modelId="{DF8886C0-0E50-4D81-87EB-F5E74B3529BC}" type="parTrans" cxnId="{4A89650D-8BAB-4EAA-AC11-27B849962BE8}">
      <dgm:prSet/>
      <dgm:spPr/>
      <dgm:t>
        <a:bodyPr/>
        <a:lstStyle/>
        <a:p>
          <a:endParaRPr lang="en-US"/>
        </a:p>
      </dgm:t>
    </dgm:pt>
    <dgm:pt modelId="{CBED3E89-D5ED-4625-8352-103708525A19}" type="sibTrans" cxnId="{4A89650D-8BAB-4EAA-AC11-27B849962BE8}">
      <dgm:prSet/>
      <dgm:spPr/>
      <dgm:t>
        <a:bodyPr/>
        <a:lstStyle/>
        <a:p>
          <a:endParaRPr lang="en-US"/>
        </a:p>
      </dgm:t>
    </dgm:pt>
    <dgm:pt modelId="{F205F236-F078-43B8-A8D5-B7A9E7FB59EF}">
      <dgm:prSet/>
      <dgm:spPr/>
      <dgm:t>
        <a:bodyPr/>
        <a:lstStyle/>
        <a:p>
          <a:pPr rtl="0"/>
          <a:r>
            <a:rPr lang="en-GB" smtClean="0"/>
            <a:t>Any recommendations to improve</a:t>
          </a:r>
          <a:endParaRPr lang="en-GB"/>
        </a:p>
      </dgm:t>
    </dgm:pt>
    <dgm:pt modelId="{2365447A-8D13-43B7-8969-625EC3E3C066}" type="parTrans" cxnId="{1E94D1B7-353F-4916-8833-9AD6228857AA}">
      <dgm:prSet/>
      <dgm:spPr/>
      <dgm:t>
        <a:bodyPr/>
        <a:lstStyle/>
        <a:p>
          <a:endParaRPr lang="en-US"/>
        </a:p>
      </dgm:t>
    </dgm:pt>
    <dgm:pt modelId="{F2407F57-62A2-4141-865B-B0150C405F4A}" type="sibTrans" cxnId="{1E94D1B7-353F-4916-8833-9AD6228857AA}">
      <dgm:prSet/>
      <dgm:spPr/>
      <dgm:t>
        <a:bodyPr/>
        <a:lstStyle/>
        <a:p>
          <a:endParaRPr lang="en-US"/>
        </a:p>
      </dgm:t>
    </dgm:pt>
    <dgm:pt modelId="{C4AC2296-5FA0-47C9-8981-A21F85AAC5C9}">
      <dgm:prSet/>
      <dgm:spPr/>
      <dgm:t>
        <a:bodyPr/>
        <a:lstStyle/>
        <a:p>
          <a:pPr rtl="0"/>
          <a:r>
            <a:rPr lang="en-GB" dirty="0" smtClean="0"/>
            <a:t>organisation performing effectively?</a:t>
          </a:r>
          <a:endParaRPr lang="en-GB" dirty="0"/>
        </a:p>
      </dgm:t>
    </dgm:pt>
    <dgm:pt modelId="{8FF7520D-96AD-4E81-9696-AD7CC8A4198D}" type="parTrans" cxnId="{ABFE1A87-E6DF-46B4-A3A7-FEC65220A248}">
      <dgm:prSet/>
      <dgm:spPr/>
      <dgm:t>
        <a:bodyPr/>
        <a:lstStyle/>
        <a:p>
          <a:endParaRPr lang="en-US"/>
        </a:p>
      </dgm:t>
    </dgm:pt>
    <dgm:pt modelId="{F81917D2-28E0-49A2-9190-8B4A5322CCC6}" type="sibTrans" cxnId="{ABFE1A87-E6DF-46B4-A3A7-FEC65220A248}">
      <dgm:prSet/>
      <dgm:spPr/>
      <dgm:t>
        <a:bodyPr/>
        <a:lstStyle/>
        <a:p>
          <a:endParaRPr lang="en-US"/>
        </a:p>
      </dgm:t>
    </dgm:pt>
    <dgm:pt modelId="{BF77640E-A0C2-468D-B57E-EFB68BFBF601}" type="pres">
      <dgm:prSet presAssocID="{575E0013-5B6E-46B3-A353-0AD68105C29D}" presName="Name0" presStyleCnt="0">
        <dgm:presLayoutVars>
          <dgm:dir/>
          <dgm:resizeHandles val="exact"/>
        </dgm:presLayoutVars>
      </dgm:prSet>
      <dgm:spPr/>
    </dgm:pt>
    <dgm:pt modelId="{9997B41A-B6EB-40D0-B382-FDE90DE84FD1}" type="pres">
      <dgm:prSet presAssocID="{F5F57DDB-387A-47B6-B7AB-97B080E083C8}" presName="node" presStyleLbl="node1" presStyleIdx="0" presStyleCnt="4">
        <dgm:presLayoutVars>
          <dgm:bulletEnabled val="1"/>
        </dgm:presLayoutVars>
      </dgm:prSet>
      <dgm:spPr/>
    </dgm:pt>
    <dgm:pt modelId="{05C4B26F-5E60-4D3C-B9D0-B37F4F32C668}" type="pres">
      <dgm:prSet presAssocID="{F614931D-8A72-4D67-AC74-E39613830593}" presName="sibTrans" presStyleLbl="sibTrans2D1" presStyleIdx="0" presStyleCnt="3"/>
      <dgm:spPr/>
    </dgm:pt>
    <dgm:pt modelId="{E008405D-1906-41E0-8E02-96A2818AF028}" type="pres">
      <dgm:prSet presAssocID="{F614931D-8A72-4D67-AC74-E39613830593}" presName="connectorText" presStyleLbl="sibTrans2D1" presStyleIdx="0" presStyleCnt="3"/>
      <dgm:spPr/>
    </dgm:pt>
    <dgm:pt modelId="{F38EB975-9FF8-4D25-8055-43423CF20BC3}" type="pres">
      <dgm:prSet presAssocID="{BFCB14F2-B0FE-4850-BA0A-0C85116D553D}" presName="node" presStyleLbl="node1" presStyleIdx="1" presStyleCnt="4">
        <dgm:presLayoutVars>
          <dgm:bulletEnabled val="1"/>
        </dgm:presLayoutVars>
      </dgm:prSet>
      <dgm:spPr/>
    </dgm:pt>
    <dgm:pt modelId="{C17BC478-938D-4905-909B-4B5CC6B6FDF9}" type="pres">
      <dgm:prSet presAssocID="{CBED3E89-D5ED-4625-8352-103708525A19}" presName="sibTrans" presStyleLbl="sibTrans2D1" presStyleIdx="1" presStyleCnt="3"/>
      <dgm:spPr/>
    </dgm:pt>
    <dgm:pt modelId="{F781A612-216C-4603-AA66-9AE563E5FEF4}" type="pres">
      <dgm:prSet presAssocID="{CBED3E89-D5ED-4625-8352-103708525A19}" presName="connectorText" presStyleLbl="sibTrans2D1" presStyleIdx="1" presStyleCnt="3"/>
      <dgm:spPr/>
    </dgm:pt>
    <dgm:pt modelId="{7BEB5368-977E-4877-B48D-B1B3F3EA7E2B}" type="pres">
      <dgm:prSet presAssocID="{F205F236-F078-43B8-A8D5-B7A9E7FB59EF}" presName="node" presStyleLbl="node1" presStyleIdx="2" presStyleCnt="4">
        <dgm:presLayoutVars>
          <dgm:bulletEnabled val="1"/>
        </dgm:presLayoutVars>
      </dgm:prSet>
      <dgm:spPr/>
    </dgm:pt>
    <dgm:pt modelId="{CEEF264E-C58C-4BF2-882A-D31407D44B57}" type="pres">
      <dgm:prSet presAssocID="{F2407F57-62A2-4141-865B-B0150C405F4A}" presName="sibTrans" presStyleLbl="sibTrans2D1" presStyleIdx="2" presStyleCnt="3"/>
      <dgm:spPr/>
    </dgm:pt>
    <dgm:pt modelId="{BB0261BF-153C-4828-9983-C712E79F0192}" type="pres">
      <dgm:prSet presAssocID="{F2407F57-62A2-4141-865B-B0150C405F4A}" presName="connectorText" presStyleLbl="sibTrans2D1" presStyleIdx="2" presStyleCnt="3"/>
      <dgm:spPr/>
    </dgm:pt>
    <dgm:pt modelId="{5008B110-4385-432F-AF2F-AD37CF9639D8}" type="pres">
      <dgm:prSet presAssocID="{C4AC2296-5FA0-47C9-8981-A21F85AAC5C9}" presName="node" presStyleLbl="node1" presStyleIdx="3" presStyleCnt="4">
        <dgm:presLayoutVars>
          <dgm:bulletEnabled val="1"/>
        </dgm:presLayoutVars>
      </dgm:prSet>
      <dgm:spPr/>
    </dgm:pt>
  </dgm:ptLst>
  <dgm:cxnLst>
    <dgm:cxn modelId="{0A33394E-563C-498E-AA2C-D5748F9D1105}" type="presOf" srcId="{F205F236-F078-43B8-A8D5-B7A9E7FB59EF}" destId="{7BEB5368-977E-4877-B48D-B1B3F3EA7E2B}" srcOrd="0" destOrd="0" presId="urn:microsoft.com/office/officeart/2005/8/layout/process1"/>
    <dgm:cxn modelId="{7E2BFB8A-EF38-46DA-ABD6-715DDD809480}" type="presOf" srcId="{F614931D-8A72-4D67-AC74-E39613830593}" destId="{E008405D-1906-41E0-8E02-96A2818AF028}" srcOrd="1" destOrd="0" presId="urn:microsoft.com/office/officeart/2005/8/layout/process1"/>
    <dgm:cxn modelId="{6A456DF5-A56C-4F2B-B8FF-CB13ACF36DE5}" type="presOf" srcId="{CBED3E89-D5ED-4625-8352-103708525A19}" destId="{C17BC478-938D-4905-909B-4B5CC6B6FDF9}" srcOrd="0" destOrd="0" presId="urn:microsoft.com/office/officeart/2005/8/layout/process1"/>
    <dgm:cxn modelId="{4A1D844C-F1E7-4B75-92DA-CA4CBEAC8944}" type="presOf" srcId="{C4AC2296-5FA0-47C9-8981-A21F85AAC5C9}" destId="{5008B110-4385-432F-AF2F-AD37CF9639D8}" srcOrd="0" destOrd="0" presId="urn:microsoft.com/office/officeart/2005/8/layout/process1"/>
    <dgm:cxn modelId="{4A89650D-8BAB-4EAA-AC11-27B849962BE8}" srcId="{575E0013-5B6E-46B3-A353-0AD68105C29D}" destId="{BFCB14F2-B0FE-4850-BA0A-0C85116D553D}" srcOrd="1" destOrd="0" parTransId="{DF8886C0-0E50-4D81-87EB-F5E74B3529BC}" sibTransId="{CBED3E89-D5ED-4625-8352-103708525A19}"/>
    <dgm:cxn modelId="{352BFD36-795A-4287-93B3-CBBF7E9F6FCE}" srcId="{575E0013-5B6E-46B3-A353-0AD68105C29D}" destId="{F5F57DDB-387A-47B6-B7AB-97B080E083C8}" srcOrd="0" destOrd="0" parTransId="{9C9D60BF-B52E-42D3-8C4F-A17C71CCFF1C}" sibTransId="{F614931D-8A72-4D67-AC74-E39613830593}"/>
    <dgm:cxn modelId="{559833A0-70AE-4C7F-A1E4-B8BED489ED66}" type="presOf" srcId="{575E0013-5B6E-46B3-A353-0AD68105C29D}" destId="{BF77640E-A0C2-468D-B57E-EFB68BFBF601}" srcOrd="0" destOrd="0" presId="urn:microsoft.com/office/officeart/2005/8/layout/process1"/>
    <dgm:cxn modelId="{1E94D1B7-353F-4916-8833-9AD6228857AA}" srcId="{575E0013-5B6E-46B3-A353-0AD68105C29D}" destId="{F205F236-F078-43B8-A8D5-B7A9E7FB59EF}" srcOrd="2" destOrd="0" parTransId="{2365447A-8D13-43B7-8969-625EC3E3C066}" sibTransId="{F2407F57-62A2-4141-865B-B0150C405F4A}"/>
    <dgm:cxn modelId="{794A469B-89A3-4886-8E6F-B29EADCEC982}" type="presOf" srcId="{F2407F57-62A2-4141-865B-B0150C405F4A}" destId="{BB0261BF-153C-4828-9983-C712E79F0192}" srcOrd="1" destOrd="0" presId="urn:microsoft.com/office/officeart/2005/8/layout/process1"/>
    <dgm:cxn modelId="{ABFE1A87-E6DF-46B4-A3A7-FEC65220A248}" srcId="{575E0013-5B6E-46B3-A353-0AD68105C29D}" destId="{C4AC2296-5FA0-47C9-8981-A21F85AAC5C9}" srcOrd="3" destOrd="0" parTransId="{8FF7520D-96AD-4E81-9696-AD7CC8A4198D}" sibTransId="{F81917D2-28E0-49A2-9190-8B4A5322CCC6}"/>
    <dgm:cxn modelId="{39D7744C-CA4B-43BC-975B-BBADF6B48429}" type="presOf" srcId="{F5F57DDB-387A-47B6-B7AB-97B080E083C8}" destId="{9997B41A-B6EB-40D0-B382-FDE90DE84FD1}" srcOrd="0" destOrd="0" presId="urn:microsoft.com/office/officeart/2005/8/layout/process1"/>
    <dgm:cxn modelId="{C1343CA0-CD9D-40D4-880A-8E38B860DAC7}" type="presOf" srcId="{BFCB14F2-B0FE-4850-BA0A-0C85116D553D}" destId="{F38EB975-9FF8-4D25-8055-43423CF20BC3}" srcOrd="0" destOrd="0" presId="urn:microsoft.com/office/officeart/2005/8/layout/process1"/>
    <dgm:cxn modelId="{B19CB3F2-FE14-45CA-87E4-7F48D4093F0C}" type="presOf" srcId="{F614931D-8A72-4D67-AC74-E39613830593}" destId="{05C4B26F-5E60-4D3C-B9D0-B37F4F32C668}" srcOrd="0" destOrd="0" presId="urn:microsoft.com/office/officeart/2005/8/layout/process1"/>
    <dgm:cxn modelId="{EB87825B-27A3-4A59-94EA-9A72E0CC8097}" type="presOf" srcId="{F2407F57-62A2-4141-865B-B0150C405F4A}" destId="{CEEF264E-C58C-4BF2-882A-D31407D44B57}" srcOrd="0" destOrd="0" presId="urn:microsoft.com/office/officeart/2005/8/layout/process1"/>
    <dgm:cxn modelId="{96E0547D-2861-462E-86D5-74441FA7A475}" type="presOf" srcId="{CBED3E89-D5ED-4625-8352-103708525A19}" destId="{F781A612-216C-4603-AA66-9AE563E5FEF4}" srcOrd="1" destOrd="0" presId="urn:microsoft.com/office/officeart/2005/8/layout/process1"/>
    <dgm:cxn modelId="{4BDD276D-E8DA-4087-ACE4-F6E372F93D97}" type="presParOf" srcId="{BF77640E-A0C2-468D-B57E-EFB68BFBF601}" destId="{9997B41A-B6EB-40D0-B382-FDE90DE84FD1}" srcOrd="0" destOrd="0" presId="urn:microsoft.com/office/officeart/2005/8/layout/process1"/>
    <dgm:cxn modelId="{944528B5-AC1E-4195-8E4E-2CC14CB5EEBC}" type="presParOf" srcId="{BF77640E-A0C2-468D-B57E-EFB68BFBF601}" destId="{05C4B26F-5E60-4D3C-B9D0-B37F4F32C668}" srcOrd="1" destOrd="0" presId="urn:microsoft.com/office/officeart/2005/8/layout/process1"/>
    <dgm:cxn modelId="{5563DC07-F0E9-484D-8202-C7FB3E95B418}" type="presParOf" srcId="{05C4B26F-5E60-4D3C-B9D0-B37F4F32C668}" destId="{E008405D-1906-41E0-8E02-96A2818AF028}" srcOrd="0" destOrd="0" presId="urn:microsoft.com/office/officeart/2005/8/layout/process1"/>
    <dgm:cxn modelId="{4EE49C0B-9C25-4D72-8998-330EE4D415A7}" type="presParOf" srcId="{BF77640E-A0C2-468D-B57E-EFB68BFBF601}" destId="{F38EB975-9FF8-4D25-8055-43423CF20BC3}" srcOrd="2" destOrd="0" presId="urn:microsoft.com/office/officeart/2005/8/layout/process1"/>
    <dgm:cxn modelId="{2EF629DD-0B1D-4F6F-B944-82EF4BD0F34D}" type="presParOf" srcId="{BF77640E-A0C2-468D-B57E-EFB68BFBF601}" destId="{C17BC478-938D-4905-909B-4B5CC6B6FDF9}" srcOrd="3" destOrd="0" presId="urn:microsoft.com/office/officeart/2005/8/layout/process1"/>
    <dgm:cxn modelId="{BA77CB63-85CA-4205-9463-8D8B7BC0041E}" type="presParOf" srcId="{C17BC478-938D-4905-909B-4B5CC6B6FDF9}" destId="{F781A612-216C-4603-AA66-9AE563E5FEF4}" srcOrd="0" destOrd="0" presId="urn:microsoft.com/office/officeart/2005/8/layout/process1"/>
    <dgm:cxn modelId="{002C99A0-6417-4E74-9036-3D6EA4D31224}" type="presParOf" srcId="{BF77640E-A0C2-468D-B57E-EFB68BFBF601}" destId="{7BEB5368-977E-4877-B48D-B1B3F3EA7E2B}" srcOrd="4" destOrd="0" presId="urn:microsoft.com/office/officeart/2005/8/layout/process1"/>
    <dgm:cxn modelId="{04961427-C5C3-4286-A457-D1A0FDB18E99}" type="presParOf" srcId="{BF77640E-A0C2-468D-B57E-EFB68BFBF601}" destId="{CEEF264E-C58C-4BF2-882A-D31407D44B57}" srcOrd="5" destOrd="0" presId="urn:microsoft.com/office/officeart/2005/8/layout/process1"/>
    <dgm:cxn modelId="{DBFA7F7E-F918-4DCB-BF60-D3170474BE3F}" type="presParOf" srcId="{CEEF264E-C58C-4BF2-882A-D31407D44B57}" destId="{BB0261BF-153C-4828-9983-C712E79F0192}" srcOrd="0" destOrd="0" presId="urn:microsoft.com/office/officeart/2005/8/layout/process1"/>
    <dgm:cxn modelId="{83DD061F-968A-42EF-94F5-AE695A8B2215}" type="presParOf" srcId="{BF77640E-A0C2-468D-B57E-EFB68BFBF601}" destId="{5008B110-4385-432F-AF2F-AD37CF9639D8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AED74B-B23A-4AEB-B860-3076EAE24FC9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5E5BD8-C076-45EF-8DC7-DC520EC26CDD}">
      <dgm:prSet/>
      <dgm:spPr/>
      <dgm:t>
        <a:bodyPr/>
        <a:lstStyle/>
        <a:p>
          <a:pPr rtl="0"/>
          <a:r>
            <a:rPr lang="en-GB" smtClean="0"/>
            <a:t>Who did what?</a:t>
          </a:r>
          <a:endParaRPr lang="en-GB"/>
        </a:p>
      </dgm:t>
    </dgm:pt>
    <dgm:pt modelId="{0C46298A-6A09-4AFC-8A37-1F6DFA9520D5}" type="parTrans" cxnId="{6DB7614F-E9B2-4743-BA9F-B617401DEC8B}">
      <dgm:prSet/>
      <dgm:spPr/>
      <dgm:t>
        <a:bodyPr/>
        <a:lstStyle/>
        <a:p>
          <a:endParaRPr lang="en-US"/>
        </a:p>
      </dgm:t>
    </dgm:pt>
    <dgm:pt modelId="{EB0D178D-36D8-4E86-A174-A4FC8E682CF9}" type="sibTrans" cxnId="{6DB7614F-E9B2-4743-BA9F-B617401DEC8B}">
      <dgm:prSet/>
      <dgm:spPr/>
      <dgm:t>
        <a:bodyPr/>
        <a:lstStyle/>
        <a:p>
          <a:endParaRPr lang="en-US"/>
        </a:p>
      </dgm:t>
    </dgm:pt>
    <dgm:pt modelId="{A736B050-BE99-4954-AC33-CA7AB6D80E63}">
      <dgm:prSet/>
      <dgm:spPr/>
      <dgm:t>
        <a:bodyPr/>
        <a:lstStyle/>
        <a:p>
          <a:pPr rtl="0"/>
          <a:r>
            <a:rPr lang="en-GB" smtClean="0"/>
            <a:t>Performance of group</a:t>
          </a:r>
          <a:endParaRPr lang="en-GB"/>
        </a:p>
      </dgm:t>
    </dgm:pt>
    <dgm:pt modelId="{8AF71F7B-8F27-47AC-915C-40B96D1E981D}" type="parTrans" cxnId="{778F73C0-02F0-4FE4-9B5E-C831EE5E8A9D}">
      <dgm:prSet/>
      <dgm:spPr/>
      <dgm:t>
        <a:bodyPr/>
        <a:lstStyle/>
        <a:p>
          <a:endParaRPr lang="en-US"/>
        </a:p>
      </dgm:t>
    </dgm:pt>
    <dgm:pt modelId="{ACAD84A1-9F0A-4F05-AB89-695FDE2DE8F3}" type="sibTrans" cxnId="{778F73C0-02F0-4FE4-9B5E-C831EE5E8A9D}">
      <dgm:prSet/>
      <dgm:spPr/>
      <dgm:t>
        <a:bodyPr/>
        <a:lstStyle/>
        <a:p>
          <a:endParaRPr lang="en-US"/>
        </a:p>
      </dgm:t>
    </dgm:pt>
    <dgm:pt modelId="{D2CFDDE5-62C1-40FD-8A09-FF2AE19A2CF7}">
      <dgm:prSet/>
      <dgm:spPr/>
      <dgm:t>
        <a:bodyPr/>
        <a:lstStyle/>
        <a:p>
          <a:pPr rtl="0"/>
          <a:r>
            <a:rPr lang="en-GB" smtClean="0"/>
            <a:t>Consistency</a:t>
          </a:r>
          <a:endParaRPr lang="en-GB"/>
        </a:p>
      </dgm:t>
    </dgm:pt>
    <dgm:pt modelId="{75B8E8E2-949C-46B2-BDA1-73C941A8B50C}" type="parTrans" cxnId="{5CE9F0FD-B530-44E2-9C2C-0D4D6F77CF68}">
      <dgm:prSet/>
      <dgm:spPr/>
      <dgm:t>
        <a:bodyPr/>
        <a:lstStyle/>
        <a:p>
          <a:endParaRPr lang="en-US"/>
        </a:p>
      </dgm:t>
    </dgm:pt>
    <dgm:pt modelId="{DDEDA280-82A8-41E8-86C5-A1303D10CDEB}" type="sibTrans" cxnId="{5CE9F0FD-B530-44E2-9C2C-0D4D6F77CF68}">
      <dgm:prSet/>
      <dgm:spPr/>
      <dgm:t>
        <a:bodyPr/>
        <a:lstStyle/>
        <a:p>
          <a:endParaRPr lang="en-US"/>
        </a:p>
      </dgm:t>
    </dgm:pt>
    <dgm:pt modelId="{0DC0F6A9-BCBA-4986-9CBE-97041D607430}">
      <dgm:prSet/>
      <dgm:spPr/>
      <dgm:t>
        <a:bodyPr/>
        <a:lstStyle/>
        <a:p>
          <a:pPr rtl="0"/>
          <a:r>
            <a:rPr lang="en-GB" smtClean="0"/>
            <a:t>Time Management </a:t>
          </a:r>
          <a:endParaRPr lang="en-GB"/>
        </a:p>
      </dgm:t>
    </dgm:pt>
    <dgm:pt modelId="{A7109925-AA82-42D6-91C7-AE335025FCA5}" type="parTrans" cxnId="{76A818C0-B1F5-419A-AE5C-D3B6BD682F3C}">
      <dgm:prSet/>
      <dgm:spPr/>
      <dgm:t>
        <a:bodyPr/>
        <a:lstStyle/>
        <a:p>
          <a:endParaRPr lang="en-US"/>
        </a:p>
      </dgm:t>
    </dgm:pt>
    <dgm:pt modelId="{C5FA5795-CC98-49E2-B533-92E1368AF494}" type="sibTrans" cxnId="{76A818C0-B1F5-419A-AE5C-D3B6BD682F3C}">
      <dgm:prSet/>
      <dgm:spPr/>
      <dgm:t>
        <a:bodyPr/>
        <a:lstStyle/>
        <a:p>
          <a:endParaRPr lang="en-US"/>
        </a:p>
      </dgm:t>
    </dgm:pt>
    <dgm:pt modelId="{B5923BF3-5D2B-432F-916B-94E392202505}" type="pres">
      <dgm:prSet presAssocID="{59AED74B-B23A-4AEB-B860-3076EAE24FC9}" presName="Name0" presStyleCnt="0">
        <dgm:presLayoutVars>
          <dgm:dir/>
          <dgm:resizeHandles val="exact"/>
        </dgm:presLayoutVars>
      </dgm:prSet>
      <dgm:spPr/>
    </dgm:pt>
    <dgm:pt modelId="{6CB4A5B8-327C-4442-9845-832375D2DCE9}" type="pres">
      <dgm:prSet presAssocID="{9A5E5BD8-C076-45EF-8DC7-DC520EC26CDD}" presName="node" presStyleLbl="node1" presStyleIdx="0" presStyleCnt="4">
        <dgm:presLayoutVars>
          <dgm:bulletEnabled val="1"/>
        </dgm:presLayoutVars>
      </dgm:prSet>
      <dgm:spPr/>
    </dgm:pt>
    <dgm:pt modelId="{3C0F5DBB-A844-4D0B-8951-7E55A78E4150}" type="pres">
      <dgm:prSet presAssocID="{EB0D178D-36D8-4E86-A174-A4FC8E682CF9}" presName="sibTrans" presStyleLbl="sibTrans2D1" presStyleIdx="0" presStyleCnt="3"/>
      <dgm:spPr/>
    </dgm:pt>
    <dgm:pt modelId="{7976802F-1FA4-48D6-8A74-2A3F57C34743}" type="pres">
      <dgm:prSet presAssocID="{EB0D178D-36D8-4E86-A174-A4FC8E682CF9}" presName="connectorText" presStyleLbl="sibTrans2D1" presStyleIdx="0" presStyleCnt="3"/>
      <dgm:spPr/>
    </dgm:pt>
    <dgm:pt modelId="{073DD3CE-B98E-4E8E-B808-E213D2BAEFBD}" type="pres">
      <dgm:prSet presAssocID="{A736B050-BE99-4954-AC33-CA7AB6D80E63}" presName="node" presStyleLbl="node1" presStyleIdx="1" presStyleCnt="4">
        <dgm:presLayoutVars>
          <dgm:bulletEnabled val="1"/>
        </dgm:presLayoutVars>
      </dgm:prSet>
      <dgm:spPr/>
    </dgm:pt>
    <dgm:pt modelId="{84B41281-2576-4A0C-BD2A-9FF252B81646}" type="pres">
      <dgm:prSet presAssocID="{ACAD84A1-9F0A-4F05-AB89-695FDE2DE8F3}" presName="sibTrans" presStyleLbl="sibTrans2D1" presStyleIdx="1" presStyleCnt="3"/>
      <dgm:spPr/>
    </dgm:pt>
    <dgm:pt modelId="{3E8B24B8-FD21-4D3B-882A-E7C5314D8FCA}" type="pres">
      <dgm:prSet presAssocID="{ACAD84A1-9F0A-4F05-AB89-695FDE2DE8F3}" presName="connectorText" presStyleLbl="sibTrans2D1" presStyleIdx="1" presStyleCnt="3"/>
      <dgm:spPr/>
    </dgm:pt>
    <dgm:pt modelId="{FD7E0CC7-B492-40A6-BD9E-066F5905D28F}" type="pres">
      <dgm:prSet presAssocID="{D2CFDDE5-62C1-40FD-8A09-FF2AE19A2CF7}" presName="node" presStyleLbl="node1" presStyleIdx="2" presStyleCnt="4">
        <dgm:presLayoutVars>
          <dgm:bulletEnabled val="1"/>
        </dgm:presLayoutVars>
      </dgm:prSet>
      <dgm:spPr/>
    </dgm:pt>
    <dgm:pt modelId="{34511FB2-E78F-4020-846C-872DE5843C5A}" type="pres">
      <dgm:prSet presAssocID="{DDEDA280-82A8-41E8-86C5-A1303D10CDEB}" presName="sibTrans" presStyleLbl="sibTrans2D1" presStyleIdx="2" presStyleCnt="3"/>
      <dgm:spPr/>
    </dgm:pt>
    <dgm:pt modelId="{78F51E6F-A16A-4202-80FE-007F8ECF5015}" type="pres">
      <dgm:prSet presAssocID="{DDEDA280-82A8-41E8-86C5-A1303D10CDEB}" presName="connectorText" presStyleLbl="sibTrans2D1" presStyleIdx="2" presStyleCnt="3"/>
      <dgm:spPr/>
    </dgm:pt>
    <dgm:pt modelId="{3D0A86A1-D549-4F1A-9B8D-8BE95D287066}" type="pres">
      <dgm:prSet presAssocID="{0DC0F6A9-BCBA-4986-9CBE-97041D607430}" presName="node" presStyleLbl="node1" presStyleIdx="3" presStyleCnt="4">
        <dgm:presLayoutVars>
          <dgm:bulletEnabled val="1"/>
        </dgm:presLayoutVars>
      </dgm:prSet>
      <dgm:spPr/>
    </dgm:pt>
  </dgm:ptLst>
  <dgm:cxnLst>
    <dgm:cxn modelId="{88E7F8BC-DFB5-48DA-BD86-2B2F4E07A7EA}" type="presOf" srcId="{9A5E5BD8-C076-45EF-8DC7-DC520EC26CDD}" destId="{6CB4A5B8-327C-4442-9845-832375D2DCE9}" srcOrd="0" destOrd="0" presId="urn:microsoft.com/office/officeart/2005/8/layout/process1"/>
    <dgm:cxn modelId="{76A818C0-B1F5-419A-AE5C-D3B6BD682F3C}" srcId="{59AED74B-B23A-4AEB-B860-3076EAE24FC9}" destId="{0DC0F6A9-BCBA-4986-9CBE-97041D607430}" srcOrd="3" destOrd="0" parTransId="{A7109925-AA82-42D6-91C7-AE335025FCA5}" sibTransId="{C5FA5795-CC98-49E2-B533-92E1368AF494}"/>
    <dgm:cxn modelId="{6DB7614F-E9B2-4743-BA9F-B617401DEC8B}" srcId="{59AED74B-B23A-4AEB-B860-3076EAE24FC9}" destId="{9A5E5BD8-C076-45EF-8DC7-DC520EC26CDD}" srcOrd="0" destOrd="0" parTransId="{0C46298A-6A09-4AFC-8A37-1F6DFA9520D5}" sibTransId="{EB0D178D-36D8-4E86-A174-A4FC8E682CF9}"/>
    <dgm:cxn modelId="{400F8B03-DB53-4950-A5B0-73AEB4E1891D}" type="presOf" srcId="{DDEDA280-82A8-41E8-86C5-A1303D10CDEB}" destId="{78F51E6F-A16A-4202-80FE-007F8ECF5015}" srcOrd="1" destOrd="0" presId="urn:microsoft.com/office/officeart/2005/8/layout/process1"/>
    <dgm:cxn modelId="{59BBF4C9-A25C-42B1-96C2-494D5A1144E2}" type="presOf" srcId="{EB0D178D-36D8-4E86-A174-A4FC8E682CF9}" destId="{3C0F5DBB-A844-4D0B-8951-7E55A78E4150}" srcOrd="0" destOrd="0" presId="urn:microsoft.com/office/officeart/2005/8/layout/process1"/>
    <dgm:cxn modelId="{133D1BE3-A245-4878-A078-6A301CB93A07}" type="presOf" srcId="{0DC0F6A9-BCBA-4986-9CBE-97041D607430}" destId="{3D0A86A1-D549-4F1A-9B8D-8BE95D287066}" srcOrd="0" destOrd="0" presId="urn:microsoft.com/office/officeart/2005/8/layout/process1"/>
    <dgm:cxn modelId="{778F73C0-02F0-4FE4-9B5E-C831EE5E8A9D}" srcId="{59AED74B-B23A-4AEB-B860-3076EAE24FC9}" destId="{A736B050-BE99-4954-AC33-CA7AB6D80E63}" srcOrd="1" destOrd="0" parTransId="{8AF71F7B-8F27-47AC-915C-40B96D1E981D}" sibTransId="{ACAD84A1-9F0A-4F05-AB89-695FDE2DE8F3}"/>
    <dgm:cxn modelId="{5CE9F0FD-B530-44E2-9C2C-0D4D6F77CF68}" srcId="{59AED74B-B23A-4AEB-B860-3076EAE24FC9}" destId="{D2CFDDE5-62C1-40FD-8A09-FF2AE19A2CF7}" srcOrd="2" destOrd="0" parTransId="{75B8E8E2-949C-46B2-BDA1-73C941A8B50C}" sibTransId="{DDEDA280-82A8-41E8-86C5-A1303D10CDEB}"/>
    <dgm:cxn modelId="{09C05200-15CB-4B36-BE5F-ABDFF2057EB6}" type="presOf" srcId="{A736B050-BE99-4954-AC33-CA7AB6D80E63}" destId="{073DD3CE-B98E-4E8E-B808-E213D2BAEFBD}" srcOrd="0" destOrd="0" presId="urn:microsoft.com/office/officeart/2005/8/layout/process1"/>
    <dgm:cxn modelId="{76C9034F-55BF-44EB-9F42-5C21D43ACEBE}" type="presOf" srcId="{EB0D178D-36D8-4E86-A174-A4FC8E682CF9}" destId="{7976802F-1FA4-48D6-8A74-2A3F57C34743}" srcOrd="1" destOrd="0" presId="urn:microsoft.com/office/officeart/2005/8/layout/process1"/>
    <dgm:cxn modelId="{82867EB0-3364-4C38-9DD5-11ADC895F018}" type="presOf" srcId="{59AED74B-B23A-4AEB-B860-3076EAE24FC9}" destId="{B5923BF3-5D2B-432F-916B-94E392202505}" srcOrd="0" destOrd="0" presId="urn:microsoft.com/office/officeart/2005/8/layout/process1"/>
    <dgm:cxn modelId="{FE2E6309-8BBE-4973-9635-AB119F99F561}" type="presOf" srcId="{ACAD84A1-9F0A-4F05-AB89-695FDE2DE8F3}" destId="{84B41281-2576-4A0C-BD2A-9FF252B81646}" srcOrd="0" destOrd="0" presId="urn:microsoft.com/office/officeart/2005/8/layout/process1"/>
    <dgm:cxn modelId="{22E82A66-EB5F-4669-86CC-22E742C7D7FD}" type="presOf" srcId="{ACAD84A1-9F0A-4F05-AB89-695FDE2DE8F3}" destId="{3E8B24B8-FD21-4D3B-882A-E7C5314D8FCA}" srcOrd="1" destOrd="0" presId="urn:microsoft.com/office/officeart/2005/8/layout/process1"/>
    <dgm:cxn modelId="{B76300F2-575F-4582-A51E-2DE177CBE489}" type="presOf" srcId="{DDEDA280-82A8-41E8-86C5-A1303D10CDEB}" destId="{34511FB2-E78F-4020-846C-872DE5843C5A}" srcOrd="0" destOrd="0" presId="urn:microsoft.com/office/officeart/2005/8/layout/process1"/>
    <dgm:cxn modelId="{060FADC5-0AA8-4E7B-8B0D-7AFD22DD75E7}" type="presOf" srcId="{D2CFDDE5-62C1-40FD-8A09-FF2AE19A2CF7}" destId="{FD7E0CC7-B492-40A6-BD9E-066F5905D28F}" srcOrd="0" destOrd="0" presId="urn:microsoft.com/office/officeart/2005/8/layout/process1"/>
    <dgm:cxn modelId="{195A0D76-0C9E-4872-812B-28883D170218}" type="presParOf" srcId="{B5923BF3-5D2B-432F-916B-94E392202505}" destId="{6CB4A5B8-327C-4442-9845-832375D2DCE9}" srcOrd="0" destOrd="0" presId="urn:microsoft.com/office/officeart/2005/8/layout/process1"/>
    <dgm:cxn modelId="{A13A0B6B-4310-42B2-8466-285BC9F372C3}" type="presParOf" srcId="{B5923BF3-5D2B-432F-916B-94E392202505}" destId="{3C0F5DBB-A844-4D0B-8951-7E55A78E4150}" srcOrd="1" destOrd="0" presId="urn:microsoft.com/office/officeart/2005/8/layout/process1"/>
    <dgm:cxn modelId="{207FDD2C-2668-40FF-B512-6C143AA1B4FC}" type="presParOf" srcId="{3C0F5DBB-A844-4D0B-8951-7E55A78E4150}" destId="{7976802F-1FA4-48D6-8A74-2A3F57C34743}" srcOrd="0" destOrd="0" presId="urn:microsoft.com/office/officeart/2005/8/layout/process1"/>
    <dgm:cxn modelId="{A3A1B3BC-E3C0-49B1-94A4-72FFDC4FF8E2}" type="presParOf" srcId="{B5923BF3-5D2B-432F-916B-94E392202505}" destId="{073DD3CE-B98E-4E8E-B808-E213D2BAEFBD}" srcOrd="2" destOrd="0" presId="urn:microsoft.com/office/officeart/2005/8/layout/process1"/>
    <dgm:cxn modelId="{72F9DC37-92F5-41AD-B6E3-B08C4BAA9F88}" type="presParOf" srcId="{B5923BF3-5D2B-432F-916B-94E392202505}" destId="{84B41281-2576-4A0C-BD2A-9FF252B81646}" srcOrd="3" destOrd="0" presId="urn:microsoft.com/office/officeart/2005/8/layout/process1"/>
    <dgm:cxn modelId="{E357554A-4A98-4042-8220-765A659A8EB0}" type="presParOf" srcId="{84B41281-2576-4A0C-BD2A-9FF252B81646}" destId="{3E8B24B8-FD21-4D3B-882A-E7C5314D8FCA}" srcOrd="0" destOrd="0" presId="urn:microsoft.com/office/officeart/2005/8/layout/process1"/>
    <dgm:cxn modelId="{A5F5C0B3-7315-4F1B-8AA8-CC36086AA96F}" type="presParOf" srcId="{B5923BF3-5D2B-432F-916B-94E392202505}" destId="{FD7E0CC7-B492-40A6-BD9E-066F5905D28F}" srcOrd="4" destOrd="0" presId="urn:microsoft.com/office/officeart/2005/8/layout/process1"/>
    <dgm:cxn modelId="{9DEBF34D-903F-421D-9599-76EDA397225D}" type="presParOf" srcId="{B5923BF3-5D2B-432F-916B-94E392202505}" destId="{34511FB2-E78F-4020-846C-872DE5843C5A}" srcOrd="5" destOrd="0" presId="urn:microsoft.com/office/officeart/2005/8/layout/process1"/>
    <dgm:cxn modelId="{0A6743D1-16C0-48C6-827E-0C5B75F6D1F2}" type="presParOf" srcId="{34511FB2-E78F-4020-846C-872DE5843C5A}" destId="{78F51E6F-A16A-4202-80FE-007F8ECF5015}" srcOrd="0" destOrd="0" presId="urn:microsoft.com/office/officeart/2005/8/layout/process1"/>
    <dgm:cxn modelId="{ADEEDCCB-69F0-4D9E-BF64-BA7A913B747E}" type="presParOf" srcId="{B5923BF3-5D2B-432F-916B-94E392202505}" destId="{3D0A86A1-D549-4F1A-9B8D-8BE95D28706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03A9C1-01F9-4086-A237-BEDD54846AD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37A42EC-FCCB-4507-8EDB-C7433FFEAC0E}">
      <dgm:prSet/>
      <dgm:spPr/>
      <dgm:t>
        <a:bodyPr/>
        <a:lstStyle/>
        <a:p>
          <a:pPr rtl="0"/>
          <a:r>
            <a:rPr lang="en-GB" smtClean="0"/>
            <a:t>How the group performed?</a:t>
          </a:r>
          <a:endParaRPr lang="en-GB"/>
        </a:p>
      </dgm:t>
    </dgm:pt>
    <dgm:pt modelId="{F298BBD0-C7FB-44A4-8D69-C600C12E8FDD}" type="parTrans" cxnId="{4A371675-E4DC-4880-B168-28A903CD71D2}">
      <dgm:prSet/>
      <dgm:spPr/>
      <dgm:t>
        <a:bodyPr/>
        <a:lstStyle/>
        <a:p>
          <a:endParaRPr lang="en-US"/>
        </a:p>
      </dgm:t>
    </dgm:pt>
    <dgm:pt modelId="{6E1B98C8-6555-41C0-B108-8C310B7DE98C}" type="sibTrans" cxnId="{4A371675-E4DC-4880-B168-28A903CD71D2}">
      <dgm:prSet/>
      <dgm:spPr/>
      <dgm:t>
        <a:bodyPr/>
        <a:lstStyle/>
        <a:p>
          <a:endParaRPr lang="en-US"/>
        </a:p>
      </dgm:t>
    </dgm:pt>
    <dgm:pt modelId="{9FEA5D62-F395-4101-976D-DCE5C0C3352C}">
      <dgm:prSet/>
      <dgm:spPr/>
      <dgm:t>
        <a:bodyPr/>
        <a:lstStyle/>
        <a:p>
          <a:pPr rtl="0"/>
          <a:r>
            <a:rPr lang="en-GB" smtClean="0"/>
            <a:t>How the group marked each other?</a:t>
          </a:r>
          <a:endParaRPr lang="en-GB"/>
        </a:p>
      </dgm:t>
    </dgm:pt>
    <dgm:pt modelId="{089AAACD-E906-455B-902E-9491B9FDF7F9}" type="parTrans" cxnId="{75FEFDDE-0407-41A0-AB19-24B84D4882DA}">
      <dgm:prSet/>
      <dgm:spPr/>
      <dgm:t>
        <a:bodyPr/>
        <a:lstStyle/>
        <a:p>
          <a:endParaRPr lang="en-US"/>
        </a:p>
      </dgm:t>
    </dgm:pt>
    <dgm:pt modelId="{8E8CF2B2-09AA-40BE-A1AB-92E19A5D2436}" type="sibTrans" cxnId="{75FEFDDE-0407-41A0-AB19-24B84D4882DA}">
      <dgm:prSet/>
      <dgm:spPr/>
      <dgm:t>
        <a:bodyPr/>
        <a:lstStyle/>
        <a:p>
          <a:endParaRPr lang="en-US"/>
        </a:p>
      </dgm:t>
    </dgm:pt>
    <dgm:pt modelId="{0B99ED9B-035F-4DB4-9EB1-2A8470261955}">
      <dgm:prSet/>
      <dgm:spPr/>
      <dgm:t>
        <a:bodyPr/>
        <a:lstStyle/>
        <a:p>
          <a:pPr rtl="0"/>
          <a:r>
            <a:rPr lang="en-GB" smtClean="0"/>
            <a:t>Contribution?</a:t>
          </a:r>
          <a:endParaRPr lang="en-GB"/>
        </a:p>
      </dgm:t>
    </dgm:pt>
    <dgm:pt modelId="{E66A589B-C441-4155-BBB8-73DC8B8B27F2}" type="parTrans" cxnId="{BEAECA69-EB8F-48D0-8010-14C18BF16113}">
      <dgm:prSet/>
      <dgm:spPr/>
      <dgm:t>
        <a:bodyPr/>
        <a:lstStyle/>
        <a:p>
          <a:endParaRPr lang="en-US"/>
        </a:p>
      </dgm:t>
    </dgm:pt>
    <dgm:pt modelId="{63A2F081-21DD-4065-B10C-B4C41DC3A4BB}" type="sibTrans" cxnId="{BEAECA69-EB8F-48D0-8010-14C18BF16113}">
      <dgm:prSet/>
      <dgm:spPr/>
      <dgm:t>
        <a:bodyPr/>
        <a:lstStyle/>
        <a:p>
          <a:endParaRPr lang="en-US"/>
        </a:p>
      </dgm:t>
    </dgm:pt>
    <dgm:pt modelId="{4BA0A1E5-17B8-4445-9AAC-0A3D5C81327E}">
      <dgm:prSet/>
      <dgm:spPr/>
      <dgm:t>
        <a:bodyPr/>
        <a:lstStyle/>
        <a:p>
          <a:pPr rtl="0"/>
          <a:r>
            <a:rPr lang="en-GB" smtClean="0"/>
            <a:t>Any change?</a:t>
          </a:r>
          <a:endParaRPr lang="en-GB"/>
        </a:p>
      </dgm:t>
    </dgm:pt>
    <dgm:pt modelId="{2974511D-C8B3-42CC-93BA-7DDA5C6ADAAA}" type="parTrans" cxnId="{D2EE4C70-30B8-475D-A629-A9DFCE9B1393}">
      <dgm:prSet/>
      <dgm:spPr/>
      <dgm:t>
        <a:bodyPr/>
        <a:lstStyle/>
        <a:p>
          <a:endParaRPr lang="en-US"/>
        </a:p>
      </dgm:t>
    </dgm:pt>
    <dgm:pt modelId="{A7B74D10-27AA-4FD6-B76C-F903DC414B17}" type="sibTrans" cxnId="{D2EE4C70-30B8-475D-A629-A9DFCE9B1393}">
      <dgm:prSet/>
      <dgm:spPr/>
      <dgm:t>
        <a:bodyPr/>
        <a:lstStyle/>
        <a:p>
          <a:endParaRPr lang="en-US"/>
        </a:p>
      </dgm:t>
    </dgm:pt>
    <dgm:pt modelId="{76C3DEF7-D068-4827-90ED-3580C7859821}">
      <dgm:prSet/>
      <dgm:spPr/>
      <dgm:t>
        <a:bodyPr/>
        <a:lstStyle/>
        <a:p>
          <a:pPr rtl="0"/>
          <a:r>
            <a:rPr lang="en-GB" smtClean="0"/>
            <a:t>Marks?</a:t>
          </a:r>
          <a:endParaRPr lang="en-GB"/>
        </a:p>
      </dgm:t>
    </dgm:pt>
    <dgm:pt modelId="{6E4FD0DD-B63E-4FC8-A450-DEF637AAB3EC}" type="parTrans" cxnId="{ED7F293C-4A54-4937-B4FD-1937AC67E3FB}">
      <dgm:prSet/>
      <dgm:spPr/>
      <dgm:t>
        <a:bodyPr/>
        <a:lstStyle/>
        <a:p>
          <a:endParaRPr lang="en-US"/>
        </a:p>
      </dgm:t>
    </dgm:pt>
    <dgm:pt modelId="{5A29365E-256A-4781-A800-452A2045528E}" type="sibTrans" cxnId="{ED7F293C-4A54-4937-B4FD-1937AC67E3FB}">
      <dgm:prSet/>
      <dgm:spPr/>
      <dgm:t>
        <a:bodyPr/>
        <a:lstStyle/>
        <a:p>
          <a:endParaRPr lang="en-US"/>
        </a:p>
      </dgm:t>
    </dgm:pt>
    <dgm:pt modelId="{65F9C1D8-B2F2-43F0-A879-8920A3181E0F}" type="pres">
      <dgm:prSet presAssocID="{3803A9C1-01F9-4086-A237-BEDD54846ADF}" presName="Name0" presStyleCnt="0">
        <dgm:presLayoutVars>
          <dgm:dir/>
          <dgm:resizeHandles val="exact"/>
        </dgm:presLayoutVars>
      </dgm:prSet>
      <dgm:spPr/>
    </dgm:pt>
    <dgm:pt modelId="{92512F68-6188-419E-87DE-48C00EF6F132}" type="pres">
      <dgm:prSet presAssocID="{537A42EC-FCCB-4507-8EDB-C7433FFEAC0E}" presName="node" presStyleLbl="node1" presStyleIdx="0" presStyleCnt="5">
        <dgm:presLayoutVars>
          <dgm:bulletEnabled val="1"/>
        </dgm:presLayoutVars>
      </dgm:prSet>
      <dgm:spPr/>
    </dgm:pt>
    <dgm:pt modelId="{E09DEF53-E839-4EF5-B5CF-9A0AA78CD9C0}" type="pres">
      <dgm:prSet presAssocID="{6E1B98C8-6555-41C0-B108-8C310B7DE98C}" presName="sibTrans" presStyleLbl="sibTrans2D1" presStyleIdx="0" presStyleCnt="4"/>
      <dgm:spPr/>
    </dgm:pt>
    <dgm:pt modelId="{2C7931EE-0BD7-446A-9784-4853F331B9FF}" type="pres">
      <dgm:prSet presAssocID="{6E1B98C8-6555-41C0-B108-8C310B7DE98C}" presName="connectorText" presStyleLbl="sibTrans2D1" presStyleIdx="0" presStyleCnt="4"/>
      <dgm:spPr/>
    </dgm:pt>
    <dgm:pt modelId="{4FCECD16-4A99-4177-8267-F82201727082}" type="pres">
      <dgm:prSet presAssocID="{9FEA5D62-F395-4101-976D-DCE5C0C3352C}" presName="node" presStyleLbl="node1" presStyleIdx="1" presStyleCnt="5">
        <dgm:presLayoutVars>
          <dgm:bulletEnabled val="1"/>
        </dgm:presLayoutVars>
      </dgm:prSet>
      <dgm:spPr/>
    </dgm:pt>
    <dgm:pt modelId="{5F38B053-137C-4F8A-AF1F-457C89EB8C42}" type="pres">
      <dgm:prSet presAssocID="{8E8CF2B2-09AA-40BE-A1AB-92E19A5D2436}" presName="sibTrans" presStyleLbl="sibTrans2D1" presStyleIdx="1" presStyleCnt="4"/>
      <dgm:spPr/>
    </dgm:pt>
    <dgm:pt modelId="{05A8751E-9576-441B-81DC-D9A130FA7F93}" type="pres">
      <dgm:prSet presAssocID="{8E8CF2B2-09AA-40BE-A1AB-92E19A5D2436}" presName="connectorText" presStyleLbl="sibTrans2D1" presStyleIdx="1" presStyleCnt="4"/>
      <dgm:spPr/>
    </dgm:pt>
    <dgm:pt modelId="{189643B4-7F5E-44A8-9064-A036E890EF6F}" type="pres">
      <dgm:prSet presAssocID="{0B99ED9B-035F-4DB4-9EB1-2A8470261955}" presName="node" presStyleLbl="node1" presStyleIdx="2" presStyleCnt="5">
        <dgm:presLayoutVars>
          <dgm:bulletEnabled val="1"/>
        </dgm:presLayoutVars>
      </dgm:prSet>
      <dgm:spPr/>
    </dgm:pt>
    <dgm:pt modelId="{D22FB58D-C5E2-4D28-BAED-B89217F0553C}" type="pres">
      <dgm:prSet presAssocID="{63A2F081-21DD-4065-B10C-B4C41DC3A4BB}" presName="sibTrans" presStyleLbl="sibTrans2D1" presStyleIdx="2" presStyleCnt="4"/>
      <dgm:spPr/>
    </dgm:pt>
    <dgm:pt modelId="{F3F44C81-990D-45E3-8B6F-D1D487937739}" type="pres">
      <dgm:prSet presAssocID="{63A2F081-21DD-4065-B10C-B4C41DC3A4BB}" presName="connectorText" presStyleLbl="sibTrans2D1" presStyleIdx="2" presStyleCnt="4"/>
      <dgm:spPr/>
    </dgm:pt>
    <dgm:pt modelId="{463389E7-8323-46A2-84FF-E1C9AF649C3E}" type="pres">
      <dgm:prSet presAssocID="{4BA0A1E5-17B8-4445-9AAC-0A3D5C81327E}" presName="node" presStyleLbl="node1" presStyleIdx="3" presStyleCnt="5">
        <dgm:presLayoutVars>
          <dgm:bulletEnabled val="1"/>
        </dgm:presLayoutVars>
      </dgm:prSet>
      <dgm:spPr/>
    </dgm:pt>
    <dgm:pt modelId="{4BB3526A-3C8B-4E4F-BC78-F3ABD42BD517}" type="pres">
      <dgm:prSet presAssocID="{A7B74D10-27AA-4FD6-B76C-F903DC414B17}" presName="sibTrans" presStyleLbl="sibTrans2D1" presStyleIdx="3" presStyleCnt="4"/>
      <dgm:spPr/>
    </dgm:pt>
    <dgm:pt modelId="{77E4BA8D-9BB2-4B5F-9372-0718C78CB4BA}" type="pres">
      <dgm:prSet presAssocID="{A7B74D10-27AA-4FD6-B76C-F903DC414B17}" presName="connectorText" presStyleLbl="sibTrans2D1" presStyleIdx="3" presStyleCnt="4"/>
      <dgm:spPr/>
    </dgm:pt>
    <dgm:pt modelId="{81DD8305-D704-4F59-96B0-FACC29B0F992}" type="pres">
      <dgm:prSet presAssocID="{76C3DEF7-D068-4827-90ED-3580C7859821}" presName="node" presStyleLbl="node1" presStyleIdx="4" presStyleCnt="5">
        <dgm:presLayoutVars>
          <dgm:bulletEnabled val="1"/>
        </dgm:presLayoutVars>
      </dgm:prSet>
      <dgm:spPr/>
    </dgm:pt>
  </dgm:ptLst>
  <dgm:cxnLst>
    <dgm:cxn modelId="{4A371675-E4DC-4880-B168-28A903CD71D2}" srcId="{3803A9C1-01F9-4086-A237-BEDD54846ADF}" destId="{537A42EC-FCCB-4507-8EDB-C7433FFEAC0E}" srcOrd="0" destOrd="0" parTransId="{F298BBD0-C7FB-44A4-8D69-C600C12E8FDD}" sibTransId="{6E1B98C8-6555-41C0-B108-8C310B7DE98C}"/>
    <dgm:cxn modelId="{D907521A-4E13-4102-B7F0-B086F6F068E3}" type="presOf" srcId="{537A42EC-FCCB-4507-8EDB-C7433FFEAC0E}" destId="{92512F68-6188-419E-87DE-48C00EF6F132}" srcOrd="0" destOrd="0" presId="urn:microsoft.com/office/officeart/2005/8/layout/process1"/>
    <dgm:cxn modelId="{48708D1A-3CC2-4035-BDD0-ECDAF761D41F}" type="presOf" srcId="{A7B74D10-27AA-4FD6-B76C-F903DC414B17}" destId="{77E4BA8D-9BB2-4B5F-9372-0718C78CB4BA}" srcOrd="1" destOrd="0" presId="urn:microsoft.com/office/officeart/2005/8/layout/process1"/>
    <dgm:cxn modelId="{56236ACE-B3BD-4321-8476-EAD4E2D32CD8}" type="presOf" srcId="{63A2F081-21DD-4065-B10C-B4C41DC3A4BB}" destId="{D22FB58D-C5E2-4D28-BAED-B89217F0553C}" srcOrd="0" destOrd="0" presId="urn:microsoft.com/office/officeart/2005/8/layout/process1"/>
    <dgm:cxn modelId="{D2EE4C70-30B8-475D-A629-A9DFCE9B1393}" srcId="{3803A9C1-01F9-4086-A237-BEDD54846ADF}" destId="{4BA0A1E5-17B8-4445-9AAC-0A3D5C81327E}" srcOrd="3" destOrd="0" parTransId="{2974511D-C8B3-42CC-93BA-7DDA5C6ADAAA}" sibTransId="{A7B74D10-27AA-4FD6-B76C-F903DC414B17}"/>
    <dgm:cxn modelId="{5427B46E-750A-452A-9717-3A5AF02F24CE}" type="presOf" srcId="{9FEA5D62-F395-4101-976D-DCE5C0C3352C}" destId="{4FCECD16-4A99-4177-8267-F82201727082}" srcOrd="0" destOrd="0" presId="urn:microsoft.com/office/officeart/2005/8/layout/process1"/>
    <dgm:cxn modelId="{ED7F293C-4A54-4937-B4FD-1937AC67E3FB}" srcId="{3803A9C1-01F9-4086-A237-BEDD54846ADF}" destId="{76C3DEF7-D068-4827-90ED-3580C7859821}" srcOrd="4" destOrd="0" parTransId="{6E4FD0DD-B63E-4FC8-A450-DEF637AAB3EC}" sibTransId="{5A29365E-256A-4781-A800-452A2045528E}"/>
    <dgm:cxn modelId="{66D3CB2B-9789-4F9D-B33F-B214D8E01423}" type="presOf" srcId="{6E1B98C8-6555-41C0-B108-8C310B7DE98C}" destId="{2C7931EE-0BD7-446A-9784-4853F331B9FF}" srcOrd="1" destOrd="0" presId="urn:microsoft.com/office/officeart/2005/8/layout/process1"/>
    <dgm:cxn modelId="{75FEFDDE-0407-41A0-AB19-24B84D4882DA}" srcId="{3803A9C1-01F9-4086-A237-BEDD54846ADF}" destId="{9FEA5D62-F395-4101-976D-DCE5C0C3352C}" srcOrd="1" destOrd="0" parTransId="{089AAACD-E906-455B-902E-9491B9FDF7F9}" sibTransId="{8E8CF2B2-09AA-40BE-A1AB-92E19A5D2436}"/>
    <dgm:cxn modelId="{E7BA5CB9-AB4A-47D8-B466-D673C2637480}" type="presOf" srcId="{4BA0A1E5-17B8-4445-9AAC-0A3D5C81327E}" destId="{463389E7-8323-46A2-84FF-E1C9AF649C3E}" srcOrd="0" destOrd="0" presId="urn:microsoft.com/office/officeart/2005/8/layout/process1"/>
    <dgm:cxn modelId="{38934339-BEB0-403F-8416-CBA60BFD8B4D}" type="presOf" srcId="{8E8CF2B2-09AA-40BE-A1AB-92E19A5D2436}" destId="{5F38B053-137C-4F8A-AF1F-457C89EB8C42}" srcOrd="0" destOrd="0" presId="urn:microsoft.com/office/officeart/2005/8/layout/process1"/>
    <dgm:cxn modelId="{13B08276-26EB-4B3E-B527-B2C34520D415}" type="presOf" srcId="{63A2F081-21DD-4065-B10C-B4C41DC3A4BB}" destId="{F3F44C81-990D-45E3-8B6F-D1D487937739}" srcOrd="1" destOrd="0" presId="urn:microsoft.com/office/officeart/2005/8/layout/process1"/>
    <dgm:cxn modelId="{DC0A6511-0599-48B8-965B-E2B77365064D}" type="presOf" srcId="{3803A9C1-01F9-4086-A237-BEDD54846ADF}" destId="{65F9C1D8-B2F2-43F0-A879-8920A3181E0F}" srcOrd="0" destOrd="0" presId="urn:microsoft.com/office/officeart/2005/8/layout/process1"/>
    <dgm:cxn modelId="{10B81DD5-D606-4AF7-9C32-0D639400B599}" type="presOf" srcId="{0B99ED9B-035F-4DB4-9EB1-2A8470261955}" destId="{189643B4-7F5E-44A8-9064-A036E890EF6F}" srcOrd="0" destOrd="0" presId="urn:microsoft.com/office/officeart/2005/8/layout/process1"/>
    <dgm:cxn modelId="{2E7A2925-D12F-4B36-BF43-835AFED9D5CD}" type="presOf" srcId="{A7B74D10-27AA-4FD6-B76C-F903DC414B17}" destId="{4BB3526A-3C8B-4E4F-BC78-F3ABD42BD517}" srcOrd="0" destOrd="0" presId="urn:microsoft.com/office/officeart/2005/8/layout/process1"/>
    <dgm:cxn modelId="{64150827-AB69-47B5-B9E7-02B8B2D21440}" type="presOf" srcId="{8E8CF2B2-09AA-40BE-A1AB-92E19A5D2436}" destId="{05A8751E-9576-441B-81DC-D9A130FA7F93}" srcOrd="1" destOrd="0" presId="urn:microsoft.com/office/officeart/2005/8/layout/process1"/>
    <dgm:cxn modelId="{BEAECA69-EB8F-48D0-8010-14C18BF16113}" srcId="{3803A9C1-01F9-4086-A237-BEDD54846ADF}" destId="{0B99ED9B-035F-4DB4-9EB1-2A8470261955}" srcOrd="2" destOrd="0" parTransId="{E66A589B-C441-4155-BBB8-73DC8B8B27F2}" sibTransId="{63A2F081-21DD-4065-B10C-B4C41DC3A4BB}"/>
    <dgm:cxn modelId="{7F97CD01-2CE7-40D1-8FBD-4081121AD847}" type="presOf" srcId="{76C3DEF7-D068-4827-90ED-3580C7859821}" destId="{81DD8305-D704-4F59-96B0-FACC29B0F992}" srcOrd="0" destOrd="0" presId="urn:microsoft.com/office/officeart/2005/8/layout/process1"/>
    <dgm:cxn modelId="{985AF056-0D14-40FD-AC43-DEC066EBB4C7}" type="presOf" srcId="{6E1B98C8-6555-41C0-B108-8C310B7DE98C}" destId="{E09DEF53-E839-4EF5-B5CF-9A0AA78CD9C0}" srcOrd="0" destOrd="0" presId="urn:microsoft.com/office/officeart/2005/8/layout/process1"/>
    <dgm:cxn modelId="{BE72A546-10F9-4E9B-8898-03788B17AF16}" type="presParOf" srcId="{65F9C1D8-B2F2-43F0-A879-8920A3181E0F}" destId="{92512F68-6188-419E-87DE-48C00EF6F132}" srcOrd="0" destOrd="0" presId="urn:microsoft.com/office/officeart/2005/8/layout/process1"/>
    <dgm:cxn modelId="{61A195D9-4961-4AD5-8D4C-177F5C4B0532}" type="presParOf" srcId="{65F9C1D8-B2F2-43F0-A879-8920A3181E0F}" destId="{E09DEF53-E839-4EF5-B5CF-9A0AA78CD9C0}" srcOrd="1" destOrd="0" presId="urn:microsoft.com/office/officeart/2005/8/layout/process1"/>
    <dgm:cxn modelId="{66F6F283-55C8-4202-BA66-0B541ED50E14}" type="presParOf" srcId="{E09DEF53-E839-4EF5-B5CF-9A0AA78CD9C0}" destId="{2C7931EE-0BD7-446A-9784-4853F331B9FF}" srcOrd="0" destOrd="0" presId="urn:microsoft.com/office/officeart/2005/8/layout/process1"/>
    <dgm:cxn modelId="{3096E754-A5FF-404E-B908-29403D4A4E39}" type="presParOf" srcId="{65F9C1D8-B2F2-43F0-A879-8920A3181E0F}" destId="{4FCECD16-4A99-4177-8267-F82201727082}" srcOrd="2" destOrd="0" presId="urn:microsoft.com/office/officeart/2005/8/layout/process1"/>
    <dgm:cxn modelId="{5254986F-3241-4D30-8ED7-4ED2B5242A01}" type="presParOf" srcId="{65F9C1D8-B2F2-43F0-A879-8920A3181E0F}" destId="{5F38B053-137C-4F8A-AF1F-457C89EB8C42}" srcOrd="3" destOrd="0" presId="urn:microsoft.com/office/officeart/2005/8/layout/process1"/>
    <dgm:cxn modelId="{0A9AB6FC-27F2-414F-8A05-54DDE955B2A9}" type="presParOf" srcId="{5F38B053-137C-4F8A-AF1F-457C89EB8C42}" destId="{05A8751E-9576-441B-81DC-D9A130FA7F93}" srcOrd="0" destOrd="0" presId="urn:microsoft.com/office/officeart/2005/8/layout/process1"/>
    <dgm:cxn modelId="{CB419275-8C5A-4C3A-9D97-995B5674FE09}" type="presParOf" srcId="{65F9C1D8-B2F2-43F0-A879-8920A3181E0F}" destId="{189643B4-7F5E-44A8-9064-A036E890EF6F}" srcOrd="4" destOrd="0" presId="urn:microsoft.com/office/officeart/2005/8/layout/process1"/>
    <dgm:cxn modelId="{8AF98CE8-11A8-4015-A13E-98BAA946900A}" type="presParOf" srcId="{65F9C1D8-B2F2-43F0-A879-8920A3181E0F}" destId="{D22FB58D-C5E2-4D28-BAED-B89217F0553C}" srcOrd="5" destOrd="0" presId="urn:microsoft.com/office/officeart/2005/8/layout/process1"/>
    <dgm:cxn modelId="{C251361E-9B73-4466-8EAF-302A47DC6D14}" type="presParOf" srcId="{D22FB58D-C5E2-4D28-BAED-B89217F0553C}" destId="{F3F44C81-990D-45E3-8B6F-D1D487937739}" srcOrd="0" destOrd="0" presId="urn:microsoft.com/office/officeart/2005/8/layout/process1"/>
    <dgm:cxn modelId="{5ED89A96-9E3B-4992-BB02-BAAE700D6553}" type="presParOf" srcId="{65F9C1D8-B2F2-43F0-A879-8920A3181E0F}" destId="{463389E7-8323-46A2-84FF-E1C9AF649C3E}" srcOrd="6" destOrd="0" presId="urn:microsoft.com/office/officeart/2005/8/layout/process1"/>
    <dgm:cxn modelId="{E00C4F71-C233-4733-B4BF-BBC9311631A4}" type="presParOf" srcId="{65F9C1D8-B2F2-43F0-A879-8920A3181E0F}" destId="{4BB3526A-3C8B-4E4F-BC78-F3ABD42BD517}" srcOrd="7" destOrd="0" presId="urn:microsoft.com/office/officeart/2005/8/layout/process1"/>
    <dgm:cxn modelId="{5D4994F1-9FE3-4C86-BA6A-FA940FF8044E}" type="presParOf" srcId="{4BB3526A-3C8B-4E4F-BC78-F3ABD42BD517}" destId="{77E4BA8D-9BB2-4B5F-9372-0718C78CB4BA}" srcOrd="0" destOrd="0" presId="urn:microsoft.com/office/officeart/2005/8/layout/process1"/>
    <dgm:cxn modelId="{99B52270-3A58-444C-B156-D6BD75D5A069}" type="presParOf" srcId="{65F9C1D8-B2F2-43F0-A879-8920A3181E0F}" destId="{81DD8305-D704-4F59-96B0-FACC29B0F992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8C62D8-8AF7-42E5-BF87-2E652928D02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301D2A-766A-4A8D-8391-660AA4F62F89}">
      <dgm:prSet/>
      <dgm:spPr/>
      <dgm:t>
        <a:bodyPr/>
        <a:lstStyle/>
        <a:p>
          <a:pPr rtl="0"/>
          <a:r>
            <a:rPr lang="en-GB" smtClean="0"/>
            <a:t>Strengths of the v and a</a:t>
          </a:r>
          <a:endParaRPr lang="en-GB"/>
        </a:p>
      </dgm:t>
    </dgm:pt>
    <dgm:pt modelId="{0A1AC48A-E137-41CA-9AC7-A48923E18552}" type="parTrans" cxnId="{661776C9-2655-47FB-867C-11F5E8287B2C}">
      <dgm:prSet/>
      <dgm:spPr/>
      <dgm:t>
        <a:bodyPr/>
        <a:lstStyle/>
        <a:p>
          <a:endParaRPr lang="en-US"/>
        </a:p>
      </dgm:t>
    </dgm:pt>
    <dgm:pt modelId="{7B6A674F-866D-42C6-8F2E-D2A943A5D4D6}" type="sibTrans" cxnId="{661776C9-2655-47FB-867C-11F5E8287B2C}">
      <dgm:prSet/>
      <dgm:spPr/>
      <dgm:t>
        <a:bodyPr/>
        <a:lstStyle/>
        <a:p>
          <a:endParaRPr lang="en-US"/>
        </a:p>
      </dgm:t>
    </dgm:pt>
    <dgm:pt modelId="{AF2DF636-355E-4B73-9D46-BAA0042404CD}">
      <dgm:prSet/>
      <dgm:spPr/>
      <dgm:t>
        <a:bodyPr/>
        <a:lstStyle/>
        <a:p>
          <a:pPr rtl="0"/>
          <a:r>
            <a:rPr lang="en-GB" smtClean="0"/>
            <a:t>Free attraction</a:t>
          </a:r>
          <a:endParaRPr lang="en-GB"/>
        </a:p>
      </dgm:t>
    </dgm:pt>
    <dgm:pt modelId="{6FAC0CD3-9AE2-4364-81DC-38EB36134459}" type="parTrans" cxnId="{B2B84F7B-8D0D-46B3-BA80-F61714D3F206}">
      <dgm:prSet/>
      <dgm:spPr/>
      <dgm:t>
        <a:bodyPr/>
        <a:lstStyle/>
        <a:p>
          <a:endParaRPr lang="en-US"/>
        </a:p>
      </dgm:t>
    </dgm:pt>
    <dgm:pt modelId="{409F266D-F88D-4F19-8708-333F54CFE64D}" type="sibTrans" cxnId="{B2B84F7B-8D0D-46B3-BA80-F61714D3F206}">
      <dgm:prSet/>
      <dgm:spPr/>
      <dgm:t>
        <a:bodyPr/>
        <a:lstStyle/>
        <a:p>
          <a:endParaRPr lang="en-US"/>
        </a:p>
      </dgm:t>
    </dgm:pt>
    <dgm:pt modelId="{0869B75F-1C84-4E4F-BC42-50697CC56D45}">
      <dgm:prSet/>
      <dgm:spPr/>
      <dgm:t>
        <a:bodyPr/>
        <a:lstStyle/>
        <a:p>
          <a:pPr rtl="0"/>
          <a:r>
            <a:rPr lang="en-GB" smtClean="0"/>
            <a:t>Centrally located- Millions of visitors;</a:t>
          </a:r>
          <a:endParaRPr lang="en-GB"/>
        </a:p>
      </dgm:t>
    </dgm:pt>
    <dgm:pt modelId="{C5194F0E-1B3E-4B02-8352-D9359063253B}" type="parTrans" cxnId="{58749264-C214-444E-B565-3F044B065BD4}">
      <dgm:prSet/>
      <dgm:spPr/>
      <dgm:t>
        <a:bodyPr/>
        <a:lstStyle/>
        <a:p>
          <a:endParaRPr lang="en-US"/>
        </a:p>
      </dgm:t>
    </dgm:pt>
    <dgm:pt modelId="{BE751E56-9E5F-4D7F-A199-D66C87233321}" type="sibTrans" cxnId="{58749264-C214-444E-B565-3F044B065BD4}">
      <dgm:prSet/>
      <dgm:spPr/>
      <dgm:t>
        <a:bodyPr/>
        <a:lstStyle/>
        <a:p>
          <a:endParaRPr lang="en-US"/>
        </a:p>
      </dgm:t>
    </dgm:pt>
    <dgm:pt modelId="{32D4CCC8-B3F3-412F-9A72-7954A3552A83}">
      <dgm:prSet/>
      <dgm:spPr/>
      <dgm:t>
        <a:bodyPr/>
        <a:lstStyle/>
        <a:p>
          <a:pPr rtl="0"/>
          <a:r>
            <a:rPr lang="en-GB" smtClean="0"/>
            <a:t>Great sustainability and green agenda plan- </a:t>
          </a:r>
          <a:endParaRPr lang="en-GB"/>
        </a:p>
      </dgm:t>
    </dgm:pt>
    <dgm:pt modelId="{5E4D6BC9-2800-43D5-8FF7-590E6C9E5384}" type="parTrans" cxnId="{5CDF16BD-3435-447B-BF52-6887FF3F992C}">
      <dgm:prSet/>
      <dgm:spPr/>
      <dgm:t>
        <a:bodyPr/>
        <a:lstStyle/>
        <a:p>
          <a:endParaRPr lang="en-US"/>
        </a:p>
      </dgm:t>
    </dgm:pt>
    <dgm:pt modelId="{8F8DD643-96D1-477C-90AE-0D559483DD69}" type="sibTrans" cxnId="{5CDF16BD-3435-447B-BF52-6887FF3F992C}">
      <dgm:prSet/>
      <dgm:spPr/>
      <dgm:t>
        <a:bodyPr/>
        <a:lstStyle/>
        <a:p>
          <a:endParaRPr lang="en-US"/>
        </a:p>
      </dgm:t>
    </dgm:pt>
    <dgm:pt modelId="{84D273B1-8146-4A47-BE4E-16BBBC217DB5}">
      <dgm:prSet/>
      <dgm:spPr/>
      <dgm:t>
        <a:bodyPr/>
        <a:lstStyle/>
        <a:p>
          <a:pPr rtl="0"/>
          <a:r>
            <a:rPr lang="en-GB" smtClean="0"/>
            <a:t>Recent expansion on infrastructure</a:t>
          </a:r>
          <a:endParaRPr lang="en-GB"/>
        </a:p>
      </dgm:t>
    </dgm:pt>
    <dgm:pt modelId="{2A52DCE6-2EB7-40E0-81FA-AF46A885374A}" type="parTrans" cxnId="{B9A95806-7D6B-479A-9AF2-452E6EA72A53}">
      <dgm:prSet/>
      <dgm:spPr/>
      <dgm:t>
        <a:bodyPr/>
        <a:lstStyle/>
        <a:p>
          <a:endParaRPr lang="en-US"/>
        </a:p>
      </dgm:t>
    </dgm:pt>
    <dgm:pt modelId="{787230D8-A2B2-4D7D-A81C-230751D1FD4D}" type="sibTrans" cxnId="{B9A95806-7D6B-479A-9AF2-452E6EA72A53}">
      <dgm:prSet/>
      <dgm:spPr/>
      <dgm:t>
        <a:bodyPr/>
        <a:lstStyle/>
        <a:p>
          <a:endParaRPr lang="en-US"/>
        </a:p>
      </dgm:t>
    </dgm:pt>
    <dgm:pt modelId="{127409D7-300E-4F10-8A92-C3623C09289A}">
      <dgm:prSet/>
      <dgm:spPr/>
      <dgm:t>
        <a:bodyPr/>
        <a:lstStyle/>
        <a:p>
          <a:pPr rtl="0"/>
          <a:r>
            <a:rPr lang="en-GB" smtClean="0"/>
            <a:t>Topical- exhibitions including fashion from nature, ocean liners speed and style and many more</a:t>
          </a:r>
          <a:endParaRPr lang="en-GB"/>
        </a:p>
      </dgm:t>
    </dgm:pt>
    <dgm:pt modelId="{60C35D5C-A225-48B0-82C3-18F7109F0917}" type="parTrans" cxnId="{6EE4F6B0-C19A-448D-BEFA-EB90CAB2D1E7}">
      <dgm:prSet/>
      <dgm:spPr/>
      <dgm:t>
        <a:bodyPr/>
        <a:lstStyle/>
        <a:p>
          <a:endParaRPr lang="en-US"/>
        </a:p>
      </dgm:t>
    </dgm:pt>
    <dgm:pt modelId="{97111160-CEAC-45AE-85EE-FB1E6CA77AA5}" type="sibTrans" cxnId="{6EE4F6B0-C19A-448D-BEFA-EB90CAB2D1E7}">
      <dgm:prSet/>
      <dgm:spPr/>
      <dgm:t>
        <a:bodyPr/>
        <a:lstStyle/>
        <a:p>
          <a:endParaRPr lang="en-US"/>
        </a:p>
      </dgm:t>
    </dgm:pt>
    <dgm:pt modelId="{D20AAD88-F631-4D9F-B96C-79776FA71D3D}" type="pres">
      <dgm:prSet presAssocID="{858C62D8-8AF7-42E5-BF87-2E652928D027}" presName="Name0" presStyleCnt="0">
        <dgm:presLayoutVars>
          <dgm:dir/>
          <dgm:resizeHandles val="exact"/>
        </dgm:presLayoutVars>
      </dgm:prSet>
      <dgm:spPr/>
    </dgm:pt>
    <dgm:pt modelId="{6786CE0D-A658-4BE4-9F6E-1D4F53962BE5}" type="pres">
      <dgm:prSet presAssocID="{0E301D2A-766A-4A8D-8391-660AA4F62F89}" presName="node" presStyleLbl="node1" presStyleIdx="0" presStyleCnt="6">
        <dgm:presLayoutVars>
          <dgm:bulletEnabled val="1"/>
        </dgm:presLayoutVars>
      </dgm:prSet>
      <dgm:spPr/>
    </dgm:pt>
    <dgm:pt modelId="{F366595C-9FDC-4254-A74A-84109CFC8BE8}" type="pres">
      <dgm:prSet presAssocID="{7B6A674F-866D-42C6-8F2E-D2A943A5D4D6}" presName="sibTrans" presStyleLbl="sibTrans2D1" presStyleIdx="0" presStyleCnt="5"/>
      <dgm:spPr/>
    </dgm:pt>
    <dgm:pt modelId="{F8D0D13B-033F-4287-8119-F3AF71EB5448}" type="pres">
      <dgm:prSet presAssocID="{7B6A674F-866D-42C6-8F2E-D2A943A5D4D6}" presName="connectorText" presStyleLbl="sibTrans2D1" presStyleIdx="0" presStyleCnt="5"/>
      <dgm:spPr/>
    </dgm:pt>
    <dgm:pt modelId="{A645701D-98CA-4011-A312-931CB6677E95}" type="pres">
      <dgm:prSet presAssocID="{AF2DF636-355E-4B73-9D46-BAA0042404CD}" presName="node" presStyleLbl="node1" presStyleIdx="1" presStyleCnt="6">
        <dgm:presLayoutVars>
          <dgm:bulletEnabled val="1"/>
        </dgm:presLayoutVars>
      </dgm:prSet>
      <dgm:spPr/>
    </dgm:pt>
    <dgm:pt modelId="{48F9EF8E-0243-4765-B691-8F51D89BEDE9}" type="pres">
      <dgm:prSet presAssocID="{409F266D-F88D-4F19-8708-333F54CFE64D}" presName="sibTrans" presStyleLbl="sibTrans2D1" presStyleIdx="1" presStyleCnt="5"/>
      <dgm:spPr/>
    </dgm:pt>
    <dgm:pt modelId="{1AB83F71-F7D7-478D-870E-DC29F2AE020A}" type="pres">
      <dgm:prSet presAssocID="{409F266D-F88D-4F19-8708-333F54CFE64D}" presName="connectorText" presStyleLbl="sibTrans2D1" presStyleIdx="1" presStyleCnt="5"/>
      <dgm:spPr/>
    </dgm:pt>
    <dgm:pt modelId="{D3D817D5-A556-4D86-BCE0-AB31A1B009A2}" type="pres">
      <dgm:prSet presAssocID="{0869B75F-1C84-4E4F-BC42-50697CC56D45}" presName="node" presStyleLbl="node1" presStyleIdx="2" presStyleCnt="6">
        <dgm:presLayoutVars>
          <dgm:bulletEnabled val="1"/>
        </dgm:presLayoutVars>
      </dgm:prSet>
      <dgm:spPr/>
    </dgm:pt>
    <dgm:pt modelId="{49B584C6-F9AC-4430-9160-FEDAB3770BD5}" type="pres">
      <dgm:prSet presAssocID="{BE751E56-9E5F-4D7F-A199-D66C87233321}" presName="sibTrans" presStyleLbl="sibTrans2D1" presStyleIdx="2" presStyleCnt="5"/>
      <dgm:spPr/>
    </dgm:pt>
    <dgm:pt modelId="{190200E4-566A-412A-8C80-33676465BFC3}" type="pres">
      <dgm:prSet presAssocID="{BE751E56-9E5F-4D7F-A199-D66C87233321}" presName="connectorText" presStyleLbl="sibTrans2D1" presStyleIdx="2" presStyleCnt="5"/>
      <dgm:spPr/>
    </dgm:pt>
    <dgm:pt modelId="{E509D2D7-A990-4652-960A-CD4C06115777}" type="pres">
      <dgm:prSet presAssocID="{32D4CCC8-B3F3-412F-9A72-7954A3552A83}" presName="node" presStyleLbl="node1" presStyleIdx="3" presStyleCnt="6">
        <dgm:presLayoutVars>
          <dgm:bulletEnabled val="1"/>
        </dgm:presLayoutVars>
      </dgm:prSet>
      <dgm:spPr/>
    </dgm:pt>
    <dgm:pt modelId="{75E603E6-6BEE-4F7B-BC4C-D57A8368B62D}" type="pres">
      <dgm:prSet presAssocID="{8F8DD643-96D1-477C-90AE-0D559483DD69}" presName="sibTrans" presStyleLbl="sibTrans2D1" presStyleIdx="3" presStyleCnt="5"/>
      <dgm:spPr/>
    </dgm:pt>
    <dgm:pt modelId="{8BC735A9-C1C9-414A-B94C-A3082B6063E0}" type="pres">
      <dgm:prSet presAssocID="{8F8DD643-96D1-477C-90AE-0D559483DD69}" presName="connectorText" presStyleLbl="sibTrans2D1" presStyleIdx="3" presStyleCnt="5"/>
      <dgm:spPr/>
    </dgm:pt>
    <dgm:pt modelId="{E62DD248-BA99-422C-9D36-C594827D6A91}" type="pres">
      <dgm:prSet presAssocID="{84D273B1-8146-4A47-BE4E-16BBBC217DB5}" presName="node" presStyleLbl="node1" presStyleIdx="4" presStyleCnt="6">
        <dgm:presLayoutVars>
          <dgm:bulletEnabled val="1"/>
        </dgm:presLayoutVars>
      </dgm:prSet>
      <dgm:spPr/>
    </dgm:pt>
    <dgm:pt modelId="{DBD31DC7-C065-48DE-9DFB-B349F7F1728C}" type="pres">
      <dgm:prSet presAssocID="{787230D8-A2B2-4D7D-A81C-230751D1FD4D}" presName="sibTrans" presStyleLbl="sibTrans2D1" presStyleIdx="4" presStyleCnt="5"/>
      <dgm:spPr/>
    </dgm:pt>
    <dgm:pt modelId="{CA0CBE1E-DA04-4244-BB79-6EAF2D750ACF}" type="pres">
      <dgm:prSet presAssocID="{787230D8-A2B2-4D7D-A81C-230751D1FD4D}" presName="connectorText" presStyleLbl="sibTrans2D1" presStyleIdx="4" presStyleCnt="5"/>
      <dgm:spPr/>
    </dgm:pt>
    <dgm:pt modelId="{038289C3-C346-47E5-AD65-754C781E6FC2}" type="pres">
      <dgm:prSet presAssocID="{127409D7-300E-4F10-8A92-C3623C09289A}" presName="node" presStyleLbl="node1" presStyleIdx="5" presStyleCnt="6">
        <dgm:presLayoutVars>
          <dgm:bulletEnabled val="1"/>
        </dgm:presLayoutVars>
      </dgm:prSet>
      <dgm:spPr/>
    </dgm:pt>
  </dgm:ptLst>
  <dgm:cxnLst>
    <dgm:cxn modelId="{5CDF16BD-3435-447B-BF52-6887FF3F992C}" srcId="{858C62D8-8AF7-42E5-BF87-2E652928D027}" destId="{32D4CCC8-B3F3-412F-9A72-7954A3552A83}" srcOrd="3" destOrd="0" parTransId="{5E4D6BC9-2800-43D5-8FF7-590E6C9E5384}" sibTransId="{8F8DD643-96D1-477C-90AE-0D559483DD69}"/>
    <dgm:cxn modelId="{06106F23-5652-486D-B30D-CEDCE6D7E109}" type="presOf" srcId="{0869B75F-1C84-4E4F-BC42-50697CC56D45}" destId="{D3D817D5-A556-4D86-BCE0-AB31A1B009A2}" srcOrd="0" destOrd="0" presId="urn:microsoft.com/office/officeart/2005/8/layout/process1"/>
    <dgm:cxn modelId="{70E01730-CE02-4E37-A781-9BBDEB136843}" type="presOf" srcId="{127409D7-300E-4F10-8A92-C3623C09289A}" destId="{038289C3-C346-47E5-AD65-754C781E6FC2}" srcOrd="0" destOrd="0" presId="urn:microsoft.com/office/officeart/2005/8/layout/process1"/>
    <dgm:cxn modelId="{BE2241B8-FAEB-4670-A2C8-ED4D574AAB37}" type="presOf" srcId="{32D4CCC8-B3F3-412F-9A72-7954A3552A83}" destId="{E509D2D7-A990-4652-960A-CD4C06115777}" srcOrd="0" destOrd="0" presId="urn:microsoft.com/office/officeart/2005/8/layout/process1"/>
    <dgm:cxn modelId="{B2B84F7B-8D0D-46B3-BA80-F61714D3F206}" srcId="{858C62D8-8AF7-42E5-BF87-2E652928D027}" destId="{AF2DF636-355E-4B73-9D46-BAA0042404CD}" srcOrd="1" destOrd="0" parTransId="{6FAC0CD3-9AE2-4364-81DC-38EB36134459}" sibTransId="{409F266D-F88D-4F19-8708-333F54CFE64D}"/>
    <dgm:cxn modelId="{EBE9377A-2839-482C-9BF4-1A1596CD8C19}" type="presOf" srcId="{8F8DD643-96D1-477C-90AE-0D559483DD69}" destId="{75E603E6-6BEE-4F7B-BC4C-D57A8368B62D}" srcOrd="0" destOrd="0" presId="urn:microsoft.com/office/officeart/2005/8/layout/process1"/>
    <dgm:cxn modelId="{B9A95806-7D6B-479A-9AF2-452E6EA72A53}" srcId="{858C62D8-8AF7-42E5-BF87-2E652928D027}" destId="{84D273B1-8146-4A47-BE4E-16BBBC217DB5}" srcOrd="4" destOrd="0" parTransId="{2A52DCE6-2EB7-40E0-81FA-AF46A885374A}" sibTransId="{787230D8-A2B2-4D7D-A81C-230751D1FD4D}"/>
    <dgm:cxn modelId="{3B5BDB58-5228-42AE-8689-7D0AFF7DDA1E}" type="presOf" srcId="{858C62D8-8AF7-42E5-BF87-2E652928D027}" destId="{D20AAD88-F631-4D9F-B96C-79776FA71D3D}" srcOrd="0" destOrd="0" presId="urn:microsoft.com/office/officeart/2005/8/layout/process1"/>
    <dgm:cxn modelId="{CCFD7509-4398-4A4B-9378-5CB48F2ED8DF}" type="presOf" srcId="{0E301D2A-766A-4A8D-8391-660AA4F62F89}" destId="{6786CE0D-A658-4BE4-9F6E-1D4F53962BE5}" srcOrd="0" destOrd="0" presId="urn:microsoft.com/office/officeart/2005/8/layout/process1"/>
    <dgm:cxn modelId="{661776C9-2655-47FB-867C-11F5E8287B2C}" srcId="{858C62D8-8AF7-42E5-BF87-2E652928D027}" destId="{0E301D2A-766A-4A8D-8391-660AA4F62F89}" srcOrd="0" destOrd="0" parTransId="{0A1AC48A-E137-41CA-9AC7-A48923E18552}" sibTransId="{7B6A674F-866D-42C6-8F2E-D2A943A5D4D6}"/>
    <dgm:cxn modelId="{6EE4F6B0-C19A-448D-BEFA-EB90CAB2D1E7}" srcId="{858C62D8-8AF7-42E5-BF87-2E652928D027}" destId="{127409D7-300E-4F10-8A92-C3623C09289A}" srcOrd="5" destOrd="0" parTransId="{60C35D5C-A225-48B0-82C3-18F7109F0917}" sibTransId="{97111160-CEAC-45AE-85EE-FB1E6CA77AA5}"/>
    <dgm:cxn modelId="{6C17436A-78AC-4810-99DA-A114E5F55AE1}" type="presOf" srcId="{409F266D-F88D-4F19-8708-333F54CFE64D}" destId="{48F9EF8E-0243-4765-B691-8F51D89BEDE9}" srcOrd="0" destOrd="0" presId="urn:microsoft.com/office/officeart/2005/8/layout/process1"/>
    <dgm:cxn modelId="{CF8C25F3-3CF8-43F0-8BB4-AFE46E41850F}" type="presOf" srcId="{7B6A674F-866D-42C6-8F2E-D2A943A5D4D6}" destId="{F8D0D13B-033F-4287-8119-F3AF71EB5448}" srcOrd="1" destOrd="0" presId="urn:microsoft.com/office/officeart/2005/8/layout/process1"/>
    <dgm:cxn modelId="{6936CE70-B346-4022-BBD9-C7B79C0E4426}" type="presOf" srcId="{BE751E56-9E5F-4D7F-A199-D66C87233321}" destId="{49B584C6-F9AC-4430-9160-FEDAB3770BD5}" srcOrd="0" destOrd="0" presId="urn:microsoft.com/office/officeart/2005/8/layout/process1"/>
    <dgm:cxn modelId="{929B4F54-9F18-4EFC-A594-CE6E95D44164}" type="presOf" srcId="{787230D8-A2B2-4D7D-A81C-230751D1FD4D}" destId="{DBD31DC7-C065-48DE-9DFB-B349F7F1728C}" srcOrd="0" destOrd="0" presId="urn:microsoft.com/office/officeart/2005/8/layout/process1"/>
    <dgm:cxn modelId="{EC373B5C-6EC4-4861-9203-C28CF4FFA741}" type="presOf" srcId="{AF2DF636-355E-4B73-9D46-BAA0042404CD}" destId="{A645701D-98CA-4011-A312-931CB6677E95}" srcOrd="0" destOrd="0" presId="urn:microsoft.com/office/officeart/2005/8/layout/process1"/>
    <dgm:cxn modelId="{E1240EF9-F14D-4F97-BE3E-A185B7F7671D}" type="presOf" srcId="{BE751E56-9E5F-4D7F-A199-D66C87233321}" destId="{190200E4-566A-412A-8C80-33676465BFC3}" srcOrd="1" destOrd="0" presId="urn:microsoft.com/office/officeart/2005/8/layout/process1"/>
    <dgm:cxn modelId="{8B40B2A5-0C10-4B3A-BD9B-F8239CBD3FC9}" type="presOf" srcId="{8F8DD643-96D1-477C-90AE-0D559483DD69}" destId="{8BC735A9-C1C9-414A-B94C-A3082B6063E0}" srcOrd="1" destOrd="0" presId="urn:microsoft.com/office/officeart/2005/8/layout/process1"/>
    <dgm:cxn modelId="{39660503-FDC6-42C2-A98A-CAD63875017A}" type="presOf" srcId="{84D273B1-8146-4A47-BE4E-16BBBC217DB5}" destId="{E62DD248-BA99-422C-9D36-C594827D6A91}" srcOrd="0" destOrd="0" presId="urn:microsoft.com/office/officeart/2005/8/layout/process1"/>
    <dgm:cxn modelId="{C9F116F7-4FE4-404E-BA65-2D9F1F509AC7}" type="presOf" srcId="{409F266D-F88D-4F19-8708-333F54CFE64D}" destId="{1AB83F71-F7D7-478D-870E-DC29F2AE020A}" srcOrd="1" destOrd="0" presId="urn:microsoft.com/office/officeart/2005/8/layout/process1"/>
    <dgm:cxn modelId="{AEFE8BAF-A929-4A7A-A330-524C60CBAD52}" type="presOf" srcId="{7B6A674F-866D-42C6-8F2E-D2A943A5D4D6}" destId="{F366595C-9FDC-4254-A74A-84109CFC8BE8}" srcOrd="0" destOrd="0" presId="urn:microsoft.com/office/officeart/2005/8/layout/process1"/>
    <dgm:cxn modelId="{58749264-C214-444E-B565-3F044B065BD4}" srcId="{858C62D8-8AF7-42E5-BF87-2E652928D027}" destId="{0869B75F-1C84-4E4F-BC42-50697CC56D45}" srcOrd="2" destOrd="0" parTransId="{C5194F0E-1B3E-4B02-8352-D9359063253B}" sibTransId="{BE751E56-9E5F-4D7F-A199-D66C87233321}"/>
    <dgm:cxn modelId="{F7B4FBFC-6CE1-4218-A191-54545E45CCF2}" type="presOf" srcId="{787230D8-A2B2-4D7D-A81C-230751D1FD4D}" destId="{CA0CBE1E-DA04-4244-BB79-6EAF2D750ACF}" srcOrd="1" destOrd="0" presId="urn:microsoft.com/office/officeart/2005/8/layout/process1"/>
    <dgm:cxn modelId="{EE8E3291-85FF-4A71-B61E-2FF3F336DDEB}" type="presParOf" srcId="{D20AAD88-F631-4D9F-B96C-79776FA71D3D}" destId="{6786CE0D-A658-4BE4-9F6E-1D4F53962BE5}" srcOrd="0" destOrd="0" presId="urn:microsoft.com/office/officeart/2005/8/layout/process1"/>
    <dgm:cxn modelId="{0617169C-372A-43EA-BB34-E3C3E12730F0}" type="presParOf" srcId="{D20AAD88-F631-4D9F-B96C-79776FA71D3D}" destId="{F366595C-9FDC-4254-A74A-84109CFC8BE8}" srcOrd="1" destOrd="0" presId="urn:microsoft.com/office/officeart/2005/8/layout/process1"/>
    <dgm:cxn modelId="{C7019757-58AF-42EB-9BE0-17B2899E17C1}" type="presParOf" srcId="{F366595C-9FDC-4254-A74A-84109CFC8BE8}" destId="{F8D0D13B-033F-4287-8119-F3AF71EB5448}" srcOrd="0" destOrd="0" presId="urn:microsoft.com/office/officeart/2005/8/layout/process1"/>
    <dgm:cxn modelId="{EF9E2697-EF79-4B2E-9A96-DF5829E76C29}" type="presParOf" srcId="{D20AAD88-F631-4D9F-B96C-79776FA71D3D}" destId="{A645701D-98CA-4011-A312-931CB6677E95}" srcOrd="2" destOrd="0" presId="urn:microsoft.com/office/officeart/2005/8/layout/process1"/>
    <dgm:cxn modelId="{91B98649-3920-42EE-8F0A-9F40791FA55E}" type="presParOf" srcId="{D20AAD88-F631-4D9F-B96C-79776FA71D3D}" destId="{48F9EF8E-0243-4765-B691-8F51D89BEDE9}" srcOrd="3" destOrd="0" presId="urn:microsoft.com/office/officeart/2005/8/layout/process1"/>
    <dgm:cxn modelId="{D3D50A2D-389C-4102-8C9A-1DB2E73FFC1C}" type="presParOf" srcId="{48F9EF8E-0243-4765-B691-8F51D89BEDE9}" destId="{1AB83F71-F7D7-478D-870E-DC29F2AE020A}" srcOrd="0" destOrd="0" presId="urn:microsoft.com/office/officeart/2005/8/layout/process1"/>
    <dgm:cxn modelId="{B518DC43-8AE7-4256-B050-20D0D1701E5D}" type="presParOf" srcId="{D20AAD88-F631-4D9F-B96C-79776FA71D3D}" destId="{D3D817D5-A556-4D86-BCE0-AB31A1B009A2}" srcOrd="4" destOrd="0" presId="urn:microsoft.com/office/officeart/2005/8/layout/process1"/>
    <dgm:cxn modelId="{A5D4D3EE-39A1-4553-9295-D676FBB211C5}" type="presParOf" srcId="{D20AAD88-F631-4D9F-B96C-79776FA71D3D}" destId="{49B584C6-F9AC-4430-9160-FEDAB3770BD5}" srcOrd="5" destOrd="0" presId="urn:microsoft.com/office/officeart/2005/8/layout/process1"/>
    <dgm:cxn modelId="{24699C69-E7B9-4AB1-825F-4740D2959B0C}" type="presParOf" srcId="{49B584C6-F9AC-4430-9160-FEDAB3770BD5}" destId="{190200E4-566A-412A-8C80-33676465BFC3}" srcOrd="0" destOrd="0" presId="urn:microsoft.com/office/officeart/2005/8/layout/process1"/>
    <dgm:cxn modelId="{CD673379-2968-4A5A-B4EC-408B9A65E49C}" type="presParOf" srcId="{D20AAD88-F631-4D9F-B96C-79776FA71D3D}" destId="{E509D2D7-A990-4652-960A-CD4C06115777}" srcOrd="6" destOrd="0" presId="urn:microsoft.com/office/officeart/2005/8/layout/process1"/>
    <dgm:cxn modelId="{A5BA6004-FA38-4B8E-AC38-1679326D711A}" type="presParOf" srcId="{D20AAD88-F631-4D9F-B96C-79776FA71D3D}" destId="{75E603E6-6BEE-4F7B-BC4C-D57A8368B62D}" srcOrd="7" destOrd="0" presId="urn:microsoft.com/office/officeart/2005/8/layout/process1"/>
    <dgm:cxn modelId="{C2627BC3-2807-4257-897B-ADE72F370AB3}" type="presParOf" srcId="{75E603E6-6BEE-4F7B-BC4C-D57A8368B62D}" destId="{8BC735A9-C1C9-414A-B94C-A3082B6063E0}" srcOrd="0" destOrd="0" presId="urn:microsoft.com/office/officeart/2005/8/layout/process1"/>
    <dgm:cxn modelId="{DE780083-0D91-4F36-91FC-EA51B390F96C}" type="presParOf" srcId="{D20AAD88-F631-4D9F-B96C-79776FA71D3D}" destId="{E62DD248-BA99-422C-9D36-C594827D6A91}" srcOrd="8" destOrd="0" presId="urn:microsoft.com/office/officeart/2005/8/layout/process1"/>
    <dgm:cxn modelId="{0563B394-0A97-4E73-9AA6-D117B03634EA}" type="presParOf" srcId="{D20AAD88-F631-4D9F-B96C-79776FA71D3D}" destId="{DBD31DC7-C065-48DE-9DFB-B349F7F1728C}" srcOrd="9" destOrd="0" presId="urn:microsoft.com/office/officeart/2005/8/layout/process1"/>
    <dgm:cxn modelId="{09BB8D63-A10D-4B45-B173-F60C405EB0C5}" type="presParOf" srcId="{DBD31DC7-C065-48DE-9DFB-B349F7F1728C}" destId="{CA0CBE1E-DA04-4244-BB79-6EAF2D750ACF}" srcOrd="0" destOrd="0" presId="urn:microsoft.com/office/officeart/2005/8/layout/process1"/>
    <dgm:cxn modelId="{7BB3BD01-5B80-4BC1-84E5-41563E826DEC}" type="presParOf" srcId="{D20AAD88-F631-4D9F-B96C-79776FA71D3D}" destId="{038289C3-C346-47E5-AD65-754C781E6FC2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0D6517-ABC0-49E9-9238-0D2F3C892FB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7C04B1-B4AC-43E9-AD72-13D80D0CBCE2}">
      <dgm:prSet/>
      <dgm:spPr/>
      <dgm:t>
        <a:bodyPr/>
        <a:lstStyle/>
        <a:p>
          <a:pPr rtl="0"/>
          <a:r>
            <a:rPr lang="en-GB" smtClean="0"/>
            <a:t>Structure- several directors meaning opinions clash constantly</a:t>
          </a:r>
          <a:endParaRPr lang="en-GB"/>
        </a:p>
      </dgm:t>
    </dgm:pt>
    <dgm:pt modelId="{6D7596D2-9C77-4D18-AA09-D3AB4E91314C}" type="parTrans" cxnId="{3BB47165-23DD-41D5-A7B9-86556A5E5A19}">
      <dgm:prSet/>
      <dgm:spPr/>
      <dgm:t>
        <a:bodyPr/>
        <a:lstStyle/>
        <a:p>
          <a:endParaRPr lang="en-US"/>
        </a:p>
      </dgm:t>
    </dgm:pt>
    <dgm:pt modelId="{94AE6443-056C-44AD-B1E4-00DE0A5D3293}" type="sibTrans" cxnId="{3BB47165-23DD-41D5-A7B9-86556A5E5A19}">
      <dgm:prSet/>
      <dgm:spPr/>
      <dgm:t>
        <a:bodyPr/>
        <a:lstStyle/>
        <a:p>
          <a:endParaRPr lang="en-US"/>
        </a:p>
      </dgm:t>
    </dgm:pt>
    <dgm:pt modelId="{6273A783-4406-4B9D-BBA5-6F22FBFC2B12}">
      <dgm:prSet/>
      <dgm:spPr/>
      <dgm:t>
        <a:bodyPr/>
        <a:lstStyle/>
        <a:p>
          <a:pPr rtl="0"/>
          <a:r>
            <a:rPr lang="en-GB" smtClean="0"/>
            <a:t>Loss of 3.947 million</a:t>
          </a:r>
          <a:endParaRPr lang="en-GB"/>
        </a:p>
      </dgm:t>
    </dgm:pt>
    <dgm:pt modelId="{DA6E2D10-CC3C-4BAE-9E5A-4AFBFE7C6975}" type="parTrans" cxnId="{04E235B0-87F2-47BC-94EA-9CAF300893C0}">
      <dgm:prSet/>
      <dgm:spPr/>
      <dgm:t>
        <a:bodyPr/>
        <a:lstStyle/>
        <a:p>
          <a:endParaRPr lang="en-US"/>
        </a:p>
      </dgm:t>
    </dgm:pt>
    <dgm:pt modelId="{0D230FE3-943B-4C6A-A4CA-BF08A4F65E88}" type="sibTrans" cxnId="{04E235B0-87F2-47BC-94EA-9CAF300893C0}">
      <dgm:prSet/>
      <dgm:spPr/>
      <dgm:t>
        <a:bodyPr/>
        <a:lstStyle/>
        <a:p>
          <a:endParaRPr lang="en-US"/>
        </a:p>
      </dgm:t>
    </dgm:pt>
    <dgm:pt modelId="{ECB0A9CB-BD10-4FF8-9A22-8F6B9F9CF87A}">
      <dgm:prSet/>
      <dgm:spPr/>
      <dgm:t>
        <a:bodyPr/>
        <a:lstStyle/>
        <a:p>
          <a:pPr rtl="0"/>
          <a:r>
            <a:rPr lang="en-GB" smtClean="0"/>
            <a:t>More activities in London.</a:t>
          </a:r>
          <a:endParaRPr lang="en-GB"/>
        </a:p>
      </dgm:t>
    </dgm:pt>
    <dgm:pt modelId="{4CBB8F6C-4186-4BF0-A0C2-DE5B96DE1C4F}" type="parTrans" cxnId="{B8DBA4C0-5347-473E-B487-1C25AFFAF6B2}">
      <dgm:prSet/>
      <dgm:spPr/>
      <dgm:t>
        <a:bodyPr/>
        <a:lstStyle/>
        <a:p>
          <a:endParaRPr lang="en-US"/>
        </a:p>
      </dgm:t>
    </dgm:pt>
    <dgm:pt modelId="{7F65ADA6-614C-4D8C-A715-514E3C94E87A}" type="sibTrans" cxnId="{B8DBA4C0-5347-473E-B487-1C25AFFAF6B2}">
      <dgm:prSet/>
      <dgm:spPr/>
      <dgm:t>
        <a:bodyPr/>
        <a:lstStyle/>
        <a:p>
          <a:endParaRPr lang="en-US"/>
        </a:p>
      </dgm:t>
    </dgm:pt>
    <dgm:pt modelId="{F728F857-16AA-48FD-B62F-B43E459B97F1}">
      <dgm:prSet/>
      <dgm:spPr/>
      <dgm:t>
        <a:bodyPr/>
        <a:lstStyle/>
        <a:p>
          <a:pPr rtl="0"/>
          <a:r>
            <a:rPr lang="en-GB" smtClean="0"/>
            <a:t>Not educational </a:t>
          </a:r>
          <a:endParaRPr lang="en-GB"/>
        </a:p>
      </dgm:t>
    </dgm:pt>
    <dgm:pt modelId="{02F1C6BD-E973-43DF-BBF0-B7636DDF8CC5}" type="parTrans" cxnId="{186A2160-792B-4B3E-A247-AC7BA3608500}">
      <dgm:prSet/>
      <dgm:spPr/>
      <dgm:t>
        <a:bodyPr/>
        <a:lstStyle/>
        <a:p>
          <a:endParaRPr lang="en-US"/>
        </a:p>
      </dgm:t>
    </dgm:pt>
    <dgm:pt modelId="{1E243F14-A7AA-4548-B92E-B62277A3F848}" type="sibTrans" cxnId="{186A2160-792B-4B3E-A247-AC7BA3608500}">
      <dgm:prSet/>
      <dgm:spPr/>
      <dgm:t>
        <a:bodyPr/>
        <a:lstStyle/>
        <a:p>
          <a:endParaRPr lang="en-US"/>
        </a:p>
      </dgm:t>
    </dgm:pt>
    <dgm:pt modelId="{3F032136-6FAA-44E2-A834-CDECE52033E4}">
      <dgm:prSet/>
      <dgm:spPr/>
      <dgm:t>
        <a:bodyPr/>
        <a:lstStyle/>
        <a:p>
          <a:pPr rtl="0"/>
          <a:r>
            <a:rPr lang="en-GB" smtClean="0"/>
            <a:t>The objects are labelled with small boring texts- </a:t>
          </a:r>
          <a:endParaRPr lang="en-GB"/>
        </a:p>
      </dgm:t>
    </dgm:pt>
    <dgm:pt modelId="{1B7659DC-933D-42E1-9465-67EDD2531452}" type="parTrans" cxnId="{A9D619AC-85D3-4C2A-B222-01441C09FBFF}">
      <dgm:prSet/>
      <dgm:spPr/>
      <dgm:t>
        <a:bodyPr/>
        <a:lstStyle/>
        <a:p>
          <a:endParaRPr lang="en-US"/>
        </a:p>
      </dgm:t>
    </dgm:pt>
    <dgm:pt modelId="{4F901FEE-6A82-43D6-8D0B-5CA5EA948954}" type="sibTrans" cxnId="{A9D619AC-85D3-4C2A-B222-01441C09FBFF}">
      <dgm:prSet/>
      <dgm:spPr/>
      <dgm:t>
        <a:bodyPr/>
        <a:lstStyle/>
        <a:p>
          <a:endParaRPr lang="en-US"/>
        </a:p>
      </dgm:t>
    </dgm:pt>
    <dgm:pt modelId="{C0CD313E-680A-4A00-886D-964F9F74E303}">
      <dgm:prSet/>
      <dgm:spPr/>
      <dgm:t>
        <a:bodyPr/>
        <a:lstStyle/>
        <a:p>
          <a:pPr rtl="0"/>
          <a:r>
            <a:rPr lang="en-GB" smtClean="0"/>
            <a:t>No modern technologies. </a:t>
          </a:r>
          <a:endParaRPr lang="en-GB"/>
        </a:p>
      </dgm:t>
    </dgm:pt>
    <dgm:pt modelId="{6905DBEA-DA69-4D5E-9F9F-74D1064F03AD}" type="parTrans" cxnId="{EB9792A8-AB58-497E-9270-341F05017B6D}">
      <dgm:prSet/>
      <dgm:spPr/>
      <dgm:t>
        <a:bodyPr/>
        <a:lstStyle/>
        <a:p>
          <a:endParaRPr lang="en-US"/>
        </a:p>
      </dgm:t>
    </dgm:pt>
    <dgm:pt modelId="{0CA6EDBF-5A2F-4E27-AEEE-82279D25922D}" type="sibTrans" cxnId="{EB9792A8-AB58-497E-9270-341F05017B6D}">
      <dgm:prSet/>
      <dgm:spPr/>
      <dgm:t>
        <a:bodyPr/>
        <a:lstStyle/>
        <a:p>
          <a:endParaRPr lang="en-US"/>
        </a:p>
      </dgm:t>
    </dgm:pt>
    <dgm:pt modelId="{E06AD610-F0D9-4792-BCB9-266C3C61FDFA}" type="pres">
      <dgm:prSet presAssocID="{AE0D6517-ABC0-49E9-9238-0D2F3C892FB7}" presName="Name0" presStyleCnt="0">
        <dgm:presLayoutVars>
          <dgm:dir/>
          <dgm:resizeHandles val="exact"/>
        </dgm:presLayoutVars>
      </dgm:prSet>
      <dgm:spPr/>
    </dgm:pt>
    <dgm:pt modelId="{C8CF39D0-444A-477E-AB63-A73120F55D50}" type="pres">
      <dgm:prSet presAssocID="{0A7C04B1-B4AC-43E9-AD72-13D80D0CBCE2}" presName="node" presStyleLbl="node1" presStyleIdx="0" presStyleCnt="6">
        <dgm:presLayoutVars>
          <dgm:bulletEnabled val="1"/>
        </dgm:presLayoutVars>
      </dgm:prSet>
      <dgm:spPr/>
    </dgm:pt>
    <dgm:pt modelId="{F469D150-5269-4AB1-9FC9-2726076CC3A6}" type="pres">
      <dgm:prSet presAssocID="{94AE6443-056C-44AD-B1E4-00DE0A5D3293}" presName="sibTrans" presStyleLbl="sibTrans2D1" presStyleIdx="0" presStyleCnt="5"/>
      <dgm:spPr/>
    </dgm:pt>
    <dgm:pt modelId="{0E0A92D0-4FB1-4A3A-8F06-61E69A817388}" type="pres">
      <dgm:prSet presAssocID="{94AE6443-056C-44AD-B1E4-00DE0A5D3293}" presName="connectorText" presStyleLbl="sibTrans2D1" presStyleIdx="0" presStyleCnt="5"/>
      <dgm:spPr/>
    </dgm:pt>
    <dgm:pt modelId="{F735DB56-C5E1-4B35-98C9-36FD8160AD4E}" type="pres">
      <dgm:prSet presAssocID="{6273A783-4406-4B9D-BBA5-6F22FBFC2B12}" presName="node" presStyleLbl="node1" presStyleIdx="1" presStyleCnt="6">
        <dgm:presLayoutVars>
          <dgm:bulletEnabled val="1"/>
        </dgm:presLayoutVars>
      </dgm:prSet>
      <dgm:spPr/>
    </dgm:pt>
    <dgm:pt modelId="{B34843EB-81B2-42A2-82DF-47DCFF343801}" type="pres">
      <dgm:prSet presAssocID="{0D230FE3-943B-4C6A-A4CA-BF08A4F65E88}" presName="sibTrans" presStyleLbl="sibTrans2D1" presStyleIdx="1" presStyleCnt="5"/>
      <dgm:spPr/>
    </dgm:pt>
    <dgm:pt modelId="{1EF5F466-D16B-4A9C-923A-822B18810406}" type="pres">
      <dgm:prSet presAssocID="{0D230FE3-943B-4C6A-A4CA-BF08A4F65E88}" presName="connectorText" presStyleLbl="sibTrans2D1" presStyleIdx="1" presStyleCnt="5"/>
      <dgm:spPr/>
    </dgm:pt>
    <dgm:pt modelId="{3701B5EE-4E7E-4E5D-BFE9-6B7698731569}" type="pres">
      <dgm:prSet presAssocID="{ECB0A9CB-BD10-4FF8-9A22-8F6B9F9CF87A}" presName="node" presStyleLbl="node1" presStyleIdx="2" presStyleCnt="6">
        <dgm:presLayoutVars>
          <dgm:bulletEnabled val="1"/>
        </dgm:presLayoutVars>
      </dgm:prSet>
      <dgm:spPr/>
    </dgm:pt>
    <dgm:pt modelId="{038D149E-1A26-47C1-B933-CA54C79E0673}" type="pres">
      <dgm:prSet presAssocID="{7F65ADA6-614C-4D8C-A715-514E3C94E87A}" presName="sibTrans" presStyleLbl="sibTrans2D1" presStyleIdx="2" presStyleCnt="5"/>
      <dgm:spPr/>
    </dgm:pt>
    <dgm:pt modelId="{0D3A68B3-0842-4CC4-AEDC-C5BE786E4189}" type="pres">
      <dgm:prSet presAssocID="{7F65ADA6-614C-4D8C-A715-514E3C94E87A}" presName="connectorText" presStyleLbl="sibTrans2D1" presStyleIdx="2" presStyleCnt="5"/>
      <dgm:spPr/>
    </dgm:pt>
    <dgm:pt modelId="{2F131A10-8D50-44DE-90BF-82C2513026AB}" type="pres">
      <dgm:prSet presAssocID="{F728F857-16AA-48FD-B62F-B43E459B97F1}" presName="node" presStyleLbl="node1" presStyleIdx="3" presStyleCnt="6">
        <dgm:presLayoutVars>
          <dgm:bulletEnabled val="1"/>
        </dgm:presLayoutVars>
      </dgm:prSet>
      <dgm:spPr/>
    </dgm:pt>
    <dgm:pt modelId="{3A6E7335-80AF-45E4-8683-D8B37A4926E8}" type="pres">
      <dgm:prSet presAssocID="{1E243F14-A7AA-4548-B92E-B62277A3F848}" presName="sibTrans" presStyleLbl="sibTrans2D1" presStyleIdx="3" presStyleCnt="5"/>
      <dgm:spPr/>
    </dgm:pt>
    <dgm:pt modelId="{9B311B8F-354A-40EA-A46A-2E746E0E7BFE}" type="pres">
      <dgm:prSet presAssocID="{1E243F14-A7AA-4548-B92E-B62277A3F848}" presName="connectorText" presStyleLbl="sibTrans2D1" presStyleIdx="3" presStyleCnt="5"/>
      <dgm:spPr/>
    </dgm:pt>
    <dgm:pt modelId="{C0628EDD-0B7A-4533-A204-8323D2BEFEC2}" type="pres">
      <dgm:prSet presAssocID="{3F032136-6FAA-44E2-A834-CDECE52033E4}" presName="node" presStyleLbl="node1" presStyleIdx="4" presStyleCnt="6">
        <dgm:presLayoutVars>
          <dgm:bulletEnabled val="1"/>
        </dgm:presLayoutVars>
      </dgm:prSet>
      <dgm:spPr/>
    </dgm:pt>
    <dgm:pt modelId="{9A90299D-A291-4480-B3F1-33136755F7BE}" type="pres">
      <dgm:prSet presAssocID="{4F901FEE-6A82-43D6-8D0B-5CA5EA948954}" presName="sibTrans" presStyleLbl="sibTrans2D1" presStyleIdx="4" presStyleCnt="5"/>
      <dgm:spPr/>
    </dgm:pt>
    <dgm:pt modelId="{0437C6E0-F9AC-4D00-9C06-033EE193A243}" type="pres">
      <dgm:prSet presAssocID="{4F901FEE-6A82-43D6-8D0B-5CA5EA948954}" presName="connectorText" presStyleLbl="sibTrans2D1" presStyleIdx="4" presStyleCnt="5"/>
      <dgm:spPr/>
    </dgm:pt>
    <dgm:pt modelId="{AD2EBF5E-77B4-41F0-8C98-E6640669CAF7}" type="pres">
      <dgm:prSet presAssocID="{C0CD313E-680A-4A00-886D-964F9F74E303}" presName="node" presStyleLbl="node1" presStyleIdx="5" presStyleCnt="6">
        <dgm:presLayoutVars>
          <dgm:bulletEnabled val="1"/>
        </dgm:presLayoutVars>
      </dgm:prSet>
      <dgm:spPr/>
    </dgm:pt>
  </dgm:ptLst>
  <dgm:cxnLst>
    <dgm:cxn modelId="{8EE700D4-19F6-4BC2-BED5-3C79A620E84C}" type="presOf" srcId="{1E243F14-A7AA-4548-B92E-B62277A3F848}" destId="{9B311B8F-354A-40EA-A46A-2E746E0E7BFE}" srcOrd="1" destOrd="0" presId="urn:microsoft.com/office/officeart/2005/8/layout/process1"/>
    <dgm:cxn modelId="{462EC9B1-12FD-4101-AC95-6337A93059C7}" type="presOf" srcId="{4F901FEE-6A82-43D6-8D0B-5CA5EA948954}" destId="{0437C6E0-F9AC-4D00-9C06-033EE193A243}" srcOrd="1" destOrd="0" presId="urn:microsoft.com/office/officeart/2005/8/layout/process1"/>
    <dgm:cxn modelId="{2CB0C04D-B4F3-4426-8489-3AA2AD86147F}" type="presOf" srcId="{6273A783-4406-4B9D-BBA5-6F22FBFC2B12}" destId="{F735DB56-C5E1-4B35-98C9-36FD8160AD4E}" srcOrd="0" destOrd="0" presId="urn:microsoft.com/office/officeart/2005/8/layout/process1"/>
    <dgm:cxn modelId="{C0FAB62A-4236-4D83-A2B9-CAF4DE6F303F}" type="presOf" srcId="{C0CD313E-680A-4A00-886D-964F9F74E303}" destId="{AD2EBF5E-77B4-41F0-8C98-E6640669CAF7}" srcOrd="0" destOrd="0" presId="urn:microsoft.com/office/officeart/2005/8/layout/process1"/>
    <dgm:cxn modelId="{4BA6385E-ED3A-4817-8EA1-25E05BA67E00}" type="presOf" srcId="{94AE6443-056C-44AD-B1E4-00DE0A5D3293}" destId="{0E0A92D0-4FB1-4A3A-8F06-61E69A817388}" srcOrd="1" destOrd="0" presId="urn:microsoft.com/office/officeart/2005/8/layout/process1"/>
    <dgm:cxn modelId="{186A2160-792B-4B3E-A247-AC7BA3608500}" srcId="{AE0D6517-ABC0-49E9-9238-0D2F3C892FB7}" destId="{F728F857-16AA-48FD-B62F-B43E459B97F1}" srcOrd="3" destOrd="0" parTransId="{02F1C6BD-E973-43DF-BBF0-B7636DDF8CC5}" sibTransId="{1E243F14-A7AA-4548-B92E-B62277A3F848}"/>
    <dgm:cxn modelId="{FC99F3B2-D16E-415E-BA38-8142A083E4AE}" type="presOf" srcId="{ECB0A9CB-BD10-4FF8-9A22-8F6B9F9CF87A}" destId="{3701B5EE-4E7E-4E5D-BFE9-6B7698731569}" srcOrd="0" destOrd="0" presId="urn:microsoft.com/office/officeart/2005/8/layout/process1"/>
    <dgm:cxn modelId="{C0750663-C2E4-4404-9CC5-9350896CA4DC}" type="presOf" srcId="{AE0D6517-ABC0-49E9-9238-0D2F3C892FB7}" destId="{E06AD610-F0D9-4792-BCB9-266C3C61FDFA}" srcOrd="0" destOrd="0" presId="urn:microsoft.com/office/officeart/2005/8/layout/process1"/>
    <dgm:cxn modelId="{E63A686D-E804-44F7-A2AA-8EE4B65B11C0}" type="presOf" srcId="{0A7C04B1-B4AC-43E9-AD72-13D80D0CBCE2}" destId="{C8CF39D0-444A-477E-AB63-A73120F55D50}" srcOrd="0" destOrd="0" presId="urn:microsoft.com/office/officeart/2005/8/layout/process1"/>
    <dgm:cxn modelId="{A9D619AC-85D3-4C2A-B222-01441C09FBFF}" srcId="{AE0D6517-ABC0-49E9-9238-0D2F3C892FB7}" destId="{3F032136-6FAA-44E2-A834-CDECE52033E4}" srcOrd="4" destOrd="0" parTransId="{1B7659DC-933D-42E1-9465-67EDD2531452}" sibTransId="{4F901FEE-6A82-43D6-8D0B-5CA5EA948954}"/>
    <dgm:cxn modelId="{EB9792A8-AB58-497E-9270-341F05017B6D}" srcId="{AE0D6517-ABC0-49E9-9238-0D2F3C892FB7}" destId="{C0CD313E-680A-4A00-886D-964F9F74E303}" srcOrd="5" destOrd="0" parTransId="{6905DBEA-DA69-4D5E-9F9F-74D1064F03AD}" sibTransId="{0CA6EDBF-5A2F-4E27-AEEE-82279D25922D}"/>
    <dgm:cxn modelId="{A5C558D3-83E2-4BB6-82AA-6100DAD0859E}" type="presOf" srcId="{3F032136-6FAA-44E2-A834-CDECE52033E4}" destId="{C0628EDD-0B7A-4533-A204-8323D2BEFEC2}" srcOrd="0" destOrd="0" presId="urn:microsoft.com/office/officeart/2005/8/layout/process1"/>
    <dgm:cxn modelId="{ADC6B6CD-8885-4796-8B61-B7159D14C6A5}" type="presOf" srcId="{94AE6443-056C-44AD-B1E4-00DE0A5D3293}" destId="{F469D150-5269-4AB1-9FC9-2726076CC3A6}" srcOrd="0" destOrd="0" presId="urn:microsoft.com/office/officeart/2005/8/layout/process1"/>
    <dgm:cxn modelId="{93A38A8B-917B-4E9F-B821-D322D0FDBEDD}" type="presOf" srcId="{0D230FE3-943B-4C6A-A4CA-BF08A4F65E88}" destId="{B34843EB-81B2-42A2-82DF-47DCFF343801}" srcOrd="0" destOrd="0" presId="urn:microsoft.com/office/officeart/2005/8/layout/process1"/>
    <dgm:cxn modelId="{1127CFCF-2BF1-453A-8C7D-2C59A540FD4C}" type="presOf" srcId="{7F65ADA6-614C-4D8C-A715-514E3C94E87A}" destId="{0D3A68B3-0842-4CC4-AEDC-C5BE786E4189}" srcOrd="1" destOrd="0" presId="urn:microsoft.com/office/officeart/2005/8/layout/process1"/>
    <dgm:cxn modelId="{AD857C8D-15F7-46B9-81D5-9A84460DA488}" type="presOf" srcId="{4F901FEE-6A82-43D6-8D0B-5CA5EA948954}" destId="{9A90299D-A291-4480-B3F1-33136755F7BE}" srcOrd="0" destOrd="0" presId="urn:microsoft.com/office/officeart/2005/8/layout/process1"/>
    <dgm:cxn modelId="{51D29A93-F5AA-4EB9-9002-56C97DCA57B1}" type="presOf" srcId="{7F65ADA6-614C-4D8C-A715-514E3C94E87A}" destId="{038D149E-1A26-47C1-B933-CA54C79E0673}" srcOrd="0" destOrd="0" presId="urn:microsoft.com/office/officeart/2005/8/layout/process1"/>
    <dgm:cxn modelId="{0E87E99C-7673-402D-AB54-1FE0A0409C2A}" type="presOf" srcId="{F728F857-16AA-48FD-B62F-B43E459B97F1}" destId="{2F131A10-8D50-44DE-90BF-82C2513026AB}" srcOrd="0" destOrd="0" presId="urn:microsoft.com/office/officeart/2005/8/layout/process1"/>
    <dgm:cxn modelId="{9C8A8966-4EDD-474F-83BE-9FDDCCE76580}" type="presOf" srcId="{0D230FE3-943B-4C6A-A4CA-BF08A4F65E88}" destId="{1EF5F466-D16B-4A9C-923A-822B18810406}" srcOrd="1" destOrd="0" presId="urn:microsoft.com/office/officeart/2005/8/layout/process1"/>
    <dgm:cxn modelId="{3BB47165-23DD-41D5-A7B9-86556A5E5A19}" srcId="{AE0D6517-ABC0-49E9-9238-0D2F3C892FB7}" destId="{0A7C04B1-B4AC-43E9-AD72-13D80D0CBCE2}" srcOrd="0" destOrd="0" parTransId="{6D7596D2-9C77-4D18-AA09-D3AB4E91314C}" sibTransId="{94AE6443-056C-44AD-B1E4-00DE0A5D3293}"/>
    <dgm:cxn modelId="{04E235B0-87F2-47BC-94EA-9CAF300893C0}" srcId="{AE0D6517-ABC0-49E9-9238-0D2F3C892FB7}" destId="{6273A783-4406-4B9D-BBA5-6F22FBFC2B12}" srcOrd="1" destOrd="0" parTransId="{DA6E2D10-CC3C-4BAE-9E5A-4AFBFE7C6975}" sibTransId="{0D230FE3-943B-4C6A-A4CA-BF08A4F65E88}"/>
    <dgm:cxn modelId="{FAC8D042-6722-46BA-9D08-129EEFDEF3C3}" type="presOf" srcId="{1E243F14-A7AA-4548-B92E-B62277A3F848}" destId="{3A6E7335-80AF-45E4-8683-D8B37A4926E8}" srcOrd="0" destOrd="0" presId="urn:microsoft.com/office/officeart/2005/8/layout/process1"/>
    <dgm:cxn modelId="{B8DBA4C0-5347-473E-B487-1C25AFFAF6B2}" srcId="{AE0D6517-ABC0-49E9-9238-0D2F3C892FB7}" destId="{ECB0A9CB-BD10-4FF8-9A22-8F6B9F9CF87A}" srcOrd="2" destOrd="0" parTransId="{4CBB8F6C-4186-4BF0-A0C2-DE5B96DE1C4F}" sibTransId="{7F65ADA6-614C-4D8C-A715-514E3C94E87A}"/>
    <dgm:cxn modelId="{5E4BBF5F-B4F2-4E92-B949-424E0737FDD9}" type="presParOf" srcId="{E06AD610-F0D9-4792-BCB9-266C3C61FDFA}" destId="{C8CF39D0-444A-477E-AB63-A73120F55D50}" srcOrd="0" destOrd="0" presId="urn:microsoft.com/office/officeart/2005/8/layout/process1"/>
    <dgm:cxn modelId="{890D86BF-5A05-4F15-87E6-FC973FD42088}" type="presParOf" srcId="{E06AD610-F0D9-4792-BCB9-266C3C61FDFA}" destId="{F469D150-5269-4AB1-9FC9-2726076CC3A6}" srcOrd="1" destOrd="0" presId="urn:microsoft.com/office/officeart/2005/8/layout/process1"/>
    <dgm:cxn modelId="{271EF32F-C2CB-408A-8463-B2F1259971B1}" type="presParOf" srcId="{F469D150-5269-4AB1-9FC9-2726076CC3A6}" destId="{0E0A92D0-4FB1-4A3A-8F06-61E69A817388}" srcOrd="0" destOrd="0" presId="urn:microsoft.com/office/officeart/2005/8/layout/process1"/>
    <dgm:cxn modelId="{A8C54A97-6CD5-4AAB-A8D9-062190AA61CC}" type="presParOf" srcId="{E06AD610-F0D9-4792-BCB9-266C3C61FDFA}" destId="{F735DB56-C5E1-4B35-98C9-36FD8160AD4E}" srcOrd="2" destOrd="0" presId="urn:microsoft.com/office/officeart/2005/8/layout/process1"/>
    <dgm:cxn modelId="{A9BBE74A-8028-4651-9C06-D4329373520A}" type="presParOf" srcId="{E06AD610-F0D9-4792-BCB9-266C3C61FDFA}" destId="{B34843EB-81B2-42A2-82DF-47DCFF343801}" srcOrd="3" destOrd="0" presId="urn:microsoft.com/office/officeart/2005/8/layout/process1"/>
    <dgm:cxn modelId="{BD171684-5DD0-4E73-8B57-CABDDC579FCA}" type="presParOf" srcId="{B34843EB-81B2-42A2-82DF-47DCFF343801}" destId="{1EF5F466-D16B-4A9C-923A-822B18810406}" srcOrd="0" destOrd="0" presId="urn:microsoft.com/office/officeart/2005/8/layout/process1"/>
    <dgm:cxn modelId="{D4C405F3-D1E9-464B-9B48-CD024A113E78}" type="presParOf" srcId="{E06AD610-F0D9-4792-BCB9-266C3C61FDFA}" destId="{3701B5EE-4E7E-4E5D-BFE9-6B7698731569}" srcOrd="4" destOrd="0" presId="urn:microsoft.com/office/officeart/2005/8/layout/process1"/>
    <dgm:cxn modelId="{B5713DBE-C3C9-4CCF-995D-EEE5A44AE53C}" type="presParOf" srcId="{E06AD610-F0D9-4792-BCB9-266C3C61FDFA}" destId="{038D149E-1A26-47C1-B933-CA54C79E0673}" srcOrd="5" destOrd="0" presId="urn:microsoft.com/office/officeart/2005/8/layout/process1"/>
    <dgm:cxn modelId="{7DF3628E-193E-4BAC-AB77-B07A85357D86}" type="presParOf" srcId="{038D149E-1A26-47C1-B933-CA54C79E0673}" destId="{0D3A68B3-0842-4CC4-AEDC-C5BE786E4189}" srcOrd="0" destOrd="0" presId="urn:microsoft.com/office/officeart/2005/8/layout/process1"/>
    <dgm:cxn modelId="{74BA89E3-BF5D-4C5E-9B04-8C3C0FAD9F8A}" type="presParOf" srcId="{E06AD610-F0D9-4792-BCB9-266C3C61FDFA}" destId="{2F131A10-8D50-44DE-90BF-82C2513026AB}" srcOrd="6" destOrd="0" presId="urn:microsoft.com/office/officeart/2005/8/layout/process1"/>
    <dgm:cxn modelId="{DA505D03-41F9-4AC2-B363-F761637236D3}" type="presParOf" srcId="{E06AD610-F0D9-4792-BCB9-266C3C61FDFA}" destId="{3A6E7335-80AF-45E4-8683-D8B37A4926E8}" srcOrd="7" destOrd="0" presId="urn:microsoft.com/office/officeart/2005/8/layout/process1"/>
    <dgm:cxn modelId="{4FCA32D1-BCC0-4CEC-A998-6C87727069EB}" type="presParOf" srcId="{3A6E7335-80AF-45E4-8683-D8B37A4926E8}" destId="{9B311B8F-354A-40EA-A46A-2E746E0E7BFE}" srcOrd="0" destOrd="0" presId="urn:microsoft.com/office/officeart/2005/8/layout/process1"/>
    <dgm:cxn modelId="{70013D9B-BCA7-4FB5-B965-435BF7EC5F75}" type="presParOf" srcId="{E06AD610-F0D9-4792-BCB9-266C3C61FDFA}" destId="{C0628EDD-0B7A-4533-A204-8323D2BEFEC2}" srcOrd="8" destOrd="0" presId="urn:microsoft.com/office/officeart/2005/8/layout/process1"/>
    <dgm:cxn modelId="{E76DA322-2586-4ADB-8CF7-A6A9CD516D60}" type="presParOf" srcId="{E06AD610-F0D9-4792-BCB9-266C3C61FDFA}" destId="{9A90299D-A291-4480-B3F1-33136755F7BE}" srcOrd="9" destOrd="0" presId="urn:microsoft.com/office/officeart/2005/8/layout/process1"/>
    <dgm:cxn modelId="{61A008EA-D129-4A88-9EBE-C2791330D30D}" type="presParOf" srcId="{9A90299D-A291-4480-B3F1-33136755F7BE}" destId="{0437C6E0-F9AC-4D00-9C06-033EE193A243}" srcOrd="0" destOrd="0" presId="urn:microsoft.com/office/officeart/2005/8/layout/process1"/>
    <dgm:cxn modelId="{4D462EEB-5A8F-4C94-B78E-26FB95DCB77A}" type="presParOf" srcId="{E06AD610-F0D9-4792-BCB9-266C3C61FDFA}" destId="{AD2EBF5E-77B4-41F0-8C98-E6640669CAF7}" srcOrd="1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ED9E46-5B0F-4CF8-A4F4-F5A64B6F489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F6E1166-96AE-45F1-8FF6-C2EB5400E0D3}">
      <dgm:prSet/>
      <dgm:spPr/>
      <dgm:t>
        <a:bodyPr/>
        <a:lstStyle/>
        <a:p>
          <a:pPr rtl="0"/>
          <a:r>
            <a:rPr lang="en-GB" smtClean="0"/>
            <a:t>Political Martin Roth fear of brexit/ Part government run- trustees</a:t>
          </a:r>
          <a:endParaRPr lang="en-GB"/>
        </a:p>
      </dgm:t>
    </dgm:pt>
    <dgm:pt modelId="{B2C594B7-20F9-409E-956A-BE8F9EBC8D1F}" type="parTrans" cxnId="{2FCAC117-ED99-4463-96A1-78C6BDBED14B}">
      <dgm:prSet/>
      <dgm:spPr/>
      <dgm:t>
        <a:bodyPr/>
        <a:lstStyle/>
        <a:p>
          <a:endParaRPr lang="en-US"/>
        </a:p>
      </dgm:t>
    </dgm:pt>
    <dgm:pt modelId="{D5F74874-F6BE-4A52-AC1A-47F7C8027188}" type="sibTrans" cxnId="{2FCAC117-ED99-4463-96A1-78C6BDBED14B}">
      <dgm:prSet/>
      <dgm:spPr/>
      <dgm:t>
        <a:bodyPr/>
        <a:lstStyle/>
        <a:p>
          <a:endParaRPr lang="en-US"/>
        </a:p>
      </dgm:t>
    </dgm:pt>
    <dgm:pt modelId="{0A4D5578-FFF6-48F9-A5EF-0953E395859F}">
      <dgm:prSet/>
      <dgm:spPr/>
      <dgm:t>
        <a:bodyPr/>
        <a:lstStyle/>
        <a:p>
          <a:pPr rtl="0"/>
          <a:r>
            <a:rPr lang="en-GB" smtClean="0"/>
            <a:t>Economic- Expansion, Funded by Department of Culture Media and Sport</a:t>
          </a:r>
          <a:endParaRPr lang="en-GB"/>
        </a:p>
      </dgm:t>
    </dgm:pt>
    <dgm:pt modelId="{73407C33-83AB-4D36-A14D-15986CCBD049}" type="parTrans" cxnId="{FEE94CAD-79C7-45FE-99B9-2D4C77EC19AA}">
      <dgm:prSet/>
      <dgm:spPr/>
      <dgm:t>
        <a:bodyPr/>
        <a:lstStyle/>
        <a:p>
          <a:endParaRPr lang="en-US"/>
        </a:p>
      </dgm:t>
    </dgm:pt>
    <dgm:pt modelId="{F1661C83-9C1F-4437-A244-9AA69C9B0E5D}" type="sibTrans" cxnId="{FEE94CAD-79C7-45FE-99B9-2D4C77EC19AA}">
      <dgm:prSet/>
      <dgm:spPr/>
      <dgm:t>
        <a:bodyPr/>
        <a:lstStyle/>
        <a:p>
          <a:endParaRPr lang="en-US"/>
        </a:p>
      </dgm:t>
    </dgm:pt>
    <dgm:pt modelId="{C769899F-08EE-4E1F-AE47-C1C31DEC6055}">
      <dgm:prSet/>
      <dgm:spPr/>
      <dgm:t>
        <a:bodyPr/>
        <a:lstStyle/>
        <a:p>
          <a:pPr rtl="0"/>
          <a:r>
            <a:rPr lang="en-GB" smtClean="0"/>
            <a:t>Social- Exhibitions- Gaming, Fashioned from nature and ocean liners</a:t>
          </a:r>
          <a:endParaRPr lang="en-GB"/>
        </a:p>
      </dgm:t>
    </dgm:pt>
    <dgm:pt modelId="{46066A8E-B3AE-4345-A270-95FCE59B79DE}" type="parTrans" cxnId="{C1E30F21-5881-44A0-AFB9-9FEBE7DD022C}">
      <dgm:prSet/>
      <dgm:spPr/>
      <dgm:t>
        <a:bodyPr/>
        <a:lstStyle/>
        <a:p>
          <a:endParaRPr lang="en-US"/>
        </a:p>
      </dgm:t>
    </dgm:pt>
    <dgm:pt modelId="{B086D408-F715-44FE-867D-03AE39C1A481}" type="sibTrans" cxnId="{C1E30F21-5881-44A0-AFB9-9FEBE7DD022C}">
      <dgm:prSet/>
      <dgm:spPr/>
      <dgm:t>
        <a:bodyPr/>
        <a:lstStyle/>
        <a:p>
          <a:endParaRPr lang="en-US"/>
        </a:p>
      </dgm:t>
    </dgm:pt>
    <dgm:pt modelId="{E8B322E7-E1FF-4B47-B6C4-145A97EEC2E6}">
      <dgm:prSet/>
      <dgm:spPr/>
      <dgm:t>
        <a:bodyPr/>
        <a:lstStyle/>
        <a:p>
          <a:pPr rtl="0"/>
          <a:r>
            <a:rPr lang="en-GB" smtClean="0"/>
            <a:t>Technological- Social Media, up to date ethics like latest light bulbs. </a:t>
          </a:r>
          <a:endParaRPr lang="en-GB"/>
        </a:p>
      </dgm:t>
    </dgm:pt>
    <dgm:pt modelId="{67726B8F-D44C-4529-B335-8FC300906040}" type="parTrans" cxnId="{D63DA1F6-B8DD-49B2-92D6-6EFE0CF5C6A6}">
      <dgm:prSet/>
      <dgm:spPr/>
      <dgm:t>
        <a:bodyPr/>
        <a:lstStyle/>
        <a:p>
          <a:endParaRPr lang="en-US"/>
        </a:p>
      </dgm:t>
    </dgm:pt>
    <dgm:pt modelId="{9C110391-8190-4CB2-A548-6FA3FF2449CB}" type="sibTrans" cxnId="{D63DA1F6-B8DD-49B2-92D6-6EFE0CF5C6A6}">
      <dgm:prSet/>
      <dgm:spPr/>
      <dgm:t>
        <a:bodyPr/>
        <a:lstStyle/>
        <a:p>
          <a:endParaRPr lang="en-US"/>
        </a:p>
      </dgm:t>
    </dgm:pt>
    <dgm:pt modelId="{A7B8C6CE-0C35-40BF-9F58-2CB9B08B0D2B}" type="pres">
      <dgm:prSet presAssocID="{EDED9E46-5B0F-4CF8-A4F4-F5A64B6F489A}" presName="Name0" presStyleCnt="0">
        <dgm:presLayoutVars>
          <dgm:dir/>
          <dgm:resizeHandles val="exact"/>
        </dgm:presLayoutVars>
      </dgm:prSet>
      <dgm:spPr/>
    </dgm:pt>
    <dgm:pt modelId="{A9372656-1B3D-48FD-B6AB-B643DB2F20BE}" type="pres">
      <dgm:prSet presAssocID="{5F6E1166-96AE-45F1-8FF6-C2EB5400E0D3}" presName="node" presStyleLbl="node1" presStyleIdx="0" presStyleCnt="4">
        <dgm:presLayoutVars>
          <dgm:bulletEnabled val="1"/>
        </dgm:presLayoutVars>
      </dgm:prSet>
      <dgm:spPr/>
    </dgm:pt>
    <dgm:pt modelId="{2A433D3E-2BCD-4840-8551-B6BF7A824794}" type="pres">
      <dgm:prSet presAssocID="{D5F74874-F6BE-4A52-AC1A-47F7C8027188}" presName="sibTrans" presStyleLbl="sibTrans2D1" presStyleIdx="0" presStyleCnt="3"/>
      <dgm:spPr/>
    </dgm:pt>
    <dgm:pt modelId="{F7AD5D02-83E7-4E29-821C-AEA4EC16C2D6}" type="pres">
      <dgm:prSet presAssocID="{D5F74874-F6BE-4A52-AC1A-47F7C8027188}" presName="connectorText" presStyleLbl="sibTrans2D1" presStyleIdx="0" presStyleCnt="3"/>
      <dgm:spPr/>
    </dgm:pt>
    <dgm:pt modelId="{3B541059-0F72-48A7-9343-2B85F53A545D}" type="pres">
      <dgm:prSet presAssocID="{0A4D5578-FFF6-48F9-A5EF-0953E395859F}" presName="node" presStyleLbl="node1" presStyleIdx="1" presStyleCnt="4">
        <dgm:presLayoutVars>
          <dgm:bulletEnabled val="1"/>
        </dgm:presLayoutVars>
      </dgm:prSet>
      <dgm:spPr/>
    </dgm:pt>
    <dgm:pt modelId="{E590B139-3599-4531-897C-C053ECF915E8}" type="pres">
      <dgm:prSet presAssocID="{F1661C83-9C1F-4437-A244-9AA69C9B0E5D}" presName="sibTrans" presStyleLbl="sibTrans2D1" presStyleIdx="1" presStyleCnt="3"/>
      <dgm:spPr/>
    </dgm:pt>
    <dgm:pt modelId="{50D7DEF3-CD81-400B-BBD3-6B7D8CD4CBD6}" type="pres">
      <dgm:prSet presAssocID="{F1661C83-9C1F-4437-A244-9AA69C9B0E5D}" presName="connectorText" presStyleLbl="sibTrans2D1" presStyleIdx="1" presStyleCnt="3"/>
      <dgm:spPr/>
    </dgm:pt>
    <dgm:pt modelId="{25AE9D9C-B06C-4F01-A289-E3681BC4E52F}" type="pres">
      <dgm:prSet presAssocID="{C769899F-08EE-4E1F-AE47-C1C31DEC6055}" presName="node" presStyleLbl="node1" presStyleIdx="2" presStyleCnt="4">
        <dgm:presLayoutVars>
          <dgm:bulletEnabled val="1"/>
        </dgm:presLayoutVars>
      </dgm:prSet>
      <dgm:spPr/>
    </dgm:pt>
    <dgm:pt modelId="{A6AE858F-4C54-4390-8944-66615404BE21}" type="pres">
      <dgm:prSet presAssocID="{B086D408-F715-44FE-867D-03AE39C1A481}" presName="sibTrans" presStyleLbl="sibTrans2D1" presStyleIdx="2" presStyleCnt="3"/>
      <dgm:spPr/>
    </dgm:pt>
    <dgm:pt modelId="{C9185C37-6EAA-4D4A-9291-884E70055058}" type="pres">
      <dgm:prSet presAssocID="{B086D408-F715-44FE-867D-03AE39C1A481}" presName="connectorText" presStyleLbl="sibTrans2D1" presStyleIdx="2" presStyleCnt="3"/>
      <dgm:spPr/>
    </dgm:pt>
    <dgm:pt modelId="{FE048F50-EC42-4A45-A7FD-95B9D5BB8CE8}" type="pres">
      <dgm:prSet presAssocID="{E8B322E7-E1FF-4B47-B6C4-145A97EEC2E6}" presName="node" presStyleLbl="node1" presStyleIdx="3" presStyleCnt="4">
        <dgm:presLayoutVars>
          <dgm:bulletEnabled val="1"/>
        </dgm:presLayoutVars>
      </dgm:prSet>
      <dgm:spPr/>
    </dgm:pt>
  </dgm:ptLst>
  <dgm:cxnLst>
    <dgm:cxn modelId="{E28FC1CE-A880-4AE5-8A21-6581A17001BE}" type="presOf" srcId="{B086D408-F715-44FE-867D-03AE39C1A481}" destId="{A6AE858F-4C54-4390-8944-66615404BE21}" srcOrd="0" destOrd="0" presId="urn:microsoft.com/office/officeart/2005/8/layout/process1"/>
    <dgm:cxn modelId="{D63DA1F6-B8DD-49B2-92D6-6EFE0CF5C6A6}" srcId="{EDED9E46-5B0F-4CF8-A4F4-F5A64B6F489A}" destId="{E8B322E7-E1FF-4B47-B6C4-145A97EEC2E6}" srcOrd="3" destOrd="0" parTransId="{67726B8F-D44C-4529-B335-8FC300906040}" sibTransId="{9C110391-8190-4CB2-A548-6FA3FF2449CB}"/>
    <dgm:cxn modelId="{29009115-817C-4C4B-8AFF-936FF0782665}" type="presOf" srcId="{F1661C83-9C1F-4437-A244-9AA69C9B0E5D}" destId="{50D7DEF3-CD81-400B-BBD3-6B7D8CD4CBD6}" srcOrd="1" destOrd="0" presId="urn:microsoft.com/office/officeart/2005/8/layout/process1"/>
    <dgm:cxn modelId="{B8BC84DC-B0E3-4430-B1C1-BF64D2BCDACD}" type="presOf" srcId="{D5F74874-F6BE-4A52-AC1A-47F7C8027188}" destId="{F7AD5D02-83E7-4E29-821C-AEA4EC16C2D6}" srcOrd="1" destOrd="0" presId="urn:microsoft.com/office/officeart/2005/8/layout/process1"/>
    <dgm:cxn modelId="{E639916B-941E-49AE-AE13-7D6B2FCE597D}" type="presOf" srcId="{B086D408-F715-44FE-867D-03AE39C1A481}" destId="{C9185C37-6EAA-4D4A-9291-884E70055058}" srcOrd="1" destOrd="0" presId="urn:microsoft.com/office/officeart/2005/8/layout/process1"/>
    <dgm:cxn modelId="{C1E30F21-5881-44A0-AFB9-9FEBE7DD022C}" srcId="{EDED9E46-5B0F-4CF8-A4F4-F5A64B6F489A}" destId="{C769899F-08EE-4E1F-AE47-C1C31DEC6055}" srcOrd="2" destOrd="0" parTransId="{46066A8E-B3AE-4345-A270-95FCE59B79DE}" sibTransId="{B086D408-F715-44FE-867D-03AE39C1A481}"/>
    <dgm:cxn modelId="{89520464-A5FE-4A5C-96D1-70D1FAAC932A}" type="presOf" srcId="{F1661C83-9C1F-4437-A244-9AA69C9B0E5D}" destId="{E590B139-3599-4531-897C-C053ECF915E8}" srcOrd="0" destOrd="0" presId="urn:microsoft.com/office/officeart/2005/8/layout/process1"/>
    <dgm:cxn modelId="{6A2BDDBA-5BE2-4E45-8459-CFD686838A4B}" type="presOf" srcId="{E8B322E7-E1FF-4B47-B6C4-145A97EEC2E6}" destId="{FE048F50-EC42-4A45-A7FD-95B9D5BB8CE8}" srcOrd="0" destOrd="0" presId="urn:microsoft.com/office/officeart/2005/8/layout/process1"/>
    <dgm:cxn modelId="{6D07E2C6-A2AD-4699-9617-CC41ACDB7B88}" type="presOf" srcId="{D5F74874-F6BE-4A52-AC1A-47F7C8027188}" destId="{2A433D3E-2BCD-4840-8551-B6BF7A824794}" srcOrd="0" destOrd="0" presId="urn:microsoft.com/office/officeart/2005/8/layout/process1"/>
    <dgm:cxn modelId="{387657AE-1A7D-45A1-B7A2-C556DF7F7AF5}" type="presOf" srcId="{0A4D5578-FFF6-48F9-A5EF-0953E395859F}" destId="{3B541059-0F72-48A7-9343-2B85F53A545D}" srcOrd="0" destOrd="0" presId="urn:microsoft.com/office/officeart/2005/8/layout/process1"/>
    <dgm:cxn modelId="{2FCAC117-ED99-4463-96A1-78C6BDBED14B}" srcId="{EDED9E46-5B0F-4CF8-A4F4-F5A64B6F489A}" destId="{5F6E1166-96AE-45F1-8FF6-C2EB5400E0D3}" srcOrd="0" destOrd="0" parTransId="{B2C594B7-20F9-409E-956A-BE8F9EBC8D1F}" sibTransId="{D5F74874-F6BE-4A52-AC1A-47F7C8027188}"/>
    <dgm:cxn modelId="{C87A5263-1B8A-4398-BD5D-0B43C9B44C77}" type="presOf" srcId="{EDED9E46-5B0F-4CF8-A4F4-F5A64B6F489A}" destId="{A7B8C6CE-0C35-40BF-9F58-2CB9B08B0D2B}" srcOrd="0" destOrd="0" presId="urn:microsoft.com/office/officeart/2005/8/layout/process1"/>
    <dgm:cxn modelId="{2BAB62BD-6BAD-4EFE-9141-B124D3BB5C87}" type="presOf" srcId="{C769899F-08EE-4E1F-AE47-C1C31DEC6055}" destId="{25AE9D9C-B06C-4F01-A289-E3681BC4E52F}" srcOrd="0" destOrd="0" presId="urn:microsoft.com/office/officeart/2005/8/layout/process1"/>
    <dgm:cxn modelId="{5BC297F6-0D26-4FAB-B1F6-7D61D8BF657F}" type="presOf" srcId="{5F6E1166-96AE-45F1-8FF6-C2EB5400E0D3}" destId="{A9372656-1B3D-48FD-B6AB-B643DB2F20BE}" srcOrd="0" destOrd="0" presId="urn:microsoft.com/office/officeart/2005/8/layout/process1"/>
    <dgm:cxn modelId="{FEE94CAD-79C7-45FE-99B9-2D4C77EC19AA}" srcId="{EDED9E46-5B0F-4CF8-A4F4-F5A64B6F489A}" destId="{0A4D5578-FFF6-48F9-A5EF-0953E395859F}" srcOrd="1" destOrd="0" parTransId="{73407C33-83AB-4D36-A14D-15986CCBD049}" sibTransId="{F1661C83-9C1F-4437-A244-9AA69C9B0E5D}"/>
    <dgm:cxn modelId="{F3CDF511-9FF6-469E-9F5D-C2BD6D7FF0AD}" type="presParOf" srcId="{A7B8C6CE-0C35-40BF-9F58-2CB9B08B0D2B}" destId="{A9372656-1B3D-48FD-B6AB-B643DB2F20BE}" srcOrd="0" destOrd="0" presId="urn:microsoft.com/office/officeart/2005/8/layout/process1"/>
    <dgm:cxn modelId="{3F3DE1FC-4BDA-4EEF-B352-1BC2F5E75352}" type="presParOf" srcId="{A7B8C6CE-0C35-40BF-9F58-2CB9B08B0D2B}" destId="{2A433D3E-2BCD-4840-8551-B6BF7A824794}" srcOrd="1" destOrd="0" presId="urn:microsoft.com/office/officeart/2005/8/layout/process1"/>
    <dgm:cxn modelId="{869C3BD6-D243-4B21-9395-9B8F0738BFE2}" type="presParOf" srcId="{2A433D3E-2BCD-4840-8551-B6BF7A824794}" destId="{F7AD5D02-83E7-4E29-821C-AEA4EC16C2D6}" srcOrd="0" destOrd="0" presId="urn:microsoft.com/office/officeart/2005/8/layout/process1"/>
    <dgm:cxn modelId="{0BCB366D-1680-4A13-9E0C-7C0A9EC21887}" type="presParOf" srcId="{A7B8C6CE-0C35-40BF-9F58-2CB9B08B0D2B}" destId="{3B541059-0F72-48A7-9343-2B85F53A545D}" srcOrd="2" destOrd="0" presId="urn:microsoft.com/office/officeart/2005/8/layout/process1"/>
    <dgm:cxn modelId="{48D075C8-5E5C-445E-B13E-AC5499B78E5C}" type="presParOf" srcId="{A7B8C6CE-0C35-40BF-9F58-2CB9B08B0D2B}" destId="{E590B139-3599-4531-897C-C053ECF915E8}" srcOrd="3" destOrd="0" presId="urn:microsoft.com/office/officeart/2005/8/layout/process1"/>
    <dgm:cxn modelId="{4DC539B0-6D46-4327-BF2E-3D9317915134}" type="presParOf" srcId="{E590B139-3599-4531-897C-C053ECF915E8}" destId="{50D7DEF3-CD81-400B-BBD3-6B7D8CD4CBD6}" srcOrd="0" destOrd="0" presId="urn:microsoft.com/office/officeart/2005/8/layout/process1"/>
    <dgm:cxn modelId="{4257F76F-877F-4561-83A9-92DC134DCC2D}" type="presParOf" srcId="{A7B8C6CE-0C35-40BF-9F58-2CB9B08B0D2B}" destId="{25AE9D9C-B06C-4F01-A289-E3681BC4E52F}" srcOrd="4" destOrd="0" presId="urn:microsoft.com/office/officeart/2005/8/layout/process1"/>
    <dgm:cxn modelId="{FBADD925-940A-4DFC-899B-7D6F9C317AAA}" type="presParOf" srcId="{A7B8C6CE-0C35-40BF-9F58-2CB9B08B0D2B}" destId="{A6AE858F-4C54-4390-8944-66615404BE21}" srcOrd="5" destOrd="0" presId="urn:microsoft.com/office/officeart/2005/8/layout/process1"/>
    <dgm:cxn modelId="{22C1F4DB-1EFF-42F7-8CC2-B3FCB5035B29}" type="presParOf" srcId="{A6AE858F-4C54-4390-8944-66615404BE21}" destId="{C9185C37-6EAA-4D4A-9291-884E70055058}" srcOrd="0" destOrd="0" presId="urn:microsoft.com/office/officeart/2005/8/layout/process1"/>
    <dgm:cxn modelId="{050FC059-2E03-4B0B-A489-ADFA3E2D1F77}" type="presParOf" srcId="{A7B8C6CE-0C35-40BF-9F58-2CB9B08B0D2B}" destId="{FE048F50-EC42-4A45-A7FD-95B9D5BB8CE8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E2FCA7C-EDFE-4353-AE0B-9F224C4A275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181408-8FE1-4503-8A94-151334A9F306}">
      <dgm:prSet/>
      <dgm:spPr/>
      <dgm:t>
        <a:bodyPr/>
        <a:lstStyle/>
        <a:p>
          <a:pPr rtl="0"/>
          <a:r>
            <a:rPr lang="en-GB" smtClean="0"/>
            <a:t>Change of managerial structure.</a:t>
          </a:r>
          <a:endParaRPr lang="en-GB"/>
        </a:p>
      </dgm:t>
    </dgm:pt>
    <dgm:pt modelId="{E7772B16-A688-46CC-AA84-47FFD476B2A8}" type="parTrans" cxnId="{FFB952EA-E900-40D4-8908-76F190D36A67}">
      <dgm:prSet/>
      <dgm:spPr/>
      <dgm:t>
        <a:bodyPr/>
        <a:lstStyle/>
        <a:p>
          <a:endParaRPr lang="en-US"/>
        </a:p>
      </dgm:t>
    </dgm:pt>
    <dgm:pt modelId="{DB46642D-5F53-4FD4-8284-DF8A3DE6975D}" type="sibTrans" cxnId="{FFB952EA-E900-40D4-8908-76F190D36A67}">
      <dgm:prSet/>
      <dgm:spPr/>
      <dgm:t>
        <a:bodyPr/>
        <a:lstStyle/>
        <a:p>
          <a:endParaRPr lang="en-US"/>
        </a:p>
      </dgm:t>
    </dgm:pt>
    <dgm:pt modelId="{93C6609F-E6F9-4B20-9378-EF7C1E03DC0A}">
      <dgm:prSet/>
      <dgm:spPr/>
      <dgm:t>
        <a:bodyPr/>
        <a:lstStyle/>
        <a:p>
          <a:pPr rtl="0"/>
          <a:r>
            <a:rPr lang="en-GB" smtClean="0"/>
            <a:t>More usage of vibrant colours.</a:t>
          </a:r>
          <a:endParaRPr lang="en-GB"/>
        </a:p>
      </dgm:t>
    </dgm:pt>
    <dgm:pt modelId="{3CB26B2A-6B8E-4335-8E4E-3319E556BBA7}" type="parTrans" cxnId="{C5FABFE4-A004-47F9-A310-007E3CE1C5AC}">
      <dgm:prSet/>
      <dgm:spPr/>
      <dgm:t>
        <a:bodyPr/>
        <a:lstStyle/>
        <a:p>
          <a:endParaRPr lang="en-US"/>
        </a:p>
      </dgm:t>
    </dgm:pt>
    <dgm:pt modelId="{0E3E6AD8-EAA8-4AE2-ABB4-5F811939BFBA}" type="sibTrans" cxnId="{C5FABFE4-A004-47F9-A310-007E3CE1C5AC}">
      <dgm:prSet/>
      <dgm:spPr/>
      <dgm:t>
        <a:bodyPr/>
        <a:lstStyle/>
        <a:p>
          <a:endParaRPr lang="en-US"/>
        </a:p>
      </dgm:t>
    </dgm:pt>
    <dgm:pt modelId="{5CBCB1B8-061F-46B7-9879-7C64B6B8A8B9}">
      <dgm:prSet/>
      <dgm:spPr/>
      <dgm:t>
        <a:bodyPr/>
        <a:lstStyle/>
        <a:p>
          <a:pPr rtl="0"/>
          <a:r>
            <a:rPr lang="en-GB" smtClean="0"/>
            <a:t>More family friendly.</a:t>
          </a:r>
          <a:endParaRPr lang="en-GB"/>
        </a:p>
      </dgm:t>
    </dgm:pt>
    <dgm:pt modelId="{8C85F967-443F-439B-94CD-7DDBA30326BD}" type="parTrans" cxnId="{7324804C-9044-4456-AC99-7078A1BAEAC1}">
      <dgm:prSet/>
      <dgm:spPr/>
      <dgm:t>
        <a:bodyPr/>
        <a:lstStyle/>
        <a:p>
          <a:endParaRPr lang="en-US"/>
        </a:p>
      </dgm:t>
    </dgm:pt>
    <dgm:pt modelId="{7969F759-9F73-46E1-AEB8-064FDFF21BBC}" type="sibTrans" cxnId="{7324804C-9044-4456-AC99-7078A1BAEAC1}">
      <dgm:prSet/>
      <dgm:spPr/>
      <dgm:t>
        <a:bodyPr/>
        <a:lstStyle/>
        <a:p>
          <a:endParaRPr lang="en-US"/>
        </a:p>
      </dgm:t>
    </dgm:pt>
    <dgm:pt modelId="{FBA75475-9F2A-40DF-B045-00E181797576}">
      <dgm:prSet/>
      <dgm:spPr/>
      <dgm:t>
        <a:bodyPr/>
        <a:lstStyle/>
        <a:p>
          <a:pPr rtl="0"/>
          <a:r>
            <a:rPr lang="en-GB" smtClean="0"/>
            <a:t>More up to date technology.  </a:t>
          </a:r>
          <a:endParaRPr lang="en-GB"/>
        </a:p>
      </dgm:t>
    </dgm:pt>
    <dgm:pt modelId="{29FAB82E-33BD-4C9B-8723-CF65EE55CBC6}" type="parTrans" cxnId="{5CD03B14-09DB-4FE7-8C4A-FB3F9DF813B0}">
      <dgm:prSet/>
      <dgm:spPr/>
      <dgm:t>
        <a:bodyPr/>
        <a:lstStyle/>
        <a:p>
          <a:endParaRPr lang="en-US"/>
        </a:p>
      </dgm:t>
    </dgm:pt>
    <dgm:pt modelId="{BA28BBFA-9097-4B54-A045-2539B6605E5F}" type="sibTrans" cxnId="{5CD03B14-09DB-4FE7-8C4A-FB3F9DF813B0}">
      <dgm:prSet/>
      <dgm:spPr/>
      <dgm:t>
        <a:bodyPr/>
        <a:lstStyle/>
        <a:p>
          <a:endParaRPr lang="en-US"/>
        </a:p>
      </dgm:t>
    </dgm:pt>
    <dgm:pt modelId="{E37241B1-6163-4590-AE7F-CDE8D4D46FB9}" type="pres">
      <dgm:prSet presAssocID="{AE2FCA7C-EDFE-4353-AE0B-9F224C4A275A}" presName="Name0" presStyleCnt="0">
        <dgm:presLayoutVars>
          <dgm:dir/>
          <dgm:resizeHandles val="exact"/>
        </dgm:presLayoutVars>
      </dgm:prSet>
      <dgm:spPr/>
    </dgm:pt>
    <dgm:pt modelId="{A5E4495F-F775-425A-8CEE-9EEEF427813F}" type="pres">
      <dgm:prSet presAssocID="{E3181408-8FE1-4503-8A94-151334A9F306}" presName="node" presStyleLbl="node1" presStyleIdx="0" presStyleCnt="4">
        <dgm:presLayoutVars>
          <dgm:bulletEnabled val="1"/>
        </dgm:presLayoutVars>
      </dgm:prSet>
      <dgm:spPr/>
    </dgm:pt>
    <dgm:pt modelId="{500A728A-CCCE-4153-A8D6-048B7759ABB1}" type="pres">
      <dgm:prSet presAssocID="{DB46642D-5F53-4FD4-8284-DF8A3DE6975D}" presName="sibTrans" presStyleLbl="sibTrans2D1" presStyleIdx="0" presStyleCnt="3"/>
      <dgm:spPr/>
    </dgm:pt>
    <dgm:pt modelId="{96B2F758-F227-4621-986F-9228448A06BA}" type="pres">
      <dgm:prSet presAssocID="{DB46642D-5F53-4FD4-8284-DF8A3DE6975D}" presName="connectorText" presStyleLbl="sibTrans2D1" presStyleIdx="0" presStyleCnt="3"/>
      <dgm:spPr/>
    </dgm:pt>
    <dgm:pt modelId="{744F5084-67A5-4C54-A819-142E41FE641D}" type="pres">
      <dgm:prSet presAssocID="{93C6609F-E6F9-4B20-9378-EF7C1E03DC0A}" presName="node" presStyleLbl="node1" presStyleIdx="1" presStyleCnt="4">
        <dgm:presLayoutVars>
          <dgm:bulletEnabled val="1"/>
        </dgm:presLayoutVars>
      </dgm:prSet>
      <dgm:spPr/>
    </dgm:pt>
    <dgm:pt modelId="{359C6FFD-4E3C-4896-8CD3-5F1C8DF0884E}" type="pres">
      <dgm:prSet presAssocID="{0E3E6AD8-EAA8-4AE2-ABB4-5F811939BFBA}" presName="sibTrans" presStyleLbl="sibTrans2D1" presStyleIdx="1" presStyleCnt="3"/>
      <dgm:spPr/>
    </dgm:pt>
    <dgm:pt modelId="{75AE3522-EA0C-4E29-AA26-4AB63B372CC9}" type="pres">
      <dgm:prSet presAssocID="{0E3E6AD8-EAA8-4AE2-ABB4-5F811939BFBA}" presName="connectorText" presStyleLbl="sibTrans2D1" presStyleIdx="1" presStyleCnt="3"/>
      <dgm:spPr/>
    </dgm:pt>
    <dgm:pt modelId="{2C7C7B25-1BFF-4F28-8488-F9916ACEFE78}" type="pres">
      <dgm:prSet presAssocID="{5CBCB1B8-061F-46B7-9879-7C64B6B8A8B9}" presName="node" presStyleLbl="node1" presStyleIdx="2" presStyleCnt="4">
        <dgm:presLayoutVars>
          <dgm:bulletEnabled val="1"/>
        </dgm:presLayoutVars>
      </dgm:prSet>
      <dgm:spPr/>
    </dgm:pt>
    <dgm:pt modelId="{FB88E587-78FF-4512-B7F9-23D20C55B375}" type="pres">
      <dgm:prSet presAssocID="{7969F759-9F73-46E1-AEB8-064FDFF21BBC}" presName="sibTrans" presStyleLbl="sibTrans2D1" presStyleIdx="2" presStyleCnt="3"/>
      <dgm:spPr/>
    </dgm:pt>
    <dgm:pt modelId="{9068ACCE-982D-4397-AADC-74ACCC1468C6}" type="pres">
      <dgm:prSet presAssocID="{7969F759-9F73-46E1-AEB8-064FDFF21BBC}" presName="connectorText" presStyleLbl="sibTrans2D1" presStyleIdx="2" presStyleCnt="3"/>
      <dgm:spPr/>
    </dgm:pt>
    <dgm:pt modelId="{87074802-5403-4D25-9D60-C8CAE46B347E}" type="pres">
      <dgm:prSet presAssocID="{FBA75475-9F2A-40DF-B045-00E181797576}" presName="node" presStyleLbl="node1" presStyleIdx="3" presStyleCnt="4">
        <dgm:presLayoutVars>
          <dgm:bulletEnabled val="1"/>
        </dgm:presLayoutVars>
      </dgm:prSet>
      <dgm:spPr/>
    </dgm:pt>
  </dgm:ptLst>
  <dgm:cxnLst>
    <dgm:cxn modelId="{C5FABFE4-A004-47F9-A310-007E3CE1C5AC}" srcId="{AE2FCA7C-EDFE-4353-AE0B-9F224C4A275A}" destId="{93C6609F-E6F9-4B20-9378-EF7C1E03DC0A}" srcOrd="1" destOrd="0" parTransId="{3CB26B2A-6B8E-4335-8E4E-3319E556BBA7}" sibTransId="{0E3E6AD8-EAA8-4AE2-ABB4-5F811939BFBA}"/>
    <dgm:cxn modelId="{427168A0-683B-4130-9F42-BA258A39B27B}" type="presOf" srcId="{5CBCB1B8-061F-46B7-9879-7C64B6B8A8B9}" destId="{2C7C7B25-1BFF-4F28-8488-F9916ACEFE78}" srcOrd="0" destOrd="0" presId="urn:microsoft.com/office/officeart/2005/8/layout/process1"/>
    <dgm:cxn modelId="{E090E22E-2F39-4234-8830-CEBC64AB486C}" type="presOf" srcId="{E3181408-8FE1-4503-8A94-151334A9F306}" destId="{A5E4495F-F775-425A-8CEE-9EEEF427813F}" srcOrd="0" destOrd="0" presId="urn:microsoft.com/office/officeart/2005/8/layout/process1"/>
    <dgm:cxn modelId="{FFB952EA-E900-40D4-8908-76F190D36A67}" srcId="{AE2FCA7C-EDFE-4353-AE0B-9F224C4A275A}" destId="{E3181408-8FE1-4503-8A94-151334A9F306}" srcOrd="0" destOrd="0" parTransId="{E7772B16-A688-46CC-AA84-47FFD476B2A8}" sibTransId="{DB46642D-5F53-4FD4-8284-DF8A3DE6975D}"/>
    <dgm:cxn modelId="{E3DE0F73-F06B-4E7C-8E2D-EFF49E14533B}" type="presOf" srcId="{0E3E6AD8-EAA8-4AE2-ABB4-5F811939BFBA}" destId="{75AE3522-EA0C-4E29-AA26-4AB63B372CC9}" srcOrd="1" destOrd="0" presId="urn:microsoft.com/office/officeart/2005/8/layout/process1"/>
    <dgm:cxn modelId="{13E1D629-840F-48FD-A2ED-D3D9D350AE9E}" type="presOf" srcId="{0E3E6AD8-EAA8-4AE2-ABB4-5F811939BFBA}" destId="{359C6FFD-4E3C-4896-8CD3-5F1C8DF0884E}" srcOrd="0" destOrd="0" presId="urn:microsoft.com/office/officeart/2005/8/layout/process1"/>
    <dgm:cxn modelId="{ADA32FF2-A39E-482D-859A-9055108724A1}" type="presOf" srcId="{93C6609F-E6F9-4B20-9378-EF7C1E03DC0A}" destId="{744F5084-67A5-4C54-A819-142E41FE641D}" srcOrd="0" destOrd="0" presId="urn:microsoft.com/office/officeart/2005/8/layout/process1"/>
    <dgm:cxn modelId="{62CD2B1B-EC59-486F-80C2-B3FFB43222B4}" type="presOf" srcId="{FBA75475-9F2A-40DF-B045-00E181797576}" destId="{87074802-5403-4D25-9D60-C8CAE46B347E}" srcOrd="0" destOrd="0" presId="urn:microsoft.com/office/officeart/2005/8/layout/process1"/>
    <dgm:cxn modelId="{96A82C25-2D9E-49D4-A4A2-A1363715E278}" type="presOf" srcId="{7969F759-9F73-46E1-AEB8-064FDFF21BBC}" destId="{9068ACCE-982D-4397-AADC-74ACCC1468C6}" srcOrd="1" destOrd="0" presId="urn:microsoft.com/office/officeart/2005/8/layout/process1"/>
    <dgm:cxn modelId="{C02BBDB4-1BE1-493C-959B-10AC9A0608FB}" type="presOf" srcId="{DB46642D-5F53-4FD4-8284-DF8A3DE6975D}" destId="{500A728A-CCCE-4153-A8D6-048B7759ABB1}" srcOrd="0" destOrd="0" presId="urn:microsoft.com/office/officeart/2005/8/layout/process1"/>
    <dgm:cxn modelId="{ABA9541E-07B9-485D-B3E8-A027C4F2D947}" type="presOf" srcId="{DB46642D-5F53-4FD4-8284-DF8A3DE6975D}" destId="{96B2F758-F227-4621-986F-9228448A06BA}" srcOrd="1" destOrd="0" presId="urn:microsoft.com/office/officeart/2005/8/layout/process1"/>
    <dgm:cxn modelId="{7324804C-9044-4456-AC99-7078A1BAEAC1}" srcId="{AE2FCA7C-EDFE-4353-AE0B-9F224C4A275A}" destId="{5CBCB1B8-061F-46B7-9879-7C64B6B8A8B9}" srcOrd="2" destOrd="0" parTransId="{8C85F967-443F-439B-94CD-7DDBA30326BD}" sibTransId="{7969F759-9F73-46E1-AEB8-064FDFF21BBC}"/>
    <dgm:cxn modelId="{879FD1FF-F3F8-43C9-8EDE-E823B7BA7A38}" type="presOf" srcId="{7969F759-9F73-46E1-AEB8-064FDFF21BBC}" destId="{FB88E587-78FF-4512-B7F9-23D20C55B375}" srcOrd="0" destOrd="0" presId="urn:microsoft.com/office/officeart/2005/8/layout/process1"/>
    <dgm:cxn modelId="{5CD03B14-09DB-4FE7-8C4A-FB3F9DF813B0}" srcId="{AE2FCA7C-EDFE-4353-AE0B-9F224C4A275A}" destId="{FBA75475-9F2A-40DF-B045-00E181797576}" srcOrd="3" destOrd="0" parTransId="{29FAB82E-33BD-4C9B-8723-CF65EE55CBC6}" sibTransId="{BA28BBFA-9097-4B54-A045-2539B6605E5F}"/>
    <dgm:cxn modelId="{7996F24C-DEF0-4551-A68C-47A4A9F690C7}" type="presOf" srcId="{AE2FCA7C-EDFE-4353-AE0B-9F224C4A275A}" destId="{E37241B1-6163-4590-AE7F-CDE8D4D46FB9}" srcOrd="0" destOrd="0" presId="urn:microsoft.com/office/officeart/2005/8/layout/process1"/>
    <dgm:cxn modelId="{0532A47E-7612-49C2-B449-8FF03C500A81}" type="presParOf" srcId="{E37241B1-6163-4590-AE7F-CDE8D4D46FB9}" destId="{A5E4495F-F775-425A-8CEE-9EEEF427813F}" srcOrd="0" destOrd="0" presId="urn:microsoft.com/office/officeart/2005/8/layout/process1"/>
    <dgm:cxn modelId="{439263DC-37EE-450D-98E2-EC88A5C41304}" type="presParOf" srcId="{E37241B1-6163-4590-AE7F-CDE8D4D46FB9}" destId="{500A728A-CCCE-4153-A8D6-048B7759ABB1}" srcOrd="1" destOrd="0" presId="urn:microsoft.com/office/officeart/2005/8/layout/process1"/>
    <dgm:cxn modelId="{A9F3B251-CFBD-4FCC-BFEC-02C8C25E1496}" type="presParOf" srcId="{500A728A-CCCE-4153-A8D6-048B7759ABB1}" destId="{96B2F758-F227-4621-986F-9228448A06BA}" srcOrd="0" destOrd="0" presId="urn:microsoft.com/office/officeart/2005/8/layout/process1"/>
    <dgm:cxn modelId="{DE2708D7-2B69-49F9-A6F1-3859FB79A8FA}" type="presParOf" srcId="{E37241B1-6163-4590-AE7F-CDE8D4D46FB9}" destId="{744F5084-67A5-4C54-A819-142E41FE641D}" srcOrd="2" destOrd="0" presId="urn:microsoft.com/office/officeart/2005/8/layout/process1"/>
    <dgm:cxn modelId="{2B5D0E88-D17D-4E27-844B-A17002357213}" type="presParOf" srcId="{E37241B1-6163-4590-AE7F-CDE8D4D46FB9}" destId="{359C6FFD-4E3C-4896-8CD3-5F1C8DF0884E}" srcOrd="3" destOrd="0" presId="urn:microsoft.com/office/officeart/2005/8/layout/process1"/>
    <dgm:cxn modelId="{19E95CA3-C3DD-45DF-ACC3-A8B714248EC4}" type="presParOf" srcId="{359C6FFD-4E3C-4896-8CD3-5F1C8DF0884E}" destId="{75AE3522-EA0C-4E29-AA26-4AB63B372CC9}" srcOrd="0" destOrd="0" presId="urn:microsoft.com/office/officeart/2005/8/layout/process1"/>
    <dgm:cxn modelId="{78E5562C-400A-4CEC-9A1B-904365760EE9}" type="presParOf" srcId="{E37241B1-6163-4590-AE7F-CDE8D4D46FB9}" destId="{2C7C7B25-1BFF-4F28-8488-F9916ACEFE78}" srcOrd="4" destOrd="0" presId="urn:microsoft.com/office/officeart/2005/8/layout/process1"/>
    <dgm:cxn modelId="{41D06468-4872-44D8-AE81-1BC8A3C62D5A}" type="presParOf" srcId="{E37241B1-6163-4590-AE7F-CDE8D4D46FB9}" destId="{FB88E587-78FF-4512-B7F9-23D20C55B375}" srcOrd="5" destOrd="0" presId="urn:microsoft.com/office/officeart/2005/8/layout/process1"/>
    <dgm:cxn modelId="{BC77C119-510F-4BF3-974E-A45FDA9B2CD7}" type="presParOf" srcId="{FB88E587-78FF-4512-B7F9-23D20C55B375}" destId="{9068ACCE-982D-4397-AADC-74ACCC1468C6}" srcOrd="0" destOrd="0" presId="urn:microsoft.com/office/officeart/2005/8/layout/process1"/>
    <dgm:cxn modelId="{F08AA702-AA19-41F7-B880-3E7067BF309B}" type="presParOf" srcId="{E37241B1-6163-4590-AE7F-CDE8D4D46FB9}" destId="{87074802-5403-4D25-9D60-C8CAE46B347E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7EDC8DB-45CD-40BA-BF9B-8F3BA780B854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6E70F6-D68E-44FD-B515-6A126A241282}">
      <dgm:prSet/>
      <dgm:spPr/>
      <dgm:t>
        <a:bodyPr/>
        <a:lstStyle/>
        <a:p>
          <a:pPr rtl="0"/>
          <a:r>
            <a:rPr lang="en-GB" smtClean="0"/>
            <a:t>Employing locally</a:t>
          </a:r>
          <a:endParaRPr lang="en-GB"/>
        </a:p>
      </dgm:t>
    </dgm:pt>
    <dgm:pt modelId="{D8490EEE-DFB5-4065-AF7E-DE6D9A51DD8C}" type="parTrans" cxnId="{9A3EEBD8-71E6-4953-BB2C-853514D299B4}">
      <dgm:prSet/>
      <dgm:spPr/>
      <dgm:t>
        <a:bodyPr/>
        <a:lstStyle/>
        <a:p>
          <a:endParaRPr lang="en-US"/>
        </a:p>
      </dgm:t>
    </dgm:pt>
    <dgm:pt modelId="{FB8842FC-5B2B-4B17-BCDF-C4454CD72C68}" type="sibTrans" cxnId="{9A3EEBD8-71E6-4953-BB2C-853514D299B4}">
      <dgm:prSet/>
      <dgm:spPr/>
      <dgm:t>
        <a:bodyPr/>
        <a:lstStyle/>
        <a:p>
          <a:endParaRPr lang="en-US"/>
        </a:p>
      </dgm:t>
    </dgm:pt>
    <dgm:pt modelId="{AADC504F-E986-403F-B92E-6E9859928707}">
      <dgm:prSet/>
      <dgm:spPr/>
      <dgm:t>
        <a:bodyPr/>
        <a:lstStyle/>
        <a:p>
          <a:pPr rtl="0"/>
          <a:r>
            <a:rPr lang="en-GB" smtClean="0"/>
            <a:t>Listening to stakeholders </a:t>
          </a:r>
          <a:endParaRPr lang="en-GB"/>
        </a:p>
      </dgm:t>
    </dgm:pt>
    <dgm:pt modelId="{AB149044-11CC-493E-8085-A99F5A781483}" type="parTrans" cxnId="{9E467311-D03E-48E1-970D-F09D9BBE69BD}">
      <dgm:prSet/>
      <dgm:spPr/>
      <dgm:t>
        <a:bodyPr/>
        <a:lstStyle/>
        <a:p>
          <a:endParaRPr lang="en-US"/>
        </a:p>
      </dgm:t>
    </dgm:pt>
    <dgm:pt modelId="{C102AA22-35E2-4A2A-8B5F-C5787D086ECD}" type="sibTrans" cxnId="{9E467311-D03E-48E1-970D-F09D9BBE69BD}">
      <dgm:prSet/>
      <dgm:spPr/>
      <dgm:t>
        <a:bodyPr/>
        <a:lstStyle/>
        <a:p>
          <a:endParaRPr lang="en-US"/>
        </a:p>
      </dgm:t>
    </dgm:pt>
    <dgm:pt modelId="{7D2C0142-259D-4925-982D-3EE23DA422C8}">
      <dgm:prSet/>
      <dgm:spPr/>
      <dgm:t>
        <a:bodyPr/>
        <a:lstStyle/>
        <a:p>
          <a:pPr rtl="0"/>
          <a:r>
            <a:rPr lang="en-GB" smtClean="0"/>
            <a:t>Addressing issues </a:t>
          </a:r>
          <a:endParaRPr lang="en-GB"/>
        </a:p>
      </dgm:t>
    </dgm:pt>
    <dgm:pt modelId="{EE232852-C7EA-4197-B56C-FF291DB66C13}" type="parTrans" cxnId="{69D24C63-46A9-4CCB-821A-ACEE63014AC2}">
      <dgm:prSet/>
      <dgm:spPr/>
      <dgm:t>
        <a:bodyPr/>
        <a:lstStyle/>
        <a:p>
          <a:endParaRPr lang="en-US"/>
        </a:p>
      </dgm:t>
    </dgm:pt>
    <dgm:pt modelId="{AD0EBCBC-AB52-41A3-8233-53187E02DBB9}" type="sibTrans" cxnId="{69D24C63-46A9-4CCB-821A-ACEE63014AC2}">
      <dgm:prSet/>
      <dgm:spPr/>
      <dgm:t>
        <a:bodyPr/>
        <a:lstStyle/>
        <a:p>
          <a:endParaRPr lang="en-US"/>
        </a:p>
      </dgm:t>
    </dgm:pt>
    <dgm:pt modelId="{9E5B0FBD-B920-4A91-83CB-EAC6D3E68E8D}">
      <dgm:prSet/>
      <dgm:spPr/>
      <dgm:t>
        <a:bodyPr/>
        <a:lstStyle/>
        <a:p>
          <a:pPr rtl="0"/>
          <a:r>
            <a:rPr lang="en-GB" smtClean="0"/>
            <a:t>Diplomatic approach to Ethiopia issue</a:t>
          </a:r>
          <a:endParaRPr lang="en-GB"/>
        </a:p>
      </dgm:t>
    </dgm:pt>
    <dgm:pt modelId="{FEE5029A-232E-4C5F-936C-FC9F02747A13}" type="parTrans" cxnId="{C780B927-356C-4B77-A9EC-1990D6B18483}">
      <dgm:prSet/>
      <dgm:spPr/>
      <dgm:t>
        <a:bodyPr/>
        <a:lstStyle/>
        <a:p>
          <a:endParaRPr lang="en-US"/>
        </a:p>
      </dgm:t>
    </dgm:pt>
    <dgm:pt modelId="{0B86C603-37F0-42AC-99C4-4E8904509D85}" type="sibTrans" cxnId="{C780B927-356C-4B77-A9EC-1990D6B18483}">
      <dgm:prSet/>
      <dgm:spPr/>
      <dgm:t>
        <a:bodyPr/>
        <a:lstStyle/>
        <a:p>
          <a:endParaRPr lang="en-US"/>
        </a:p>
      </dgm:t>
    </dgm:pt>
    <dgm:pt modelId="{F453069D-3241-4592-B046-CF12980A19C8}" type="pres">
      <dgm:prSet presAssocID="{07EDC8DB-45CD-40BA-BF9B-8F3BA780B854}" presName="Name0" presStyleCnt="0">
        <dgm:presLayoutVars>
          <dgm:dir/>
          <dgm:resizeHandles val="exact"/>
        </dgm:presLayoutVars>
      </dgm:prSet>
      <dgm:spPr/>
    </dgm:pt>
    <dgm:pt modelId="{E42C3ADD-79BD-484F-B449-F2C789BA0C12}" type="pres">
      <dgm:prSet presAssocID="{4F6E70F6-D68E-44FD-B515-6A126A241282}" presName="node" presStyleLbl="node1" presStyleIdx="0" presStyleCnt="4">
        <dgm:presLayoutVars>
          <dgm:bulletEnabled val="1"/>
        </dgm:presLayoutVars>
      </dgm:prSet>
      <dgm:spPr/>
    </dgm:pt>
    <dgm:pt modelId="{97024685-58CE-4B36-BB31-F29E02C96EA8}" type="pres">
      <dgm:prSet presAssocID="{FB8842FC-5B2B-4B17-BCDF-C4454CD72C68}" presName="sibTrans" presStyleLbl="sibTrans2D1" presStyleIdx="0" presStyleCnt="3"/>
      <dgm:spPr/>
    </dgm:pt>
    <dgm:pt modelId="{CBA82EB2-AA9A-40F0-BDA9-CC2BAB6AB214}" type="pres">
      <dgm:prSet presAssocID="{FB8842FC-5B2B-4B17-BCDF-C4454CD72C68}" presName="connectorText" presStyleLbl="sibTrans2D1" presStyleIdx="0" presStyleCnt="3"/>
      <dgm:spPr/>
    </dgm:pt>
    <dgm:pt modelId="{228C2515-BC3A-423A-BC82-BDF13A93DDED}" type="pres">
      <dgm:prSet presAssocID="{AADC504F-E986-403F-B92E-6E9859928707}" presName="node" presStyleLbl="node1" presStyleIdx="1" presStyleCnt="4">
        <dgm:presLayoutVars>
          <dgm:bulletEnabled val="1"/>
        </dgm:presLayoutVars>
      </dgm:prSet>
      <dgm:spPr/>
    </dgm:pt>
    <dgm:pt modelId="{D7B91E60-8D45-4035-AA7C-237205F2E34B}" type="pres">
      <dgm:prSet presAssocID="{C102AA22-35E2-4A2A-8B5F-C5787D086ECD}" presName="sibTrans" presStyleLbl="sibTrans2D1" presStyleIdx="1" presStyleCnt="3"/>
      <dgm:spPr/>
    </dgm:pt>
    <dgm:pt modelId="{4E9E7D15-0BC3-44DF-B5F6-90FF2D64C3CB}" type="pres">
      <dgm:prSet presAssocID="{C102AA22-35E2-4A2A-8B5F-C5787D086ECD}" presName="connectorText" presStyleLbl="sibTrans2D1" presStyleIdx="1" presStyleCnt="3"/>
      <dgm:spPr/>
    </dgm:pt>
    <dgm:pt modelId="{B7362C44-0B56-4931-ABF4-8A43C455ACEC}" type="pres">
      <dgm:prSet presAssocID="{7D2C0142-259D-4925-982D-3EE23DA422C8}" presName="node" presStyleLbl="node1" presStyleIdx="2" presStyleCnt="4">
        <dgm:presLayoutVars>
          <dgm:bulletEnabled val="1"/>
        </dgm:presLayoutVars>
      </dgm:prSet>
      <dgm:spPr/>
    </dgm:pt>
    <dgm:pt modelId="{77715939-341E-49B5-8827-D6DE3048FD71}" type="pres">
      <dgm:prSet presAssocID="{AD0EBCBC-AB52-41A3-8233-53187E02DBB9}" presName="sibTrans" presStyleLbl="sibTrans2D1" presStyleIdx="2" presStyleCnt="3"/>
      <dgm:spPr/>
    </dgm:pt>
    <dgm:pt modelId="{B405014A-3FD7-4A4E-B03C-8FE32DB849EE}" type="pres">
      <dgm:prSet presAssocID="{AD0EBCBC-AB52-41A3-8233-53187E02DBB9}" presName="connectorText" presStyleLbl="sibTrans2D1" presStyleIdx="2" presStyleCnt="3"/>
      <dgm:spPr/>
    </dgm:pt>
    <dgm:pt modelId="{D094FEA2-C72A-4CB7-AC56-D01D758FEE2B}" type="pres">
      <dgm:prSet presAssocID="{9E5B0FBD-B920-4A91-83CB-EAC6D3E68E8D}" presName="node" presStyleLbl="node1" presStyleIdx="3" presStyleCnt="4">
        <dgm:presLayoutVars>
          <dgm:bulletEnabled val="1"/>
        </dgm:presLayoutVars>
      </dgm:prSet>
      <dgm:spPr/>
    </dgm:pt>
  </dgm:ptLst>
  <dgm:cxnLst>
    <dgm:cxn modelId="{7EC5FE41-0CBF-4904-BCC7-C06EA5AF2F9B}" type="presOf" srcId="{FB8842FC-5B2B-4B17-BCDF-C4454CD72C68}" destId="{97024685-58CE-4B36-BB31-F29E02C96EA8}" srcOrd="0" destOrd="0" presId="urn:microsoft.com/office/officeart/2005/8/layout/process1"/>
    <dgm:cxn modelId="{88166727-42F4-4B19-A7B9-4DD92D6EAC3C}" type="presOf" srcId="{4F6E70F6-D68E-44FD-B515-6A126A241282}" destId="{E42C3ADD-79BD-484F-B449-F2C789BA0C12}" srcOrd="0" destOrd="0" presId="urn:microsoft.com/office/officeart/2005/8/layout/process1"/>
    <dgm:cxn modelId="{1991B931-6DBB-453C-A1E6-A27B71DFE20B}" type="presOf" srcId="{AD0EBCBC-AB52-41A3-8233-53187E02DBB9}" destId="{B405014A-3FD7-4A4E-B03C-8FE32DB849EE}" srcOrd="1" destOrd="0" presId="urn:microsoft.com/office/officeart/2005/8/layout/process1"/>
    <dgm:cxn modelId="{9E467311-D03E-48E1-970D-F09D9BBE69BD}" srcId="{07EDC8DB-45CD-40BA-BF9B-8F3BA780B854}" destId="{AADC504F-E986-403F-B92E-6E9859928707}" srcOrd="1" destOrd="0" parTransId="{AB149044-11CC-493E-8085-A99F5A781483}" sibTransId="{C102AA22-35E2-4A2A-8B5F-C5787D086ECD}"/>
    <dgm:cxn modelId="{3187505E-A023-4896-947A-37373E3EAE7B}" type="presOf" srcId="{7D2C0142-259D-4925-982D-3EE23DA422C8}" destId="{B7362C44-0B56-4931-ABF4-8A43C455ACEC}" srcOrd="0" destOrd="0" presId="urn:microsoft.com/office/officeart/2005/8/layout/process1"/>
    <dgm:cxn modelId="{80AAD091-DC40-4A29-9304-FA7E19D07807}" type="presOf" srcId="{C102AA22-35E2-4A2A-8B5F-C5787D086ECD}" destId="{D7B91E60-8D45-4035-AA7C-237205F2E34B}" srcOrd="0" destOrd="0" presId="urn:microsoft.com/office/officeart/2005/8/layout/process1"/>
    <dgm:cxn modelId="{69D24C63-46A9-4CCB-821A-ACEE63014AC2}" srcId="{07EDC8DB-45CD-40BA-BF9B-8F3BA780B854}" destId="{7D2C0142-259D-4925-982D-3EE23DA422C8}" srcOrd="2" destOrd="0" parTransId="{EE232852-C7EA-4197-B56C-FF291DB66C13}" sibTransId="{AD0EBCBC-AB52-41A3-8233-53187E02DBB9}"/>
    <dgm:cxn modelId="{9A3EEBD8-71E6-4953-BB2C-853514D299B4}" srcId="{07EDC8DB-45CD-40BA-BF9B-8F3BA780B854}" destId="{4F6E70F6-D68E-44FD-B515-6A126A241282}" srcOrd="0" destOrd="0" parTransId="{D8490EEE-DFB5-4065-AF7E-DE6D9A51DD8C}" sibTransId="{FB8842FC-5B2B-4B17-BCDF-C4454CD72C68}"/>
    <dgm:cxn modelId="{0B5D26E6-5643-4F8D-984A-EC30D3921964}" type="presOf" srcId="{AADC504F-E986-403F-B92E-6E9859928707}" destId="{228C2515-BC3A-423A-BC82-BDF13A93DDED}" srcOrd="0" destOrd="0" presId="urn:microsoft.com/office/officeart/2005/8/layout/process1"/>
    <dgm:cxn modelId="{C780B927-356C-4B77-A9EC-1990D6B18483}" srcId="{07EDC8DB-45CD-40BA-BF9B-8F3BA780B854}" destId="{9E5B0FBD-B920-4A91-83CB-EAC6D3E68E8D}" srcOrd="3" destOrd="0" parTransId="{FEE5029A-232E-4C5F-936C-FC9F02747A13}" sibTransId="{0B86C603-37F0-42AC-99C4-4E8904509D85}"/>
    <dgm:cxn modelId="{3EB0FEFC-4B52-44B2-B3CD-67594D7153B2}" type="presOf" srcId="{FB8842FC-5B2B-4B17-BCDF-C4454CD72C68}" destId="{CBA82EB2-AA9A-40F0-BDA9-CC2BAB6AB214}" srcOrd="1" destOrd="0" presId="urn:microsoft.com/office/officeart/2005/8/layout/process1"/>
    <dgm:cxn modelId="{1C3B4372-D41E-4FFE-983C-37D6BA3A69E3}" type="presOf" srcId="{C102AA22-35E2-4A2A-8B5F-C5787D086ECD}" destId="{4E9E7D15-0BC3-44DF-B5F6-90FF2D64C3CB}" srcOrd="1" destOrd="0" presId="urn:microsoft.com/office/officeart/2005/8/layout/process1"/>
    <dgm:cxn modelId="{2A25D0E5-E0FE-4AA8-9E52-F1EAC821990E}" type="presOf" srcId="{AD0EBCBC-AB52-41A3-8233-53187E02DBB9}" destId="{77715939-341E-49B5-8827-D6DE3048FD71}" srcOrd="0" destOrd="0" presId="urn:microsoft.com/office/officeart/2005/8/layout/process1"/>
    <dgm:cxn modelId="{F2D35AAF-A641-4A54-9DE9-6CD6E1522C16}" type="presOf" srcId="{07EDC8DB-45CD-40BA-BF9B-8F3BA780B854}" destId="{F453069D-3241-4592-B046-CF12980A19C8}" srcOrd="0" destOrd="0" presId="urn:microsoft.com/office/officeart/2005/8/layout/process1"/>
    <dgm:cxn modelId="{A7B62E56-A259-4751-9A2F-A321441C3927}" type="presOf" srcId="{9E5B0FBD-B920-4A91-83CB-EAC6D3E68E8D}" destId="{D094FEA2-C72A-4CB7-AC56-D01D758FEE2B}" srcOrd="0" destOrd="0" presId="urn:microsoft.com/office/officeart/2005/8/layout/process1"/>
    <dgm:cxn modelId="{9C7618B4-B55E-4039-975F-0E18D7ACAF32}" type="presParOf" srcId="{F453069D-3241-4592-B046-CF12980A19C8}" destId="{E42C3ADD-79BD-484F-B449-F2C789BA0C12}" srcOrd="0" destOrd="0" presId="urn:microsoft.com/office/officeart/2005/8/layout/process1"/>
    <dgm:cxn modelId="{702340CE-B015-4ADD-AC16-E718186BECC5}" type="presParOf" srcId="{F453069D-3241-4592-B046-CF12980A19C8}" destId="{97024685-58CE-4B36-BB31-F29E02C96EA8}" srcOrd="1" destOrd="0" presId="urn:microsoft.com/office/officeart/2005/8/layout/process1"/>
    <dgm:cxn modelId="{BEDC0DA5-AFD5-4160-A776-A92672CAF465}" type="presParOf" srcId="{97024685-58CE-4B36-BB31-F29E02C96EA8}" destId="{CBA82EB2-AA9A-40F0-BDA9-CC2BAB6AB214}" srcOrd="0" destOrd="0" presId="urn:microsoft.com/office/officeart/2005/8/layout/process1"/>
    <dgm:cxn modelId="{69B95C6C-BA3F-4F74-B6C5-10154092655B}" type="presParOf" srcId="{F453069D-3241-4592-B046-CF12980A19C8}" destId="{228C2515-BC3A-423A-BC82-BDF13A93DDED}" srcOrd="2" destOrd="0" presId="urn:microsoft.com/office/officeart/2005/8/layout/process1"/>
    <dgm:cxn modelId="{03D05D8A-0AC3-4472-A481-92862BEE09A8}" type="presParOf" srcId="{F453069D-3241-4592-B046-CF12980A19C8}" destId="{D7B91E60-8D45-4035-AA7C-237205F2E34B}" srcOrd="3" destOrd="0" presId="urn:microsoft.com/office/officeart/2005/8/layout/process1"/>
    <dgm:cxn modelId="{4711801A-D322-4648-AF00-CE6673AEC4A4}" type="presParOf" srcId="{D7B91E60-8D45-4035-AA7C-237205F2E34B}" destId="{4E9E7D15-0BC3-44DF-B5F6-90FF2D64C3CB}" srcOrd="0" destOrd="0" presId="urn:microsoft.com/office/officeart/2005/8/layout/process1"/>
    <dgm:cxn modelId="{16C1C6AA-A0F5-4477-8FDC-1729AE4340B0}" type="presParOf" srcId="{F453069D-3241-4592-B046-CF12980A19C8}" destId="{B7362C44-0B56-4931-ABF4-8A43C455ACEC}" srcOrd="4" destOrd="0" presId="urn:microsoft.com/office/officeart/2005/8/layout/process1"/>
    <dgm:cxn modelId="{00B56E94-2872-4FAB-8ADC-4E32F3BD01DA}" type="presParOf" srcId="{F453069D-3241-4592-B046-CF12980A19C8}" destId="{77715939-341E-49B5-8827-D6DE3048FD71}" srcOrd="5" destOrd="0" presId="urn:microsoft.com/office/officeart/2005/8/layout/process1"/>
    <dgm:cxn modelId="{E837B311-D2FA-4105-AE12-E49B51D88327}" type="presParOf" srcId="{77715939-341E-49B5-8827-D6DE3048FD71}" destId="{B405014A-3FD7-4A4E-B03C-8FE32DB849EE}" srcOrd="0" destOrd="0" presId="urn:microsoft.com/office/officeart/2005/8/layout/process1"/>
    <dgm:cxn modelId="{140233D0-719F-4338-8906-1C84D3B53612}" type="presParOf" srcId="{F453069D-3241-4592-B046-CF12980A19C8}" destId="{D094FEA2-C72A-4CB7-AC56-D01D758FEE2B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7B41A-B6EB-40D0-B382-FDE90DE84FD1}">
      <dsp:nvSpPr>
        <dsp:cNvPr id="0" name=""/>
        <dsp:cNvSpPr/>
      </dsp:nvSpPr>
      <dsp:spPr>
        <a:xfrm>
          <a:off x="4220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Review of the audit</a:t>
          </a:r>
          <a:endParaRPr lang="en-GB" sz="1700" kern="1200"/>
        </a:p>
      </dsp:txBody>
      <dsp:txXfrm>
        <a:off x="36646" y="1204184"/>
        <a:ext cx="1780308" cy="1042244"/>
      </dsp:txXfrm>
    </dsp:sp>
    <dsp:sp modelId="{05C4B26F-5E60-4D3C-B9D0-B37F4F32C668}">
      <dsp:nvSpPr>
        <dsp:cNvPr id="0" name=""/>
        <dsp:cNvSpPr/>
      </dsp:nvSpPr>
      <dsp:spPr>
        <a:xfrm>
          <a:off x="203389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2033896" y="1588026"/>
        <a:ext cx="273822" cy="274559"/>
      </dsp:txXfrm>
    </dsp:sp>
    <dsp:sp modelId="{F38EB975-9FF8-4D25-8055-43423CF20BC3}">
      <dsp:nvSpPr>
        <dsp:cNvPr id="0" name=""/>
        <dsp:cNvSpPr/>
      </dsp:nvSpPr>
      <dsp:spPr>
        <a:xfrm>
          <a:off x="258744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Swot and pest analysis</a:t>
          </a:r>
          <a:endParaRPr lang="en-GB" sz="1700" kern="1200"/>
        </a:p>
      </dsp:txBody>
      <dsp:txXfrm>
        <a:off x="2619870" y="1204184"/>
        <a:ext cx="1780308" cy="1042244"/>
      </dsp:txXfrm>
    </dsp:sp>
    <dsp:sp modelId="{C17BC478-938D-4905-909B-4B5CC6B6FDF9}">
      <dsp:nvSpPr>
        <dsp:cNvPr id="0" name=""/>
        <dsp:cNvSpPr/>
      </dsp:nvSpPr>
      <dsp:spPr>
        <a:xfrm>
          <a:off x="4617121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4617121" y="1588026"/>
        <a:ext cx="273822" cy="274559"/>
      </dsp:txXfrm>
    </dsp:sp>
    <dsp:sp modelId="{7BEB5368-977E-4877-B48D-B1B3F3EA7E2B}">
      <dsp:nvSpPr>
        <dsp:cNvPr id="0" name=""/>
        <dsp:cNvSpPr/>
      </dsp:nvSpPr>
      <dsp:spPr>
        <a:xfrm>
          <a:off x="5170669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Any recommendations to improve</a:t>
          </a:r>
          <a:endParaRPr lang="en-GB" sz="1700" kern="1200"/>
        </a:p>
      </dsp:txBody>
      <dsp:txXfrm>
        <a:off x="5203095" y="1204184"/>
        <a:ext cx="1780308" cy="1042244"/>
      </dsp:txXfrm>
    </dsp:sp>
    <dsp:sp modelId="{CEEF264E-C58C-4BF2-882A-D31407D44B57}">
      <dsp:nvSpPr>
        <dsp:cNvPr id="0" name=""/>
        <dsp:cNvSpPr/>
      </dsp:nvSpPr>
      <dsp:spPr>
        <a:xfrm>
          <a:off x="720034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7200346" y="1588026"/>
        <a:ext cx="273822" cy="274559"/>
      </dsp:txXfrm>
    </dsp:sp>
    <dsp:sp modelId="{5008B110-4385-432F-AF2F-AD37CF9639D8}">
      <dsp:nvSpPr>
        <dsp:cNvPr id="0" name=""/>
        <dsp:cNvSpPr/>
      </dsp:nvSpPr>
      <dsp:spPr>
        <a:xfrm>
          <a:off x="775389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organisation performing effectively?</a:t>
          </a:r>
          <a:endParaRPr lang="en-GB" sz="1700" kern="1200" dirty="0"/>
        </a:p>
      </dsp:txBody>
      <dsp:txXfrm>
        <a:off x="7786320" y="1204184"/>
        <a:ext cx="1780308" cy="10422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4A5B8-327C-4442-9845-832375D2DCE9}">
      <dsp:nvSpPr>
        <dsp:cNvPr id="0" name=""/>
        <dsp:cNvSpPr/>
      </dsp:nvSpPr>
      <dsp:spPr>
        <a:xfrm>
          <a:off x="4220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Who did what?</a:t>
          </a:r>
          <a:endParaRPr lang="en-GB" sz="2400" kern="1200"/>
        </a:p>
      </dsp:txBody>
      <dsp:txXfrm>
        <a:off x="36646" y="1204184"/>
        <a:ext cx="1780308" cy="1042244"/>
      </dsp:txXfrm>
    </dsp:sp>
    <dsp:sp modelId="{3C0F5DBB-A844-4D0B-8951-7E55A78E4150}">
      <dsp:nvSpPr>
        <dsp:cNvPr id="0" name=""/>
        <dsp:cNvSpPr/>
      </dsp:nvSpPr>
      <dsp:spPr>
        <a:xfrm>
          <a:off x="203389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2033896" y="1588026"/>
        <a:ext cx="273822" cy="274559"/>
      </dsp:txXfrm>
    </dsp:sp>
    <dsp:sp modelId="{073DD3CE-B98E-4E8E-B808-E213D2BAEFBD}">
      <dsp:nvSpPr>
        <dsp:cNvPr id="0" name=""/>
        <dsp:cNvSpPr/>
      </dsp:nvSpPr>
      <dsp:spPr>
        <a:xfrm>
          <a:off x="258744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Performance of group</a:t>
          </a:r>
          <a:endParaRPr lang="en-GB" sz="2400" kern="1200"/>
        </a:p>
      </dsp:txBody>
      <dsp:txXfrm>
        <a:off x="2619870" y="1204184"/>
        <a:ext cx="1780308" cy="1042244"/>
      </dsp:txXfrm>
    </dsp:sp>
    <dsp:sp modelId="{84B41281-2576-4A0C-BD2A-9FF252B81646}">
      <dsp:nvSpPr>
        <dsp:cNvPr id="0" name=""/>
        <dsp:cNvSpPr/>
      </dsp:nvSpPr>
      <dsp:spPr>
        <a:xfrm>
          <a:off x="4617121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4617121" y="1588026"/>
        <a:ext cx="273822" cy="274559"/>
      </dsp:txXfrm>
    </dsp:sp>
    <dsp:sp modelId="{FD7E0CC7-B492-40A6-BD9E-066F5905D28F}">
      <dsp:nvSpPr>
        <dsp:cNvPr id="0" name=""/>
        <dsp:cNvSpPr/>
      </dsp:nvSpPr>
      <dsp:spPr>
        <a:xfrm>
          <a:off x="5170669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Consistency</a:t>
          </a:r>
          <a:endParaRPr lang="en-GB" sz="2400" kern="1200"/>
        </a:p>
      </dsp:txBody>
      <dsp:txXfrm>
        <a:off x="5203095" y="1204184"/>
        <a:ext cx="1780308" cy="1042244"/>
      </dsp:txXfrm>
    </dsp:sp>
    <dsp:sp modelId="{34511FB2-E78F-4020-846C-872DE5843C5A}">
      <dsp:nvSpPr>
        <dsp:cNvPr id="0" name=""/>
        <dsp:cNvSpPr/>
      </dsp:nvSpPr>
      <dsp:spPr>
        <a:xfrm>
          <a:off x="720034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900" kern="1200"/>
        </a:p>
      </dsp:txBody>
      <dsp:txXfrm>
        <a:off x="7200346" y="1588026"/>
        <a:ext cx="273822" cy="274559"/>
      </dsp:txXfrm>
    </dsp:sp>
    <dsp:sp modelId="{3D0A86A1-D549-4F1A-9B8D-8BE95D287066}">
      <dsp:nvSpPr>
        <dsp:cNvPr id="0" name=""/>
        <dsp:cNvSpPr/>
      </dsp:nvSpPr>
      <dsp:spPr>
        <a:xfrm>
          <a:off x="775389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Time Management </a:t>
          </a:r>
          <a:endParaRPr lang="en-GB" sz="2400" kern="1200"/>
        </a:p>
      </dsp:txBody>
      <dsp:txXfrm>
        <a:off x="7786320" y="1204184"/>
        <a:ext cx="1780308" cy="10422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12F68-6188-419E-87DE-48C00EF6F132}">
      <dsp:nvSpPr>
        <dsp:cNvPr id="0" name=""/>
        <dsp:cNvSpPr/>
      </dsp:nvSpPr>
      <dsp:spPr>
        <a:xfrm>
          <a:off x="4689" y="1289220"/>
          <a:ext cx="1453620" cy="872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How the group performed?</a:t>
          </a:r>
          <a:endParaRPr lang="en-GB" sz="1700" kern="1200"/>
        </a:p>
      </dsp:txBody>
      <dsp:txXfrm>
        <a:off x="30234" y="1314765"/>
        <a:ext cx="1402530" cy="821082"/>
      </dsp:txXfrm>
    </dsp:sp>
    <dsp:sp modelId="{E09DEF53-E839-4EF5-B5CF-9A0AA78CD9C0}">
      <dsp:nvSpPr>
        <dsp:cNvPr id="0" name=""/>
        <dsp:cNvSpPr/>
      </dsp:nvSpPr>
      <dsp:spPr>
        <a:xfrm>
          <a:off x="1603671" y="1545057"/>
          <a:ext cx="308167" cy="360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1603671" y="1617156"/>
        <a:ext cx="215717" cy="216299"/>
      </dsp:txXfrm>
    </dsp:sp>
    <dsp:sp modelId="{4FCECD16-4A99-4177-8267-F82201727082}">
      <dsp:nvSpPr>
        <dsp:cNvPr id="0" name=""/>
        <dsp:cNvSpPr/>
      </dsp:nvSpPr>
      <dsp:spPr>
        <a:xfrm>
          <a:off x="2039758" y="1289220"/>
          <a:ext cx="1453620" cy="872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How the group marked each other?</a:t>
          </a:r>
          <a:endParaRPr lang="en-GB" sz="1700" kern="1200"/>
        </a:p>
      </dsp:txBody>
      <dsp:txXfrm>
        <a:off x="2065303" y="1314765"/>
        <a:ext cx="1402530" cy="821082"/>
      </dsp:txXfrm>
    </dsp:sp>
    <dsp:sp modelId="{5F38B053-137C-4F8A-AF1F-457C89EB8C42}">
      <dsp:nvSpPr>
        <dsp:cNvPr id="0" name=""/>
        <dsp:cNvSpPr/>
      </dsp:nvSpPr>
      <dsp:spPr>
        <a:xfrm>
          <a:off x="3638740" y="1545057"/>
          <a:ext cx="308167" cy="360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3638740" y="1617156"/>
        <a:ext cx="215717" cy="216299"/>
      </dsp:txXfrm>
    </dsp:sp>
    <dsp:sp modelId="{189643B4-7F5E-44A8-9064-A036E890EF6F}">
      <dsp:nvSpPr>
        <dsp:cNvPr id="0" name=""/>
        <dsp:cNvSpPr/>
      </dsp:nvSpPr>
      <dsp:spPr>
        <a:xfrm>
          <a:off x="4074827" y="1289220"/>
          <a:ext cx="1453620" cy="872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Contribution?</a:t>
          </a:r>
          <a:endParaRPr lang="en-GB" sz="1700" kern="1200"/>
        </a:p>
      </dsp:txBody>
      <dsp:txXfrm>
        <a:off x="4100372" y="1314765"/>
        <a:ext cx="1402530" cy="821082"/>
      </dsp:txXfrm>
    </dsp:sp>
    <dsp:sp modelId="{D22FB58D-C5E2-4D28-BAED-B89217F0553C}">
      <dsp:nvSpPr>
        <dsp:cNvPr id="0" name=""/>
        <dsp:cNvSpPr/>
      </dsp:nvSpPr>
      <dsp:spPr>
        <a:xfrm>
          <a:off x="5673809" y="1545057"/>
          <a:ext cx="308167" cy="360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5673809" y="1617156"/>
        <a:ext cx="215717" cy="216299"/>
      </dsp:txXfrm>
    </dsp:sp>
    <dsp:sp modelId="{463389E7-8323-46A2-84FF-E1C9AF649C3E}">
      <dsp:nvSpPr>
        <dsp:cNvPr id="0" name=""/>
        <dsp:cNvSpPr/>
      </dsp:nvSpPr>
      <dsp:spPr>
        <a:xfrm>
          <a:off x="6109896" y="1289220"/>
          <a:ext cx="1453620" cy="872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Any change?</a:t>
          </a:r>
          <a:endParaRPr lang="en-GB" sz="1700" kern="1200"/>
        </a:p>
      </dsp:txBody>
      <dsp:txXfrm>
        <a:off x="6135441" y="1314765"/>
        <a:ext cx="1402530" cy="821082"/>
      </dsp:txXfrm>
    </dsp:sp>
    <dsp:sp modelId="{4BB3526A-3C8B-4E4F-BC78-F3ABD42BD517}">
      <dsp:nvSpPr>
        <dsp:cNvPr id="0" name=""/>
        <dsp:cNvSpPr/>
      </dsp:nvSpPr>
      <dsp:spPr>
        <a:xfrm>
          <a:off x="7708878" y="1545057"/>
          <a:ext cx="308167" cy="36049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7708878" y="1617156"/>
        <a:ext cx="215717" cy="216299"/>
      </dsp:txXfrm>
    </dsp:sp>
    <dsp:sp modelId="{81DD8305-D704-4F59-96B0-FACC29B0F992}">
      <dsp:nvSpPr>
        <dsp:cNvPr id="0" name=""/>
        <dsp:cNvSpPr/>
      </dsp:nvSpPr>
      <dsp:spPr>
        <a:xfrm>
          <a:off x="8144965" y="1289220"/>
          <a:ext cx="1453620" cy="8721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Marks?</a:t>
          </a:r>
          <a:endParaRPr lang="en-GB" sz="1700" kern="1200"/>
        </a:p>
      </dsp:txBody>
      <dsp:txXfrm>
        <a:off x="8170510" y="1314765"/>
        <a:ext cx="1402530" cy="8210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6CE0D-A658-4BE4-9F6E-1D4F53962BE5}">
      <dsp:nvSpPr>
        <dsp:cNvPr id="0" name=""/>
        <dsp:cNvSpPr/>
      </dsp:nvSpPr>
      <dsp:spPr>
        <a:xfrm>
          <a:off x="0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Strengths of the v and a</a:t>
          </a:r>
          <a:endParaRPr lang="en-GB" sz="1400" kern="1200"/>
        </a:p>
      </dsp:txBody>
      <dsp:txXfrm>
        <a:off x="35159" y="929165"/>
        <a:ext cx="1130091" cy="1592282"/>
      </dsp:txXfrm>
    </dsp:sp>
    <dsp:sp modelId="{F366595C-9FDC-4254-A74A-84109CFC8BE8}">
      <dsp:nvSpPr>
        <dsp:cNvPr id="0" name=""/>
        <dsp:cNvSpPr/>
      </dsp:nvSpPr>
      <dsp:spPr>
        <a:xfrm>
          <a:off x="1320450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1320450" y="1635995"/>
        <a:ext cx="178140" cy="178621"/>
      </dsp:txXfrm>
    </dsp:sp>
    <dsp:sp modelId="{A645701D-98CA-4011-A312-931CB6677E95}">
      <dsp:nvSpPr>
        <dsp:cNvPr id="0" name=""/>
        <dsp:cNvSpPr/>
      </dsp:nvSpPr>
      <dsp:spPr>
        <a:xfrm>
          <a:off x="1680573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Free attraction</a:t>
          </a:r>
          <a:endParaRPr lang="en-GB" sz="1400" kern="1200"/>
        </a:p>
      </dsp:txBody>
      <dsp:txXfrm>
        <a:off x="1715732" y="929165"/>
        <a:ext cx="1130091" cy="1592282"/>
      </dsp:txXfrm>
    </dsp:sp>
    <dsp:sp modelId="{48F9EF8E-0243-4765-B691-8F51D89BEDE9}">
      <dsp:nvSpPr>
        <dsp:cNvPr id="0" name=""/>
        <dsp:cNvSpPr/>
      </dsp:nvSpPr>
      <dsp:spPr>
        <a:xfrm>
          <a:off x="3001023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3001023" y="1635995"/>
        <a:ext cx="178140" cy="178621"/>
      </dsp:txXfrm>
    </dsp:sp>
    <dsp:sp modelId="{D3D817D5-A556-4D86-BCE0-AB31A1B009A2}">
      <dsp:nvSpPr>
        <dsp:cNvPr id="0" name=""/>
        <dsp:cNvSpPr/>
      </dsp:nvSpPr>
      <dsp:spPr>
        <a:xfrm>
          <a:off x="3361146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Centrally located- Millions of visitors;</a:t>
          </a:r>
          <a:endParaRPr lang="en-GB" sz="1400" kern="1200"/>
        </a:p>
      </dsp:txBody>
      <dsp:txXfrm>
        <a:off x="3396305" y="929165"/>
        <a:ext cx="1130091" cy="1592282"/>
      </dsp:txXfrm>
    </dsp:sp>
    <dsp:sp modelId="{49B584C6-F9AC-4430-9160-FEDAB3770BD5}">
      <dsp:nvSpPr>
        <dsp:cNvPr id="0" name=""/>
        <dsp:cNvSpPr/>
      </dsp:nvSpPr>
      <dsp:spPr>
        <a:xfrm>
          <a:off x="4681596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4681596" y="1635995"/>
        <a:ext cx="178140" cy="178621"/>
      </dsp:txXfrm>
    </dsp:sp>
    <dsp:sp modelId="{E509D2D7-A990-4652-960A-CD4C06115777}">
      <dsp:nvSpPr>
        <dsp:cNvPr id="0" name=""/>
        <dsp:cNvSpPr/>
      </dsp:nvSpPr>
      <dsp:spPr>
        <a:xfrm>
          <a:off x="5041719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Great sustainability and green agenda plan- </a:t>
          </a:r>
          <a:endParaRPr lang="en-GB" sz="1400" kern="1200"/>
        </a:p>
      </dsp:txBody>
      <dsp:txXfrm>
        <a:off x="5076878" y="929165"/>
        <a:ext cx="1130091" cy="1592282"/>
      </dsp:txXfrm>
    </dsp:sp>
    <dsp:sp modelId="{75E603E6-6BEE-4F7B-BC4C-D57A8368B62D}">
      <dsp:nvSpPr>
        <dsp:cNvPr id="0" name=""/>
        <dsp:cNvSpPr/>
      </dsp:nvSpPr>
      <dsp:spPr>
        <a:xfrm>
          <a:off x="6362169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6362169" y="1635995"/>
        <a:ext cx="178140" cy="178621"/>
      </dsp:txXfrm>
    </dsp:sp>
    <dsp:sp modelId="{E62DD248-BA99-422C-9D36-C594827D6A91}">
      <dsp:nvSpPr>
        <dsp:cNvPr id="0" name=""/>
        <dsp:cNvSpPr/>
      </dsp:nvSpPr>
      <dsp:spPr>
        <a:xfrm>
          <a:off x="6722292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Recent expansion on infrastructure</a:t>
          </a:r>
          <a:endParaRPr lang="en-GB" sz="1400" kern="1200"/>
        </a:p>
      </dsp:txBody>
      <dsp:txXfrm>
        <a:off x="6757451" y="929165"/>
        <a:ext cx="1130091" cy="1592282"/>
      </dsp:txXfrm>
    </dsp:sp>
    <dsp:sp modelId="{DBD31DC7-C065-48DE-9DFB-B349F7F1728C}">
      <dsp:nvSpPr>
        <dsp:cNvPr id="0" name=""/>
        <dsp:cNvSpPr/>
      </dsp:nvSpPr>
      <dsp:spPr>
        <a:xfrm>
          <a:off x="8042742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100" kern="1200"/>
        </a:p>
      </dsp:txBody>
      <dsp:txXfrm>
        <a:off x="8042742" y="1635995"/>
        <a:ext cx="178140" cy="178621"/>
      </dsp:txXfrm>
    </dsp:sp>
    <dsp:sp modelId="{038289C3-C346-47E5-AD65-754C781E6FC2}">
      <dsp:nvSpPr>
        <dsp:cNvPr id="0" name=""/>
        <dsp:cNvSpPr/>
      </dsp:nvSpPr>
      <dsp:spPr>
        <a:xfrm>
          <a:off x="8402865" y="894006"/>
          <a:ext cx="1200409" cy="1662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smtClean="0"/>
            <a:t>Topical- exhibitions including fashion from nature, ocean liners speed and style and many more</a:t>
          </a:r>
          <a:endParaRPr lang="en-GB" sz="1400" kern="1200"/>
        </a:p>
      </dsp:txBody>
      <dsp:txXfrm>
        <a:off x="8438024" y="929165"/>
        <a:ext cx="1130091" cy="15922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F39D0-444A-477E-AB63-A73120F55D50}">
      <dsp:nvSpPr>
        <dsp:cNvPr id="0" name=""/>
        <dsp:cNvSpPr/>
      </dsp:nvSpPr>
      <dsp:spPr>
        <a:xfrm>
          <a:off x="0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Structure- several directors meaning opinions clash constantly</a:t>
          </a:r>
          <a:endParaRPr lang="en-GB" sz="1500" kern="1200"/>
        </a:p>
      </dsp:txBody>
      <dsp:txXfrm>
        <a:off x="35159" y="961443"/>
        <a:ext cx="1130091" cy="1527726"/>
      </dsp:txXfrm>
    </dsp:sp>
    <dsp:sp modelId="{F469D150-5269-4AB1-9FC9-2726076CC3A6}">
      <dsp:nvSpPr>
        <dsp:cNvPr id="0" name=""/>
        <dsp:cNvSpPr/>
      </dsp:nvSpPr>
      <dsp:spPr>
        <a:xfrm>
          <a:off x="1320450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/>
        </a:p>
      </dsp:txBody>
      <dsp:txXfrm>
        <a:off x="1320450" y="1635995"/>
        <a:ext cx="178140" cy="178621"/>
      </dsp:txXfrm>
    </dsp:sp>
    <dsp:sp modelId="{F735DB56-C5E1-4B35-98C9-36FD8160AD4E}">
      <dsp:nvSpPr>
        <dsp:cNvPr id="0" name=""/>
        <dsp:cNvSpPr/>
      </dsp:nvSpPr>
      <dsp:spPr>
        <a:xfrm>
          <a:off x="1680573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Loss of 3.947 million</a:t>
          </a:r>
          <a:endParaRPr lang="en-GB" sz="1500" kern="1200"/>
        </a:p>
      </dsp:txBody>
      <dsp:txXfrm>
        <a:off x="1715732" y="961443"/>
        <a:ext cx="1130091" cy="1527726"/>
      </dsp:txXfrm>
    </dsp:sp>
    <dsp:sp modelId="{B34843EB-81B2-42A2-82DF-47DCFF343801}">
      <dsp:nvSpPr>
        <dsp:cNvPr id="0" name=""/>
        <dsp:cNvSpPr/>
      </dsp:nvSpPr>
      <dsp:spPr>
        <a:xfrm>
          <a:off x="3001023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/>
        </a:p>
      </dsp:txBody>
      <dsp:txXfrm>
        <a:off x="3001023" y="1635995"/>
        <a:ext cx="178140" cy="178621"/>
      </dsp:txXfrm>
    </dsp:sp>
    <dsp:sp modelId="{3701B5EE-4E7E-4E5D-BFE9-6B7698731569}">
      <dsp:nvSpPr>
        <dsp:cNvPr id="0" name=""/>
        <dsp:cNvSpPr/>
      </dsp:nvSpPr>
      <dsp:spPr>
        <a:xfrm>
          <a:off x="3361146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More activities in London.</a:t>
          </a:r>
          <a:endParaRPr lang="en-GB" sz="1500" kern="1200"/>
        </a:p>
      </dsp:txBody>
      <dsp:txXfrm>
        <a:off x="3396305" y="961443"/>
        <a:ext cx="1130091" cy="1527726"/>
      </dsp:txXfrm>
    </dsp:sp>
    <dsp:sp modelId="{038D149E-1A26-47C1-B933-CA54C79E0673}">
      <dsp:nvSpPr>
        <dsp:cNvPr id="0" name=""/>
        <dsp:cNvSpPr/>
      </dsp:nvSpPr>
      <dsp:spPr>
        <a:xfrm>
          <a:off x="4681596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/>
        </a:p>
      </dsp:txBody>
      <dsp:txXfrm>
        <a:off x="4681596" y="1635995"/>
        <a:ext cx="178140" cy="178621"/>
      </dsp:txXfrm>
    </dsp:sp>
    <dsp:sp modelId="{2F131A10-8D50-44DE-90BF-82C2513026AB}">
      <dsp:nvSpPr>
        <dsp:cNvPr id="0" name=""/>
        <dsp:cNvSpPr/>
      </dsp:nvSpPr>
      <dsp:spPr>
        <a:xfrm>
          <a:off x="5041719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Not educational </a:t>
          </a:r>
          <a:endParaRPr lang="en-GB" sz="1500" kern="1200"/>
        </a:p>
      </dsp:txBody>
      <dsp:txXfrm>
        <a:off x="5076878" y="961443"/>
        <a:ext cx="1130091" cy="1527726"/>
      </dsp:txXfrm>
    </dsp:sp>
    <dsp:sp modelId="{3A6E7335-80AF-45E4-8683-D8B37A4926E8}">
      <dsp:nvSpPr>
        <dsp:cNvPr id="0" name=""/>
        <dsp:cNvSpPr/>
      </dsp:nvSpPr>
      <dsp:spPr>
        <a:xfrm>
          <a:off x="6362169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/>
        </a:p>
      </dsp:txBody>
      <dsp:txXfrm>
        <a:off x="6362169" y="1635995"/>
        <a:ext cx="178140" cy="178621"/>
      </dsp:txXfrm>
    </dsp:sp>
    <dsp:sp modelId="{C0628EDD-0B7A-4533-A204-8323D2BEFEC2}">
      <dsp:nvSpPr>
        <dsp:cNvPr id="0" name=""/>
        <dsp:cNvSpPr/>
      </dsp:nvSpPr>
      <dsp:spPr>
        <a:xfrm>
          <a:off x="6722292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The objects are labelled with small boring texts- </a:t>
          </a:r>
          <a:endParaRPr lang="en-GB" sz="1500" kern="1200"/>
        </a:p>
      </dsp:txBody>
      <dsp:txXfrm>
        <a:off x="6757451" y="961443"/>
        <a:ext cx="1130091" cy="1527726"/>
      </dsp:txXfrm>
    </dsp:sp>
    <dsp:sp modelId="{9A90299D-A291-4480-B3F1-33136755F7BE}">
      <dsp:nvSpPr>
        <dsp:cNvPr id="0" name=""/>
        <dsp:cNvSpPr/>
      </dsp:nvSpPr>
      <dsp:spPr>
        <a:xfrm>
          <a:off x="8042742" y="1576455"/>
          <a:ext cx="254486" cy="2977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/>
        </a:p>
      </dsp:txBody>
      <dsp:txXfrm>
        <a:off x="8042742" y="1635995"/>
        <a:ext cx="178140" cy="178621"/>
      </dsp:txXfrm>
    </dsp:sp>
    <dsp:sp modelId="{AD2EBF5E-77B4-41F0-8C98-E6640669CAF7}">
      <dsp:nvSpPr>
        <dsp:cNvPr id="0" name=""/>
        <dsp:cNvSpPr/>
      </dsp:nvSpPr>
      <dsp:spPr>
        <a:xfrm>
          <a:off x="8402865" y="926284"/>
          <a:ext cx="1200409" cy="15980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No modern technologies. </a:t>
          </a:r>
          <a:endParaRPr lang="en-GB" sz="1500" kern="1200"/>
        </a:p>
      </dsp:txBody>
      <dsp:txXfrm>
        <a:off x="8438024" y="961443"/>
        <a:ext cx="1130091" cy="15277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372656-1B3D-48FD-B6AB-B643DB2F20BE}">
      <dsp:nvSpPr>
        <dsp:cNvPr id="0" name=""/>
        <dsp:cNvSpPr/>
      </dsp:nvSpPr>
      <dsp:spPr>
        <a:xfrm>
          <a:off x="4220" y="889578"/>
          <a:ext cx="1845160" cy="1671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Political Martin Roth fear of brexit/ Part government run- trustees</a:t>
          </a:r>
          <a:endParaRPr lang="en-GB" sz="1800" kern="1200"/>
        </a:p>
      </dsp:txBody>
      <dsp:txXfrm>
        <a:off x="53175" y="938533"/>
        <a:ext cx="1747250" cy="1573545"/>
      </dsp:txXfrm>
    </dsp:sp>
    <dsp:sp modelId="{2A433D3E-2BCD-4840-8551-B6BF7A824794}">
      <dsp:nvSpPr>
        <dsp:cNvPr id="0" name=""/>
        <dsp:cNvSpPr/>
      </dsp:nvSpPr>
      <dsp:spPr>
        <a:xfrm>
          <a:off x="203389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2033896" y="1588026"/>
        <a:ext cx="273822" cy="274559"/>
      </dsp:txXfrm>
    </dsp:sp>
    <dsp:sp modelId="{3B541059-0F72-48A7-9343-2B85F53A545D}">
      <dsp:nvSpPr>
        <dsp:cNvPr id="0" name=""/>
        <dsp:cNvSpPr/>
      </dsp:nvSpPr>
      <dsp:spPr>
        <a:xfrm>
          <a:off x="2587444" y="889578"/>
          <a:ext cx="1845160" cy="1671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Economic- Expansion, Funded by Department of Culture Media and Sport</a:t>
          </a:r>
          <a:endParaRPr lang="en-GB" sz="1800" kern="1200"/>
        </a:p>
      </dsp:txBody>
      <dsp:txXfrm>
        <a:off x="2636399" y="938533"/>
        <a:ext cx="1747250" cy="1573545"/>
      </dsp:txXfrm>
    </dsp:sp>
    <dsp:sp modelId="{E590B139-3599-4531-897C-C053ECF915E8}">
      <dsp:nvSpPr>
        <dsp:cNvPr id="0" name=""/>
        <dsp:cNvSpPr/>
      </dsp:nvSpPr>
      <dsp:spPr>
        <a:xfrm>
          <a:off x="4617121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4617121" y="1588026"/>
        <a:ext cx="273822" cy="274559"/>
      </dsp:txXfrm>
    </dsp:sp>
    <dsp:sp modelId="{25AE9D9C-B06C-4F01-A289-E3681BC4E52F}">
      <dsp:nvSpPr>
        <dsp:cNvPr id="0" name=""/>
        <dsp:cNvSpPr/>
      </dsp:nvSpPr>
      <dsp:spPr>
        <a:xfrm>
          <a:off x="5170669" y="889578"/>
          <a:ext cx="1845160" cy="1671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Social- Exhibitions- Gaming, Fashioned from nature and ocean liners</a:t>
          </a:r>
          <a:endParaRPr lang="en-GB" sz="1800" kern="1200"/>
        </a:p>
      </dsp:txBody>
      <dsp:txXfrm>
        <a:off x="5219624" y="938533"/>
        <a:ext cx="1747250" cy="1573545"/>
      </dsp:txXfrm>
    </dsp:sp>
    <dsp:sp modelId="{A6AE858F-4C54-4390-8944-66615404BE21}">
      <dsp:nvSpPr>
        <dsp:cNvPr id="0" name=""/>
        <dsp:cNvSpPr/>
      </dsp:nvSpPr>
      <dsp:spPr>
        <a:xfrm>
          <a:off x="720034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/>
        </a:p>
      </dsp:txBody>
      <dsp:txXfrm>
        <a:off x="7200346" y="1588026"/>
        <a:ext cx="273822" cy="274559"/>
      </dsp:txXfrm>
    </dsp:sp>
    <dsp:sp modelId="{FE048F50-EC42-4A45-A7FD-95B9D5BB8CE8}">
      <dsp:nvSpPr>
        <dsp:cNvPr id="0" name=""/>
        <dsp:cNvSpPr/>
      </dsp:nvSpPr>
      <dsp:spPr>
        <a:xfrm>
          <a:off x="7753894" y="889578"/>
          <a:ext cx="1845160" cy="1671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smtClean="0"/>
            <a:t>Technological- Social Media, up to date ethics like latest light bulbs. </a:t>
          </a:r>
          <a:endParaRPr lang="en-GB" sz="1800" kern="1200"/>
        </a:p>
      </dsp:txBody>
      <dsp:txXfrm>
        <a:off x="7802849" y="938533"/>
        <a:ext cx="1747250" cy="15735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4495F-F775-425A-8CEE-9EEEF427813F}">
      <dsp:nvSpPr>
        <dsp:cNvPr id="0" name=""/>
        <dsp:cNvSpPr/>
      </dsp:nvSpPr>
      <dsp:spPr>
        <a:xfrm>
          <a:off x="4220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Change of managerial structure.</a:t>
          </a:r>
          <a:endParaRPr lang="en-GB" sz="2100" kern="1200"/>
        </a:p>
      </dsp:txBody>
      <dsp:txXfrm>
        <a:off x="36646" y="1204184"/>
        <a:ext cx="1780308" cy="1042244"/>
      </dsp:txXfrm>
    </dsp:sp>
    <dsp:sp modelId="{500A728A-CCCE-4153-A8D6-048B7759ABB1}">
      <dsp:nvSpPr>
        <dsp:cNvPr id="0" name=""/>
        <dsp:cNvSpPr/>
      </dsp:nvSpPr>
      <dsp:spPr>
        <a:xfrm>
          <a:off x="203389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2033896" y="1588026"/>
        <a:ext cx="273822" cy="274559"/>
      </dsp:txXfrm>
    </dsp:sp>
    <dsp:sp modelId="{744F5084-67A5-4C54-A819-142E41FE641D}">
      <dsp:nvSpPr>
        <dsp:cNvPr id="0" name=""/>
        <dsp:cNvSpPr/>
      </dsp:nvSpPr>
      <dsp:spPr>
        <a:xfrm>
          <a:off x="258744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More usage of vibrant colours.</a:t>
          </a:r>
          <a:endParaRPr lang="en-GB" sz="2100" kern="1200"/>
        </a:p>
      </dsp:txBody>
      <dsp:txXfrm>
        <a:off x="2619870" y="1204184"/>
        <a:ext cx="1780308" cy="1042244"/>
      </dsp:txXfrm>
    </dsp:sp>
    <dsp:sp modelId="{359C6FFD-4E3C-4896-8CD3-5F1C8DF0884E}">
      <dsp:nvSpPr>
        <dsp:cNvPr id="0" name=""/>
        <dsp:cNvSpPr/>
      </dsp:nvSpPr>
      <dsp:spPr>
        <a:xfrm>
          <a:off x="4617121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4617121" y="1588026"/>
        <a:ext cx="273822" cy="274559"/>
      </dsp:txXfrm>
    </dsp:sp>
    <dsp:sp modelId="{2C7C7B25-1BFF-4F28-8488-F9916ACEFE78}">
      <dsp:nvSpPr>
        <dsp:cNvPr id="0" name=""/>
        <dsp:cNvSpPr/>
      </dsp:nvSpPr>
      <dsp:spPr>
        <a:xfrm>
          <a:off x="5170669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More family friendly.</a:t>
          </a:r>
          <a:endParaRPr lang="en-GB" sz="2100" kern="1200"/>
        </a:p>
      </dsp:txBody>
      <dsp:txXfrm>
        <a:off x="5203095" y="1204184"/>
        <a:ext cx="1780308" cy="1042244"/>
      </dsp:txXfrm>
    </dsp:sp>
    <dsp:sp modelId="{FB88E587-78FF-4512-B7F9-23D20C55B375}">
      <dsp:nvSpPr>
        <dsp:cNvPr id="0" name=""/>
        <dsp:cNvSpPr/>
      </dsp:nvSpPr>
      <dsp:spPr>
        <a:xfrm>
          <a:off x="720034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7200346" y="1588026"/>
        <a:ext cx="273822" cy="274559"/>
      </dsp:txXfrm>
    </dsp:sp>
    <dsp:sp modelId="{87074802-5403-4D25-9D60-C8CAE46B347E}">
      <dsp:nvSpPr>
        <dsp:cNvPr id="0" name=""/>
        <dsp:cNvSpPr/>
      </dsp:nvSpPr>
      <dsp:spPr>
        <a:xfrm>
          <a:off x="775389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More up to date technology.  </a:t>
          </a:r>
          <a:endParaRPr lang="en-GB" sz="2100" kern="1200"/>
        </a:p>
      </dsp:txBody>
      <dsp:txXfrm>
        <a:off x="7786320" y="1204184"/>
        <a:ext cx="1780308" cy="104224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C3ADD-79BD-484F-B449-F2C789BA0C12}">
      <dsp:nvSpPr>
        <dsp:cNvPr id="0" name=""/>
        <dsp:cNvSpPr/>
      </dsp:nvSpPr>
      <dsp:spPr>
        <a:xfrm>
          <a:off x="4220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Employing locally</a:t>
          </a:r>
          <a:endParaRPr lang="en-GB" sz="2100" kern="1200"/>
        </a:p>
      </dsp:txBody>
      <dsp:txXfrm>
        <a:off x="36646" y="1204184"/>
        <a:ext cx="1780308" cy="1042244"/>
      </dsp:txXfrm>
    </dsp:sp>
    <dsp:sp modelId="{97024685-58CE-4B36-BB31-F29E02C96EA8}">
      <dsp:nvSpPr>
        <dsp:cNvPr id="0" name=""/>
        <dsp:cNvSpPr/>
      </dsp:nvSpPr>
      <dsp:spPr>
        <a:xfrm>
          <a:off x="203389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2033896" y="1588026"/>
        <a:ext cx="273822" cy="274559"/>
      </dsp:txXfrm>
    </dsp:sp>
    <dsp:sp modelId="{228C2515-BC3A-423A-BC82-BDF13A93DDED}">
      <dsp:nvSpPr>
        <dsp:cNvPr id="0" name=""/>
        <dsp:cNvSpPr/>
      </dsp:nvSpPr>
      <dsp:spPr>
        <a:xfrm>
          <a:off x="258744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Listening to stakeholders </a:t>
          </a:r>
          <a:endParaRPr lang="en-GB" sz="2100" kern="1200"/>
        </a:p>
      </dsp:txBody>
      <dsp:txXfrm>
        <a:off x="2619870" y="1204184"/>
        <a:ext cx="1780308" cy="1042244"/>
      </dsp:txXfrm>
    </dsp:sp>
    <dsp:sp modelId="{D7B91E60-8D45-4035-AA7C-237205F2E34B}">
      <dsp:nvSpPr>
        <dsp:cNvPr id="0" name=""/>
        <dsp:cNvSpPr/>
      </dsp:nvSpPr>
      <dsp:spPr>
        <a:xfrm>
          <a:off x="4617121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4617121" y="1588026"/>
        <a:ext cx="273822" cy="274559"/>
      </dsp:txXfrm>
    </dsp:sp>
    <dsp:sp modelId="{B7362C44-0B56-4931-ABF4-8A43C455ACEC}">
      <dsp:nvSpPr>
        <dsp:cNvPr id="0" name=""/>
        <dsp:cNvSpPr/>
      </dsp:nvSpPr>
      <dsp:spPr>
        <a:xfrm>
          <a:off x="5170669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Addressing issues </a:t>
          </a:r>
          <a:endParaRPr lang="en-GB" sz="2100" kern="1200"/>
        </a:p>
      </dsp:txBody>
      <dsp:txXfrm>
        <a:off x="5203095" y="1204184"/>
        <a:ext cx="1780308" cy="1042244"/>
      </dsp:txXfrm>
    </dsp:sp>
    <dsp:sp modelId="{77715939-341E-49B5-8827-D6DE3048FD71}">
      <dsp:nvSpPr>
        <dsp:cNvPr id="0" name=""/>
        <dsp:cNvSpPr/>
      </dsp:nvSpPr>
      <dsp:spPr>
        <a:xfrm>
          <a:off x="7200346" y="1496506"/>
          <a:ext cx="391174" cy="45759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/>
        </a:p>
      </dsp:txBody>
      <dsp:txXfrm>
        <a:off x="7200346" y="1588026"/>
        <a:ext cx="273822" cy="274559"/>
      </dsp:txXfrm>
    </dsp:sp>
    <dsp:sp modelId="{D094FEA2-C72A-4CB7-AC56-D01D758FEE2B}">
      <dsp:nvSpPr>
        <dsp:cNvPr id="0" name=""/>
        <dsp:cNvSpPr/>
      </dsp:nvSpPr>
      <dsp:spPr>
        <a:xfrm>
          <a:off x="7753894" y="1171758"/>
          <a:ext cx="1845160" cy="1107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smtClean="0"/>
            <a:t>Diplomatic approach to Ethiopia issue</a:t>
          </a:r>
          <a:endParaRPr lang="en-GB" sz="2100" kern="1200"/>
        </a:p>
      </dsp:txBody>
      <dsp:txXfrm>
        <a:off x="7786320" y="1204184"/>
        <a:ext cx="1780308" cy="1042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V&amp;A Museum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steffan, Rhodri, </a:t>
            </a:r>
            <a:r>
              <a:rPr lang="en-GB" dirty="0" err="1" smtClean="0"/>
              <a:t>connor</a:t>
            </a:r>
            <a:r>
              <a:rPr lang="en-GB" dirty="0" smtClean="0"/>
              <a:t> and </a:t>
            </a:r>
            <a:r>
              <a:rPr lang="en-GB" dirty="0" err="1" smtClean="0"/>
              <a:t>liam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83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of presentation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7448775"/>
              </p:ext>
            </p:extLst>
          </p:nvPr>
        </p:nvGraphicFramePr>
        <p:xfrm>
          <a:off x="1451579" y="253112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856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of audit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598026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5679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audit 2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6098422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8567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STRENGTHS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125255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899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Weaknesses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7173160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0380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Pest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2716082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753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511095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0156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37770"/>
            <a:ext cx="9603275" cy="1049235"/>
          </a:xfrm>
        </p:spPr>
        <p:txBody>
          <a:bodyPr/>
          <a:lstStyle/>
          <a:p>
            <a:r>
              <a:rPr lang="en-GB" dirty="0" smtClean="0"/>
              <a:t>Organisation performing effectively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872042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1523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0975" y="2017394"/>
            <a:ext cx="9604375" cy="344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90607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71</TotalTime>
  <Words>220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Gallery</vt:lpstr>
      <vt:lpstr>The V&amp;A Museum</vt:lpstr>
      <vt:lpstr>Contents of presentation</vt:lpstr>
      <vt:lpstr>Review of audit </vt:lpstr>
      <vt:lpstr>Review audit 2</vt:lpstr>
      <vt:lpstr>STRENGTHS</vt:lpstr>
      <vt:lpstr>Weaknesses</vt:lpstr>
      <vt:lpstr>Pest</vt:lpstr>
      <vt:lpstr>Recommendations </vt:lpstr>
      <vt:lpstr>Organisation performing effectively 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V&amp;A Museum</dc:title>
  <dc:creator>Steffan Treharne (1705128)</dc:creator>
  <cp:lastModifiedBy>Steffan Treharne (1705128)</cp:lastModifiedBy>
  <cp:revision>10</cp:revision>
  <dcterms:created xsi:type="dcterms:W3CDTF">2018-05-10T12:46:01Z</dcterms:created>
  <dcterms:modified xsi:type="dcterms:W3CDTF">2018-05-10T13:57:08Z</dcterms:modified>
</cp:coreProperties>
</file>