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70" r:id="rId3"/>
    <p:sldId id="283" r:id="rId4"/>
    <p:sldId id="260" r:id="rId5"/>
    <p:sldId id="268" r:id="rId6"/>
    <p:sldId id="281" r:id="rId7"/>
    <p:sldId id="273" r:id="rId8"/>
    <p:sldId id="274" r:id="rId9"/>
    <p:sldId id="285" r:id="rId10"/>
    <p:sldId id="280" r:id="rId11"/>
    <p:sldId id="282" r:id="rId12"/>
    <p:sldId id="278" r:id="rId13"/>
    <p:sldId id="266" r:id="rId14"/>
    <p:sldId id="28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32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E9C59D-E0A0-41BC-B2BA-DE7E916AA51B}" v="1" dt="2018-12-06T15:36:55.2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19" autoAdjust="0"/>
    <p:restoredTop sz="92221" autoAdjust="0"/>
  </p:normalViewPr>
  <p:slideViewPr>
    <p:cSldViewPr snapToGrid="0">
      <p:cViewPr varScale="1">
        <p:scale>
          <a:sx n="77" d="100"/>
          <a:sy n="77" d="100"/>
        </p:scale>
        <p:origin x="672" y="58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 Sandberg (1805146)" userId="f8735192-e4f7-451f-a4fe-16be29e6aeb2" providerId="ADAL" clId="{72E9C59D-E0A0-41BC-B2BA-DE7E916AA51B}"/>
    <pc:docChg chg="custSel modSld">
      <pc:chgData name="Jane Sandberg (1805146)" userId="f8735192-e4f7-451f-a4fe-16be29e6aeb2" providerId="ADAL" clId="{72E9C59D-E0A0-41BC-B2BA-DE7E916AA51B}" dt="2018-12-06T15:37:01.671" v="10" actId="1076"/>
      <pc:docMkLst>
        <pc:docMk/>
      </pc:docMkLst>
      <pc:sldChg chg="modSp">
        <pc:chgData name="Jane Sandberg (1805146)" userId="f8735192-e4f7-451f-a4fe-16be29e6aeb2" providerId="ADAL" clId="{72E9C59D-E0A0-41BC-B2BA-DE7E916AA51B}" dt="2018-12-06T15:37:01.671" v="10" actId="1076"/>
        <pc:sldMkLst>
          <pc:docMk/>
          <pc:sldMk cId="1915324840" sldId="284"/>
        </pc:sldMkLst>
        <pc:spChg chg="mod">
          <ac:chgData name="Jane Sandberg (1805146)" userId="f8735192-e4f7-451f-a4fe-16be29e6aeb2" providerId="ADAL" clId="{72E9C59D-E0A0-41BC-B2BA-DE7E916AA51B}" dt="2018-12-06T15:37:01.671" v="10" actId="1076"/>
          <ac:spMkLst>
            <pc:docMk/>
            <pc:sldMk cId="1915324840" sldId="284"/>
            <ac:spMk id="5" creationId="{C5CB3C36-4E68-46E0-99D1-79930E95A714}"/>
          </ac:spMkLst>
        </pc:spChg>
      </pc:sldChg>
    </pc:docChg>
  </pc:docChgLst>
  <pc:docChgLst>
    <pc:chgData name="Jane Sandberg (1805146)" userId="f8735192-e4f7-451f-a4fe-16be29e6aeb2" providerId="ADAL" clId="{975A8C86-11FD-5549-80F6-C95CEE8DD0E5}"/>
    <pc:docChg chg="undo custSel modSld">
      <pc:chgData name="Jane Sandberg (1805146)" userId="f8735192-e4f7-451f-a4fe-16be29e6aeb2" providerId="ADAL" clId="{975A8C86-11FD-5549-80F6-C95CEE8DD0E5}" dt="2018-12-05T14:29:55.696" v="15" actId="1076"/>
      <pc:docMkLst>
        <pc:docMk/>
      </pc:docMkLst>
      <pc:sldChg chg="modSp">
        <pc:chgData name="Jane Sandberg (1805146)" userId="f8735192-e4f7-451f-a4fe-16be29e6aeb2" providerId="ADAL" clId="{975A8C86-11FD-5549-80F6-C95CEE8DD0E5}" dt="2018-12-05T14:29:55.696" v="15" actId="1076"/>
        <pc:sldMkLst>
          <pc:docMk/>
          <pc:sldMk cId="0" sldId="268"/>
        </pc:sldMkLst>
        <pc:spChg chg="mod">
          <ac:chgData name="Jane Sandberg (1805146)" userId="f8735192-e4f7-451f-a4fe-16be29e6aeb2" providerId="ADAL" clId="{975A8C86-11FD-5549-80F6-C95CEE8DD0E5}" dt="2018-12-05T14:29:55.696" v="15" actId="1076"/>
          <ac:spMkLst>
            <pc:docMk/>
            <pc:sldMk cId="0" sldId="268"/>
            <ac:spMk id="4" creationId="{9296CBD5-C263-4576-8A8B-0B8699061778}"/>
          </ac:spMkLst>
        </pc:spChg>
      </pc:sldChg>
      <pc:sldChg chg="modSp">
        <pc:chgData name="Jane Sandberg (1805146)" userId="f8735192-e4f7-451f-a4fe-16be29e6aeb2" providerId="ADAL" clId="{975A8C86-11FD-5549-80F6-C95CEE8DD0E5}" dt="2018-12-05T14:29:54.054" v="14" actId="1076"/>
        <pc:sldMkLst>
          <pc:docMk/>
          <pc:sldMk cId="547392780" sldId="273"/>
        </pc:sldMkLst>
        <pc:picChg chg="mod">
          <ac:chgData name="Jane Sandberg (1805146)" userId="f8735192-e4f7-451f-a4fe-16be29e6aeb2" providerId="ADAL" clId="{975A8C86-11FD-5549-80F6-C95CEE8DD0E5}" dt="2018-12-05T14:29:54.054" v="14" actId="1076"/>
          <ac:picMkLst>
            <pc:docMk/>
            <pc:sldMk cId="547392780" sldId="273"/>
            <ac:picMk id="5" creationId="{6DB81D29-7168-4E6E-8D36-93BF1C53CBCA}"/>
          </ac:picMkLst>
        </pc:picChg>
      </pc:sldChg>
      <pc:sldChg chg="modSp">
        <pc:chgData name="Jane Sandberg (1805146)" userId="f8735192-e4f7-451f-a4fe-16be29e6aeb2" providerId="ADAL" clId="{975A8C86-11FD-5549-80F6-C95CEE8DD0E5}" dt="2018-12-03T12:40:52.377" v="5" actId="1076"/>
        <pc:sldMkLst>
          <pc:docMk/>
          <pc:sldMk cId="1915324840" sldId="284"/>
        </pc:sldMkLst>
        <pc:spChg chg="mod">
          <ac:chgData name="Jane Sandberg (1805146)" userId="f8735192-e4f7-451f-a4fe-16be29e6aeb2" providerId="ADAL" clId="{975A8C86-11FD-5549-80F6-C95CEE8DD0E5}" dt="2018-12-03T12:40:52.377" v="5" actId="1076"/>
          <ac:spMkLst>
            <pc:docMk/>
            <pc:sldMk cId="1915324840" sldId="284"/>
            <ac:spMk id="5" creationId="{C5CB3C36-4E68-46E0-99D1-79930E95A71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9F6DCB-D799-4CAB-A0AF-1181701BA9FF}" type="doc">
      <dgm:prSet loTypeId="urn:microsoft.com/office/officeart/2005/8/layout/list1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6D62F12-0938-4ED6-847E-BC7B0D5E8AA2}">
      <dgm:prSet/>
      <dgm:spPr/>
      <dgm:t>
        <a:bodyPr/>
        <a:lstStyle/>
        <a:p>
          <a:r>
            <a:rPr lang="en-GB" b="0" i="0" baseline="0"/>
            <a:t>DECREASE IN DEATH TOLL</a:t>
          </a:r>
          <a:endParaRPr lang="en-US"/>
        </a:p>
      </dgm:t>
    </dgm:pt>
    <dgm:pt modelId="{61C4AA43-C62F-40FF-AB30-02556256B84F}" type="parTrans" cxnId="{2A9701D3-03E2-4882-86C6-10258C4CB8EC}">
      <dgm:prSet/>
      <dgm:spPr/>
      <dgm:t>
        <a:bodyPr/>
        <a:lstStyle/>
        <a:p>
          <a:endParaRPr lang="en-US"/>
        </a:p>
      </dgm:t>
    </dgm:pt>
    <dgm:pt modelId="{4A4497F4-C8AA-4ECB-A767-7A522099CCBC}" type="sibTrans" cxnId="{2A9701D3-03E2-4882-86C6-10258C4CB8EC}">
      <dgm:prSet/>
      <dgm:spPr/>
      <dgm:t>
        <a:bodyPr/>
        <a:lstStyle/>
        <a:p>
          <a:endParaRPr lang="en-US"/>
        </a:p>
      </dgm:t>
    </dgm:pt>
    <dgm:pt modelId="{8C6ED997-3B98-4250-898A-F9B7997762FC}">
      <dgm:prSet/>
      <dgm:spPr/>
      <dgm:t>
        <a:bodyPr/>
        <a:lstStyle/>
        <a:p>
          <a:r>
            <a:rPr lang="en-GB" b="0" i="0" baseline="0"/>
            <a:t>HEALTHIER ENVIRONMENT</a:t>
          </a:r>
          <a:endParaRPr lang="en-US"/>
        </a:p>
      </dgm:t>
    </dgm:pt>
    <dgm:pt modelId="{FEB8AA01-FA08-4DCB-A799-5E55BE6B3DBE}" type="parTrans" cxnId="{87BD6C6F-857C-4F5D-B93D-29D48C98E115}">
      <dgm:prSet/>
      <dgm:spPr/>
      <dgm:t>
        <a:bodyPr/>
        <a:lstStyle/>
        <a:p>
          <a:endParaRPr lang="en-US"/>
        </a:p>
      </dgm:t>
    </dgm:pt>
    <dgm:pt modelId="{C818D83E-817F-4B8D-AB18-AB66C677B524}" type="sibTrans" cxnId="{87BD6C6F-857C-4F5D-B93D-29D48C98E115}">
      <dgm:prSet/>
      <dgm:spPr/>
      <dgm:t>
        <a:bodyPr/>
        <a:lstStyle/>
        <a:p>
          <a:endParaRPr lang="en-US"/>
        </a:p>
      </dgm:t>
    </dgm:pt>
    <dgm:pt modelId="{6384B6F3-F6B3-43CB-9E3C-FC4617CBB94E}">
      <dgm:prSet/>
      <dgm:spPr/>
      <dgm:t>
        <a:bodyPr/>
        <a:lstStyle/>
        <a:p>
          <a:r>
            <a:rPr lang="en-GB" b="0" i="0" baseline="0"/>
            <a:t>HEALTHIER PEOPLE</a:t>
          </a:r>
          <a:endParaRPr lang="en-US"/>
        </a:p>
      </dgm:t>
    </dgm:pt>
    <dgm:pt modelId="{B6CFA038-6A2B-401D-8E82-F442650B5E0C}" type="parTrans" cxnId="{81A0C04E-8E3B-4CCA-99CF-0FD2653ACA31}">
      <dgm:prSet/>
      <dgm:spPr/>
      <dgm:t>
        <a:bodyPr/>
        <a:lstStyle/>
        <a:p>
          <a:endParaRPr lang="en-US"/>
        </a:p>
      </dgm:t>
    </dgm:pt>
    <dgm:pt modelId="{C70F9F89-9824-4332-BC27-41EDA919FD01}" type="sibTrans" cxnId="{81A0C04E-8E3B-4CCA-99CF-0FD2653ACA31}">
      <dgm:prSet/>
      <dgm:spPr/>
      <dgm:t>
        <a:bodyPr/>
        <a:lstStyle/>
        <a:p>
          <a:endParaRPr lang="en-US"/>
        </a:p>
      </dgm:t>
    </dgm:pt>
    <dgm:pt modelId="{D0830FE3-9A80-4E15-A5E3-7B11A2F83B91}">
      <dgm:prSet/>
      <dgm:spPr/>
      <dgm:t>
        <a:bodyPr/>
        <a:lstStyle/>
        <a:p>
          <a:r>
            <a:rPr lang="en-GB" b="0" i="0" baseline="0"/>
            <a:t>COSTING DECREASED</a:t>
          </a:r>
          <a:endParaRPr lang="en-US"/>
        </a:p>
      </dgm:t>
    </dgm:pt>
    <dgm:pt modelId="{7B300C99-E808-4857-A8F7-CEFEDAA0AF6A}" type="parTrans" cxnId="{126E3D5B-DB2C-4791-A204-6010FF4C1284}">
      <dgm:prSet/>
      <dgm:spPr/>
      <dgm:t>
        <a:bodyPr/>
        <a:lstStyle/>
        <a:p>
          <a:endParaRPr lang="en-US"/>
        </a:p>
      </dgm:t>
    </dgm:pt>
    <dgm:pt modelId="{9A8D522C-AA85-41C0-871C-1DB61D44F949}" type="sibTrans" cxnId="{126E3D5B-DB2C-4791-A204-6010FF4C1284}">
      <dgm:prSet/>
      <dgm:spPr/>
      <dgm:t>
        <a:bodyPr/>
        <a:lstStyle/>
        <a:p>
          <a:endParaRPr lang="en-US"/>
        </a:p>
      </dgm:t>
    </dgm:pt>
    <dgm:pt modelId="{EE425075-BA39-482B-A6AD-ADEBBED7C565}">
      <dgm:prSet/>
      <dgm:spPr/>
      <dgm:t>
        <a:bodyPr/>
        <a:lstStyle/>
        <a:p>
          <a:r>
            <a:rPr lang="en-GB" b="0" i="0" baseline="0"/>
            <a:t>DECREASE OF PEOPLE SMOKING</a:t>
          </a:r>
          <a:endParaRPr lang="en-US"/>
        </a:p>
      </dgm:t>
    </dgm:pt>
    <dgm:pt modelId="{CA68F15C-AAE7-4491-8A7F-38768B6AE82F}" type="parTrans" cxnId="{36503007-E0CF-4C52-B1E0-4876ED954CFF}">
      <dgm:prSet/>
      <dgm:spPr/>
      <dgm:t>
        <a:bodyPr/>
        <a:lstStyle/>
        <a:p>
          <a:endParaRPr lang="en-US"/>
        </a:p>
      </dgm:t>
    </dgm:pt>
    <dgm:pt modelId="{A719B5FE-EDA9-42F5-A77B-386641CC381D}" type="sibTrans" cxnId="{36503007-E0CF-4C52-B1E0-4876ED954CFF}">
      <dgm:prSet/>
      <dgm:spPr/>
      <dgm:t>
        <a:bodyPr/>
        <a:lstStyle/>
        <a:p>
          <a:endParaRPr lang="en-US"/>
        </a:p>
      </dgm:t>
    </dgm:pt>
    <dgm:pt modelId="{350A7B83-0A3D-4032-B42B-1B6390A55E43}">
      <dgm:prSet/>
      <dgm:spPr/>
      <dgm:t>
        <a:bodyPr/>
        <a:lstStyle/>
        <a:p>
          <a:r>
            <a:rPr lang="en-GB" b="0" i="0" baseline="0"/>
            <a:t>AWARENESS FOR YOUNGER GENERATION</a:t>
          </a:r>
          <a:endParaRPr lang="en-US"/>
        </a:p>
      </dgm:t>
    </dgm:pt>
    <dgm:pt modelId="{A3D14696-C557-49BA-AEF3-47D99989E6AD}" type="parTrans" cxnId="{2354B0CA-148C-49E2-A1FB-FF509D1D16C2}">
      <dgm:prSet/>
      <dgm:spPr/>
      <dgm:t>
        <a:bodyPr/>
        <a:lstStyle/>
        <a:p>
          <a:endParaRPr lang="en-US"/>
        </a:p>
      </dgm:t>
    </dgm:pt>
    <dgm:pt modelId="{086D9034-C51D-4A28-B1EC-D4FA1B3488B2}" type="sibTrans" cxnId="{2354B0CA-148C-49E2-A1FB-FF509D1D16C2}">
      <dgm:prSet/>
      <dgm:spPr/>
      <dgm:t>
        <a:bodyPr/>
        <a:lstStyle/>
        <a:p>
          <a:endParaRPr lang="en-US"/>
        </a:p>
      </dgm:t>
    </dgm:pt>
    <dgm:pt modelId="{E77A6178-206A-453F-92E4-C46572E29783}" type="pres">
      <dgm:prSet presAssocID="{CF9F6DCB-D799-4CAB-A0AF-1181701BA9FF}" presName="linear" presStyleCnt="0">
        <dgm:presLayoutVars>
          <dgm:dir/>
          <dgm:animLvl val="lvl"/>
          <dgm:resizeHandles val="exact"/>
        </dgm:presLayoutVars>
      </dgm:prSet>
      <dgm:spPr/>
    </dgm:pt>
    <dgm:pt modelId="{3094A400-5111-4A29-B25A-E20081D3A890}" type="pres">
      <dgm:prSet presAssocID="{26D62F12-0938-4ED6-847E-BC7B0D5E8AA2}" presName="parentLin" presStyleCnt="0"/>
      <dgm:spPr/>
    </dgm:pt>
    <dgm:pt modelId="{A4023ECB-79B0-4034-83D4-99CD245C3667}" type="pres">
      <dgm:prSet presAssocID="{26D62F12-0938-4ED6-847E-BC7B0D5E8AA2}" presName="parentLeftMargin" presStyleLbl="node1" presStyleIdx="0" presStyleCnt="6"/>
      <dgm:spPr/>
    </dgm:pt>
    <dgm:pt modelId="{319172CF-C05A-4EDB-B49A-C499049A8031}" type="pres">
      <dgm:prSet presAssocID="{26D62F12-0938-4ED6-847E-BC7B0D5E8AA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F96BE89-5E4A-4D27-A1FF-409E2F549F45}" type="pres">
      <dgm:prSet presAssocID="{26D62F12-0938-4ED6-847E-BC7B0D5E8AA2}" presName="negativeSpace" presStyleCnt="0"/>
      <dgm:spPr/>
    </dgm:pt>
    <dgm:pt modelId="{26914F9F-DDA3-4FFD-860A-572FC42E4320}" type="pres">
      <dgm:prSet presAssocID="{26D62F12-0938-4ED6-847E-BC7B0D5E8AA2}" presName="childText" presStyleLbl="conFgAcc1" presStyleIdx="0" presStyleCnt="6">
        <dgm:presLayoutVars>
          <dgm:bulletEnabled val="1"/>
        </dgm:presLayoutVars>
      </dgm:prSet>
      <dgm:spPr/>
    </dgm:pt>
    <dgm:pt modelId="{F6D3D872-9670-48D5-9834-6BE2BDD78BF5}" type="pres">
      <dgm:prSet presAssocID="{4A4497F4-C8AA-4ECB-A767-7A522099CCBC}" presName="spaceBetweenRectangles" presStyleCnt="0"/>
      <dgm:spPr/>
    </dgm:pt>
    <dgm:pt modelId="{44FD7C53-BC11-455C-92B6-FFF1F1BC1601}" type="pres">
      <dgm:prSet presAssocID="{8C6ED997-3B98-4250-898A-F9B7997762FC}" presName="parentLin" presStyleCnt="0"/>
      <dgm:spPr/>
    </dgm:pt>
    <dgm:pt modelId="{01437EA7-31F5-4ACD-ABAC-2C90FB23CF51}" type="pres">
      <dgm:prSet presAssocID="{8C6ED997-3B98-4250-898A-F9B7997762FC}" presName="parentLeftMargin" presStyleLbl="node1" presStyleIdx="0" presStyleCnt="6"/>
      <dgm:spPr/>
    </dgm:pt>
    <dgm:pt modelId="{B1891404-5488-48B2-AC42-F4D37A58D116}" type="pres">
      <dgm:prSet presAssocID="{8C6ED997-3B98-4250-898A-F9B7997762F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7C8DF05-E609-414E-9A72-018988DD41B3}" type="pres">
      <dgm:prSet presAssocID="{8C6ED997-3B98-4250-898A-F9B7997762FC}" presName="negativeSpace" presStyleCnt="0"/>
      <dgm:spPr/>
    </dgm:pt>
    <dgm:pt modelId="{07B7EAE5-9B4E-47ED-A661-8A820C404B94}" type="pres">
      <dgm:prSet presAssocID="{8C6ED997-3B98-4250-898A-F9B7997762FC}" presName="childText" presStyleLbl="conFgAcc1" presStyleIdx="1" presStyleCnt="6">
        <dgm:presLayoutVars>
          <dgm:bulletEnabled val="1"/>
        </dgm:presLayoutVars>
      </dgm:prSet>
      <dgm:spPr/>
    </dgm:pt>
    <dgm:pt modelId="{64885579-2115-46F0-9F0B-00BA2A5EB993}" type="pres">
      <dgm:prSet presAssocID="{C818D83E-817F-4B8D-AB18-AB66C677B524}" presName="spaceBetweenRectangles" presStyleCnt="0"/>
      <dgm:spPr/>
    </dgm:pt>
    <dgm:pt modelId="{9494BF25-7B84-4A59-9D3A-47B347C03039}" type="pres">
      <dgm:prSet presAssocID="{6384B6F3-F6B3-43CB-9E3C-FC4617CBB94E}" presName="parentLin" presStyleCnt="0"/>
      <dgm:spPr/>
    </dgm:pt>
    <dgm:pt modelId="{6C384EEF-3A1B-4334-A835-B74B4F366A5E}" type="pres">
      <dgm:prSet presAssocID="{6384B6F3-F6B3-43CB-9E3C-FC4617CBB94E}" presName="parentLeftMargin" presStyleLbl="node1" presStyleIdx="1" presStyleCnt="6"/>
      <dgm:spPr/>
    </dgm:pt>
    <dgm:pt modelId="{C5DC9A45-AD7D-4870-AE02-F5F52DE20529}" type="pres">
      <dgm:prSet presAssocID="{6384B6F3-F6B3-43CB-9E3C-FC4617CBB94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D28F29C-91B1-421B-8DE0-3A7679EB4726}" type="pres">
      <dgm:prSet presAssocID="{6384B6F3-F6B3-43CB-9E3C-FC4617CBB94E}" presName="negativeSpace" presStyleCnt="0"/>
      <dgm:spPr/>
    </dgm:pt>
    <dgm:pt modelId="{FEEA764F-D932-4961-853F-4CF2345EACFD}" type="pres">
      <dgm:prSet presAssocID="{6384B6F3-F6B3-43CB-9E3C-FC4617CBB94E}" presName="childText" presStyleLbl="conFgAcc1" presStyleIdx="2" presStyleCnt="6">
        <dgm:presLayoutVars>
          <dgm:bulletEnabled val="1"/>
        </dgm:presLayoutVars>
      </dgm:prSet>
      <dgm:spPr/>
    </dgm:pt>
    <dgm:pt modelId="{49E8B3BF-558C-45D8-BF98-D91E62B6673D}" type="pres">
      <dgm:prSet presAssocID="{C70F9F89-9824-4332-BC27-41EDA919FD01}" presName="spaceBetweenRectangles" presStyleCnt="0"/>
      <dgm:spPr/>
    </dgm:pt>
    <dgm:pt modelId="{7066B4AD-38F2-4685-B05E-087EC25764BA}" type="pres">
      <dgm:prSet presAssocID="{D0830FE3-9A80-4E15-A5E3-7B11A2F83B91}" presName="parentLin" presStyleCnt="0"/>
      <dgm:spPr/>
    </dgm:pt>
    <dgm:pt modelId="{605003FE-F384-4DD5-9810-C12363D8F5B1}" type="pres">
      <dgm:prSet presAssocID="{D0830FE3-9A80-4E15-A5E3-7B11A2F83B91}" presName="parentLeftMargin" presStyleLbl="node1" presStyleIdx="2" presStyleCnt="6"/>
      <dgm:spPr/>
    </dgm:pt>
    <dgm:pt modelId="{D53B1961-69D8-4884-9C1A-94BB6FDCC8D6}" type="pres">
      <dgm:prSet presAssocID="{D0830FE3-9A80-4E15-A5E3-7B11A2F83B9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D63A0F4-AADE-4CC0-81F5-05D6A505B97E}" type="pres">
      <dgm:prSet presAssocID="{D0830FE3-9A80-4E15-A5E3-7B11A2F83B91}" presName="negativeSpace" presStyleCnt="0"/>
      <dgm:spPr/>
    </dgm:pt>
    <dgm:pt modelId="{AAD1A57B-0AA3-45F4-BCF7-9847C35977DE}" type="pres">
      <dgm:prSet presAssocID="{D0830FE3-9A80-4E15-A5E3-7B11A2F83B91}" presName="childText" presStyleLbl="conFgAcc1" presStyleIdx="3" presStyleCnt="6">
        <dgm:presLayoutVars>
          <dgm:bulletEnabled val="1"/>
        </dgm:presLayoutVars>
      </dgm:prSet>
      <dgm:spPr/>
    </dgm:pt>
    <dgm:pt modelId="{8B0904C6-1381-4B7C-A6EE-C1913D7478D7}" type="pres">
      <dgm:prSet presAssocID="{9A8D522C-AA85-41C0-871C-1DB61D44F949}" presName="spaceBetweenRectangles" presStyleCnt="0"/>
      <dgm:spPr/>
    </dgm:pt>
    <dgm:pt modelId="{ED487E1D-FE53-479A-BDBF-FF730CBBB070}" type="pres">
      <dgm:prSet presAssocID="{EE425075-BA39-482B-A6AD-ADEBBED7C565}" presName="parentLin" presStyleCnt="0"/>
      <dgm:spPr/>
    </dgm:pt>
    <dgm:pt modelId="{62E46B1A-728D-46CA-AAEA-1EA6ED439BED}" type="pres">
      <dgm:prSet presAssocID="{EE425075-BA39-482B-A6AD-ADEBBED7C565}" presName="parentLeftMargin" presStyleLbl="node1" presStyleIdx="3" presStyleCnt="6"/>
      <dgm:spPr/>
    </dgm:pt>
    <dgm:pt modelId="{DBFFEA86-6EEC-4593-B2B9-76D5625E3494}" type="pres">
      <dgm:prSet presAssocID="{EE425075-BA39-482B-A6AD-ADEBBED7C56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EA7EF46-3A62-4884-A70B-AFCBD5EA1466}" type="pres">
      <dgm:prSet presAssocID="{EE425075-BA39-482B-A6AD-ADEBBED7C565}" presName="negativeSpace" presStyleCnt="0"/>
      <dgm:spPr/>
    </dgm:pt>
    <dgm:pt modelId="{8793A14E-0D18-4843-B6C8-1BBBCF6DC1BD}" type="pres">
      <dgm:prSet presAssocID="{EE425075-BA39-482B-A6AD-ADEBBED7C565}" presName="childText" presStyleLbl="conFgAcc1" presStyleIdx="4" presStyleCnt="6">
        <dgm:presLayoutVars>
          <dgm:bulletEnabled val="1"/>
        </dgm:presLayoutVars>
      </dgm:prSet>
      <dgm:spPr/>
    </dgm:pt>
    <dgm:pt modelId="{A46D2DDA-E95A-439B-8B34-F8288677B3A0}" type="pres">
      <dgm:prSet presAssocID="{A719B5FE-EDA9-42F5-A77B-386641CC381D}" presName="spaceBetweenRectangles" presStyleCnt="0"/>
      <dgm:spPr/>
    </dgm:pt>
    <dgm:pt modelId="{E42E6C80-A789-44AA-9833-1B2741EAA417}" type="pres">
      <dgm:prSet presAssocID="{350A7B83-0A3D-4032-B42B-1B6390A55E43}" presName="parentLin" presStyleCnt="0"/>
      <dgm:spPr/>
    </dgm:pt>
    <dgm:pt modelId="{F7E0FBD1-5FF8-4EF2-8115-67C17D79A2C2}" type="pres">
      <dgm:prSet presAssocID="{350A7B83-0A3D-4032-B42B-1B6390A55E43}" presName="parentLeftMargin" presStyleLbl="node1" presStyleIdx="4" presStyleCnt="6"/>
      <dgm:spPr/>
    </dgm:pt>
    <dgm:pt modelId="{602FD584-82C7-481E-AC82-08A964DD185F}" type="pres">
      <dgm:prSet presAssocID="{350A7B83-0A3D-4032-B42B-1B6390A55E43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FECFC99A-0BDE-48B4-9B50-4DC1F1741648}" type="pres">
      <dgm:prSet presAssocID="{350A7B83-0A3D-4032-B42B-1B6390A55E43}" presName="negativeSpace" presStyleCnt="0"/>
      <dgm:spPr/>
    </dgm:pt>
    <dgm:pt modelId="{5D91003B-4D2C-45D5-A180-4093263E07E3}" type="pres">
      <dgm:prSet presAssocID="{350A7B83-0A3D-4032-B42B-1B6390A55E43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36503007-E0CF-4C52-B1E0-4876ED954CFF}" srcId="{CF9F6DCB-D799-4CAB-A0AF-1181701BA9FF}" destId="{EE425075-BA39-482B-A6AD-ADEBBED7C565}" srcOrd="4" destOrd="0" parTransId="{CA68F15C-AAE7-4491-8A7F-38768B6AE82F}" sibTransId="{A719B5FE-EDA9-42F5-A77B-386641CC381D}"/>
    <dgm:cxn modelId="{C9C33711-73D2-40E0-8E9F-3D4655C4A992}" type="presOf" srcId="{6384B6F3-F6B3-43CB-9E3C-FC4617CBB94E}" destId="{C5DC9A45-AD7D-4870-AE02-F5F52DE20529}" srcOrd="1" destOrd="0" presId="urn:microsoft.com/office/officeart/2005/8/layout/list1"/>
    <dgm:cxn modelId="{07CC4C13-3433-4579-BBE4-5BAC286374B5}" type="presOf" srcId="{350A7B83-0A3D-4032-B42B-1B6390A55E43}" destId="{602FD584-82C7-481E-AC82-08A964DD185F}" srcOrd="1" destOrd="0" presId="urn:microsoft.com/office/officeart/2005/8/layout/list1"/>
    <dgm:cxn modelId="{962B8D13-73A0-4657-93B1-23D208401E53}" type="presOf" srcId="{D0830FE3-9A80-4E15-A5E3-7B11A2F83B91}" destId="{605003FE-F384-4DD5-9810-C12363D8F5B1}" srcOrd="0" destOrd="0" presId="urn:microsoft.com/office/officeart/2005/8/layout/list1"/>
    <dgm:cxn modelId="{126E3D5B-DB2C-4791-A204-6010FF4C1284}" srcId="{CF9F6DCB-D799-4CAB-A0AF-1181701BA9FF}" destId="{D0830FE3-9A80-4E15-A5E3-7B11A2F83B91}" srcOrd="3" destOrd="0" parTransId="{7B300C99-E808-4857-A8F7-CEFEDAA0AF6A}" sibTransId="{9A8D522C-AA85-41C0-871C-1DB61D44F949}"/>
    <dgm:cxn modelId="{9290725F-B479-45E3-858A-1F3AE4C2D24A}" type="presOf" srcId="{D0830FE3-9A80-4E15-A5E3-7B11A2F83B91}" destId="{D53B1961-69D8-4884-9C1A-94BB6FDCC8D6}" srcOrd="1" destOrd="0" presId="urn:microsoft.com/office/officeart/2005/8/layout/list1"/>
    <dgm:cxn modelId="{81A0C04E-8E3B-4CCA-99CF-0FD2653ACA31}" srcId="{CF9F6DCB-D799-4CAB-A0AF-1181701BA9FF}" destId="{6384B6F3-F6B3-43CB-9E3C-FC4617CBB94E}" srcOrd="2" destOrd="0" parTransId="{B6CFA038-6A2B-401D-8E82-F442650B5E0C}" sibTransId="{C70F9F89-9824-4332-BC27-41EDA919FD01}"/>
    <dgm:cxn modelId="{87BD6C6F-857C-4F5D-B93D-29D48C98E115}" srcId="{CF9F6DCB-D799-4CAB-A0AF-1181701BA9FF}" destId="{8C6ED997-3B98-4250-898A-F9B7997762FC}" srcOrd="1" destOrd="0" parTransId="{FEB8AA01-FA08-4DCB-A799-5E55BE6B3DBE}" sibTransId="{C818D83E-817F-4B8D-AB18-AB66C677B524}"/>
    <dgm:cxn modelId="{EEF2897B-A362-4CE2-B0F0-5826F17A191E}" type="presOf" srcId="{26D62F12-0938-4ED6-847E-BC7B0D5E8AA2}" destId="{A4023ECB-79B0-4034-83D4-99CD245C3667}" srcOrd="0" destOrd="0" presId="urn:microsoft.com/office/officeart/2005/8/layout/list1"/>
    <dgm:cxn modelId="{5F103388-1E5E-4EA1-B0C9-B93A5B3D6FCC}" type="presOf" srcId="{EE425075-BA39-482B-A6AD-ADEBBED7C565}" destId="{62E46B1A-728D-46CA-AAEA-1EA6ED439BED}" srcOrd="0" destOrd="0" presId="urn:microsoft.com/office/officeart/2005/8/layout/list1"/>
    <dgm:cxn modelId="{5F7E0696-03DB-4D73-9EC4-22FE1C317DE3}" type="presOf" srcId="{26D62F12-0938-4ED6-847E-BC7B0D5E8AA2}" destId="{319172CF-C05A-4EDB-B49A-C499049A8031}" srcOrd="1" destOrd="0" presId="urn:microsoft.com/office/officeart/2005/8/layout/list1"/>
    <dgm:cxn modelId="{EA88E1C2-DB08-4AB6-AC92-2698E80041B7}" type="presOf" srcId="{8C6ED997-3B98-4250-898A-F9B7997762FC}" destId="{B1891404-5488-48B2-AC42-F4D37A58D116}" srcOrd="1" destOrd="0" presId="urn:microsoft.com/office/officeart/2005/8/layout/list1"/>
    <dgm:cxn modelId="{2354B0CA-148C-49E2-A1FB-FF509D1D16C2}" srcId="{CF9F6DCB-D799-4CAB-A0AF-1181701BA9FF}" destId="{350A7B83-0A3D-4032-B42B-1B6390A55E43}" srcOrd="5" destOrd="0" parTransId="{A3D14696-C557-49BA-AEF3-47D99989E6AD}" sibTransId="{086D9034-C51D-4A28-B1EC-D4FA1B3488B2}"/>
    <dgm:cxn modelId="{C26DEBCC-7BEC-4176-87F0-046D4489CFBB}" type="presOf" srcId="{EE425075-BA39-482B-A6AD-ADEBBED7C565}" destId="{DBFFEA86-6EEC-4593-B2B9-76D5625E3494}" srcOrd="1" destOrd="0" presId="urn:microsoft.com/office/officeart/2005/8/layout/list1"/>
    <dgm:cxn modelId="{367CE8D0-C283-4FBE-8470-D6F30116E27D}" type="presOf" srcId="{CF9F6DCB-D799-4CAB-A0AF-1181701BA9FF}" destId="{E77A6178-206A-453F-92E4-C46572E29783}" srcOrd="0" destOrd="0" presId="urn:microsoft.com/office/officeart/2005/8/layout/list1"/>
    <dgm:cxn modelId="{2A9701D3-03E2-4882-86C6-10258C4CB8EC}" srcId="{CF9F6DCB-D799-4CAB-A0AF-1181701BA9FF}" destId="{26D62F12-0938-4ED6-847E-BC7B0D5E8AA2}" srcOrd="0" destOrd="0" parTransId="{61C4AA43-C62F-40FF-AB30-02556256B84F}" sibTransId="{4A4497F4-C8AA-4ECB-A767-7A522099CCBC}"/>
    <dgm:cxn modelId="{13744EE0-AC7A-4E20-9F39-0BB6A3417E8B}" type="presOf" srcId="{350A7B83-0A3D-4032-B42B-1B6390A55E43}" destId="{F7E0FBD1-5FF8-4EF2-8115-67C17D79A2C2}" srcOrd="0" destOrd="0" presId="urn:microsoft.com/office/officeart/2005/8/layout/list1"/>
    <dgm:cxn modelId="{3ECADAF7-F55C-451B-831A-B431239B864C}" type="presOf" srcId="{6384B6F3-F6B3-43CB-9E3C-FC4617CBB94E}" destId="{6C384EEF-3A1B-4334-A835-B74B4F366A5E}" srcOrd="0" destOrd="0" presId="urn:microsoft.com/office/officeart/2005/8/layout/list1"/>
    <dgm:cxn modelId="{9465DDF7-90D2-4808-B4CC-9C2B848C47A3}" type="presOf" srcId="{8C6ED997-3B98-4250-898A-F9B7997762FC}" destId="{01437EA7-31F5-4ACD-ABAC-2C90FB23CF51}" srcOrd="0" destOrd="0" presId="urn:microsoft.com/office/officeart/2005/8/layout/list1"/>
    <dgm:cxn modelId="{16B6548A-E8CB-4D50-975E-D7288E347B0B}" type="presParOf" srcId="{E77A6178-206A-453F-92E4-C46572E29783}" destId="{3094A400-5111-4A29-B25A-E20081D3A890}" srcOrd="0" destOrd="0" presId="urn:microsoft.com/office/officeart/2005/8/layout/list1"/>
    <dgm:cxn modelId="{8047EC12-D160-4D20-9AC2-EFDAB4B645AC}" type="presParOf" srcId="{3094A400-5111-4A29-B25A-E20081D3A890}" destId="{A4023ECB-79B0-4034-83D4-99CD245C3667}" srcOrd="0" destOrd="0" presId="urn:microsoft.com/office/officeart/2005/8/layout/list1"/>
    <dgm:cxn modelId="{F29D44C0-F80B-4B65-807F-82DFEDF54FC7}" type="presParOf" srcId="{3094A400-5111-4A29-B25A-E20081D3A890}" destId="{319172CF-C05A-4EDB-B49A-C499049A8031}" srcOrd="1" destOrd="0" presId="urn:microsoft.com/office/officeart/2005/8/layout/list1"/>
    <dgm:cxn modelId="{9B5DD512-784E-4E49-BC3B-B8B679885558}" type="presParOf" srcId="{E77A6178-206A-453F-92E4-C46572E29783}" destId="{CF96BE89-5E4A-4D27-A1FF-409E2F549F45}" srcOrd="1" destOrd="0" presId="urn:microsoft.com/office/officeart/2005/8/layout/list1"/>
    <dgm:cxn modelId="{38D0887B-163B-445B-9845-95FA82562CB9}" type="presParOf" srcId="{E77A6178-206A-453F-92E4-C46572E29783}" destId="{26914F9F-DDA3-4FFD-860A-572FC42E4320}" srcOrd="2" destOrd="0" presId="urn:microsoft.com/office/officeart/2005/8/layout/list1"/>
    <dgm:cxn modelId="{F7BA4EA9-2815-48B6-905D-243599F102D9}" type="presParOf" srcId="{E77A6178-206A-453F-92E4-C46572E29783}" destId="{F6D3D872-9670-48D5-9834-6BE2BDD78BF5}" srcOrd="3" destOrd="0" presId="urn:microsoft.com/office/officeart/2005/8/layout/list1"/>
    <dgm:cxn modelId="{92FF68C5-AADB-4EA2-936C-59840602F628}" type="presParOf" srcId="{E77A6178-206A-453F-92E4-C46572E29783}" destId="{44FD7C53-BC11-455C-92B6-FFF1F1BC1601}" srcOrd="4" destOrd="0" presId="urn:microsoft.com/office/officeart/2005/8/layout/list1"/>
    <dgm:cxn modelId="{947A82C7-6551-485D-8AFC-B494632E8585}" type="presParOf" srcId="{44FD7C53-BC11-455C-92B6-FFF1F1BC1601}" destId="{01437EA7-31F5-4ACD-ABAC-2C90FB23CF51}" srcOrd="0" destOrd="0" presId="urn:microsoft.com/office/officeart/2005/8/layout/list1"/>
    <dgm:cxn modelId="{D7BA56A7-47D1-4984-B83D-94A2C6E854CA}" type="presParOf" srcId="{44FD7C53-BC11-455C-92B6-FFF1F1BC1601}" destId="{B1891404-5488-48B2-AC42-F4D37A58D116}" srcOrd="1" destOrd="0" presId="urn:microsoft.com/office/officeart/2005/8/layout/list1"/>
    <dgm:cxn modelId="{758B281E-0458-450F-9116-C6012CB08FA1}" type="presParOf" srcId="{E77A6178-206A-453F-92E4-C46572E29783}" destId="{F7C8DF05-E609-414E-9A72-018988DD41B3}" srcOrd="5" destOrd="0" presId="urn:microsoft.com/office/officeart/2005/8/layout/list1"/>
    <dgm:cxn modelId="{E7A15DE5-001B-4A61-A2F5-56C5DDA2AEE0}" type="presParOf" srcId="{E77A6178-206A-453F-92E4-C46572E29783}" destId="{07B7EAE5-9B4E-47ED-A661-8A820C404B94}" srcOrd="6" destOrd="0" presId="urn:microsoft.com/office/officeart/2005/8/layout/list1"/>
    <dgm:cxn modelId="{2684FFE0-FDEA-4E0D-9CE8-027640EF727F}" type="presParOf" srcId="{E77A6178-206A-453F-92E4-C46572E29783}" destId="{64885579-2115-46F0-9F0B-00BA2A5EB993}" srcOrd="7" destOrd="0" presId="urn:microsoft.com/office/officeart/2005/8/layout/list1"/>
    <dgm:cxn modelId="{C554BC1D-AB8E-4FC6-AF96-1C2E94222CA5}" type="presParOf" srcId="{E77A6178-206A-453F-92E4-C46572E29783}" destId="{9494BF25-7B84-4A59-9D3A-47B347C03039}" srcOrd="8" destOrd="0" presId="urn:microsoft.com/office/officeart/2005/8/layout/list1"/>
    <dgm:cxn modelId="{F22B7E64-28B1-480D-BADE-FC12ED3F1440}" type="presParOf" srcId="{9494BF25-7B84-4A59-9D3A-47B347C03039}" destId="{6C384EEF-3A1B-4334-A835-B74B4F366A5E}" srcOrd="0" destOrd="0" presId="urn:microsoft.com/office/officeart/2005/8/layout/list1"/>
    <dgm:cxn modelId="{26607F18-034F-4FBC-92DC-408C1A21A96F}" type="presParOf" srcId="{9494BF25-7B84-4A59-9D3A-47B347C03039}" destId="{C5DC9A45-AD7D-4870-AE02-F5F52DE20529}" srcOrd="1" destOrd="0" presId="urn:microsoft.com/office/officeart/2005/8/layout/list1"/>
    <dgm:cxn modelId="{D7DDF705-CF1F-461C-95B3-2251D6DB0F9D}" type="presParOf" srcId="{E77A6178-206A-453F-92E4-C46572E29783}" destId="{2D28F29C-91B1-421B-8DE0-3A7679EB4726}" srcOrd="9" destOrd="0" presId="urn:microsoft.com/office/officeart/2005/8/layout/list1"/>
    <dgm:cxn modelId="{B7BCAB22-0571-4279-8D10-CBD544951098}" type="presParOf" srcId="{E77A6178-206A-453F-92E4-C46572E29783}" destId="{FEEA764F-D932-4961-853F-4CF2345EACFD}" srcOrd="10" destOrd="0" presId="urn:microsoft.com/office/officeart/2005/8/layout/list1"/>
    <dgm:cxn modelId="{CC807214-A85C-4A26-8BDE-EB501F88BDFA}" type="presParOf" srcId="{E77A6178-206A-453F-92E4-C46572E29783}" destId="{49E8B3BF-558C-45D8-BF98-D91E62B6673D}" srcOrd="11" destOrd="0" presId="urn:microsoft.com/office/officeart/2005/8/layout/list1"/>
    <dgm:cxn modelId="{C2C8C9D9-5ED3-47BD-9576-84BAC466DFB7}" type="presParOf" srcId="{E77A6178-206A-453F-92E4-C46572E29783}" destId="{7066B4AD-38F2-4685-B05E-087EC25764BA}" srcOrd="12" destOrd="0" presId="urn:microsoft.com/office/officeart/2005/8/layout/list1"/>
    <dgm:cxn modelId="{AE68C6C3-FE80-4407-ABD3-4F69CC3FDE87}" type="presParOf" srcId="{7066B4AD-38F2-4685-B05E-087EC25764BA}" destId="{605003FE-F384-4DD5-9810-C12363D8F5B1}" srcOrd="0" destOrd="0" presId="urn:microsoft.com/office/officeart/2005/8/layout/list1"/>
    <dgm:cxn modelId="{4EA503B2-0B05-46EF-9421-EA34381CD9FF}" type="presParOf" srcId="{7066B4AD-38F2-4685-B05E-087EC25764BA}" destId="{D53B1961-69D8-4884-9C1A-94BB6FDCC8D6}" srcOrd="1" destOrd="0" presId="urn:microsoft.com/office/officeart/2005/8/layout/list1"/>
    <dgm:cxn modelId="{D0F7F326-A941-4223-8236-063D287AC75F}" type="presParOf" srcId="{E77A6178-206A-453F-92E4-C46572E29783}" destId="{0D63A0F4-AADE-4CC0-81F5-05D6A505B97E}" srcOrd="13" destOrd="0" presId="urn:microsoft.com/office/officeart/2005/8/layout/list1"/>
    <dgm:cxn modelId="{24233CB1-C417-4214-A4A9-BAE30B90F7B9}" type="presParOf" srcId="{E77A6178-206A-453F-92E4-C46572E29783}" destId="{AAD1A57B-0AA3-45F4-BCF7-9847C35977DE}" srcOrd="14" destOrd="0" presId="urn:microsoft.com/office/officeart/2005/8/layout/list1"/>
    <dgm:cxn modelId="{395A6E23-F15F-4DBC-B5DB-BDF9BD5C5048}" type="presParOf" srcId="{E77A6178-206A-453F-92E4-C46572E29783}" destId="{8B0904C6-1381-4B7C-A6EE-C1913D7478D7}" srcOrd="15" destOrd="0" presId="urn:microsoft.com/office/officeart/2005/8/layout/list1"/>
    <dgm:cxn modelId="{0F05682F-F13E-43A6-A103-FCD8B0944F68}" type="presParOf" srcId="{E77A6178-206A-453F-92E4-C46572E29783}" destId="{ED487E1D-FE53-479A-BDBF-FF730CBBB070}" srcOrd="16" destOrd="0" presId="urn:microsoft.com/office/officeart/2005/8/layout/list1"/>
    <dgm:cxn modelId="{CB4F66D8-F31F-4524-848E-D888EBECFE41}" type="presParOf" srcId="{ED487E1D-FE53-479A-BDBF-FF730CBBB070}" destId="{62E46B1A-728D-46CA-AAEA-1EA6ED439BED}" srcOrd="0" destOrd="0" presId="urn:microsoft.com/office/officeart/2005/8/layout/list1"/>
    <dgm:cxn modelId="{0C28598E-AA5C-45D2-BF40-4A6BC6337556}" type="presParOf" srcId="{ED487E1D-FE53-479A-BDBF-FF730CBBB070}" destId="{DBFFEA86-6EEC-4593-B2B9-76D5625E3494}" srcOrd="1" destOrd="0" presId="urn:microsoft.com/office/officeart/2005/8/layout/list1"/>
    <dgm:cxn modelId="{23895ECE-9E4D-419D-A31B-EA922DE533F1}" type="presParOf" srcId="{E77A6178-206A-453F-92E4-C46572E29783}" destId="{8EA7EF46-3A62-4884-A70B-AFCBD5EA1466}" srcOrd="17" destOrd="0" presId="urn:microsoft.com/office/officeart/2005/8/layout/list1"/>
    <dgm:cxn modelId="{FE7212C4-AC16-4484-94B5-FC551413A875}" type="presParOf" srcId="{E77A6178-206A-453F-92E4-C46572E29783}" destId="{8793A14E-0D18-4843-B6C8-1BBBCF6DC1BD}" srcOrd="18" destOrd="0" presId="urn:microsoft.com/office/officeart/2005/8/layout/list1"/>
    <dgm:cxn modelId="{8B5E9980-74DF-4177-AE3E-C3B6CDD511AF}" type="presParOf" srcId="{E77A6178-206A-453F-92E4-C46572E29783}" destId="{A46D2DDA-E95A-439B-8B34-F8288677B3A0}" srcOrd="19" destOrd="0" presId="urn:microsoft.com/office/officeart/2005/8/layout/list1"/>
    <dgm:cxn modelId="{2C265224-6CA2-48BF-94E2-3CEB477A3741}" type="presParOf" srcId="{E77A6178-206A-453F-92E4-C46572E29783}" destId="{E42E6C80-A789-44AA-9833-1B2741EAA417}" srcOrd="20" destOrd="0" presId="urn:microsoft.com/office/officeart/2005/8/layout/list1"/>
    <dgm:cxn modelId="{5577CC47-BBD3-4ADB-BCA5-E73849BA9201}" type="presParOf" srcId="{E42E6C80-A789-44AA-9833-1B2741EAA417}" destId="{F7E0FBD1-5FF8-4EF2-8115-67C17D79A2C2}" srcOrd="0" destOrd="0" presId="urn:microsoft.com/office/officeart/2005/8/layout/list1"/>
    <dgm:cxn modelId="{D11F1DCB-EB0D-4077-AB04-5A44FA6E8CEB}" type="presParOf" srcId="{E42E6C80-A789-44AA-9833-1B2741EAA417}" destId="{602FD584-82C7-481E-AC82-08A964DD185F}" srcOrd="1" destOrd="0" presId="urn:microsoft.com/office/officeart/2005/8/layout/list1"/>
    <dgm:cxn modelId="{302B19BB-4581-4112-9346-AB12D5B2C9C9}" type="presParOf" srcId="{E77A6178-206A-453F-92E4-C46572E29783}" destId="{FECFC99A-0BDE-48B4-9B50-4DC1F1741648}" srcOrd="21" destOrd="0" presId="urn:microsoft.com/office/officeart/2005/8/layout/list1"/>
    <dgm:cxn modelId="{C50D8AB4-445D-4724-8BFC-D71E7FA441DD}" type="presParOf" srcId="{E77A6178-206A-453F-92E4-C46572E29783}" destId="{5D91003B-4D2C-45D5-A180-4093263E07E3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27AF01-9FBB-44B6-9176-EA1A2AB155FA}" type="doc">
      <dgm:prSet loTypeId="urn:microsoft.com/office/officeart/2005/8/layout/cycle8" loCatId="cycle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56475CE-E24A-4C73-BED2-DA97814AE7F2}">
      <dgm:prSet/>
      <dgm:spPr/>
      <dgm:t>
        <a:bodyPr/>
        <a:lstStyle/>
        <a:p>
          <a:r>
            <a:rPr lang="en-GB" b="1" i="0" baseline="0" dirty="0">
              <a:solidFill>
                <a:schemeClr val="tx1"/>
              </a:solidFill>
            </a:rPr>
            <a:t>GOVERNMENT FELT OBLIGED TO INTERVENE </a:t>
          </a:r>
          <a:endParaRPr lang="en-US" b="1" dirty="0">
            <a:solidFill>
              <a:schemeClr val="tx1"/>
            </a:solidFill>
          </a:endParaRPr>
        </a:p>
      </dgm:t>
    </dgm:pt>
    <dgm:pt modelId="{D08FDB6D-49E9-446B-A68E-C2D030035EE1}" type="parTrans" cxnId="{60F01336-9FD4-40C8-A7D1-AD6C9A6E1CA2}">
      <dgm:prSet/>
      <dgm:spPr/>
      <dgm:t>
        <a:bodyPr/>
        <a:lstStyle/>
        <a:p>
          <a:endParaRPr lang="en-US"/>
        </a:p>
      </dgm:t>
    </dgm:pt>
    <dgm:pt modelId="{CDF0AA98-9F15-4807-8D66-8AB2BED3A2E2}" type="sibTrans" cxnId="{60F01336-9FD4-40C8-A7D1-AD6C9A6E1CA2}">
      <dgm:prSet/>
      <dgm:spPr/>
      <dgm:t>
        <a:bodyPr/>
        <a:lstStyle/>
        <a:p>
          <a:endParaRPr lang="en-US"/>
        </a:p>
      </dgm:t>
    </dgm:pt>
    <dgm:pt modelId="{EC1C4285-608F-41A6-AF78-A7215D28B15A}">
      <dgm:prSet/>
      <dgm:spPr/>
      <dgm:t>
        <a:bodyPr/>
        <a:lstStyle/>
        <a:p>
          <a:r>
            <a:rPr lang="en-GB" b="1" i="0" baseline="0" dirty="0">
              <a:solidFill>
                <a:schemeClr val="tx1"/>
              </a:solidFill>
            </a:rPr>
            <a:t>IMPROVEMENT</a:t>
          </a:r>
          <a:endParaRPr lang="en-US" b="1" dirty="0">
            <a:solidFill>
              <a:schemeClr val="tx1"/>
            </a:solidFill>
          </a:endParaRPr>
        </a:p>
      </dgm:t>
    </dgm:pt>
    <dgm:pt modelId="{1D2676BD-C7BD-4868-BCE3-C96EEAE2B6FA}" type="parTrans" cxnId="{41C96F85-7E39-4116-B0F3-F75BE1BB2695}">
      <dgm:prSet/>
      <dgm:spPr/>
      <dgm:t>
        <a:bodyPr/>
        <a:lstStyle/>
        <a:p>
          <a:endParaRPr lang="en-US"/>
        </a:p>
      </dgm:t>
    </dgm:pt>
    <dgm:pt modelId="{AB05A289-8835-499F-A297-2FA0BD5B19A5}" type="sibTrans" cxnId="{41C96F85-7E39-4116-B0F3-F75BE1BB2695}">
      <dgm:prSet/>
      <dgm:spPr/>
      <dgm:t>
        <a:bodyPr/>
        <a:lstStyle/>
        <a:p>
          <a:endParaRPr lang="en-US"/>
        </a:p>
      </dgm:t>
    </dgm:pt>
    <dgm:pt modelId="{4CF37E25-F1DD-488B-B96B-F5FF46E3AA4C}">
      <dgm:prSet/>
      <dgm:spPr/>
      <dgm:t>
        <a:bodyPr/>
        <a:lstStyle/>
        <a:p>
          <a:r>
            <a:rPr lang="en-GB" b="1" i="0" baseline="0" dirty="0">
              <a:solidFill>
                <a:schemeClr val="tx1"/>
              </a:solidFill>
            </a:rPr>
            <a:t>COSTING</a:t>
          </a:r>
          <a:endParaRPr lang="en-US" b="1" dirty="0">
            <a:solidFill>
              <a:schemeClr val="tx1"/>
            </a:solidFill>
          </a:endParaRPr>
        </a:p>
      </dgm:t>
    </dgm:pt>
    <dgm:pt modelId="{B627DFA5-3609-48E0-99F2-FDF7B52474A3}" type="parTrans" cxnId="{E0E3C846-44C9-49FF-95F6-C4CC2D2A2E9E}">
      <dgm:prSet/>
      <dgm:spPr/>
      <dgm:t>
        <a:bodyPr/>
        <a:lstStyle/>
        <a:p>
          <a:endParaRPr lang="en-US"/>
        </a:p>
      </dgm:t>
    </dgm:pt>
    <dgm:pt modelId="{3A1DA0EA-5B50-414B-987A-BA948BE8C4C2}" type="sibTrans" cxnId="{E0E3C846-44C9-49FF-95F6-C4CC2D2A2E9E}">
      <dgm:prSet/>
      <dgm:spPr/>
      <dgm:t>
        <a:bodyPr/>
        <a:lstStyle/>
        <a:p>
          <a:endParaRPr lang="en-US"/>
        </a:p>
      </dgm:t>
    </dgm:pt>
    <dgm:pt modelId="{9D92261B-DAE6-49E0-A9E8-6378F61F4218}">
      <dgm:prSet/>
      <dgm:spPr/>
      <dgm:t>
        <a:bodyPr/>
        <a:lstStyle/>
        <a:p>
          <a:r>
            <a:rPr lang="en-GB" b="1" i="0" baseline="0" dirty="0">
              <a:solidFill>
                <a:schemeClr val="tx1"/>
              </a:solidFill>
            </a:rPr>
            <a:t>BETTER ENVIRONMENT</a:t>
          </a:r>
          <a:endParaRPr lang="en-US" b="1" dirty="0">
            <a:solidFill>
              <a:schemeClr val="tx1"/>
            </a:solidFill>
          </a:endParaRPr>
        </a:p>
      </dgm:t>
    </dgm:pt>
    <dgm:pt modelId="{B24848DD-38EE-4F8A-84A4-5D270FA0B6B3}" type="parTrans" cxnId="{EE9491A6-C35B-43C3-9355-93F020B4B6AE}">
      <dgm:prSet/>
      <dgm:spPr/>
      <dgm:t>
        <a:bodyPr/>
        <a:lstStyle/>
        <a:p>
          <a:endParaRPr lang="en-US"/>
        </a:p>
      </dgm:t>
    </dgm:pt>
    <dgm:pt modelId="{4B6063BA-0823-49A8-BDCE-0CF1F122CB37}" type="sibTrans" cxnId="{EE9491A6-C35B-43C3-9355-93F020B4B6AE}">
      <dgm:prSet/>
      <dgm:spPr/>
      <dgm:t>
        <a:bodyPr/>
        <a:lstStyle/>
        <a:p>
          <a:endParaRPr lang="en-US"/>
        </a:p>
      </dgm:t>
    </dgm:pt>
    <dgm:pt modelId="{5EF78362-5130-4C34-844C-477ACDBC443F}">
      <dgm:prSet/>
      <dgm:spPr/>
      <dgm:t>
        <a:bodyPr/>
        <a:lstStyle/>
        <a:p>
          <a:r>
            <a:rPr lang="en-GB" b="1" i="0" baseline="0" dirty="0">
              <a:solidFill>
                <a:schemeClr val="tx1"/>
              </a:solidFill>
            </a:rPr>
            <a:t>NEW LAW WITH SUPERMARKETS AND PUBLIC HOUSES AND RESTAURANTS</a:t>
          </a:r>
          <a:endParaRPr lang="en-US" b="1" dirty="0">
            <a:solidFill>
              <a:schemeClr val="tx1"/>
            </a:solidFill>
          </a:endParaRPr>
        </a:p>
      </dgm:t>
    </dgm:pt>
    <dgm:pt modelId="{1FC8C43A-89B2-4B4E-BA4A-254C64D2271E}" type="parTrans" cxnId="{0D206EE3-5332-4FA3-925B-4C7BB90AFDC2}">
      <dgm:prSet/>
      <dgm:spPr/>
      <dgm:t>
        <a:bodyPr/>
        <a:lstStyle/>
        <a:p>
          <a:endParaRPr lang="en-US"/>
        </a:p>
      </dgm:t>
    </dgm:pt>
    <dgm:pt modelId="{6CA8B92C-4D1A-4FFB-9DAB-C7979CF1EDE6}" type="sibTrans" cxnId="{0D206EE3-5332-4FA3-925B-4C7BB90AFDC2}">
      <dgm:prSet/>
      <dgm:spPr/>
      <dgm:t>
        <a:bodyPr/>
        <a:lstStyle/>
        <a:p>
          <a:endParaRPr lang="en-US"/>
        </a:p>
      </dgm:t>
    </dgm:pt>
    <dgm:pt modelId="{657C4D50-23D8-4FAC-B010-A2FA28F553C1}">
      <dgm:prSet/>
      <dgm:spPr/>
      <dgm:t>
        <a:bodyPr/>
        <a:lstStyle/>
        <a:p>
          <a:r>
            <a:rPr lang="en-GB" b="1" i="0" baseline="0" dirty="0">
              <a:solidFill>
                <a:schemeClr val="tx1"/>
              </a:solidFill>
            </a:rPr>
            <a:t>HIGHS AND LOWS</a:t>
          </a:r>
          <a:endParaRPr lang="en-US" b="1" dirty="0">
            <a:solidFill>
              <a:schemeClr val="tx1"/>
            </a:solidFill>
          </a:endParaRPr>
        </a:p>
      </dgm:t>
    </dgm:pt>
    <dgm:pt modelId="{2AF67F80-55E7-4A0E-AAE3-7F9D06B34ADD}" type="parTrans" cxnId="{F120FDB2-93B8-4C5E-90BA-63F1829CB40A}">
      <dgm:prSet/>
      <dgm:spPr/>
      <dgm:t>
        <a:bodyPr/>
        <a:lstStyle/>
        <a:p>
          <a:endParaRPr lang="en-US"/>
        </a:p>
      </dgm:t>
    </dgm:pt>
    <dgm:pt modelId="{6ED5E99B-2705-4AC7-8788-5920EB7EE599}" type="sibTrans" cxnId="{F120FDB2-93B8-4C5E-90BA-63F1829CB40A}">
      <dgm:prSet/>
      <dgm:spPr/>
      <dgm:t>
        <a:bodyPr/>
        <a:lstStyle/>
        <a:p>
          <a:endParaRPr lang="en-US"/>
        </a:p>
      </dgm:t>
    </dgm:pt>
    <dgm:pt modelId="{3501F237-3BED-4DED-AA4D-5FC924918546}" type="pres">
      <dgm:prSet presAssocID="{E527AF01-9FBB-44B6-9176-EA1A2AB155FA}" presName="compositeShape" presStyleCnt="0">
        <dgm:presLayoutVars>
          <dgm:chMax val="7"/>
          <dgm:dir/>
          <dgm:resizeHandles val="exact"/>
        </dgm:presLayoutVars>
      </dgm:prSet>
      <dgm:spPr/>
    </dgm:pt>
    <dgm:pt modelId="{97D6FE0C-9C1D-43C0-BC0B-BB494D65B72E}" type="pres">
      <dgm:prSet presAssocID="{E527AF01-9FBB-44B6-9176-EA1A2AB155FA}" presName="wedge1" presStyleLbl="node1" presStyleIdx="0" presStyleCnt="6"/>
      <dgm:spPr/>
    </dgm:pt>
    <dgm:pt modelId="{88E6E8C6-8BE1-4361-94C0-69BA16C78E6F}" type="pres">
      <dgm:prSet presAssocID="{E527AF01-9FBB-44B6-9176-EA1A2AB155FA}" presName="dummy1a" presStyleCnt="0"/>
      <dgm:spPr/>
    </dgm:pt>
    <dgm:pt modelId="{4FD56098-6A62-46FD-AD68-6C6CA8C0F052}" type="pres">
      <dgm:prSet presAssocID="{E527AF01-9FBB-44B6-9176-EA1A2AB155FA}" presName="dummy1b" presStyleCnt="0"/>
      <dgm:spPr/>
    </dgm:pt>
    <dgm:pt modelId="{D1461DE3-0C36-4319-84CA-5C75A20C3288}" type="pres">
      <dgm:prSet presAssocID="{E527AF01-9FBB-44B6-9176-EA1A2AB155FA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B2EB5614-480D-4D82-B8C9-30389D6C74C5}" type="pres">
      <dgm:prSet presAssocID="{E527AF01-9FBB-44B6-9176-EA1A2AB155FA}" presName="wedge2" presStyleLbl="node1" presStyleIdx="1" presStyleCnt="6"/>
      <dgm:spPr/>
    </dgm:pt>
    <dgm:pt modelId="{226F2E23-B5D5-454C-9A96-0D9EA410A1E5}" type="pres">
      <dgm:prSet presAssocID="{E527AF01-9FBB-44B6-9176-EA1A2AB155FA}" presName="dummy2a" presStyleCnt="0"/>
      <dgm:spPr/>
    </dgm:pt>
    <dgm:pt modelId="{FC305ADD-79AA-4C4F-B801-8FDE7DE13271}" type="pres">
      <dgm:prSet presAssocID="{E527AF01-9FBB-44B6-9176-EA1A2AB155FA}" presName="dummy2b" presStyleCnt="0"/>
      <dgm:spPr/>
    </dgm:pt>
    <dgm:pt modelId="{1C5F49F3-D902-4AEF-958B-2D08F5047621}" type="pres">
      <dgm:prSet presAssocID="{E527AF01-9FBB-44B6-9176-EA1A2AB155FA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93F4F38F-13CA-42CD-A564-96A293F1A959}" type="pres">
      <dgm:prSet presAssocID="{E527AF01-9FBB-44B6-9176-EA1A2AB155FA}" presName="wedge3" presStyleLbl="node1" presStyleIdx="2" presStyleCnt="6"/>
      <dgm:spPr/>
    </dgm:pt>
    <dgm:pt modelId="{BD47008D-2869-43EF-9A4D-135AC7B0C901}" type="pres">
      <dgm:prSet presAssocID="{E527AF01-9FBB-44B6-9176-EA1A2AB155FA}" presName="dummy3a" presStyleCnt="0"/>
      <dgm:spPr/>
    </dgm:pt>
    <dgm:pt modelId="{A63053FA-87F8-428A-A04C-7050BE832AF0}" type="pres">
      <dgm:prSet presAssocID="{E527AF01-9FBB-44B6-9176-EA1A2AB155FA}" presName="dummy3b" presStyleCnt="0"/>
      <dgm:spPr/>
    </dgm:pt>
    <dgm:pt modelId="{E7566335-352D-4650-8E1E-9D745512A9DD}" type="pres">
      <dgm:prSet presAssocID="{E527AF01-9FBB-44B6-9176-EA1A2AB155FA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F5FA9F6D-1A52-491F-8E2E-E611C8ACA99F}" type="pres">
      <dgm:prSet presAssocID="{E527AF01-9FBB-44B6-9176-EA1A2AB155FA}" presName="wedge4" presStyleLbl="node1" presStyleIdx="3" presStyleCnt="6"/>
      <dgm:spPr/>
    </dgm:pt>
    <dgm:pt modelId="{58DB3C25-2028-4816-A689-D37FCC8476F3}" type="pres">
      <dgm:prSet presAssocID="{E527AF01-9FBB-44B6-9176-EA1A2AB155FA}" presName="dummy4a" presStyleCnt="0"/>
      <dgm:spPr/>
    </dgm:pt>
    <dgm:pt modelId="{D70D0CAC-1B3B-47DE-9097-064FDD6E8151}" type="pres">
      <dgm:prSet presAssocID="{E527AF01-9FBB-44B6-9176-EA1A2AB155FA}" presName="dummy4b" presStyleCnt="0"/>
      <dgm:spPr/>
    </dgm:pt>
    <dgm:pt modelId="{9DB64AAF-4481-40E7-B739-74F97497DD2C}" type="pres">
      <dgm:prSet presAssocID="{E527AF01-9FBB-44B6-9176-EA1A2AB155FA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AE69B7B7-D112-4AD6-AD3F-85D2973FD1D6}" type="pres">
      <dgm:prSet presAssocID="{E527AF01-9FBB-44B6-9176-EA1A2AB155FA}" presName="wedge5" presStyleLbl="node1" presStyleIdx="4" presStyleCnt="6"/>
      <dgm:spPr/>
    </dgm:pt>
    <dgm:pt modelId="{A4DE8C7B-85B2-4501-AEB1-8C3066D79975}" type="pres">
      <dgm:prSet presAssocID="{E527AF01-9FBB-44B6-9176-EA1A2AB155FA}" presName="dummy5a" presStyleCnt="0"/>
      <dgm:spPr/>
    </dgm:pt>
    <dgm:pt modelId="{DA1F0B5A-69DC-4014-90C6-6A2F904AA2F9}" type="pres">
      <dgm:prSet presAssocID="{E527AF01-9FBB-44B6-9176-EA1A2AB155FA}" presName="dummy5b" presStyleCnt="0"/>
      <dgm:spPr/>
    </dgm:pt>
    <dgm:pt modelId="{A3967507-0399-41C3-967C-E3F83F7097A6}" type="pres">
      <dgm:prSet presAssocID="{E527AF01-9FBB-44B6-9176-EA1A2AB155FA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7DC7D14D-FD52-4176-BBB9-723E30DCD4C1}" type="pres">
      <dgm:prSet presAssocID="{E527AF01-9FBB-44B6-9176-EA1A2AB155FA}" presName="wedge6" presStyleLbl="node1" presStyleIdx="5" presStyleCnt="6"/>
      <dgm:spPr/>
    </dgm:pt>
    <dgm:pt modelId="{21020867-345F-4CF7-A785-59018C98BC53}" type="pres">
      <dgm:prSet presAssocID="{E527AF01-9FBB-44B6-9176-EA1A2AB155FA}" presName="dummy6a" presStyleCnt="0"/>
      <dgm:spPr/>
    </dgm:pt>
    <dgm:pt modelId="{A8AF4498-ECC9-405E-90DA-8952543FD8CF}" type="pres">
      <dgm:prSet presAssocID="{E527AF01-9FBB-44B6-9176-EA1A2AB155FA}" presName="dummy6b" presStyleCnt="0"/>
      <dgm:spPr/>
    </dgm:pt>
    <dgm:pt modelId="{9EED6D12-8D80-4788-A2BB-1D04EABDC017}" type="pres">
      <dgm:prSet presAssocID="{E527AF01-9FBB-44B6-9176-EA1A2AB155FA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</dgm:pt>
    <dgm:pt modelId="{B0AEFDF7-3885-42A9-B886-79F4F15D60D9}" type="pres">
      <dgm:prSet presAssocID="{CDF0AA98-9F15-4807-8D66-8AB2BED3A2E2}" presName="arrowWedge1" presStyleLbl="fgSibTrans2D1" presStyleIdx="0" presStyleCnt="6"/>
      <dgm:spPr/>
    </dgm:pt>
    <dgm:pt modelId="{E0E0FA89-5FA5-4C11-9BBD-310F5AFA5DD3}" type="pres">
      <dgm:prSet presAssocID="{AB05A289-8835-499F-A297-2FA0BD5B19A5}" presName="arrowWedge2" presStyleLbl="fgSibTrans2D1" presStyleIdx="1" presStyleCnt="6"/>
      <dgm:spPr/>
    </dgm:pt>
    <dgm:pt modelId="{BCCD5FFD-33B0-4D25-8817-45A3AE3FCC1E}" type="pres">
      <dgm:prSet presAssocID="{3A1DA0EA-5B50-414B-987A-BA948BE8C4C2}" presName="arrowWedge3" presStyleLbl="fgSibTrans2D1" presStyleIdx="2" presStyleCnt="6"/>
      <dgm:spPr/>
    </dgm:pt>
    <dgm:pt modelId="{2F96AF5F-9F09-4DF7-A3C1-03FE7ED3AEDE}" type="pres">
      <dgm:prSet presAssocID="{4B6063BA-0823-49A8-BDCE-0CF1F122CB37}" presName="arrowWedge4" presStyleLbl="fgSibTrans2D1" presStyleIdx="3" presStyleCnt="6"/>
      <dgm:spPr/>
    </dgm:pt>
    <dgm:pt modelId="{C892A58E-71B8-4E19-9E6B-01CC48D3A3D2}" type="pres">
      <dgm:prSet presAssocID="{6CA8B92C-4D1A-4FFB-9DAB-C7979CF1EDE6}" presName="arrowWedge5" presStyleLbl="fgSibTrans2D1" presStyleIdx="4" presStyleCnt="6"/>
      <dgm:spPr/>
    </dgm:pt>
    <dgm:pt modelId="{321CCDC0-B870-4450-8AE9-96A8AC657630}" type="pres">
      <dgm:prSet presAssocID="{6ED5E99B-2705-4AC7-8788-5920EB7EE599}" presName="arrowWedge6" presStyleLbl="fgSibTrans2D1" presStyleIdx="5" presStyleCnt="6"/>
      <dgm:spPr/>
    </dgm:pt>
  </dgm:ptLst>
  <dgm:cxnLst>
    <dgm:cxn modelId="{5BE3D802-8A65-48BF-AE14-93418DE4D2D9}" type="presOf" srcId="{E527AF01-9FBB-44B6-9176-EA1A2AB155FA}" destId="{3501F237-3BED-4DED-AA4D-5FC924918546}" srcOrd="0" destOrd="0" presId="urn:microsoft.com/office/officeart/2005/8/layout/cycle8"/>
    <dgm:cxn modelId="{EDC40222-074D-4349-90D5-849AE976EDDD}" type="presOf" srcId="{657C4D50-23D8-4FAC-B010-A2FA28F553C1}" destId="{9EED6D12-8D80-4788-A2BB-1D04EABDC017}" srcOrd="1" destOrd="0" presId="urn:microsoft.com/office/officeart/2005/8/layout/cycle8"/>
    <dgm:cxn modelId="{60F01336-9FD4-40C8-A7D1-AD6C9A6E1CA2}" srcId="{E527AF01-9FBB-44B6-9176-EA1A2AB155FA}" destId="{256475CE-E24A-4C73-BED2-DA97814AE7F2}" srcOrd="0" destOrd="0" parTransId="{D08FDB6D-49E9-446B-A68E-C2D030035EE1}" sibTransId="{CDF0AA98-9F15-4807-8D66-8AB2BED3A2E2}"/>
    <dgm:cxn modelId="{E0E3C846-44C9-49FF-95F6-C4CC2D2A2E9E}" srcId="{E527AF01-9FBB-44B6-9176-EA1A2AB155FA}" destId="{4CF37E25-F1DD-488B-B96B-F5FF46E3AA4C}" srcOrd="2" destOrd="0" parTransId="{B627DFA5-3609-48E0-99F2-FDF7B52474A3}" sibTransId="{3A1DA0EA-5B50-414B-987A-BA948BE8C4C2}"/>
    <dgm:cxn modelId="{41C96F85-7E39-4116-B0F3-F75BE1BB2695}" srcId="{E527AF01-9FBB-44B6-9176-EA1A2AB155FA}" destId="{EC1C4285-608F-41A6-AF78-A7215D28B15A}" srcOrd="1" destOrd="0" parTransId="{1D2676BD-C7BD-4868-BCE3-C96EEAE2B6FA}" sibTransId="{AB05A289-8835-499F-A297-2FA0BD5B19A5}"/>
    <dgm:cxn modelId="{EA625888-E4D4-4EF8-8D24-B372DE4B6657}" type="presOf" srcId="{5EF78362-5130-4C34-844C-477ACDBC443F}" destId="{AE69B7B7-D112-4AD6-AD3F-85D2973FD1D6}" srcOrd="0" destOrd="0" presId="urn:microsoft.com/office/officeart/2005/8/layout/cycle8"/>
    <dgm:cxn modelId="{EE9491A6-C35B-43C3-9355-93F020B4B6AE}" srcId="{E527AF01-9FBB-44B6-9176-EA1A2AB155FA}" destId="{9D92261B-DAE6-49E0-A9E8-6378F61F4218}" srcOrd="3" destOrd="0" parTransId="{B24848DD-38EE-4F8A-84A4-5D270FA0B6B3}" sibTransId="{4B6063BA-0823-49A8-BDCE-0CF1F122CB37}"/>
    <dgm:cxn modelId="{13EA4FA7-72B0-4937-B29B-409FED609210}" type="presOf" srcId="{657C4D50-23D8-4FAC-B010-A2FA28F553C1}" destId="{7DC7D14D-FD52-4176-BBB9-723E30DCD4C1}" srcOrd="0" destOrd="0" presId="urn:microsoft.com/office/officeart/2005/8/layout/cycle8"/>
    <dgm:cxn modelId="{4852F2AB-F9DB-45D5-B0B6-593A978BD92B}" type="presOf" srcId="{4CF37E25-F1DD-488B-B96B-F5FF46E3AA4C}" destId="{93F4F38F-13CA-42CD-A564-96A293F1A959}" srcOrd="0" destOrd="0" presId="urn:microsoft.com/office/officeart/2005/8/layout/cycle8"/>
    <dgm:cxn modelId="{8C1E21B0-AE3C-4375-89C5-9B0CB6F4ACE4}" type="presOf" srcId="{9D92261B-DAE6-49E0-A9E8-6378F61F4218}" destId="{9DB64AAF-4481-40E7-B739-74F97497DD2C}" srcOrd="1" destOrd="0" presId="urn:microsoft.com/office/officeart/2005/8/layout/cycle8"/>
    <dgm:cxn modelId="{0BDEDCB0-C2A8-4B47-8215-27E3294F247F}" type="presOf" srcId="{EC1C4285-608F-41A6-AF78-A7215D28B15A}" destId="{1C5F49F3-D902-4AEF-958B-2D08F5047621}" srcOrd="1" destOrd="0" presId="urn:microsoft.com/office/officeart/2005/8/layout/cycle8"/>
    <dgm:cxn modelId="{F120FDB2-93B8-4C5E-90BA-63F1829CB40A}" srcId="{E527AF01-9FBB-44B6-9176-EA1A2AB155FA}" destId="{657C4D50-23D8-4FAC-B010-A2FA28F553C1}" srcOrd="5" destOrd="0" parTransId="{2AF67F80-55E7-4A0E-AAE3-7F9D06B34ADD}" sibTransId="{6ED5E99B-2705-4AC7-8788-5920EB7EE599}"/>
    <dgm:cxn modelId="{1E0931BA-5440-4519-877C-9ACCAE4525F9}" type="presOf" srcId="{5EF78362-5130-4C34-844C-477ACDBC443F}" destId="{A3967507-0399-41C3-967C-E3F83F7097A6}" srcOrd="1" destOrd="0" presId="urn:microsoft.com/office/officeart/2005/8/layout/cycle8"/>
    <dgm:cxn modelId="{60A170C8-5616-433F-8955-63EE072FD7AB}" type="presOf" srcId="{EC1C4285-608F-41A6-AF78-A7215D28B15A}" destId="{B2EB5614-480D-4D82-B8C9-30389D6C74C5}" srcOrd="0" destOrd="0" presId="urn:microsoft.com/office/officeart/2005/8/layout/cycle8"/>
    <dgm:cxn modelId="{FD0921CB-C2C4-4427-884F-00750798923E}" type="presOf" srcId="{256475CE-E24A-4C73-BED2-DA97814AE7F2}" destId="{D1461DE3-0C36-4319-84CA-5C75A20C3288}" srcOrd="1" destOrd="0" presId="urn:microsoft.com/office/officeart/2005/8/layout/cycle8"/>
    <dgm:cxn modelId="{ECDC06CF-1D0D-4BEE-B7C4-6B1996B44169}" type="presOf" srcId="{9D92261B-DAE6-49E0-A9E8-6378F61F4218}" destId="{F5FA9F6D-1A52-491F-8E2E-E611C8ACA99F}" srcOrd="0" destOrd="0" presId="urn:microsoft.com/office/officeart/2005/8/layout/cycle8"/>
    <dgm:cxn modelId="{912F48D0-D920-4F4D-B1F6-2D350ABBBCBC}" type="presOf" srcId="{256475CE-E24A-4C73-BED2-DA97814AE7F2}" destId="{97D6FE0C-9C1D-43C0-BC0B-BB494D65B72E}" srcOrd="0" destOrd="0" presId="urn:microsoft.com/office/officeart/2005/8/layout/cycle8"/>
    <dgm:cxn modelId="{0D206EE3-5332-4FA3-925B-4C7BB90AFDC2}" srcId="{E527AF01-9FBB-44B6-9176-EA1A2AB155FA}" destId="{5EF78362-5130-4C34-844C-477ACDBC443F}" srcOrd="4" destOrd="0" parTransId="{1FC8C43A-89B2-4B4E-BA4A-254C64D2271E}" sibTransId="{6CA8B92C-4D1A-4FFB-9DAB-C7979CF1EDE6}"/>
    <dgm:cxn modelId="{BE0B26FB-5A0B-4D40-9D5A-C7E43CFBE8B3}" type="presOf" srcId="{4CF37E25-F1DD-488B-B96B-F5FF46E3AA4C}" destId="{E7566335-352D-4650-8E1E-9D745512A9DD}" srcOrd="1" destOrd="0" presId="urn:microsoft.com/office/officeart/2005/8/layout/cycle8"/>
    <dgm:cxn modelId="{0BE2BC8F-314F-4723-9E22-EDD88EA406F0}" type="presParOf" srcId="{3501F237-3BED-4DED-AA4D-5FC924918546}" destId="{97D6FE0C-9C1D-43C0-BC0B-BB494D65B72E}" srcOrd="0" destOrd="0" presId="urn:microsoft.com/office/officeart/2005/8/layout/cycle8"/>
    <dgm:cxn modelId="{AEF3DE6D-D04B-427A-A70A-571379ACC12C}" type="presParOf" srcId="{3501F237-3BED-4DED-AA4D-5FC924918546}" destId="{88E6E8C6-8BE1-4361-94C0-69BA16C78E6F}" srcOrd="1" destOrd="0" presId="urn:microsoft.com/office/officeart/2005/8/layout/cycle8"/>
    <dgm:cxn modelId="{EACABB23-3E26-4FF4-8EBB-5148D48E4AD8}" type="presParOf" srcId="{3501F237-3BED-4DED-AA4D-5FC924918546}" destId="{4FD56098-6A62-46FD-AD68-6C6CA8C0F052}" srcOrd="2" destOrd="0" presId="urn:microsoft.com/office/officeart/2005/8/layout/cycle8"/>
    <dgm:cxn modelId="{61AC9904-AC17-4621-844E-698F7850F01A}" type="presParOf" srcId="{3501F237-3BED-4DED-AA4D-5FC924918546}" destId="{D1461DE3-0C36-4319-84CA-5C75A20C3288}" srcOrd="3" destOrd="0" presId="urn:microsoft.com/office/officeart/2005/8/layout/cycle8"/>
    <dgm:cxn modelId="{E1D29941-1FD2-4517-B28C-7D888D46BBD9}" type="presParOf" srcId="{3501F237-3BED-4DED-AA4D-5FC924918546}" destId="{B2EB5614-480D-4D82-B8C9-30389D6C74C5}" srcOrd="4" destOrd="0" presId="urn:microsoft.com/office/officeart/2005/8/layout/cycle8"/>
    <dgm:cxn modelId="{925D5319-EFDC-4E5D-AD8F-F0983D6B5AD6}" type="presParOf" srcId="{3501F237-3BED-4DED-AA4D-5FC924918546}" destId="{226F2E23-B5D5-454C-9A96-0D9EA410A1E5}" srcOrd="5" destOrd="0" presId="urn:microsoft.com/office/officeart/2005/8/layout/cycle8"/>
    <dgm:cxn modelId="{447730EF-7A8D-4707-A7FD-F8FE60E8F08F}" type="presParOf" srcId="{3501F237-3BED-4DED-AA4D-5FC924918546}" destId="{FC305ADD-79AA-4C4F-B801-8FDE7DE13271}" srcOrd="6" destOrd="0" presId="urn:microsoft.com/office/officeart/2005/8/layout/cycle8"/>
    <dgm:cxn modelId="{6EDDF255-1481-483E-AFAA-DF8E988C0DA8}" type="presParOf" srcId="{3501F237-3BED-4DED-AA4D-5FC924918546}" destId="{1C5F49F3-D902-4AEF-958B-2D08F5047621}" srcOrd="7" destOrd="0" presId="urn:microsoft.com/office/officeart/2005/8/layout/cycle8"/>
    <dgm:cxn modelId="{8D53B65F-4A2B-48AE-82B5-5FDDABC30BD3}" type="presParOf" srcId="{3501F237-3BED-4DED-AA4D-5FC924918546}" destId="{93F4F38F-13CA-42CD-A564-96A293F1A959}" srcOrd="8" destOrd="0" presId="urn:microsoft.com/office/officeart/2005/8/layout/cycle8"/>
    <dgm:cxn modelId="{DE247523-61A2-4751-8E3E-5DB31518C104}" type="presParOf" srcId="{3501F237-3BED-4DED-AA4D-5FC924918546}" destId="{BD47008D-2869-43EF-9A4D-135AC7B0C901}" srcOrd="9" destOrd="0" presId="urn:microsoft.com/office/officeart/2005/8/layout/cycle8"/>
    <dgm:cxn modelId="{8E968665-CF1F-4A0B-B4EF-3A69FA2A2331}" type="presParOf" srcId="{3501F237-3BED-4DED-AA4D-5FC924918546}" destId="{A63053FA-87F8-428A-A04C-7050BE832AF0}" srcOrd="10" destOrd="0" presId="urn:microsoft.com/office/officeart/2005/8/layout/cycle8"/>
    <dgm:cxn modelId="{8633ABD5-A887-44F0-B1ED-E70034AD1DDB}" type="presParOf" srcId="{3501F237-3BED-4DED-AA4D-5FC924918546}" destId="{E7566335-352D-4650-8E1E-9D745512A9DD}" srcOrd="11" destOrd="0" presId="urn:microsoft.com/office/officeart/2005/8/layout/cycle8"/>
    <dgm:cxn modelId="{044E6898-6BF6-480F-916E-146ECADE814C}" type="presParOf" srcId="{3501F237-3BED-4DED-AA4D-5FC924918546}" destId="{F5FA9F6D-1A52-491F-8E2E-E611C8ACA99F}" srcOrd="12" destOrd="0" presId="urn:microsoft.com/office/officeart/2005/8/layout/cycle8"/>
    <dgm:cxn modelId="{7E1F9617-AB0A-4C2D-BDB0-40121349F977}" type="presParOf" srcId="{3501F237-3BED-4DED-AA4D-5FC924918546}" destId="{58DB3C25-2028-4816-A689-D37FCC8476F3}" srcOrd="13" destOrd="0" presId="urn:microsoft.com/office/officeart/2005/8/layout/cycle8"/>
    <dgm:cxn modelId="{C036D0E3-01DD-4758-B36C-68E17D79052D}" type="presParOf" srcId="{3501F237-3BED-4DED-AA4D-5FC924918546}" destId="{D70D0CAC-1B3B-47DE-9097-064FDD6E8151}" srcOrd="14" destOrd="0" presId="urn:microsoft.com/office/officeart/2005/8/layout/cycle8"/>
    <dgm:cxn modelId="{854BE885-DFA1-41BF-994F-1D67EA8A8AD4}" type="presParOf" srcId="{3501F237-3BED-4DED-AA4D-5FC924918546}" destId="{9DB64AAF-4481-40E7-B739-74F97497DD2C}" srcOrd="15" destOrd="0" presId="urn:microsoft.com/office/officeart/2005/8/layout/cycle8"/>
    <dgm:cxn modelId="{377D0491-B9CE-437E-B255-9A17DC226092}" type="presParOf" srcId="{3501F237-3BED-4DED-AA4D-5FC924918546}" destId="{AE69B7B7-D112-4AD6-AD3F-85D2973FD1D6}" srcOrd="16" destOrd="0" presId="urn:microsoft.com/office/officeart/2005/8/layout/cycle8"/>
    <dgm:cxn modelId="{F9E00FAE-E4A1-4CAE-B79B-5C5D9F5C9295}" type="presParOf" srcId="{3501F237-3BED-4DED-AA4D-5FC924918546}" destId="{A4DE8C7B-85B2-4501-AEB1-8C3066D79975}" srcOrd="17" destOrd="0" presId="urn:microsoft.com/office/officeart/2005/8/layout/cycle8"/>
    <dgm:cxn modelId="{A2031E27-4E0E-4B3D-B006-6121769035EC}" type="presParOf" srcId="{3501F237-3BED-4DED-AA4D-5FC924918546}" destId="{DA1F0B5A-69DC-4014-90C6-6A2F904AA2F9}" srcOrd="18" destOrd="0" presId="urn:microsoft.com/office/officeart/2005/8/layout/cycle8"/>
    <dgm:cxn modelId="{BF49FD4A-EF88-46EA-A84D-C6D4DDC4B87A}" type="presParOf" srcId="{3501F237-3BED-4DED-AA4D-5FC924918546}" destId="{A3967507-0399-41C3-967C-E3F83F7097A6}" srcOrd="19" destOrd="0" presId="urn:microsoft.com/office/officeart/2005/8/layout/cycle8"/>
    <dgm:cxn modelId="{E533E3EA-C458-47B3-8B6A-046707DE1762}" type="presParOf" srcId="{3501F237-3BED-4DED-AA4D-5FC924918546}" destId="{7DC7D14D-FD52-4176-BBB9-723E30DCD4C1}" srcOrd="20" destOrd="0" presId="urn:microsoft.com/office/officeart/2005/8/layout/cycle8"/>
    <dgm:cxn modelId="{7434993B-39D0-4189-BD79-49B821F73EA2}" type="presParOf" srcId="{3501F237-3BED-4DED-AA4D-5FC924918546}" destId="{21020867-345F-4CF7-A785-59018C98BC53}" srcOrd="21" destOrd="0" presId="urn:microsoft.com/office/officeart/2005/8/layout/cycle8"/>
    <dgm:cxn modelId="{E2ADB5F8-F795-4F30-9DB6-139D1D454AD8}" type="presParOf" srcId="{3501F237-3BED-4DED-AA4D-5FC924918546}" destId="{A8AF4498-ECC9-405E-90DA-8952543FD8CF}" srcOrd="22" destOrd="0" presId="urn:microsoft.com/office/officeart/2005/8/layout/cycle8"/>
    <dgm:cxn modelId="{F06D1A97-4962-4E3C-A2FB-505E499EB6D4}" type="presParOf" srcId="{3501F237-3BED-4DED-AA4D-5FC924918546}" destId="{9EED6D12-8D80-4788-A2BB-1D04EABDC017}" srcOrd="23" destOrd="0" presId="urn:microsoft.com/office/officeart/2005/8/layout/cycle8"/>
    <dgm:cxn modelId="{172C45AE-ACDC-4E19-ADDC-1DDC60090FC2}" type="presParOf" srcId="{3501F237-3BED-4DED-AA4D-5FC924918546}" destId="{B0AEFDF7-3885-42A9-B886-79F4F15D60D9}" srcOrd="24" destOrd="0" presId="urn:microsoft.com/office/officeart/2005/8/layout/cycle8"/>
    <dgm:cxn modelId="{3B8957FE-523F-4B5F-A501-CD0073BFC061}" type="presParOf" srcId="{3501F237-3BED-4DED-AA4D-5FC924918546}" destId="{E0E0FA89-5FA5-4C11-9BBD-310F5AFA5DD3}" srcOrd="25" destOrd="0" presId="urn:microsoft.com/office/officeart/2005/8/layout/cycle8"/>
    <dgm:cxn modelId="{7C84314C-4E6E-4EF1-98D7-576141A949A5}" type="presParOf" srcId="{3501F237-3BED-4DED-AA4D-5FC924918546}" destId="{BCCD5FFD-33B0-4D25-8817-45A3AE3FCC1E}" srcOrd="26" destOrd="0" presId="urn:microsoft.com/office/officeart/2005/8/layout/cycle8"/>
    <dgm:cxn modelId="{002AB7E0-A1D7-436C-B83B-3561DD6B2E6F}" type="presParOf" srcId="{3501F237-3BED-4DED-AA4D-5FC924918546}" destId="{2F96AF5F-9F09-4DF7-A3C1-03FE7ED3AEDE}" srcOrd="27" destOrd="0" presId="urn:microsoft.com/office/officeart/2005/8/layout/cycle8"/>
    <dgm:cxn modelId="{34359695-FD9B-4377-97E3-D58AF9C57647}" type="presParOf" srcId="{3501F237-3BED-4DED-AA4D-5FC924918546}" destId="{C892A58E-71B8-4E19-9E6B-01CC48D3A3D2}" srcOrd="28" destOrd="0" presId="urn:microsoft.com/office/officeart/2005/8/layout/cycle8"/>
    <dgm:cxn modelId="{E6DC6F7B-2ECA-4DC5-911E-3928FEFCFC4E}" type="presParOf" srcId="{3501F237-3BED-4DED-AA4D-5FC924918546}" destId="{321CCDC0-B870-4450-8AE9-96A8AC657630}" srcOrd="2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14F9F-DDA3-4FFD-860A-572FC42E4320}">
      <dsp:nvSpPr>
        <dsp:cNvPr id="0" name=""/>
        <dsp:cNvSpPr/>
      </dsp:nvSpPr>
      <dsp:spPr>
        <a:xfrm>
          <a:off x="0" y="298920"/>
          <a:ext cx="64928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9172CF-C05A-4EDB-B49A-C499049A8031}">
      <dsp:nvSpPr>
        <dsp:cNvPr id="0" name=""/>
        <dsp:cNvSpPr/>
      </dsp:nvSpPr>
      <dsp:spPr>
        <a:xfrm>
          <a:off x="324643" y="18480"/>
          <a:ext cx="4545012" cy="5608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791" tIns="0" rIns="17179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DECREASE IN DEATH TOLL</a:t>
          </a:r>
          <a:endParaRPr lang="en-US" sz="1900" kern="1200"/>
        </a:p>
      </dsp:txBody>
      <dsp:txXfrm>
        <a:off x="352023" y="45860"/>
        <a:ext cx="4490252" cy="506120"/>
      </dsp:txXfrm>
    </dsp:sp>
    <dsp:sp modelId="{07B7EAE5-9B4E-47ED-A661-8A820C404B94}">
      <dsp:nvSpPr>
        <dsp:cNvPr id="0" name=""/>
        <dsp:cNvSpPr/>
      </dsp:nvSpPr>
      <dsp:spPr>
        <a:xfrm>
          <a:off x="0" y="1160760"/>
          <a:ext cx="64928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891404-5488-48B2-AC42-F4D37A58D116}">
      <dsp:nvSpPr>
        <dsp:cNvPr id="0" name=""/>
        <dsp:cNvSpPr/>
      </dsp:nvSpPr>
      <dsp:spPr>
        <a:xfrm>
          <a:off x="324643" y="880320"/>
          <a:ext cx="4545012" cy="560880"/>
        </a:xfrm>
        <a:prstGeom prst="round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791" tIns="0" rIns="17179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HEALTHIER ENVIRONMENT</a:t>
          </a:r>
          <a:endParaRPr lang="en-US" sz="1900" kern="1200"/>
        </a:p>
      </dsp:txBody>
      <dsp:txXfrm>
        <a:off x="352023" y="907700"/>
        <a:ext cx="4490252" cy="506120"/>
      </dsp:txXfrm>
    </dsp:sp>
    <dsp:sp modelId="{FEEA764F-D932-4961-853F-4CF2345EACFD}">
      <dsp:nvSpPr>
        <dsp:cNvPr id="0" name=""/>
        <dsp:cNvSpPr/>
      </dsp:nvSpPr>
      <dsp:spPr>
        <a:xfrm>
          <a:off x="0" y="2022600"/>
          <a:ext cx="64928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DC9A45-AD7D-4870-AE02-F5F52DE20529}">
      <dsp:nvSpPr>
        <dsp:cNvPr id="0" name=""/>
        <dsp:cNvSpPr/>
      </dsp:nvSpPr>
      <dsp:spPr>
        <a:xfrm>
          <a:off x="324643" y="1742160"/>
          <a:ext cx="4545012" cy="560880"/>
        </a:xfrm>
        <a:prstGeom prst="round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791" tIns="0" rIns="17179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HEALTHIER PEOPLE</a:t>
          </a:r>
          <a:endParaRPr lang="en-US" sz="1900" kern="1200"/>
        </a:p>
      </dsp:txBody>
      <dsp:txXfrm>
        <a:off x="352023" y="1769540"/>
        <a:ext cx="4490252" cy="506120"/>
      </dsp:txXfrm>
    </dsp:sp>
    <dsp:sp modelId="{AAD1A57B-0AA3-45F4-BCF7-9847C35977DE}">
      <dsp:nvSpPr>
        <dsp:cNvPr id="0" name=""/>
        <dsp:cNvSpPr/>
      </dsp:nvSpPr>
      <dsp:spPr>
        <a:xfrm>
          <a:off x="0" y="2884440"/>
          <a:ext cx="64928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3B1961-69D8-4884-9C1A-94BB6FDCC8D6}">
      <dsp:nvSpPr>
        <dsp:cNvPr id="0" name=""/>
        <dsp:cNvSpPr/>
      </dsp:nvSpPr>
      <dsp:spPr>
        <a:xfrm>
          <a:off x="324643" y="2604000"/>
          <a:ext cx="4545012" cy="560880"/>
        </a:xfrm>
        <a:prstGeom prst="round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791" tIns="0" rIns="17179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COSTING DECREASED</a:t>
          </a:r>
          <a:endParaRPr lang="en-US" sz="1900" kern="1200"/>
        </a:p>
      </dsp:txBody>
      <dsp:txXfrm>
        <a:off x="352023" y="2631380"/>
        <a:ext cx="4490252" cy="506120"/>
      </dsp:txXfrm>
    </dsp:sp>
    <dsp:sp modelId="{8793A14E-0D18-4843-B6C8-1BBBCF6DC1BD}">
      <dsp:nvSpPr>
        <dsp:cNvPr id="0" name=""/>
        <dsp:cNvSpPr/>
      </dsp:nvSpPr>
      <dsp:spPr>
        <a:xfrm>
          <a:off x="0" y="3746280"/>
          <a:ext cx="64928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FFEA86-6EEC-4593-B2B9-76D5625E3494}">
      <dsp:nvSpPr>
        <dsp:cNvPr id="0" name=""/>
        <dsp:cNvSpPr/>
      </dsp:nvSpPr>
      <dsp:spPr>
        <a:xfrm>
          <a:off x="324643" y="3465840"/>
          <a:ext cx="4545012" cy="560880"/>
        </a:xfrm>
        <a:prstGeom prst="round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791" tIns="0" rIns="17179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DECREASE OF PEOPLE SMOKING</a:t>
          </a:r>
          <a:endParaRPr lang="en-US" sz="1900" kern="1200"/>
        </a:p>
      </dsp:txBody>
      <dsp:txXfrm>
        <a:off x="352023" y="3493220"/>
        <a:ext cx="4490252" cy="506120"/>
      </dsp:txXfrm>
    </dsp:sp>
    <dsp:sp modelId="{5D91003B-4D2C-45D5-A180-4093263E07E3}">
      <dsp:nvSpPr>
        <dsp:cNvPr id="0" name=""/>
        <dsp:cNvSpPr/>
      </dsp:nvSpPr>
      <dsp:spPr>
        <a:xfrm>
          <a:off x="0" y="4608120"/>
          <a:ext cx="64928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2FD584-82C7-481E-AC82-08A964DD185F}">
      <dsp:nvSpPr>
        <dsp:cNvPr id="0" name=""/>
        <dsp:cNvSpPr/>
      </dsp:nvSpPr>
      <dsp:spPr>
        <a:xfrm>
          <a:off x="324643" y="4327680"/>
          <a:ext cx="4545012" cy="56088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791" tIns="0" rIns="17179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/>
            <a:t>AWARENESS FOR YOUNGER GENERATION</a:t>
          </a:r>
          <a:endParaRPr lang="en-US" sz="1900" kern="1200"/>
        </a:p>
      </dsp:txBody>
      <dsp:txXfrm>
        <a:off x="352023" y="4355060"/>
        <a:ext cx="4490252" cy="506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D6FE0C-9C1D-43C0-BC0B-BB494D65B72E}">
      <dsp:nvSpPr>
        <dsp:cNvPr id="0" name=""/>
        <dsp:cNvSpPr/>
      </dsp:nvSpPr>
      <dsp:spPr>
        <a:xfrm>
          <a:off x="843777" y="351016"/>
          <a:ext cx="4943757" cy="4943757"/>
        </a:xfrm>
        <a:prstGeom prst="pie">
          <a:avLst>
            <a:gd name="adj1" fmla="val 16200000"/>
            <a:gd name="adj2" fmla="val 198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 baseline="0" dirty="0">
              <a:solidFill>
                <a:schemeClr val="tx1"/>
              </a:solidFill>
            </a:rPr>
            <a:t>GOVERNMENT FELT OBLIGED TO INTERVENE </a:t>
          </a:r>
          <a:endParaRPr lang="en-US" sz="1300" b="1" kern="1200" dirty="0">
            <a:solidFill>
              <a:schemeClr val="tx1"/>
            </a:solidFill>
          </a:endParaRPr>
        </a:p>
      </dsp:txBody>
      <dsp:txXfrm>
        <a:off x="3433364" y="982522"/>
        <a:ext cx="1294793" cy="1000522"/>
      </dsp:txXfrm>
    </dsp:sp>
    <dsp:sp modelId="{B2EB5614-480D-4D82-B8C9-30389D6C74C5}">
      <dsp:nvSpPr>
        <dsp:cNvPr id="0" name=""/>
        <dsp:cNvSpPr/>
      </dsp:nvSpPr>
      <dsp:spPr>
        <a:xfrm>
          <a:off x="902631" y="452834"/>
          <a:ext cx="4943757" cy="4943757"/>
        </a:xfrm>
        <a:prstGeom prst="pie">
          <a:avLst>
            <a:gd name="adj1" fmla="val 19800000"/>
            <a:gd name="adj2" fmla="val 1800000"/>
          </a:avLst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 baseline="0" dirty="0">
              <a:solidFill>
                <a:schemeClr val="tx1"/>
              </a:solidFill>
            </a:rPr>
            <a:t>IMPROVEMENT</a:t>
          </a:r>
          <a:endParaRPr lang="en-US" sz="1300" b="1" kern="1200" dirty="0">
            <a:solidFill>
              <a:schemeClr val="tx1"/>
            </a:solidFill>
          </a:endParaRPr>
        </a:p>
      </dsp:txBody>
      <dsp:txXfrm>
        <a:off x="4257324" y="2453878"/>
        <a:ext cx="1353647" cy="971095"/>
      </dsp:txXfrm>
    </dsp:sp>
    <dsp:sp modelId="{93F4F38F-13CA-42CD-A564-96A293F1A959}">
      <dsp:nvSpPr>
        <dsp:cNvPr id="0" name=""/>
        <dsp:cNvSpPr/>
      </dsp:nvSpPr>
      <dsp:spPr>
        <a:xfrm>
          <a:off x="843777" y="554651"/>
          <a:ext cx="4943757" cy="4943757"/>
        </a:xfrm>
        <a:prstGeom prst="pie">
          <a:avLst>
            <a:gd name="adj1" fmla="val 1800000"/>
            <a:gd name="adj2" fmla="val 5400000"/>
          </a:avLst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 baseline="0" dirty="0">
              <a:solidFill>
                <a:schemeClr val="tx1"/>
              </a:solidFill>
            </a:rPr>
            <a:t>COSTING</a:t>
          </a:r>
          <a:endParaRPr lang="en-US" sz="1300" b="1" kern="1200" dirty="0">
            <a:solidFill>
              <a:schemeClr val="tx1"/>
            </a:solidFill>
          </a:endParaRPr>
        </a:p>
      </dsp:txBody>
      <dsp:txXfrm>
        <a:off x="3433364" y="3895808"/>
        <a:ext cx="1294793" cy="1000522"/>
      </dsp:txXfrm>
    </dsp:sp>
    <dsp:sp modelId="{F5FA9F6D-1A52-491F-8E2E-E611C8ACA99F}">
      <dsp:nvSpPr>
        <dsp:cNvPr id="0" name=""/>
        <dsp:cNvSpPr/>
      </dsp:nvSpPr>
      <dsp:spPr>
        <a:xfrm>
          <a:off x="726068" y="554651"/>
          <a:ext cx="4943757" cy="4943757"/>
        </a:xfrm>
        <a:prstGeom prst="pie">
          <a:avLst>
            <a:gd name="adj1" fmla="val 5400000"/>
            <a:gd name="adj2" fmla="val 9000000"/>
          </a:avLst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 baseline="0" dirty="0">
              <a:solidFill>
                <a:schemeClr val="tx1"/>
              </a:solidFill>
            </a:rPr>
            <a:t>BETTER ENVIRONMENT</a:t>
          </a:r>
          <a:endParaRPr lang="en-US" sz="1300" b="1" kern="1200" dirty="0">
            <a:solidFill>
              <a:schemeClr val="tx1"/>
            </a:solidFill>
          </a:endParaRPr>
        </a:p>
      </dsp:txBody>
      <dsp:txXfrm>
        <a:off x="1785445" y="3895808"/>
        <a:ext cx="1294793" cy="1000522"/>
      </dsp:txXfrm>
    </dsp:sp>
    <dsp:sp modelId="{AE69B7B7-D112-4AD6-AD3F-85D2973FD1D6}">
      <dsp:nvSpPr>
        <dsp:cNvPr id="0" name=""/>
        <dsp:cNvSpPr/>
      </dsp:nvSpPr>
      <dsp:spPr>
        <a:xfrm>
          <a:off x="667214" y="452834"/>
          <a:ext cx="4943757" cy="4943757"/>
        </a:xfrm>
        <a:prstGeom prst="pie">
          <a:avLst>
            <a:gd name="adj1" fmla="val 9000000"/>
            <a:gd name="adj2" fmla="val 12600000"/>
          </a:avLst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 baseline="0" dirty="0">
              <a:solidFill>
                <a:schemeClr val="tx1"/>
              </a:solidFill>
            </a:rPr>
            <a:t>NEW LAW WITH SUPERMARKETS AND PUBLIC HOUSES AND RESTAURANTS</a:t>
          </a:r>
          <a:endParaRPr lang="en-US" sz="1300" b="1" kern="1200" dirty="0">
            <a:solidFill>
              <a:schemeClr val="tx1"/>
            </a:solidFill>
          </a:endParaRPr>
        </a:p>
      </dsp:txBody>
      <dsp:txXfrm>
        <a:off x="902631" y="2453878"/>
        <a:ext cx="1353647" cy="971095"/>
      </dsp:txXfrm>
    </dsp:sp>
    <dsp:sp modelId="{7DC7D14D-FD52-4176-BBB9-723E30DCD4C1}">
      <dsp:nvSpPr>
        <dsp:cNvPr id="0" name=""/>
        <dsp:cNvSpPr/>
      </dsp:nvSpPr>
      <dsp:spPr>
        <a:xfrm>
          <a:off x="726068" y="351016"/>
          <a:ext cx="4943757" cy="4943757"/>
        </a:xfrm>
        <a:prstGeom prst="pie">
          <a:avLst>
            <a:gd name="adj1" fmla="val 12600000"/>
            <a:gd name="adj2" fmla="val 1620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 baseline="0" dirty="0">
              <a:solidFill>
                <a:schemeClr val="tx1"/>
              </a:solidFill>
            </a:rPr>
            <a:t>HIGHS AND LOWS</a:t>
          </a:r>
          <a:endParaRPr lang="en-US" sz="1300" b="1" kern="1200" dirty="0">
            <a:solidFill>
              <a:schemeClr val="tx1"/>
            </a:solidFill>
          </a:endParaRPr>
        </a:p>
      </dsp:txBody>
      <dsp:txXfrm>
        <a:off x="1785445" y="982522"/>
        <a:ext cx="1294793" cy="1000522"/>
      </dsp:txXfrm>
    </dsp:sp>
    <dsp:sp modelId="{B0AEFDF7-3885-42A9-B886-79F4F15D60D9}">
      <dsp:nvSpPr>
        <dsp:cNvPr id="0" name=""/>
        <dsp:cNvSpPr/>
      </dsp:nvSpPr>
      <dsp:spPr>
        <a:xfrm>
          <a:off x="537554" y="44974"/>
          <a:ext cx="5555842" cy="5555842"/>
        </a:xfrm>
        <a:prstGeom prst="circularArrow">
          <a:avLst>
            <a:gd name="adj1" fmla="val 5085"/>
            <a:gd name="adj2" fmla="val 327528"/>
            <a:gd name="adj3" fmla="val 19472472"/>
            <a:gd name="adj4" fmla="val 16200251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E0FA89-5FA5-4C11-9BBD-310F5AFA5DD3}">
      <dsp:nvSpPr>
        <dsp:cNvPr id="0" name=""/>
        <dsp:cNvSpPr/>
      </dsp:nvSpPr>
      <dsp:spPr>
        <a:xfrm>
          <a:off x="596408" y="146791"/>
          <a:ext cx="5555842" cy="5555842"/>
        </a:xfrm>
        <a:prstGeom prst="circularArrow">
          <a:avLst>
            <a:gd name="adj1" fmla="val 5085"/>
            <a:gd name="adj2" fmla="val 327528"/>
            <a:gd name="adj3" fmla="val 1472472"/>
            <a:gd name="adj4" fmla="val 19800000"/>
            <a:gd name="adj5" fmla="val 5932"/>
          </a:avLst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CD5FFD-33B0-4D25-8817-45A3AE3FCC1E}">
      <dsp:nvSpPr>
        <dsp:cNvPr id="0" name=""/>
        <dsp:cNvSpPr/>
      </dsp:nvSpPr>
      <dsp:spPr>
        <a:xfrm>
          <a:off x="537554" y="248609"/>
          <a:ext cx="5555842" cy="5555842"/>
        </a:xfrm>
        <a:prstGeom prst="circularArrow">
          <a:avLst>
            <a:gd name="adj1" fmla="val 5085"/>
            <a:gd name="adj2" fmla="val 327528"/>
            <a:gd name="adj3" fmla="val 5072221"/>
            <a:gd name="adj4" fmla="val 1800000"/>
            <a:gd name="adj5" fmla="val 5932"/>
          </a:avLst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6AF5F-9F09-4DF7-A3C1-03FE7ED3AEDE}">
      <dsp:nvSpPr>
        <dsp:cNvPr id="0" name=""/>
        <dsp:cNvSpPr/>
      </dsp:nvSpPr>
      <dsp:spPr>
        <a:xfrm>
          <a:off x="420207" y="248609"/>
          <a:ext cx="5555842" cy="5555842"/>
        </a:xfrm>
        <a:prstGeom prst="circularArrow">
          <a:avLst>
            <a:gd name="adj1" fmla="val 5085"/>
            <a:gd name="adj2" fmla="val 327528"/>
            <a:gd name="adj3" fmla="val 8672472"/>
            <a:gd name="adj4" fmla="val 5400251"/>
            <a:gd name="adj5" fmla="val 5932"/>
          </a:avLst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92A58E-71B8-4E19-9E6B-01CC48D3A3D2}">
      <dsp:nvSpPr>
        <dsp:cNvPr id="0" name=""/>
        <dsp:cNvSpPr/>
      </dsp:nvSpPr>
      <dsp:spPr>
        <a:xfrm>
          <a:off x="361352" y="146791"/>
          <a:ext cx="5555842" cy="5555842"/>
        </a:xfrm>
        <a:prstGeom prst="circularArrow">
          <a:avLst>
            <a:gd name="adj1" fmla="val 5085"/>
            <a:gd name="adj2" fmla="val 327528"/>
            <a:gd name="adj3" fmla="val 12272472"/>
            <a:gd name="adj4" fmla="val 9000000"/>
            <a:gd name="adj5" fmla="val 5932"/>
          </a:avLst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1CCDC0-B870-4450-8AE9-96A8AC657630}">
      <dsp:nvSpPr>
        <dsp:cNvPr id="0" name=""/>
        <dsp:cNvSpPr/>
      </dsp:nvSpPr>
      <dsp:spPr>
        <a:xfrm>
          <a:off x="420207" y="44974"/>
          <a:ext cx="5555842" cy="5555842"/>
        </a:xfrm>
        <a:prstGeom prst="circularArrow">
          <a:avLst>
            <a:gd name="adj1" fmla="val 5085"/>
            <a:gd name="adj2" fmla="val 327528"/>
            <a:gd name="adj3" fmla="val 15872221"/>
            <a:gd name="adj4" fmla="val 12600000"/>
            <a:gd name="adj5" fmla="val 5932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654CA085-5192-4046-8612-071ABADA6BC1}" type="datetime1">
              <a:rPr lang="en-GB"/>
              <a:pPr lvl="0"/>
              <a:t>06/12/2018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/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413744E1-AEE8-421E-9F6A-45F118AFD97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10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US" dirty="0">
              <a:solidFill>
                <a:srgbClr val="2032DA"/>
              </a:solidFill>
            </a:endParaRPr>
          </a:p>
          <a:p>
            <a:pPr lvl="0"/>
            <a:endParaRPr lang="en-US" dirty="0"/>
          </a:p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239B4C8-5333-4666-9FC7-BC20EB5250CE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413744E1-AEE8-421E-9F6A-45F118AFD97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7972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413744E1-AEE8-421E-9F6A-45F118AFD97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0788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u="sng" cap="none" dirty="0">
                <a:solidFill>
                  <a:schemeClr val="bg1"/>
                </a:solidFill>
                <a:latin typeface="Tw Cen MT" panose="020B0602020104020603" pitchFamily="34" charset="0"/>
                <a:cs typeface="Times New Roman" pitchFamily="18"/>
              </a:rPr>
              <a:t>HEALTH IMPLICATIONS OF SMOKING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b="1" u="sng" kern="0" cap="none" dirty="0">
              <a:solidFill>
                <a:schemeClr val="bg1"/>
              </a:solidFill>
              <a:latin typeface="Tw Cen MT" panose="020B0602020104020603" pitchFamily="34" charset="0"/>
            </a:endParaRP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kern="0" cap="none" dirty="0">
                <a:solidFill>
                  <a:schemeClr val="bg1"/>
                </a:solidFill>
                <a:latin typeface="Tw Cen MT" panose="020B0602020104020603" pitchFamily="34" charset="0"/>
                <a:cs typeface="Times New Roman" pitchFamily="18"/>
              </a:rPr>
              <a:t>The main impact on the ban has been to the health of the </a:t>
            </a:r>
            <a:r>
              <a:rPr lang="en-US" kern="0" cap="none" dirty="0" err="1">
                <a:solidFill>
                  <a:schemeClr val="bg1"/>
                </a:solidFill>
                <a:latin typeface="Tw Cen MT" panose="020B0602020104020603" pitchFamily="34" charset="0"/>
                <a:cs typeface="Times New Roman" pitchFamily="18"/>
              </a:rPr>
              <a:t>uk</a:t>
            </a:r>
            <a:r>
              <a:rPr lang="en-US" kern="0" cap="none" dirty="0">
                <a:solidFill>
                  <a:schemeClr val="bg1"/>
                </a:solidFill>
                <a:latin typeface="Tw Cen MT" panose="020B0602020104020603" pitchFamily="34" charset="0"/>
                <a:cs typeface="Times New Roman" pitchFamily="18"/>
              </a:rPr>
              <a:t>.</a:t>
            </a:r>
          </a:p>
          <a:p>
            <a:pPr marL="0" lvl="0" indent="0"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kern="0" cap="none" dirty="0">
                <a:solidFill>
                  <a:schemeClr val="bg1"/>
                </a:solidFill>
                <a:latin typeface="Tw Cen MT" panose="020B0602020104020603" pitchFamily="34" charset="0"/>
                <a:cs typeface="Times New Roman" pitchFamily="18"/>
              </a:rPr>
              <a:t> A significant number of admissions to hospitals have lowered as well as the risk of smoking related diseases have seen a major decrease since 2006. – PUT ON CUE CARD</a:t>
            </a:r>
          </a:p>
          <a:p>
            <a:pPr algn="l" fontAlgn="base"/>
            <a:endParaRPr lang="en-US" b="0" i="0" u="none" strike="noStrike" dirty="0">
              <a:solidFill>
                <a:srgbClr val="281E1E"/>
              </a:solidFill>
              <a:effectLst/>
              <a:latin typeface="Independent Serif Ligh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413744E1-AEE8-421E-9F6A-45F118AFD97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042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kern="0" cap="none" dirty="0">
              <a:latin typeface="Times New Roman" pitchFamily="18"/>
              <a:cs typeface="Times New Roman" pitchFamily="1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413744E1-AEE8-421E-9F6A-45F118AFD97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2812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413744E1-AEE8-421E-9F6A-45F118AFD97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6100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413744E1-AEE8-421E-9F6A-45F118AFD97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7260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413744E1-AEE8-421E-9F6A-45F118AFD97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70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Droplets-HD-Title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ctrTitle"/>
          </p:nvPr>
        </p:nvSpPr>
        <p:spPr>
          <a:xfrm>
            <a:off x="1751011" y="1300788"/>
            <a:ext cx="8689972" cy="2509214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/>
          <p:cNvSpPr txBox="1">
            <a:spLocks noGrp="1"/>
          </p:cNvSpPr>
          <p:nvPr>
            <p:ph type="subTitle" idx="1"/>
          </p:nvPr>
        </p:nvSpPr>
        <p:spPr>
          <a:xfrm>
            <a:off x="1751011" y="3886200"/>
            <a:ext cx="8689972" cy="1371600"/>
          </a:xfrm>
        </p:spPr>
        <p:txBody>
          <a:bodyPr anchorCtr="1"/>
          <a:lstStyle>
            <a:lvl1pPr marL="0" indent="0" algn="ctr">
              <a:buNone/>
              <a:defRPr sz="22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27BA2B-3D6F-441E-AE15-80297BAB0057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D858C7-483A-4527-8A3C-4D2C8C01CDE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15951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/>
          <p:cNvSpPr txBox="1">
            <a:spLocks noGrp="1"/>
          </p:cNvSpPr>
          <p:nvPr>
            <p:ph idx="1"/>
          </p:nvPr>
        </p:nvSpPr>
        <p:spPr>
          <a:xfrm>
            <a:off x="913778" y="2367088"/>
            <a:ext cx="10363827" cy="342410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304F2D-8235-441F-A546-36511D559A22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270FDD-9138-4DB2-BDB2-001A4AC5BE1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18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913778" y="828565"/>
            <a:ext cx="10351748" cy="2736817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1"/>
          </p:nvPr>
        </p:nvSpPr>
        <p:spPr>
          <a:xfrm>
            <a:off x="913778" y="3657453"/>
            <a:ext cx="10351748" cy="136818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EC4AEC-AC57-47D8-9422-52A13491DC2B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CC6665-A93C-4853-B494-CFA415E42BD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551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/>
          <p:cNvSpPr txBox="1">
            <a:spLocks noGrp="1"/>
          </p:cNvSpPr>
          <p:nvPr>
            <p:ph idx="1"/>
          </p:nvPr>
        </p:nvSpPr>
        <p:spPr>
          <a:xfrm>
            <a:off x="913778" y="2367088"/>
            <a:ext cx="5106027" cy="342410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3"/>
          <p:cNvSpPr txBox="1">
            <a:spLocks noGrp="1"/>
          </p:cNvSpPr>
          <p:nvPr>
            <p:ph idx="2"/>
          </p:nvPr>
        </p:nvSpPr>
        <p:spPr>
          <a:xfrm>
            <a:off x="6172200" y="2367088"/>
            <a:ext cx="5105396" cy="342410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8D268D-FEC4-4602-8D9E-C85108BC0AEA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7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45F428-8F12-4FE0-9956-321A0C98277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625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1"/>
          </p:nvPr>
        </p:nvSpPr>
        <p:spPr>
          <a:xfrm>
            <a:off x="1146328" y="2371020"/>
            <a:ext cx="4873477" cy="679993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Content Placeholder 3"/>
          <p:cNvSpPr txBox="1">
            <a:spLocks noGrp="1"/>
          </p:cNvSpPr>
          <p:nvPr>
            <p:ph idx="2"/>
          </p:nvPr>
        </p:nvSpPr>
        <p:spPr>
          <a:xfrm>
            <a:off x="913778" y="3051014"/>
            <a:ext cx="5106027" cy="274018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4"/>
          <p:cNvSpPr txBox="1">
            <a:spLocks noGrp="1"/>
          </p:cNvSpPr>
          <p:nvPr>
            <p:ph type="body" idx="3"/>
          </p:nvPr>
        </p:nvSpPr>
        <p:spPr>
          <a:xfrm>
            <a:off x="6396420" y="2371020"/>
            <a:ext cx="4881807" cy="679993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Content Placeholder 5"/>
          <p:cNvSpPr txBox="1">
            <a:spLocks noGrp="1"/>
          </p:cNvSpPr>
          <p:nvPr>
            <p:ph idx="4"/>
          </p:nvPr>
        </p:nvSpPr>
        <p:spPr>
          <a:xfrm>
            <a:off x="6172200" y="3051014"/>
            <a:ext cx="5105396" cy="274018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9E26AB-7BB3-4310-B99E-FD132913EAAD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9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0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B6F585-5ED5-4E53-9780-8FF57F6B346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098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68EFAE-9B7C-4458-8B35-911210C994DD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5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614ED5-35F0-4B77-BB6D-9FAC1F11C6B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301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720356-AD49-46A4-8760-D34066D57AAE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4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34FF60-FB33-429B-B0A1-04F4FCB3E18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81406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913778" y="609603"/>
            <a:ext cx="3935687" cy="2023256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/>
          <p:cNvSpPr txBox="1">
            <a:spLocks noGrp="1"/>
          </p:cNvSpPr>
          <p:nvPr>
            <p:ph idx="1"/>
          </p:nvPr>
        </p:nvSpPr>
        <p:spPr>
          <a:xfrm>
            <a:off x="5078065" y="609603"/>
            <a:ext cx="6200162" cy="51816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3"/>
          <p:cNvSpPr txBox="1">
            <a:spLocks noGrp="1"/>
          </p:cNvSpPr>
          <p:nvPr>
            <p:ph type="body" idx="2"/>
          </p:nvPr>
        </p:nvSpPr>
        <p:spPr>
          <a:xfrm>
            <a:off x="913778" y="2632850"/>
            <a:ext cx="3935687" cy="3158346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C3AE86-F385-49ED-91F2-EE808970624F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7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44E1A5-4C5F-4811-AB99-4A2A300AD50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38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913778" y="609603"/>
            <a:ext cx="5934968" cy="2023256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/>
          <p:cNvSpPr txBox="1">
            <a:spLocks noGrp="1"/>
          </p:cNvSpPr>
          <p:nvPr>
            <p:ph type="pic" idx="1"/>
          </p:nvPr>
        </p:nvSpPr>
        <p:spPr>
          <a:xfrm>
            <a:off x="7424799" y="609603"/>
            <a:ext cx="3255355" cy="5181603"/>
          </a:xfrm>
          <a:ln w="82552" cap="sq">
            <a:solidFill>
              <a:srgbClr val="EAEAEA"/>
            </a:solidFill>
            <a:prstDash val="solid"/>
            <a:miter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/>
          <p:cNvSpPr txBox="1">
            <a:spLocks noGrp="1"/>
          </p:cNvSpPr>
          <p:nvPr>
            <p:ph type="body" idx="2"/>
          </p:nvPr>
        </p:nvSpPr>
        <p:spPr>
          <a:xfrm>
            <a:off x="913796" y="2632850"/>
            <a:ext cx="5934949" cy="3158346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FFB5EB-EECB-4E34-8D1B-F72D10501C6D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7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E5211F-0CCC-4C85-BF5F-49B57EFD536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266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913796" y="4289377"/>
            <a:ext cx="10364431" cy="811612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1184742" y="698263"/>
            <a:ext cx="9822530" cy="3214134"/>
          </a:xfrm>
          <a:ln w="82552" cap="sq">
            <a:solidFill>
              <a:srgbClr val="EAEAEA"/>
            </a:solidFill>
            <a:prstDash val="solid"/>
            <a:miter/>
          </a:ln>
        </p:spPr>
        <p:txBody>
          <a:bodyPr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913778" y="5108725"/>
            <a:ext cx="10364449" cy="682471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A60156-B8B6-4A46-8018-37C0FC46DECC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7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C25436-AD3D-4F63-A9EC-E240BC2A2C7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97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913778" y="609603"/>
            <a:ext cx="10364449" cy="3427244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913778" y="4204822"/>
            <a:ext cx="10364449" cy="1586383"/>
          </a:xfrm>
        </p:spPr>
        <p:txBody>
          <a:bodyPr anchor="ctr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B309D8-71FE-4DD1-9C48-EC2432C2987C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8AB867-C03A-451C-82BF-14D009CCBAE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995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1446215" y="609603"/>
            <a:ext cx="9302748" cy="2992904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720644" y="3610032"/>
            <a:ext cx="8752298" cy="594789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913778" y="4372797"/>
            <a:ext cx="10364449" cy="1421050"/>
          </a:xfrm>
        </p:spPr>
        <p:txBody>
          <a:bodyPr anchor="ctr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7FB28B-6511-4457-9974-9565C67303F2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7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287004-820F-44D1-A4F9-9AEC75443CAC}" type="slidenum">
              <a:t>‹#›</a:t>
            </a:fld>
            <a:endParaRPr lang="en-US"/>
          </a:p>
        </p:txBody>
      </p:sp>
      <p:sp>
        <p:nvSpPr>
          <p:cNvPr id="9" name="TextBox 12"/>
          <p:cNvSpPr txBox="1"/>
          <p:nvPr/>
        </p:nvSpPr>
        <p:spPr>
          <a:xfrm>
            <a:off x="1001487" y="75416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Tw Cen MT"/>
              </a:rPr>
              <a:t>“</a:t>
            </a:r>
          </a:p>
        </p:txBody>
      </p:sp>
      <p:sp>
        <p:nvSpPr>
          <p:cNvPr id="10" name="TextBox 13"/>
          <p:cNvSpPr txBox="1"/>
          <p:nvPr/>
        </p:nvSpPr>
        <p:spPr>
          <a:xfrm>
            <a:off x="10557561" y="2993581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Tw Cen MT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575469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913778" y="2138717"/>
            <a:ext cx="10364449" cy="251183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913778" y="4662333"/>
            <a:ext cx="10364449" cy="1140640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979799-753D-4714-BA1C-43023FDFBC58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4E22CD-0EE8-43F0-A0B2-22CA56734C3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1988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913778" y="609603"/>
            <a:ext cx="10364449" cy="160509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913778" y="2367088"/>
            <a:ext cx="3298972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85000"/>
              </a:lnSpc>
              <a:buNone/>
              <a:defRPr sz="2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913778" y="2943353"/>
            <a:ext cx="3298972" cy="284784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4452387" y="2367088"/>
            <a:ext cx="3291519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85000"/>
              </a:lnSpc>
              <a:buNone/>
              <a:defRPr sz="2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4441350" y="2943353"/>
            <a:ext cx="3303352" cy="284784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7973293" y="2367088"/>
            <a:ext cx="3304925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85000"/>
              </a:lnSpc>
              <a:buNone/>
              <a:defRPr sz="2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7973293" y="2943353"/>
            <a:ext cx="3304925" cy="2847843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7504CF-9C2F-4773-A53A-A49BC9F45443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11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2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DF366A-7423-4908-BD1F-458E95B8207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717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>
          <a:xfrm>
            <a:off x="913778" y="610773"/>
            <a:ext cx="10364449" cy="160392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913778" y="4204822"/>
            <a:ext cx="3296412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85000"/>
              </a:lnSpc>
              <a:buNone/>
              <a:defRPr sz="22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913778" y="2367088"/>
            <a:ext cx="3296412" cy="1524003"/>
          </a:xfrm>
          <a:ln w="82552" cap="sq">
            <a:solidFill>
              <a:srgbClr val="EAEAEA"/>
            </a:solidFill>
            <a:prstDash val="solid"/>
            <a:miter/>
          </a:ln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6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913778" y="4781077"/>
            <a:ext cx="3296412" cy="1010119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4442758" y="4204822"/>
            <a:ext cx="3301825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85000"/>
              </a:lnSpc>
              <a:buNone/>
              <a:defRPr sz="22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4441350" y="2367088"/>
            <a:ext cx="3303352" cy="1524003"/>
          </a:xfrm>
          <a:ln w="82552" cap="sq">
            <a:solidFill>
              <a:srgbClr val="EAEAEA"/>
            </a:solidFill>
            <a:prstDash val="solid"/>
            <a:miter/>
          </a:ln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9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4441350" y="4781077"/>
            <a:ext cx="3303352" cy="1010119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7973293" y="4204822"/>
            <a:ext cx="3300682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85000"/>
              </a:lnSpc>
              <a:buNone/>
              <a:defRPr sz="22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7973293" y="2367088"/>
            <a:ext cx="3304925" cy="1524003"/>
          </a:xfrm>
          <a:ln w="82552" cap="sq">
            <a:solidFill>
              <a:srgbClr val="EAEAEA"/>
            </a:solidFill>
            <a:prstDash val="solid"/>
            <a:miter/>
          </a:ln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2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7973174" y="4781077"/>
            <a:ext cx="3305053" cy="1010119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1F9516F-727A-4968-93CF-003AE65CBB75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1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9A2A37-1978-4CC3-99AB-22190130640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7562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E38F68-EC70-4530-B424-CA181D3F01D8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EF1C56-8ED1-439A-9320-6898EBD434E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2164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Droplets-HD-Content-R1d.png">
            <a:extLst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8724903" y="609603"/>
            <a:ext cx="2553324" cy="5181603"/>
          </a:xfrm>
        </p:spPr>
        <p:txBody>
          <a:bodyPr vert="eaVert" anchorCtr="0"/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913778" y="609603"/>
            <a:ext cx="7658721" cy="51816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45DB87-24F6-4DC8-9F64-A5D602038803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6E0BEC-C67D-4E13-A114-27F7DF58022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522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00000">
              <a:srgbClr val="B8B8B8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\\DROBO-FS\QuickDrops\JB\PPTX NG\Droplets\LightingOverlay.png">
            <a:extLst/>
          </p:cNvPr>
          <p:cNvPicPr>
            <a:picLocks noChangeAspect="1"/>
          </p:cNvPicPr>
          <p:nvPr/>
        </p:nvPicPr>
        <p:blipFill>
          <a:blip r:embed="rId19">
            <a:alphaModFix/>
          </a:blip>
          <a:srcRect/>
          <a:stretch>
            <a:fillRect/>
          </a:stretch>
        </p:blipFill>
        <p:spPr>
          <a:xfrm>
            <a:off x="0" y="0"/>
            <a:ext cx="1219200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Placeholder 1"/>
          <p:cNvSpPr txBox="1">
            <a:spLocks noGrp="1"/>
          </p:cNvSpPr>
          <p:nvPr>
            <p:ph type="title"/>
          </p:nvPr>
        </p:nvSpPr>
        <p:spPr>
          <a:xfrm>
            <a:off x="913778" y="618518"/>
            <a:ext cx="10364449" cy="15961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/>
          <p:cNvSpPr txBox="1">
            <a:spLocks noGrp="1"/>
          </p:cNvSpPr>
          <p:nvPr>
            <p:ph type="body" idx="1"/>
          </p:nvPr>
        </p:nvSpPr>
        <p:spPr>
          <a:xfrm>
            <a:off x="913778" y="2367088"/>
            <a:ext cx="10364449" cy="342410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7678738" y="5883277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defRPr>
            </a:lvl1pPr>
          </a:lstStyle>
          <a:p>
            <a:pPr lvl="0"/>
            <a:fld id="{F295169B-343D-49B5-9F76-F5DC4B2164AB}" type="datetime1">
              <a:rPr lang="en-US"/>
              <a:pPr lvl="0"/>
              <a:t>12/6/2018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913778" y="5883277"/>
            <a:ext cx="667288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10514008" y="5883277"/>
            <a:ext cx="76421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defRPr>
            </a:lvl1pPr>
          </a:lstStyle>
          <a:p>
            <a:pPr lvl="0"/>
            <a:fld id="{100093BB-7BE7-4176-953D-F11777EAFB8B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ctr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all" spc="0" baseline="0">
          <a:solidFill>
            <a:srgbClr val="000000"/>
          </a:solidFill>
          <a:uFillTx/>
          <a:latin typeface="Tw Cen MT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/>
        <a:defRPr lang="en-US" sz="2000" b="0" i="0" u="none" strike="noStrike" kern="1200" cap="all" spc="0" baseline="0">
          <a:solidFill>
            <a:srgbClr val="000000"/>
          </a:solidFill>
          <a:uFillTx/>
          <a:latin typeface="Tw Cen MT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/>
        <a:defRPr lang="en-US" sz="1800" b="0" i="0" u="none" strike="noStrike" kern="1200" cap="all" spc="0" baseline="0">
          <a:solidFill>
            <a:srgbClr val="000000"/>
          </a:solidFill>
          <a:uFillTx/>
          <a:latin typeface="Tw Cen MT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/>
        <a:defRPr lang="en-US" sz="1600" b="0" i="0" u="none" strike="noStrike" kern="1200" cap="all" spc="0" baseline="0">
          <a:solidFill>
            <a:srgbClr val="000000"/>
          </a:solidFill>
          <a:uFillTx/>
          <a:latin typeface="Tw Cen MT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/>
        <a:defRPr lang="en-US" sz="1400" b="0" i="0" u="none" strike="noStrike" kern="1200" cap="all" spc="0" baseline="0">
          <a:solidFill>
            <a:srgbClr val="000000"/>
          </a:solidFill>
          <a:uFillTx/>
          <a:latin typeface="Tw Cen MT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/>
        <a:defRPr lang="en-US" sz="1400" b="0" i="0" u="none" strike="noStrike" kern="1200" cap="all" spc="0" baseline="0">
          <a:solidFill>
            <a:srgbClr val="000000"/>
          </a:solidFill>
          <a:uFillTx/>
          <a:latin typeface="Tw Cen M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15">
            <a:extLst>
              <a:ext uri="{FF2B5EF4-FFF2-40B4-BE49-F238E27FC236}">
                <a16:creationId xmlns:a16="http://schemas.microsoft.com/office/drawing/2014/main" id="{6DB7ADBC-26DA-450D-A8BF-E1ACCB466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234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17">
            <a:extLst>
              <a:ext uri="{FF2B5EF4-FFF2-40B4-BE49-F238E27FC236}">
                <a16:creationId xmlns:a16="http://schemas.microsoft.com/office/drawing/2014/main" id="{5692FB99-428A-4151-9665-80E56EF03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9870" y="1"/>
            <a:ext cx="6069184" cy="2839783"/>
          </a:xfrm>
          <a:custGeom>
            <a:avLst/>
            <a:gdLst>
              <a:gd name="connsiteX0" fmla="*/ 0 w 6069184"/>
              <a:gd name="connsiteY0" fmla="*/ 0 h 2839783"/>
              <a:gd name="connsiteX1" fmla="*/ 6069184 w 6069184"/>
              <a:gd name="connsiteY1" fmla="*/ 0 h 2839783"/>
              <a:gd name="connsiteX2" fmla="*/ 6063824 w 6069184"/>
              <a:gd name="connsiteY2" fmla="*/ 106160 h 2839783"/>
              <a:gd name="connsiteX3" fmla="*/ 3034592 w 6069184"/>
              <a:gd name="connsiteY3" fmla="*/ 2839783 h 2839783"/>
              <a:gd name="connsiteX4" fmla="*/ 5361 w 6069184"/>
              <a:gd name="connsiteY4" fmla="*/ 106160 h 2839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4" y="106160"/>
                </a:lnTo>
                <a:cubicBezTo>
                  <a:pt x="5907892" y="1641596"/>
                  <a:pt x="4611168" y="2839783"/>
                  <a:pt x="3034592" y="2839783"/>
                </a:cubicBezTo>
                <a:cubicBezTo>
                  <a:pt x="1458016" y="2839783"/>
                  <a:pt x="161293" y="1641596"/>
                  <a:pt x="5361" y="106160"/>
                </a:cubicBezTo>
                <a:close/>
              </a:path>
            </a:pathLst>
          </a:custGeom>
          <a:solidFill>
            <a:srgbClr val="E341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E3C0EDB-60D3-4CEF-8B80-C6D01E08D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6216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B306978-A26E-4AC4-9EAA-BD29BD476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20244"/>
            <a:ext cx="5001415" cy="3733214"/>
          </a:xfrm>
          <a:custGeom>
            <a:avLst/>
            <a:gdLst>
              <a:gd name="connsiteX0" fmla="*/ 1956463 w 5001415"/>
              <a:gd name="connsiteY0" fmla="*/ 0 h 3733214"/>
              <a:gd name="connsiteX1" fmla="*/ 5001415 w 5001415"/>
              <a:gd name="connsiteY1" fmla="*/ 3044952 h 3733214"/>
              <a:gd name="connsiteX2" fmla="*/ 4939553 w 5001415"/>
              <a:gd name="connsiteY2" fmla="*/ 3658617 h 3733214"/>
              <a:gd name="connsiteX3" fmla="*/ 4920372 w 5001415"/>
              <a:gd name="connsiteY3" fmla="*/ 3733214 h 3733214"/>
              <a:gd name="connsiteX4" fmla="*/ 0 w 5001415"/>
              <a:gd name="connsiteY4" fmla="*/ 3733214 h 3733214"/>
              <a:gd name="connsiteX5" fmla="*/ 0 w 5001415"/>
              <a:gd name="connsiteY5" fmla="*/ 713124 h 3733214"/>
              <a:gd name="connsiteX6" fmla="*/ 19591 w 5001415"/>
              <a:gd name="connsiteY6" fmla="*/ 695319 h 3733214"/>
              <a:gd name="connsiteX7" fmla="*/ 1956463 w 5001415"/>
              <a:gd name="connsiteY7" fmla="*/ 0 h 3733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1415" h="3733214">
                <a:moveTo>
                  <a:pt x="1956463" y="0"/>
                </a:moveTo>
                <a:cubicBezTo>
                  <a:pt x="3638144" y="0"/>
                  <a:pt x="5001415" y="1363271"/>
                  <a:pt x="5001415" y="3044952"/>
                </a:cubicBezTo>
                <a:cubicBezTo>
                  <a:pt x="5001415" y="3255162"/>
                  <a:pt x="4980114" y="3460397"/>
                  <a:pt x="4939553" y="3658617"/>
                </a:cubicBezTo>
                <a:lnTo>
                  <a:pt x="4920372" y="3733214"/>
                </a:lnTo>
                <a:lnTo>
                  <a:pt x="0" y="3733214"/>
                </a:lnTo>
                <a:lnTo>
                  <a:pt x="0" y="713124"/>
                </a:lnTo>
                <a:lnTo>
                  <a:pt x="19591" y="695319"/>
                </a:lnTo>
                <a:cubicBezTo>
                  <a:pt x="545938" y="260939"/>
                  <a:pt x="1220728" y="0"/>
                  <a:pt x="1956463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0C269CE-FB56-4D68-8CFB-1CFD5F350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837" y="495702"/>
            <a:ext cx="6428625" cy="6357756"/>
          </a:xfrm>
          <a:custGeom>
            <a:avLst/>
            <a:gdLst>
              <a:gd name="connsiteX0" fmla="*/ 4279392 w 6428625"/>
              <a:gd name="connsiteY0" fmla="*/ 0 h 6357756"/>
              <a:gd name="connsiteX1" fmla="*/ 6319204 w 6428625"/>
              <a:gd name="connsiteY1" fmla="*/ 516500 h 6357756"/>
              <a:gd name="connsiteX2" fmla="*/ 6428625 w 6428625"/>
              <a:gd name="connsiteY2" fmla="*/ 579415 h 6357756"/>
              <a:gd name="connsiteX3" fmla="*/ 6428625 w 6428625"/>
              <a:gd name="connsiteY3" fmla="*/ 6357756 h 6357756"/>
              <a:gd name="connsiteX4" fmla="*/ 539921 w 6428625"/>
              <a:gd name="connsiteY4" fmla="*/ 6357756 h 6357756"/>
              <a:gd name="connsiteX5" fmla="*/ 516500 w 6428625"/>
              <a:gd name="connsiteY5" fmla="*/ 6319205 h 6357756"/>
              <a:gd name="connsiteX6" fmla="*/ 0 w 6428625"/>
              <a:gd name="connsiteY6" fmla="*/ 4279392 h 6357756"/>
              <a:gd name="connsiteX7" fmla="*/ 4279392 w 6428625"/>
              <a:gd name="connsiteY7" fmla="*/ 0 h 6357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28625" h="6357756">
                <a:moveTo>
                  <a:pt x="4279392" y="0"/>
                </a:moveTo>
                <a:cubicBezTo>
                  <a:pt x="5017968" y="0"/>
                  <a:pt x="5712843" y="187105"/>
                  <a:pt x="6319204" y="516500"/>
                </a:cubicBezTo>
                <a:lnTo>
                  <a:pt x="6428625" y="579415"/>
                </a:lnTo>
                <a:lnTo>
                  <a:pt x="6428625" y="6357756"/>
                </a:lnTo>
                <a:lnTo>
                  <a:pt x="539921" y="6357756"/>
                </a:lnTo>
                <a:lnTo>
                  <a:pt x="516500" y="6319205"/>
                </a:lnTo>
                <a:cubicBezTo>
                  <a:pt x="187105" y="5712844"/>
                  <a:pt x="0" y="5017968"/>
                  <a:pt x="0" y="4279392"/>
                </a:cubicBezTo>
                <a:cubicBezTo>
                  <a:pt x="0" y="1915949"/>
                  <a:pt x="1915949" y="0"/>
                  <a:pt x="4279392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A6ED7E7F-75F7-4581-A930-C4DEBC2A8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4429" y="660294"/>
            <a:ext cx="6264033" cy="6193164"/>
          </a:xfrm>
          <a:custGeom>
            <a:avLst/>
            <a:gdLst>
              <a:gd name="connsiteX0" fmla="*/ 4114800 w 6264033"/>
              <a:gd name="connsiteY0" fmla="*/ 0 h 6193164"/>
              <a:gd name="connsiteX1" fmla="*/ 6248473 w 6264033"/>
              <a:gd name="connsiteY1" fmla="*/ 595714 h 6193164"/>
              <a:gd name="connsiteX2" fmla="*/ 6264033 w 6264033"/>
              <a:gd name="connsiteY2" fmla="*/ 605689 h 6193164"/>
              <a:gd name="connsiteX3" fmla="*/ 6264033 w 6264033"/>
              <a:gd name="connsiteY3" fmla="*/ 6193164 h 6193164"/>
              <a:gd name="connsiteX4" fmla="*/ 567718 w 6264033"/>
              <a:gd name="connsiteY4" fmla="*/ 6193164 h 6193164"/>
              <a:gd name="connsiteX5" fmla="*/ 496635 w 6264033"/>
              <a:gd name="connsiteY5" fmla="*/ 6076158 h 6193164"/>
              <a:gd name="connsiteX6" fmla="*/ 0 w 6264033"/>
              <a:gd name="connsiteY6" fmla="*/ 4114800 h 6193164"/>
              <a:gd name="connsiteX7" fmla="*/ 4114800 w 6264033"/>
              <a:gd name="connsiteY7" fmla="*/ 0 h 619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64033" h="6193164">
                <a:moveTo>
                  <a:pt x="4114800" y="0"/>
                </a:moveTo>
                <a:cubicBezTo>
                  <a:pt x="4895986" y="0"/>
                  <a:pt x="5626328" y="217689"/>
                  <a:pt x="6248473" y="595714"/>
                </a:cubicBezTo>
                <a:lnTo>
                  <a:pt x="6264033" y="605689"/>
                </a:lnTo>
                <a:lnTo>
                  <a:pt x="6264033" y="6193164"/>
                </a:lnTo>
                <a:lnTo>
                  <a:pt x="567718" y="6193164"/>
                </a:lnTo>
                <a:lnTo>
                  <a:pt x="496635" y="6076158"/>
                </a:lnTo>
                <a:cubicBezTo>
                  <a:pt x="179909" y="5493119"/>
                  <a:pt x="0" y="4824969"/>
                  <a:pt x="0" y="4114800"/>
                </a:cubicBezTo>
                <a:cubicBezTo>
                  <a:pt x="0" y="1842259"/>
                  <a:pt x="1842259" y="0"/>
                  <a:pt x="411480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6789743" y="2530063"/>
            <a:ext cx="4996329" cy="1936752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rgbClr val="FFFFFF"/>
                </a:solidFill>
                <a:latin typeface="Times New Roman" pitchFamily="18"/>
                <a:cs typeface="Times New Roman" pitchFamily="18"/>
              </a:rPr>
              <a:t>Smoking bans &amp; laws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17B5AA-9CEE-4E65-8038-EF72E038649B}"/>
              </a:ext>
            </a:extLst>
          </p:cNvPr>
          <p:cNvSpPr txBox="1"/>
          <p:nvPr/>
        </p:nvSpPr>
        <p:spPr>
          <a:xfrm>
            <a:off x="345156" y="5818748"/>
            <a:ext cx="2455917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</a:rPr>
              <a:t>Jane Sandberg </a:t>
            </a:r>
          </a:p>
          <a:p>
            <a:pPr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</a:rPr>
              <a:t>1805146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90574" y="524272"/>
            <a:ext cx="4977976" cy="3776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00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Introduction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Graphic 8" descr="No Smoking">
            <a:extLst>
              <a:ext uri="{FF2B5EF4-FFF2-40B4-BE49-F238E27FC236}">
                <a16:creationId xmlns:a16="http://schemas.microsoft.com/office/drawing/2014/main" id="{4AABFAEC-48EE-4594-A158-E8D31A5319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F630B4-D22C-4501-9F2A-2B55EBB46F88}"/>
              </a:ext>
            </a:extLst>
          </p:cNvPr>
          <p:cNvSpPr txBox="1"/>
          <p:nvPr/>
        </p:nvSpPr>
        <p:spPr>
          <a:xfrm>
            <a:off x="6217379" y="942546"/>
            <a:ext cx="5524367" cy="5585576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A BRIEF HISTORY OF SMOKING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LAWS AND LEGISLATION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WHY THE BAN WAS INTORDUCED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COST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THE PROS AND CONS OF THE SMOKING BAN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HEALTH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SMOKING AIDS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THE EFFECTS IT HAS HAD ON THE PUBLIC AND SOCIAL SOCIETY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00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CONCLUSION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566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F0221-EE81-45B5-B55F-874EC7344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brief history of smoking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2AC77-F7ED-40BA-AD17-588BC5610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Smoking was introduced to Britain in 1565</a:t>
            </a:r>
          </a:p>
          <a:p>
            <a:r>
              <a:rPr lang="en-GB" dirty="0"/>
              <a:t>By the 1600 was showing signs of concern</a:t>
            </a:r>
          </a:p>
          <a:p>
            <a:r>
              <a:rPr lang="en-GB" dirty="0"/>
              <a:t>Tobacco demands saw the increase of slavery</a:t>
            </a:r>
          </a:p>
          <a:p>
            <a:r>
              <a:rPr lang="en-GB" dirty="0"/>
              <a:t>During ww1 cigarette sales increased</a:t>
            </a:r>
          </a:p>
          <a:p>
            <a:r>
              <a:rPr lang="en-GB" dirty="0"/>
              <a:t>1950 seen a link to  smoking and illness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51E1F7-2739-4360-963F-436CAA538FB6}"/>
              </a:ext>
            </a:extLst>
          </p:cNvPr>
          <p:cNvSpPr txBox="1"/>
          <p:nvPr/>
        </p:nvSpPr>
        <p:spPr>
          <a:xfrm>
            <a:off x="99060" y="6362224"/>
            <a:ext cx="264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(Hill, 1950)</a:t>
            </a:r>
          </a:p>
        </p:txBody>
      </p:sp>
    </p:spTree>
    <p:extLst>
      <p:ext uri="{BB962C8B-B14F-4D97-AF65-F5344CB8AC3E}">
        <p14:creationId xmlns:p14="http://schemas.microsoft.com/office/powerpoint/2010/main" val="36001930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 txBox="1"/>
          <p:nvPr/>
        </p:nvSpPr>
        <p:spPr>
          <a:xfrm>
            <a:off x="6090574" y="663366"/>
            <a:ext cx="5306084" cy="5230634"/>
          </a:xfrm>
          <a:prstGeom prst="rect">
            <a:avLst/>
          </a:prstGeom>
        </p:spPr>
        <p:txBody>
          <a:bodyPr vert="horz" lIns="91440" tIns="45720" rIns="91440" bIns="45720" rtlCol="0" anchor="ctr" anchorCtr="0" compatLnSpc="1">
            <a:normAutofit/>
          </a:bodyPr>
          <a:lstStyle/>
          <a:p>
            <a:pPr marL="400050" marR="0" lvl="0" indent="-3429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cap="none" spc="0" baseline="0" dirty="0">
              <a:solidFill>
                <a:srgbClr val="000000"/>
              </a:solidFill>
              <a:uFillTx/>
            </a:endParaRPr>
          </a:p>
          <a:p>
            <a:pPr marL="400050" marR="0" lvl="0" indent="-3429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dirty="0">
              <a:solidFill>
                <a:srgbClr val="000000"/>
              </a:solidFill>
            </a:endParaRPr>
          </a:p>
          <a:p>
            <a:pPr marL="400050" marR="0" lvl="0" indent="-3429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cap="none" spc="0" baseline="0" dirty="0">
                <a:solidFill>
                  <a:srgbClr val="000000"/>
                </a:solidFill>
                <a:uFillTx/>
              </a:rPr>
              <a:t>HEALTH ACT 2006 </a:t>
            </a:r>
          </a:p>
          <a:p>
            <a:pPr marL="28575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000" b="0" i="0" u="none" strike="noStrike" cap="none" spc="0" baseline="0" dirty="0">
              <a:solidFill>
                <a:srgbClr val="000000"/>
              </a:solidFill>
              <a:uFillTx/>
            </a:endParaRPr>
          </a:p>
          <a:p>
            <a:pPr marL="28575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0" i="0" u="none" strike="noStrike" cap="none" spc="0" baseline="0" dirty="0">
                <a:solidFill>
                  <a:srgbClr val="000000"/>
                </a:solidFill>
                <a:uFillTx/>
              </a:rPr>
              <a:t>FIVE ORIGINAL REGULATIONS WHICH IMPOSED THE BAN </a:t>
            </a:r>
          </a:p>
          <a:p>
            <a:pPr marL="57150"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400" b="0" i="0" u="none" strike="noStrike" cap="none" spc="0" baseline="0" dirty="0">
              <a:solidFill>
                <a:srgbClr val="000000"/>
              </a:solidFill>
              <a:uFillTx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536774-86CA-4E94-AF2C-2BB363815328}"/>
              </a:ext>
            </a:extLst>
          </p:cNvPr>
          <p:cNvSpPr txBox="1"/>
          <p:nvPr/>
        </p:nvSpPr>
        <p:spPr>
          <a:xfrm>
            <a:off x="795342" y="3047851"/>
            <a:ext cx="31350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LAW AND LEGISLATION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B0C293-3C88-4803-8755-1F3E5DD79B39}"/>
              </a:ext>
            </a:extLst>
          </p:cNvPr>
          <p:cNvSpPr txBox="1"/>
          <p:nvPr/>
        </p:nvSpPr>
        <p:spPr>
          <a:xfrm>
            <a:off x="8927938" y="5667874"/>
            <a:ext cx="3264061" cy="109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" lvl="0">
              <a:lnSpc>
                <a:spcPct val="90000"/>
              </a:lnSpc>
              <a:spcAft>
                <a:spcPts val="600"/>
              </a:spcAft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kern="0" dirty="0">
                <a:solidFill>
                  <a:srgbClr val="000000"/>
                </a:solidFill>
              </a:rPr>
              <a:t>(Politics.co.uk, 2011)</a:t>
            </a:r>
          </a:p>
          <a:p>
            <a:pPr marL="57150" lvl="0">
              <a:lnSpc>
                <a:spcPct val="90000"/>
              </a:lnSpc>
              <a:spcAft>
                <a:spcPts val="600"/>
              </a:spcAft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kern="0" dirty="0">
                <a:solidFill>
                  <a:srgbClr val="000000"/>
                </a:solidFill>
              </a:rPr>
              <a:t>(Archives, 2006)</a:t>
            </a:r>
          </a:p>
          <a:p>
            <a:pPr marL="57150" lvl="0">
              <a:lnSpc>
                <a:spcPct val="90000"/>
              </a:lnSpc>
              <a:spcAft>
                <a:spcPts val="600"/>
              </a:spcAft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kern="0" dirty="0">
                <a:solidFill>
                  <a:srgbClr val="000000"/>
                </a:solidFill>
              </a:rPr>
              <a:t>(Archives, 2007)</a:t>
            </a:r>
          </a:p>
          <a:p>
            <a:pPr marL="57150" lvl="0">
              <a:lnSpc>
                <a:spcPct val="90000"/>
              </a:lnSpc>
              <a:spcAft>
                <a:spcPts val="600"/>
              </a:spcAft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kern="0" dirty="0">
                <a:solidFill>
                  <a:srgbClr val="000000"/>
                </a:solidFill>
              </a:rPr>
              <a:t>(Active Safety Associates, 2012)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29D86BA-2DD5-426B-8236-3EBB4EF69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359111"/>
            <a:ext cx="10364449" cy="627478"/>
          </a:xfrm>
        </p:spPr>
        <p:txBody>
          <a:bodyPr>
            <a:normAutofit/>
          </a:bodyPr>
          <a:lstStyle/>
          <a:p>
            <a:r>
              <a:rPr lang="en-GB" sz="2400" dirty="0"/>
              <a:t>Why the ban was introduced and when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96CBD5-C263-4576-8A8B-0B8699061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616" y="1676837"/>
            <a:ext cx="9982608" cy="46850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To improve public health</a:t>
            </a:r>
          </a:p>
          <a:p>
            <a:r>
              <a:rPr lang="en-GB" dirty="0"/>
              <a:t>To stop people smoking in public places</a:t>
            </a:r>
          </a:p>
          <a:p>
            <a:r>
              <a:rPr lang="en-GB" dirty="0"/>
              <a:t>Cost to nhs</a:t>
            </a:r>
          </a:p>
          <a:p>
            <a:r>
              <a:rPr lang="en-GB" dirty="0"/>
              <a:t>Increased medical problems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</a:t>
            </a:r>
          </a:p>
          <a:p>
            <a:pPr marL="0" indent="0">
              <a:buNone/>
            </a:pPr>
            <a:r>
              <a:rPr lang="en-GB" dirty="0"/>
              <a:t>                      	 The ban was introduced nationwide in 2007</a:t>
            </a:r>
          </a:p>
          <a:p>
            <a:pPr marL="0" indent="0">
              <a:buNone/>
            </a:pPr>
            <a:r>
              <a:rPr lang="en-GB" dirty="0"/>
              <a:t>                  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			     								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978A24-BB3D-41AC-B459-FAEE4922A462}"/>
              </a:ext>
            </a:extLst>
          </p:cNvPr>
          <p:cNvSpPr txBox="1"/>
          <p:nvPr/>
        </p:nvSpPr>
        <p:spPr>
          <a:xfrm>
            <a:off x="243190" y="5666760"/>
            <a:ext cx="28891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                                                                                                                     (Barbry, 2015)</a:t>
            </a:r>
          </a:p>
          <a:p>
            <a:r>
              <a:rPr lang="en-GB" dirty="0"/>
              <a:t>(NHS, 2018)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13778" y="278554"/>
            <a:ext cx="10364449" cy="788251"/>
          </a:xfrm>
        </p:spPr>
        <p:txBody>
          <a:bodyPr>
            <a:normAutofit/>
          </a:bodyPr>
          <a:lstStyle/>
          <a:p>
            <a:r>
              <a:rPr lang="en-GB" sz="2400" dirty="0"/>
              <a:t>STRENGTHS &amp; CRITICISMS OF SMOKING BAN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13778" y="1395664"/>
            <a:ext cx="5106027" cy="43955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STRENGTHS</a:t>
            </a:r>
          </a:p>
          <a:p>
            <a:r>
              <a:rPr lang="en-GB" dirty="0"/>
              <a:t>PROTECTS public HEALTH</a:t>
            </a:r>
          </a:p>
          <a:p>
            <a:r>
              <a:rPr lang="en-GB" dirty="0"/>
              <a:t>LOWER HEALTH CARE COSTS</a:t>
            </a:r>
          </a:p>
          <a:p>
            <a:r>
              <a:rPr lang="en-GB" dirty="0"/>
              <a:t>PREVENTS SOME FIRES</a:t>
            </a:r>
          </a:p>
          <a:p>
            <a:r>
              <a:rPr lang="en-GB" dirty="0"/>
              <a:t>HELPS the environment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2"/>
          </p:nvPr>
        </p:nvSpPr>
        <p:spPr>
          <a:xfrm>
            <a:off x="6172200" y="1395664"/>
            <a:ext cx="5105396" cy="4395531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cRITICISMS</a:t>
            </a:r>
            <a:endParaRPr lang="en-GB" dirty="0"/>
          </a:p>
          <a:p>
            <a:r>
              <a:rPr lang="en-GB" dirty="0"/>
              <a:t>IMPINGES PEOPLES FREEDOM</a:t>
            </a:r>
          </a:p>
          <a:p>
            <a:r>
              <a:rPr lang="en-GB" dirty="0"/>
              <a:t>SOMETIMES BAN IS NON EFFECTIVE</a:t>
            </a:r>
          </a:p>
          <a:p>
            <a:r>
              <a:rPr lang="en-GB" dirty="0"/>
              <a:t>NEGATIVE IMPACT ON BUISNESSES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B717DA-BE5D-43DE-9055-FC05211F8967}"/>
              </a:ext>
            </a:extLst>
          </p:cNvPr>
          <p:cNvSpPr txBox="1"/>
          <p:nvPr/>
        </p:nvSpPr>
        <p:spPr>
          <a:xfrm>
            <a:off x="592238" y="6136511"/>
            <a:ext cx="3204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ANECDOTAL EVIDENCE = WEAK</a:t>
            </a:r>
          </a:p>
        </p:txBody>
      </p:sp>
    </p:spTree>
    <p:extLst>
      <p:ext uri="{BB962C8B-B14F-4D97-AF65-F5344CB8AC3E}">
        <p14:creationId xmlns:p14="http://schemas.microsoft.com/office/powerpoint/2010/main" val="3472579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161" y="2630342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health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B81D29-7168-4E6E-8D36-93BF1C53CB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350" t="7484" r="12679" b="4929"/>
          <a:stretch/>
        </p:blipFill>
        <p:spPr>
          <a:xfrm>
            <a:off x="5299457" y="723899"/>
            <a:ext cx="5377617" cy="54101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862AAA-4B2D-4BE6-8C6D-4F5DB61BF794}"/>
              </a:ext>
            </a:extLst>
          </p:cNvPr>
          <p:cNvSpPr txBox="1"/>
          <p:nvPr/>
        </p:nvSpPr>
        <p:spPr>
          <a:xfrm>
            <a:off x="5114736" y="6285582"/>
            <a:ext cx="1608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(NHS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5473927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2112" y="397632"/>
            <a:ext cx="10364449" cy="838493"/>
          </a:xfrm>
        </p:spPr>
        <p:txBody>
          <a:bodyPr>
            <a:normAutofit fontScale="90000"/>
          </a:bodyPr>
          <a:lstStyle/>
          <a:p>
            <a:r>
              <a:rPr lang="en-GB" sz="2400" u="sng" dirty="0"/>
              <a:t>Cost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4259" y="596783"/>
            <a:ext cx="9300152" cy="941422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cap="none" dirty="0">
              <a:latin typeface="Times New Roman" pitchFamily="18"/>
              <a:cs typeface="Times New Roman" pitchFamily="18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cap="none" dirty="0">
                <a:latin typeface="Times New Roman" pitchFamily="18"/>
                <a:cs typeface="Times New Roman" pitchFamily="18"/>
              </a:rPr>
              <a:t>1996 – £1.4 billion – £1.7 billion     			  2015 – 2.6 billion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cap="none" dirty="0">
              <a:latin typeface="Times New Roman" pitchFamily="18"/>
              <a:cs typeface="Times New Roman" pitchFamily="18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3A6D9E-D67A-4580-9C97-EFD085120C7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123" t="30169" r="26224" b="21479"/>
          <a:stretch/>
        </p:blipFill>
        <p:spPr>
          <a:xfrm>
            <a:off x="1642619" y="1422235"/>
            <a:ext cx="9163433" cy="52300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5DF86C-B8E8-4674-9EE4-57170D8759F7}"/>
              </a:ext>
            </a:extLst>
          </p:cNvPr>
          <p:cNvSpPr txBox="1"/>
          <p:nvPr/>
        </p:nvSpPr>
        <p:spPr>
          <a:xfrm>
            <a:off x="16850" y="6005978"/>
            <a:ext cx="2050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(NHS,2018)</a:t>
            </a:r>
          </a:p>
          <a:p>
            <a:r>
              <a:rPr lang="en-GB" dirty="0"/>
              <a:t>(GOV.UK, 2017)</a:t>
            </a:r>
          </a:p>
        </p:txBody>
      </p:sp>
    </p:spTree>
    <p:extLst>
      <p:ext uri="{BB962C8B-B14F-4D97-AF65-F5344CB8AC3E}">
        <p14:creationId xmlns:p14="http://schemas.microsoft.com/office/powerpoint/2010/main" val="4163525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B6E16-8604-4009-AEAB-CD7B06FA1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374678"/>
            <a:ext cx="10364449" cy="610842"/>
          </a:xfrm>
        </p:spPr>
        <p:txBody>
          <a:bodyPr/>
          <a:lstStyle/>
          <a:p>
            <a:r>
              <a:rPr lang="en-GB" dirty="0"/>
              <a:t>COST CONTINUED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B84781-4333-47EC-A2B1-668DB328DF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085" t="32594" r="26399" b="18998"/>
          <a:stretch/>
        </p:blipFill>
        <p:spPr>
          <a:xfrm>
            <a:off x="1660475" y="985520"/>
            <a:ext cx="8871049" cy="50836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4F4AC5-4A3D-4E5A-AE44-54936F71E249}"/>
              </a:ext>
            </a:extLst>
          </p:cNvPr>
          <p:cNvSpPr txBox="1"/>
          <p:nvPr/>
        </p:nvSpPr>
        <p:spPr>
          <a:xfrm>
            <a:off x="10252964" y="6160156"/>
            <a:ext cx="2050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(NHS,2018)</a:t>
            </a:r>
          </a:p>
          <a:p>
            <a:r>
              <a:rPr lang="en-GB" dirty="0"/>
              <a:t>(GOV.UK, 2017)</a:t>
            </a:r>
          </a:p>
        </p:txBody>
      </p:sp>
    </p:spTree>
    <p:extLst>
      <p:ext uri="{BB962C8B-B14F-4D97-AF65-F5344CB8AC3E}">
        <p14:creationId xmlns:p14="http://schemas.microsoft.com/office/powerpoint/2010/main" val="41037478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The effects it has had on the public and social society</a:t>
            </a:r>
            <a:br>
              <a:rPr lang="en-US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69B958-6978-40D0-BE1E-ED90C7CE7B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7526870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14302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76C7A90-34E7-4021-A264-FDBEF6543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8" y="410900"/>
            <a:ext cx="10364449" cy="884255"/>
          </a:xfrm>
        </p:spPr>
        <p:txBody>
          <a:bodyPr>
            <a:normAutofit/>
          </a:bodyPr>
          <a:lstStyle/>
          <a:p>
            <a:r>
              <a:rPr lang="en-GB" sz="2400" dirty="0"/>
              <a:t>Aids to help stop smoking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A31FD8-4E2E-49C1-946F-7C371FCA6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719" y="2655276"/>
            <a:ext cx="10363827" cy="1547448"/>
          </a:xfrm>
        </p:spPr>
        <p:txBody>
          <a:bodyPr/>
          <a:lstStyle/>
          <a:p>
            <a:r>
              <a:rPr lang="en-GB" dirty="0"/>
              <a:t>NHS SUPPORT</a:t>
            </a:r>
          </a:p>
          <a:p>
            <a:r>
              <a:rPr lang="en-GB" dirty="0"/>
              <a:t>GP REFFERALS</a:t>
            </a:r>
          </a:p>
          <a:p>
            <a:r>
              <a:rPr lang="en-GB" dirty="0"/>
              <a:t>CHEMIST BOUGHT PRODUCTS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BCF171-03B0-4353-8CED-55670FDC43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973" t="19487" r="25330" b="30584"/>
          <a:stretch/>
        </p:blipFill>
        <p:spPr>
          <a:xfrm>
            <a:off x="4623632" y="1548701"/>
            <a:ext cx="6654595" cy="376059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2C1555F-B97C-4AA6-9DFF-937F46A07ADB}"/>
              </a:ext>
            </a:extLst>
          </p:cNvPr>
          <p:cNvSpPr txBox="1"/>
          <p:nvPr/>
        </p:nvSpPr>
        <p:spPr>
          <a:xfrm>
            <a:off x="10150997" y="6447099"/>
            <a:ext cx="15973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 2018)</a:t>
            </a:r>
          </a:p>
        </p:txBody>
      </p:sp>
    </p:spTree>
    <p:extLst>
      <p:ext uri="{BB962C8B-B14F-4D97-AF65-F5344CB8AC3E}">
        <p14:creationId xmlns:p14="http://schemas.microsoft.com/office/powerpoint/2010/main" val="2820167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34348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6073" y="46657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</a:pPr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next?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144863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88A5173-4A30-4F3F-AE7F-2DAA3DC42D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040" y="2720503"/>
            <a:ext cx="11496821" cy="279268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94330CE-3ABA-42E9-BF2B-CF76782B07DC}"/>
              </a:ext>
            </a:extLst>
          </p:cNvPr>
          <p:cNvSpPr/>
          <p:nvPr/>
        </p:nvSpPr>
        <p:spPr>
          <a:xfrm>
            <a:off x="142755" y="5385764"/>
            <a:ext cx="6096000" cy="1320361"/>
          </a:xfrm>
          <a:prstGeom prst="rect">
            <a:avLst/>
          </a:prstGeom>
        </p:spPr>
        <p:txBody>
          <a:bodyPr>
            <a:spAutoFit/>
          </a:bodyPr>
          <a:lstStyle/>
          <a:p>
            <a:pPr marL="57150" lvl="0">
              <a:lnSpc>
                <a:spcPct val="90000"/>
              </a:lnSpc>
              <a:spcAft>
                <a:spcPts val="600"/>
              </a:spcAft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kern="0" dirty="0">
                <a:solidFill>
                  <a:srgbClr val="000000"/>
                </a:solidFill>
              </a:rPr>
              <a:t>(Politics.co.uk, 2011)</a:t>
            </a:r>
          </a:p>
          <a:p>
            <a:pPr marL="57150" lvl="0">
              <a:lnSpc>
                <a:spcPct val="90000"/>
              </a:lnSpc>
              <a:spcAft>
                <a:spcPts val="600"/>
              </a:spcAft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kern="0" dirty="0">
                <a:solidFill>
                  <a:srgbClr val="000000"/>
                </a:solidFill>
              </a:rPr>
              <a:t>(Archives, 2006)</a:t>
            </a:r>
          </a:p>
          <a:p>
            <a:pPr marL="57150" lvl="0">
              <a:lnSpc>
                <a:spcPct val="90000"/>
              </a:lnSpc>
              <a:spcAft>
                <a:spcPts val="600"/>
              </a:spcAft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kern="0" dirty="0">
                <a:solidFill>
                  <a:srgbClr val="000000"/>
                </a:solidFill>
              </a:rPr>
              <a:t>(Archives, 2007)</a:t>
            </a:r>
          </a:p>
          <a:p>
            <a:pPr marL="57150" lvl="0">
              <a:lnSpc>
                <a:spcPct val="90000"/>
              </a:lnSpc>
              <a:spcAft>
                <a:spcPts val="600"/>
              </a:spcAft>
              <a:buSzPct val="100000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kern="0" dirty="0">
                <a:solidFill>
                  <a:srgbClr val="000000"/>
                </a:solidFill>
              </a:rPr>
              <a:t>(Active Safety Associates, 2012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8121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D9D28A89-60C0-47D8-91F3-1C4631CDAC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395962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7BA65-D86D-4A9B-929E-574139004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8" y="352301"/>
            <a:ext cx="10364449" cy="448287"/>
          </a:xfrm>
        </p:spPr>
        <p:txBody>
          <a:bodyPr>
            <a:normAutofit/>
          </a:bodyPr>
          <a:lstStyle/>
          <a:p>
            <a:r>
              <a:rPr lang="en-GB" sz="2400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5CB3C36-4E68-46E0-99D1-79930E95A7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3221" y="800588"/>
            <a:ext cx="10363827" cy="5794765"/>
          </a:xfrm>
        </p:spPr>
        <p:txBody>
          <a:bodyPr>
            <a:normAutofit fontScale="925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Active Safety Associates, (2012). </a:t>
            </a:r>
            <a:r>
              <a:rPr 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Active Safety Associates.</a:t>
            </a:r>
            <a:b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www.activesafetyassociates.co.uk/html/smoke-free-premises-and-enforcement-regulations-2006.html</a:t>
            </a:r>
            <a:b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05 11 2018].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100" dirty="0"/>
              <a:t>Archives, T. N., (2006). </a:t>
            </a:r>
            <a:r>
              <a:rPr lang="en-US" sz="1100" i="1" dirty="0"/>
              <a:t>Legislation.gov.uk.</a:t>
            </a:r>
            <a:r>
              <a:rPr lang="en-US" sz="1100" dirty="0"/>
              <a:t> </a:t>
            </a:r>
            <a:br>
              <a:rPr lang="en-US" sz="1100" dirty="0"/>
            </a:br>
            <a:r>
              <a:rPr lang="en-US" sz="1100" dirty="0"/>
              <a:t>Available at: </a:t>
            </a:r>
            <a:r>
              <a:rPr lang="en-US" sz="1100" u="sng" dirty="0"/>
              <a:t>www.legislation.gov.uk/ukpga/2006/28/part/1/chapter/1</a:t>
            </a:r>
            <a:br>
              <a:rPr lang="en-US" sz="1100" dirty="0"/>
            </a:br>
            <a:r>
              <a:rPr lang="en-US" sz="1100" dirty="0"/>
              <a:t>[Accessed 24 10 2018].</a:t>
            </a:r>
            <a:endParaRPr lang="en-GB" sz="1100" dirty="0"/>
          </a:p>
          <a:p>
            <a:r>
              <a:rPr lang="en-US" sz="1100" dirty="0"/>
              <a:t>Archives, T. N., (2007). </a:t>
            </a:r>
            <a:r>
              <a:rPr lang="en-US" sz="1100" i="1" dirty="0"/>
              <a:t>Legislation.gov.uk.</a:t>
            </a:r>
            <a:br>
              <a:rPr lang="en-US" sz="1100" dirty="0"/>
            </a:br>
            <a:r>
              <a:rPr lang="en-US" sz="1100" dirty="0"/>
              <a:t>Available at: </a:t>
            </a:r>
            <a:r>
              <a:rPr lang="en-US" sz="1100" u="sng" dirty="0"/>
              <a:t>http://www.opsi.gov.uk/si/si2007/uksi_20070765_en_1#pt1-l1g1 </a:t>
            </a:r>
            <a:br>
              <a:rPr lang="en-US" sz="1100" dirty="0"/>
            </a:br>
            <a:r>
              <a:rPr lang="en-US" sz="1100" dirty="0"/>
              <a:t>[Accessed 05 11 2018].</a:t>
            </a:r>
          </a:p>
          <a:p>
            <a:r>
              <a:rPr lang="en-US" sz="1200" dirty="0"/>
              <a:t>Barbry, C., Hartwell-Naguib, S. &amp; Barber, S., (2015). Smoking in public places. </a:t>
            </a:r>
            <a:r>
              <a:rPr lang="en-US" sz="1200" i="1" dirty="0"/>
              <a:t>Action on Smoking and Health, </a:t>
            </a:r>
            <a:r>
              <a:rPr lang="en-US" sz="1200" dirty="0"/>
              <a:t>pp. 1-6.</a:t>
            </a:r>
            <a:endParaRPr lang="en-GB" sz="12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Coleman, T., Lewis, S., Hubbard, R. &amp; Smith, C., (2007). </a:t>
            </a:r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Impact of contractual financial incentives on the ascertainment and management of smoking in primary care, </a:t>
            </a: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Nottingham, UK: School of Community Sciences, Division of Primary Care, University of Nottingham University Hospital.</a:t>
            </a:r>
            <a:endParaRPr lang="en-US" sz="1200" dirty="0"/>
          </a:p>
          <a:p>
            <a:r>
              <a:rPr lang="en-US" sz="1200" dirty="0"/>
              <a:t>Doll, R. &amp; Hill, A. B., (1950). Smoking And Carcinoma of the Lung. </a:t>
            </a:r>
            <a:r>
              <a:rPr lang="en-US" sz="1200" i="1" dirty="0"/>
              <a:t>British Medical Journal, </a:t>
            </a:r>
            <a:r>
              <a:rPr lang="en-US" sz="1200" dirty="0"/>
              <a:t>pp. 739-748.</a:t>
            </a:r>
            <a:endParaRPr lang="en-GB" sz="1200" dirty="0"/>
          </a:p>
          <a:p>
            <a:r>
              <a:rPr lang="en-US" sz="1200" dirty="0"/>
              <a:t>Government of the United Kingdom (gov.uk), (2017). </a:t>
            </a:r>
            <a:r>
              <a:rPr lang="en-US" sz="1200" i="1" dirty="0"/>
              <a:t>Smoking related costs.</a:t>
            </a:r>
            <a:br>
              <a:rPr lang="en-US" sz="1200" dirty="0"/>
            </a:br>
            <a:r>
              <a:rPr lang="en-US" sz="1200" dirty="0"/>
              <a:t>Available at: </a:t>
            </a:r>
            <a:r>
              <a:rPr lang="en-US" sz="1200" u="sng" dirty="0"/>
              <a:t>www.gov.uk/researchandanalysis</a:t>
            </a:r>
            <a:br>
              <a:rPr lang="en-US" sz="1200" dirty="0"/>
            </a:br>
            <a:r>
              <a:rPr lang="en-US" sz="1200" dirty="0"/>
              <a:t>[Accessed 16th October 2018].</a:t>
            </a:r>
          </a:p>
          <a:p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(NHS), National Health Service, (2018). </a:t>
            </a:r>
            <a:r>
              <a:rPr lang="en-US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Statistics on smoking, England, 2018, </a:t>
            </a: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England: NHS Digital.</a:t>
            </a:r>
            <a:endParaRPr lang="en-GB" sz="12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Politics.co.uk, (2018). </a:t>
            </a:r>
            <a:r>
              <a:rPr 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Smoking Ban.</a:t>
            </a:r>
            <a:b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http://www.politics.co.uk/reference/smoking-ban</a:t>
            </a:r>
            <a:b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 10 2018].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Science Museum, (2018). </a:t>
            </a:r>
            <a:r>
              <a:rPr 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Brought to life.</a:t>
            </a:r>
            <a:b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http://broughttolife.sciencemuseum.org.uk/broughttolife</a:t>
            </a:r>
            <a:b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11 2018].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1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5324840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102</TotalTime>
  <Words>412</Words>
  <Application>Microsoft Office PowerPoint</Application>
  <PresentationFormat>Widescreen</PresentationFormat>
  <Paragraphs>122</Paragraphs>
  <Slides>14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Calibri Light</vt:lpstr>
      <vt:lpstr>Independent Serif Light</vt:lpstr>
      <vt:lpstr>Times New Roman</vt:lpstr>
      <vt:lpstr>Tw Cen MT</vt:lpstr>
      <vt:lpstr>Droplet</vt:lpstr>
      <vt:lpstr>Smoking bans &amp; laws</vt:lpstr>
      <vt:lpstr>PowerPoint Presentation</vt:lpstr>
      <vt:lpstr>A brief history of smoking</vt:lpstr>
      <vt:lpstr>PowerPoint Presentation</vt:lpstr>
      <vt:lpstr>Why the ban was introduced and when </vt:lpstr>
      <vt:lpstr>STRENGTHS &amp; CRITICISMS OF SMOKING BAN</vt:lpstr>
      <vt:lpstr>health</vt:lpstr>
      <vt:lpstr>Cost </vt:lpstr>
      <vt:lpstr>COST CONTINUED</vt:lpstr>
      <vt:lpstr>The effects it has had on the public and social society </vt:lpstr>
      <vt:lpstr>Aids to help stop smoking</vt:lpstr>
      <vt:lpstr>What next?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Smoking bans &amp; laws</dc:title>
  <dc:creator>Jane Sandberg (1805146)</dc:creator>
  <cp:lastModifiedBy>Jane Sandberg (1805146)</cp:lastModifiedBy>
  <cp:revision>11</cp:revision>
  <dcterms:created xsi:type="dcterms:W3CDTF">2018-11-28T13:41:00Z</dcterms:created>
  <dcterms:modified xsi:type="dcterms:W3CDTF">2018-12-06T15:37:04Z</dcterms:modified>
</cp:coreProperties>
</file>