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7" r:id="rId6"/>
    <p:sldId id="269" r:id="rId7"/>
    <p:sldId id="266" r:id="rId8"/>
    <p:sldId id="265" r:id="rId9"/>
    <p:sldId id="261" r:id="rId10"/>
    <p:sldId id="262" r:id="rId11"/>
    <p:sldId id="260" r:id="rId12"/>
    <p:sldId id="259" r:id="rId13"/>
    <p:sldId id="263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2" autoAdjust="0"/>
    <p:restoredTop sz="94660"/>
  </p:normalViewPr>
  <p:slideViewPr>
    <p:cSldViewPr snapToGrid="0">
      <p:cViewPr varScale="1">
        <p:scale>
          <a:sx n="43" d="100"/>
          <a:sy n="43" d="100"/>
        </p:scale>
        <p:origin x="67" y="1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237D42-992E-4D75-9181-D12AB0F7F99C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FC9446BA-5E2D-486C-94E3-8D89AF9C5B53}">
      <dgm:prSet phldrT="[Text]"/>
      <dgm:spPr/>
      <dgm:t>
        <a:bodyPr/>
        <a:lstStyle/>
        <a:p>
          <a:r>
            <a:rPr lang="en-GB" b="1" dirty="0" smtClean="0"/>
            <a:t>Personal Empowerment</a:t>
          </a:r>
          <a:endParaRPr lang="en-US" b="1" dirty="0"/>
        </a:p>
      </dgm:t>
    </dgm:pt>
    <dgm:pt modelId="{8B4E7214-F04C-4559-8D52-7DE85C733624}" type="parTrans" cxnId="{07B7550B-CCA8-49DA-85AF-6DF4A986F763}">
      <dgm:prSet/>
      <dgm:spPr/>
      <dgm:t>
        <a:bodyPr/>
        <a:lstStyle/>
        <a:p>
          <a:endParaRPr lang="en-US"/>
        </a:p>
      </dgm:t>
    </dgm:pt>
    <dgm:pt modelId="{AA95A76F-180F-44BB-BFF7-90061AED3CB1}" type="sibTrans" cxnId="{07B7550B-CCA8-49DA-85AF-6DF4A986F763}">
      <dgm:prSet/>
      <dgm:spPr/>
      <dgm:t>
        <a:bodyPr/>
        <a:lstStyle/>
        <a:p>
          <a:endParaRPr lang="en-US"/>
        </a:p>
      </dgm:t>
    </dgm:pt>
    <dgm:pt modelId="{9CA4299F-B51F-4E8C-86A9-59000B4B372F}">
      <dgm:prSet/>
      <dgm:spPr/>
      <dgm:t>
        <a:bodyPr/>
        <a:lstStyle/>
        <a:p>
          <a:r>
            <a:rPr lang="en-GB" b="1" dirty="0" smtClean="0"/>
            <a:t>Cultural Transmission</a:t>
          </a:r>
        </a:p>
      </dgm:t>
    </dgm:pt>
    <dgm:pt modelId="{51CE15C8-1968-41B4-8AD3-7CAF7937DBC4}" type="parTrans" cxnId="{E9A6ACDB-CDF1-425B-B4D4-7E3C9AF74C81}">
      <dgm:prSet/>
      <dgm:spPr/>
      <dgm:t>
        <a:bodyPr/>
        <a:lstStyle/>
        <a:p>
          <a:endParaRPr lang="en-US"/>
        </a:p>
      </dgm:t>
    </dgm:pt>
    <dgm:pt modelId="{37D92485-D7AC-48FD-9F4B-C63D0467C80F}" type="sibTrans" cxnId="{E9A6ACDB-CDF1-425B-B4D4-7E3C9AF74C81}">
      <dgm:prSet/>
      <dgm:spPr/>
      <dgm:t>
        <a:bodyPr/>
        <a:lstStyle/>
        <a:p>
          <a:endParaRPr lang="en-US"/>
        </a:p>
      </dgm:t>
    </dgm:pt>
    <dgm:pt modelId="{B12C7B31-2061-44D7-BFAE-1EB06D13A63B}">
      <dgm:prSet/>
      <dgm:spPr/>
      <dgm:t>
        <a:bodyPr/>
        <a:lstStyle/>
        <a:p>
          <a:r>
            <a:rPr lang="en-GB" b="1" dirty="0" smtClean="0"/>
            <a:t>Preparation for citizenship</a:t>
          </a:r>
        </a:p>
      </dgm:t>
    </dgm:pt>
    <dgm:pt modelId="{7726761D-76A3-4266-AF09-D1FD61C524A9}" type="parTrans" cxnId="{3849A45D-3381-4982-8798-E15C59475C38}">
      <dgm:prSet/>
      <dgm:spPr/>
      <dgm:t>
        <a:bodyPr/>
        <a:lstStyle/>
        <a:p>
          <a:endParaRPr lang="en-US"/>
        </a:p>
      </dgm:t>
    </dgm:pt>
    <dgm:pt modelId="{F9785B0D-0641-4C73-98EE-BBF0C01602C1}" type="sibTrans" cxnId="{3849A45D-3381-4982-8798-E15C59475C38}">
      <dgm:prSet/>
      <dgm:spPr/>
      <dgm:t>
        <a:bodyPr/>
        <a:lstStyle/>
        <a:p>
          <a:endParaRPr lang="en-US"/>
        </a:p>
      </dgm:t>
    </dgm:pt>
    <dgm:pt modelId="{E6C4597F-4892-40BF-BB0B-94D61D287E0D}">
      <dgm:prSet/>
      <dgm:spPr/>
      <dgm:t>
        <a:bodyPr/>
        <a:lstStyle/>
        <a:p>
          <a:r>
            <a:rPr lang="en-GB" b="1" dirty="0" smtClean="0"/>
            <a:t>Preparation for work</a:t>
          </a:r>
        </a:p>
      </dgm:t>
    </dgm:pt>
    <dgm:pt modelId="{F3097E7D-9BDC-4D06-B4A7-2EA4D2E9C938}" type="parTrans" cxnId="{7AE01B7A-7274-4B78-8E15-A02CA21D71B2}">
      <dgm:prSet/>
      <dgm:spPr/>
      <dgm:t>
        <a:bodyPr/>
        <a:lstStyle/>
        <a:p>
          <a:endParaRPr lang="en-US"/>
        </a:p>
      </dgm:t>
    </dgm:pt>
    <dgm:pt modelId="{F88B5E38-6C83-421D-AAFD-BF9E00C502BF}" type="sibTrans" cxnId="{7AE01B7A-7274-4B78-8E15-A02CA21D71B2}">
      <dgm:prSet/>
      <dgm:spPr/>
      <dgm:t>
        <a:bodyPr/>
        <a:lstStyle/>
        <a:p>
          <a:endParaRPr lang="en-US"/>
        </a:p>
      </dgm:t>
    </dgm:pt>
    <dgm:pt modelId="{8C970A71-E8A4-44EA-982B-B1998C541597}" type="pres">
      <dgm:prSet presAssocID="{6E237D42-992E-4D75-9181-D12AB0F7F99C}" presName="Name0" presStyleCnt="0">
        <dgm:presLayoutVars>
          <dgm:dir/>
          <dgm:animLvl val="lvl"/>
          <dgm:resizeHandles val="exact"/>
        </dgm:presLayoutVars>
      </dgm:prSet>
      <dgm:spPr/>
    </dgm:pt>
    <dgm:pt modelId="{54D271BC-D7F8-4B9D-8931-DB1B4F907301}" type="pres">
      <dgm:prSet presAssocID="{FC9446BA-5E2D-486C-94E3-8D89AF9C5B53}" presName="Name8" presStyleCnt="0"/>
      <dgm:spPr/>
    </dgm:pt>
    <dgm:pt modelId="{2682C1C5-D392-448E-B1D5-A084C72F61CA}" type="pres">
      <dgm:prSet presAssocID="{FC9446BA-5E2D-486C-94E3-8D89AF9C5B53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02EAF5-0FDB-4E30-AF1F-57B23EAAF151}" type="pres">
      <dgm:prSet presAssocID="{FC9446BA-5E2D-486C-94E3-8D89AF9C5B5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08766E7-C1FA-4FA5-A0E0-40AA51279DB0}" type="pres">
      <dgm:prSet presAssocID="{9CA4299F-B51F-4E8C-86A9-59000B4B372F}" presName="Name8" presStyleCnt="0"/>
      <dgm:spPr/>
    </dgm:pt>
    <dgm:pt modelId="{DFC47AEC-FB1A-4B42-B785-2171C0BAA905}" type="pres">
      <dgm:prSet presAssocID="{9CA4299F-B51F-4E8C-86A9-59000B4B372F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A81EB9-3D62-463D-B240-7C9FEA21C660}" type="pres">
      <dgm:prSet presAssocID="{9CA4299F-B51F-4E8C-86A9-59000B4B372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195D71-9539-4083-A5C8-169F08ADF90F}" type="pres">
      <dgm:prSet presAssocID="{B12C7B31-2061-44D7-BFAE-1EB06D13A63B}" presName="Name8" presStyleCnt="0"/>
      <dgm:spPr/>
    </dgm:pt>
    <dgm:pt modelId="{E6B9260F-AF85-44BB-B2E7-64640C6498B8}" type="pres">
      <dgm:prSet presAssocID="{B12C7B31-2061-44D7-BFAE-1EB06D13A63B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DCE94A-DBD7-4697-AB91-97C3B2607AE8}" type="pres">
      <dgm:prSet presAssocID="{B12C7B31-2061-44D7-BFAE-1EB06D13A63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09FD4E-FF65-498A-A03E-00B63F9ADA00}" type="pres">
      <dgm:prSet presAssocID="{E6C4597F-4892-40BF-BB0B-94D61D287E0D}" presName="Name8" presStyleCnt="0"/>
      <dgm:spPr/>
    </dgm:pt>
    <dgm:pt modelId="{C19B7DF7-AAC6-41C6-A784-16F9BB4DAB6F}" type="pres">
      <dgm:prSet presAssocID="{E6C4597F-4892-40BF-BB0B-94D61D287E0D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E6B541-91A8-4351-B907-B71FF0BB363B}" type="pres">
      <dgm:prSet presAssocID="{E6C4597F-4892-40BF-BB0B-94D61D287E0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300E2D0-A6AA-409C-9A8C-18481DDB7253}" type="presOf" srcId="{9CA4299F-B51F-4E8C-86A9-59000B4B372F}" destId="{DFC47AEC-FB1A-4B42-B785-2171C0BAA905}" srcOrd="0" destOrd="0" presId="urn:microsoft.com/office/officeart/2005/8/layout/pyramid1"/>
    <dgm:cxn modelId="{E75BE60A-B97B-4293-82E3-C464555EF559}" type="presOf" srcId="{FC9446BA-5E2D-486C-94E3-8D89AF9C5B53}" destId="{2682C1C5-D392-448E-B1D5-A084C72F61CA}" srcOrd="0" destOrd="0" presId="urn:microsoft.com/office/officeart/2005/8/layout/pyramid1"/>
    <dgm:cxn modelId="{07B7550B-CCA8-49DA-85AF-6DF4A986F763}" srcId="{6E237D42-992E-4D75-9181-D12AB0F7F99C}" destId="{FC9446BA-5E2D-486C-94E3-8D89AF9C5B53}" srcOrd="0" destOrd="0" parTransId="{8B4E7214-F04C-4559-8D52-7DE85C733624}" sibTransId="{AA95A76F-180F-44BB-BFF7-90061AED3CB1}"/>
    <dgm:cxn modelId="{BFD99A1A-9FEF-40A2-A9C9-C7CFCB749E71}" type="presOf" srcId="{E6C4597F-4892-40BF-BB0B-94D61D287E0D}" destId="{C19B7DF7-AAC6-41C6-A784-16F9BB4DAB6F}" srcOrd="0" destOrd="0" presId="urn:microsoft.com/office/officeart/2005/8/layout/pyramid1"/>
    <dgm:cxn modelId="{6AD26078-336F-4D94-AD83-5756810279C8}" type="presOf" srcId="{E6C4597F-4892-40BF-BB0B-94D61D287E0D}" destId="{6EE6B541-91A8-4351-B907-B71FF0BB363B}" srcOrd="1" destOrd="0" presId="urn:microsoft.com/office/officeart/2005/8/layout/pyramid1"/>
    <dgm:cxn modelId="{E9A6ACDB-CDF1-425B-B4D4-7E3C9AF74C81}" srcId="{6E237D42-992E-4D75-9181-D12AB0F7F99C}" destId="{9CA4299F-B51F-4E8C-86A9-59000B4B372F}" srcOrd="1" destOrd="0" parTransId="{51CE15C8-1968-41B4-8AD3-7CAF7937DBC4}" sibTransId="{37D92485-D7AC-48FD-9F4B-C63D0467C80F}"/>
    <dgm:cxn modelId="{80374C97-7FAE-4FF4-9E90-8004E593CF41}" type="presOf" srcId="{FC9446BA-5E2D-486C-94E3-8D89AF9C5B53}" destId="{0B02EAF5-0FDB-4E30-AF1F-57B23EAAF151}" srcOrd="1" destOrd="0" presId="urn:microsoft.com/office/officeart/2005/8/layout/pyramid1"/>
    <dgm:cxn modelId="{F3558986-0774-41A9-8B6A-BBD79B31B2D0}" type="presOf" srcId="{B12C7B31-2061-44D7-BFAE-1EB06D13A63B}" destId="{E6B9260F-AF85-44BB-B2E7-64640C6498B8}" srcOrd="0" destOrd="0" presId="urn:microsoft.com/office/officeart/2005/8/layout/pyramid1"/>
    <dgm:cxn modelId="{37A52DBE-180E-4117-A670-5DC1CA4FF9A8}" type="presOf" srcId="{9CA4299F-B51F-4E8C-86A9-59000B4B372F}" destId="{34A81EB9-3D62-463D-B240-7C9FEA21C660}" srcOrd="1" destOrd="0" presId="urn:microsoft.com/office/officeart/2005/8/layout/pyramid1"/>
    <dgm:cxn modelId="{5D19D973-4753-4F11-9AE7-54C263EC48EF}" type="presOf" srcId="{B12C7B31-2061-44D7-BFAE-1EB06D13A63B}" destId="{33DCE94A-DBD7-4697-AB91-97C3B2607AE8}" srcOrd="1" destOrd="0" presId="urn:microsoft.com/office/officeart/2005/8/layout/pyramid1"/>
    <dgm:cxn modelId="{7AE01B7A-7274-4B78-8E15-A02CA21D71B2}" srcId="{6E237D42-992E-4D75-9181-D12AB0F7F99C}" destId="{E6C4597F-4892-40BF-BB0B-94D61D287E0D}" srcOrd="3" destOrd="0" parTransId="{F3097E7D-9BDC-4D06-B4A7-2EA4D2E9C938}" sibTransId="{F88B5E38-6C83-421D-AAFD-BF9E00C502BF}"/>
    <dgm:cxn modelId="{3849A45D-3381-4982-8798-E15C59475C38}" srcId="{6E237D42-992E-4D75-9181-D12AB0F7F99C}" destId="{B12C7B31-2061-44D7-BFAE-1EB06D13A63B}" srcOrd="2" destOrd="0" parTransId="{7726761D-76A3-4266-AF09-D1FD61C524A9}" sibTransId="{F9785B0D-0641-4C73-98EE-BBF0C01602C1}"/>
    <dgm:cxn modelId="{0A5E5CE6-4134-4E40-BFF4-C6F59221F04B}" type="presOf" srcId="{6E237D42-992E-4D75-9181-D12AB0F7F99C}" destId="{8C970A71-E8A4-44EA-982B-B1998C541597}" srcOrd="0" destOrd="0" presId="urn:microsoft.com/office/officeart/2005/8/layout/pyramid1"/>
    <dgm:cxn modelId="{B7A00F96-8BBD-49B8-8C27-00DB19D075C9}" type="presParOf" srcId="{8C970A71-E8A4-44EA-982B-B1998C541597}" destId="{54D271BC-D7F8-4B9D-8931-DB1B4F907301}" srcOrd="0" destOrd="0" presId="urn:microsoft.com/office/officeart/2005/8/layout/pyramid1"/>
    <dgm:cxn modelId="{010B271B-0BA7-4D7C-900A-9A178D087BD7}" type="presParOf" srcId="{54D271BC-D7F8-4B9D-8931-DB1B4F907301}" destId="{2682C1C5-D392-448E-B1D5-A084C72F61CA}" srcOrd="0" destOrd="0" presId="urn:microsoft.com/office/officeart/2005/8/layout/pyramid1"/>
    <dgm:cxn modelId="{2A92D384-DBFE-4812-9BE7-6483275861A8}" type="presParOf" srcId="{54D271BC-D7F8-4B9D-8931-DB1B4F907301}" destId="{0B02EAF5-0FDB-4E30-AF1F-57B23EAAF151}" srcOrd="1" destOrd="0" presId="urn:microsoft.com/office/officeart/2005/8/layout/pyramid1"/>
    <dgm:cxn modelId="{B7D068A0-3212-4AA3-80AA-C34C3CE74B49}" type="presParOf" srcId="{8C970A71-E8A4-44EA-982B-B1998C541597}" destId="{508766E7-C1FA-4FA5-A0E0-40AA51279DB0}" srcOrd="1" destOrd="0" presId="urn:microsoft.com/office/officeart/2005/8/layout/pyramid1"/>
    <dgm:cxn modelId="{A313DB51-71FF-4D3F-A390-5A34C6F7DCEF}" type="presParOf" srcId="{508766E7-C1FA-4FA5-A0E0-40AA51279DB0}" destId="{DFC47AEC-FB1A-4B42-B785-2171C0BAA905}" srcOrd="0" destOrd="0" presId="urn:microsoft.com/office/officeart/2005/8/layout/pyramid1"/>
    <dgm:cxn modelId="{7D52E82C-7EBC-4A89-BB5C-3FF063D089CB}" type="presParOf" srcId="{508766E7-C1FA-4FA5-A0E0-40AA51279DB0}" destId="{34A81EB9-3D62-463D-B240-7C9FEA21C660}" srcOrd="1" destOrd="0" presId="urn:microsoft.com/office/officeart/2005/8/layout/pyramid1"/>
    <dgm:cxn modelId="{876A7DB0-A96D-4180-B351-E8F696CFF2F2}" type="presParOf" srcId="{8C970A71-E8A4-44EA-982B-B1998C541597}" destId="{C6195D71-9539-4083-A5C8-169F08ADF90F}" srcOrd="2" destOrd="0" presId="urn:microsoft.com/office/officeart/2005/8/layout/pyramid1"/>
    <dgm:cxn modelId="{08AC968C-4397-4065-AB55-210778152927}" type="presParOf" srcId="{C6195D71-9539-4083-A5C8-169F08ADF90F}" destId="{E6B9260F-AF85-44BB-B2E7-64640C6498B8}" srcOrd="0" destOrd="0" presId="urn:microsoft.com/office/officeart/2005/8/layout/pyramid1"/>
    <dgm:cxn modelId="{C91D0F69-D4CA-43E5-A905-7DBEB995803F}" type="presParOf" srcId="{C6195D71-9539-4083-A5C8-169F08ADF90F}" destId="{33DCE94A-DBD7-4697-AB91-97C3B2607AE8}" srcOrd="1" destOrd="0" presId="urn:microsoft.com/office/officeart/2005/8/layout/pyramid1"/>
    <dgm:cxn modelId="{3D5BEAFD-E336-48BB-9093-A5EA70851370}" type="presParOf" srcId="{8C970A71-E8A4-44EA-982B-B1998C541597}" destId="{5709FD4E-FF65-498A-A03E-00B63F9ADA00}" srcOrd="3" destOrd="0" presId="urn:microsoft.com/office/officeart/2005/8/layout/pyramid1"/>
    <dgm:cxn modelId="{B5556D4E-A54B-4263-AE13-8AF5F603199F}" type="presParOf" srcId="{5709FD4E-FF65-498A-A03E-00B63F9ADA00}" destId="{C19B7DF7-AAC6-41C6-A784-16F9BB4DAB6F}" srcOrd="0" destOrd="0" presId="urn:microsoft.com/office/officeart/2005/8/layout/pyramid1"/>
    <dgm:cxn modelId="{5A377E66-F5AE-4CE2-BC7C-8C79D033BFE4}" type="presParOf" srcId="{5709FD4E-FF65-498A-A03E-00B63F9ADA00}" destId="{6EE6B541-91A8-4351-B907-B71FF0BB363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237D42-992E-4D75-9181-D12AB0F7F99C}" type="doc">
      <dgm:prSet loTypeId="urn:microsoft.com/office/officeart/2005/8/layout/pyramid1" loCatId="pyramid" qsTypeId="urn:microsoft.com/office/officeart/2005/8/quickstyle/3d2" qsCatId="3D" csTypeId="urn:microsoft.com/office/officeart/2005/8/colors/colorful1" csCatId="colorful" phldr="1"/>
      <dgm:spPr/>
    </dgm:pt>
    <dgm:pt modelId="{D762AB6A-4B62-4D96-9AE7-FA255FDB98A3}">
      <dgm:prSet phldrT="[Text]"/>
      <dgm:spPr/>
      <dgm:t>
        <a:bodyPr/>
        <a:lstStyle/>
        <a:p>
          <a:r>
            <a:rPr lang="en-US" dirty="0" smtClean="0"/>
            <a:t>P</a:t>
          </a:r>
          <a:endParaRPr lang="en-US" dirty="0"/>
        </a:p>
      </dgm:t>
    </dgm:pt>
    <dgm:pt modelId="{E6C3F281-3ADB-466C-A985-73D725A9C22C}" type="parTrans" cxnId="{3FBD4BB6-B18B-426A-8FFB-9B9A21887CD4}">
      <dgm:prSet/>
      <dgm:spPr/>
      <dgm:t>
        <a:bodyPr/>
        <a:lstStyle/>
        <a:p>
          <a:endParaRPr lang="en-US"/>
        </a:p>
      </dgm:t>
    </dgm:pt>
    <dgm:pt modelId="{4E38411C-266A-40D2-A9EA-46A4FFD25E29}" type="sibTrans" cxnId="{3FBD4BB6-B18B-426A-8FFB-9B9A21887CD4}">
      <dgm:prSet/>
      <dgm:spPr/>
      <dgm:t>
        <a:bodyPr/>
        <a:lstStyle/>
        <a:p>
          <a:endParaRPr lang="en-US"/>
        </a:p>
      </dgm:t>
    </dgm:pt>
    <dgm:pt modelId="{52ECA3F3-025C-4B17-AC41-55470125ACCE}">
      <dgm:prSet phldrT="[Text]"/>
      <dgm:spPr/>
      <dgm:t>
        <a:bodyPr/>
        <a:lstStyle/>
        <a:p>
          <a:r>
            <a:rPr lang="en-US" dirty="0" smtClean="0"/>
            <a:t>C</a:t>
          </a:r>
          <a:endParaRPr lang="en-US" dirty="0"/>
        </a:p>
      </dgm:t>
    </dgm:pt>
    <dgm:pt modelId="{4BB59461-55A1-46D6-83BF-BF88D7039CAB}" type="parTrans" cxnId="{AFD85B5F-E318-471D-B84E-9E82EF04071B}">
      <dgm:prSet/>
      <dgm:spPr/>
      <dgm:t>
        <a:bodyPr/>
        <a:lstStyle/>
        <a:p>
          <a:endParaRPr lang="en-US"/>
        </a:p>
      </dgm:t>
    </dgm:pt>
    <dgm:pt modelId="{34EA7768-5D63-47BB-A9A9-475AFA181E36}" type="sibTrans" cxnId="{AFD85B5F-E318-471D-B84E-9E82EF04071B}">
      <dgm:prSet/>
      <dgm:spPr/>
      <dgm:t>
        <a:bodyPr/>
        <a:lstStyle/>
        <a:p>
          <a:endParaRPr lang="en-US"/>
        </a:p>
      </dgm:t>
    </dgm:pt>
    <dgm:pt modelId="{FC9446BA-5E2D-486C-94E3-8D89AF9C5B53}">
      <dgm:prSet phldrT="[Text]"/>
      <dgm:spPr/>
      <dgm:t>
        <a:bodyPr/>
        <a:lstStyle/>
        <a:p>
          <a:r>
            <a:rPr lang="en-US" dirty="0" smtClean="0"/>
            <a:t>S</a:t>
          </a:r>
          <a:endParaRPr lang="en-US" dirty="0"/>
        </a:p>
      </dgm:t>
    </dgm:pt>
    <dgm:pt modelId="{8B4E7214-F04C-4559-8D52-7DE85C733624}" type="parTrans" cxnId="{07B7550B-CCA8-49DA-85AF-6DF4A986F763}">
      <dgm:prSet/>
      <dgm:spPr/>
      <dgm:t>
        <a:bodyPr/>
        <a:lstStyle/>
        <a:p>
          <a:endParaRPr lang="en-US"/>
        </a:p>
      </dgm:t>
    </dgm:pt>
    <dgm:pt modelId="{AA95A76F-180F-44BB-BFF7-90061AED3CB1}" type="sibTrans" cxnId="{07B7550B-CCA8-49DA-85AF-6DF4A986F763}">
      <dgm:prSet/>
      <dgm:spPr/>
      <dgm:t>
        <a:bodyPr/>
        <a:lstStyle/>
        <a:p>
          <a:endParaRPr lang="en-US"/>
        </a:p>
      </dgm:t>
    </dgm:pt>
    <dgm:pt modelId="{4C9400D3-D132-44C3-BD7E-8C1F591B8DE4}">
      <dgm:prSet/>
      <dgm:spPr/>
      <dgm:t>
        <a:bodyPr/>
        <a:lstStyle/>
        <a:p>
          <a:r>
            <a:rPr lang="en-US" dirty="0" smtClean="0"/>
            <a:t>E</a:t>
          </a:r>
          <a:endParaRPr lang="en-US" dirty="0"/>
        </a:p>
      </dgm:t>
    </dgm:pt>
    <dgm:pt modelId="{01CBE8F9-F767-4D27-8B0A-7BB0487AF693}" type="parTrans" cxnId="{1786297A-03FA-4306-93FA-0348B1CA2990}">
      <dgm:prSet/>
      <dgm:spPr/>
      <dgm:t>
        <a:bodyPr/>
        <a:lstStyle/>
        <a:p>
          <a:endParaRPr lang="en-US"/>
        </a:p>
      </dgm:t>
    </dgm:pt>
    <dgm:pt modelId="{2309F92A-DA06-4930-89F8-FCDA0B1AD879}" type="sibTrans" cxnId="{1786297A-03FA-4306-93FA-0348B1CA2990}">
      <dgm:prSet/>
      <dgm:spPr/>
      <dgm:t>
        <a:bodyPr/>
        <a:lstStyle/>
        <a:p>
          <a:endParaRPr lang="en-US"/>
        </a:p>
      </dgm:t>
    </dgm:pt>
    <dgm:pt modelId="{F9851196-4A07-45DA-9F6D-7B86A2AA81CE}" type="pres">
      <dgm:prSet presAssocID="{6E237D42-992E-4D75-9181-D12AB0F7F99C}" presName="Name0" presStyleCnt="0">
        <dgm:presLayoutVars>
          <dgm:dir/>
          <dgm:animLvl val="lvl"/>
          <dgm:resizeHandles val="exact"/>
        </dgm:presLayoutVars>
      </dgm:prSet>
      <dgm:spPr/>
    </dgm:pt>
    <dgm:pt modelId="{E7D2A3BD-E163-497B-BABA-1D9FB99A20E5}" type="pres">
      <dgm:prSet presAssocID="{D762AB6A-4B62-4D96-9AE7-FA255FDB98A3}" presName="Name8" presStyleCnt="0"/>
      <dgm:spPr/>
    </dgm:pt>
    <dgm:pt modelId="{DDF46539-C183-49CC-A9E3-42D4481B0A3F}" type="pres">
      <dgm:prSet presAssocID="{D762AB6A-4B62-4D96-9AE7-FA255FDB98A3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F9B05A-EF0C-4721-BE56-8176B72455E1}" type="pres">
      <dgm:prSet presAssocID="{D762AB6A-4B62-4D96-9AE7-FA255FDB98A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BAF599-B2E9-486A-9954-7F858E29E984}" type="pres">
      <dgm:prSet presAssocID="{4C9400D3-D132-44C3-BD7E-8C1F591B8DE4}" presName="Name8" presStyleCnt="0"/>
      <dgm:spPr/>
    </dgm:pt>
    <dgm:pt modelId="{8E14F0ED-48E1-4FD5-A688-2DFBA825F1F6}" type="pres">
      <dgm:prSet presAssocID="{4C9400D3-D132-44C3-BD7E-8C1F591B8DE4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1566902-144E-4E7A-BB67-839C890B620F}" type="pres">
      <dgm:prSet presAssocID="{4C9400D3-D132-44C3-BD7E-8C1F591B8DE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9318B3-C6FF-4EFE-B919-B443E02B6ABF}" type="pres">
      <dgm:prSet presAssocID="{52ECA3F3-025C-4B17-AC41-55470125ACCE}" presName="Name8" presStyleCnt="0"/>
      <dgm:spPr/>
    </dgm:pt>
    <dgm:pt modelId="{815F77ED-56D4-41E5-8F63-98F5E8CF8230}" type="pres">
      <dgm:prSet presAssocID="{52ECA3F3-025C-4B17-AC41-55470125ACCE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34F5A7-FD23-4D2B-ACCF-F3079E68FD74}" type="pres">
      <dgm:prSet presAssocID="{52ECA3F3-025C-4B17-AC41-55470125ACC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EAD0C7-09E7-4228-80C2-6EE4AA715CA6}" type="pres">
      <dgm:prSet presAssocID="{FC9446BA-5E2D-486C-94E3-8D89AF9C5B53}" presName="Name8" presStyleCnt="0"/>
      <dgm:spPr/>
    </dgm:pt>
    <dgm:pt modelId="{5DF429D3-6AED-4EB0-8424-0D0E7899301A}" type="pres">
      <dgm:prSet presAssocID="{FC9446BA-5E2D-486C-94E3-8D89AF9C5B53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BA529F-4797-4E6C-8F15-12784FF884B0}" type="pres">
      <dgm:prSet presAssocID="{FC9446BA-5E2D-486C-94E3-8D89AF9C5B5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7B7550B-CCA8-49DA-85AF-6DF4A986F763}" srcId="{6E237D42-992E-4D75-9181-D12AB0F7F99C}" destId="{FC9446BA-5E2D-486C-94E3-8D89AF9C5B53}" srcOrd="3" destOrd="0" parTransId="{8B4E7214-F04C-4559-8D52-7DE85C733624}" sibTransId="{AA95A76F-180F-44BB-BFF7-90061AED3CB1}"/>
    <dgm:cxn modelId="{1BC1E8A7-9A36-42C3-A270-C9B407485FE7}" type="presOf" srcId="{52ECA3F3-025C-4B17-AC41-55470125ACCE}" destId="{815F77ED-56D4-41E5-8F63-98F5E8CF8230}" srcOrd="0" destOrd="0" presId="urn:microsoft.com/office/officeart/2005/8/layout/pyramid1"/>
    <dgm:cxn modelId="{1786297A-03FA-4306-93FA-0348B1CA2990}" srcId="{6E237D42-992E-4D75-9181-D12AB0F7F99C}" destId="{4C9400D3-D132-44C3-BD7E-8C1F591B8DE4}" srcOrd="1" destOrd="0" parTransId="{01CBE8F9-F767-4D27-8B0A-7BB0487AF693}" sibTransId="{2309F92A-DA06-4930-89F8-FCDA0B1AD879}"/>
    <dgm:cxn modelId="{C89B12F9-F6CF-412E-A86E-92DF98A41D43}" type="presOf" srcId="{FC9446BA-5E2D-486C-94E3-8D89AF9C5B53}" destId="{5DF429D3-6AED-4EB0-8424-0D0E7899301A}" srcOrd="0" destOrd="0" presId="urn:microsoft.com/office/officeart/2005/8/layout/pyramid1"/>
    <dgm:cxn modelId="{F4EF0B82-BF39-4108-86B4-D543AEA55677}" type="presOf" srcId="{6E237D42-992E-4D75-9181-D12AB0F7F99C}" destId="{F9851196-4A07-45DA-9F6D-7B86A2AA81CE}" srcOrd="0" destOrd="0" presId="urn:microsoft.com/office/officeart/2005/8/layout/pyramid1"/>
    <dgm:cxn modelId="{6BE6203F-238C-4B8D-806F-1E53E94BFA9D}" type="presOf" srcId="{D762AB6A-4B62-4D96-9AE7-FA255FDB98A3}" destId="{84F9B05A-EF0C-4721-BE56-8176B72455E1}" srcOrd="1" destOrd="0" presId="urn:microsoft.com/office/officeart/2005/8/layout/pyramid1"/>
    <dgm:cxn modelId="{53C3D926-F8C0-4221-BB03-77D6407AB600}" type="presOf" srcId="{4C9400D3-D132-44C3-BD7E-8C1F591B8DE4}" destId="{D1566902-144E-4E7A-BB67-839C890B620F}" srcOrd="1" destOrd="0" presId="urn:microsoft.com/office/officeart/2005/8/layout/pyramid1"/>
    <dgm:cxn modelId="{AFD85B5F-E318-471D-B84E-9E82EF04071B}" srcId="{6E237D42-992E-4D75-9181-D12AB0F7F99C}" destId="{52ECA3F3-025C-4B17-AC41-55470125ACCE}" srcOrd="2" destOrd="0" parTransId="{4BB59461-55A1-46D6-83BF-BF88D7039CAB}" sibTransId="{34EA7768-5D63-47BB-A9A9-475AFA181E36}"/>
    <dgm:cxn modelId="{AA882130-E75D-4861-A892-573832A2F5C7}" type="presOf" srcId="{FC9446BA-5E2D-486C-94E3-8D89AF9C5B53}" destId="{E9BA529F-4797-4E6C-8F15-12784FF884B0}" srcOrd="1" destOrd="0" presId="urn:microsoft.com/office/officeart/2005/8/layout/pyramid1"/>
    <dgm:cxn modelId="{2F5534D1-6E50-4817-B68B-C13273DF3668}" type="presOf" srcId="{4C9400D3-D132-44C3-BD7E-8C1F591B8DE4}" destId="{8E14F0ED-48E1-4FD5-A688-2DFBA825F1F6}" srcOrd="0" destOrd="0" presId="urn:microsoft.com/office/officeart/2005/8/layout/pyramid1"/>
    <dgm:cxn modelId="{3FBD4BB6-B18B-426A-8FFB-9B9A21887CD4}" srcId="{6E237D42-992E-4D75-9181-D12AB0F7F99C}" destId="{D762AB6A-4B62-4D96-9AE7-FA255FDB98A3}" srcOrd="0" destOrd="0" parTransId="{E6C3F281-3ADB-466C-A985-73D725A9C22C}" sibTransId="{4E38411C-266A-40D2-A9EA-46A4FFD25E29}"/>
    <dgm:cxn modelId="{16D1E3D7-DB90-4F48-B2AB-53DFABD4F5B4}" type="presOf" srcId="{D762AB6A-4B62-4D96-9AE7-FA255FDB98A3}" destId="{DDF46539-C183-49CC-A9E3-42D4481B0A3F}" srcOrd="0" destOrd="0" presId="urn:microsoft.com/office/officeart/2005/8/layout/pyramid1"/>
    <dgm:cxn modelId="{1B91C7A0-6B96-4695-B28A-6608FDCDFFD8}" type="presOf" srcId="{52ECA3F3-025C-4B17-AC41-55470125ACCE}" destId="{BF34F5A7-FD23-4D2B-ACCF-F3079E68FD74}" srcOrd="1" destOrd="0" presId="urn:microsoft.com/office/officeart/2005/8/layout/pyramid1"/>
    <dgm:cxn modelId="{0B708DA6-9CB1-4479-8CC5-7899CBCACD10}" type="presParOf" srcId="{F9851196-4A07-45DA-9F6D-7B86A2AA81CE}" destId="{E7D2A3BD-E163-497B-BABA-1D9FB99A20E5}" srcOrd="0" destOrd="0" presId="urn:microsoft.com/office/officeart/2005/8/layout/pyramid1"/>
    <dgm:cxn modelId="{26813DC1-34C9-4BF6-BAD1-238E14ADDDB5}" type="presParOf" srcId="{E7D2A3BD-E163-497B-BABA-1D9FB99A20E5}" destId="{DDF46539-C183-49CC-A9E3-42D4481B0A3F}" srcOrd="0" destOrd="0" presId="urn:microsoft.com/office/officeart/2005/8/layout/pyramid1"/>
    <dgm:cxn modelId="{667EDC31-257B-4D17-9572-D3B865C4CBF6}" type="presParOf" srcId="{E7D2A3BD-E163-497B-BABA-1D9FB99A20E5}" destId="{84F9B05A-EF0C-4721-BE56-8176B72455E1}" srcOrd="1" destOrd="0" presId="urn:microsoft.com/office/officeart/2005/8/layout/pyramid1"/>
    <dgm:cxn modelId="{CC01043D-0C55-4D85-9A84-55A1B06BCCBA}" type="presParOf" srcId="{F9851196-4A07-45DA-9F6D-7B86A2AA81CE}" destId="{65BAF599-B2E9-486A-9954-7F858E29E984}" srcOrd="1" destOrd="0" presId="urn:microsoft.com/office/officeart/2005/8/layout/pyramid1"/>
    <dgm:cxn modelId="{E944A8B4-4D15-4964-AD3A-DBFDB0034A95}" type="presParOf" srcId="{65BAF599-B2E9-486A-9954-7F858E29E984}" destId="{8E14F0ED-48E1-4FD5-A688-2DFBA825F1F6}" srcOrd="0" destOrd="0" presId="urn:microsoft.com/office/officeart/2005/8/layout/pyramid1"/>
    <dgm:cxn modelId="{B70EC5F2-531E-4F7B-B19A-43E26959F11E}" type="presParOf" srcId="{65BAF599-B2E9-486A-9954-7F858E29E984}" destId="{D1566902-144E-4E7A-BB67-839C890B620F}" srcOrd="1" destOrd="0" presId="urn:microsoft.com/office/officeart/2005/8/layout/pyramid1"/>
    <dgm:cxn modelId="{FC6B04BF-449E-43E8-996C-1B431FA5ADE1}" type="presParOf" srcId="{F9851196-4A07-45DA-9F6D-7B86A2AA81CE}" destId="{479318B3-C6FF-4EFE-B919-B443E02B6ABF}" srcOrd="2" destOrd="0" presId="urn:microsoft.com/office/officeart/2005/8/layout/pyramid1"/>
    <dgm:cxn modelId="{813F099B-B1EC-4F35-8B57-011EFFA33744}" type="presParOf" srcId="{479318B3-C6FF-4EFE-B919-B443E02B6ABF}" destId="{815F77ED-56D4-41E5-8F63-98F5E8CF8230}" srcOrd="0" destOrd="0" presId="urn:microsoft.com/office/officeart/2005/8/layout/pyramid1"/>
    <dgm:cxn modelId="{E184CDCD-9554-4FDD-B8CF-C7BE91D581EF}" type="presParOf" srcId="{479318B3-C6FF-4EFE-B919-B443E02B6ABF}" destId="{BF34F5A7-FD23-4D2B-ACCF-F3079E68FD74}" srcOrd="1" destOrd="0" presId="urn:microsoft.com/office/officeart/2005/8/layout/pyramid1"/>
    <dgm:cxn modelId="{4325FC99-9A42-4DBE-A52E-7243E60B12C5}" type="presParOf" srcId="{F9851196-4A07-45DA-9F6D-7B86A2AA81CE}" destId="{A5EAD0C7-09E7-4228-80C2-6EE4AA715CA6}" srcOrd="3" destOrd="0" presId="urn:microsoft.com/office/officeart/2005/8/layout/pyramid1"/>
    <dgm:cxn modelId="{3F58B470-B9D3-4327-AF2A-D9A6E3962034}" type="presParOf" srcId="{A5EAD0C7-09E7-4228-80C2-6EE4AA715CA6}" destId="{5DF429D3-6AED-4EB0-8424-0D0E7899301A}" srcOrd="0" destOrd="0" presId="urn:microsoft.com/office/officeart/2005/8/layout/pyramid1"/>
    <dgm:cxn modelId="{FED49A4E-1254-4443-8048-488C86C4199E}" type="presParOf" srcId="{A5EAD0C7-09E7-4228-80C2-6EE4AA715CA6}" destId="{E9BA529F-4797-4E6C-8F15-12784FF884B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20F642-7008-4DF2-9965-725E8E57E566}" type="doc">
      <dgm:prSet loTypeId="urn:microsoft.com/office/officeart/2005/8/layout/cycle8" loCatId="cycle" qsTypeId="urn:microsoft.com/office/officeart/2005/8/quickstyle/3d3" qsCatId="3D" csTypeId="urn:microsoft.com/office/officeart/2005/8/colors/colorful1" csCatId="colorful" phldr="1"/>
      <dgm:spPr/>
    </dgm:pt>
    <dgm:pt modelId="{48F4E70D-19D8-452F-8C1B-34DACEDAE2DD}">
      <dgm:prSet phldrT="[Text]"/>
      <dgm:spPr/>
      <dgm:t>
        <a:bodyPr/>
        <a:lstStyle/>
        <a:p>
          <a:r>
            <a:rPr lang="en-US" dirty="0" smtClean="0"/>
            <a:t>School</a:t>
          </a:r>
          <a:endParaRPr lang="en-US" dirty="0"/>
        </a:p>
      </dgm:t>
    </dgm:pt>
    <dgm:pt modelId="{E977AF2B-6CA8-4032-8DDA-CBF45C3022C8}" type="parTrans" cxnId="{1FCA99A7-EA8B-4435-8DA7-A865E25A2D7D}">
      <dgm:prSet/>
      <dgm:spPr/>
      <dgm:t>
        <a:bodyPr/>
        <a:lstStyle/>
        <a:p>
          <a:endParaRPr lang="en-US"/>
        </a:p>
      </dgm:t>
    </dgm:pt>
    <dgm:pt modelId="{53631C4E-7D40-4A91-A1DE-2285FEEF7D01}" type="sibTrans" cxnId="{1FCA99A7-EA8B-4435-8DA7-A865E25A2D7D}">
      <dgm:prSet/>
      <dgm:spPr/>
      <dgm:t>
        <a:bodyPr/>
        <a:lstStyle/>
        <a:p>
          <a:endParaRPr lang="en-US"/>
        </a:p>
      </dgm:t>
    </dgm:pt>
    <dgm:pt modelId="{0F750DB1-A649-4F79-85FA-683E02F7DC86}">
      <dgm:prSet phldrT="[Text]"/>
      <dgm:spPr/>
      <dgm:t>
        <a:bodyPr/>
        <a:lstStyle/>
        <a:p>
          <a:r>
            <a:rPr lang="en-US" dirty="0" smtClean="0"/>
            <a:t>Local</a:t>
          </a:r>
          <a:endParaRPr lang="en-US" dirty="0"/>
        </a:p>
      </dgm:t>
    </dgm:pt>
    <dgm:pt modelId="{5C2B748C-7AF2-4B8C-8FF7-595EBFA0A1CC}" type="parTrans" cxnId="{37DFB5DB-1C8F-4BA5-90BA-5053898194E9}">
      <dgm:prSet/>
      <dgm:spPr/>
      <dgm:t>
        <a:bodyPr/>
        <a:lstStyle/>
        <a:p>
          <a:endParaRPr lang="en-US"/>
        </a:p>
      </dgm:t>
    </dgm:pt>
    <dgm:pt modelId="{BA1B9E9C-43EF-491B-90F2-2A231FD2D3EA}" type="sibTrans" cxnId="{37DFB5DB-1C8F-4BA5-90BA-5053898194E9}">
      <dgm:prSet/>
      <dgm:spPr/>
      <dgm:t>
        <a:bodyPr/>
        <a:lstStyle/>
        <a:p>
          <a:endParaRPr lang="en-US"/>
        </a:p>
      </dgm:t>
    </dgm:pt>
    <dgm:pt modelId="{E882887C-1181-4563-A48B-E3736FA0FCFF}">
      <dgm:prSet phldrT="[Text]"/>
      <dgm:spPr/>
      <dgm:t>
        <a:bodyPr/>
        <a:lstStyle/>
        <a:p>
          <a:r>
            <a:rPr lang="en-US" dirty="0" smtClean="0"/>
            <a:t>National</a:t>
          </a:r>
          <a:endParaRPr lang="en-US" dirty="0"/>
        </a:p>
      </dgm:t>
    </dgm:pt>
    <dgm:pt modelId="{7AEF9B4B-408A-4FF1-9416-080C6C8144AD}" type="parTrans" cxnId="{B3A9D6D4-9BE3-4506-B2C0-D7B5840F66E4}">
      <dgm:prSet/>
      <dgm:spPr/>
      <dgm:t>
        <a:bodyPr/>
        <a:lstStyle/>
        <a:p>
          <a:endParaRPr lang="en-US"/>
        </a:p>
      </dgm:t>
    </dgm:pt>
    <dgm:pt modelId="{A5E2CE8E-5BC7-4049-A4BE-D13928140BD0}" type="sibTrans" cxnId="{B3A9D6D4-9BE3-4506-B2C0-D7B5840F66E4}">
      <dgm:prSet/>
      <dgm:spPr/>
      <dgm:t>
        <a:bodyPr/>
        <a:lstStyle/>
        <a:p>
          <a:endParaRPr lang="en-US"/>
        </a:p>
      </dgm:t>
    </dgm:pt>
    <dgm:pt modelId="{5903C8A5-B198-462C-8949-C170FDBAF7CB}" type="pres">
      <dgm:prSet presAssocID="{C420F642-7008-4DF2-9965-725E8E57E566}" presName="compositeShape" presStyleCnt="0">
        <dgm:presLayoutVars>
          <dgm:chMax val="7"/>
          <dgm:dir/>
          <dgm:resizeHandles val="exact"/>
        </dgm:presLayoutVars>
      </dgm:prSet>
      <dgm:spPr/>
    </dgm:pt>
    <dgm:pt modelId="{F70BF81C-D036-451F-8ACF-8DB6B92AB697}" type="pres">
      <dgm:prSet presAssocID="{C420F642-7008-4DF2-9965-725E8E57E566}" presName="wedge1" presStyleLbl="node1" presStyleIdx="0" presStyleCnt="3"/>
      <dgm:spPr/>
      <dgm:t>
        <a:bodyPr/>
        <a:lstStyle/>
        <a:p>
          <a:endParaRPr lang="en-US"/>
        </a:p>
      </dgm:t>
    </dgm:pt>
    <dgm:pt modelId="{5A8D2957-B631-421A-9FFC-2CEB05FD6CF3}" type="pres">
      <dgm:prSet presAssocID="{C420F642-7008-4DF2-9965-725E8E57E566}" presName="dummy1a" presStyleCnt="0"/>
      <dgm:spPr/>
    </dgm:pt>
    <dgm:pt modelId="{9CCA0122-8EF4-4A36-94CF-3642D75A4FB9}" type="pres">
      <dgm:prSet presAssocID="{C420F642-7008-4DF2-9965-725E8E57E566}" presName="dummy1b" presStyleCnt="0"/>
      <dgm:spPr/>
    </dgm:pt>
    <dgm:pt modelId="{88252C2B-E7FE-4DB5-B4A8-99846C69E27E}" type="pres">
      <dgm:prSet presAssocID="{C420F642-7008-4DF2-9965-725E8E57E56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0DE362-39BB-4C5A-BE35-B92CA08D45D6}" type="pres">
      <dgm:prSet presAssocID="{C420F642-7008-4DF2-9965-725E8E57E566}" presName="wedge2" presStyleLbl="node1" presStyleIdx="1" presStyleCnt="3"/>
      <dgm:spPr/>
      <dgm:t>
        <a:bodyPr/>
        <a:lstStyle/>
        <a:p>
          <a:endParaRPr lang="en-US"/>
        </a:p>
      </dgm:t>
    </dgm:pt>
    <dgm:pt modelId="{F3AB9DD5-3A5B-4E00-A15E-F18C438A612C}" type="pres">
      <dgm:prSet presAssocID="{C420F642-7008-4DF2-9965-725E8E57E566}" presName="dummy2a" presStyleCnt="0"/>
      <dgm:spPr/>
    </dgm:pt>
    <dgm:pt modelId="{019E432B-C7C2-4F11-9F92-1A4D0ED08DD1}" type="pres">
      <dgm:prSet presAssocID="{C420F642-7008-4DF2-9965-725E8E57E566}" presName="dummy2b" presStyleCnt="0"/>
      <dgm:spPr/>
    </dgm:pt>
    <dgm:pt modelId="{D0DD3B3C-7D8C-466D-872F-18DF3A83E419}" type="pres">
      <dgm:prSet presAssocID="{C420F642-7008-4DF2-9965-725E8E57E56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3ED04F-58A6-48EC-B571-82DC1ADAFD97}" type="pres">
      <dgm:prSet presAssocID="{C420F642-7008-4DF2-9965-725E8E57E566}" presName="wedge3" presStyleLbl="node1" presStyleIdx="2" presStyleCnt="3"/>
      <dgm:spPr/>
      <dgm:t>
        <a:bodyPr/>
        <a:lstStyle/>
        <a:p>
          <a:endParaRPr lang="en-US"/>
        </a:p>
      </dgm:t>
    </dgm:pt>
    <dgm:pt modelId="{FE2190DF-9673-401E-89F0-B121888ED756}" type="pres">
      <dgm:prSet presAssocID="{C420F642-7008-4DF2-9965-725E8E57E566}" presName="dummy3a" presStyleCnt="0"/>
      <dgm:spPr/>
    </dgm:pt>
    <dgm:pt modelId="{21A5CEFB-F4CF-4C34-BE1A-3C062B9957CA}" type="pres">
      <dgm:prSet presAssocID="{C420F642-7008-4DF2-9965-725E8E57E566}" presName="dummy3b" presStyleCnt="0"/>
      <dgm:spPr/>
    </dgm:pt>
    <dgm:pt modelId="{4C667F7C-C525-4FE1-96F7-AD2A5AA4A8D6}" type="pres">
      <dgm:prSet presAssocID="{C420F642-7008-4DF2-9965-725E8E57E56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E6CB4D-6478-4DC0-8161-D3C91CBB1AC7}" type="pres">
      <dgm:prSet presAssocID="{53631C4E-7D40-4A91-A1DE-2285FEEF7D01}" presName="arrowWedge1" presStyleLbl="fgSibTrans2D1" presStyleIdx="0" presStyleCnt="3"/>
      <dgm:spPr/>
    </dgm:pt>
    <dgm:pt modelId="{4FFFA661-3CEB-4AB7-8AB3-D70260000D6D}" type="pres">
      <dgm:prSet presAssocID="{BA1B9E9C-43EF-491B-90F2-2A231FD2D3EA}" presName="arrowWedge2" presStyleLbl="fgSibTrans2D1" presStyleIdx="1" presStyleCnt="3"/>
      <dgm:spPr/>
    </dgm:pt>
    <dgm:pt modelId="{AADDEBEE-B960-47B0-B31C-17AD5ABC98E3}" type="pres">
      <dgm:prSet presAssocID="{A5E2CE8E-5BC7-4049-A4BE-D13928140BD0}" presName="arrowWedge3" presStyleLbl="fgSibTrans2D1" presStyleIdx="2" presStyleCnt="3"/>
      <dgm:spPr/>
    </dgm:pt>
  </dgm:ptLst>
  <dgm:cxnLst>
    <dgm:cxn modelId="{54262D0C-9ABC-4B7A-A5BA-0121831B2803}" type="presOf" srcId="{C420F642-7008-4DF2-9965-725E8E57E566}" destId="{5903C8A5-B198-462C-8949-C170FDBAF7CB}" srcOrd="0" destOrd="0" presId="urn:microsoft.com/office/officeart/2005/8/layout/cycle8"/>
    <dgm:cxn modelId="{37DFB5DB-1C8F-4BA5-90BA-5053898194E9}" srcId="{C420F642-7008-4DF2-9965-725E8E57E566}" destId="{0F750DB1-A649-4F79-85FA-683E02F7DC86}" srcOrd="1" destOrd="0" parTransId="{5C2B748C-7AF2-4B8C-8FF7-595EBFA0A1CC}" sibTransId="{BA1B9E9C-43EF-491B-90F2-2A231FD2D3EA}"/>
    <dgm:cxn modelId="{5B0A0C52-00CC-4DAC-B5F3-F4612F3FF5B4}" type="presOf" srcId="{48F4E70D-19D8-452F-8C1B-34DACEDAE2DD}" destId="{88252C2B-E7FE-4DB5-B4A8-99846C69E27E}" srcOrd="1" destOrd="0" presId="urn:microsoft.com/office/officeart/2005/8/layout/cycle8"/>
    <dgm:cxn modelId="{B3A9D6D4-9BE3-4506-B2C0-D7B5840F66E4}" srcId="{C420F642-7008-4DF2-9965-725E8E57E566}" destId="{E882887C-1181-4563-A48B-E3736FA0FCFF}" srcOrd="2" destOrd="0" parTransId="{7AEF9B4B-408A-4FF1-9416-080C6C8144AD}" sibTransId="{A5E2CE8E-5BC7-4049-A4BE-D13928140BD0}"/>
    <dgm:cxn modelId="{E0594228-089E-465B-86DA-56D5349D3429}" type="presOf" srcId="{0F750DB1-A649-4F79-85FA-683E02F7DC86}" destId="{DE0DE362-39BB-4C5A-BE35-B92CA08D45D6}" srcOrd="0" destOrd="0" presId="urn:microsoft.com/office/officeart/2005/8/layout/cycle8"/>
    <dgm:cxn modelId="{A8333191-DCC1-481E-8523-9D4A6E22C09A}" type="presOf" srcId="{0F750DB1-A649-4F79-85FA-683E02F7DC86}" destId="{D0DD3B3C-7D8C-466D-872F-18DF3A83E419}" srcOrd="1" destOrd="0" presId="urn:microsoft.com/office/officeart/2005/8/layout/cycle8"/>
    <dgm:cxn modelId="{768CAAF0-5D47-45D9-97C8-B1595CE9C62E}" type="presOf" srcId="{48F4E70D-19D8-452F-8C1B-34DACEDAE2DD}" destId="{F70BF81C-D036-451F-8ACF-8DB6B92AB697}" srcOrd="0" destOrd="0" presId="urn:microsoft.com/office/officeart/2005/8/layout/cycle8"/>
    <dgm:cxn modelId="{9D14EB2C-1AD8-4D0E-9B1C-EF4ECDD42109}" type="presOf" srcId="{E882887C-1181-4563-A48B-E3736FA0FCFF}" destId="{393ED04F-58A6-48EC-B571-82DC1ADAFD97}" srcOrd="0" destOrd="0" presId="urn:microsoft.com/office/officeart/2005/8/layout/cycle8"/>
    <dgm:cxn modelId="{961E67C8-B3BD-4363-BA2C-D906F7F7B0E0}" type="presOf" srcId="{E882887C-1181-4563-A48B-E3736FA0FCFF}" destId="{4C667F7C-C525-4FE1-96F7-AD2A5AA4A8D6}" srcOrd="1" destOrd="0" presId="urn:microsoft.com/office/officeart/2005/8/layout/cycle8"/>
    <dgm:cxn modelId="{1FCA99A7-EA8B-4435-8DA7-A865E25A2D7D}" srcId="{C420F642-7008-4DF2-9965-725E8E57E566}" destId="{48F4E70D-19D8-452F-8C1B-34DACEDAE2DD}" srcOrd="0" destOrd="0" parTransId="{E977AF2B-6CA8-4032-8DDA-CBF45C3022C8}" sibTransId="{53631C4E-7D40-4A91-A1DE-2285FEEF7D01}"/>
    <dgm:cxn modelId="{83508616-8663-4570-887F-08A0CC7B3F63}" type="presParOf" srcId="{5903C8A5-B198-462C-8949-C170FDBAF7CB}" destId="{F70BF81C-D036-451F-8ACF-8DB6B92AB697}" srcOrd="0" destOrd="0" presId="urn:microsoft.com/office/officeart/2005/8/layout/cycle8"/>
    <dgm:cxn modelId="{8448127D-8E2F-4DC8-9C94-B9B9D8876042}" type="presParOf" srcId="{5903C8A5-B198-462C-8949-C170FDBAF7CB}" destId="{5A8D2957-B631-421A-9FFC-2CEB05FD6CF3}" srcOrd="1" destOrd="0" presId="urn:microsoft.com/office/officeart/2005/8/layout/cycle8"/>
    <dgm:cxn modelId="{993B8015-0559-4748-B268-AE88080AD7A6}" type="presParOf" srcId="{5903C8A5-B198-462C-8949-C170FDBAF7CB}" destId="{9CCA0122-8EF4-4A36-94CF-3642D75A4FB9}" srcOrd="2" destOrd="0" presId="urn:microsoft.com/office/officeart/2005/8/layout/cycle8"/>
    <dgm:cxn modelId="{E785E10A-BABC-4B36-8AA1-B84F3AFE152D}" type="presParOf" srcId="{5903C8A5-B198-462C-8949-C170FDBAF7CB}" destId="{88252C2B-E7FE-4DB5-B4A8-99846C69E27E}" srcOrd="3" destOrd="0" presId="urn:microsoft.com/office/officeart/2005/8/layout/cycle8"/>
    <dgm:cxn modelId="{38382D6D-CA8B-4136-B0BA-AA35DFBDAEA6}" type="presParOf" srcId="{5903C8A5-B198-462C-8949-C170FDBAF7CB}" destId="{DE0DE362-39BB-4C5A-BE35-B92CA08D45D6}" srcOrd="4" destOrd="0" presId="urn:microsoft.com/office/officeart/2005/8/layout/cycle8"/>
    <dgm:cxn modelId="{126A64AD-66D1-47AD-93EC-C6306AD2E2CF}" type="presParOf" srcId="{5903C8A5-B198-462C-8949-C170FDBAF7CB}" destId="{F3AB9DD5-3A5B-4E00-A15E-F18C438A612C}" srcOrd="5" destOrd="0" presId="urn:microsoft.com/office/officeart/2005/8/layout/cycle8"/>
    <dgm:cxn modelId="{426992AB-0E20-43E6-ABB4-FD10F54FF4EB}" type="presParOf" srcId="{5903C8A5-B198-462C-8949-C170FDBAF7CB}" destId="{019E432B-C7C2-4F11-9F92-1A4D0ED08DD1}" srcOrd="6" destOrd="0" presId="urn:microsoft.com/office/officeart/2005/8/layout/cycle8"/>
    <dgm:cxn modelId="{3151CD1E-9226-4390-B4CD-D7290EC4B124}" type="presParOf" srcId="{5903C8A5-B198-462C-8949-C170FDBAF7CB}" destId="{D0DD3B3C-7D8C-466D-872F-18DF3A83E419}" srcOrd="7" destOrd="0" presId="urn:microsoft.com/office/officeart/2005/8/layout/cycle8"/>
    <dgm:cxn modelId="{20DFB468-3BB8-4EFA-8448-C958FD1BBD7C}" type="presParOf" srcId="{5903C8A5-B198-462C-8949-C170FDBAF7CB}" destId="{393ED04F-58A6-48EC-B571-82DC1ADAFD97}" srcOrd="8" destOrd="0" presId="urn:microsoft.com/office/officeart/2005/8/layout/cycle8"/>
    <dgm:cxn modelId="{32B170EC-E612-4F44-9280-D5E06CF1CC42}" type="presParOf" srcId="{5903C8A5-B198-462C-8949-C170FDBAF7CB}" destId="{FE2190DF-9673-401E-89F0-B121888ED756}" srcOrd="9" destOrd="0" presId="urn:microsoft.com/office/officeart/2005/8/layout/cycle8"/>
    <dgm:cxn modelId="{97DD016B-8139-430F-86AF-25CD7CFF97E8}" type="presParOf" srcId="{5903C8A5-B198-462C-8949-C170FDBAF7CB}" destId="{21A5CEFB-F4CF-4C34-BE1A-3C062B9957CA}" srcOrd="10" destOrd="0" presId="urn:microsoft.com/office/officeart/2005/8/layout/cycle8"/>
    <dgm:cxn modelId="{59320F8F-1A95-45AA-B099-6C7D58E7201A}" type="presParOf" srcId="{5903C8A5-B198-462C-8949-C170FDBAF7CB}" destId="{4C667F7C-C525-4FE1-96F7-AD2A5AA4A8D6}" srcOrd="11" destOrd="0" presId="urn:microsoft.com/office/officeart/2005/8/layout/cycle8"/>
    <dgm:cxn modelId="{2A5E0D37-AC56-450A-B995-08CA8498D416}" type="presParOf" srcId="{5903C8A5-B198-462C-8949-C170FDBAF7CB}" destId="{F0E6CB4D-6478-4DC0-8161-D3C91CBB1AC7}" srcOrd="12" destOrd="0" presId="urn:microsoft.com/office/officeart/2005/8/layout/cycle8"/>
    <dgm:cxn modelId="{414DFEC9-91A8-423A-AA6A-1AA26AE81E76}" type="presParOf" srcId="{5903C8A5-B198-462C-8949-C170FDBAF7CB}" destId="{4FFFA661-3CEB-4AB7-8AB3-D70260000D6D}" srcOrd="13" destOrd="0" presId="urn:microsoft.com/office/officeart/2005/8/layout/cycle8"/>
    <dgm:cxn modelId="{577956B0-8E8A-4845-938E-179C02376F40}" type="presParOf" srcId="{5903C8A5-B198-462C-8949-C170FDBAF7CB}" destId="{AADDEBEE-B960-47B0-B31C-17AD5ABC98E3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492146-5689-468A-8CEC-FD9319D715DE}" type="doc">
      <dgm:prSet loTypeId="urn:microsoft.com/office/officeart/2005/8/layout/funnel1" loCatId="process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DE5AC04-BC90-48E9-9228-B69FDA171C2D}">
      <dgm:prSet phldrT="[Text]"/>
      <dgm:spPr/>
      <dgm:t>
        <a:bodyPr/>
        <a:lstStyle/>
        <a:p>
          <a:r>
            <a:rPr lang="en-US" dirty="0" smtClean="0"/>
            <a:t>What</a:t>
          </a:r>
          <a:endParaRPr lang="en-US" dirty="0"/>
        </a:p>
      </dgm:t>
    </dgm:pt>
    <dgm:pt modelId="{A16B5F81-62EA-4315-80BA-367AA652FAC9}" type="parTrans" cxnId="{2AD2E60F-8350-4431-8272-5C2B3D5E9250}">
      <dgm:prSet/>
      <dgm:spPr/>
      <dgm:t>
        <a:bodyPr/>
        <a:lstStyle/>
        <a:p>
          <a:endParaRPr lang="en-US"/>
        </a:p>
      </dgm:t>
    </dgm:pt>
    <dgm:pt modelId="{B3BF42C1-6144-40E4-AADC-8ED7011C4ECC}" type="sibTrans" cxnId="{2AD2E60F-8350-4431-8272-5C2B3D5E9250}">
      <dgm:prSet/>
      <dgm:spPr/>
      <dgm:t>
        <a:bodyPr/>
        <a:lstStyle/>
        <a:p>
          <a:endParaRPr lang="en-US"/>
        </a:p>
      </dgm:t>
    </dgm:pt>
    <dgm:pt modelId="{425934E6-C4B7-4B99-9539-242B3C451C66}">
      <dgm:prSet phldrT="[Text]"/>
      <dgm:spPr/>
      <dgm:t>
        <a:bodyPr/>
        <a:lstStyle/>
        <a:p>
          <a:r>
            <a:rPr lang="en-US" dirty="0" smtClean="0"/>
            <a:t>Why</a:t>
          </a:r>
          <a:endParaRPr lang="en-US" dirty="0"/>
        </a:p>
      </dgm:t>
    </dgm:pt>
    <dgm:pt modelId="{04608F3C-D2A1-40A0-94AC-01D8E1CB784D}" type="parTrans" cxnId="{30D331AE-EB78-49BE-B8C1-F2372FE29B31}">
      <dgm:prSet/>
      <dgm:spPr/>
      <dgm:t>
        <a:bodyPr/>
        <a:lstStyle/>
        <a:p>
          <a:endParaRPr lang="en-US"/>
        </a:p>
      </dgm:t>
    </dgm:pt>
    <dgm:pt modelId="{C76E36F5-3B9B-4F15-A536-D1DFC406B5A4}" type="sibTrans" cxnId="{30D331AE-EB78-49BE-B8C1-F2372FE29B31}">
      <dgm:prSet/>
      <dgm:spPr/>
      <dgm:t>
        <a:bodyPr/>
        <a:lstStyle/>
        <a:p>
          <a:endParaRPr lang="en-US"/>
        </a:p>
      </dgm:t>
    </dgm:pt>
    <dgm:pt modelId="{07A6B1AD-EDD8-4E6C-890E-EF45B2035135}">
      <dgm:prSet phldrT="[Text]"/>
      <dgm:spPr/>
      <dgm:t>
        <a:bodyPr/>
        <a:lstStyle/>
        <a:p>
          <a:r>
            <a:rPr lang="en-US" dirty="0" smtClean="0"/>
            <a:t>How</a:t>
          </a:r>
          <a:endParaRPr lang="en-US" dirty="0"/>
        </a:p>
      </dgm:t>
    </dgm:pt>
    <dgm:pt modelId="{8C1ABF2E-17EB-4C36-B6E5-66694846E933}" type="parTrans" cxnId="{6CE94865-487D-4570-9BF5-0B3A4EAE3B02}">
      <dgm:prSet/>
      <dgm:spPr/>
      <dgm:t>
        <a:bodyPr/>
        <a:lstStyle/>
        <a:p>
          <a:endParaRPr lang="en-US"/>
        </a:p>
      </dgm:t>
    </dgm:pt>
    <dgm:pt modelId="{BD8E041E-C4FB-4253-B1A1-23CCD2AAC1B9}" type="sibTrans" cxnId="{6CE94865-487D-4570-9BF5-0B3A4EAE3B02}">
      <dgm:prSet/>
      <dgm:spPr/>
      <dgm:t>
        <a:bodyPr/>
        <a:lstStyle/>
        <a:p>
          <a:endParaRPr lang="en-US"/>
        </a:p>
      </dgm:t>
    </dgm:pt>
    <dgm:pt modelId="{104598F1-D0A5-4E62-A4C7-9AB7774A4C43}">
      <dgm:prSet phldrT="[Text]"/>
      <dgm:spPr/>
      <dgm:t>
        <a:bodyPr/>
        <a:lstStyle/>
        <a:p>
          <a:r>
            <a:rPr lang="en-US" dirty="0" smtClean="0"/>
            <a:t>Who</a:t>
          </a:r>
          <a:endParaRPr lang="en-US" dirty="0"/>
        </a:p>
      </dgm:t>
    </dgm:pt>
    <dgm:pt modelId="{B247112D-419F-4540-9A6D-6CB9F4C50616}" type="parTrans" cxnId="{6FD523B8-2CBD-4548-AA68-7CA66DB64F8D}">
      <dgm:prSet/>
      <dgm:spPr/>
      <dgm:t>
        <a:bodyPr/>
        <a:lstStyle/>
        <a:p>
          <a:endParaRPr lang="en-US"/>
        </a:p>
      </dgm:t>
    </dgm:pt>
    <dgm:pt modelId="{74BC8F31-7643-4015-A75E-5EA3147129D9}" type="sibTrans" cxnId="{6FD523B8-2CBD-4548-AA68-7CA66DB64F8D}">
      <dgm:prSet/>
      <dgm:spPr/>
      <dgm:t>
        <a:bodyPr/>
        <a:lstStyle/>
        <a:p>
          <a:endParaRPr lang="en-US"/>
        </a:p>
      </dgm:t>
    </dgm:pt>
    <dgm:pt modelId="{47DEBFBA-8516-4E8B-997F-EED5A216CC4A}" type="pres">
      <dgm:prSet presAssocID="{84492146-5689-468A-8CEC-FD9319D715DE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1C56207-8ABA-419F-9E1A-B215FAC0C639}" type="pres">
      <dgm:prSet presAssocID="{84492146-5689-468A-8CEC-FD9319D715DE}" presName="ellipse" presStyleLbl="trBgShp" presStyleIdx="0" presStyleCnt="1"/>
      <dgm:spPr/>
    </dgm:pt>
    <dgm:pt modelId="{B53670E9-C335-4800-B9AE-E848F16E8E41}" type="pres">
      <dgm:prSet presAssocID="{84492146-5689-468A-8CEC-FD9319D715DE}" presName="arrow1" presStyleLbl="fgShp" presStyleIdx="0" presStyleCnt="1"/>
      <dgm:spPr/>
    </dgm:pt>
    <dgm:pt modelId="{E0C47C49-470D-4790-97C1-683C0A7783F3}" type="pres">
      <dgm:prSet presAssocID="{84492146-5689-468A-8CEC-FD9319D715DE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4D261F-5276-4DF0-8072-6C2A28DC055C}" type="pres">
      <dgm:prSet presAssocID="{425934E6-C4B7-4B99-9539-242B3C451C66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5F1E4F-FC09-472D-90BF-D75A225F1DEE}" type="pres">
      <dgm:prSet presAssocID="{07A6B1AD-EDD8-4E6C-890E-EF45B2035135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5C229C-E6B0-4F1A-B8D0-0EB1C46C57BE}" type="pres">
      <dgm:prSet presAssocID="{104598F1-D0A5-4E62-A4C7-9AB7774A4C4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8B7C4E-A6C0-44A4-A83B-BF21EB27FCF5}" type="pres">
      <dgm:prSet presAssocID="{84492146-5689-468A-8CEC-FD9319D715DE}" presName="funnel" presStyleLbl="trAlignAcc1" presStyleIdx="0" presStyleCnt="1" custLinFactNeighborY="3904"/>
      <dgm:spPr/>
    </dgm:pt>
  </dgm:ptLst>
  <dgm:cxnLst>
    <dgm:cxn modelId="{7B9799F4-FB1B-4472-B254-5DC1C61D5877}" type="presOf" srcId="{104598F1-D0A5-4E62-A4C7-9AB7774A4C43}" destId="{E0C47C49-470D-4790-97C1-683C0A7783F3}" srcOrd="0" destOrd="0" presId="urn:microsoft.com/office/officeart/2005/8/layout/funnel1"/>
    <dgm:cxn modelId="{7383B0ED-3E48-4907-A882-378482C2626A}" type="presOf" srcId="{425934E6-C4B7-4B99-9539-242B3C451C66}" destId="{475F1E4F-FC09-472D-90BF-D75A225F1DEE}" srcOrd="0" destOrd="0" presId="urn:microsoft.com/office/officeart/2005/8/layout/funnel1"/>
    <dgm:cxn modelId="{093E1D4C-D5F3-4378-9372-9B02751C8367}" type="presOf" srcId="{07A6B1AD-EDD8-4E6C-890E-EF45B2035135}" destId="{734D261F-5276-4DF0-8072-6C2A28DC055C}" srcOrd="0" destOrd="0" presId="urn:microsoft.com/office/officeart/2005/8/layout/funnel1"/>
    <dgm:cxn modelId="{6CE94865-487D-4570-9BF5-0B3A4EAE3B02}" srcId="{84492146-5689-468A-8CEC-FD9319D715DE}" destId="{07A6B1AD-EDD8-4E6C-890E-EF45B2035135}" srcOrd="2" destOrd="0" parTransId="{8C1ABF2E-17EB-4C36-B6E5-66694846E933}" sibTransId="{BD8E041E-C4FB-4253-B1A1-23CCD2AAC1B9}"/>
    <dgm:cxn modelId="{6FD523B8-2CBD-4548-AA68-7CA66DB64F8D}" srcId="{84492146-5689-468A-8CEC-FD9319D715DE}" destId="{104598F1-D0A5-4E62-A4C7-9AB7774A4C43}" srcOrd="3" destOrd="0" parTransId="{B247112D-419F-4540-9A6D-6CB9F4C50616}" sibTransId="{74BC8F31-7643-4015-A75E-5EA3147129D9}"/>
    <dgm:cxn modelId="{9A8486BF-4344-4106-844E-09B9B28FE820}" type="presOf" srcId="{84492146-5689-468A-8CEC-FD9319D715DE}" destId="{47DEBFBA-8516-4E8B-997F-EED5A216CC4A}" srcOrd="0" destOrd="0" presId="urn:microsoft.com/office/officeart/2005/8/layout/funnel1"/>
    <dgm:cxn modelId="{30D331AE-EB78-49BE-B8C1-F2372FE29B31}" srcId="{84492146-5689-468A-8CEC-FD9319D715DE}" destId="{425934E6-C4B7-4B99-9539-242B3C451C66}" srcOrd="1" destOrd="0" parTransId="{04608F3C-D2A1-40A0-94AC-01D8E1CB784D}" sibTransId="{C76E36F5-3B9B-4F15-A536-D1DFC406B5A4}"/>
    <dgm:cxn modelId="{2B615EF9-F917-4A66-91B1-F6DB69D9181D}" type="presOf" srcId="{DDE5AC04-BC90-48E9-9228-B69FDA171C2D}" destId="{165C229C-E6B0-4F1A-B8D0-0EB1C46C57BE}" srcOrd="0" destOrd="0" presId="urn:microsoft.com/office/officeart/2005/8/layout/funnel1"/>
    <dgm:cxn modelId="{2AD2E60F-8350-4431-8272-5C2B3D5E9250}" srcId="{84492146-5689-468A-8CEC-FD9319D715DE}" destId="{DDE5AC04-BC90-48E9-9228-B69FDA171C2D}" srcOrd="0" destOrd="0" parTransId="{A16B5F81-62EA-4315-80BA-367AA652FAC9}" sibTransId="{B3BF42C1-6144-40E4-AADC-8ED7011C4ECC}"/>
    <dgm:cxn modelId="{34C580DD-DC36-4EB1-A3E5-3C482A937EAD}" type="presParOf" srcId="{47DEBFBA-8516-4E8B-997F-EED5A216CC4A}" destId="{A1C56207-8ABA-419F-9E1A-B215FAC0C639}" srcOrd="0" destOrd="0" presId="urn:microsoft.com/office/officeart/2005/8/layout/funnel1"/>
    <dgm:cxn modelId="{36DAE382-6DDB-4393-989A-42A2848FB0AD}" type="presParOf" srcId="{47DEBFBA-8516-4E8B-997F-EED5A216CC4A}" destId="{B53670E9-C335-4800-B9AE-E848F16E8E41}" srcOrd="1" destOrd="0" presId="urn:microsoft.com/office/officeart/2005/8/layout/funnel1"/>
    <dgm:cxn modelId="{68953434-5C0F-4794-A6DC-B90A4B55833F}" type="presParOf" srcId="{47DEBFBA-8516-4E8B-997F-EED5A216CC4A}" destId="{E0C47C49-470D-4790-97C1-683C0A7783F3}" srcOrd="2" destOrd="0" presId="urn:microsoft.com/office/officeart/2005/8/layout/funnel1"/>
    <dgm:cxn modelId="{B10FDA40-3777-4C8A-B195-168198CD7D01}" type="presParOf" srcId="{47DEBFBA-8516-4E8B-997F-EED5A216CC4A}" destId="{734D261F-5276-4DF0-8072-6C2A28DC055C}" srcOrd="3" destOrd="0" presId="urn:microsoft.com/office/officeart/2005/8/layout/funnel1"/>
    <dgm:cxn modelId="{78D1006B-36EB-4A2D-98B6-4C89F77E23B9}" type="presParOf" srcId="{47DEBFBA-8516-4E8B-997F-EED5A216CC4A}" destId="{475F1E4F-FC09-472D-90BF-D75A225F1DEE}" srcOrd="4" destOrd="0" presId="urn:microsoft.com/office/officeart/2005/8/layout/funnel1"/>
    <dgm:cxn modelId="{2E4124A9-7173-4179-9FB4-EB1524BDE558}" type="presParOf" srcId="{47DEBFBA-8516-4E8B-997F-EED5A216CC4A}" destId="{165C229C-E6B0-4F1A-B8D0-0EB1C46C57BE}" srcOrd="5" destOrd="0" presId="urn:microsoft.com/office/officeart/2005/8/layout/funnel1"/>
    <dgm:cxn modelId="{52C0EA41-557E-415C-A6CF-8F3859E1E7A1}" type="presParOf" srcId="{47DEBFBA-8516-4E8B-997F-EED5A216CC4A}" destId="{E78B7C4E-A6C0-44A4-A83B-BF21EB27FCF5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5AD396-448E-430A-B6FF-D3993117F45C}" type="doc">
      <dgm:prSet loTypeId="urn:microsoft.com/office/officeart/2005/8/layout/gear1" loCatId="process" qsTypeId="urn:microsoft.com/office/officeart/2005/8/quickstyle/3d2" qsCatId="3D" csTypeId="urn:microsoft.com/office/officeart/2005/8/colors/colorful1" csCatId="colorful" phldr="1"/>
      <dgm:spPr/>
    </dgm:pt>
    <dgm:pt modelId="{92D3B9C3-4EB4-414B-9CBC-F7616B8D3367}">
      <dgm:prSet phldrT="[Text]"/>
      <dgm:spPr/>
      <dgm:t>
        <a:bodyPr/>
        <a:lstStyle/>
        <a:p>
          <a:r>
            <a:rPr lang="en-US" dirty="0" smtClean="0"/>
            <a:t>How</a:t>
          </a:r>
          <a:endParaRPr lang="en-US" dirty="0"/>
        </a:p>
      </dgm:t>
    </dgm:pt>
    <dgm:pt modelId="{7A8EA6E2-C030-44A7-8392-911CE3500F6B}" type="parTrans" cxnId="{ED013C9A-E2D1-4606-A040-56E599B33871}">
      <dgm:prSet/>
      <dgm:spPr/>
      <dgm:t>
        <a:bodyPr/>
        <a:lstStyle/>
        <a:p>
          <a:endParaRPr lang="en-US"/>
        </a:p>
      </dgm:t>
    </dgm:pt>
    <dgm:pt modelId="{B6E5BBDA-39EF-46D9-85E9-053A5874FEC2}" type="sibTrans" cxnId="{ED013C9A-E2D1-4606-A040-56E599B33871}">
      <dgm:prSet/>
      <dgm:spPr/>
      <dgm:t>
        <a:bodyPr/>
        <a:lstStyle/>
        <a:p>
          <a:endParaRPr lang="en-US"/>
        </a:p>
      </dgm:t>
    </dgm:pt>
    <dgm:pt modelId="{4CF853E8-0CEF-4E78-A40E-077912473E17}">
      <dgm:prSet phldrT="[Text]"/>
      <dgm:spPr/>
      <dgm:t>
        <a:bodyPr/>
        <a:lstStyle/>
        <a:p>
          <a:r>
            <a:rPr lang="en-US" dirty="0" smtClean="0"/>
            <a:t>Why</a:t>
          </a:r>
          <a:endParaRPr lang="en-US" dirty="0"/>
        </a:p>
      </dgm:t>
    </dgm:pt>
    <dgm:pt modelId="{92A586D6-0A72-47F8-AC83-C0CCBA6C1312}" type="parTrans" cxnId="{D74DEBC1-D49B-4BB2-854D-0F74B477BAC0}">
      <dgm:prSet/>
      <dgm:spPr/>
      <dgm:t>
        <a:bodyPr/>
        <a:lstStyle/>
        <a:p>
          <a:endParaRPr lang="en-US"/>
        </a:p>
      </dgm:t>
    </dgm:pt>
    <dgm:pt modelId="{13ED3EC9-7C6E-4087-BCC6-BDCFC4243C58}" type="sibTrans" cxnId="{D74DEBC1-D49B-4BB2-854D-0F74B477BAC0}">
      <dgm:prSet/>
      <dgm:spPr/>
      <dgm:t>
        <a:bodyPr/>
        <a:lstStyle/>
        <a:p>
          <a:endParaRPr lang="en-US"/>
        </a:p>
      </dgm:t>
    </dgm:pt>
    <dgm:pt modelId="{8F9A0FD2-58AA-47CC-8002-4E271B4A003D}">
      <dgm:prSet phldrT="[Text]"/>
      <dgm:spPr/>
      <dgm:t>
        <a:bodyPr/>
        <a:lstStyle/>
        <a:p>
          <a:r>
            <a:rPr lang="en-US" dirty="0" smtClean="0"/>
            <a:t>What</a:t>
          </a:r>
          <a:endParaRPr lang="en-US" dirty="0"/>
        </a:p>
      </dgm:t>
    </dgm:pt>
    <dgm:pt modelId="{36116D27-8C10-4212-9C7C-F39B987B3E33}" type="parTrans" cxnId="{8D7E75AC-B43B-4ADE-8E13-5D2321646172}">
      <dgm:prSet/>
      <dgm:spPr/>
      <dgm:t>
        <a:bodyPr/>
        <a:lstStyle/>
        <a:p>
          <a:endParaRPr lang="en-US"/>
        </a:p>
      </dgm:t>
    </dgm:pt>
    <dgm:pt modelId="{27A0800B-9EB1-4A16-99A2-11CC6650769F}" type="sibTrans" cxnId="{8D7E75AC-B43B-4ADE-8E13-5D2321646172}">
      <dgm:prSet/>
      <dgm:spPr/>
      <dgm:t>
        <a:bodyPr/>
        <a:lstStyle/>
        <a:p>
          <a:endParaRPr lang="en-US"/>
        </a:p>
      </dgm:t>
    </dgm:pt>
    <dgm:pt modelId="{6E481850-D0C8-4778-88C6-AFC27463003F}" type="pres">
      <dgm:prSet presAssocID="{945AD396-448E-430A-B6FF-D3993117F45C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A1674604-392D-432D-B00F-8191528DA99C}" type="pres">
      <dgm:prSet presAssocID="{92D3B9C3-4EB4-414B-9CBC-F7616B8D3367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4F2225-00CC-4754-B4E1-C3442D2F1CA2}" type="pres">
      <dgm:prSet presAssocID="{92D3B9C3-4EB4-414B-9CBC-F7616B8D3367}" presName="gear1srcNode" presStyleLbl="node1" presStyleIdx="0" presStyleCnt="3"/>
      <dgm:spPr/>
      <dgm:t>
        <a:bodyPr/>
        <a:lstStyle/>
        <a:p>
          <a:endParaRPr lang="en-US"/>
        </a:p>
      </dgm:t>
    </dgm:pt>
    <dgm:pt modelId="{32405F6B-0377-4231-90CA-F4A5B0145F1C}" type="pres">
      <dgm:prSet presAssocID="{92D3B9C3-4EB4-414B-9CBC-F7616B8D3367}" presName="gear1dstNode" presStyleLbl="node1" presStyleIdx="0" presStyleCnt="3"/>
      <dgm:spPr/>
      <dgm:t>
        <a:bodyPr/>
        <a:lstStyle/>
        <a:p>
          <a:endParaRPr lang="en-US"/>
        </a:p>
      </dgm:t>
    </dgm:pt>
    <dgm:pt modelId="{BE871BD0-BF7A-4C33-9D92-626EB7BF68DD}" type="pres">
      <dgm:prSet presAssocID="{4CF853E8-0CEF-4E78-A40E-077912473E17}" presName="gear2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F4E9B2-CD2C-4B39-B863-A6051ACC4942}" type="pres">
      <dgm:prSet presAssocID="{4CF853E8-0CEF-4E78-A40E-077912473E17}" presName="gear2srcNode" presStyleLbl="node1" presStyleIdx="1" presStyleCnt="3"/>
      <dgm:spPr/>
      <dgm:t>
        <a:bodyPr/>
        <a:lstStyle/>
        <a:p>
          <a:endParaRPr lang="en-US"/>
        </a:p>
      </dgm:t>
    </dgm:pt>
    <dgm:pt modelId="{53E4D47D-ADE2-4BAF-B35A-A9D623AF26FF}" type="pres">
      <dgm:prSet presAssocID="{4CF853E8-0CEF-4E78-A40E-077912473E17}" presName="gear2dstNode" presStyleLbl="node1" presStyleIdx="1" presStyleCnt="3"/>
      <dgm:spPr/>
      <dgm:t>
        <a:bodyPr/>
        <a:lstStyle/>
        <a:p>
          <a:endParaRPr lang="en-US"/>
        </a:p>
      </dgm:t>
    </dgm:pt>
    <dgm:pt modelId="{6A049059-3CA9-458C-A6CE-FC6BBE503511}" type="pres">
      <dgm:prSet presAssocID="{8F9A0FD2-58AA-47CC-8002-4E271B4A003D}" presName="gear3" presStyleLbl="node1" presStyleIdx="2" presStyleCnt="3"/>
      <dgm:spPr/>
      <dgm:t>
        <a:bodyPr/>
        <a:lstStyle/>
        <a:p>
          <a:endParaRPr lang="en-US"/>
        </a:p>
      </dgm:t>
    </dgm:pt>
    <dgm:pt modelId="{0505AA1F-9C8B-4546-A6F8-DB6E6E4D596A}" type="pres">
      <dgm:prSet presAssocID="{8F9A0FD2-58AA-47CC-8002-4E271B4A003D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C07697-C891-40FA-A220-24B9778F0BC0}" type="pres">
      <dgm:prSet presAssocID="{8F9A0FD2-58AA-47CC-8002-4E271B4A003D}" presName="gear3srcNode" presStyleLbl="node1" presStyleIdx="2" presStyleCnt="3"/>
      <dgm:spPr/>
      <dgm:t>
        <a:bodyPr/>
        <a:lstStyle/>
        <a:p>
          <a:endParaRPr lang="en-US"/>
        </a:p>
      </dgm:t>
    </dgm:pt>
    <dgm:pt modelId="{8EF08649-A604-4A2E-B595-4482C778AAC6}" type="pres">
      <dgm:prSet presAssocID="{8F9A0FD2-58AA-47CC-8002-4E271B4A003D}" presName="gear3dstNode" presStyleLbl="node1" presStyleIdx="2" presStyleCnt="3"/>
      <dgm:spPr/>
      <dgm:t>
        <a:bodyPr/>
        <a:lstStyle/>
        <a:p>
          <a:endParaRPr lang="en-US"/>
        </a:p>
      </dgm:t>
    </dgm:pt>
    <dgm:pt modelId="{CEA26667-5ABB-473F-B392-851AF0B23F0F}" type="pres">
      <dgm:prSet presAssocID="{B6E5BBDA-39EF-46D9-85E9-053A5874FEC2}" presName="connector1" presStyleLbl="sibTrans2D1" presStyleIdx="0" presStyleCnt="3"/>
      <dgm:spPr/>
      <dgm:t>
        <a:bodyPr/>
        <a:lstStyle/>
        <a:p>
          <a:endParaRPr lang="en-US"/>
        </a:p>
      </dgm:t>
    </dgm:pt>
    <dgm:pt modelId="{8A8B5963-3688-49E2-AB2A-E78C8F4F3C19}" type="pres">
      <dgm:prSet presAssocID="{13ED3EC9-7C6E-4087-BCC6-BDCFC4243C58}" presName="connector2" presStyleLbl="sibTrans2D1" presStyleIdx="1" presStyleCnt="3"/>
      <dgm:spPr/>
      <dgm:t>
        <a:bodyPr/>
        <a:lstStyle/>
        <a:p>
          <a:endParaRPr lang="en-US"/>
        </a:p>
      </dgm:t>
    </dgm:pt>
    <dgm:pt modelId="{6AE340B0-D16F-4841-B89B-E3AE53C8B20F}" type="pres">
      <dgm:prSet presAssocID="{27A0800B-9EB1-4A16-99A2-11CC6650769F}" presName="connector3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8D7E75AC-B43B-4ADE-8E13-5D2321646172}" srcId="{945AD396-448E-430A-B6FF-D3993117F45C}" destId="{8F9A0FD2-58AA-47CC-8002-4E271B4A003D}" srcOrd="2" destOrd="0" parTransId="{36116D27-8C10-4212-9C7C-F39B987B3E33}" sibTransId="{27A0800B-9EB1-4A16-99A2-11CC6650769F}"/>
    <dgm:cxn modelId="{5D7BE0BA-4E69-4816-AC14-E6743268259D}" type="presOf" srcId="{92D3B9C3-4EB4-414B-9CBC-F7616B8D3367}" destId="{B64F2225-00CC-4754-B4E1-C3442D2F1CA2}" srcOrd="1" destOrd="0" presId="urn:microsoft.com/office/officeart/2005/8/layout/gear1"/>
    <dgm:cxn modelId="{1A4B1E91-0BAD-4E4B-87CE-84A1000CFB0B}" type="presOf" srcId="{13ED3EC9-7C6E-4087-BCC6-BDCFC4243C58}" destId="{8A8B5963-3688-49E2-AB2A-E78C8F4F3C19}" srcOrd="0" destOrd="0" presId="urn:microsoft.com/office/officeart/2005/8/layout/gear1"/>
    <dgm:cxn modelId="{E1A89A41-F803-40E8-85C9-625CE1B7BD93}" type="presOf" srcId="{4CF853E8-0CEF-4E78-A40E-077912473E17}" destId="{BE871BD0-BF7A-4C33-9D92-626EB7BF68DD}" srcOrd="0" destOrd="0" presId="urn:microsoft.com/office/officeart/2005/8/layout/gear1"/>
    <dgm:cxn modelId="{7D26BE48-9E10-4DA4-B19A-546DC3495F46}" type="presOf" srcId="{8F9A0FD2-58AA-47CC-8002-4E271B4A003D}" destId="{8EF08649-A604-4A2E-B595-4482C778AAC6}" srcOrd="3" destOrd="0" presId="urn:microsoft.com/office/officeart/2005/8/layout/gear1"/>
    <dgm:cxn modelId="{39BC797C-8A4F-4282-AC48-F20436CC9594}" type="presOf" srcId="{4CF853E8-0CEF-4E78-A40E-077912473E17}" destId="{E2F4E9B2-CD2C-4B39-B863-A6051ACC4942}" srcOrd="1" destOrd="0" presId="urn:microsoft.com/office/officeart/2005/8/layout/gear1"/>
    <dgm:cxn modelId="{04662910-BCB9-4A63-9ABA-3CE5B68C710A}" type="presOf" srcId="{92D3B9C3-4EB4-414B-9CBC-F7616B8D3367}" destId="{A1674604-392D-432D-B00F-8191528DA99C}" srcOrd="0" destOrd="0" presId="urn:microsoft.com/office/officeart/2005/8/layout/gear1"/>
    <dgm:cxn modelId="{510E7644-7CCE-4049-B019-2F49FC19F159}" type="presOf" srcId="{B6E5BBDA-39EF-46D9-85E9-053A5874FEC2}" destId="{CEA26667-5ABB-473F-B392-851AF0B23F0F}" srcOrd="0" destOrd="0" presId="urn:microsoft.com/office/officeart/2005/8/layout/gear1"/>
    <dgm:cxn modelId="{BF55391B-6D41-4CA3-9AB6-49D29723D918}" type="presOf" srcId="{4CF853E8-0CEF-4E78-A40E-077912473E17}" destId="{53E4D47D-ADE2-4BAF-B35A-A9D623AF26FF}" srcOrd="2" destOrd="0" presId="urn:microsoft.com/office/officeart/2005/8/layout/gear1"/>
    <dgm:cxn modelId="{0C435D4E-4DBF-4E02-AC38-DB082C32DAC3}" type="presOf" srcId="{8F9A0FD2-58AA-47CC-8002-4E271B4A003D}" destId="{26C07697-C891-40FA-A220-24B9778F0BC0}" srcOrd="2" destOrd="0" presId="urn:microsoft.com/office/officeart/2005/8/layout/gear1"/>
    <dgm:cxn modelId="{FB8D7039-8B26-42E9-936F-E5082E9C3B66}" type="presOf" srcId="{945AD396-448E-430A-B6FF-D3993117F45C}" destId="{6E481850-D0C8-4778-88C6-AFC27463003F}" srcOrd="0" destOrd="0" presId="urn:microsoft.com/office/officeart/2005/8/layout/gear1"/>
    <dgm:cxn modelId="{EFB7FD23-449E-4828-8ED5-3DCE1D20CBCB}" type="presOf" srcId="{8F9A0FD2-58AA-47CC-8002-4E271B4A003D}" destId="{6A049059-3CA9-458C-A6CE-FC6BBE503511}" srcOrd="0" destOrd="0" presId="urn:microsoft.com/office/officeart/2005/8/layout/gear1"/>
    <dgm:cxn modelId="{EDEF9FFD-BCE8-4E7C-BAB4-FB0116452936}" type="presOf" srcId="{92D3B9C3-4EB4-414B-9CBC-F7616B8D3367}" destId="{32405F6B-0377-4231-90CA-F4A5B0145F1C}" srcOrd="2" destOrd="0" presId="urn:microsoft.com/office/officeart/2005/8/layout/gear1"/>
    <dgm:cxn modelId="{D74DEBC1-D49B-4BB2-854D-0F74B477BAC0}" srcId="{945AD396-448E-430A-B6FF-D3993117F45C}" destId="{4CF853E8-0CEF-4E78-A40E-077912473E17}" srcOrd="1" destOrd="0" parTransId="{92A586D6-0A72-47F8-AC83-C0CCBA6C1312}" sibTransId="{13ED3EC9-7C6E-4087-BCC6-BDCFC4243C58}"/>
    <dgm:cxn modelId="{ED013C9A-E2D1-4606-A040-56E599B33871}" srcId="{945AD396-448E-430A-B6FF-D3993117F45C}" destId="{92D3B9C3-4EB4-414B-9CBC-F7616B8D3367}" srcOrd="0" destOrd="0" parTransId="{7A8EA6E2-C030-44A7-8392-911CE3500F6B}" sibTransId="{B6E5BBDA-39EF-46D9-85E9-053A5874FEC2}"/>
    <dgm:cxn modelId="{D4FC6CD4-17F4-4902-BC07-67AD02399775}" type="presOf" srcId="{27A0800B-9EB1-4A16-99A2-11CC6650769F}" destId="{6AE340B0-D16F-4841-B89B-E3AE53C8B20F}" srcOrd="0" destOrd="0" presId="urn:microsoft.com/office/officeart/2005/8/layout/gear1"/>
    <dgm:cxn modelId="{E073CBE5-CAB2-4B42-8DF7-FA9EA3164C02}" type="presOf" srcId="{8F9A0FD2-58AA-47CC-8002-4E271B4A003D}" destId="{0505AA1F-9C8B-4546-A6F8-DB6E6E4D596A}" srcOrd="1" destOrd="0" presId="urn:microsoft.com/office/officeart/2005/8/layout/gear1"/>
    <dgm:cxn modelId="{08BA8DC7-0E85-4960-8F8A-6E1DD338265D}" type="presParOf" srcId="{6E481850-D0C8-4778-88C6-AFC27463003F}" destId="{A1674604-392D-432D-B00F-8191528DA99C}" srcOrd="0" destOrd="0" presId="urn:microsoft.com/office/officeart/2005/8/layout/gear1"/>
    <dgm:cxn modelId="{9C0AFD17-52D7-46F1-BC78-EDCBEADCE1D3}" type="presParOf" srcId="{6E481850-D0C8-4778-88C6-AFC27463003F}" destId="{B64F2225-00CC-4754-B4E1-C3442D2F1CA2}" srcOrd="1" destOrd="0" presId="urn:microsoft.com/office/officeart/2005/8/layout/gear1"/>
    <dgm:cxn modelId="{1D9A2877-55EB-4745-8F6D-BC825724A4EA}" type="presParOf" srcId="{6E481850-D0C8-4778-88C6-AFC27463003F}" destId="{32405F6B-0377-4231-90CA-F4A5B0145F1C}" srcOrd="2" destOrd="0" presId="urn:microsoft.com/office/officeart/2005/8/layout/gear1"/>
    <dgm:cxn modelId="{CD81BFD2-26B9-4FAE-A75B-6E0EDF61E068}" type="presParOf" srcId="{6E481850-D0C8-4778-88C6-AFC27463003F}" destId="{BE871BD0-BF7A-4C33-9D92-626EB7BF68DD}" srcOrd="3" destOrd="0" presId="urn:microsoft.com/office/officeart/2005/8/layout/gear1"/>
    <dgm:cxn modelId="{5CD1C9F8-B4CF-44BE-92C5-44AD29F873B9}" type="presParOf" srcId="{6E481850-D0C8-4778-88C6-AFC27463003F}" destId="{E2F4E9B2-CD2C-4B39-B863-A6051ACC4942}" srcOrd="4" destOrd="0" presId="urn:microsoft.com/office/officeart/2005/8/layout/gear1"/>
    <dgm:cxn modelId="{1C3A11F5-963D-446A-B8C8-8C1AACC88C9C}" type="presParOf" srcId="{6E481850-D0C8-4778-88C6-AFC27463003F}" destId="{53E4D47D-ADE2-4BAF-B35A-A9D623AF26FF}" srcOrd="5" destOrd="0" presId="urn:microsoft.com/office/officeart/2005/8/layout/gear1"/>
    <dgm:cxn modelId="{A14BB38A-CA49-4616-8612-1414AFA1D8D5}" type="presParOf" srcId="{6E481850-D0C8-4778-88C6-AFC27463003F}" destId="{6A049059-3CA9-458C-A6CE-FC6BBE503511}" srcOrd="6" destOrd="0" presId="urn:microsoft.com/office/officeart/2005/8/layout/gear1"/>
    <dgm:cxn modelId="{273EB46B-04A9-4FBD-A94F-FA818983BFD7}" type="presParOf" srcId="{6E481850-D0C8-4778-88C6-AFC27463003F}" destId="{0505AA1F-9C8B-4546-A6F8-DB6E6E4D596A}" srcOrd="7" destOrd="0" presId="urn:microsoft.com/office/officeart/2005/8/layout/gear1"/>
    <dgm:cxn modelId="{86701BFD-265A-4A1A-B4D0-9E1AF806265E}" type="presParOf" srcId="{6E481850-D0C8-4778-88C6-AFC27463003F}" destId="{26C07697-C891-40FA-A220-24B9778F0BC0}" srcOrd="8" destOrd="0" presId="urn:microsoft.com/office/officeart/2005/8/layout/gear1"/>
    <dgm:cxn modelId="{D5280D4A-B16F-4E76-8B46-C73D543B029D}" type="presParOf" srcId="{6E481850-D0C8-4778-88C6-AFC27463003F}" destId="{8EF08649-A604-4A2E-B595-4482C778AAC6}" srcOrd="9" destOrd="0" presId="urn:microsoft.com/office/officeart/2005/8/layout/gear1"/>
    <dgm:cxn modelId="{214CF54F-B543-4052-8FC9-AB9BD4E66755}" type="presParOf" srcId="{6E481850-D0C8-4778-88C6-AFC27463003F}" destId="{CEA26667-5ABB-473F-B392-851AF0B23F0F}" srcOrd="10" destOrd="0" presId="urn:microsoft.com/office/officeart/2005/8/layout/gear1"/>
    <dgm:cxn modelId="{47229DBA-0A00-4FBF-8CBF-DFEA03E6E7D8}" type="presParOf" srcId="{6E481850-D0C8-4778-88C6-AFC27463003F}" destId="{8A8B5963-3688-49E2-AB2A-E78C8F4F3C19}" srcOrd="11" destOrd="0" presId="urn:microsoft.com/office/officeart/2005/8/layout/gear1"/>
    <dgm:cxn modelId="{02456769-D226-4844-9C76-89CFE1EA2E1E}" type="presParOf" srcId="{6E481850-D0C8-4778-88C6-AFC27463003F}" destId="{6AE340B0-D16F-4841-B89B-E3AE53C8B20F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15C420B-960E-4E5E-846E-173B2890E510}" type="doc">
      <dgm:prSet loTypeId="urn:microsoft.com/office/officeart/2005/8/layout/cycle7" loCatId="cycle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70994DB-7205-4F86-BB77-6B16675B1A75}">
      <dgm:prSet phldrT="[Text]"/>
      <dgm:spPr/>
      <dgm:t>
        <a:bodyPr/>
        <a:lstStyle/>
        <a:p>
          <a:r>
            <a:rPr lang="en-US" dirty="0" smtClean="0"/>
            <a:t>Intended</a:t>
          </a:r>
          <a:endParaRPr lang="en-US" dirty="0"/>
        </a:p>
      </dgm:t>
    </dgm:pt>
    <dgm:pt modelId="{273AC60C-BD4E-4CAE-83F3-2C2603971EF9}" type="parTrans" cxnId="{5A47FEE4-FDAE-4C0C-8B01-D473DA9F5395}">
      <dgm:prSet/>
      <dgm:spPr/>
      <dgm:t>
        <a:bodyPr/>
        <a:lstStyle/>
        <a:p>
          <a:endParaRPr lang="en-US"/>
        </a:p>
      </dgm:t>
    </dgm:pt>
    <dgm:pt modelId="{9B700F4E-5E72-4AE6-8FBF-852A43FCAF94}" type="sibTrans" cxnId="{5A47FEE4-FDAE-4C0C-8B01-D473DA9F5395}">
      <dgm:prSet/>
      <dgm:spPr/>
      <dgm:t>
        <a:bodyPr/>
        <a:lstStyle/>
        <a:p>
          <a:endParaRPr lang="en-US"/>
        </a:p>
      </dgm:t>
    </dgm:pt>
    <dgm:pt modelId="{CA2652C3-49C6-4FF4-B9ED-D4FA24CA208A}">
      <dgm:prSet phldrT="[Text]"/>
      <dgm:spPr/>
      <dgm:t>
        <a:bodyPr/>
        <a:lstStyle/>
        <a:p>
          <a:r>
            <a:rPr lang="en-US" dirty="0" smtClean="0"/>
            <a:t>Implemented</a:t>
          </a:r>
        </a:p>
      </dgm:t>
    </dgm:pt>
    <dgm:pt modelId="{BB3A97E2-2FCF-41FA-B46C-10DB8E83C335}" type="parTrans" cxnId="{FB1758F0-32E8-41C0-8C86-3AA08FD829FA}">
      <dgm:prSet/>
      <dgm:spPr/>
      <dgm:t>
        <a:bodyPr/>
        <a:lstStyle/>
        <a:p>
          <a:endParaRPr lang="en-US"/>
        </a:p>
      </dgm:t>
    </dgm:pt>
    <dgm:pt modelId="{894B8A09-984D-4587-BE0A-94D57731285F}" type="sibTrans" cxnId="{FB1758F0-32E8-41C0-8C86-3AA08FD829FA}">
      <dgm:prSet/>
      <dgm:spPr/>
      <dgm:t>
        <a:bodyPr/>
        <a:lstStyle/>
        <a:p>
          <a:endParaRPr lang="en-US"/>
        </a:p>
      </dgm:t>
    </dgm:pt>
    <dgm:pt modelId="{D278C36D-87A3-494A-B398-9B6F87F32E4B}">
      <dgm:prSet phldrT="[Text]"/>
      <dgm:spPr/>
      <dgm:t>
        <a:bodyPr/>
        <a:lstStyle/>
        <a:p>
          <a:r>
            <a:rPr lang="en-US" dirty="0" smtClean="0"/>
            <a:t>Enacted</a:t>
          </a:r>
          <a:endParaRPr lang="en-US" dirty="0"/>
        </a:p>
      </dgm:t>
    </dgm:pt>
    <dgm:pt modelId="{17465FDF-E3A4-4163-8F84-70E5933D461F}" type="parTrans" cxnId="{4F279B9A-48EA-4E40-884D-A486638724E8}">
      <dgm:prSet/>
      <dgm:spPr/>
      <dgm:t>
        <a:bodyPr/>
        <a:lstStyle/>
        <a:p>
          <a:endParaRPr lang="en-US"/>
        </a:p>
      </dgm:t>
    </dgm:pt>
    <dgm:pt modelId="{B7ACCA85-4A50-4E24-A393-FC551A0FE67C}" type="sibTrans" cxnId="{4F279B9A-48EA-4E40-884D-A486638724E8}">
      <dgm:prSet/>
      <dgm:spPr/>
      <dgm:t>
        <a:bodyPr/>
        <a:lstStyle/>
        <a:p>
          <a:endParaRPr lang="en-US"/>
        </a:p>
      </dgm:t>
    </dgm:pt>
    <dgm:pt modelId="{E2E08B9D-303C-41A1-AC6F-4D1BC8907224}" type="pres">
      <dgm:prSet presAssocID="{C15C420B-960E-4E5E-846E-173B2890E51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2D38853-2293-461E-B2E4-B722D67A012E}" type="pres">
      <dgm:prSet presAssocID="{170994DB-7205-4F86-BB77-6B16675B1A7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2A8130-53D4-4CE2-87B8-08190800EC0E}" type="pres">
      <dgm:prSet presAssocID="{9B700F4E-5E72-4AE6-8FBF-852A43FCAF94}" presName="sibTrans" presStyleLbl="sibTrans2D1" presStyleIdx="0" presStyleCnt="3"/>
      <dgm:spPr/>
      <dgm:t>
        <a:bodyPr/>
        <a:lstStyle/>
        <a:p>
          <a:endParaRPr lang="en-US"/>
        </a:p>
      </dgm:t>
    </dgm:pt>
    <dgm:pt modelId="{A09F2023-F9B1-49F2-A5ED-F05938F1B0DC}" type="pres">
      <dgm:prSet presAssocID="{9B700F4E-5E72-4AE6-8FBF-852A43FCAF94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E4CA2154-2BFA-4FAD-A657-5707FD69B057}" type="pres">
      <dgm:prSet presAssocID="{CA2652C3-49C6-4FF4-B9ED-D4FA24CA208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102615-FC77-454A-B766-7FD511C9D07D}" type="pres">
      <dgm:prSet presAssocID="{894B8A09-984D-4587-BE0A-94D57731285F}" presName="sibTrans" presStyleLbl="sibTrans2D1" presStyleIdx="1" presStyleCnt="3"/>
      <dgm:spPr/>
      <dgm:t>
        <a:bodyPr/>
        <a:lstStyle/>
        <a:p>
          <a:endParaRPr lang="en-US"/>
        </a:p>
      </dgm:t>
    </dgm:pt>
    <dgm:pt modelId="{040FA938-597D-455A-89FE-147F22170CC1}" type="pres">
      <dgm:prSet presAssocID="{894B8A09-984D-4587-BE0A-94D57731285F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D50BAD86-B20C-4B41-A86A-5AD5290C217C}" type="pres">
      <dgm:prSet presAssocID="{D278C36D-87A3-494A-B398-9B6F87F32E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6E3CED-9441-46B4-9760-96BE6A3F0825}" type="pres">
      <dgm:prSet presAssocID="{B7ACCA85-4A50-4E24-A393-FC551A0FE67C}" presName="sibTrans" presStyleLbl="sibTrans2D1" presStyleIdx="2" presStyleCnt="3"/>
      <dgm:spPr/>
      <dgm:t>
        <a:bodyPr/>
        <a:lstStyle/>
        <a:p>
          <a:endParaRPr lang="en-US"/>
        </a:p>
      </dgm:t>
    </dgm:pt>
    <dgm:pt modelId="{2576E56B-6370-4BF9-BA26-58D22A3E7DBC}" type="pres">
      <dgm:prSet presAssocID="{B7ACCA85-4A50-4E24-A393-FC551A0FE67C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CCCEF5DF-6A0B-4CC5-B2EA-C9F4DB5890D8}" type="presOf" srcId="{D278C36D-87A3-494A-B398-9B6F87F32E4B}" destId="{D50BAD86-B20C-4B41-A86A-5AD5290C217C}" srcOrd="0" destOrd="0" presId="urn:microsoft.com/office/officeart/2005/8/layout/cycle7"/>
    <dgm:cxn modelId="{EFE40C55-E2A1-4A09-9E92-2D9D8858B436}" type="presOf" srcId="{894B8A09-984D-4587-BE0A-94D57731285F}" destId="{040FA938-597D-455A-89FE-147F22170CC1}" srcOrd="1" destOrd="0" presId="urn:microsoft.com/office/officeart/2005/8/layout/cycle7"/>
    <dgm:cxn modelId="{FD296407-93AE-4AE5-8000-45C9459B1084}" type="presOf" srcId="{B7ACCA85-4A50-4E24-A393-FC551A0FE67C}" destId="{2576E56B-6370-4BF9-BA26-58D22A3E7DBC}" srcOrd="1" destOrd="0" presId="urn:microsoft.com/office/officeart/2005/8/layout/cycle7"/>
    <dgm:cxn modelId="{4F279B9A-48EA-4E40-884D-A486638724E8}" srcId="{C15C420B-960E-4E5E-846E-173B2890E510}" destId="{D278C36D-87A3-494A-B398-9B6F87F32E4B}" srcOrd="2" destOrd="0" parTransId="{17465FDF-E3A4-4163-8F84-70E5933D461F}" sibTransId="{B7ACCA85-4A50-4E24-A393-FC551A0FE67C}"/>
    <dgm:cxn modelId="{5A47FEE4-FDAE-4C0C-8B01-D473DA9F5395}" srcId="{C15C420B-960E-4E5E-846E-173B2890E510}" destId="{170994DB-7205-4F86-BB77-6B16675B1A75}" srcOrd="0" destOrd="0" parTransId="{273AC60C-BD4E-4CAE-83F3-2C2603971EF9}" sibTransId="{9B700F4E-5E72-4AE6-8FBF-852A43FCAF94}"/>
    <dgm:cxn modelId="{324E6FCB-6276-4E24-9389-4C3FFE423F97}" type="presOf" srcId="{170994DB-7205-4F86-BB77-6B16675B1A75}" destId="{02D38853-2293-461E-B2E4-B722D67A012E}" srcOrd="0" destOrd="0" presId="urn:microsoft.com/office/officeart/2005/8/layout/cycle7"/>
    <dgm:cxn modelId="{97F96432-A58B-4836-A4A5-9025E88A324E}" type="presOf" srcId="{B7ACCA85-4A50-4E24-A393-FC551A0FE67C}" destId="{CE6E3CED-9441-46B4-9760-96BE6A3F0825}" srcOrd="0" destOrd="0" presId="urn:microsoft.com/office/officeart/2005/8/layout/cycle7"/>
    <dgm:cxn modelId="{5CD60BE5-78C6-4851-81D5-3AAA4EFC2B94}" type="presOf" srcId="{C15C420B-960E-4E5E-846E-173B2890E510}" destId="{E2E08B9D-303C-41A1-AC6F-4D1BC8907224}" srcOrd="0" destOrd="0" presId="urn:microsoft.com/office/officeart/2005/8/layout/cycle7"/>
    <dgm:cxn modelId="{30BBDBE7-F507-4523-A748-253624F0C67A}" type="presOf" srcId="{CA2652C3-49C6-4FF4-B9ED-D4FA24CA208A}" destId="{E4CA2154-2BFA-4FAD-A657-5707FD69B057}" srcOrd="0" destOrd="0" presId="urn:microsoft.com/office/officeart/2005/8/layout/cycle7"/>
    <dgm:cxn modelId="{63B284C8-540F-402A-A783-C84490F62C8E}" type="presOf" srcId="{9B700F4E-5E72-4AE6-8FBF-852A43FCAF94}" destId="{572A8130-53D4-4CE2-87B8-08190800EC0E}" srcOrd="0" destOrd="0" presId="urn:microsoft.com/office/officeart/2005/8/layout/cycle7"/>
    <dgm:cxn modelId="{66F77608-E7F3-46E7-8E9E-29F1533A7EB0}" type="presOf" srcId="{894B8A09-984D-4587-BE0A-94D57731285F}" destId="{93102615-FC77-454A-B766-7FD511C9D07D}" srcOrd="0" destOrd="0" presId="urn:microsoft.com/office/officeart/2005/8/layout/cycle7"/>
    <dgm:cxn modelId="{FB1758F0-32E8-41C0-8C86-3AA08FD829FA}" srcId="{C15C420B-960E-4E5E-846E-173B2890E510}" destId="{CA2652C3-49C6-4FF4-B9ED-D4FA24CA208A}" srcOrd="1" destOrd="0" parTransId="{BB3A97E2-2FCF-41FA-B46C-10DB8E83C335}" sibTransId="{894B8A09-984D-4587-BE0A-94D57731285F}"/>
    <dgm:cxn modelId="{96A00B15-6D84-46D2-96D1-D9D15834A59B}" type="presOf" srcId="{9B700F4E-5E72-4AE6-8FBF-852A43FCAF94}" destId="{A09F2023-F9B1-49F2-A5ED-F05938F1B0DC}" srcOrd="1" destOrd="0" presId="urn:microsoft.com/office/officeart/2005/8/layout/cycle7"/>
    <dgm:cxn modelId="{2164E906-D2B1-45A1-9CC1-4C63B30D4B61}" type="presParOf" srcId="{E2E08B9D-303C-41A1-AC6F-4D1BC8907224}" destId="{02D38853-2293-461E-B2E4-B722D67A012E}" srcOrd="0" destOrd="0" presId="urn:microsoft.com/office/officeart/2005/8/layout/cycle7"/>
    <dgm:cxn modelId="{21266FB1-29D3-4557-B78F-55E656BF25F7}" type="presParOf" srcId="{E2E08B9D-303C-41A1-AC6F-4D1BC8907224}" destId="{572A8130-53D4-4CE2-87B8-08190800EC0E}" srcOrd="1" destOrd="0" presId="urn:microsoft.com/office/officeart/2005/8/layout/cycle7"/>
    <dgm:cxn modelId="{50049878-70AE-4B42-97E5-C47A8C8AC955}" type="presParOf" srcId="{572A8130-53D4-4CE2-87B8-08190800EC0E}" destId="{A09F2023-F9B1-49F2-A5ED-F05938F1B0DC}" srcOrd="0" destOrd="0" presId="urn:microsoft.com/office/officeart/2005/8/layout/cycle7"/>
    <dgm:cxn modelId="{36736878-378A-445F-A02F-03222CBB7899}" type="presParOf" srcId="{E2E08B9D-303C-41A1-AC6F-4D1BC8907224}" destId="{E4CA2154-2BFA-4FAD-A657-5707FD69B057}" srcOrd="2" destOrd="0" presId="urn:microsoft.com/office/officeart/2005/8/layout/cycle7"/>
    <dgm:cxn modelId="{5C04BA66-B455-4C01-83AA-64BB8D6FAED8}" type="presParOf" srcId="{E2E08B9D-303C-41A1-AC6F-4D1BC8907224}" destId="{93102615-FC77-454A-B766-7FD511C9D07D}" srcOrd="3" destOrd="0" presId="urn:microsoft.com/office/officeart/2005/8/layout/cycle7"/>
    <dgm:cxn modelId="{962F2C5F-A483-465C-80FB-70503A8EFE47}" type="presParOf" srcId="{93102615-FC77-454A-B766-7FD511C9D07D}" destId="{040FA938-597D-455A-89FE-147F22170CC1}" srcOrd="0" destOrd="0" presId="urn:microsoft.com/office/officeart/2005/8/layout/cycle7"/>
    <dgm:cxn modelId="{003AF612-2FC3-48EE-88AF-C0E221DC8647}" type="presParOf" srcId="{E2E08B9D-303C-41A1-AC6F-4D1BC8907224}" destId="{D50BAD86-B20C-4B41-A86A-5AD5290C217C}" srcOrd="4" destOrd="0" presId="urn:microsoft.com/office/officeart/2005/8/layout/cycle7"/>
    <dgm:cxn modelId="{9AE35EE8-E280-4CF3-BC7F-FDC8BE79C804}" type="presParOf" srcId="{E2E08B9D-303C-41A1-AC6F-4D1BC8907224}" destId="{CE6E3CED-9441-46B4-9760-96BE6A3F0825}" srcOrd="5" destOrd="0" presId="urn:microsoft.com/office/officeart/2005/8/layout/cycle7"/>
    <dgm:cxn modelId="{ACE95D4F-E553-4471-B9E8-8E9D57338408}" type="presParOf" srcId="{CE6E3CED-9441-46B4-9760-96BE6A3F0825}" destId="{2576E56B-6370-4BF9-BA26-58D22A3E7DBC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8A10AD0-3CAA-4989-BC40-4FE26E7ADD3A}" type="doc">
      <dgm:prSet loTypeId="urn:microsoft.com/office/officeart/2005/8/layout/hProcess9" loCatId="process" qsTypeId="urn:microsoft.com/office/officeart/2005/8/quickstyle/3d7" qsCatId="3D" csTypeId="urn:microsoft.com/office/officeart/2005/8/colors/colorful3" csCatId="colorful" phldr="1"/>
      <dgm:spPr/>
    </dgm:pt>
    <dgm:pt modelId="{7A1A87B3-A4FC-4939-AC7A-2C8C101C2244}">
      <dgm:prSet phldrT="[Text]"/>
      <dgm:spPr/>
      <dgm:t>
        <a:bodyPr/>
        <a:lstStyle/>
        <a:p>
          <a:r>
            <a:rPr lang="en-US" dirty="0" smtClean="0"/>
            <a:t>Experiences</a:t>
          </a:r>
          <a:endParaRPr lang="en-US" dirty="0"/>
        </a:p>
      </dgm:t>
    </dgm:pt>
    <dgm:pt modelId="{5F87411D-E6C1-4918-982C-3899D6F867ED}" type="parTrans" cxnId="{295814CD-89F2-4355-8953-2DF962AF2422}">
      <dgm:prSet/>
      <dgm:spPr/>
      <dgm:t>
        <a:bodyPr/>
        <a:lstStyle/>
        <a:p>
          <a:endParaRPr lang="en-US"/>
        </a:p>
      </dgm:t>
    </dgm:pt>
    <dgm:pt modelId="{D601802E-1F78-46D5-AE29-114D93F2FDC1}" type="sibTrans" cxnId="{295814CD-89F2-4355-8953-2DF962AF2422}">
      <dgm:prSet/>
      <dgm:spPr/>
      <dgm:t>
        <a:bodyPr/>
        <a:lstStyle/>
        <a:p>
          <a:endParaRPr lang="en-US"/>
        </a:p>
      </dgm:t>
    </dgm:pt>
    <dgm:pt modelId="{39F9C478-F62B-4F09-B252-DF1E28F03D16}">
      <dgm:prSet phldrT="[Text]"/>
      <dgm:spPr/>
      <dgm:t>
        <a:bodyPr/>
        <a:lstStyle/>
        <a:p>
          <a:r>
            <a:rPr lang="en-US" dirty="0" err="1" smtClean="0"/>
            <a:t>Organise</a:t>
          </a:r>
          <a:r>
            <a:rPr lang="en-US" dirty="0" smtClean="0"/>
            <a:t> </a:t>
          </a:r>
          <a:endParaRPr lang="en-US" dirty="0"/>
        </a:p>
      </dgm:t>
    </dgm:pt>
    <dgm:pt modelId="{8301D2B4-8654-42D1-A80F-DC7290212929}" type="parTrans" cxnId="{1CAC9517-C77B-46F5-9E3E-FEAB8054C1E3}">
      <dgm:prSet/>
      <dgm:spPr/>
      <dgm:t>
        <a:bodyPr/>
        <a:lstStyle/>
        <a:p>
          <a:endParaRPr lang="en-US"/>
        </a:p>
      </dgm:t>
    </dgm:pt>
    <dgm:pt modelId="{5D087603-9E81-4B48-9EA2-DB49A0A002FE}" type="sibTrans" cxnId="{1CAC9517-C77B-46F5-9E3E-FEAB8054C1E3}">
      <dgm:prSet/>
      <dgm:spPr/>
      <dgm:t>
        <a:bodyPr/>
        <a:lstStyle/>
        <a:p>
          <a:endParaRPr lang="en-US"/>
        </a:p>
      </dgm:t>
    </dgm:pt>
    <dgm:pt modelId="{EBF21166-6BCE-41A0-A0F7-847A3EB6BE89}">
      <dgm:prSet phldrT="[Text]"/>
      <dgm:spPr/>
      <dgm:t>
        <a:bodyPr/>
        <a:lstStyle/>
        <a:p>
          <a:r>
            <a:rPr lang="en-US" dirty="0" smtClean="0"/>
            <a:t>Assess</a:t>
          </a:r>
          <a:endParaRPr lang="en-US" dirty="0"/>
        </a:p>
      </dgm:t>
    </dgm:pt>
    <dgm:pt modelId="{3BBD86A1-FEDC-4F1E-AA1F-84AF46BE5670}" type="parTrans" cxnId="{D0329810-0653-4C3F-8B61-AC6564212B03}">
      <dgm:prSet/>
      <dgm:spPr/>
      <dgm:t>
        <a:bodyPr/>
        <a:lstStyle/>
        <a:p>
          <a:endParaRPr lang="en-US"/>
        </a:p>
      </dgm:t>
    </dgm:pt>
    <dgm:pt modelId="{81CDF4D7-BF61-4F5C-AD70-DB38EA652F1A}" type="sibTrans" cxnId="{D0329810-0653-4C3F-8B61-AC6564212B03}">
      <dgm:prSet/>
      <dgm:spPr/>
      <dgm:t>
        <a:bodyPr/>
        <a:lstStyle/>
        <a:p>
          <a:endParaRPr lang="en-US"/>
        </a:p>
      </dgm:t>
    </dgm:pt>
    <dgm:pt modelId="{7212BDAF-67CA-4FCF-BB8B-2899AC7BC2A3}">
      <dgm:prSet/>
      <dgm:spPr/>
      <dgm:t>
        <a:bodyPr/>
        <a:lstStyle/>
        <a:p>
          <a:r>
            <a:rPr lang="en-US" dirty="0" smtClean="0"/>
            <a:t>Intent</a:t>
          </a:r>
          <a:endParaRPr lang="en-US" dirty="0"/>
        </a:p>
      </dgm:t>
    </dgm:pt>
    <dgm:pt modelId="{7743EE84-179A-46E4-B748-E86817A3E721}" type="parTrans" cxnId="{ADB743E8-1496-4CE9-9B24-B4E7FD6893BE}">
      <dgm:prSet/>
      <dgm:spPr/>
      <dgm:t>
        <a:bodyPr/>
        <a:lstStyle/>
        <a:p>
          <a:endParaRPr lang="en-US"/>
        </a:p>
      </dgm:t>
    </dgm:pt>
    <dgm:pt modelId="{E1ECCA16-DA87-40F1-9968-A88A0A915F69}" type="sibTrans" cxnId="{ADB743E8-1496-4CE9-9B24-B4E7FD6893BE}">
      <dgm:prSet/>
      <dgm:spPr/>
      <dgm:t>
        <a:bodyPr/>
        <a:lstStyle/>
        <a:p>
          <a:endParaRPr lang="en-US"/>
        </a:p>
      </dgm:t>
    </dgm:pt>
    <dgm:pt modelId="{BA6F4EBD-13EE-43D5-82C7-8D27EBE28FF1}">
      <dgm:prSet custT="1"/>
      <dgm:spPr/>
      <dgm:t>
        <a:bodyPr/>
        <a:lstStyle/>
        <a:p>
          <a:r>
            <a:rPr lang="en-US" sz="3200" dirty="0" smtClean="0"/>
            <a:t>Use</a:t>
          </a:r>
          <a:endParaRPr lang="en-US" sz="3200" dirty="0"/>
        </a:p>
      </dgm:t>
    </dgm:pt>
    <dgm:pt modelId="{A2569450-FB8D-4E3B-B37D-DBF2D0EB9A47}" type="parTrans" cxnId="{A6D66E04-9A54-4DC6-BAEF-F83CDD080CD5}">
      <dgm:prSet/>
      <dgm:spPr/>
      <dgm:t>
        <a:bodyPr/>
        <a:lstStyle/>
        <a:p>
          <a:endParaRPr lang="en-US"/>
        </a:p>
      </dgm:t>
    </dgm:pt>
    <dgm:pt modelId="{E642E09B-3AD0-4EBE-BA12-F0D5D2BD10B3}" type="sibTrans" cxnId="{A6D66E04-9A54-4DC6-BAEF-F83CDD080CD5}">
      <dgm:prSet/>
      <dgm:spPr/>
      <dgm:t>
        <a:bodyPr/>
        <a:lstStyle/>
        <a:p>
          <a:endParaRPr lang="en-US"/>
        </a:p>
      </dgm:t>
    </dgm:pt>
    <dgm:pt modelId="{6A50D716-8786-46D3-B7B2-EB2A8B170EEE}" type="pres">
      <dgm:prSet presAssocID="{88A10AD0-3CAA-4989-BC40-4FE26E7ADD3A}" presName="CompostProcess" presStyleCnt="0">
        <dgm:presLayoutVars>
          <dgm:dir/>
          <dgm:resizeHandles val="exact"/>
        </dgm:presLayoutVars>
      </dgm:prSet>
      <dgm:spPr/>
    </dgm:pt>
    <dgm:pt modelId="{F32F8A27-E81F-4ECD-AF8D-2A03BE5EF01F}" type="pres">
      <dgm:prSet presAssocID="{88A10AD0-3CAA-4989-BC40-4FE26E7ADD3A}" presName="arrow" presStyleLbl="bgShp" presStyleIdx="0" presStyleCnt="1"/>
      <dgm:spPr/>
    </dgm:pt>
    <dgm:pt modelId="{C236F3FA-F251-4229-B4B3-F10F6686A070}" type="pres">
      <dgm:prSet presAssocID="{88A10AD0-3CAA-4989-BC40-4FE26E7ADD3A}" presName="linearProcess" presStyleCnt="0"/>
      <dgm:spPr/>
    </dgm:pt>
    <dgm:pt modelId="{678C54C0-1DF6-42E4-97A4-C5D198D4CC03}" type="pres">
      <dgm:prSet presAssocID="{7212BDAF-67CA-4FCF-BB8B-2899AC7BC2A3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885338-261D-4360-98C8-473AFB995632}" type="pres">
      <dgm:prSet presAssocID="{E1ECCA16-DA87-40F1-9968-A88A0A915F69}" presName="sibTrans" presStyleCnt="0"/>
      <dgm:spPr/>
    </dgm:pt>
    <dgm:pt modelId="{FAF57FF3-042F-4BB3-B31E-5A407475458F}" type="pres">
      <dgm:prSet presAssocID="{7A1A87B3-A4FC-4939-AC7A-2C8C101C2244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3B3332-BDB9-468C-87C4-1745AD2B3289}" type="pres">
      <dgm:prSet presAssocID="{D601802E-1F78-46D5-AE29-114D93F2FDC1}" presName="sibTrans" presStyleCnt="0"/>
      <dgm:spPr/>
    </dgm:pt>
    <dgm:pt modelId="{86A4AD78-7A24-400E-B308-E2334AB8D682}" type="pres">
      <dgm:prSet presAssocID="{39F9C478-F62B-4F09-B252-DF1E28F03D16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85C583-0DCB-4D6D-BBE3-75E4BB43A431}" type="pres">
      <dgm:prSet presAssocID="{5D087603-9E81-4B48-9EA2-DB49A0A002FE}" presName="sibTrans" presStyleCnt="0"/>
      <dgm:spPr/>
    </dgm:pt>
    <dgm:pt modelId="{A928ECBF-CB99-47E4-97BC-25094D80326E}" type="pres">
      <dgm:prSet presAssocID="{EBF21166-6BCE-41A0-A0F7-847A3EB6BE89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D966CF-CC8F-4022-95DD-66A00B8B362C}" type="pres">
      <dgm:prSet presAssocID="{81CDF4D7-BF61-4F5C-AD70-DB38EA652F1A}" presName="sibTrans" presStyleCnt="0"/>
      <dgm:spPr/>
    </dgm:pt>
    <dgm:pt modelId="{0FCE9D81-9A48-424C-98BF-37D2A0C6BBAD}" type="pres">
      <dgm:prSet presAssocID="{BA6F4EBD-13EE-43D5-82C7-8D27EBE28FF1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6D66E04-9A54-4DC6-BAEF-F83CDD080CD5}" srcId="{88A10AD0-3CAA-4989-BC40-4FE26E7ADD3A}" destId="{BA6F4EBD-13EE-43D5-82C7-8D27EBE28FF1}" srcOrd="4" destOrd="0" parTransId="{A2569450-FB8D-4E3B-B37D-DBF2D0EB9A47}" sibTransId="{E642E09B-3AD0-4EBE-BA12-F0D5D2BD10B3}"/>
    <dgm:cxn modelId="{ADB743E8-1496-4CE9-9B24-B4E7FD6893BE}" srcId="{88A10AD0-3CAA-4989-BC40-4FE26E7ADD3A}" destId="{7212BDAF-67CA-4FCF-BB8B-2899AC7BC2A3}" srcOrd="0" destOrd="0" parTransId="{7743EE84-179A-46E4-B748-E86817A3E721}" sibTransId="{E1ECCA16-DA87-40F1-9968-A88A0A915F69}"/>
    <dgm:cxn modelId="{D0329810-0653-4C3F-8B61-AC6564212B03}" srcId="{88A10AD0-3CAA-4989-BC40-4FE26E7ADD3A}" destId="{EBF21166-6BCE-41A0-A0F7-847A3EB6BE89}" srcOrd="3" destOrd="0" parTransId="{3BBD86A1-FEDC-4F1E-AA1F-84AF46BE5670}" sibTransId="{81CDF4D7-BF61-4F5C-AD70-DB38EA652F1A}"/>
    <dgm:cxn modelId="{1CAC9517-C77B-46F5-9E3E-FEAB8054C1E3}" srcId="{88A10AD0-3CAA-4989-BC40-4FE26E7ADD3A}" destId="{39F9C478-F62B-4F09-B252-DF1E28F03D16}" srcOrd="2" destOrd="0" parTransId="{8301D2B4-8654-42D1-A80F-DC7290212929}" sibTransId="{5D087603-9E81-4B48-9EA2-DB49A0A002FE}"/>
    <dgm:cxn modelId="{295814CD-89F2-4355-8953-2DF962AF2422}" srcId="{88A10AD0-3CAA-4989-BC40-4FE26E7ADD3A}" destId="{7A1A87B3-A4FC-4939-AC7A-2C8C101C2244}" srcOrd="1" destOrd="0" parTransId="{5F87411D-E6C1-4918-982C-3899D6F867ED}" sibTransId="{D601802E-1F78-46D5-AE29-114D93F2FDC1}"/>
    <dgm:cxn modelId="{CCE2F5F7-4544-4BEB-A248-299B73C5B488}" type="presOf" srcId="{88A10AD0-3CAA-4989-BC40-4FE26E7ADD3A}" destId="{6A50D716-8786-46D3-B7B2-EB2A8B170EEE}" srcOrd="0" destOrd="0" presId="urn:microsoft.com/office/officeart/2005/8/layout/hProcess9"/>
    <dgm:cxn modelId="{9EF64A3D-2667-4784-80ED-EF8891843658}" type="presOf" srcId="{EBF21166-6BCE-41A0-A0F7-847A3EB6BE89}" destId="{A928ECBF-CB99-47E4-97BC-25094D80326E}" srcOrd="0" destOrd="0" presId="urn:microsoft.com/office/officeart/2005/8/layout/hProcess9"/>
    <dgm:cxn modelId="{6CFE8711-E4CA-4C51-A33A-8519B10BB3AD}" type="presOf" srcId="{BA6F4EBD-13EE-43D5-82C7-8D27EBE28FF1}" destId="{0FCE9D81-9A48-424C-98BF-37D2A0C6BBAD}" srcOrd="0" destOrd="0" presId="urn:microsoft.com/office/officeart/2005/8/layout/hProcess9"/>
    <dgm:cxn modelId="{140C8165-12F1-463D-9FEC-A4D6ED8A1801}" type="presOf" srcId="{7A1A87B3-A4FC-4939-AC7A-2C8C101C2244}" destId="{FAF57FF3-042F-4BB3-B31E-5A407475458F}" srcOrd="0" destOrd="0" presId="urn:microsoft.com/office/officeart/2005/8/layout/hProcess9"/>
    <dgm:cxn modelId="{284E8E49-F2AB-4BFD-A729-AEC8CAF56D24}" type="presOf" srcId="{39F9C478-F62B-4F09-B252-DF1E28F03D16}" destId="{86A4AD78-7A24-400E-B308-E2334AB8D682}" srcOrd="0" destOrd="0" presId="urn:microsoft.com/office/officeart/2005/8/layout/hProcess9"/>
    <dgm:cxn modelId="{F755F8EF-B0E9-4E7C-8C9D-DC058D4B1541}" type="presOf" srcId="{7212BDAF-67CA-4FCF-BB8B-2899AC7BC2A3}" destId="{678C54C0-1DF6-42E4-97A4-C5D198D4CC03}" srcOrd="0" destOrd="0" presId="urn:microsoft.com/office/officeart/2005/8/layout/hProcess9"/>
    <dgm:cxn modelId="{D5BFB6E4-5865-4D96-A9FA-8094B4062A52}" type="presParOf" srcId="{6A50D716-8786-46D3-B7B2-EB2A8B170EEE}" destId="{F32F8A27-E81F-4ECD-AF8D-2A03BE5EF01F}" srcOrd="0" destOrd="0" presId="urn:microsoft.com/office/officeart/2005/8/layout/hProcess9"/>
    <dgm:cxn modelId="{D7AF9790-BD10-438E-B963-16B69B741962}" type="presParOf" srcId="{6A50D716-8786-46D3-B7B2-EB2A8B170EEE}" destId="{C236F3FA-F251-4229-B4B3-F10F6686A070}" srcOrd="1" destOrd="0" presId="urn:microsoft.com/office/officeart/2005/8/layout/hProcess9"/>
    <dgm:cxn modelId="{B286CEB3-122A-46F2-B0E1-C92AEE524A0F}" type="presParOf" srcId="{C236F3FA-F251-4229-B4B3-F10F6686A070}" destId="{678C54C0-1DF6-42E4-97A4-C5D198D4CC03}" srcOrd="0" destOrd="0" presId="urn:microsoft.com/office/officeart/2005/8/layout/hProcess9"/>
    <dgm:cxn modelId="{2944BDF7-6CBA-4F9F-A025-37B5385ECF6A}" type="presParOf" srcId="{C236F3FA-F251-4229-B4B3-F10F6686A070}" destId="{05885338-261D-4360-98C8-473AFB995632}" srcOrd="1" destOrd="0" presId="urn:microsoft.com/office/officeart/2005/8/layout/hProcess9"/>
    <dgm:cxn modelId="{ADE45614-8B00-46BA-9464-5B8D1781AC7C}" type="presParOf" srcId="{C236F3FA-F251-4229-B4B3-F10F6686A070}" destId="{FAF57FF3-042F-4BB3-B31E-5A407475458F}" srcOrd="2" destOrd="0" presId="urn:microsoft.com/office/officeart/2005/8/layout/hProcess9"/>
    <dgm:cxn modelId="{1BA1122F-C692-4E26-A04A-8BCB9B574375}" type="presParOf" srcId="{C236F3FA-F251-4229-B4B3-F10F6686A070}" destId="{673B3332-BDB9-468C-87C4-1745AD2B3289}" srcOrd="3" destOrd="0" presId="urn:microsoft.com/office/officeart/2005/8/layout/hProcess9"/>
    <dgm:cxn modelId="{9CA2896D-1022-436F-B9CE-E3DCA154A649}" type="presParOf" srcId="{C236F3FA-F251-4229-B4B3-F10F6686A070}" destId="{86A4AD78-7A24-400E-B308-E2334AB8D682}" srcOrd="4" destOrd="0" presId="urn:microsoft.com/office/officeart/2005/8/layout/hProcess9"/>
    <dgm:cxn modelId="{57204F30-FA9F-4012-A596-60C4E2A495DF}" type="presParOf" srcId="{C236F3FA-F251-4229-B4B3-F10F6686A070}" destId="{0185C583-0DCB-4D6D-BBE3-75E4BB43A431}" srcOrd="5" destOrd="0" presId="urn:microsoft.com/office/officeart/2005/8/layout/hProcess9"/>
    <dgm:cxn modelId="{86D71B55-808F-4F6F-A595-E31A710A7D75}" type="presParOf" srcId="{C236F3FA-F251-4229-B4B3-F10F6686A070}" destId="{A928ECBF-CB99-47E4-97BC-25094D80326E}" srcOrd="6" destOrd="0" presId="urn:microsoft.com/office/officeart/2005/8/layout/hProcess9"/>
    <dgm:cxn modelId="{4BB01318-279B-4C2F-AB81-32B4B436751A}" type="presParOf" srcId="{C236F3FA-F251-4229-B4B3-F10F6686A070}" destId="{C8D966CF-CC8F-4022-95DD-66A00B8B362C}" srcOrd="7" destOrd="0" presId="urn:microsoft.com/office/officeart/2005/8/layout/hProcess9"/>
    <dgm:cxn modelId="{4C7A8E1E-1C77-443E-963F-CFB8AEC7BBC0}" type="presParOf" srcId="{C236F3FA-F251-4229-B4B3-F10F6686A070}" destId="{0FCE9D81-9A48-424C-98BF-37D2A0C6BBAD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2C1C5-D392-448E-B1D5-A084C72F61CA}">
      <dsp:nvSpPr>
        <dsp:cNvPr id="0" name=""/>
        <dsp:cNvSpPr/>
      </dsp:nvSpPr>
      <dsp:spPr>
        <a:xfrm>
          <a:off x="1944290" y="0"/>
          <a:ext cx="1296193" cy="909637"/>
        </a:xfrm>
        <a:prstGeom prst="trapezoid">
          <a:avLst>
            <a:gd name="adj" fmla="val 71248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Personal Empowerment</a:t>
          </a:r>
          <a:endParaRPr lang="en-US" sz="1400" b="1" kern="1200" dirty="0"/>
        </a:p>
      </dsp:txBody>
      <dsp:txXfrm>
        <a:off x="1944290" y="0"/>
        <a:ext cx="1296193" cy="909637"/>
      </dsp:txXfrm>
    </dsp:sp>
    <dsp:sp modelId="{DFC47AEC-FB1A-4B42-B785-2171C0BAA905}">
      <dsp:nvSpPr>
        <dsp:cNvPr id="0" name=""/>
        <dsp:cNvSpPr/>
      </dsp:nvSpPr>
      <dsp:spPr>
        <a:xfrm>
          <a:off x="1296193" y="909637"/>
          <a:ext cx="2592387" cy="909637"/>
        </a:xfrm>
        <a:prstGeom prst="trapezoid">
          <a:avLst>
            <a:gd name="adj" fmla="val 71248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Cultural Transmission</a:t>
          </a:r>
        </a:p>
      </dsp:txBody>
      <dsp:txXfrm>
        <a:off x="1749861" y="909637"/>
        <a:ext cx="1685051" cy="909637"/>
      </dsp:txXfrm>
    </dsp:sp>
    <dsp:sp modelId="{E6B9260F-AF85-44BB-B2E7-64640C6498B8}">
      <dsp:nvSpPr>
        <dsp:cNvPr id="0" name=""/>
        <dsp:cNvSpPr/>
      </dsp:nvSpPr>
      <dsp:spPr>
        <a:xfrm>
          <a:off x="648096" y="1819275"/>
          <a:ext cx="3888581" cy="909637"/>
        </a:xfrm>
        <a:prstGeom prst="trapezoid">
          <a:avLst>
            <a:gd name="adj" fmla="val 71248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Preparation for citizenship</a:t>
          </a:r>
        </a:p>
      </dsp:txBody>
      <dsp:txXfrm>
        <a:off x="1328598" y="1819275"/>
        <a:ext cx="2527577" cy="909637"/>
      </dsp:txXfrm>
    </dsp:sp>
    <dsp:sp modelId="{C19B7DF7-AAC6-41C6-A784-16F9BB4DAB6F}">
      <dsp:nvSpPr>
        <dsp:cNvPr id="0" name=""/>
        <dsp:cNvSpPr/>
      </dsp:nvSpPr>
      <dsp:spPr>
        <a:xfrm>
          <a:off x="0" y="2728912"/>
          <a:ext cx="5184775" cy="909637"/>
        </a:xfrm>
        <a:prstGeom prst="trapezoid">
          <a:avLst>
            <a:gd name="adj" fmla="val 71248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Preparation for work</a:t>
          </a:r>
        </a:p>
      </dsp:txBody>
      <dsp:txXfrm>
        <a:off x="907335" y="2728912"/>
        <a:ext cx="3370103" cy="9096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F46539-C183-49CC-A9E3-42D4481B0A3F}">
      <dsp:nvSpPr>
        <dsp:cNvPr id="0" name=""/>
        <dsp:cNvSpPr/>
      </dsp:nvSpPr>
      <dsp:spPr>
        <a:xfrm>
          <a:off x="1947862" y="0"/>
          <a:ext cx="1298574" cy="909637"/>
        </a:xfrm>
        <a:prstGeom prst="trapezoid">
          <a:avLst>
            <a:gd name="adj" fmla="val 71379"/>
          </a:avLst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P</a:t>
          </a:r>
          <a:endParaRPr lang="en-US" sz="5400" kern="1200" dirty="0"/>
        </a:p>
      </dsp:txBody>
      <dsp:txXfrm>
        <a:off x="1947862" y="0"/>
        <a:ext cx="1298574" cy="909637"/>
      </dsp:txXfrm>
    </dsp:sp>
    <dsp:sp modelId="{8E14F0ED-48E1-4FD5-A688-2DFBA825F1F6}">
      <dsp:nvSpPr>
        <dsp:cNvPr id="0" name=""/>
        <dsp:cNvSpPr/>
      </dsp:nvSpPr>
      <dsp:spPr>
        <a:xfrm>
          <a:off x="1298574" y="909637"/>
          <a:ext cx="2597149" cy="909637"/>
        </a:xfrm>
        <a:prstGeom prst="trapezoid">
          <a:avLst>
            <a:gd name="adj" fmla="val 71379"/>
          </a:avLst>
        </a:prstGeom>
        <a:blipFill rotWithShape="0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E</a:t>
          </a:r>
          <a:endParaRPr lang="en-US" sz="5400" kern="1200" dirty="0"/>
        </a:p>
      </dsp:txBody>
      <dsp:txXfrm>
        <a:off x="1753076" y="909637"/>
        <a:ext cx="1688147" cy="909637"/>
      </dsp:txXfrm>
    </dsp:sp>
    <dsp:sp modelId="{815F77ED-56D4-41E5-8F63-98F5E8CF8230}">
      <dsp:nvSpPr>
        <dsp:cNvPr id="0" name=""/>
        <dsp:cNvSpPr/>
      </dsp:nvSpPr>
      <dsp:spPr>
        <a:xfrm>
          <a:off x="649287" y="1819275"/>
          <a:ext cx="3895724" cy="909637"/>
        </a:xfrm>
        <a:prstGeom prst="trapezoid">
          <a:avLst>
            <a:gd name="adj" fmla="val 71379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C</a:t>
          </a:r>
          <a:endParaRPr lang="en-US" sz="5400" kern="1200" dirty="0"/>
        </a:p>
      </dsp:txBody>
      <dsp:txXfrm>
        <a:off x="1331039" y="1819275"/>
        <a:ext cx="2532221" cy="909637"/>
      </dsp:txXfrm>
    </dsp:sp>
    <dsp:sp modelId="{5DF429D3-6AED-4EB0-8424-0D0E7899301A}">
      <dsp:nvSpPr>
        <dsp:cNvPr id="0" name=""/>
        <dsp:cNvSpPr/>
      </dsp:nvSpPr>
      <dsp:spPr>
        <a:xfrm>
          <a:off x="0" y="2728912"/>
          <a:ext cx="5194299" cy="909637"/>
        </a:xfrm>
        <a:prstGeom prst="trapezoid">
          <a:avLst>
            <a:gd name="adj" fmla="val 71379"/>
          </a:avLst>
        </a:prstGeom>
        <a:blipFill rotWithShape="0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400" kern="1200" dirty="0" smtClean="0"/>
            <a:t>S</a:t>
          </a:r>
          <a:endParaRPr lang="en-US" sz="5400" kern="1200" dirty="0"/>
        </a:p>
      </dsp:txBody>
      <dsp:txXfrm>
        <a:off x="909002" y="2728912"/>
        <a:ext cx="3376295" cy="9096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BF81C-D036-451F-8ACF-8DB6B92AB697}">
      <dsp:nvSpPr>
        <dsp:cNvPr id="0" name=""/>
        <dsp:cNvSpPr/>
      </dsp:nvSpPr>
      <dsp:spPr>
        <a:xfrm>
          <a:off x="3812244" y="236402"/>
          <a:ext cx="3055048" cy="3055048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School</a:t>
          </a:r>
          <a:endParaRPr lang="en-US" sz="1900" kern="1200" dirty="0"/>
        </a:p>
      </dsp:txBody>
      <dsp:txXfrm>
        <a:off x="5422328" y="883782"/>
        <a:ext cx="1091088" cy="909240"/>
      </dsp:txXfrm>
    </dsp:sp>
    <dsp:sp modelId="{DE0DE362-39BB-4C5A-BE35-B92CA08D45D6}">
      <dsp:nvSpPr>
        <dsp:cNvPr id="0" name=""/>
        <dsp:cNvSpPr/>
      </dsp:nvSpPr>
      <dsp:spPr>
        <a:xfrm>
          <a:off x="3749325" y="345511"/>
          <a:ext cx="3055048" cy="3055048"/>
        </a:xfrm>
        <a:prstGeom prst="pie">
          <a:avLst>
            <a:gd name="adj1" fmla="val 1800000"/>
            <a:gd name="adj2" fmla="val 90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Local</a:t>
          </a:r>
          <a:endParaRPr lang="en-US" sz="1900" kern="1200" dirty="0"/>
        </a:p>
      </dsp:txBody>
      <dsp:txXfrm>
        <a:off x="4476718" y="2327656"/>
        <a:ext cx="1636633" cy="800131"/>
      </dsp:txXfrm>
    </dsp:sp>
    <dsp:sp modelId="{393ED04F-58A6-48EC-B571-82DC1ADAFD97}">
      <dsp:nvSpPr>
        <dsp:cNvPr id="0" name=""/>
        <dsp:cNvSpPr/>
      </dsp:nvSpPr>
      <dsp:spPr>
        <a:xfrm>
          <a:off x="3686406" y="236402"/>
          <a:ext cx="3055048" cy="3055048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National</a:t>
          </a:r>
          <a:endParaRPr lang="en-US" sz="1900" kern="1200" dirty="0"/>
        </a:p>
      </dsp:txBody>
      <dsp:txXfrm>
        <a:off x="4040282" y="883782"/>
        <a:ext cx="1091088" cy="909240"/>
      </dsp:txXfrm>
    </dsp:sp>
    <dsp:sp modelId="{F0E6CB4D-6478-4DC0-8161-D3C91CBB1AC7}">
      <dsp:nvSpPr>
        <dsp:cNvPr id="0" name=""/>
        <dsp:cNvSpPr/>
      </dsp:nvSpPr>
      <dsp:spPr>
        <a:xfrm>
          <a:off x="3623375" y="47280"/>
          <a:ext cx="3433293" cy="3433293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FFA661-3CEB-4AB7-8AB3-D70260000D6D}">
      <dsp:nvSpPr>
        <dsp:cNvPr id="0" name=""/>
        <dsp:cNvSpPr/>
      </dsp:nvSpPr>
      <dsp:spPr>
        <a:xfrm>
          <a:off x="3560203" y="156196"/>
          <a:ext cx="3433293" cy="3433293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DEBEE-B960-47B0-B31C-17AD5ABC98E3}">
      <dsp:nvSpPr>
        <dsp:cNvPr id="0" name=""/>
        <dsp:cNvSpPr/>
      </dsp:nvSpPr>
      <dsp:spPr>
        <a:xfrm>
          <a:off x="3497031" y="47280"/>
          <a:ext cx="3433293" cy="3433293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56207-8ABA-419F-9E1A-B215FAC0C639}">
      <dsp:nvSpPr>
        <dsp:cNvPr id="0" name=""/>
        <dsp:cNvSpPr/>
      </dsp:nvSpPr>
      <dsp:spPr>
        <a:xfrm>
          <a:off x="3806153" y="147751"/>
          <a:ext cx="2932301" cy="1018349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524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670E9-C335-4800-B9AE-E848F16E8E41}">
      <dsp:nvSpPr>
        <dsp:cNvPr id="0" name=""/>
        <dsp:cNvSpPr/>
      </dsp:nvSpPr>
      <dsp:spPr>
        <a:xfrm>
          <a:off x="4992712" y="2641344"/>
          <a:ext cx="568275" cy="363696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C47C49-470D-4790-97C1-683C0A7783F3}">
      <dsp:nvSpPr>
        <dsp:cNvPr id="0" name=""/>
        <dsp:cNvSpPr/>
      </dsp:nvSpPr>
      <dsp:spPr>
        <a:xfrm>
          <a:off x="3912988" y="2932301"/>
          <a:ext cx="2727722" cy="681930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Who</a:t>
          </a:r>
          <a:endParaRPr lang="en-US" sz="2400" kern="1200" dirty="0"/>
        </a:p>
      </dsp:txBody>
      <dsp:txXfrm>
        <a:off x="3912988" y="2932301"/>
        <a:ext cx="2727722" cy="681930"/>
      </dsp:txXfrm>
    </dsp:sp>
    <dsp:sp modelId="{734D261F-5276-4DF0-8072-6C2A28DC055C}">
      <dsp:nvSpPr>
        <dsp:cNvPr id="0" name=""/>
        <dsp:cNvSpPr/>
      </dsp:nvSpPr>
      <dsp:spPr>
        <a:xfrm>
          <a:off x="4872237" y="1244750"/>
          <a:ext cx="1022895" cy="10228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How</a:t>
          </a:r>
          <a:endParaRPr lang="en-US" sz="2000" kern="1200" dirty="0"/>
        </a:p>
      </dsp:txBody>
      <dsp:txXfrm>
        <a:off x="5022037" y="1394550"/>
        <a:ext cx="723295" cy="723295"/>
      </dsp:txXfrm>
    </dsp:sp>
    <dsp:sp modelId="{475F1E4F-FC09-472D-90BF-D75A225F1DEE}">
      <dsp:nvSpPr>
        <dsp:cNvPr id="0" name=""/>
        <dsp:cNvSpPr/>
      </dsp:nvSpPr>
      <dsp:spPr>
        <a:xfrm>
          <a:off x="4140299" y="477351"/>
          <a:ext cx="1022895" cy="102289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Why</a:t>
          </a:r>
          <a:endParaRPr lang="en-US" sz="2000" kern="1200" dirty="0"/>
        </a:p>
      </dsp:txBody>
      <dsp:txXfrm>
        <a:off x="4290099" y="627151"/>
        <a:ext cx="723295" cy="723295"/>
      </dsp:txXfrm>
    </dsp:sp>
    <dsp:sp modelId="{165C229C-E6B0-4F1A-B8D0-0EB1C46C57BE}">
      <dsp:nvSpPr>
        <dsp:cNvPr id="0" name=""/>
        <dsp:cNvSpPr/>
      </dsp:nvSpPr>
      <dsp:spPr>
        <a:xfrm>
          <a:off x="5185925" y="230037"/>
          <a:ext cx="1022895" cy="102289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What</a:t>
          </a:r>
          <a:endParaRPr lang="en-US" sz="2000" kern="1200" dirty="0"/>
        </a:p>
      </dsp:txBody>
      <dsp:txXfrm>
        <a:off x="5335725" y="379837"/>
        <a:ext cx="723295" cy="723295"/>
      </dsp:txXfrm>
    </dsp:sp>
    <dsp:sp modelId="{E78B7C4E-A6C0-44A4-A83B-BF21EB27FCF5}">
      <dsp:nvSpPr>
        <dsp:cNvPr id="0" name=""/>
        <dsp:cNvSpPr/>
      </dsp:nvSpPr>
      <dsp:spPr>
        <a:xfrm>
          <a:off x="3685678" y="122121"/>
          <a:ext cx="3182342" cy="2545874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74604-392D-432D-B00F-8191528DA99C}">
      <dsp:nvSpPr>
        <dsp:cNvPr id="0" name=""/>
        <dsp:cNvSpPr/>
      </dsp:nvSpPr>
      <dsp:spPr>
        <a:xfrm>
          <a:off x="5095001" y="1636633"/>
          <a:ext cx="2000329" cy="2000329"/>
        </a:xfrm>
        <a:prstGeom prst="gear9">
          <a:avLst/>
        </a:prstGeom>
        <a:blipFill rotWithShape="0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How</a:t>
          </a:r>
          <a:endParaRPr lang="en-US" sz="2200" kern="1200" dirty="0"/>
        </a:p>
      </dsp:txBody>
      <dsp:txXfrm>
        <a:off x="5497156" y="2105201"/>
        <a:ext cx="1196019" cy="1028210"/>
      </dsp:txXfrm>
    </dsp:sp>
    <dsp:sp modelId="{BE871BD0-BF7A-4C33-9D92-626EB7BF68DD}">
      <dsp:nvSpPr>
        <dsp:cNvPr id="0" name=""/>
        <dsp:cNvSpPr/>
      </dsp:nvSpPr>
      <dsp:spPr>
        <a:xfrm>
          <a:off x="3931173" y="1163828"/>
          <a:ext cx="1454785" cy="1454785"/>
        </a:xfrm>
        <a:prstGeom prst="gear6">
          <a:avLst/>
        </a:prstGeom>
        <a:blipFill rotWithShape="0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Why</a:t>
          </a:r>
          <a:endParaRPr lang="en-US" sz="2200" kern="1200" dirty="0"/>
        </a:p>
      </dsp:txBody>
      <dsp:txXfrm>
        <a:off x="4297420" y="1532288"/>
        <a:ext cx="722291" cy="717865"/>
      </dsp:txXfrm>
    </dsp:sp>
    <dsp:sp modelId="{6A049059-3CA9-458C-A6CE-FC6BBE503511}">
      <dsp:nvSpPr>
        <dsp:cNvPr id="0" name=""/>
        <dsp:cNvSpPr/>
      </dsp:nvSpPr>
      <dsp:spPr>
        <a:xfrm rot="20700000">
          <a:off x="4746001" y="160174"/>
          <a:ext cx="1425392" cy="1425392"/>
        </a:xfrm>
        <a:prstGeom prst="gear6">
          <a:avLst/>
        </a:prstGeom>
        <a:blipFill rotWithShape="0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What</a:t>
          </a:r>
          <a:endParaRPr lang="en-US" sz="2200" kern="1200" dirty="0"/>
        </a:p>
      </dsp:txBody>
      <dsp:txXfrm rot="-20700000">
        <a:off x="5058632" y="472805"/>
        <a:ext cx="800131" cy="800131"/>
      </dsp:txXfrm>
    </dsp:sp>
    <dsp:sp modelId="{CEA26667-5ABB-473F-B392-851AF0B23F0F}">
      <dsp:nvSpPr>
        <dsp:cNvPr id="0" name=""/>
        <dsp:cNvSpPr/>
      </dsp:nvSpPr>
      <dsp:spPr>
        <a:xfrm>
          <a:off x="4935168" y="1338196"/>
          <a:ext cx="2560421" cy="2560421"/>
        </a:xfrm>
        <a:prstGeom prst="circularArrow">
          <a:avLst>
            <a:gd name="adj1" fmla="val 4688"/>
            <a:gd name="adj2" fmla="val 299029"/>
            <a:gd name="adj3" fmla="val 2501362"/>
            <a:gd name="adj4" fmla="val 15893543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8B5963-3688-49E2-AB2A-E78C8F4F3C19}">
      <dsp:nvSpPr>
        <dsp:cNvPr id="0" name=""/>
        <dsp:cNvSpPr/>
      </dsp:nvSpPr>
      <dsp:spPr>
        <a:xfrm>
          <a:off x="3673534" y="844331"/>
          <a:ext cx="1860306" cy="1860306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E340B0-D16F-4841-B89B-E3AE53C8B20F}">
      <dsp:nvSpPr>
        <dsp:cNvPr id="0" name=""/>
        <dsp:cNvSpPr/>
      </dsp:nvSpPr>
      <dsp:spPr>
        <a:xfrm>
          <a:off x="4416293" y="-149647"/>
          <a:ext cx="2005785" cy="200578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38853-2293-461E-B2E4-B722D67A012E}">
      <dsp:nvSpPr>
        <dsp:cNvPr id="0" name=""/>
        <dsp:cNvSpPr/>
      </dsp:nvSpPr>
      <dsp:spPr>
        <a:xfrm>
          <a:off x="4335107" y="978"/>
          <a:ext cx="1883485" cy="9417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Intended</a:t>
          </a:r>
          <a:endParaRPr lang="en-US" sz="2000" kern="1200" dirty="0"/>
        </a:p>
      </dsp:txBody>
      <dsp:txXfrm>
        <a:off x="4362690" y="28561"/>
        <a:ext cx="1828319" cy="886576"/>
      </dsp:txXfrm>
    </dsp:sp>
    <dsp:sp modelId="{572A8130-53D4-4CE2-87B8-08190800EC0E}">
      <dsp:nvSpPr>
        <dsp:cNvPr id="0" name=""/>
        <dsp:cNvSpPr/>
      </dsp:nvSpPr>
      <dsp:spPr>
        <a:xfrm rot="3600000">
          <a:off x="5563756" y="1653676"/>
          <a:ext cx="981142" cy="32960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5662639" y="1719598"/>
        <a:ext cx="783376" cy="197765"/>
      </dsp:txXfrm>
    </dsp:sp>
    <dsp:sp modelId="{E4CA2154-2BFA-4FAD-A657-5707FD69B057}">
      <dsp:nvSpPr>
        <dsp:cNvPr id="0" name=""/>
        <dsp:cNvSpPr/>
      </dsp:nvSpPr>
      <dsp:spPr>
        <a:xfrm>
          <a:off x="5890064" y="2694242"/>
          <a:ext cx="1883485" cy="941742"/>
        </a:xfrm>
        <a:prstGeom prst="roundRect">
          <a:avLst>
            <a:gd name="adj" fmla="val 10000"/>
          </a:avLst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Implemented</a:t>
          </a:r>
        </a:p>
      </dsp:txBody>
      <dsp:txXfrm>
        <a:off x="5917647" y="2721825"/>
        <a:ext cx="1828319" cy="886576"/>
      </dsp:txXfrm>
    </dsp:sp>
    <dsp:sp modelId="{93102615-FC77-454A-B766-7FD511C9D07D}">
      <dsp:nvSpPr>
        <dsp:cNvPr id="0" name=""/>
        <dsp:cNvSpPr/>
      </dsp:nvSpPr>
      <dsp:spPr>
        <a:xfrm rot="10800000">
          <a:off x="4786278" y="3000308"/>
          <a:ext cx="981142" cy="32960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 rot="10800000">
        <a:off x="4885161" y="3066230"/>
        <a:ext cx="783376" cy="197765"/>
      </dsp:txXfrm>
    </dsp:sp>
    <dsp:sp modelId="{D50BAD86-B20C-4B41-A86A-5AD5290C217C}">
      <dsp:nvSpPr>
        <dsp:cNvPr id="0" name=""/>
        <dsp:cNvSpPr/>
      </dsp:nvSpPr>
      <dsp:spPr>
        <a:xfrm>
          <a:off x="2780150" y="2694242"/>
          <a:ext cx="1883485" cy="941742"/>
        </a:xfrm>
        <a:prstGeom prst="roundRect">
          <a:avLst>
            <a:gd name="adj" fmla="val 10000"/>
          </a:avLst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Enacted</a:t>
          </a:r>
          <a:endParaRPr lang="en-US" sz="2000" kern="1200" dirty="0"/>
        </a:p>
      </dsp:txBody>
      <dsp:txXfrm>
        <a:off x="2807733" y="2721825"/>
        <a:ext cx="1828319" cy="886576"/>
      </dsp:txXfrm>
    </dsp:sp>
    <dsp:sp modelId="{CE6E3CED-9441-46B4-9760-96BE6A3F0825}">
      <dsp:nvSpPr>
        <dsp:cNvPr id="0" name=""/>
        <dsp:cNvSpPr/>
      </dsp:nvSpPr>
      <dsp:spPr>
        <a:xfrm rot="18000000">
          <a:off x="4008800" y="1653676"/>
          <a:ext cx="981142" cy="329609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4107683" y="1719598"/>
        <a:ext cx="783376" cy="1977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F8A27-E81F-4ECD-AF8D-2A03BE5EF01F}">
      <dsp:nvSpPr>
        <dsp:cNvPr id="0" name=""/>
        <dsp:cNvSpPr/>
      </dsp:nvSpPr>
      <dsp:spPr>
        <a:xfrm>
          <a:off x="791527" y="0"/>
          <a:ext cx="8970645" cy="3636963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C54C0-1DF6-42E4-97A4-C5D198D4CC03}">
      <dsp:nvSpPr>
        <dsp:cNvPr id="0" name=""/>
        <dsp:cNvSpPr/>
      </dsp:nvSpPr>
      <dsp:spPr>
        <a:xfrm>
          <a:off x="6457" y="1091088"/>
          <a:ext cx="1951088" cy="145478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Intent</a:t>
          </a:r>
          <a:endParaRPr lang="en-US" sz="2200" kern="1200" dirty="0"/>
        </a:p>
      </dsp:txBody>
      <dsp:txXfrm>
        <a:off x="77474" y="1162105"/>
        <a:ext cx="1809054" cy="1312751"/>
      </dsp:txXfrm>
    </dsp:sp>
    <dsp:sp modelId="{FAF57FF3-042F-4BB3-B31E-5A407475458F}">
      <dsp:nvSpPr>
        <dsp:cNvPr id="0" name=""/>
        <dsp:cNvSpPr/>
      </dsp:nvSpPr>
      <dsp:spPr>
        <a:xfrm>
          <a:off x="2153881" y="1091088"/>
          <a:ext cx="1951088" cy="1454785"/>
        </a:xfrm>
        <a:prstGeom prst="roundRect">
          <a:avLst/>
        </a:prstGeom>
        <a:solidFill>
          <a:schemeClr val="accent3">
            <a:hueOff val="-633517"/>
            <a:satOff val="4080"/>
            <a:lumOff val="147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Experiences</a:t>
          </a:r>
          <a:endParaRPr lang="en-US" sz="2200" kern="1200" dirty="0"/>
        </a:p>
      </dsp:txBody>
      <dsp:txXfrm>
        <a:off x="2224898" y="1162105"/>
        <a:ext cx="1809054" cy="1312751"/>
      </dsp:txXfrm>
    </dsp:sp>
    <dsp:sp modelId="{86A4AD78-7A24-400E-B308-E2334AB8D682}">
      <dsp:nvSpPr>
        <dsp:cNvPr id="0" name=""/>
        <dsp:cNvSpPr/>
      </dsp:nvSpPr>
      <dsp:spPr>
        <a:xfrm>
          <a:off x="4301305" y="1091088"/>
          <a:ext cx="1951088" cy="1454785"/>
        </a:xfrm>
        <a:prstGeom prst="roundRect">
          <a:avLst/>
        </a:prstGeom>
        <a:solidFill>
          <a:schemeClr val="accent3">
            <a:hueOff val="-1267033"/>
            <a:satOff val="8160"/>
            <a:lumOff val="294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err="1" smtClean="0"/>
            <a:t>Organise</a:t>
          </a:r>
          <a:r>
            <a:rPr lang="en-US" sz="2200" kern="1200" dirty="0" smtClean="0"/>
            <a:t> </a:t>
          </a:r>
          <a:endParaRPr lang="en-US" sz="2200" kern="1200" dirty="0"/>
        </a:p>
      </dsp:txBody>
      <dsp:txXfrm>
        <a:off x="4372322" y="1162105"/>
        <a:ext cx="1809054" cy="1312751"/>
      </dsp:txXfrm>
    </dsp:sp>
    <dsp:sp modelId="{A928ECBF-CB99-47E4-97BC-25094D80326E}">
      <dsp:nvSpPr>
        <dsp:cNvPr id="0" name=""/>
        <dsp:cNvSpPr/>
      </dsp:nvSpPr>
      <dsp:spPr>
        <a:xfrm>
          <a:off x="6448730" y="1091088"/>
          <a:ext cx="1951088" cy="1454785"/>
        </a:xfrm>
        <a:prstGeom prst="roundRect">
          <a:avLst/>
        </a:prstGeom>
        <a:solidFill>
          <a:schemeClr val="accent3">
            <a:hueOff val="-1900550"/>
            <a:satOff val="12239"/>
            <a:lumOff val="441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Assess</a:t>
          </a:r>
          <a:endParaRPr lang="en-US" sz="2200" kern="1200" dirty="0"/>
        </a:p>
      </dsp:txBody>
      <dsp:txXfrm>
        <a:off x="6519747" y="1162105"/>
        <a:ext cx="1809054" cy="1312751"/>
      </dsp:txXfrm>
    </dsp:sp>
    <dsp:sp modelId="{0FCE9D81-9A48-424C-98BF-37D2A0C6BBAD}">
      <dsp:nvSpPr>
        <dsp:cNvPr id="0" name=""/>
        <dsp:cNvSpPr/>
      </dsp:nvSpPr>
      <dsp:spPr>
        <a:xfrm>
          <a:off x="8596154" y="1091088"/>
          <a:ext cx="1951088" cy="1454785"/>
        </a:xfrm>
        <a:prstGeom prst="roundRect">
          <a:avLst/>
        </a:prstGeom>
        <a:solidFill>
          <a:schemeClr val="accent3">
            <a:hueOff val="-2534067"/>
            <a:satOff val="16319"/>
            <a:lumOff val="588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Use</a:t>
          </a:r>
          <a:endParaRPr lang="en-US" sz="3200" kern="1200" dirty="0"/>
        </a:p>
      </dsp:txBody>
      <dsp:txXfrm>
        <a:off x="8667171" y="1162105"/>
        <a:ext cx="1809054" cy="13127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3/3/2021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Curriculum Design – Policy, Theory &amp;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6"/>
            <a:ext cx="10572000" cy="1128579"/>
          </a:xfrm>
        </p:spPr>
        <p:txBody>
          <a:bodyPr>
            <a:normAutofit fontScale="47500" lnSpcReduction="20000"/>
          </a:bodyPr>
          <a:lstStyle/>
          <a:p>
            <a:r>
              <a:rPr lang="en-GB" dirty="0" smtClean="0"/>
              <a:t>Aims: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900" dirty="0" smtClean="0"/>
              <a:t>Examine </a:t>
            </a:r>
            <a:r>
              <a:rPr lang="en-GB" sz="2900" dirty="0"/>
              <a:t>the influence of policy, theory and research on curriculum </a:t>
            </a:r>
            <a:r>
              <a:rPr lang="en-GB" sz="2900" dirty="0" smtClean="0"/>
              <a:t>design.</a:t>
            </a:r>
            <a:endParaRPr lang="en-GB" sz="29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900" dirty="0" smtClean="0"/>
              <a:t>Explore the relationship between curriculum design and pedagogic strategy.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900" dirty="0" smtClean="0"/>
              <a:t>Identify the characteristics of specific curricula approaches.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4209439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Empowerment</a:t>
            </a:r>
          </a:p>
          <a:p>
            <a:r>
              <a:rPr lang="en-GB" dirty="0" smtClean="0"/>
              <a:t>Cultural Transmission</a:t>
            </a:r>
          </a:p>
          <a:p>
            <a:r>
              <a:rPr lang="en-GB" dirty="0" smtClean="0"/>
              <a:t>Preparation for citizenship</a:t>
            </a:r>
          </a:p>
          <a:p>
            <a:r>
              <a:rPr lang="en-GB" dirty="0" smtClean="0"/>
              <a:t>Preparation for work</a:t>
            </a:r>
          </a:p>
          <a:p>
            <a:pPr algn="r"/>
            <a:r>
              <a:rPr lang="en-GB" dirty="0" err="1" smtClean="0"/>
              <a:t>Wiliam</a:t>
            </a:r>
            <a:r>
              <a:rPr lang="en-GB" dirty="0" smtClean="0"/>
              <a:t> , D. (2013) ( Cited in Turner, S. 2016 p 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5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47936690"/>
              </p:ext>
            </p:extLst>
          </p:nvPr>
        </p:nvGraphicFramePr>
        <p:xfrm>
          <a:off x="819150" y="2222500"/>
          <a:ext cx="5184775" cy="3638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92421548"/>
              </p:ext>
            </p:extLst>
          </p:nvPr>
        </p:nvGraphicFramePr>
        <p:xfrm>
          <a:off x="6188075" y="2222500"/>
          <a:ext cx="5194300" cy="3638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Rectangle 4"/>
          <p:cNvSpPr/>
          <p:nvPr/>
        </p:nvSpPr>
        <p:spPr>
          <a:xfrm>
            <a:off x="918136" y="6123721"/>
            <a:ext cx="66559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dirty="0" err="1"/>
              <a:t>Wiliam</a:t>
            </a:r>
            <a:r>
              <a:rPr lang="en-GB" dirty="0"/>
              <a:t> , D. (2013) ( Cited in Turner, S. 2016 </a:t>
            </a:r>
            <a:r>
              <a:rPr lang="en-GB" dirty="0" smtClean="0"/>
              <a:t> Kindle edition)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55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Policy - What?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552199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047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– How?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886815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701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56207-8ABA-419F-9E1A-B215FAC0C639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670E9-C335-4800-B9AE-E848F16E8E4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8B7C4E-A6C0-44A4-A83B-BF21EB27FCF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5C229C-E6B0-4F1A-B8D0-0EB1C46C57B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F1E4F-FC09-472D-90BF-D75A225F1DE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D261F-5276-4DF0-8072-6C2A28DC055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47C49-470D-4790-97C1-683C0A7783F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Cognitive Learning Theory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Behaviourism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Constructivism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Humanism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/>
              <a:t>Connectivism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49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- Why 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9964830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/>
          <p:cNvSpPr/>
          <p:nvPr/>
        </p:nvSpPr>
        <p:spPr>
          <a:xfrm>
            <a:off x="9565099" y="3007091"/>
            <a:ext cx="87395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  <a:endParaRPr lang="en-US" sz="96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191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v Progressive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Traditional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1796799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To open up equal access to an academic, traditional curriculum irrespective of background and celebrate the knowledge that teachers can give to pupils.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Progressive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1435851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To create an environment that is representative, including a curriculum that reflects the knowledge that pupils bring with them to school.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18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Should the curriculum be…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665922" y="2524539"/>
            <a:ext cx="2852529" cy="2176670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Child-centred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3657599" y="4025347"/>
            <a:ext cx="3269975" cy="1838739"/>
          </a:xfrm>
          <a:prstGeom prst="cloud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Subject-centred</a:t>
            </a: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6095999" y="2200652"/>
            <a:ext cx="4066916" cy="1913787"/>
          </a:xfrm>
          <a:prstGeom prst="cloudCallou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Society-centred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526125" y="3329609"/>
            <a:ext cx="154606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?</a:t>
            </a:r>
            <a:endParaRPr lang="en-US" sz="96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925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Wiliam</a:t>
            </a:r>
            <a:r>
              <a:rPr lang="en-GB" dirty="0" smtClean="0"/>
              <a:t>’ suggests that…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1552160" y="2454965"/>
            <a:ext cx="7363240" cy="301155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Emotional development and intellectual development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3228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174135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14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D38853-2293-461E-B2E4-B722D67A0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2D38853-2293-461E-B2E4-B722D67A01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2A8130-53D4-4CE2-87B8-08190800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72A8130-53D4-4CE2-87B8-08190800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CA2154-2BFA-4FAD-A657-5707FD69B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E4CA2154-2BFA-4FAD-A657-5707FD69B0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102615-FC77-454A-B766-7FD511C9D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3102615-FC77-454A-B766-7FD511C9D0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0BAD86-B20C-4B41-A86A-5AD5290C21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50BAD86-B20C-4B41-A86A-5AD5290C21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6E3CED-9441-46B4-9760-96BE6A3F08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CE6E3CED-9441-46B4-9760-96BE6A3F08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coherence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First</a:t>
            </a:r>
            <a:r>
              <a:rPr lang="en-GB" dirty="0"/>
              <a:t>, its purpose must be the </a:t>
            </a:r>
            <a:r>
              <a:rPr lang="en-GB" b="1" dirty="0"/>
              <a:t>intellectual development </a:t>
            </a:r>
            <a:r>
              <a:rPr lang="en-GB" dirty="0"/>
              <a:t>of pupils in the range of </a:t>
            </a:r>
            <a:r>
              <a:rPr lang="en-GB" b="1" dirty="0"/>
              <a:t>core subjects. </a:t>
            </a:r>
            <a:endParaRPr lang="en-GB" b="1" dirty="0" smtClean="0"/>
          </a:p>
          <a:p>
            <a:r>
              <a:rPr lang="en-GB" b="1" dirty="0" smtClean="0"/>
              <a:t>Second</a:t>
            </a:r>
            <a:r>
              <a:rPr lang="en-GB" dirty="0"/>
              <a:t>, the </a:t>
            </a:r>
            <a:r>
              <a:rPr lang="en-GB" b="1" dirty="0"/>
              <a:t>National Curriculum </a:t>
            </a:r>
            <a:r>
              <a:rPr lang="en-GB" dirty="0"/>
              <a:t>should be subject-based, because for schools, progression in subjects is the most </a:t>
            </a:r>
            <a:r>
              <a:rPr lang="en-GB" b="1" dirty="0"/>
              <a:t>reliable</a:t>
            </a:r>
            <a:r>
              <a:rPr lang="en-GB" dirty="0"/>
              <a:t> way of </a:t>
            </a:r>
            <a:r>
              <a:rPr lang="en-GB" b="1" dirty="0"/>
              <a:t>defining </a:t>
            </a:r>
            <a:r>
              <a:rPr lang="en-GB" dirty="0"/>
              <a:t>the </a:t>
            </a:r>
            <a:r>
              <a:rPr lang="en-GB" b="1" dirty="0"/>
              <a:t>individual development </a:t>
            </a:r>
            <a:r>
              <a:rPr lang="en-GB" dirty="0"/>
              <a:t>of students. </a:t>
            </a:r>
            <a:endParaRPr lang="en-GB" dirty="0" smtClean="0"/>
          </a:p>
          <a:p>
            <a:r>
              <a:rPr lang="en-GB" b="1" dirty="0" smtClean="0"/>
              <a:t>Third</a:t>
            </a:r>
            <a:r>
              <a:rPr lang="en-GB" dirty="0"/>
              <a:t>, it must </a:t>
            </a:r>
            <a:r>
              <a:rPr lang="en-GB" b="1" dirty="0"/>
              <a:t>stipulate each subject’s core concepts </a:t>
            </a:r>
            <a:r>
              <a:rPr lang="en-GB" dirty="0"/>
              <a:t>and only the </a:t>
            </a:r>
            <a:r>
              <a:rPr lang="en-GB" b="1" dirty="0"/>
              <a:t>content related </a:t>
            </a:r>
            <a:r>
              <a:rPr lang="en-GB" dirty="0"/>
              <a:t>to these concepts. </a:t>
            </a:r>
            <a:endParaRPr lang="en-GB" dirty="0" smtClean="0"/>
          </a:p>
          <a:p>
            <a:r>
              <a:rPr lang="en-GB" b="1" dirty="0" smtClean="0"/>
              <a:t>Fourth</a:t>
            </a:r>
            <a:r>
              <a:rPr lang="en-GB" dirty="0"/>
              <a:t>, it must clearly </a:t>
            </a:r>
            <a:r>
              <a:rPr lang="en-GB" b="1" dirty="0"/>
              <a:t>distinguish the curriculum</a:t>
            </a:r>
            <a:r>
              <a:rPr lang="en-GB" dirty="0"/>
              <a:t> – at both national and school levels – from </a:t>
            </a:r>
            <a:r>
              <a:rPr lang="en-GB" b="1" dirty="0"/>
              <a:t>pedagogy</a:t>
            </a:r>
            <a:r>
              <a:rPr lang="en-GB" dirty="0" smtClean="0"/>
              <a:t>.’</a:t>
            </a:r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dirty="0"/>
              <a:t>Myatt, M</a:t>
            </a:r>
            <a:r>
              <a:rPr lang="en-GB" dirty="0" smtClean="0"/>
              <a:t>. (2018) The </a:t>
            </a:r>
            <a:r>
              <a:rPr lang="en-GB" dirty="0"/>
              <a:t>Curriculum: Gallimaufry to coherence . Kindle Edition. </a:t>
            </a:r>
          </a:p>
        </p:txBody>
      </p:sp>
    </p:spTree>
    <p:extLst>
      <p:ext uri="{BB962C8B-B14F-4D97-AF65-F5344CB8AC3E}">
        <p14:creationId xmlns:p14="http://schemas.microsoft.com/office/powerpoint/2010/main" val="226912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Principles of Curriculum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  What educational purposes should a school seek to attain? </a:t>
            </a:r>
            <a:endParaRPr lang="en-GB" dirty="0" smtClean="0"/>
          </a:p>
          <a:p>
            <a:r>
              <a:rPr lang="en-GB" dirty="0" smtClean="0"/>
              <a:t>2</a:t>
            </a:r>
            <a:r>
              <a:rPr lang="en-GB" dirty="0"/>
              <a:t>.  What learning experiences can you select to achieve these purposes? </a:t>
            </a:r>
            <a:endParaRPr lang="en-GB" dirty="0" smtClean="0"/>
          </a:p>
          <a:p>
            <a:r>
              <a:rPr lang="en-GB" dirty="0" smtClean="0"/>
              <a:t>3</a:t>
            </a:r>
            <a:r>
              <a:rPr lang="en-GB" dirty="0"/>
              <a:t>.  How can you effectively organise these experiences to best achieve your purposes? </a:t>
            </a:r>
            <a:endParaRPr lang="en-GB" dirty="0" smtClean="0"/>
          </a:p>
          <a:p>
            <a:r>
              <a:rPr lang="en-GB" dirty="0" smtClean="0"/>
              <a:t>4</a:t>
            </a:r>
            <a:r>
              <a:rPr lang="en-GB" dirty="0"/>
              <a:t>.  How can you evaluate the effectiveness of these experiences? (Tyler, 1949)</a:t>
            </a:r>
          </a:p>
          <a:p>
            <a:endParaRPr lang="en-GB" dirty="0"/>
          </a:p>
          <a:p>
            <a:pPr algn="r"/>
            <a:r>
              <a:rPr lang="en-GB" dirty="0"/>
              <a:t>Turner, Summer. Bloomsbury CPD Library: Secondary Curriculum and Assessment Design . Bloomsbury Publishing. Kindle Edition. best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4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691583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309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32F8A27-E81F-4ECD-AF8D-2A03BE5EF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graphicEl>
                                              <a:dgm id="{F32F8A27-E81F-4ECD-AF8D-2A03BE5EF0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graphicEl>
                                              <a:dgm id="{F32F8A27-E81F-4ECD-AF8D-2A03BE5EF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graphicEl>
                                              <a:dgm id="{F32F8A27-E81F-4ECD-AF8D-2A03BE5EF0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78C54C0-1DF6-42E4-97A4-C5D198D4C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graphicEl>
                                              <a:dgm id="{678C54C0-1DF6-42E4-97A4-C5D198D4CC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graphicEl>
                                              <a:dgm id="{678C54C0-1DF6-42E4-97A4-C5D198D4C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graphicEl>
                                              <a:dgm id="{678C54C0-1DF6-42E4-97A4-C5D198D4CC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AF57FF3-042F-4BB3-B31E-5A4074754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graphicEl>
                                              <a:dgm id="{FAF57FF3-042F-4BB3-B31E-5A40747545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dgm id="{FAF57FF3-042F-4BB3-B31E-5A4074754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graphicEl>
                                              <a:dgm id="{FAF57FF3-042F-4BB3-B31E-5A40747545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6A4AD78-7A24-400E-B308-E2334AB8D6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graphicEl>
                                              <a:dgm id="{86A4AD78-7A24-400E-B308-E2334AB8D6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graphicEl>
                                              <a:dgm id="{86A4AD78-7A24-400E-B308-E2334AB8D6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graphicEl>
                                              <a:dgm id="{86A4AD78-7A24-400E-B308-E2334AB8D6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928ECBF-CB99-47E4-97BC-25094D803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graphicEl>
                                              <a:dgm id="{A928ECBF-CB99-47E4-97BC-25094D8032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graphicEl>
                                              <a:dgm id="{A928ECBF-CB99-47E4-97BC-25094D803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graphicEl>
                                              <a:dgm id="{A928ECBF-CB99-47E4-97BC-25094D8032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FCE9D81-9A48-424C-98BF-37D2A0C6B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graphicEl>
                                              <a:dgm id="{0FCE9D81-9A48-424C-98BF-37D2A0C6BB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graphicEl>
                                              <a:dgm id="{0FCE9D81-9A48-424C-98BF-37D2A0C6B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graphicEl>
                                              <a:dgm id="{0FCE9D81-9A48-424C-98BF-37D2A0C6B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744</TotalTime>
  <Words>327</Words>
  <Application>Microsoft Office PowerPoint</Application>
  <PresentationFormat>Widescreen</PresentationFormat>
  <Paragraphs>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Century Gothic</vt:lpstr>
      <vt:lpstr>Wingdings</vt:lpstr>
      <vt:lpstr>Wingdings 2</vt:lpstr>
      <vt:lpstr>Quotable</vt:lpstr>
      <vt:lpstr>Curriculum Design – Policy, Theory &amp; Research</vt:lpstr>
      <vt:lpstr>Purpose of Education</vt:lpstr>
      <vt:lpstr>Purpose…</vt:lpstr>
      <vt:lpstr>Policy - What?</vt:lpstr>
      <vt:lpstr>Theory – How?</vt:lpstr>
      <vt:lpstr>Theories </vt:lpstr>
      <vt:lpstr>Research - Why ?</vt:lpstr>
      <vt:lpstr>Traditional v Progressive</vt:lpstr>
      <vt:lpstr>Should the curriculum be…</vt:lpstr>
      <vt:lpstr>Wiliam’ suggests that…</vt:lpstr>
      <vt:lpstr>Curriculum </vt:lpstr>
      <vt:lpstr>Curriculum coherence</vt:lpstr>
      <vt:lpstr>Basic Principles of Curriculum</vt:lpstr>
      <vt:lpstr>Process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– Policy, Theory &amp; Research</dc:title>
  <dc:creator>Sue</dc:creator>
  <cp:lastModifiedBy>Sue</cp:lastModifiedBy>
  <cp:revision>26</cp:revision>
  <dcterms:created xsi:type="dcterms:W3CDTF">2020-03-10T20:59:53Z</dcterms:created>
  <dcterms:modified xsi:type="dcterms:W3CDTF">2021-03-03T20:07:04Z</dcterms:modified>
</cp:coreProperties>
</file>