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5A7A60F-D192-497F-94EF-6E1E0CAE11D5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9CE92B3-A5AC-4474-8A2C-33284235F73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7A60F-D192-497F-94EF-6E1E0CAE11D5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92B3-A5AC-4474-8A2C-33284235F737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7A60F-D192-497F-94EF-6E1E0CAE11D5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92B3-A5AC-4474-8A2C-33284235F737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7A60F-D192-497F-94EF-6E1E0CAE11D5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92B3-A5AC-4474-8A2C-33284235F737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7A60F-D192-497F-94EF-6E1E0CAE11D5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92B3-A5AC-4474-8A2C-33284235F737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7A60F-D192-497F-94EF-6E1E0CAE11D5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92B3-A5AC-4474-8A2C-33284235F737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7A60F-D192-497F-94EF-6E1E0CAE11D5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92B3-A5AC-4474-8A2C-33284235F73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5A7A60F-D192-497F-94EF-6E1E0CAE11D5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92B3-A5AC-4474-8A2C-33284235F737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5A7A60F-D192-497F-94EF-6E1E0CAE11D5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9CE92B3-A5AC-4474-8A2C-33284235F737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7A60F-D192-497F-94EF-6E1E0CAE11D5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92B3-A5AC-4474-8A2C-33284235F73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7A60F-D192-497F-94EF-6E1E0CAE11D5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92B3-A5AC-4474-8A2C-33284235F73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5A7A60F-D192-497F-94EF-6E1E0CAE11D5}" type="datetimeFigureOut">
              <a:rPr lang="en-GB" smtClean="0"/>
              <a:t>11/10/2020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9CE92B3-A5AC-4474-8A2C-33284235F737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International Travel Operations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World Travel Market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326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Trade Show – Business to Business</a:t>
            </a:r>
          </a:p>
          <a:p>
            <a:r>
              <a:rPr lang="en-GB" dirty="0" smtClean="0"/>
              <a:t>Leading Global Event for Tourism Industry</a:t>
            </a:r>
          </a:p>
          <a:p>
            <a:r>
              <a:rPr lang="en-GB" dirty="0" smtClean="0"/>
              <a:t>Business to Business</a:t>
            </a:r>
          </a:p>
          <a:p>
            <a:r>
              <a:rPr lang="en-GB" dirty="0" smtClean="0"/>
              <a:t>Reed Travel Exhibitions</a:t>
            </a:r>
          </a:p>
          <a:p>
            <a:r>
              <a:rPr lang="en-GB" dirty="0" smtClean="0"/>
              <a:t>Launched in 1980 at Olympia</a:t>
            </a:r>
          </a:p>
          <a:p>
            <a:r>
              <a:rPr lang="en-GB" dirty="0" smtClean="0"/>
              <a:t>Travel Trends</a:t>
            </a:r>
          </a:p>
          <a:p>
            <a:r>
              <a:rPr lang="en-GB" dirty="0" smtClean="0"/>
              <a:t>Meet</a:t>
            </a:r>
          </a:p>
          <a:p>
            <a:r>
              <a:rPr lang="en-GB" dirty="0" smtClean="0"/>
              <a:t>Network</a:t>
            </a:r>
          </a:p>
          <a:p>
            <a:r>
              <a:rPr lang="en-GB" dirty="0" smtClean="0"/>
              <a:t>Negotiate</a:t>
            </a:r>
          </a:p>
          <a:p>
            <a:r>
              <a:rPr lang="en-GB" dirty="0" smtClean="0"/>
              <a:t>Conduct Business</a:t>
            </a:r>
          </a:p>
          <a:p>
            <a:r>
              <a:rPr lang="en-GB" dirty="0" smtClean="0"/>
              <a:t>Seminars and Launches</a:t>
            </a:r>
          </a:p>
          <a:p>
            <a:r>
              <a:rPr lang="en-GB" dirty="0" smtClean="0"/>
              <a:t>Careers Educational Programme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WTM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4381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r>
              <a:rPr lang="en-GB" dirty="0" smtClean="0"/>
              <a:t>WTM Arab Travel Market</a:t>
            </a:r>
          </a:p>
          <a:p>
            <a:r>
              <a:rPr lang="en-GB" dirty="0" smtClean="0"/>
              <a:t>WTM Latin America</a:t>
            </a:r>
          </a:p>
          <a:p>
            <a:r>
              <a:rPr lang="en-GB" dirty="0" smtClean="0"/>
              <a:t>WTM Africa</a:t>
            </a:r>
          </a:p>
          <a:p>
            <a:r>
              <a:rPr lang="en-GB" dirty="0" smtClean="0"/>
              <a:t>International French Travel Market</a:t>
            </a:r>
          </a:p>
          <a:p>
            <a:endParaRPr lang="en-GB" dirty="0"/>
          </a:p>
          <a:p>
            <a:r>
              <a:rPr lang="en-GB" dirty="0" smtClean="0"/>
              <a:t>WTM Connect</a:t>
            </a:r>
          </a:p>
          <a:p>
            <a:r>
              <a:rPr lang="en-GB" dirty="0" smtClean="0"/>
              <a:t>Asia, China, Ski and Golf Travel Market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WTM Portfolio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226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2.5b Industry contract generated</a:t>
            </a:r>
          </a:p>
          <a:p>
            <a:r>
              <a:rPr lang="en-GB" dirty="0" smtClean="0"/>
              <a:t>50k Senior Travel industry Professionals Attend</a:t>
            </a:r>
          </a:p>
          <a:p>
            <a:r>
              <a:rPr lang="en-GB" dirty="0" smtClean="0"/>
              <a:t>Government Ministers</a:t>
            </a:r>
          </a:p>
          <a:p>
            <a:r>
              <a:rPr lang="en-GB" dirty="0" smtClean="0"/>
              <a:t>3K Media Attendees</a:t>
            </a:r>
          </a:p>
          <a:p>
            <a:r>
              <a:rPr lang="en-GB" dirty="0" smtClean="0"/>
              <a:t>100 New Stories</a:t>
            </a:r>
          </a:p>
          <a:p>
            <a:r>
              <a:rPr lang="en-GB" dirty="0" smtClean="0"/>
              <a:t>International Press</a:t>
            </a:r>
          </a:p>
          <a:p>
            <a:r>
              <a:rPr lang="en-GB" dirty="0" smtClean="0"/>
              <a:t>8 Regions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Facts and Figures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4069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08720"/>
            <a:ext cx="9036496" cy="5328592"/>
          </a:xfrm>
        </p:spPr>
        <p:txBody>
          <a:bodyPr>
            <a:normAutofit fontScale="70000" lnSpcReduction="20000"/>
          </a:bodyPr>
          <a:lstStyle/>
          <a:p>
            <a:r>
              <a:rPr lang="en-GB" dirty="0" smtClean="0"/>
              <a:t>1982 Launch – 350 Exhibitors, 7,753 trade attended</a:t>
            </a:r>
          </a:p>
          <a:p>
            <a:r>
              <a:rPr lang="en-GB" dirty="0" smtClean="0"/>
              <a:t>1992 Moved to Earls Court, used Boat Show Pool  and WTM Meridian Club Launched</a:t>
            </a:r>
          </a:p>
          <a:p>
            <a:r>
              <a:rPr lang="en-GB" dirty="0" smtClean="0"/>
              <a:t>7K exhibitors</a:t>
            </a:r>
          </a:p>
          <a:p>
            <a:r>
              <a:rPr lang="en-GB" dirty="0" smtClean="0"/>
              <a:t>1994 Environmental Awareness Day Launched</a:t>
            </a:r>
          </a:p>
          <a:p>
            <a:r>
              <a:rPr lang="en-GB" dirty="0" smtClean="0"/>
              <a:t>1998 Water Aid Launched Raised £1m Supported 900k people in 28 countries</a:t>
            </a:r>
          </a:p>
          <a:p>
            <a:r>
              <a:rPr lang="en-GB" dirty="0" smtClean="0"/>
              <a:t>2001 Programme rewritten post 9/11 – 2 </a:t>
            </a:r>
            <a:r>
              <a:rPr lang="en-GB" dirty="0" err="1" smtClean="0"/>
              <a:t>mins</a:t>
            </a:r>
            <a:r>
              <a:rPr lang="en-GB" dirty="0" smtClean="0"/>
              <a:t> silence</a:t>
            </a:r>
          </a:p>
          <a:p>
            <a:r>
              <a:rPr lang="en-GB" dirty="0" smtClean="0"/>
              <a:t>Aimed to re build confidence and explore impacts</a:t>
            </a:r>
          </a:p>
          <a:p>
            <a:r>
              <a:rPr lang="en-GB" dirty="0" smtClean="0"/>
              <a:t>2002 Moved to Excel</a:t>
            </a:r>
          </a:p>
          <a:p>
            <a:r>
              <a:rPr lang="en-GB" dirty="0" smtClean="0"/>
              <a:t>2004 Environmental Awareness Day renamed World Responsible Tourism Day</a:t>
            </a:r>
          </a:p>
          <a:p>
            <a:r>
              <a:rPr lang="en-GB" dirty="0" smtClean="0"/>
              <a:t>2007 Hosted 1</a:t>
            </a:r>
            <a:r>
              <a:rPr lang="en-GB" baseline="30000" dirty="0" smtClean="0"/>
              <a:t>st</a:t>
            </a:r>
            <a:r>
              <a:rPr lang="en-GB" dirty="0" smtClean="0"/>
              <a:t> UNWTO Ministers summit on Tourism and Climate - Bali Summit</a:t>
            </a:r>
          </a:p>
          <a:p>
            <a:r>
              <a:rPr lang="en-GB" dirty="0" smtClean="0"/>
              <a:t>2008 11K exhibitors</a:t>
            </a:r>
          </a:p>
          <a:p>
            <a:r>
              <a:rPr lang="en-GB" dirty="0" smtClean="0"/>
              <a:t>2010 Speed Networking Introduced</a:t>
            </a:r>
          </a:p>
          <a:p>
            <a:r>
              <a:rPr lang="en-GB" dirty="0" smtClean="0"/>
              <a:t>2013 Meridian Club renamed WTM Buyers </a:t>
            </a:r>
            <a:r>
              <a:rPr lang="en-GB" dirty="0" smtClean="0"/>
              <a:t>Club</a:t>
            </a:r>
          </a:p>
          <a:p>
            <a:r>
              <a:rPr lang="en-GB" dirty="0" smtClean="0"/>
              <a:t>2020 Virtual WTM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/>
          <a:lstStyle/>
          <a:p>
            <a:r>
              <a:rPr lang="en-GB" dirty="0" smtClean="0"/>
              <a:t>     Developments at WTM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2667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1149</TotalTime>
  <Words>202</Words>
  <Application>Microsoft Office PowerPoint</Application>
  <PresentationFormat>On-screen Show (4:3)</PresentationFormat>
  <Paragraphs>46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Lucida Sans Unicode</vt:lpstr>
      <vt:lpstr>Verdana</vt:lpstr>
      <vt:lpstr>Wingdings 2</vt:lpstr>
      <vt:lpstr>Wingdings 3</vt:lpstr>
      <vt:lpstr>Concourse</vt:lpstr>
      <vt:lpstr>International Travel Operations</vt:lpstr>
      <vt:lpstr>WTM</vt:lpstr>
      <vt:lpstr>WTM Portfolio</vt:lpstr>
      <vt:lpstr>Facts and Figures</vt:lpstr>
      <vt:lpstr>     Developments at WTM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Travel Operations</dc:title>
  <dc:creator>Administrator</dc:creator>
  <cp:lastModifiedBy>Jacqui Jones</cp:lastModifiedBy>
  <cp:revision>5</cp:revision>
  <dcterms:created xsi:type="dcterms:W3CDTF">2015-10-19T13:22:01Z</dcterms:created>
  <dcterms:modified xsi:type="dcterms:W3CDTF">2020-10-11T10:23:34Z</dcterms:modified>
</cp:coreProperties>
</file>