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D3D6F-5DAB-FEEF-33AA-E26B37960B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90CDC6-1E47-FB78-E534-ABC113EC07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E993B-CB24-CDB8-6E32-B8C2DC1A0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361A6-19A3-420D-A100-0D9F28B2F9F5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66EB24-DA66-1630-21FC-9C574AFCF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42394-40E4-7789-904C-6FE3E949A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EC36C-5556-4C16-87A4-D18EF490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462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9E88F-C7A7-F214-8C6F-F0972A7D0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9B393-FEFA-4D4D-77A3-A59B380E19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AC996-8DED-6470-C5F5-CD1562B6D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361A6-19A3-420D-A100-0D9F28B2F9F5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A2355-813A-8B54-F811-338E2A1FE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4458C1-FBEC-63F5-8E9A-8CCDDE904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EC36C-5556-4C16-87A4-D18EF490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49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C91F0-0268-11C0-4FDA-9D160B7C0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D7A815-A829-CF01-8EE1-1ED263E27F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86469E-8212-5B1B-6AAF-0C98564F6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361A6-19A3-420D-A100-0D9F28B2F9F5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05C72A-1FA1-6F74-CA4C-FDBB02072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40D9E-7E93-A1EB-898F-0995B1545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EC36C-5556-4C16-87A4-D18EF490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890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3F9CA-8DED-7B64-3C47-D10E6D56A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66030-D7AC-22D2-C8F5-0E8245C5E1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704EE8-4BAC-9534-6D59-51EACA533B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47A258-E10B-70DD-F6AD-E5616B595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361A6-19A3-420D-A100-0D9F28B2F9F5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BDE4C9-0507-F924-20FF-C1926E813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BD6AB3-7CBF-218A-EFC4-8557498EB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EC36C-5556-4C16-87A4-D18EF490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535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304BA-B9FA-FC1A-95F1-A886886B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2676CF-477E-8EA0-1BD7-49223F003B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EAD421-324F-1948-3315-66266E6ED8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10833D-D5D4-B8E9-519F-52C6A4D176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00AFAF-A687-C652-0CD4-18BC655AC9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0E473A-53F6-FC8C-061E-EBB4B63B0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361A6-19A3-420D-A100-0D9F28B2F9F5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53F7AE-6733-1A6A-B89F-74EE4672F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7C26AC-3124-1002-9670-B239684AF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EC36C-5556-4C16-87A4-D18EF490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976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35484-7E1E-5F7D-602E-3C9A28751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1D93EE-B09F-3344-C5E4-70F6B0C74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361A6-19A3-420D-A100-0D9F28B2F9F5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8FD977-17E0-EA2D-4886-532913DF5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460C6F-7846-9793-425F-4E2B9975C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EC36C-5556-4C16-87A4-D18EF490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825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990530-C07E-0C07-B774-BABF3FC80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361A6-19A3-420D-A100-0D9F28B2F9F5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23940D-8E76-A491-11F8-247AFBA41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5A2717-8103-0627-F0DC-FC2A00CFF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EC36C-5556-4C16-87A4-D18EF490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218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8059F-1FBE-BE92-76E5-6B07C510E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DC968-FFA6-E871-A06B-AEC0D199B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3BF1CE-3BD8-23B5-9C9C-76AF76EF76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4272FB-FE03-312B-31ED-398EB3703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361A6-19A3-420D-A100-0D9F28B2F9F5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F61CF7-328C-AC5E-9B87-F8A846F71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00AFAD-0FC4-5756-72C2-4528AE516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EC36C-5556-4C16-87A4-D18EF490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835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6A7D3-27A6-65F0-36DF-47950BEC3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20767F-668C-98D6-B9F3-7BC164A2A1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A0E720-4661-DFFC-4292-52DEFC7268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82B530-1BEF-4A38-F815-138ED1A7A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361A6-19A3-420D-A100-0D9F28B2F9F5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57226F-507D-F199-9FBA-999CFC827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F3ADDB-18C9-01DA-46A8-634AF0B0B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EC36C-5556-4C16-87A4-D18EF490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796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D0E4E-1F7C-1084-7A95-C420CE05D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C27919-7251-FDB6-DC8D-CD3B763D03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8DEDB1-D4CA-7BDC-281B-0724548B4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361A6-19A3-420D-A100-0D9F28B2F9F5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2B364-768A-D8F5-9669-E0742E59E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D0CE95-6A16-C12C-2E3C-99439ED6F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EC36C-5556-4C16-87A4-D18EF490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808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D0DA7E-CAA6-F3A8-B990-4047A07C70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A8707C-2805-4E7B-87A7-598B56636C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8EF7BB-822C-BEE1-FAA9-2676B0734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361A6-19A3-420D-A100-0D9F28B2F9F5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4323CA-5784-10A1-F7DF-2FABD65B5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F2AF3-E683-4F61-4A33-F87A1BBA8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EC36C-5556-4C16-87A4-D18EF490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200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A1896F-CF48-C0ED-7DE2-734FD4C94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7EE83B-FE0A-EFBB-0160-913EB5F5F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C2B8AA-79E0-7E78-B01F-5185655DB5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3361A6-19A3-420D-A100-0D9F28B2F9F5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32E391-FA5D-6597-362D-9A39B29734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11CE37-A6B6-9209-C4ED-2BD8326054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9EC36C-5556-4C16-87A4-D18EF490A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406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free-stock/4791357455/in/photolist-8ioXDi-78n1nR-b8Zu88-b8Znr6-6KKmJ5-7FHs3X-dxXVMZ-aXgoYc-dtVqn8-b8Zsag-b8ZpVe-doAkFx-6M6LRf-7H2CR7-7E5mqU-7hyafq-7hy9jN-6edRhf-x1FDMm-xF5ZA9-xXGdde-x1NY3K-gQcU9V-5LKNgb-71yp2V-gQd1DY-m6yUmp-nxCHu1-bA9zXQ-6M6LR1-4M868x-71y9ge-gQcJkq-gQdxrP-bdEotz-71CoHG-71ymZ8-71CmXN-71CkVb-71yjg6-71yi1e-71ygSk-71CgtL-71Cfyo-71ydWX-71ycVP-71Cb8u-71C8Ps-71y7ox-6M6LRb" TargetMode="Externa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jpg"/><Relationship Id="rId12" Type="http://schemas.openxmlformats.org/officeDocument/2006/relationships/hyperlink" Target="https://criss75-despremine.blogspot.com/2013/03/ciorba-falsa-de-burta-cu-ciuperci.html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weekendpassion.blogspot.com/2012/10/sarmale-in-foi-de-varza.html" TargetMode="External"/><Relationship Id="rId11" Type="http://schemas.openxmlformats.org/officeDocument/2006/relationships/image" Target="../media/image5.JPG"/><Relationship Id="rId5" Type="http://schemas.openxmlformats.org/officeDocument/2006/relationships/image" Target="../media/image2.jpg"/><Relationship Id="rId15" Type="http://schemas.openxmlformats.org/officeDocument/2006/relationships/image" Target="../media/image7.png"/><Relationship Id="rId10" Type="http://schemas.openxmlformats.org/officeDocument/2006/relationships/hyperlink" Target="https://marina-retete.blogspot.com/2011/01/papanasi-prajiti.html" TargetMode="External"/><Relationship Id="rId4" Type="http://schemas.openxmlformats.org/officeDocument/2006/relationships/image" Target="../media/image1.png"/><Relationship Id="rId9" Type="http://schemas.openxmlformats.org/officeDocument/2006/relationships/image" Target="../media/image4.jpg"/><Relationship Id="rId14" Type="http://schemas.openxmlformats.org/officeDocument/2006/relationships/hyperlink" Target="https://chocolateoblivion.blogspot.com/2012/01/modern-romanian-cuisine-3-my-mamalig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59AE23E-BBD0-A208-AAB8-502492C448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3702" y="275109"/>
            <a:ext cx="9604595" cy="6460517"/>
          </a:xfrm>
          <a:prstGeom prst="rect">
            <a:avLst/>
          </a:prstGeom>
        </p:spPr>
      </p:pic>
      <p:pic>
        <p:nvPicPr>
          <p:cNvPr id="6" name="Picture 5" descr="A plate of food with a fork and knife">
            <a:extLst>
              <a:ext uri="{FF2B5EF4-FFF2-40B4-BE49-F238E27FC236}">
                <a16:creationId xmlns:a16="http://schemas.microsoft.com/office/drawing/2014/main" id="{3C564E9B-9077-E78D-9832-AAE63B6743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11258" y="4143177"/>
            <a:ext cx="3252952" cy="2439714"/>
          </a:xfrm>
          <a:prstGeom prst="rect">
            <a:avLst/>
          </a:prstGeom>
        </p:spPr>
      </p:pic>
      <p:pic>
        <p:nvPicPr>
          <p:cNvPr id="9" name="Picture 8" descr="Close-up of several sausage rolls">
            <a:extLst>
              <a:ext uri="{FF2B5EF4-FFF2-40B4-BE49-F238E27FC236}">
                <a16:creationId xmlns:a16="http://schemas.microsoft.com/office/drawing/2014/main" id="{043C2E20-A819-D63A-D2BC-9664A108F46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891750" y="958543"/>
            <a:ext cx="2833195" cy="2124896"/>
          </a:xfrm>
          <a:prstGeom prst="rect">
            <a:avLst/>
          </a:prstGeom>
        </p:spPr>
      </p:pic>
      <p:pic>
        <p:nvPicPr>
          <p:cNvPr id="12" name="Picture 11" descr="A dessert on a plate with a fork">
            <a:extLst>
              <a:ext uri="{FF2B5EF4-FFF2-40B4-BE49-F238E27FC236}">
                <a16:creationId xmlns:a16="http://schemas.microsoft.com/office/drawing/2014/main" id="{5BCB9020-2032-2DA0-B019-442604D29CE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5000822" y="3176949"/>
            <a:ext cx="2434196" cy="1825647"/>
          </a:xfrm>
          <a:prstGeom prst="rect">
            <a:avLst/>
          </a:prstGeom>
        </p:spPr>
      </p:pic>
      <p:pic>
        <p:nvPicPr>
          <p:cNvPr id="15" name="Picture 14" descr="A bowl of soup with a spoon">
            <a:extLst>
              <a:ext uri="{FF2B5EF4-FFF2-40B4-BE49-F238E27FC236}">
                <a16:creationId xmlns:a16="http://schemas.microsoft.com/office/drawing/2014/main" id="{C086DF4D-6F98-0D97-E310-B079AA5CCF6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8746694" y="3774562"/>
            <a:ext cx="3342546" cy="2483930"/>
          </a:xfrm>
          <a:prstGeom prst="rect">
            <a:avLst/>
          </a:prstGeom>
        </p:spPr>
      </p:pic>
      <p:pic>
        <p:nvPicPr>
          <p:cNvPr id="18" name="Picture 17" descr="A plate of food with a tortilla chip on top">
            <a:extLst>
              <a:ext uri="{FF2B5EF4-FFF2-40B4-BE49-F238E27FC236}">
                <a16:creationId xmlns:a16="http://schemas.microsoft.com/office/drawing/2014/main" id="{C6223BB1-FB6C-4362-AE95-41B4F50E834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786174" y="1124476"/>
            <a:ext cx="2678036" cy="1786752"/>
          </a:xfrm>
          <a:prstGeom prst="rect">
            <a:avLst/>
          </a:prstGeom>
        </p:spPr>
      </p:pic>
      <p:pic>
        <p:nvPicPr>
          <p:cNvPr id="2" name="Voice over">
            <a:hlinkClick r:id="" action="ppaction://media"/>
            <a:extLst>
              <a:ext uri="{FF2B5EF4-FFF2-40B4-BE49-F238E27FC236}">
                <a16:creationId xmlns:a16="http://schemas.microsoft.com/office/drawing/2014/main" id="{FE2C24E9-7EE2-7D60-480D-9CE92B5489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6499959" y="559165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60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47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3</cp:revision>
  <dcterms:created xsi:type="dcterms:W3CDTF">2025-07-18T20:39:27Z</dcterms:created>
  <dcterms:modified xsi:type="dcterms:W3CDTF">2025-07-18T22:02:44Z</dcterms:modified>
</cp:coreProperties>
</file>