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38" autoAdjust="0"/>
    <p:restoredTop sz="94660"/>
  </p:normalViewPr>
  <p:slideViewPr>
    <p:cSldViewPr snapToGrid="0">
      <p:cViewPr varScale="1">
        <p:scale>
          <a:sx n="78" d="100"/>
          <a:sy n="78" d="100"/>
        </p:scale>
        <p:origin x="19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2/25/2020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2/25/2020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2/25/2020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Internship assessments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Marks Breakdown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95015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330704"/>
            <a:ext cx="4443984" cy="823912"/>
          </a:xfrm>
        </p:spPr>
        <p:txBody>
          <a:bodyPr/>
          <a:lstStyle/>
          <a:p>
            <a:r>
              <a:rPr lang="en-GB" dirty="0" smtClean="0"/>
              <a:t>Assignment 1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1154617"/>
            <a:ext cx="4443984" cy="4712784"/>
          </a:xfrm>
        </p:spPr>
        <p:txBody>
          <a:bodyPr/>
          <a:lstStyle/>
          <a:p>
            <a:r>
              <a:rPr lang="en-GB" dirty="0" smtClean="0"/>
              <a:t>Assignment 1 accounts for 50% of the module marks.</a:t>
            </a:r>
          </a:p>
          <a:p>
            <a:r>
              <a:rPr lang="en-GB" dirty="0" smtClean="0"/>
              <a:t>The presentation accounts for 100% of the assignment marks.  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99071"/>
            <a:ext cx="4443984" cy="823912"/>
          </a:xfrm>
        </p:spPr>
        <p:txBody>
          <a:bodyPr/>
          <a:lstStyle/>
          <a:p>
            <a:r>
              <a:rPr lang="en-GB" dirty="0" smtClean="0"/>
              <a:t>Assignment 2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1154617"/>
            <a:ext cx="4443984" cy="544389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Assignment 2 accounts for 50% of the module marks</a:t>
            </a:r>
          </a:p>
          <a:p>
            <a:r>
              <a:rPr lang="en-GB" dirty="0" smtClean="0"/>
              <a:t>The Blogs account for 35% of the assignment marks </a:t>
            </a:r>
          </a:p>
          <a:p>
            <a:r>
              <a:rPr lang="en-GB" dirty="0" smtClean="0"/>
              <a:t>The CPD review accounts for 65% of the assignment marks. </a:t>
            </a:r>
          </a:p>
          <a:p>
            <a:r>
              <a:rPr lang="en-GB" b="1" dirty="0" smtClean="0"/>
              <a:t>Employer Evaluation </a:t>
            </a:r>
            <a:r>
              <a:rPr lang="en-GB" dirty="0" smtClean="0"/>
              <a:t>– This is evidence of completion of the module time requirements.  </a:t>
            </a:r>
          </a:p>
          <a:p>
            <a:r>
              <a:rPr lang="en-GB" b="1" dirty="0" smtClean="0"/>
              <a:t>As specified in the module document, students cannot pass the module unless the minimum hours have been completed.</a:t>
            </a:r>
          </a:p>
          <a:p>
            <a:r>
              <a:rPr lang="en-GB" dirty="0" smtClean="0"/>
              <a:t>As stated at the start of the module, the Internship is where student gain experience.  </a:t>
            </a:r>
          </a:p>
          <a:p>
            <a:r>
              <a:rPr lang="en-GB" dirty="0" smtClean="0"/>
              <a:t>The module is marked on the students evaluation of the internship process.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1219279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9</TotalTime>
  <Words>126</Words>
  <Application>Microsoft Office PowerPoint</Application>
  <PresentationFormat>Widescreen</PresentationFormat>
  <Paragraphs>13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4" baseType="lpstr">
      <vt:lpstr>Franklin Gothic Book</vt:lpstr>
      <vt:lpstr>Crop</vt:lpstr>
      <vt:lpstr>Internship assessments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Internship assessments</dc:title>
  <dc:creator>Marie Pitson</dc:creator>
  <cp:lastModifiedBy>Marie Pitson</cp:lastModifiedBy>
  <cp:revision>1</cp:revision>
  <dcterms:created xsi:type="dcterms:W3CDTF">2020-02-25T07:51:56Z</dcterms:created>
  <dcterms:modified xsi:type="dcterms:W3CDTF">2020-02-25T08:01:15Z</dcterms:modified>
</cp:coreProperties>
</file>