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2"/>
  </p:notesMasterIdLst>
  <p:sldIdLst>
    <p:sldId id="277" r:id="rId2"/>
    <p:sldId id="259" r:id="rId3"/>
    <p:sldId id="367" r:id="rId4"/>
    <p:sldId id="412" r:id="rId5"/>
    <p:sldId id="413" r:id="rId6"/>
    <p:sldId id="414" r:id="rId7"/>
    <p:sldId id="415" r:id="rId8"/>
    <p:sldId id="421" r:id="rId9"/>
    <p:sldId id="416" r:id="rId10"/>
    <p:sldId id="417" r:id="rId11"/>
    <p:sldId id="418" r:id="rId12"/>
    <p:sldId id="317" r:id="rId13"/>
    <p:sldId id="302" r:id="rId14"/>
    <p:sldId id="311" r:id="rId15"/>
    <p:sldId id="310" r:id="rId16"/>
    <p:sldId id="422" r:id="rId17"/>
    <p:sldId id="423" r:id="rId18"/>
    <p:sldId id="419" r:id="rId19"/>
    <p:sldId id="420" r:id="rId20"/>
    <p:sldId id="411" r:id="rId21"/>
  </p:sldIdLst>
  <p:sldSz cx="9144000" cy="6858000" type="screen4x3"/>
  <p:notesSz cx="6858000" cy="91440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29E47B-1421-4E43-B8EB-F65F1B003BCE}" v="43" dt="2023-05-17T11:40:55.565"/>
    <p1510:client id="{E90B144C-F059-49CC-8847-526E3BD3B63F}" v="143" dt="2023-05-17T09:38:04.91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505E3EF-67EA-436B-97B2-0124C06EBD24}" styleName="Medium Style 4 - Accent 3">
    <a:wholeTbl>
      <a:tcTxStyle>
        <a:fontRef idx="minor">
          <a:scrgbClr r="0" g="0" b="0"/>
        </a:fontRef>
        <a:schemeClr val="dk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25400" cmpd="sng">
              <a:solidFill>
                <a:schemeClr val="accent3"/>
              </a:solidFill>
            </a:ln>
          </a:top>
        </a:tcBdr>
        <a:fill>
          <a:solidFill>
            <a:schemeClr val="accent3">
              <a:tint val="20000"/>
            </a:schemeClr>
          </a:solidFill>
        </a:fill>
      </a:tcStyle>
    </a:lastRow>
    <a:firstRow>
      <a:tcTxStyle b="on"/>
      <a:tcStyle>
        <a:tcBdr/>
        <a:fill>
          <a:solidFill>
            <a:schemeClr val="accent3">
              <a:tint val="20000"/>
            </a:schemeClr>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ED083AE6-46FA-4A59-8FB0-9F97EB10719F}" styleName="Light Style 3 - Accent 4">
    <a:wholeTbl>
      <a:tcTxStyle>
        <a:fontRef idx="minor">
          <a:scrgbClr r="0" g="0" b="0"/>
        </a:fontRef>
        <a:schemeClr val="tx1"/>
      </a:tcTxStyle>
      <a:tcStyle>
        <a:tcBdr>
          <a:left>
            <a:ln w="12700" cmpd="sng">
              <a:solidFill>
                <a:schemeClr val="accent4"/>
              </a:solidFill>
            </a:ln>
          </a:left>
          <a:right>
            <a:ln w="12700" cmpd="sng">
              <a:solidFill>
                <a:schemeClr val="accent4"/>
              </a:solidFill>
            </a:ln>
          </a:right>
          <a:top>
            <a:ln w="12700" cmpd="sng">
              <a:solidFill>
                <a:schemeClr val="accent4"/>
              </a:solidFill>
            </a:ln>
          </a:top>
          <a:bottom>
            <a:ln w="12700" cmpd="sng">
              <a:solidFill>
                <a:schemeClr val="accent4"/>
              </a:solidFill>
            </a:ln>
          </a:bottom>
          <a:insideH>
            <a:ln w="12700" cmpd="sng">
              <a:solidFill>
                <a:schemeClr val="accent4"/>
              </a:solidFill>
            </a:ln>
          </a:insideH>
          <a:insideV>
            <a:ln w="12700" cmpd="sng">
              <a:solidFill>
                <a:schemeClr val="accent4"/>
              </a:solidFill>
            </a:ln>
          </a:insideV>
        </a:tcBdr>
        <a:fill>
          <a:noFill/>
        </a:fill>
      </a:tcStyle>
    </a:wholeTbl>
    <a:band1H>
      <a:tcStyle>
        <a:tcBdr/>
        <a:fill>
          <a:solidFill>
            <a:schemeClr val="accent4">
              <a:alpha val="20000"/>
            </a:schemeClr>
          </a:solidFill>
        </a:fill>
      </a:tcStyle>
    </a:band1H>
    <a:band1V>
      <a:tcStyle>
        <a:tcBdr/>
        <a:fill>
          <a:solidFill>
            <a:schemeClr val="accent4">
              <a:alpha val="20000"/>
            </a:schemeClr>
          </a:solidFill>
        </a:fill>
      </a:tcStyle>
    </a:band1V>
    <a:lastCol>
      <a:tcTxStyle b="on"/>
      <a:tcStyle>
        <a:tcBdr/>
      </a:tcStyle>
    </a:lastCol>
    <a:firstCol>
      <a:tcTxStyle b="on"/>
      <a:tcStyle>
        <a:tcBdr/>
      </a:tcStyle>
    </a:firstCol>
    <a:lastRow>
      <a:tcTxStyle b="on"/>
      <a:tcStyle>
        <a:tcBdr>
          <a:top>
            <a:ln w="50800" cmpd="dbl">
              <a:solidFill>
                <a:schemeClr val="accent4"/>
              </a:solidFill>
            </a:ln>
          </a:top>
        </a:tcBdr>
        <a:fill>
          <a:noFill/>
        </a:fill>
      </a:tcStyle>
    </a:lastRow>
    <a:firstRow>
      <a:tcTxStyle b="on"/>
      <a:tcStyle>
        <a:tcBdr>
          <a:bottom>
            <a:ln w="25400" cmpd="sng">
              <a:solidFill>
                <a:schemeClr val="accent4"/>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105" d="100"/>
          <a:sy n="105" d="100"/>
        </p:scale>
        <p:origin x="120"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28"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 Id="rId27"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haza Ahmed (PG Research)" userId="e606b0a9-72ee-43ac-a8f5-368b09304c72" providerId="ADAL" clId="{A6307A5E-BEC2-403F-94AE-92FC3209E72A}"/>
    <pc:docChg chg="undo custSel addSld delSld modSld sldOrd modMainMaster modNotesMaster">
      <pc:chgData name="Khaza Ahmed (PG Research)" userId="e606b0a9-72ee-43ac-a8f5-368b09304c72" providerId="ADAL" clId="{A6307A5E-BEC2-403F-94AE-92FC3209E72A}" dt="2022-09-12T10:13:28.560" v="2041"/>
      <pc:docMkLst>
        <pc:docMk/>
      </pc:docMkLst>
      <pc:sldChg chg="addSp delSp modSp mod modTransition">
        <pc:chgData name="Khaza Ahmed (PG Research)" userId="e606b0a9-72ee-43ac-a8f5-368b09304c72" providerId="ADAL" clId="{A6307A5E-BEC2-403F-94AE-92FC3209E72A}" dt="2022-09-12T10:13:28.560" v="2041"/>
        <pc:sldMkLst>
          <pc:docMk/>
          <pc:sldMk cId="3701750734" sldId="257"/>
        </pc:sldMkLst>
        <pc:spChg chg="mod">
          <ac:chgData name="Khaza Ahmed (PG Research)" userId="e606b0a9-72ee-43ac-a8f5-368b09304c72" providerId="ADAL" clId="{A6307A5E-BEC2-403F-94AE-92FC3209E72A}" dt="2022-09-10T17:02:00.857" v="1167" actId="2711"/>
          <ac:spMkLst>
            <pc:docMk/>
            <pc:sldMk cId="3701750734" sldId="257"/>
            <ac:spMk id="2" creationId="{33E1EE03-8FB5-48A0-9BF9-D90DC3909E3F}"/>
          </ac:spMkLst>
        </pc:spChg>
        <pc:spChg chg="add del">
          <ac:chgData name="Khaza Ahmed (PG Research)" userId="e606b0a9-72ee-43ac-a8f5-368b09304c72" providerId="ADAL" clId="{A6307A5E-BEC2-403F-94AE-92FC3209E72A}" dt="2022-09-10T23:09:00.980" v="1654" actId="3680"/>
          <ac:spMkLst>
            <pc:docMk/>
            <pc:sldMk cId="3701750734" sldId="257"/>
            <ac:spMk id="3" creationId="{A6A4AF85-0929-40C5-A8FE-BB2EA397C171}"/>
          </ac:spMkLst>
        </pc:spChg>
        <pc:graphicFrameChg chg="add del mod ord modGraphic">
          <ac:chgData name="Khaza Ahmed (PG Research)" userId="e606b0a9-72ee-43ac-a8f5-368b09304c72" providerId="ADAL" clId="{A6307A5E-BEC2-403F-94AE-92FC3209E72A}" dt="2022-09-10T23:07:46.295" v="1653" actId="3680"/>
          <ac:graphicFrameMkLst>
            <pc:docMk/>
            <pc:sldMk cId="3701750734" sldId="257"/>
            <ac:graphicFrameMk id="7" creationId="{80A7667A-A883-4B3D-87CE-E8C47809E6CD}"/>
          </ac:graphicFrameMkLst>
        </pc:graphicFrameChg>
        <pc:graphicFrameChg chg="add mod ord modGraphic">
          <ac:chgData name="Khaza Ahmed (PG Research)" userId="e606b0a9-72ee-43ac-a8f5-368b09304c72" providerId="ADAL" clId="{A6307A5E-BEC2-403F-94AE-92FC3209E72A}" dt="2022-09-12T08:12:46.412" v="2040" actId="20577"/>
          <ac:graphicFrameMkLst>
            <pc:docMk/>
            <pc:sldMk cId="3701750734" sldId="257"/>
            <ac:graphicFrameMk id="8" creationId="{50DDEED6-3AB5-4C58-8A94-CF1974FA6A2C}"/>
          </ac:graphicFrameMkLst>
        </pc:graphicFrameChg>
      </pc:sldChg>
      <pc:sldChg chg="addSp delSp modSp add mod ord modTransition setBg modClrScheme delDesignElem chgLayout">
        <pc:chgData name="Khaza Ahmed (PG Research)" userId="e606b0a9-72ee-43ac-a8f5-368b09304c72" providerId="ADAL" clId="{A6307A5E-BEC2-403F-94AE-92FC3209E72A}" dt="2022-09-12T10:13:28.560" v="2041"/>
        <pc:sldMkLst>
          <pc:docMk/>
          <pc:sldMk cId="1517392727" sldId="259"/>
        </pc:sldMkLst>
        <pc:spChg chg="mod">
          <ac:chgData name="Khaza Ahmed (PG Research)" userId="e606b0a9-72ee-43ac-a8f5-368b09304c72" providerId="ADAL" clId="{A6307A5E-BEC2-403F-94AE-92FC3209E72A}" dt="2022-09-10T17:02:39.495" v="1176" actId="27636"/>
          <ac:spMkLst>
            <pc:docMk/>
            <pc:sldMk cId="1517392727" sldId="259"/>
            <ac:spMk id="2" creationId="{00000000-0000-0000-0000-000000000000}"/>
          </ac:spMkLst>
        </pc:spChg>
        <pc:spChg chg="mod">
          <ac:chgData name="Khaza Ahmed (PG Research)" userId="e606b0a9-72ee-43ac-a8f5-368b09304c72" providerId="ADAL" clId="{A6307A5E-BEC2-403F-94AE-92FC3209E72A}" dt="2022-09-10T18:03:54.526" v="1267" actId="404"/>
          <ac:spMkLst>
            <pc:docMk/>
            <pc:sldMk cId="1517392727" sldId="259"/>
            <ac:spMk id="3" creationId="{00000000-0000-0000-0000-000000000000}"/>
          </ac:spMkLst>
        </pc:spChg>
        <pc:spChg chg="del">
          <ac:chgData name="Khaza Ahmed (PG Research)" userId="e606b0a9-72ee-43ac-a8f5-368b09304c72" providerId="ADAL" clId="{A6307A5E-BEC2-403F-94AE-92FC3209E72A}" dt="2022-09-10T15:50:07.622" v="293"/>
          <ac:spMkLst>
            <pc:docMk/>
            <pc:sldMk cId="1517392727" sldId="259"/>
            <ac:spMk id="9" creationId="{2B1D4F77-A17C-43D7-B7FA-545148E4E93D}"/>
          </ac:spMkLst>
        </pc:spChg>
        <pc:spChg chg="add del mod">
          <ac:chgData name="Khaza Ahmed (PG Research)" userId="e606b0a9-72ee-43ac-a8f5-368b09304c72" providerId="ADAL" clId="{A6307A5E-BEC2-403F-94AE-92FC3209E72A}" dt="2022-09-10T15:51:12.957" v="313" actId="26606"/>
          <ac:spMkLst>
            <pc:docMk/>
            <pc:sldMk cId="1517392727" sldId="259"/>
            <ac:spMk id="10" creationId="{A511BA1A-6E1F-4249-488A-BE22A7CDC494}"/>
          </ac:spMkLst>
        </pc:spChg>
        <pc:spChg chg="add del mod">
          <ac:chgData name="Khaza Ahmed (PG Research)" userId="e606b0a9-72ee-43ac-a8f5-368b09304c72" providerId="ADAL" clId="{A6307A5E-BEC2-403F-94AE-92FC3209E72A}" dt="2022-09-10T15:51:12.957" v="313" actId="26606"/>
          <ac:spMkLst>
            <pc:docMk/>
            <pc:sldMk cId="1517392727" sldId="259"/>
            <ac:spMk id="12" creationId="{131B711D-7B40-C41B-0E71-6F174272EB4D}"/>
          </ac:spMkLst>
        </pc:spChg>
        <pc:spChg chg="add mod">
          <ac:chgData name="Khaza Ahmed (PG Research)" userId="e606b0a9-72ee-43ac-a8f5-368b09304c72" providerId="ADAL" clId="{A6307A5E-BEC2-403F-94AE-92FC3209E72A}" dt="2022-09-10T15:51:12.964" v="314" actId="26606"/>
          <ac:spMkLst>
            <pc:docMk/>
            <pc:sldMk cId="1517392727" sldId="259"/>
            <ac:spMk id="14" creationId="{4F23C76E-6645-F89A-E627-34DA7BF35A9D}"/>
          </ac:spMkLst>
        </pc:spChg>
        <pc:spChg chg="add mod">
          <ac:chgData name="Khaza Ahmed (PG Research)" userId="e606b0a9-72ee-43ac-a8f5-368b09304c72" providerId="ADAL" clId="{A6307A5E-BEC2-403F-94AE-92FC3209E72A}" dt="2022-09-10T15:51:12.964" v="314" actId="26606"/>
          <ac:spMkLst>
            <pc:docMk/>
            <pc:sldMk cId="1517392727" sldId="259"/>
            <ac:spMk id="15" creationId="{593A5BCD-2909-7CD8-BC05-1AC70FC3D8BA}"/>
          </ac:spMkLst>
        </pc:spChg>
        <pc:picChg chg="mod ord">
          <ac:chgData name="Khaza Ahmed (PG Research)" userId="e606b0a9-72ee-43ac-a8f5-368b09304c72" providerId="ADAL" clId="{A6307A5E-BEC2-403F-94AE-92FC3209E72A}" dt="2022-09-10T19:02:18.512" v="1364" actId="14100"/>
          <ac:picMkLst>
            <pc:docMk/>
            <pc:sldMk cId="1517392727" sldId="259"/>
            <ac:picMk id="5" creationId="{34BD45F6-C98F-4B28-BCEE-D58F45131FB0}"/>
          </ac:picMkLst>
        </pc:picChg>
      </pc:sldChg>
      <pc:sldChg chg="modSp del modTransition">
        <pc:chgData name="Khaza Ahmed (PG Research)" userId="e606b0a9-72ee-43ac-a8f5-368b09304c72" providerId="ADAL" clId="{A6307A5E-BEC2-403F-94AE-92FC3209E72A}" dt="2022-09-12T10:13:28.560" v="2041"/>
        <pc:sldMkLst>
          <pc:docMk/>
          <pc:sldMk cId="855549987" sldId="260"/>
        </pc:sldMkLst>
        <pc:spChg chg="mod">
          <ac:chgData name="Khaza Ahmed (PG Research)" userId="e606b0a9-72ee-43ac-a8f5-368b09304c72" providerId="ADAL" clId="{A6307A5E-BEC2-403F-94AE-92FC3209E72A}" dt="2022-09-10T18:08:34.702" v="1330" actId="14100"/>
          <ac:spMkLst>
            <pc:docMk/>
            <pc:sldMk cId="855549987" sldId="260"/>
            <ac:spMk id="3" creationId="{00000000-0000-0000-0000-000000000000}"/>
          </ac:spMkLst>
        </pc:spChg>
      </pc:sldChg>
      <pc:sldChg chg="addSp modSp del mod modTransition modClrScheme delDesignElem chgLayout">
        <pc:chgData name="Khaza Ahmed (PG Research)" userId="e606b0a9-72ee-43ac-a8f5-368b09304c72" providerId="ADAL" clId="{A6307A5E-BEC2-403F-94AE-92FC3209E72A}" dt="2022-09-12T10:13:28.560" v="2041"/>
        <pc:sldMkLst>
          <pc:docMk/>
          <pc:sldMk cId="6396942" sldId="261"/>
        </pc:sldMkLst>
        <pc:spChg chg="mod ord">
          <ac:chgData name="Khaza Ahmed (PG Research)" userId="e606b0a9-72ee-43ac-a8f5-368b09304c72" providerId="ADAL" clId="{A6307A5E-BEC2-403F-94AE-92FC3209E72A}" dt="2022-09-10T18:12:38.086" v="1361" actId="1076"/>
          <ac:spMkLst>
            <pc:docMk/>
            <pc:sldMk cId="6396942" sldId="261"/>
            <ac:spMk id="3" creationId="{00000000-0000-0000-0000-000000000000}"/>
          </ac:spMkLst>
        </pc:spChg>
        <pc:spChg chg="mod">
          <ac:chgData name="Khaza Ahmed (PG Research)" userId="e606b0a9-72ee-43ac-a8f5-368b09304c72" providerId="ADAL" clId="{A6307A5E-BEC2-403F-94AE-92FC3209E72A}" dt="2022-09-10T18:12:11.982" v="1352" actId="1076"/>
          <ac:spMkLst>
            <pc:docMk/>
            <pc:sldMk cId="6396942" sldId="261"/>
            <ac:spMk id="11" creationId="{733740ED-EDCB-4DF5-8EFC-372619EBF102}"/>
          </ac:spMkLst>
        </pc:spChg>
        <pc:spChg chg="add mod">
          <ac:chgData name="Khaza Ahmed (PG Research)" userId="e606b0a9-72ee-43ac-a8f5-368b09304c72" providerId="ADAL" clId="{A6307A5E-BEC2-403F-94AE-92FC3209E72A}" dt="2022-09-10T18:12:05.466" v="1351" actId="26606"/>
          <ac:spMkLst>
            <pc:docMk/>
            <pc:sldMk cId="6396942" sldId="261"/>
            <ac:spMk id="2055" creationId="{4AB75250-E036-A7C4-4276-DAB82C78DD53}"/>
          </ac:spMkLst>
        </pc:spChg>
        <pc:spChg chg="add mod">
          <ac:chgData name="Khaza Ahmed (PG Research)" userId="e606b0a9-72ee-43ac-a8f5-368b09304c72" providerId="ADAL" clId="{A6307A5E-BEC2-403F-94AE-92FC3209E72A}" dt="2022-09-10T18:12:05.466" v="1351" actId="26606"/>
          <ac:spMkLst>
            <pc:docMk/>
            <pc:sldMk cId="6396942" sldId="261"/>
            <ac:spMk id="2057" creationId="{D3FF70CE-ED87-F89D-FF1F-B9A69F2829AE}"/>
          </ac:spMkLst>
        </pc:spChg>
        <pc:picChg chg="add mod">
          <ac:chgData name="Khaza Ahmed (PG Research)" userId="e606b0a9-72ee-43ac-a8f5-368b09304c72" providerId="ADAL" clId="{A6307A5E-BEC2-403F-94AE-92FC3209E72A}" dt="2022-09-10T18:12:39.598" v="1362" actId="1076"/>
          <ac:picMkLst>
            <pc:docMk/>
            <pc:sldMk cId="6396942" sldId="261"/>
            <ac:picMk id="2050" creationId="{B5A09BE4-7453-4CE3-89F0-8B1BB569ABB9}"/>
          </ac:picMkLst>
        </pc:picChg>
      </pc:sldChg>
      <pc:sldChg chg="addSp modSp del mod modTransition delDesignElem">
        <pc:chgData name="Khaza Ahmed (PG Research)" userId="e606b0a9-72ee-43ac-a8f5-368b09304c72" providerId="ADAL" clId="{A6307A5E-BEC2-403F-94AE-92FC3209E72A}" dt="2022-09-12T10:13:28.560" v="2041"/>
        <pc:sldMkLst>
          <pc:docMk/>
          <pc:sldMk cId="2279473154" sldId="265"/>
        </pc:sldMkLst>
        <pc:spChg chg="mod">
          <ac:chgData name="Khaza Ahmed (PG Research)" userId="e606b0a9-72ee-43ac-a8f5-368b09304c72" providerId="ADAL" clId="{A6307A5E-BEC2-403F-94AE-92FC3209E72A}" dt="2022-09-10T22:29:47.282" v="1404"/>
          <ac:spMkLst>
            <pc:docMk/>
            <pc:sldMk cId="2279473154" sldId="265"/>
            <ac:spMk id="2" creationId="{00000000-0000-0000-0000-000000000000}"/>
          </ac:spMkLst>
        </pc:spChg>
        <pc:spChg chg="mod">
          <ac:chgData name="Khaza Ahmed (PG Research)" userId="e606b0a9-72ee-43ac-a8f5-368b09304c72" providerId="ADAL" clId="{A6307A5E-BEC2-403F-94AE-92FC3209E72A}" dt="2022-09-10T22:22:45.509" v="1401"/>
          <ac:spMkLst>
            <pc:docMk/>
            <pc:sldMk cId="2279473154" sldId="265"/>
            <ac:spMk id="3" creationId="{00000000-0000-0000-0000-000000000000}"/>
          </ac:spMkLst>
        </pc:spChg>
        <pc:spChg chg="add mod">
          <ac:chgData name="Khaza Ahmed (PG Research)" userId="e606b0a9-72ee-43ac-a8f5-368b09304c72" providerId="ADAL" clId="{A6307A5E-BEC2-403F-94AE-92FC3209E72A}" dt="2022-09-10T22:30:01.478" v="1408" actId="1076"/>
          <ac:spMkLst>
            <pc:docMk/>
            <pc:sldMk cId="2279473154" sldId="265"/>
            <ac:spMk id="13" creationId="{C16A903E-2599-44D2-9A9D-3070F5F05C3B}"/>
          </ac:spMkLst>
        </pc:spChg>
        <pc:picChg chg="add mod">
          <ac:chgData name="Khaza Ahmed (PG Research)" userId="e606b0a9-72ee-43ac-a8f5-368b09304c72" providerId="ADAL" clId="{A6307A5E-BEC2-403F-94AE-92FC3209E72A}" dt="2022-09-11T23:43:11.086" v="1979" actId="1076"/>
          <ac:picMkLst>
            <pc:docMk/>
            <pc:sldMk cId="2279473154" sldId="265"/>
            <ac:picMk id="9" creationId="{854FB56B-FB8A-44C0-B7C0-CADC1B56164B}"/>
          </ac:picMkLst>
        </pc:picChg>
      </pc:sldChg>
      <pc:sldChg chg="modSp del mod modTransition delDesignElem">
        <pc:chgData name="Khaza Ahmed (PG Research)" userId="e606b0a9-72ee-43ac-a8f5-368b09304c72" providerId="ADAL" clId="{A6307A5E-BEC2-403F-94AE-92FC3209E72A}" dt="2022-09-12T10:13:28.560" v="2041"/>
        <pc:sldMkLst>
          <pc:docMk/>
          <pc:sldMk cId="839618446" sldId="266"/>
        </pc:sldMkLst>
        <pc:spChg chg="mod">
          <ac:chgData name="Khaza Ahmed (PG Research)" userId="e606b0a9-72ee-43ac-a8f5-368b09304c72" providerId="ADAL" clId="{A6307A5E-BEC2-403F-94AE-92FC3209E72A}" dt="2022-09-10T22:31:49.184" v="1418" actId="1076"/>
          <ac:spMkLst>
            <pc:docMk/>
            <pc:sldMk cId="839618446" sldId="266"/>
            <ac:spMk id="2" creationId="{00000000-0000-0000-0000-000000000000}"/>
          </ac:spMkLst>
        </pc:spChg>
        <pc:spChg chg="mod">
          <ac:chgData name="Khaza Ahmed (PG Research)" userId="e606b0a9-72ee-43ac-a8f5-368b09304c72" providerId="ADAL" clId="{A6307A5E-BEC2-403F-94AE-92FC3209E72A}" dt="2022-09-10T22:31:52.127" v="1419" actId="1076"/>
          <ac:spMkLst>
            <pc:docMk/>
            <pc:sldMk cId="839618446" sldId="266"/>
            <ac:spMk id="3" creationId="{00000000-0000-0000-0000-000000000000}"/>
          </ac:spMkLst>
        </pc:spChg>
      </pc:sldChg>
      <pc:sldChg chg="modSp del mod delDesignElem">
        <pc:chgData name="Khaza Ahmed (PG Research)" userId="e606b0a9-72ee-43ac-a8f5-368b09304c72" providerId="ADAL" clId="{A6307A5E-BEC2-403F-94AE-92FC3209E72A}" dt="2022-09-10T22:33:24.704" v="1441" actId="2696"/>
        <pc:sldMkLst>
          <pc:docMk/>
          <pc:sldMk cId="3442090048" sldId="269"/>
        </pc:sldMkLst>
        <pc:spChg chg="mod">
          <ac:chgData name="Khaza Ahmed (PG Research)" userId="e606b0a9-72ee-43ac-a8f5-368b09304c72" providerId="ADAL" clId="{A6307A5E-BEC2-403F-94AE-92FC3209E72A}" dt="2022-09-10T18:06:08.463" v="1270"/>
          <ac:spMkLst>
            <pc:docMk/>
            <pc:sldMk cId="3442090048" sldId="269"/>
            <ac:spMk id="3" creationId="{00000000-0000-0000-0000-000000000000}"/>
          </ac:spMkLst>
        </pc:spChg>
      </pc:sldChg>
      <pc:sldChg chg="modSp mod modTransition">
        <pc:chgData name="Khaza Ahmed (PG Research)" userId="e606b0a9-72ee-43ac-a8f5-368b09304c72" providerId="ADAL" clId="{A6307A5E-BEC2-403F-94AE-92FC3209E72A}" dt="2022-09-12T10:13:28.560" v="2041"/>
        <pc:sldMkLst>
          <pc:docMk/>
          <pc:sldMk cId="0" sldId="277"/>
        </pc:sldMkLst>
        <pc:spChg chg="mod">
          <ac:chgData name="Khaza Ahmed (PG Research)" userId="e606b0a9-72ee-43ac-a8f5-368b09304c72" providerId="ADAL" clId="{A6307A5E-BEC2-403F-94AE-92FC3209E72A}" dt="2022-09-10T15:38:54.073" v="92" actId="1076"/>
          <ac:spMkLst>
            <pc:docMk/>
            <pc:sldMk cId="0" sldId="277"/>
            <ac:spMk id="6" creationId="{019F0EED-E6B1-48C9-BFDA-6191CC451C7C}"/>
          </ac:spMkLst>
        </pc:spChg>
        <pc:spChg chg="mod">
          <ac:chgData name="Khaza Ahmed (PG Research)" userId="e606b0a9-72ee-43ac-a8f5-368b09304c72" providerId="ADAL" clId="{A6307A5E-BEC2-403F-94AE-92FC3209E72A}" dt="2022-09-10T15:38:39.653" v="90"/>
          <ac:spMkLst>
            <pc:docMk/>
            <pc:sldMk cId="0" sldId="277"/>
            <ac:spMk id="6146" creationId="{00000000-0000-0000-0000-000000000000}"/>
          </ac:spMkLst>
        </pc:spChg>
        <pc:spChg chg="mod">
          <ac:chgData name="Khaza Ahmed (PG Research)" userId="e606b0a9-72ee-43ac-a8f5-368b09304c72" providerId="ADAL" clId="{A6307A5E-BEC2-403F-94AE-92FC3209E72A}" dt="2022-09-10T15:38:39.653" v="90"/>
          <ac:spMkLst>
            <pc:docMk/>
            <pc:sldMk cId="0" sldId="277"/>
            <ac:spMk id="6147" creationId="{00000000-0000-0000-0000-000000000000}"/>
          </ac:spMkLst>
        </pc:spChg>
        <pc:spChg chg="mod">
          <ac:chgData name="Khaza Ahmed (PG Research)" userId="e606b0a9-72ee-43ac-a8f5-368b09304c72" providerId="ADAL" clId="{A6307A5E-BEC2-403F-94AE-92FC3209E72A}" dt="2022-09-10T15:38:39.653" v="90"/>
          <ac:spMkLst>
            <pc:docMk/>
            <pc:sldMk cId="0" sldId="277"/>
            <ac:spMk id="6149" creationId="{00000000-0000-0000-0000-000000000000}"/>
          </ac:spMkLst>
        </pc:spChg>
      </pc:sldChg>
      <pc:sldChg chg="addSp delSp modSp add mod ord modTransition modClrScheme modAnim chgLayout">
        <pc:chgData name="Khaza Ahmed (PG Research)" userId="e606b0a9-72ee-43ac-a8f5-368b09304c72" providerId="ADAL" clId="{A6307A5E-BEC2-403F-94AE-92FC3209E72A}" dt="2022-09-12T10:13:28.560" v="2041"/>
        <pc:sldMkLst>
          <pc:docMk/>
          <pc:sldMk cId="807687825" sldId="278"/>
        </pc:sldMkLst>
        <pc:spChg chg="mod">
          <ac:chgData name="Khaza Ahmed (PG Research)" userId="e606b0a9-72ee-43ac-a8f5-368b09304c72" providerId="ADAL" clId="{A6307A5E-BEC2-403F-94AE-92FC3209E72A}" dt="2022-09-10T17:01:53.054" v="1166" actId="2711"/>
          <ac:spMkLst>
            <pc:docMk/>
            <pc:sldMk cId="807687825" sldId="278"/>
            <ac:spMk id="2" creationId="{00000000-0000-0000-0000-000000000000}"/>
          </ac:spMkLst>
        </pc:spChg>
        <pc:spChg chg="mod">
          <ac:chgData name="Khaza Ahmed (PG Research)" userId="e606b0a9-72ee-43ac-a8f5-368b09304c72" providerId="ADAL" clId="{A6307A5E-BEC2-403F-94AE-92FC3209E72A}" dt="2022-09-10T16:27:33.420" v="785"/>
          <ac:spMkLst>
            <pc:docMk/>
            <pc:sldMk cId="807687825" sldId="278"/>
            <ac:spMk id="3" creationId="{00000000-0000-0000-0000-000000000000}"/>
          </ac:spMkLst>
        </pc:spChg>
        <pc:spChg chg="mod">
          <ac:chgData name="Khaza Ahmed (PG Research)" userId="e606b0a9-72ee-43ac-a8f5-368b09304c72" providerId="ADAL" clId="{A6307A5E-BEC2-403F-94AE-92FC3209E72A}" dt="2022-09-10T16:27:33.420" v="785"/>
          <ac:spMkLst>
            <pc:docMk/>
            <pc:sldMk cId="807687825" sldId="278"/>
            <ac:spMk id="4" creationId="{00000000-0000-0000-0000-000000000000}"/>
          </ac:spMkLst>
        </pc:spChg>
        <pc:spChg chg="mod">
          <ac:chgData name="Khaza Ahmed (PG Research)" userId="e606b0a9-72ee-43ac-a8f5-368b09304c72" providerId="ADAL" clId="{A6307A5E-BEC2-403F-94AE-92FC3209E72A}" dt="2022-09-10T16:27:33.420" v="785"/>
          <ac:spMkLst>
            <pc:docMk/>
            <pc:sldMk cId="807687825" sldId="278"/>
            <ac:spMk id="5" creationId="{00000000-0000-0000-0000-000000000000}"/>
          </ac:spMkLst>
        </pc:spChg>
        <pc:spChg chg="add del mod">
          <ac:chgData name="Khaza Ahmed (PG Research)" userId="e606b0a9-72ee-43ac-a8f5-368b09304c72" providerId="ADAL" clId="{A6307A5E-BEC2-403F-94AE-92FC3209E72A}" dt="2022-09-10T16:27:33.420" v="785"/>
          <ac:spMkLst>
            <pc:docMk/>
            <pc:sldMk cId="807687825" sldId="278"/>
            <ac:spMk id="6" creationId="{53B91D03-C0C6-476F-B2FF-8C088A7ABE88}"/>
          </ac:spMkLst>
        </pc:spChg>
        <pc:spChg chg="add del mod">
          <ac:chgData name="Khaza Ahmed (PG Research)" userId="e606b0a9-72ee-43ac-a8f5-368b09304c72" providerId="ADAL" clId="{A6307A5E-BEC2-403F-94AE-92FC3209E72A}" dt="2022-09-10T16:27:33.420" v="785"/>
          <ac:spMkLst>
            <pc:docMk/>
            <pc:sldMk cId="807687825" sldId="278"/>
            <ac:spMk id="7" creationId="{E32C02C0-B486-40E5-8A91-16C30614C24F}"/>
          </ac:spMkLst>
        </pc:spChg>
        <pc:spChg chg="add del mod">
          <ac:chgData name="Khaza Ahmed (PG Research)" userId="e606b0a9-72ee-43ac-a8f5-368b09304c72" providerId="ADAL" clId="{A6307A5E-BEC2-403F-94AE-92FC3209E72A}" dt="2022-09-10T16:27:33.420" v="785"/>
          <ac:spMkLst>
            <pc:docMk/>
            <pc:sldMk cId="807687825" sldId="278"/>
            <ac:spMk id="8" creationId="{7D2493F2-2FA0-4E5F-B31D-FAE4A09583C1}"/>
          </ac:spMkLst>
        </pc:spChg>
        <pc:spChg chg="add del mod">
          <ac:chgData name="Khaza Ahmed (PG Research)" userId="e606b0a9-72ee-43ac-a8f5-368b09304c72" providerId="ADAL" clId="{A6307A5E-BEC2-403F-94AE-92FC3209E72A}" dt="2022-09-10T16:27:33.420" v="785"/>
          <ac:spMkLst>
            <pc:docMk/>
            <pc:sldMk cId="807687825" sldId="278"/>
            <ac:spMk id="9" creationId="{D5FAF7C2-9C7D-424B-A648-7AA34D443671}"/>
          </ac:spMkLst>
        </pc:spChg>
        <pc:spChg chg="add del mod">
          <ac:chgData name="Khaza Ahmed (PG Research)" userId="e606b0a9-72ee-43ac-a8f5-368b09304c72" providerId="ADAL" clId="{A6307A5E-BEC2-403F-94AE-92FC3209E72A}" dt="2022-09-10T15:30:59.177" v="4" actId="26606"/>
          <ac:spMkLst>
            <pc:docMk/>
            <pc:sldMk cId="807687825" sldId="278"/>
            <ac:spMk id="10" creationId="{4C6A7E94-240D-EC4A-E427-581D491D8AC7}"/>
          </ac:spMkLst>
        </pc:spChg>
        <pc:spChg chg="add del mod">
          <ac:chgData name="Khaza Ahmed (PG Research)" userId="e606b0a9-72ee-43ac-a8f5-368b09304c72" providerId="ADAL" clId="{A6307A5E-BEC2-403F-94AE-92FC3209E72A}" dt="2022-09-10T16:27:33.420" v="785"/>
          <ac:spMkLst>
            <pc:docMk/>
            <pc:sldMk cId="807687825" sldId="278"/>
            <ac:spMk id="11" creationId="{B9DF21E1-4134-4137-8FBB-74C25A66DF31}"/>
          </ac:spMkLst>
        </pc:spChg>
        <pc:spChg chg="add del mod">
          <ac:chgData name="Khaza Ahmed (PG Research)" userId="e606b0a9-72ee-43ac-a8f5-368b09304c72" providerId="ADAL" clId="{A6307A5E-BEC2-403F-94AE-92FC3209E72A}" dt="2022-09-10T15:31:00.998" v="6" actId="26606"/>
          <ac:spMkLst>
            <pc:docMk/>
            <pc:sldMk cId="807687825" sldId="278"/>
            <ac:spMk id="12" creationId="{65815F1E-1B1B-6709-D01F-68802115710D}"/>
          </ac:spMkLst>
        </pc:spChg>
        <pc:spChg chg="add del mod">
          <ac:chgData name="Khaza Ahmed (PG Research)" userId="e606b0a9-72ee-43ac-a8f5-368b09304c72" providerId="ADAL" clId="{A6307A5E-BEC2-403F-94AE-92FC3209E72A}" dt="2022-09-10T15:31:04.277" v="8" actId="26606"/>
          <ac:spMkLst>
            <pc:docMk/>
            <pc:sldMk cId="807687825" sldId="278"/>
            <ac:spMk id="14" creationId="{4C6A7E94-240D-EC4A-E427-581D491D8AC7}"/>
          </ac:spMkLst>
        </pc:spChg>
        <pc:spChg chg="add del mod">
          <ac:chgData name="Khaza Ahmed (PG Research)" userId="e606b0a9-72ee-43ac-a8f5-368b09304c72" providerId="ADAL" clId="{A6307A5E-BEC2-403F-94AE-92FC3209E72A}" dt="2022-09-10T15:31:07.066" v="10" actId="26606"/>
          <ac:spMkLst>
            <pc:docMk/>
            <pc:sldMk cId="807687825" sldId="278"/>
            <ac:spMk id="16" creationId="{65F4511D-55F5-18E4-2F22-56BC188278BE}"/>
          </ac:spMkLst>
        </pc:spChg>
        <pc:spChg chg="add del mod">
          <ac:chgData name="Khaza Ahmed (PG Research)" userId="e606b0a9-72ee-43ac-a8f5-368b09304c72" providerId="ADAL" clId="{A6307A5E-BEC2-403F-94AE-92FC3209E72A}" dt="2022-09-10T15:31:07.066" v="10" actId="26606"/>
          <ac:spMkLst>
            <pc:docMk/>
            <pc:sldMk cId="807687825" sldId="278"/>
            <ac:spMk id="17" creationId="{CD1BCC38-541B-3057-083B-AD314BB5DADA}"/>
          </ac:spMkLst>
        </pc:spChg>
        <pc:spChg chg="add del mod">
          <ac:chgData name="Khaza Ahmed (PG Research)" userId="e606b0a9-72ee-43ac-a8f5-368b09304c72" providerId="ADAL" clId="{A6307A5E-BEC2-403F-94AE-92FC3209E72A}" dt="2022-09-10T15:31:07.066" v="10" actId="26606"/>
          <ac:spMkLst>
            <pc:docMk/>
            <pc:sldMk cId="807687825" sldId="278"/>
            <ac:spMk id="18" creationId="{09351481-60CE-AD9B-417B-347FF0D98F5A}"/>
          </ac:spMkLst>
        </pc:spChg>
        <pc:spChg chg="add del mod">
          <ac:chgData name="Khaza Ahmed (PG Research)" userId="e606b0a9-72ee-43ac-a8f5-368b09304c72" providerId="ADAL" clId="{A6307A5E-BEC2-403F-94AE-92FC3209E72A}" dt="2022-09-10T15:32:50.714" v="14" actId="478"/>
          <ac:spMkLst>
            <pc:docMk/>
            <pc:sldMk cId="807687825" sldId="278"/>
            <ac:spMk id="20" creationId="{4C6A7E94-240D-EC4A-E427-581D491D8AC7}"/>
          </ac:spMkLst>
        </pc:spChg>
      </pc:sldChg>
      <pc:sldChg chg="modSp add mod ord modTransition">
        <pc:chgData name="Khaza Ahmed (PG Research)" userId="e606b0a9-72ee-43ac-a8f5-368b09304c72" providerId="ADAL" clId="{A6307A5E-BEC2-403F-94AE-92FC3209E72A}" dt="2022-09-12T10:13:28.560" v="2041"/>
        <pc:sldMkLst>
          <pc:docMk/>
          <pc:sldMk cId="693248593" sldId="283"/>
        </pc:sldMkLst>
        <pc:spChg chg="mod">
          <ac:chgData name="Khaza Ahmed (PG Research)" userId="e606b0a9-72ee-43ac-a8f5-368b09304c72" providerId="ADAL" clId="{A6307A5E-BEC2-403F-94AE-92FC3209E72A}" dt="2022-09-10T17:02:18.978" v="1170" actId="2711"/>
          <ac:spMkLst>
            <pc:docMk/>
            <pc:sldMk cId="693248593" sldId="283"/>
            <ac:spMk id="2" creationId="{F889B958-3B27-400F-8A23-7C690989A19A}"/>
          </ac:spMkLst>
        </pc:spChg>
        <pc:spChg chg="mod">
          <ac:chgData name="Khaza Ahmed (PG Research)" userId="e606b0a9-72ee-43ac-a8f5-368b09304c72" providerId="ADAL" clId="{A6307A5E-BEC2-403F-94AE-92FC3209E72A}" dt="2022-09-10T15:40:27.266" v="116" actId="20577"/>
          <ac:spMkLst>
            <pc:docMk/>
            <pc:sldMk cId="693248593" sldId="283"/>
            <ac:spMk id="3" creationId="{44285E06-DFE2-4834-8B1E-DFEB6E36E79A}"/>
          </ac:spMkLst>
        </pc:spChg>
      </pc:sldChg>
      <pc:sldChg chg="addSp delSp modSp add mod modTransition">
        <pc:chgData name="Khaza Ahmed (PG Research)" userId="e606b0a9-72ee-43ac-a8f5-368b09304c72" providerId="ADAL" clId="{A6307A5E-BEC2-403F-94AE-92FC3209E72A}" dt="2022-09-12T10:13:28.560" v="2041"/>
        <pc:sldMkLst>
          <pc:docMk/>
          <pc:sldMk cId="18785200" sldId="285"/>
        </pc:sldMkLst>
        <pc:spChg chg="del">
          <ac:chgData name="Khaza Ahmed (PG Research)" userId="e606b0a9-72ee-43ac-a8f5-368b09304c72" providerId="ADAL" clId="{A6307A5E-BEC2-403F-94AE-92FC3209E72A}" dt="2022-09-10T15:35:04.442" v="25" actId="478"/>
          <ac:spMkLst>
            <pc:docMk/>
            <pc:sldMk cId="18785200" sldId="285"/>
            <ac:spMk id="2" creationId="{0BB7A2B6-1E08-4B10-AD6C-A185F937323A}"/>
          </ac:spMkLst>
        </pc:spChg>
        <pc:spChg chg="mod">
          <ac:chgData name="Khaza Ahmed (PG Research)" userId="e606b0a9-72ee-43ac-a8f5-368b09304c72" providerId="ADAL" clId="{A6307A5E-BEC2-403F-94AE-92FC3209E72A}" dt="2022-09-10T15:38:39.653" v="90"/>
          <ac:spMkLst>
            <pc:docMk/>
            <pc:sldMk cId="18785200" sldId="285"/>
            <ac:spMk id="3" creationId="{C899CFC4-1F68-4CDA-A27C-B7DC5595732A}"/>
          </ac:spMkLst>
        </pc:spChg>
        <pc:spChg chg="add del mod">
          <ac:chgData name="Khaza Ahmed (PG Research)" userId="e606b0a9-72ee-43ac-a8f5-368b09304c72" providerId="ADAL" clId="{A6307A5E-BEC2-403F-94AE-92FC3209E72A}" dt="2022-09-10T15:35:08.361" v="26" actId="478"/>
          <ac:spMkLst>
            <pc:docMk/>
            <pc:sldMk cId="18785200" sldId="285"/>
            <ac:spMk id="6" creationId="{9D6F5BC7-56A2-449F-9574-653F4197E397}"/>
          </ac:spMkLst>
        </pc:spChg>
        <pc:spChg chg="add mod">
          <ac:chgData name="Khaza Ahmed (PG Research)" userId="e606b0a9-72ee-43ac-a8f5-368b09304c72" providerId="ADAL" clId="{A6307A5E-BEC2-403F-94AE-92FC3209E72A}" dt="2022-09-10T17:02:06.965" v="1168" actId="2711"/>
          <ac:spMkLst>
            <pc:docMk/>
            <pc:sldMk cId="18785200" sldId="285"/>
            <ac:spMk id="9" creationId="{FB924731-579D-43B5-8B39-B547CDD4B116}"/>
          </ac:spMkLst>
        </pc:spChg>
        <pc:graphicFrameChg chg="mod">
          <ac:chgData name="Khaza Ahmed (PG Research)" userId="e606b0a9-72ee-43ac-a8f5-368b09304c72" providerId="ADAL" clId="{A6307A5E-BEC2-403F-94AE-92FC3209E72A}" dt="2022-09-10T15:38:39.653" v="90"/>
          <ac:graphicFrameMkLst>
            <pc:docMk/>
            <pc:sldMk cId="18785200" sldId="285"/>
            <ac:graphicFrameMk id="8" creationId="{00000000-0000-0000-0000-000000000000}"/>
          </ac:graphicFrameMkLst>
        </pc:graphicFrameChg>
      </pc:sldChg>
      <pc:sldChg chg="addSp delSp modSp new mod modTransition">
        <pc:chgData name="Khaza Ahmed (PG Research)" userId="e606b0a9-72ee-43ac-a8f5-368b09304c72" providerId="ADAL" clId="{A6307A5E-BEC2-403F-94AE-92FC3209E72A}" dt="2022-09-12T10:13:28.560" v="2041"/>
        <pc:sldMkLst>
          <pc:docMk/>
          <pc:sldMk cId="1766649948" sldId="286"/>
        </pc:sldMkLst>
        <pc:spChg chg="mod">
          <ac:chgData name="Khaza Ahmed (PG Research)" userId="e606b0a9-72ee-43ac-a8f5-368b09304c72" providerId="ADAL" clId="{A6307A5E-BEC2-403F-94AE-92FC3209E72A}" dt="2022-09-10T17:02:13.024" v="1169" actId="2711"/>
          <ac:spMkLst>
            <pc:docMk/>
            <pc:sldMk cId="1766649948" sldId="286"/>
            <ac:spMk id="2" creationId="{0495C68D-8C4A-4174-84B9-9073317BE5D4}"/>
          </ac:spMkLst>
        </pc:spChg>
        <pc:spChg chg="del">
          <ac:chgData name="Khaza Ahmed (PG Research)" userId="e606b0a9-72ee-43ac-a8f5-368b09304c72" providerId="ADAL" clId="{A6307A5E-BEC2-403F-94AE-92FC3209E72A}" dt="2022-09-10T15:36:44.794" v="70" actId="478"/>
          <ac:spMkLst>
            <pc:docMk/>
            <pc:sldMk cId="1766649948" sldId="286"/>
            <ac:spMk id="3" creationId="{1F52FA57-321A-4046-BF54-037EA077372B}"/>
          </ac:spMkLst>
        </pc:spChg>
        <pc:spChg chg="add mod">
          <ac:chgData name="Khaza Ahmed (PG Research)" userId="e606b0a9-72ee-43ac-a8f5-368b09304c72" providerId="ADAL" clId="{A6307A5E-BEC2-403F-94AE-92FC3209E72A}" dt="2022-09-10T15:39:45.889" v="100" actId="1076"/>
          <ac:spMkLst>
            <pc:docMk/>
            <pc:sldMk cId="1766649948" sldId="286"/>
            <ac:spMk id="9" creationId="{3664AF2F-2D29-46D3-8271-E5EF6FBF5A2C}"/>
          </ac:spMkLst>
        </pc:spChg>
        <pc:spChg chg="add mod">
          <ac:chgData name="Khaza Ahmed (PG Research)" userId="e606b0a9-72ee-43ac-a8f5-368b09304c72" providerId="ADAL" clId="{A6307A5E-BEC2-403F-94AE-92FC3209E72A}" dt="2022-09-10T15:38:39.653" v="90"/>
          <ac:spMkLst>
            <pc:docMk/>
            <pc:sldMk cId="1766649948" sldId="286"/>
            <ac:spMk id="10" creationId="{EDCCAB9A-4CBD-43AA-8109-AF3CA04C408D}"/>
          </ac:spMkLst>
        </pc:spChg>
        <pc:spChg chg="add mod">
          <ac:chgData name="Khaza Ahmed (PG Research)" userId="e606b0a9-72ee-43ac-a8f5-368b09304c72" providerId="ADAL" clId="{A6307A5E-BEC2-403F-94AE-92FC3209E72A}" dt="2022-09-10T15:39:25.912" v="96" actId="1076"/>
          <ac:spMkLst>
            <pc:docMk/>
            <pc:sldMk cId="1766649948" sldId="286"/>
            <ac:spMk id="11" creationId="{1402DBC2-6567-4256-BCC6-02BA6A814473}"/>
          </ac:spMkLst>
        </pc:spChg>
        <pc:graphicFrameChg chg="add mod">
          <ac:chgData name="Khaza Ahmed (PG Research)" userId="e606b0a9-72ee-43ac-a8f5-368b09304c72" providerId="ADAL" clId="{A6307A5E-BEC2-403F-94AE-92FC3209E72A}" dt="2022-09-10T15:38:39.653" v="90"/>
          <ac:graphicFrameMkLst>
            <pc:docMk/>
            <pc:sldMk cId="1766649948" sldId="286"/>
            <ac:graphicFrameMk id="7" creationId="{4E0756FF-4A9D-48BA-9867-92CD14A44083}"/>
          </ac:graphicFrameMkLst>
        </pc:graphicFrameChg>
        <pc:graphicFrameChg chg="add mod">
          <ac:chgData name="Khaza Ahmed (PG Research)" userId="e606b0a9-72ee-43ac-a8f5-368b09304c72" providerId="ADAL" clId="{A6307A5E-BEC2-403F-94AE-92FC3209E72A}" dt="2022-09-10T15:38:39.653" v="90"/>
          <ac:graphicFrameMkLst>
            <pc:docMk/>
            <pc:sldMk cId="1766649948" sldId="286"/>
            <ac:graphicFrameMk id="8" creationId="{13F5D4F7-E141-4F7A-B677-0E2D80F9B930}"/>
          </ac:graphicFrameMkLst>
        </pc:graphicFrameChg>
      </pc:sldChg>
      <pc:sldChg chg="add del">
        <pc:chgData name="Khaza Ahmed (PG Research)" userId="e606b0a9-72ee-43ac-a8f5-368b09304c72" providerId="ADAL" clId="{A6307A5E-BEC2-403F-94AE-92FC3209E72A}" dt="2022-09-10T15:38:17.160" v="87" actId="2890"/>
        <pc:sldMkLst>
          <pc:docMk/>
          <pc:sldMk cId="871159499" sldId="287"/>
        </pc:sldMkLst>
      </pc:sldChg>
      <pc:sldChg chg="addSp delSp modSp new mod modTransition modClrScheme chgLayout">
        <pc:chgData name="Khaza Ahmed (PG Research)" userId="e606b0a9-72ee-43ac-a8f5-368b09304c72" providerId="ADAL" clId="{A6307A5E-BEC2-403F-94AE-92FC3209E72A}" dt="2022-09-12T10:13:28.560" v="2041"/>
        <pc:sldMkLst>
          <pc:docMk/>
          <pc:sldMk cId="2477424714" sldId="287"/>
        </pc:sldMkLst>
        <pc:spChg chg="del">
          <ac:chgData name="Khaza Ahmed (PG Research)" userId="e606b0a9-72ee-43ac-a8f5-368b09304c72" providerId="ADAL" clId="{A6307A5E-BEC2-403F-94AE-92FC3209E72A}" dt="2022-09-10T15:45:29.399" v="213" actId="26606"/>
          <ac:spMkLst>
            <pc:docMk/>
            <pc:sldMk cId="2477424714" sldId="287"/>
            <ac:spMk id="2" creationId="{92798810-05C3-4643-99A3-797825D035FD}"/>
          </ac:spMkLst>
        </pc:spChg>
        <pc:spChg chg="del">
          <ac:chgData name="Khaza Ahmed (PG Research)" userId="e606b0a9-72ee-43ac-a8f5-368b09304c72" providerId="ADAL" clId="{A6307A5E-BEC2-403F-94AE-92FC3209E72A}" dt="2022-09-10T15:45:29.399" v="213" actId="26606"/>
          <ac:spMkLst>
            <pc:docMk/>
            <pc:sldMk cId="2477424714" sldId="287"/>
            <ac:spMk id="3" creationId="{4D63CEC0-0D10-481D-90AB-96E67985FE18}"/>
          </ac:spMkLst>
        </pc:spChg>
        <pc:spChg chg="mod">
          <ac:chgData name="Khaza Ahmed (PG Research)" userId="e606b0a9-72ee-43ac-a8f5-368b09304c72" providerId="ADAL" clId="{A6307A5E-BEC2-403F-94AE-92FC3209E72A}" dt="2022-09-10T15:45:29.399" v="213" actId="26606"/>
          <ac:spMkLst>
            <pc:docMk/>
            <pc:sldMk cId="2477424714" sldId="287"/>
            <ac:spMk id="4" creationId="{C13A6C85-F85B-4BC5-955B-B18280E2676E}"/>
          </ac:spMkLst>
        </pc:spChg>
        <pc:spChg chg="mod ord">
          <ac:chgData name="Khaza Ahmed (PG Research)" userId="e606b0a9-72ee-43ac-a8f5-368b09304c72" providerId="ADAL" clId="{A6307A5E-BEC2-403F-94AE-92FC3209E72A}" dt="2022-09-10T15:45:29.399" v="213" actId="26606"/>
          <ac:spMkLst>
            <pc:docMk/>
            <pc:sldMk cId="2477424714" sldId="287"/>
            <ac:spMk id="5" creationId="{1B1F640C-4A42-4099-9E60-924AA9C72E35}"/>
          </ac:spMkLst>
        </pc:spChg>
        <pc:spChg chg="mod">
          <ac:chgData name="Khaza Ahmed (PG Research)" userId="e606b0a9-72ee-43ac-a8f5-368b09304c72" providerId="ADAL" clId="{A6307A5E-BEC2-403F-94AE-92FC3209E72A}" dt="2022-09-10T15:45:29.399" v="213" actId="26606"/>
          <ac:spMkLst>
            <pc:docMk/>
            <pc:sldMk cId="2477424714" sldId="287"/>
            <ac:spMk id="6" creationId="{44EDFF4A-544D-4732-B1C7-B6F716461B9F}"/>
          </ac:spMkLst>
        </pc:spChg>
        <pc:spChg chg="add mod">
          <ac:chgData name="Khaza Ahmed (PG Research)" userId="e606b0a9-72ee-43ac-a8f5-368b09304c72" providerId="ADAL" clId="{A6307A5E-BEC2-403F-94AE-92FC3209E72A}" dt="2022-09-10T16:16:43.961" v="551" actId="1076"/>
          <ac:spMkLst>
            <pc:docMk/>
            <pc:sldMk cId="2477424714" sldId="287"/>
            <ac:spMk id="11" creationId="{4433E197-0932-40BA-8737-6410D5A4683F}"/>
          </ac:spMkLst>
        </pc:spChg>
        <pc:spChg chg="add del mod">
          <ac:chgData name="Khaza Ahmed (PG Research)" userId="e606b0a9-72ee-43ac-a8f5-368b09304c72" providerId="ADAL" clId="{A6307A5E-BEC2-403F-94AE-92FC3209E72A}" dt="2022-09-10T15:45:34.570" v="214" actId="478"/>
          <ac:spMkLst>
            <pc:docMk/>
            <pc:sldMk cId="2477424714" sldId="287"/>
            <ac:spMk id="12" creationId="{73B11553-52F3-5F73-536D-AB115AC64E4A}"/>
          </ac:spMkLst>
        </pc:spChg>
        <pc:spChg chg="add mod">
          <ac:chgData name="Khaza Ahmed (PG Research)" userId="e606b0a9-72ee-43ac-a8f5-368b09304c72" providerId="ADAL" clId="{A6307A5E-BEC2-403F-94AE-92FC3209E72A}" dt="2022-09-10T16:21:52.266" v="699" actId="207"/>
          <ac:spMkLst>
            <pc:docMk/>
            <pc:sldMk cId="2477424714" sldId="287"/>
            <ac:spMk id="13" creationId="{B1737F2F-411C-483E-8316-4D750E5E261D}"/>
          </ac:spMkLst>
        </pc:spChg>
        <pc:spChg chg="add del mod">
          <ac:chgData name="Khaza Ahmed (PG Research)" userId="e606b0a9-72ee-43ac-a8f5-368b09304c72" providerId="ADAL" clId="{A6307A5E-BEC2-403F-94AE-92FC3209E72A}" dt="2022-09-10T15:45:35.745" v="215" actId="478"/>
          <ac:spMkLst>
            <pc:docMk/>
            <pc:sldMk cId="2477424714" sldId="287"/>
            <ac:spMk id="14" creationId="{669C0C87-9110-7289-B5F8-4FBE4152A56C}"/>
          </ac:spMkLst>
        </pc:spChg>
        <pc:picChg chg="add del mod ord">
          <ac:chgData name="Khaza Ahmed (PG Research)" userId="e606b0a9-72ee-43ac-a8f5-368b09304c72" providerId="ADAL" clId="{A6307A5E-BEC2-403F-94AE-92FC3209E72A}" dt="2022-09-10T15:45:48.434" v="219" actId="478"/>
          <ac:picMkLst>
            <pc:docMk/>
            <pc:sldMk cId="2477424714" sldId="287"/>
            <ac:picMk id="7" creationId="{B14AA6B0-557A-4660-BD36-48441AFDFDED}"/>
          </ac:picMkLst>
        </pc:picChg>
      </pc:sldChg>
      <pc:sldChg chg="addSp modSp add mod ord modTransition">
        <pc:chgData name="Khaza Ahmed (PG Research)" userId="e606b0a9-72ee-43ac-a8f5-368b09304c72" providerId="ADAL" clId="{A6307A5E-BEC2-403F-94AE-92FC3209E72A}" dt="2022-09-12T10:13:28.560" v="2041"/>
        <pc:sldMkLst>
          <pc:docMk/>
          <pc:sldMk cId="3340263843" sldId="291"/>
        </pc:sldMkLst>
        <pc:spChg chg="mod">
          <ac:chgData name="Khaza Ahmed (PG Research)" userId="e606b0a9-72ee-43ac-a8f5-368b09304c72" providerId="ADAL" clId="{A6307A5E-BEC2-403F-94AE-92FC3209E72A}" dt="2022-09-10T17:02:24.129" v="1171" actId="2711"/>
          <ac:spMkLst>
            <pc:docMk/>
            <pc:sldMk cId="3340263843" sldId="291"/>
            <ac:spMk id="2" creationId="{00000000-0000-0000-0000-000000000000}"/>
          </ac:spMkLst>
        </pc:spChg>
        <pc:spChg chg="mod">
          <ac:chgData name="Khaza Ahmed (PG Research)" userId="e606b0a9-72ee-43ac-a8f5-368b09304c72" providerId="ADAL" clId="{A6307A5E-BEC2-403F-94AE-92FC3209E72A}" dt="2022-09-10T15:43:20.457" v="193" actId="1076"/>
          <ac:spMkLst>
            <pc:docMk/>
            <pc:sldMk cId="3340263843" sldId="291"/>
            <ac:spMk id="3" creationId="{00000000-0000-0000-0000-000000000000}"/>
          </ac:spMkLst>
        </pc:spChg>
        <pc:spChg chg="add mod">
          <ac:chgData name="Khaza Ahmed (PG Research)" userId="e606b0a9-72ee-43ac-a8f5-368b09304c72" providerId="ADAL" clId="{A6307A5E-BEC2-403F-94AE-92FC3209E72A}" dt="2022-09-10T15:43:36.050" v="211" actId="20577"/>
          <ac:spMkLst>
            <pc:docMk/>
            <pc:sldMk cId="3340263843" sldId="291"/>
            <ac:spMk id="6" creationId="{F5E81635-01B3-46C3-9DDA-E6BEA0C9E534}"/>
          </ac:spMkLst>
        </pc:spChg>
      </pc:sldChg>
      <pc:sldChg chg="modSp del mod">
        <pc:chgData name="Khaza Ahmed (PG Research)" userId="e606b0a9-72ee-43ac-a8f5-368b09304c72" providerId="ADAL" clId="{A6307A5E-BEC2-403F-94AE-92FC3209E72A}" dt="2022-09-10T22:21:02.152" v="1365" actId="2696"/>
        <pc:sldMkLst>
          <pc:docMk/>
          <pc:sldMk cId="3923172812" sldId="296"/>
        </pc:sldMkLst>
        <pc:spChg chg="mod">
          <ac:chgData name="Khaza Ahmed (PG Research)" userId="e606b0a9-72ee-43ac-a8f5-368b09304c72" providerId="ADAL" clId="{A6307A5E-BEC2-403F-94AE-92FC3209E72A}" dt="2022-09-10T18:06:17.146" v="1280" actId="27636"/>
          <ac:spMkLst>
            <pc:docMk/>
            <pc:sldMk cId="3923172812" sldId="296"/>
            <ac:spMk id="3" creationId="{00000000-0000-0000-0000-000000000000}"/>
          </ac:spMkLst>
        </pc:spChg>
      </pc:sldChg>
      <pc:sldChg chg="modSp del mod modTransition delDesignElem">
        <pc:chgData name="Khaza Ahmed (PG Research)" userId="e606b0a9-72ee-43ac-a8f5-368b09304c72" providerId="ADAL" clId="{A6307A5E-BEC2-403F-94AE-92FC3209E72A}" dt="2022-09-12T10:13:28.560" v="2041"/>
        <pc:sldMkLst>
          <pc:docMk/>
          <pc:sldMk cId="1467151733" sldId="297"/>
        </pc:sldMkLst>
        <pc:spChg chg="mod">
          <ac:chgData name="Khaza Ahmed (PG Research)" userId="e606b0a9-72ee-43ac-a8f5-368b09304c72" providerId="ADAL" clId="{A6307A5E-BEC2-403F-94AE-92FC3209E72A}" dt="2022-09-10T18:09:05.495" v="1332" actId="1076"/>
          <ac:spMkLst>
            <pc:docMk/>
            <pc:sldMk cId="1467151733" sldId="297"/>
            <ac:spMk id="2" creationId="{00000000-0000-0000-0000-000000000000}"/>
          </ac:spMkLst>
        </pc:spChg>
        <pc:graphicFrameChg chg="mod">
          <ac:chgData name="Khaza Ahmed (PG Research)" userId="e606b0a9-72ee-43ac-a8f5-368b09304c72" providerId="ADAL" clId="{A6307A5E-BEC2-403F-94AE-92FC3209E72A}" dt="2022-09-10T18:09:29.113" v="1335" actId="1076"/>
          <ac:graphicFrameMkLst>
            <pc:docMk/>
            <pc:sldMk cId="1467151733" sldId="297"/>
            <ac:graphicFrameMk id="4" creationId="{00000000-0000-0000-0000-000000000000}"/>
          </ac:graphicFrameMkLst>
        </pc:graphicFrameChg>
      </pc:sldChg>
      <pc:sldChg chg="modSp del mod modTransition delDesignElem">
        <pc:chgData name="Khaza Ahmed (PG Research)" userId="e606b0a9-72ee-43ac-a8f5-368b09304c72" providerId="ADAL" clId="{A6307A5E-BEC2-403F-94AE-92FC3209E72A}" dt="2022-09-12T10:13:28.560" v="2041"/>
        <pc:sldMkLst>
          <pc:docMk/>
          <pc:sldMk cId="3937678398" sldId="298"/>
        </pc:sldMkLst>
        <pc:spChg chg="mod">
          <ac:chgData name="Khaza Ahmed (PG Research)" userId="e606b0a9-72ee-43ac-a8f5-368b09304c72" providerId="ADAL" clId="{A6307A5E-BEC2-403F-94AE-92FC3209E72A}" dt="2022-09-10T18:09:50.272" v="1337" actId="1076"/>
          <ac:spMkLst>
            <pc:docMk/>
            <pc:sldMk cId="3937678398" sldId="298"/>
            <ac:spMk id="3" creationId="{00000000-0000-0000-0000-000000000000}"/>
          </ac:spMkLst>
        </pc:spChg>
        <pc:graphicFrameChg chg="mod">
          <ac:chgData name="Khaza Ahmed (PG Research)" userId="e606b0a9-72ee-43ac-a8f5-368b09304c72" providerId="ADAL" clId="{A6307A5E-BEC2-403F-94AE-92FC3209E72A}" dt="2022-09-10T18:09:54.867" v="1338" actId="1076"/>
          <ac:graphicFrameMkLst>
            <pc:docMk/>
            <pc:sldMk cId="3937678398" sldId="298"/>
            <ac:graphicFrameMk id="2" creationId="{00000000-0000-0000-0000-000000000000}"/>
          </ac:graphicFrameMkLst>
        </pc:graphicFrameChg>
      </pc:sldChg>
      <pc:sldChg chg="modSp del mod delDesignElem">
        <pc:chgData name="Khaza Ahmed (PG Research)" userId="e606b0a9-72ee-43ac-a8f5-368b09304c72" providerId="ADAL" clId="{A6307A5E-BEC2-403F-94AE-92FC3209E72A}" dt="2022-09-10T22:31:30.606" v="1414" actId="2696"/>
        <pc:sldMkLst>
          <pc:docMk/>
          <pc:sldMk cId="1803302992" sldId="299"/>
        </pc:sldMkLst>
        <pc:spChg chg="mod">
          <ac:chgData name="Khaza Ahmed (PG Research)" userId="e606b0a9-72ee-43ac-a8f5-368b09304c72" providerId="ADAL" clId="{A6307A5E-BEC2-403F-94AE-92FC3209E72A}" dt="2022-09-10T22:30:57.761" v="1412" actId="207"/>
          <ac:spMkLst>
            <pc:docMk/>
            <pc:sldMk cId="1803302992" sldId="299"/>
            <ac:spMk id="2" creationId="{00000000-0000-0000-0000-000000000000}"/>
          </ac:spMkLst>
        </pc:spChg>
      </pc:sldChg>
      <pc:sldChg chg="modSp del mod modTransition delDesignElem">
        <pc:chgData name="Khaza Ahmed (PG Research)" userId="e606b0a9-72ee-43ac-a8f5-368b09304c72" providerId="ADAL" clId="{A6307A5E-BEC2-403F-94AE-92FC3209E72A}" dt="2022-09-12T10:13:28.560" v="2041"/>
        <pc:sldMkLst>
          <pc:docMk/>
          <pc:sldMk cId="367867690" sldId="300"/>
        </pc:sldMkLst>
        <pc:spChg chg="mod">
          <ac:chgData name="Khaza Ahmed (PG Research)" userId="e606b0a9-72ee-43ac-a8f5-368b09304c72" providerId="ADAL" clId="{A6307A5E-BEC2-403F-94AE-92FC3209E72A}" dt="2022-09-10T22:31:35.655" v="1415" actId="1076"/>
          <ac:spMkLst>
            <pc:docMk/>
            <pc:sldMk cId="367867690" sldId="300"/>
            <ac:spMk id="2" creationId="{00000000-0000-0000-0000-000000000000}"/>
          </ac:spMkLst>
        </pc:spChg>
        <pc:spChg chg="mod">
          <ac:chgData name="Khaza Ahmed (PG Research)" userId="e606b0a9-72ee-43ac-a8f5-368b09304c72" providerId="ADAL" clId="{A6307A5E-BEC2-403F-94AE-92FC3209E72A}" dt="2022-09-10T22:31:38.190" v="1416" actId="1076"/>
          <ac:spMkLst>
            <pc:docMk/>
            <pc:sldMk cId="367867690" sldId="300"/>
            <ac:spMk id="3" creationId="{00000000-0000-0000-0000-000000000000}"/>
          </ac:spMkLst>
        </pc:spChg>
      </pc:sldChg>
      <pc:sldChg chg="addSp delSp modSp add mod ord modTransition setBg delDesignElem">
        <pc:chgData name="Khaza Ahmed (PG Research)" userId="e606b0a9-72ee-43ac-a8f5-368b09304c72" providerId="ADAL" clId="{A6307A5E-BEC2-403F-94AE-92FC3209E72A}" dt="2022-09-12T10:13:28.560" v="2041"/>
        <pc:sldMkLst>
          <pc:docMk/>
          <pc:sldMk cId="421170760" sldId="311"/>
        </pc:sldMkLst>
        <pc:spChg chg="mod">
          <ac:chgData name="Khaza Ahmed (PG Research)" userId="e606b0a9-72ee-43ac-a8f5-368b09304c72" providerId="ADAL" clId="{A6307A5E-BEC2-403F-94AE-92FC3209E72A}" dt="2022-09-10T17:02:30.117" v="1173" actId="27636"/>
          <ac:spMkLst>
            <pc:docMk/>
            <pc:sldMk cId="421170760" sldId="311"/>
            <ac:spMk id="2" creationId="{00000000-0000-0000-0000-000000000000}"/>
          </ac:spMkLst>
        </pc:spChg>
        <pc:spChg chg="del">
          <ac:chgData name="Khaza Ahmed (PG Research)" userId="e606b0a9-72ee-43ac-a8f5-368b09304c72" providerId="ADAL" clId="{A6307A5E-BEC2-403F-94AE-92FC3209E72A}" dt="2022-09-10T15:45:51.647" v="221"/>
          <ac:spMkLst>
            <pc:docMk/>
            <pc:sldMk cId="421170760" sldId="311"/>
            <ac:spMk id="9" creationId="{BACC6370-2D7E-4714-9D71-7542949D7D5D}"/>
          </ac:spMkLst>
        </pc:spChg>
        <pc:spChg chg="add mod">
          <ac:chgData name="Khaza Ahmed (PG Research)" userId="e606b0a9-72ee-43ac-a8f5-368b09304c72" providerId="ADAL" clId="{A6307A5E-BEC2-403F-94AE-92FC3209E72A}" dt="2022-09-10T15:49:17.623" v="291" actId="207"/>
          <ac:spMkLst>
            <pc:docMk/>
            <pc:sldMk cId="421170760" sldId="311"/>
            <ac:spMk id="10" creationId="{B70415A7-127E-446C-8D79-071DF6C5F909}"/>
          </ac:spMkLst>
        </pc:spChg>
        <pc:spChg chg="del">
          <ac:chgData name="Khaza Ahmed (PG Research)" userId="e606b0a9-72ee-43ac-a8f5-368b09304c72" providerId="ADAL" clId="{A6307A5E-BEC2-403F-94AE-92FC3209E72A}" dt="2022-09-10T15:45:51.647" v="221"/>
          <ac:spMkLst>
            <pc:docMk/>
            <pc:sldMk cId="421170760" sldId="311"/>
            <ac:spMk id="11" creationId="{256B2C21-A230-48C0-8DF1-C46611373C44}"/>
          </ac:spMkLst>
        </pc:spChg>
        <pc:spChg chg="del">
          <ac:chgData name="Khaza Ahmed (PG Research)" userId="e606b0a9-72ee-43ac-a8f5-368b09304c72" providerId="ADAL" clId="{A6307A5E-BEC2-403F-94AE-92FC3209E72A}" dt="2022-09-10T15:45:51.647" v="221"/>
          <ac:spMkLst>
            <pc:docMk/>
            <pc:sldMk cId="421170760" sldId="311"/>
            <ac:spMk id="13" creationId="{3847E18C-932D-4C95-AABA-FEC7C9499AD7}"/>
          </ac:spMkLst>
        </pc:spChg>
        <pc:spChg chg="del">
          <ac:chgData name="Khaza Ahmed (PG Research)" userId="e606b0a9-72ee-43ac-a8f5-368b09304c72" providerId="ADAL" clId="{A6307A5E-BEC2-403F-94AE-92FC3209E72A}" dt="2022-09-10T15:45:51.647" v="221"/>
          <ac:spMkLst>
            <pc:docMk/>
            <pc:sldMk cId="421170760" sldId="311"/>
            <ac:spMk id="15" creationId="{3150CB11-0C61-439E-910F-5787759E72A0}"/>
          </ac:spMkLst>
        </pc:spChg>
        <pc:spChg chg="del">
          <ac:chgData name="Khaza Ahmed (PG Research)" userId="e606b0a9-72ee-43ac-a8f5-368b09304c72" providerId="ADAL" clId="{A6307A5E-BEC2-403F-94AE-92FC3209E72A}" dt="2022-09-10T15:45:51.647" v="221"/>
          <ac:spMkLst>
            <pc:docMk/>
            <pc:sldMk cId="421170760" sldId="311"/>
            <ac:spMk id="17" creationId="{43F8A58B-5155-44CE-A5FF-7647B47D0A7A}"/>
          </ac:spMkLst>
        </pc:spChg>
        <pc:spChg chg="del">
          <ac:chgData name="Khaza Ahmed (PG Research)" userId="e606b0a9-72ee-43ac-a8f5-368b09304c72" providerId="ADAL" clId="{A6307A5E-BEC2-403F-94AE-92FC3209E72A}" dt="2022-09-10T15:45:51.647" v="221"/>
          <ac:spMkLst>
            <pc:docMk/>
            <pc:sldMk cId="421170760" sldId="311"/>
            <ac:spMk id="19" creationId="{443F2ACA-E6D6-4028-82DD-F03C262D5DE6}"/>
          </ac:spMkLst>
        </pc:spChg>
        <pc:graphicFrameChg chg="mod">
          <ac:chgData name="Khaza Ahmed (PG Research)" userId="e606b0a9-72ee-43ac-a8f5-368b09304c72" providerId="ADAL" clId="{A6307A5E-BEC2-403F-94AE-92FC3209E72A}" dt="2022-09-10T15:48:21.678" v="247" actId="1076"/>
          <ac:graphicFrameMkLst>
            <pc:docMk/>
            <pc:sldMk cId="421170760" sldId="311"/>
            <ac:graphicFrameMk id="5" creationId="{E934CB60-F436-4CF2-BCC6-56AC35E39AA1}"/>
          </ac:graphicFrameMkLst>
        </pc:graphicFrameChg>
      </pc:sldChg>
      <pc:sldChg chg="addSp delSp modSp new del mod modClrScheme chgLayout">
        <pc:chgData name="Khaza Ahmed (PG Research)" userId="e606b0a9-72ee-43ac-a8f5-368b09304c72" providerId="ADAL" clId="{A6307A5E-BEC2-403F-94AE-92FC3209E72A}" dt="2022-09-10T16:16:54.904" v="552" actId="2696"/>
        <pc:sldMkLst>
          <pc:docMk/>
          <pc:sldMk cId="1524422737" sldId="312"/>
        </pc:sldMkLst>
        <pc:spChg chg="del">
          <ac:chgData name="Khaza Ahmed (PG Research)" userId="e606b0a9-72ee-43ac-a8f5-368b09304c72" providerId="ADAL" clId="{A6307A5E-BEC2-403F-94AE-92FC3209E72A}" dt="2022-09-10T16:05:40.689" v="374" actId="478"/>
          <ac:spMkLst>
            <pc:docMk/>
            <pc:sldMk cId="1524422737" sldId="312"/>
            <ac:spMk id="2" creationId="{546B36A8-CAE5-48D7-AC3F-E13C713CF069}"/>
          </ac:spMkLst>
        </pc:spChg>
        <pc:spChg chg="del">
          <ac:chgData name="Khaza Ahmed (PG Research)" userId="e606b0a9-72ee-43ac-a8f5-368b09304c72" providerId="ADAL" clId="{A6307A5E-BEC2-403F-94AE-92FC3209E72A}" dt="2022-09-10T16:05:40.689" v="374" actId="478"/>
          <ac:spMkLst>
            <pc:docMk/>
            <pc:sldMk cId="1524422737" sldId="312"/>
            <ac:spMk id="3" creationId="{FD5946F1-4DCB-4A32-9419-F9DCD5B33475}"/>
          </ac:spMkLst>
        </pc:spChg>
        <pc:spChg chg="del">
          <ac:chgData name="Khaza Ahmed (PG Research)" userId="e606b0a9-72ee-43ac-a8f5-368b09304c72" providerId="ADAL" clId="{A6307A5E-BEC2-403F-94AE-92FC3209E72A}" dt="2022-09-10T16:05:40.689" v="374" actId="478"/>
          <ac:spMkLst>
            <pc:docMk/>
            <pc:sldMk cId="1524422737" sldId="312"/>
            <ac:spMk id="4" creationId="{DAE054A0-B3FD-4565-BBAB-0865E1989A88}"/>
          </ac:spMkLst>
        </pc:spChg>
        <pc:spChg chg="mod">
          <ac:chgData name="Khaza Ahmed (PG Research)" userId="e606b0a9-72ee-43ac-a8f5-368b09304c72" providerId="ADAL" clId="{A6307A5E-BEC2-403F-94AE-92FC3209E72A}" dt="2022-09-10T16:07:01.399" v="392" actId="26606"/>
          <ac:spMkLst>
            <pc:docMk/>
            <pc:sldMk cId="1524422737" sldId="312"/>
            <ac:spMk id="5" creationId="{C19D9F86-92BB-4F69-88F1-F3CD2D3493BE}"/>
          </ac:spMkLst>
        </pc:spChg>
        <pc:spChg chg="mod">
          <ac:chgData name="Khaza Ahmed (PG Research)" userId="e606b0a9-72ee-43ac-a8f5-368b09304c72" providerId="ADAL" clId="{A6307A5E-BEC2-403F-94AE-92FC3209E72A}" dt="2022-09-10T16:07:01.399" v="392" actId="26606"/>
          <ac:spMkLst>
            <pc:docMk/>
            <pc:sldMk cId="1524422737" sldId="312"/>
            <ac:spMk id="6" creationId="{0AC8606D-B825-4CB3-84B2-E167E4FBE16F}"/>
          </ac:spMkLst>
        </pc:spChg>
        <pc:spChg chg="add del mod">
          <ac:chgData name="Khaza Ahmed (PG Research)" userId="e606b0a9-72ee-43ac-a8f5-368b09304c72" providerId="ADAL" clId="{A6307A5E-BEC2-403F-94AE-92FC3209E72A}" dt="2022-09-10T16:07:01.394" v="391" actId="26606"/>
          <ac:spMkLst>
            <pc:docMk/>
            <pc:sldMk cId="1524422737" sldId="312"/>
            <ac:spMk id="1028" creationId="{0F003440-FC3E-69EA-78E1-B1A2D0336B23}"/>
          </ac:spMkLst>
        </pc:spChg>
        <pc:spChg chg="add del mod">
          <ac:chgData name="Khaza Ahmed (PG Research)" userId="e606b0a9-72ee-43ac-a8f5-368b09304c72" providerId="ADAL" clId="{A6307A5E-BEC2-403F-94AE-92FC3209E72A}" dt="2022-09-10T16:07:01.394" v="391" actId="26606"/>
          <ac:spMkLst>
            <pc:docMk/>
            <pc:sldMk cId="1524422737" sldId="312"/>
            <ac:spMk id="1029" creationId="{65B15F22-9BD6-DF9D-EF82-624F1FC8A652}"/>
          </ac:spMkLst>
        </pc:spChg>
        <pc:spChg chg="add del mod">
          <ac:chgData name="Khaza Ahmed (PG Research)" userId="e606b0a9-72ee-43ac-a8f5-368b09304c72" providerId="ADAL" clId="{A6307A5E-BEC2-403F-94AE-92FC3209E72A}" dt="2022-09-10T16:05:59.399" v="380" actId="26606"/>
          <ac:spMkLst>
            <pc:docMk/>
            <pc:sldMk cId="1524422737" sldId="312"/>
            <ac:spMk id="1031" creationId="{4096BDC2-7979-F101-158B-CE8D48EA090C}"/>
          </ac:spMkLst>
        </pc:spChg>
        <pc:spChg chg="add mod">
          <ac:chgData name="Khaza Ahmed (PG Research)" userId="e606b0a9-72ee-43ac-a8f5-368b09304c72" providerId="ADAL" clId="{A6307A5E-BEC2-403F-94AE-92FC3209E72A}" dt="2022-09-10T16:07:01.399" v="392" actId="26606"/>
          <ac:spMkLst>
            <pc:docMk/>
            <pc:sldMk cId="1524422737" sldId="312"/>
            <ac:spMk id="1032" creationId="{4CD8FADF-B9AB-031C-A6EF-D6BE77CAF45B}"/>
          </ac:spMkLst>
        </pc:spChg>
        <pc:spChg chg="add del mod">
          <ac:chgData name="Khaza Ahmed (PG Research)" userId="e606b0a9-72ee-43ac-a8f5-368b09304c72" providerId="ADAL" clId="{A6307A5E-BEC2-403F-94AE-92FC3209E72A}" dt="2022-09-10T16:05:59.399" v="380" actId="26606"/>
          <ac:spMkLst>
            <pc:docMk/>
            <pc:sldMk cId="1524422737" sldId="312"/>
            <ac:spMk id="1033" creationId="{5769865D-256A-BFB7-42EE-8F55B1119961}"/>
          </ac:spMkLst>
        </pc:spChg>
        <pc:spChg chg="add mod">
          <ac:chgData name="Khaza Ahmed (PG Research)" userId="e606b0a9-72ee-43ac-a8f5-368b09304c72" providerId="ADAL" clId="{A6307A5E-BEC2-403F-94AE-92FC3209E72A}" dt="2022-09-10T16:07:01.399" v="392" actId="26606"/>
          <ac:spMkLst>
            <pc:docMk/>
            <pc:sldMk cId="1524422737" sldId="312"/>
            <ac:spMk id="1034" creationId="{63CA8454-8D1E-AAF1-D261-64F47F37A82D}"/>
          </ac:spMkLst>
        </pc:spChg>
        <pc:spChg chg="add mod">
          <ac:chgData name="Khaza Ahmed (PG Research)" userId="e606b0a9-72ee-43ac-a8f5-368b09304c72" providerId="ADAL" clId="{A6307A5E-BEC2-403F-94AE-92FC3209E72A}" dt="2022-09-10T16:07:01.399" v="392" actId="26606"/>
          <ac:spMkLst>
            <pc:docMk/>
            <pc:sldMk cId="1524422737" sldId="312"/>
            <ac:spMk id="1035" creationId="{51F965AF-644A-FF0D-B6D0-1F242EBCEB00}"/>
          </ac:spMkLst>
        </pc:spChg>
        <pc:spChg chg="add mod">
          <ac:chgData name="Khaza Ahmed (PG Research)" userId="e606b0a9-72ee-43ac-a8f5-368b09304c72" providerId="ADAL" clId="{A6307A5E-BEC2-403F-94AE-92FC3209E72A}" dt="2022-09-10T16:07:01.399" v="392" actId="26606"/>
          <ac:spMkLst>
            <pc:docMk/>
            <pc:sldMk cId="1524422737" sldId="312"/>
            <ac:spMk id="1037" creationId="{61061C85-044A-AA63-7B11-1CC7492A8476}"/>
          </ac:spMkLst>
        </pc:spChg>
        <pc:picChg chg="add mod ord">
          <ac:chgData name="Khaza Ahmed (PG Research)" userId="e606b0a9-72ee-43ac-a8f5-368b09304c72" providerId="ADAL" clId="{A6307A5E-BEC2-403F-94AE-92FC3209E72A}" dt="2022-09-10T16:07:01.399" v="392" actId="26606"/>
          <ac:picMkLst>
            <pc:docMk/>
            <pc:sldMk cId="1524422737" sldId="312"/>
            <ac:picMk id="1026" creationId="{EFDFFC2D-3354-4159-AFC1-E8454737B3F5}"/>
          </ac:picMkLst>
        </pc:picChg>
      </pc:sldChg>
      <pc:sldChg chg="addSp delSp modSp new mod modTransition">
        <pc:chgData name="Khaza Ahmed (PG Research)" userId="e606b0a9-72ee-43ac-a8f5-368b09304c72" providerId="ADAL" clId="{A6307A5E-BEC2-403F-94AE-92FC3209E72A}" dt="2022-09-12T10:13:28.560" v="2041"/>
        <pc:sldMkLst>
          <pc:docMk/>
          <pc:sldMk cId="1046714283" sldId="313"/>
        </pc:sldMkLst>
        <pc:spChg chg="del mod">
          <ac:chgData name="Khaza Ahmed (PG Research)" userId="e606b0a9-72ee-43ac-a8f5-368b09304c72" providerId="ADAL" clId="{A6307A5E-BEC2-403F-94AE-92FC3209E72A}" dt="2022-09-10T16:10:26.282" v="396" actId="478"/>
          <ac:spMkLst>
            <pc:docMk/>
            <pc:sldMk cId="1046714283" sldId="313"/>
            <ac:spMk id="2" creationId="{47C6B533-6D40-44D7-820D-DD6528CA4832}"/>
          </ac:spMkLst>
        </pc:spChg>
        <pc:spChg chg="del">
          <ac:chgData name="Khaza Ahmed (PG Research)" userId="e606b0a9-72ee-43ac-a8f5-368b09304c72" providerId="ADAL" clId="{A6307A5E-BEC2-403F-94AE-92FC3209E72A}" dt="2022-09-10T16:08:43.097" v="394" actId="478"/>
          <ac:spMkLst>
            <pc:docMk/>
            <pc:sldMk cId="1046714283" sldId="313"/>
            <ac:spMk id="3" creationId="{4E3A9745-442A-4E7C-9ACB-18C1A98382C7}"/>
          </ac:spMkLst>
        </pc:spChg>
        <pc:spChg chg="add mod">
          <ac:chgData name="Khaza Ahmed (PG Research)" userId="e606b0a9-72ee-43ac-a8f5-368b09304c72" providerId="ADAL" clId="{A6307A5E-BEC2-403F-94AE-92FC3209E72A}" dt="2022-09-10T16:13:50.659" v="524" actId="113"/>
          <ac:spMkLst>
            <pc:docMk/>
            <pc:sldMk cId="1046714283" sldId="313"/>
            <ac:spMk id="7" creationId="{84F64EE3-DA46-4202-A0BE-539D920CE4E2}"/>
          </ac:spMkLst>
        </pc:spChg>
      </pc:sldChg>
      <pc:sldChg chg="addSp delSp modSp add mod modTransition modClrScheme chgLayout">
        <pc:chgData name="Khaza Ahmed (PG Research)" userId="e606b0a9-72ee-43ac-a8f5-368b09304c72" providerId="ADAL" clId="{A6307A5E-BEC2-403F-94AE-92FC3209E72A}" dt="2022-09-12T10:13:28.560" v="2041"/>
        <pc:sldMkLst>
          <pc:docMk/>
          <pc:sldMk cId="1390510142" sldId="314"/>
        </pc:sldMkLst>
        <pc:spChg chg="add del mod ord">
          <ac:chgData name="Khaza Ahmed (PG Research)" userId="e606b0a9-72ee-43ac-a8f5-368b09304c72" providerId="ADAL" clId="{A6307A5E-BEC2-403F-94AE-92FC3209E72A}" dt="2022-09-10T16:18:54.903" v="556" actId="700"/>
          <ac:spMkLst>
            <pc:docMk/>
            <pc:sldMk cId="1390510142" sldId="314"/>
            <ac:spMk id="2" creationId="{8B267473-1639-485B-858F-68838B8C15A3}"/>
          </ac:spMkLst>
        </pc:spChg>
        <pc:spChg chg="add del mod ord">
          <ac:chgData name="Khaza Ahmed (PG Research)" userId="e606b0a9-72ee-43ac-a8f5-368b09304c72" providerId="ADAL" clId="{A6307A5E-BEC2-403F-94AE-92FC3209E72A}" dt="2022-09-10T16:18:54.903" v="556" actId="700"/>
          <ac:spMkLst>
            <pc:docMk/>
            <pc:sldMk cId="1390510142" sldId="314"/>
            <ac:spMk id="3" creationId="{1F4B7F6B-E76A-4618-AE78-61574917CA3F}"/>
          </ac:spMkLst>
        </pc:spChg>
        <pc:spChg chg="mod ord">
          <ac:chgData name="Khaza Ahmed (PG Research)" userId="e606b0a9-72ee-43ac-a8f5-368b09304c72" providerId="ADAL" clId="{A6307A5E-BEC2-403F-94AE-92FC3209E72A}" dt="2022-09-10T16:19:07.618" v="557" actId="26606"/>
          <ac:spMkLst>
            <pc:docMk/>
            <pc:sldMk cId="1390510142" sldId="314"/>
            <ac:spMk id="4" creationId="{C13A6C85-F85B-4BC5-955B-B18280E2676E}"/>
          </ac:spMkLst>
        </pc:spChg>
        <pc:spChg chg="mod ord">
          <ac:chgData name="Khaza Ahmed (PG Research)" userId="e606b0a9-72ee-43ac-a8f5-368b09304c72" providerId="ADAL" clId="{A6307A5E-BEC2-403F-94AE-92FC3209E72A}" dt="2022-09-10T16:19:07.618" v="557" actId="26606"/>
          <ac:spMkLst>
            <pc:docMk/>
            <pc:sldMk cId="1390510142" sldId="314"/>
            <ac:spMk id="5" creationId="{1B1F640C-4A42-4099-9E60-924AA9C72E35}"/>
          </ac:spMkLst>
        </pc:spChg>
        <pc:spChg chg="mod ord">
          <ac:chgData name="Khaza Ahmed (PG Research)" userId="e606b0a9-72ee-43ac-a8f5-368b09304c72" providerId="ADAL" clId="{A6307A5E-BEC2-403F-94AE-92FC3209E72A}" dt="2022-09-10T16:19:07.618" v="557" actId="26606"/>
          <ac:spMkLst>
            <pc:docMk/>
            <pc:sldMk cId="1390510142" sldId="314"/>
            <ac:spMk id="6" creationId="{44EDFF4A-544D-4732-B1C7-B6F716461B9F}"/>
          </ac:spMkLst>
        </pc:spChg>
        <pc:spChg chg="add del mod">
          <ac:chgData name="Khaza Ahmed (PG Research)" userId="e606b0a9-72ee-43ac-a8f5-368b09304c72" providerId="ADAL" clId="{A6307A5E-BEC2-403F-94AE-92FC3209E72A}" dt="2022-09-10T16:31:41.562" v="792" actId="478"/>
          <ac:spMkLst>
            <pc:docMk/>
            <pc:sldMk cId="1390510142" sldId="314"/>
            <ac:spMk id="8" creationId="{2CD765A9-D7BD-57AB-CDD1-70BBDB9D9C53}"/>
          </ac:spMkLst>
        </pc:spChg>
        <pc:spChg chg="del">
          <ac:chgData name="Khaza Ahmed (PG Research)" userId="e606b0a9-72ee-43ac-a8f5-368b09304c72" providerId="ADAL" clId="{A6307A5E-BEC2-403F-94AE-92FC3209E72A}" dt="2022-09-10T16:17:03.092" v="554" actId="478"/>
          <ac:spMkLst>
            <pc:docMk/>
            <pc:sldMk cId="1390510142" sldId="314"/>
            <ac:spMk id="11" creationId="{4433E197-0932-40BA-8737-6410D5A4683F}"/>
          </ac:spMkLst>
        </pc:spChg>
        <pc:spChg chg="add del mod">
          <ac:chgData name="Khaza Ahmed (PG Research)" userId="e606b0a9-72ee-43ac-a8f5-368b09304c72" providerId="ADAL" clId="{A6307A5E-BEC2-403F-94AE-92FC3209E72A}" dt="2022-09-10T16:33:04.111" v="802" actId="12084"/>
          <ac:spMkLst>
            <pc:docMk/>
            <pc:sldMk cId="1390510142" sldId="314"/>
            <ac:spMk id="13" creationId="{B15FBA18-B659-9CE2-17FE-8FD7F9994CA1}"/>
          </ac:spMkLst>
        </pc:spChg>
        <pc:spChg chg="add del mod">
          <ac:chgData name="Khaza Ahmed (PG Research)" userId="e606b0a9-72ee-43ac-a8f5-368b09304c72" providerId="ADAL" clId="{A6307A5E-BEC2-403F-94AE-92FC3209E72A}" dt="2022-09-10T16:24:57.998" v="780" actId="12084"/>
          <ac:spMkLst>
            <pc:docMk/>
            <pc:sldMk cId="1390510142" sldId="314"/>
            <ac:spMk id="15" creationId="{271828D4-89B5-8B95-A24C-9FC0A96EEB05}"/>
          </ac:spMkLst>
        </pc:spChg>
        <pc:graphicFrameChg chg="add del modGraphic">
          <ac:chgData name="Khaza Ahmed (PG Research)" userId="e606b0a9-72ee-43ac-a8f5-368b09304c72" providerId="ADAL" clId="{A6307A5E-BEC2-403F-94AE-92FC3209E72A}" dt="2022-09-10T16:24:10.479" v="779" actId="1032"/>
          <ac:graphicFrameMkLst>
            <pc:docMk/>
            <pc:sldMk cId="1390510142" sldId="314"/>
            <ac:graphicFrameMk id="7" creationId="{5C14FE4A-4E13-482B-912A-852E0A747F4D}"/>
          </ac:graphicFrameMkLst>
        </pc:graphicFrameChg>
        <pc:graphicFrameChg chg="add mod modGraphic">
          <ac:chgData name="Khaza Ahmed (PG Research)" userId="e606b0a9-72ee-43ac-a8f5-368b09304c72" providerId="ADAL" clId="{A6307A5E-BEC2-403F-94AE-92FC3209E72A}" dt="2022-09-10T16:46:17.966" v="946" actId="1076"/>
          <ac:graphicFrameMkLst>
            <pc:docMk/>
            <pc:sldMk cId="1390510142" sldId="314"/>
            <ac:graphicFrameMk id="9" creationId="{A22D7C1E-7E23-4933-BF37-D1604B33A3A3}"/>
          </ac:graphicFrameMkLst>
        </pc:graphicFrameChg>
        <pc:graphicFrameChg chg="add mod modGraphic">
          <ac:chgData name="Khaza Ahmed (PG Research)" userId="e606b0a9-72ee-43ac-a8f5-368b09304c72" providerId="ADAL" clId="{A6307A5E-BEC2-403F-94AE-92FC3209E72A}" dt="2022-09-10T16:46:08.149" v="944" actId="1076"/>
          <ac:graphicFrameMkLst>
            <pc:docMk/>
            <pc:sldMk cId="1390510142" sldId="314"/>
            <ac:graphicFrameMk id="10" creationId="{29DCB270-C900-443D-A72F-C69951225455}"/>
          </ac:graphicFrameMkLst>
        </pc:graphicFrameChg>
        <pc:graphicFrameChg chg="add mod modGraphic">
          <ac:chgData name="Khaza Ahmed (PG Research)" userId="e606b0a9-72ee-43ac-a8f5-368b09304c72" providerId="ADAL" clId="{A6307A5E-BEC2-403F-94AE-92FC3209E72A}" dt="2022-09-10T16:46:12.848" v="945" actId="1076"/>
          <ac:graphicFrameMkLst>
            <pc:docMk/>
            <pc:sldMk cId="1390510142" sldId="314"/>
            <ac:graphicFrameMk id="12" creationId="{839CD132-75C7-4806-8E18-E2D518F0F397}"/>
          </ac:graphicFrameMkLst>
        </pc:graphicFrameChg>
      </pc:sldChg>
      <pc:sldChg chg="addSp delSp modSp new mod modTransition modClrScheme chgLayout">
        <pc:chgData name="Khaza Ahmed (PG Research)" userId="e606b0a9-72ee-43ac-a8f5-368b09304c72" providerId="ADAL" clId="{A6307A5E-BEC2-403F-94AE-92FC3209E72A}" dt="2022-09-12T10:13:28.560" v="2041"/>
        <pc:sldMkLst>
          <pc:docMk/>
          <pc:sldMk cId="220945205" sldId="315"/>
        </pc:sldMkLst>
        <pc:spChg chg="mod">
          <ac:chgData name="Khaza Ahmed (PG Research)" userId="e606b0a9-72ee-43ac-a8f5-368b09304c72" providerId="ADAL" clId="{A6307A5E-BEC2-403F-94AE-92FC3209E72A}" dt="2022-09-10T17:02:58.091" v="1179" actId="2711"/>
          <ac:spMkLst>
            <pc:docMk/>
            <pc:sldMk cId="220945205" sldId="315"/>
            <ac:spMk id="2" creationId="{647C473A-29A2-42B7-8B3F-90F8A4B2387A}"/>
          </ac:spMkLst>
        </pc:spChg>
        <pc:spChg chg="del">
          <ac:chgData name="Khaza Ahmed (PG Research)" userId="e606b0a9-72ee-43ac-a8f5-368b09304c72" providerId="ADAL" clId="{A6307A5E-BEC2-403F-94AE-92FC3209E72A}" dt="2022-09-10T16:41:29.579" v="928" actId="478"/>
          <ac:spMkLst>
            <pc:docMk/>
            <pc:sldMk cId="220945205" sldId="315"/>
            <ac:spMk id="3" creationId="{EC9E0F31-385E-49B7-AE9E-05E0C07DEF2B}"/>
          </ac:spMkLst>
        </pc:spChg>
        <pc:spChg chg="del">
          <ac:chgData name="Khaza Ahmed (PG Research)" userId="e606b0a9-72ee-43ac-a8f5-368b09304c72" providerId="ADAL" clId="{A6307A5E-BEC2-403F-94AE-92FC3209E72A}" dt="2022-09-10T16:41:28.922" v="927" actId="478"/>
          <ac:spMkLst>
            <pc:docMk/>
            <pc:sldMk cId="220945205" sldId="315"/>
            <ac:spMk id="4" creationId="{DD41AD09-5F1D-4B5E-820C-8C84181045B7}"/>
          </ac:spMkLst>
        </pc:spChg>
        <pc:spChg chg="mod">
          <ac:chgData name="Khaza Ahmed (PG Research)" userId="e606b0a9-72ee-43ac-a8f5-368b09304c72" providerId="ADAL" clId="{A6307A5E-BEC2-403F-94AE-92FC3209E72A}" dt="2022-09-10T16:42:18.843" v="931" actId="26606"/>
          <ac:spMkLst>
            <pc:docMk/>
            <pc:sldMk cId="220945205" sldId="315"/>
            <ac:spMk id="5" creationId="{95E1C8E9-74CD-4BCC-9C35-E74C1169D4F3}"/>
          </ac:spMkLst>
        </pc:spChg>
        <pc:spChg chg="mod">
          <ac:chgData name="Khaza Ahmed (PG Research)" userId="e606b0a9-72ee-43ac-a8f5-368b09304c72" providerId="ADAL" clId="{A6307A5E-BEC2-403F-94AE-92FC3209E72A}" dt="2022-09-10T16:42:18.843" v="931" actId="26606"/>
          <ac:spMkLst>
            <pc:docMk/>
            <pc:sldMk cId="220945205" sldId="315"/>
            <ac:spMk id="6" creationId="{68851665-E340-4A72-8F5E-E43FDEF0F516}"/>
          </ac:spMkLst>
        </pc:spChg>
        <pc:spChg chg="add mod">
          <ac:chgData name="Khaza Ahmed (PG Research)" userId="e606b0a9-72ee-43ac-a8f5-368b09304c72" providerId="ADAL" clId="{A6307A5E-BEC2-403F-94AE-92FC3209E72A}" dt="2022-09-10T23:00:54.842" v="1624"/>
          <ac:spMkLst>
            <pc:docMk/>
            <pc:sldMk cId="220945205" sldId="315"/>
            <ac:spMk id="10" creationId="{1359FEB8-C191-4394-A929-623E6460C7DD}"/>
          </ac:spMkLst>
        </pc:spChg>
        <pc:spChg chg="add mod">
          <ac:chgData name="Khaza Ahmed (PG Research)" userId="e606b0a9-72ee-43ac-a8f5-368b09304c72" providerId="ADAL" clId="{A6307A5E-BEC2-403F-94AE-92FC3209E72A}" dt="2022-09-10T16:42:18.843" v="931" actId="26606"/>
          <ac:spMkLst>
            <pc:docMk/>
            <pc:sldMk cId="220945205" sldId="315"/>
            <ac:spMk id="13" creationId="{DC2DBE7D-865B-C871-CB7E-2D03C9CBD56D}"/>
          </ac:spMkLst>
        </pc:spChg>
        <pc:picChg chg="add mod ord">
          <ac:chgData name="Khaza Ahmed (PG Research)" userId="e606b0a9-72ee-43ac-a8f5-368b09304c72" providerId="ADAL" clId="{A6307A5E-BEC2-403F-94AE-92FC3209E72A}" dt="2022-09-10T16:42:48.030" v="933"/>
          <ac:picMkLst>
            <pc:docMk/>
            <pc:sldMk cId="220945205" sldId="315"/>
            <ac:picMk id="8" creationId="{E6322A20-79F5-4655-ADDA-77CBCD1818EA}"/>
          </ac:picMkLst>
        </pc:picChg>
      </pc:sldChg>
      <pc:sldChg chg="modSp new mod ord modTransition">
        <pc:chgData name="Khaza Ahmed (PG Research)" userId="e606b0a9-72ee-43ac-a8f5-368b09304c72" providerId="ADAL" clId="{A6307A5E-BEC2-403F-94AE-92FC3209E72A}" dt="2022-09-12T10:13:28.560" v="2041"/>
        <pc:sldMkLst>
          <pc:docMk/>
          <pc:sldMk cId="2628482669" sldId="316"/>
        </pc:sldMkLst>
        <pc:spChg chg="mod">
          <ac:chgData name="Khaza Ahmed (PG Research)" userId="e606b0a9-72ee-43ac-a8f5-368b09304c72" providerId="ADAL" clId="{A6307A5E-BEC2-403F-94AE-92FC3209E72A}" dt="2022-09-10T17:02:45.978" v="1177" actId="2711"/>
          <ac:spMkLst>
            <pc:docMk/>
            <pc:sldMk cId="2628482669" sldId="316"/>
            <ac:spMk id="2" creationId="{DBEB37BB-AF03-4002-A1DF-994BF36CF28B}"/>
          </ac:spMkLst>
        </pc:spChg>
        <pc:spChg chg="mod">
          <ac:chgData name="Khaza Ahmed (PG Research)" userId="e606b0a9-72ee-43ac-a8f5-368b09304c72" providerId="ADAL" clId="{A6307A5E-BEC2-403F-94AE-92FC3209E72A}" dt="2022-09-10T16:49:48.352" v="1016" actId="1076"/>
          <ac:spMkLst>
            <pc:docMk/>
            <pc:sldMk cId="2628482669" sldId="316"/>
            <ac:spMk id="3" creationId="{28E62C66-EA39-4B04-92D2-5D3C4BAA7BD1}"/>
          </ac:spMkLst>
        </pc:spChg>
      </pc:sldChg>
      <pc:sldChg chg="addSp delSp modSp new mod modTransition modAnim">
        <pc:chgData name="Khaza Ahmed (PG Research)" userId="e606b0a9-72ee-43ac-a8f5-368b09304c72" providerId="ADAL" clId="{A6307A5E-BEC2-403F-94AE-92FC3209E72A}" dt="2022-09-12T10:13:28.560" v="2041"/>
        <pc:sldMkLst>
          <pc:docMk/>
          <pc:sldMk cId="555018299" sldId="317"/>
        </pc:sldMkLst>
        <pc:spChg chg="mod">
          <ac:chgData name="Khaza Ahmed (PG Research)" userId="e606b0a9-72ee-43ac-a8f5-368b09304c72" providerId="ADAL" clId="{A6307A5E-BEC2-403F-94AE-92FC3209E72A}" dt="2022-09-10T17:02:51.065" v="1178" actId="2711"/>
          <ac:spMkLst>
            <pc:docMk/>
            <pc:sldMk cId="555018299" sldId="317"/>
            <ac:spMk id="2" creationId="{A6B77ACB-CED9-4E67-A6AD-271CAD0809B8}"/>
          </ac:spMkLst>
        </pc:spChg>
        <pc:spChg chg="del">
          <ac:chgData name="Khaza Ahmed (PG Research)" userId="e606b0a9-72ee-43ac-a8f5-368b09304c72" providerId="ADAL" clId="{A6307A5E-BEC2-403F-94AE-92FC3209E72A}" dt="2022-09-10T16:51:28.282" v="1048" actId="478"/>
          <ac:spMkLst>
            <pc:docMk/>
            <pc:sldMk cId="555018299" sldId="317"/>
            <ac:spMk id="3" creationId="{EC0376AD-55DD-4DD3-B1ED-83C457265F44}"/>
          </ac:spMkLst>
        </pc:spChg>
        <pc:spChg chg="add del mod">
          <ac:chgData name="Khaza Ahmed (PG Research)" userId="e606b0a9-72ee-43ac-a8f5-368b09304c72" providerId="ADAL" clId="{A6307A5E-BEC2-403F-94AE-92FC3209E72A}" dt="2022-09-10T16:54:41.909" v="1115" actId="478"/>
          <ac:spMkLst>
            <pc:docMk/>
            <pc:sldMk cId="555018299" sldId="317"/>
            <ac:spMk id="7" creationId="{DE552D99-3AC1-4EC1-B0AD-348C55AC195A}"/>
          </ac:spMkLst>
        </pc:spChg>
        <pc:spChg chg="add del mod">
          <ac:chgData name="Khaza Ahmed (PG Research)" userId="e606b0a9-72ee-43ac-a8f5-368b09304c72" providerId="ADAL" clId="{A6307A5E-BEC2-403F-94AE-92FC3209E72A}" dt="2022-09-10T16:54:43.010" v="1116" actId="478"/>
          <ac:spMkLst>
            <pc:docMk/>
            <pc:sldMk cId="555018299" sldId="317"/>
            <ac:spMk id="8" creationId="{6472566E-6C62-434E-AF46-80B997E01E83}"/>
          </ac:spMkLst>
        </pc:spChg>
        <pc:spChg chg="add del mod">
          <ac:chgData name="Khaza Ahmed (PG Research)" userId="e606b0a9-72ee-43ac-a8f5-368b09304c72" providerId="ADAL" clId="{A6307A5E-BEC2-403F-94AE-92FC3209E72A}" dt="2022-09-10T16:54:44.251" v="1117" actId="478"/>
          <ac:spMkLst>
            <pc:docMk/>
            <pc:sldMk cId="555018299" sldId="317"/>
            <ac:spMk id="9" creationId="{02A56A39-152C-4B90-BBD7-4A92A9134DD9}"/>
          </ac:spMkLst>
        </pc:spChg>
        <pc:picChg chg="add mod">
          <ac:chgData name="Khaza Ahmed (PG Research)" userId="e606b0a9-72ee-43ac-a8f5-368b09304c72" providerId="ADAL" clId="{A6307A5E-BEC2-403F-94AE-92FC3209E72A}" dt="2022-09-10T16:56:12.690" v="1128" actId="14100"/>
          <ac:picMkLst>
            <pc:docMk/>
            <pc:sldMk cId="555018299" sldId="317"/>
            <ac:picMk id="10" creationId="{F5670EF8-7B84-4978-9BE7-02E21B38DE83}"/>
          </ac:picMkLst>
        </pc:picChg>
      </pc:sldChg>
      <pc:sldChg chg="addSp modSp new mod modTransition">
        <pc:chgData name="Khaza Ahmed (PG Research)" userId="e606b0a9-72ee-43ac-a8f5-368b09304c72" providerId="ADAL" clId="{A6307A5E-BEC2-403F-94AE-92FC3209E72A}" dt="2022-09-12T10:13:28.560" v="2041"/>
        <pc:sldMkLst>
          <pc:docMk/>
          <pc:sldMk cId="3834658695" sldId="318"/>
        </pc:sldMkLst>
        <pc:spChg chg="mod">
          <ac:chgData name="Khaza Ahmed (PG Research)" userId="e606b0a9-72ee-43ac-a8f5-368b09304c72" providerId="ADAL" clId="{A6307A5E-BEC2-403F-94AE-92FC3209E72A}" dt="2022-09-10T17:03:02.956" v="1180" actId="2711"/>
          <ac:spMkLst>
            <pc:docMk/>
            <pc:sldMk cId="3834658695" sldId="318"/>
            <ac:spMk id="2" creationId="{464C176F-F49A-4482-855C-987FDA77FA12}"/>
          </ac:spMkLst>
        </pc:spChg>
        <pc:spChg chg="mod">
          <ac:chgData name="Khaza Ahmed (PG Research)" userId="e606b0a9-72ee-43ac-a8f5-368b09304c72" providerId="ADAL" clId="{A6307A5E-BEC2-403F-94AE-92FC3209E72A}" dt="2022-09-10T16:58:42.195" v="1144" actId="14100"/>
          <ac:spMkLst>
            <pc:docMk/>
            <pc:sldMk cId="3834658695" sldId="318"/>
            <ac:spMk id="3" creationId="{3745B267-4133-4E3C-B233-1E15A5D5E3EE}"/>
          </ac:spMkLst>
        </pc:spChg>
        <pc:picChg chg="add mod">
          <ac:chgData name="Khaza Ahmed (PG Research)" userId="e606b0a9-72ee-43ac-a8f5-368b09304c72" providerId="ADAL" clId="{A6307A5E-BEC2-403F-94AE-92FC3209E72A}" dt="2022-09-10T16:59:10.701" v="1154" actId="1076"/>
          <ac:picMkLst>
            <pc:docMk/>
            <pc:sldMk cId="3834658695" sldId="318"/>
            <ac:picMk id="7" creationId="{299DA6BF-67C9-4FC1-881A-66EB34A9D496}"/>
          </ac:picMkLst>
        </pc:picChg>
      </pc:sldChg>
      <pc:sldChg chg="addSp delSp modSp new mod modTransition">
        <pc:chgData name="Khaza Ahmed (PG Research)" userId="e606b0a9-72ee-43ac-a8f5-368b09304c72" providerId="ADAL" clId="{A6307A5E-BEC2-403F-94AE-92FC3209E72A}" dt="2022-09-12T10:13:28.560" v="2041"/>
        <pc:sldMkLst>
          <pc:docMk/>
          <pc:sldMk cId="3262077832" sldId="319"/>
        </pc:sldMkLst>
        <pc:spChg chg="mod">
          <ac:chgData name="Khaza Ahmed (PG Research)" userId="e606b0a9-72ee-43ac-a8f5-368b09304c72" providerId="ADAL" clId="{A6307A5E-BEC2-403F-94AE-92FC3209E72A}" dt="2022-09-10T17:48:52.637" v="1187" actId="113"/>
          <ac:spMkLst>
            <pc:docMk/>
            <pc:sldMk cId="3262077832" sldId="319"/>
            <ac:spMk id="2" creationId="{9096EC01-F1EB-4BEC-B8D8-69CCA63D283D}"/>
          </ac:spMkLst>
        </pc:spChg>
        <pc:spChg chg="del">
          <ac:chgData name="Khaza Ahmed (PG Research)" userId="e606b0a9-72ee-43ac-a8f5-368b09304c72" providerId="ADAL" clId="{A6307A5E-BEC2-403F-94AE-92FC3209E72A}" dt="2022-09-10T17:49:11.180" v="1188" actId="478"/>
          <ac:spMkLst>
            <pc:docMk/>
            <pc:sldMk cId="3262077832" sldId="319"/>
            <ac:spMk id="3" creationId="{B95763C7-3A16-45DF-A5EC-2B9882CE6D11}"/>
          </ac:spMkLst>
        </pc:spChg>
        <pc:spChg chg="add del">
          <ac:chgData name="Khaza Ahmed (PG Research)" userId="e606b0a9-72ee-43ac-a8f5-368b09304c72" providerId="ADAL" clId="{A6307A5E-BEC2-403F-94AE-92FC3209E72A}" dt="2022-09-10T17:49:16.734" v="1191" actId="22"/>
          <ac:spMkLst>
            <pc:docMk/>
            <pc:sldMk cId="3262077832" sldId="319"/>
            <ac:spMk id="8" creationId="{CC4F3EB1-4CB9-44CE-A4D0-72A7C314E02E}"/>
          </ac:spMkLst>
        </pc:spChg>
        <pc:spChg chg="add mod">
          <ac:chgData name="Khaza Ahmed (PG Research)" userId="e606b0a9-72ee-43ac-a8f5-368b09304c72" providerId="ADAL" clId="{A6307A5E-BEC2-403F-94AE-92FC3209E72A}" dt="2022-09-10T17:49:32.220" v="1193"/>
          <ac:spMkLst>
            <pc:docMk/>
            <pc:sldMk cId="3262077832" sldId="319"/>
            <ac:spMk id="10" creationId="{FBCEFA81-99E6-4B68-9F5C-35D07E3D125D}"/>
          </ac:spMkLst>
        </pc:spChg>
        <pc:spChg chg="add mod">
          <ac:chgData name="Khaza Ahmed (PG Research)" userId="e606b0a9-72ee-43ac-a8f5-368b09304c72" providerId="ADAL" clId="{A6307A5E-BEC2-403F-94AE-92FC3209E72A}" dt="2022-09-10T17:49:32.220" v="1193"/>
          <ac:spMkLst>
            <pc:docMk/>
            <pc:sldMk cId="3262077832" sldId="319"/>
            <ac:spMk id="11" creationId="{70EC59D6-0283-4C7B-B981-FBF8E03FE8FD}"/>
          </ac:spMkLst>
        </pc:spChg>
        <pc:grpChg chg="add mod">
          <ac:chgData name="Khaza Ahmed (PG Research)" userId="e606b0a9-72ee-43ac-a8f5-368b09304c72" providerId="ADAL" clId="{A6307A5E-BEC2-403F-94AE-92FC3209E72A}" dt="2022-09-10T17:49:32.220" v="1193"/>
          <ac:grpSpMkLst>
            <pc:docMk/>
            <pc:sldMk cId="3262077832" sldId="319"/>
            <ac:grpSpMk id="9" creationId="{9E69F4AA-5451-45FA-8339-2C25433B01F5}"/>
          </ac:grpSpMkLst>
        </pc:grpChg>
        <pc:graphicFrameChg chg="add mod">
          <ac:chgData name="Khaza Ahmed (PG Research)" userId="e606b0a9-72ee-43ac-a8f5-368b09304c72" providerId="ADAL" clId="{A6307A5E-BEC2-403F-94AE-92FC3209E72A}" dt="2022-09-10T17:49:57.465" v="1199" actId="1076"/>
          <ac:graphicFrameMkLst>
            <pc:docMk/>
            <pc:sldMk cId="3262077832" sldId="319"/>
            <ac:graphicFrameMk id="12" creationId="{2DCDC293-901F-4CB2-8F3D-1E7B8F9B45D0}"/>
          </ac:graphicFrameMkLst>
        </pc:graphicFrameChg>
      </pc:sldChg>
      <pc:sldChg chg="delSp modSp add mod ord modTransition setBg delDesignElem">
        <pc:chgData name="Khaza Ahmed (PG Research)" userId="e606b0a9-72ee-43ac-a8f5-368b09304c72" providerId="ADAL" clId="{A6307A5E-BEC2-403F-94AE-92FC3209E72A}" dt="2022-09-12T10:13:28.560" v="2041"/>
        <pc:sldMkLst>
          <pc:docMk/>
          <pc:sldMk cId="0" sldId="320"/>
        </pc:sldMkLst>
        <pc:spChg chg="mod">
          <ac:chgData name="Khaza Ahmed (PG Research)" userId="e606b0a9-72ee-43ac-a8f5-368b09304c72" providerId="ADAL" clId="{A6307A5E-BEC2-403F-94AE-92FC3209E72A}" dt="2022-09-10T17:01:19.083" v="1165" actId="122"/>
          <ac:spMkLst>
            <pc:docMk/>
            <pc:sldMk cId="0" sldId="320"/>
            <ac:spMk id="2" creationId="{00000000-0000-0000-0000-000000000000}"/>
          </ac:spMkLst>
        </pc:spChg>
        <pc:spChg chg="del">
          <ac:chgData name="Khaza Ahmed (PG Research)" userId="e606b0a9-72ee-43ac-a8f5-368b09304c72" providerId="ADAL" clId="{A6307A5E-BEC2-403F-94AE-92FC3209E72A}" dt="2022-09-10T17:00:44.089" v="1157"/>
          <ac:spMkLst>
            <pc:docMk/>
            <pc:sldMk cId="0" sldId="320"/>
            <ac:spMk id="10" creationId="{C5E6CFF1-2F42-4E10-9A97-F116F46F53FE}"/>
          </ac:spMkLst>
        </pc:spChg>
        <pc:graphicFrameChg chg="mod">
          <ac:chgData name="Khaza Ahmed (PG Research)" userId="e606b0a9-72ee-43ac-a8f5-368b09304c72" providerId="ADAL" clId="{A6307A5E-BEC2-403F-94AE-92FC3209E72A}" dt="2022-09-10T17:47:29.177" v="1184" actId="14100"/>
          <ac:graphicFrameMkLst>
            <pc:docMk/>
            <pc:sldMk cId="0" sldId="320"/>
            <ac:graphicFrameMk id="5" creationId="{907A8ECA-4A30-4D9A-B27E-6E269D5409AA}"/>
          </ac:graphicFrameMkLst>
        </pc:graphicFrameChg>
        <pc:picChg chg="del">
          <ac:chgData name="Khaza Ahmed (PG Research)" userId="e606b0a9-72ee-43ac-a8f5-368b09304c72" providerId="ADAL" clId="{A6307A5E-BEC2-403F-94AE-92FC3209E72A}" dt="2022-09-10T17:00:59.616" v="1160" actId="478"/>
          <ac:picMkLst>
            <pc:docMk/>
            <pc:sldMk cId="0" sldId="320"/>
            <ac:picMk id="6" creationId="{05871EA7-409E-433A-87CF-4727C67E0457}"/>
          </ac:picMkLst>
        </pc:picChg>
        <pc:cxnChg chg="del">
          <ac:chgData name="Khaza Ahmed (PG Research)" userId="e606b0a9-72ee-43ac-a8f5-368b09304c72" providerId="ADAL" clId="{A6307A5E-BEC2-403F-94AE-92FC3209E72A}" dt="2022-09-10T17:00:44.089" v="1157"/>
          <ac:cxnSpMkLst>
            <pc:docMk/>
            <pc:sldMk cId="0" sldId="320"/>
            <ac:cxnSpMk id="12" creationId="{67182200-4859-4C8D-BCBB-55B245C28BA3}"/>
          </ac:cxnSpMkLst>
        </pc:cxnChg>
      </pc:sldChg>
      <pc:sldChg chg="addSp delSp modSp add mod ord modTransition">
        <pc:chgData name="Khaza Ahmed (PG Research)" userId="e606b0a9-72ee-43ac-a8f5-368b09304c72" providerId="ADAL" clId="{A6307A5E-BEC2-403F-94AE-92FC3209E72A}" dt="2022-09-12T10:13:28.560" v="2041"/>
        <pc:sldMkLst>
          <pc:docMk/>
          <pc:sldMk cId="2785239842" sldId="321"/>
        </pc:sldMkLst>
        <pc:spChg chg="mod">
          <ac:chgData name="Khaza Ahmed (PG Research)" userId="e606b0a9-72ee-43ac-a8f5-368b09304c72" providerId="ADAL" clId="{A6307A5E-BEC2-403F-94AE-92FC3209E72A}" dt="2022-09-10T17:58:20.625" v="1256" actId="1076"/>
          <ac:spMkLst>
            <pc:docMk/>
            <pc:sldMk cId="2785239842" sldId="321"/>
            <ac:spMk id="2" creationId="{9096EC01-F1EB-4BEC-B8D8-69CCA63D283D}"/>
          </ac:spMkLst>
        </pc:spChg>
        <pc:spChg chg="add mod">
          <ac:chgData name="Khaza Ahmed (PG Research)" userId="e606b0a9-72ee-43ac-a8f5-368b09304c72" providerId="ADAL" clId="{A6307A5E-BEC2-403F-94AE-92FC3209E72A}" dt="2022-09-10T17:57:08.580" v="1242" actId="17032"/>
          <ac:spMkLst>
            <pc:docMk/>
            <pc:sldMk cId="2785239842" sldId="321"/>
            <ac:spMk id="10" creationId="{E2817E7F-A667-4BA5-A147-4AA51BAA45D9}"/>
          </ac:spMkLst>
        </pc:spChg>
        <pc:spChg chg="add mod">
          <ac:chgData name="Khaza Ahmed (PG Research)" userId="e606b0a9-72ee-43ac-a8f5-368b09304c72" providerId="ADAL" clId="{A6307A5E-BEC2-403F-94AE-92FC3209E72A}" dt="2022-09-10T17:57:20.805" v="1251" actId="404"/>
          <ac:spMkLst>
            <pc:docMk/>
            <pc:sldMk cId="2785239842" sldId="321"/>
            <ac:spMk id="11" creationId="{039A1445-C087-4DF4-87A7-32DDF32F179A}"/>
          </ac:spMkLst>
        </pc:spChg>
        <pc:grpChg chg="add mod">
          <ac:chgData name="Khaza Ahmed (PG Research)" userId="e606b0a9-72ee-43ac-a8f5-368b09304c72" providerId="ADAL" clId="{A6307A5E-BEC2-403F-94AE-92FC3209E72A}" dt="2022-09-10T17:56:26.937" v="1239" actId="1076"/>
          <ac:grpSpMkLst>
            <pc:docMk/>
            <pc:sldMk cId="2785239842" sldId="321"/>
            <ac:grpSpMk id="9" creationId="{78AEC1AD-8BF3-435D-AEBC-78B9D69C00CB}"/>
          </ac:grpSpMkLst>
        </pc:grpChg>
        <pc:graphicFrameChg chg="add mod modGraphic">
          <ac:chgData name="Khaza Ahmed (PG Research)" userId="e606b0a9-72ee-43ac-a8f5-368b09304c72" providerId="ADAL" clId="{A6307A5E-BEC2-403F-94AE-92FC3209E72A}" dt="2022-09-10T17:58:15.632" v="1255" actId="1076"/>
          <ac:graphicFrameMkLst>
            <pc:docMk/>
            <pc:sldMk cId="2785239842" sldId="321"/>
            <ac:graphicFrameMk id="3" creationId="{D4DA4A5E-FE6C-4B6F-B41B-DE0D0500BA05}"/>
          </ac:graphicFrameMkLst>
        </pc:graphicFrameChg>
        <pc:graphicFrameChg chg="add del mod">
          <ac:chgData name="Khaza Ahmed (PG Research)" userId="e606b0a9-72ee-43ac-a8f5-368b09304c72" providerId="ADAL" clId="{A6307A5E-BEC2-403F-94AE-92FC3209E72A}" dt="2022-09-10T17:52:21.525" v="1217"/>
          <ac:graphicFrameMkLst>
            <pc:docMk/>
            <pc:sldMk cId="2785239842" sldId="321"/>
            <ac:graphicFrameMk id="7" creationId="{8DC0F5F0-11A7-4999-B08E-6647823F1130}"/>
          </ac:graphicFrameMkLst>
        </pc:graphicFrameChg>
        <pc:graphicFrameChg chg="del mod">
          <ac:chgData name="Khaza Ahmed (PG Research)" userId="e606b0a9-72ee-43ac-a8f5-368b09304c72" providerId="ADAL" clId="{A6307A5E-BEC2-403F-94AE-92FC3209E72A}" dt="2022-09-10T17:50:40.368" v="1203" actId="478"/>
          <ac:graphicFrameMkLst>
            <pc:docMk/>
            <pc:sldMk cId="2785239842" sldId="321"/>
            <ac:graphicFrameMk id="12" creationId="{2DCDC293-901F-4CB2-8F3D-1E7B8F9B45D0}"/>
          </ac:graphicFrameMkLst>
        </pc:graphicFrameChg>
      </pc:sldChg>
      <pc:sldChg chg="addSp delSp modSp del mod modTransition delDesignElem">
        <pc:chgData name="Khaza Ahmed (PG Research)" userId="e606b0a9-72ee-43ac-a8f5-368b09304c72" providerId="ADAL" clId="{A6307A5E-BEC2-403F-94AE-92FC3209E72A}" dt="2022-09-12T10:13:28.560" v="2041"/>
        <pc:sldMkLst>
          <pc:docMk/>
          <pc:sldMk cId="0" sldId="332"/>
        </pc:sldMkLst>
        <pc:spChg chg="del">
          <ac:chgData name="Khaza Ahmed (PG Research)" userId="e606b0a9-72ee-43ac-a8f5-368b09304c72" providerId="ADAL" clId="{A6307A5E-BEC2-403F-94AE-92FC3209E72A}" dt="2022-09-10T18:07:41.321" v="1322" actId="478"/>
          <ac:spMkLst>
            <pc:docMk/>
            <pc:sldMk cId="0" sldId="332"/>
            <ac:spMk id="2" creationId="{00000000-0000-0000-0000-000000000000}"/>
          </ac:spMkLst>
        </pc:spChg>
        <pc:spChg chg="mod">
          <ac:chgData name="Khaza Ahmed (PG Research)" userId="e606b0a9-72ee-43ac-a8f5-368b09304c72" providerId="ADAL" clId="{A6307A5E-BEC2-403F-94AE-92FC3209E72A}" dt="2022-09-10T18:08:01.445" v="1328" actId="27636"/>
          <ac:spMkLst>
            <pc:docMk/>
            <pc:sldMk cId="0" sldId="332"/>
            <ac:spMk id="3" creationId="{00000000-0000-0000-0000-000000000000}"/>
          </ac:spMkLst>
        </pc:spChg>
        <pc:spChg chg="add del mod">
          <ac:chgData name="Khaza Ahmed (PG Research)" userId="e606b0a9-72ee-43ac-a8f5-368b09304c72" providerId="ADAL" clId="{A6307A5E-BEC2-403F-94AE-92FC3209E72A}" dt="2022-09-10T18:07:42.855" v="1323" actId="478"/>
          <ac:spMkLst>
            <pc:docMk/>
            <pc:sldMk cId="0" sldId="332"/>
            <ac:spMk id="5" creationId="{5E0476BC-E136-4125-9AD6-A594BD40E6FE}"/>
          </ac:spMkLst>
        </pc:spChg>
        <pc:spChg chg="add del">
          <ac:chgData name="Khaza Ahmed (PG Research)" userId="e606b0a9-72ee-43ac-a8f5-368b09304c72" providerId="ADAL" clId="{A6307A5E-BEC2-403F-94AE-92FC3209E72A}" dt="2022-09-10T18:07:10.955" v="1289" actId="22"/>
          <ac:spMkLst>
            <pc:docMk/>
            <pc:sldMk cId="0" sldId="332"/>
            <ac:spMk id="11" creationId="{6BCF38B6-E869-475F-AFFC-C1995796447D}"/>
          </ac:spMkLst>
        </pc:spChg>
        <pc:spChg chg="add mod">
          <ac:chgData name="Khaza Ahmed (PG Research)" userId="e606b0a9-72ee-43ac-a8f5-368b09304c72" providerId="ADAL" clId="{A6307A5E-BEC2-403F-94AE-92FC3209E72A}" dt="2022-09-10T18:07:36.762" v="1321" actId="20577"/>
          <ac:spMkLst>
            <pc:docMk/>
            <pc:sldMk cId="0" sldId="332"/>
            <ac:spMk id="12" creationId="{C7F83ACC-C859-408C-ADF9-128901AC6B49}"/>
          </ac:spMkLst>
        </pc:spChg>
      </pc:sldChg>
      <pc:sldChg chg="addSp delSp modSp del mod modTransition">
        <pc:chgData name="Khaza Ahmed (PG Research)" userId="e606b0a9-72ee-43ac-a8f5-368b09304c72" providerId="ADAL" clId="{A6307A5E-BEC2-403F-94AE-92FC3209E72A}" dt="2022-09-12T10:13:28.560" v="2041"/>
        <pc:sldMkLst>
          <pc:docMk/>
          <pc:sldMk cId="0" sldId="333"/>
        </pc:sldMkLst>
        <pc:spChg chg="add mod">
          <ac:chgData name="Khaza Ahmed (PG Research)" userId="e606b0a9-72ee-43ac-a8f5-368b09304c72" providerId="ADAL" clId="{A6307A5E-BEC2-403F-94AE-92FC3209E72A}" dt="2022-09-10T18:07:17.823" v="1290" actId="14100"/>
          <ac:spMkLst>
            <pc:docMk/>
            <pc:sldMk cId="0" sldId="333"/>
            <ac:spMk id="4" creationId="{C301F1B9-B163-4B5C-94AA-CF370E4B7479}"/>
          </ac:spMkLst>
        </pc:spChg>
        <pc:spChg chg="del mod">
          <ac:chgData name="Khaza Ahmed (PG Research)" userId="e606b0a9-72ee-43ac-a8f5-368b09304c72" providerId="ADAL" clId="{A6307A5E-BEC2-403F-94AE-92FC3209E72A}" dt="2022-09-10T18:06:37.999" v="1284" actId="478"/>
          <ac:spMkLst>
            <pc:docMk/>
            <pc:sldMk cId="0" sldId="333"/>
            <ac:spMk id="8194" creationId="{D70259BE-5E22-4BAC-9223-718616172C41}"/>
          </ac:spMkLst>
        </pc:spChg>
        <pc:picChg chg="mod">
          <ac:chgData name="Khaza Ahmed (PG Research)" userId="e606b0a9-72ee-43ac-a8f5-368b09304c72" providerId="ADAL" clId="{A6307A5E-BEC2-403F-94AE-92FC3209E72A}" dt="2022-09-10T18:06:43.919" v="1286" actId="1076"/>
          <ac:picMkLst>
            <pc:docMk/>
            <pc:sldMk cId="0" sldId="333"/>
            <ac:picMk id="8196" creationId="{CE2A3F15-E319-44BD-BBAF-8134910A8B25}"/>
          </ac:picMkLst>
        </pc:picChg>
      </pc:sldChg>
      <pc:sldChg chg="addSp delSp modSp add mod ord modTransition">
        <pc:chgData name="Khaza Ahmed (PG Research)" userId="e606b0a9-72ee-43ac-a8f5-368b09304c72" providerId="ADAL" clId="{A6307A5E-BEC2-403F-94AE-92FC3209E72A}" dt="2022-09-12T10:13:28.560" v="2041"/>
        <pc:sldMkLst>
          <pc:docMk/>
          <pc:sldMk cId="1026198861" sldId="334"/>
        </pc:sldMkLst>
        <pc:spChg chg="mod">
          <ac:chgData name="Khaza Ahmed (PG Research)" userId="e606b0a9-72ee-43ac-a8f5-368b09304c72" providerId="ADAL" clId="{A6307A5E-BEC2-403F-94AE-92FC3209E72A}" dt="2022-09-10T22:51:20.461" v="1444"/>
          <ac:spMkLst>
            <pc:docMk/>
            <pc:sldMk cId="1026198861" sldId="334"/>
            <ac:spMk id="2" creationId="{647C473A-29A2-42B7-8B3F-90F8A4B2387A}"/>
          </ac:spMkLst>
        </pc:spChg>
        <pc:spChg chg="add mod">
          <ac:chgData name="Khaza Ahmed (PG Research)" userId="e606b0a9-72ee-43ac-a8f5-368b09304c72" providerId="ADAL" clId="{A6307A5E-BEC2-403F-94AE-92FC3209E72A}" dt="2022-09-10T23:00:38.475" v="1623" actId="1076"/>
          <ac:spMkLst>
            <pc:docMk/>
            <pc:sldMk cId="1026198861" sldId="334"/>
            <ac:spMk id="9" creationId="{E56D2F43-EA3F-46AC-904C-B398FFAFB52B}"/>
          </ac:spMkLst>
        </pc:spChg>
        <pc:graphicFrameChg chg="add mod modGraphic">
          <ac:chgData name="Khaza Ahmed (PG Research)" userId="e606b0a9-72ee-43ac-a8f5-368b09304c72" providerId="ADAL" clId="{A6307A5E-BEC2-403F-94AE-92FC3209E72A}" dt="2022-09-10T22:55:02.584" v="1612" actId="20577"/>
          <ac:graphicFrameMkLst>
            <pc:docMk/>
            <pc:sldMk cId="1026198861" sldId="334"/>
            <ac:graphicFrameMk id="3" creationId="{88B8E21D-FD45-49B0-A8DB-A7F86EB20612}"/>
          </ac:graphicFrameMkLst>
        </pc:graphicFrameChg>
        <pc:picChg chg="del">
          <ac:chgData name="Khaza Ahmed (PG Research)" userId="e606b0a9-72ee-43ac-a8f5-368b09304c72" providerId="ADAL" clId="{A6307A5E-BEC2-403F-94AE-92FC3209E72A}" dt="2022-09-10T22:51:09.665" v="1443" actId="478"/>
          <ac:picMkLst>
            <pc:docMk/>
            <pc:sldMk cId="1026198861" sldId="334"/>
            <ac:picMk id="8" creationId="{E6322A20-79F5-4655-ADDA-77CBCD1818EA}"/>
          </ac:picMkLst>
        </pc:picChg>
      </pc:sldChg>
      <pc:sldChg chg="addSp delSp modSp new mod modTransition">
        <pc:chgData name="Khaza Ahmed (PG Research)" userId="e606b0a9-72ee-43ac-a8f5-368b09304c72" providerId="ADAL" clId="{A6307A5E-BEC2-403F-94AE-92FC3209E72A}" dt="2022-09-12T10:13:28.560" v="2041"/>
        <pc:sldMkLst>
          <pc:docMk/>
          <pc:sldMk cId="3856636025" sldId="335"/>
        </pc:sldMkLst>
        <pc:spChg chg="mod">
          <ac:chgData name="Khaza Ahmed (PG Research)" userId="e606b0a9-72ee-43ac-a8f5-368b09304c72" providerId="ADAL" clId="{A6307A5E-BEC2-403F-94AE-92FC3209E72A}" dt="2022-09-10T23:06:38.783" v="1651" actId="207"/>
          <ac:spMkLst>
            <pc:docMk/>
            <pc:sldMk cId="3856636025" sldId="335"/>
            <ac:spMk id="2" creationId="{E4AB95E2-A5D4-4441-86DE-78D3716824DD}"/>
          </ac:spMkLst>
        </pc:spChg>
        <pc:spChg chg="del">
          <ac:chgData name="Khaza Ahmed (PG Research)" userId="e606b0a9-72ee-43ac-a8f5-368b09304c72" providerId="ADAL" clId="{A6307A5E-BEC2-403F-94AE-92FC3209E72A}" dt="2022-09-10T23:04:25.948" v="1626" actId="478"/>
          <ac:spMkLst>
            <pc:docMk/>
            <pc:sldMk cId="3856636025" sldId="335"/>
            <ac:spMk id="3" creationId="{E1D008C0-E00A-463F-A684-42FAEA29B020}"/>
          </ac:spMkLst>
        </pc:spChg>
        <pc:picChg chg="add mod">
          <ac:chgData name="Khaza Ahmed (PG Research)" userId="e606b0a9-72ee-43ac-a8f5-368b09304c72" providerId="ADAL" clId="{A6307A5E-BEC2-403F-94AE-92FC3209E72A}" dt="2022-09-10T23:05:01.354" v="1635" actId="1076"/>
          <ac:picMkLst>
            <pc:docMk/>
            <pc:sldMk cId="3856636025" sldId="335"/>
            <ac:picMk id="3074" creationId="{ABC88AF0-0090-4B7E-B5A9-12FB206B3F3C}"/>
          </ac:picMkLst>
        </pc:picChg>
      </pc:sldChg>
      <pc:sldChg chg="modSp del mod">
        <pc:chgData name="Khaza Ahmed (PG Research)" userId="e606b0a9-72ee-43ac-a8f5-368b09304c72" providerId="ADAL" clId="{A6307A5E-BEC2-403F-94AE-92FC3209E72A}" dt="2022-09-10T22:33:24.704" v="1441" actId="2696"/>
        <pc:sldMkLst>
          <pc:docMk/>
          <pc:sldMk cId="3731463764" sldId="336"/>
        </pc:sldMkLst>
        <pc:spChg chg="mod">
          <ac:chgData name="Khaza Ahmed (PG Research)" userId="e606b0a9-72ee-43ac-a8f5-368b09304c72" providerId="ADAL" clId="{A6307A5E-BEC2-403F-94AE-92FC3209E72A}" dt="2022-09-10T22:33:04.471" v="1437" actId="1076"/>
          <ac:spMkLst>
            <pc:docMk/>
            <pc:sldMk cId="3731463764" sldId="336"/>
            <ac:spMk id="4098" creationId="{00000000-0000-0000-0000-000000000000}"/>
          </ac:spMkLst>
        </pc:spChg>
        <pc:spChg chg="mod">
          <ac:chgData name="Khaza Ahmed (PG Research)" userId="e606b0a9-72ee-43ac-a8f5-368b09304c72" providerId="ADAL" clId="{A6307A5E-BEC2-403F-94AE-92FC3209E72A}" dt="2022-09-10T22:33:11.171" v="1440" actId="20577"/>
          <ac:spMkLst>
            <pc:docMk/>
            <pc:sldMk cId="3731463764" sldId="336"/>
            <ac:spMk id="4099" creationId="{00000000-0000-0000-0000-000000000000}"/>
          </ac:spMkLst>
        </pc:spChg>
      </pc:sldChg>
      <pc:sldMasterChg chg="modSp modSldLayout">
        <pc:chgData name="Khaza Ahmed (PG Research)" userId="e606b0a9-72ee-43ac-a8f5-368b09304c72" providerId="ADAL" clId="{A6307A5E-BEC2-403F-94AE-92FC3209E72A}" dt="2022-09-10T15:38:39.653" v="90"/>
        <pc:sldMasterMkLst>
          <pc:docMk/>
          <pc:sldMasterMk cId="3204300995" sldId="2147483660"/>
        </pc:sldMasterMkLst>
        <pc:spChg chg="mod">
          <ac:chgData name="Khaza Ahmed (PG Research)" userId="e606b0a9-72ee-43ac-a8f5-368b09304c72" providerId="ADAL" clId="{A6307A5E-BEC2-403F-94AE-92FC3209E72A}" dt="2022-09-10T15:38:39.653" v="90"/>
          <ac:spMkLst>
            <pc:docMk/>
            <pc:sldMasterMk cId="3204300995" sldId="2147483660"/>
            <ac:spMk id="4" creationId="{9C6041E6-F87D-4E72-B2F2-59F741FC8835}"/>
          </ac:spMkLst>
        </pc:spChg>
        <pc:spChg chg="mod">
          <ac:chgData name="Khaza Ahmed (PG Research)" userId="e606b0a9-72ee-43ac-a8f5-368b09304c72" providerId="ADAL" clId="{A6307A5E-BEC2-403F-94AE-92FC3209E72A}" dt="2022-09-10T15:38:39.653" v="90"/>
          <ac:spMkLst>
            <pc:docMk/>
            <pc:sldMasterMk cId="3204300995" sldId="2147483660"/>
            <ac:spMk id="6" creationId="{870D973B-9FE3-4237-AF7B-BFA9FEE09901}"/>
          </ac:spMkLst>
        </pc:spChg>
        <pc:spChg chg="mod">
          <ac:chgData name="Khaza Ahmed (PG Research)" userId="e606b0a9-72ee-43ac-a8f5-368b09304c72" providerId="ADAL" clId="{A6307A5E-BEC2-403F-94AE-92FC3209E72A}" dt="2022-09-10T15:38:39.653" v="90"/>
          <ac:spMkLst>
            <pc:docMk/>
            <pc:sldMasterMk cId="3204300995" sldId="2147483660"/>
            <ac:spMk id="1026"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ac:spMk id="1027" creationId="{00000000-0000-0000-0000-000000000000}"/>
          </ac:spMkLst>
        </pc:spChg>
        <pc:sldLayoutChg chg="modSp">
          <pc:chgData name="Khaza Ahmed (PG Research)" userId="e606b0a9-72ee-43ac-a8f5-368b09304c72" providerId="ADAL" clId="{A6307A5E-BEC2-403F-94AE-92FC3209E72A}" dt="2022-09-10T15:38:39.653" v="90"/>
          <pc:sldLayoutMkLst>
            <pc:docMk/>
            <pc:sldMasterMk cId="3204300995" sldId="2147483660"/>
            <pc:sldLayoutMk cId="3530122622" sldId="2147483661"/>
          </pc:sldLayoutMkLst>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4" creationId="{C5BA379F-2687-42D5-BD11-CCFD486FA934}"/>
            </ac:spMkLst>
          </pc:spChg>
          <pc:spChg chg="mod">
            <ac:chgData name="Khaza Ahmed (PG Research)" userId="e606b0a9-72ee-43ac-a8f5-368b09304c72" providerId="ADAL" clId="{A6307A5E-BEC2-403F-94AE-92FC3209E72A}" dt="2022-09-10T15:38:39.653" v="90"/>
            <ac:spMkLst>
              <pc:docMk/>
              <pc:sldMasterMk cId="3204300995" sldId="2147483660"/>
              <pc:sldLayoutMk cId="3530122622" sldId="2147483661"/>
              <ac:spMk id="5" creationId="{6DDC0210-3A98-4E80-A493-9097B8EA885E}"/>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1877085031" sldId="2147483662"/>
          </pc:sldLayoutMkLst>
          <pc:spChg chg="mod">
            <ac:chgData name="Khaza Ahmed (PG Research)" userId="e606b0a9-72ee-43ac-a8f5-368b09304c72" providerId="ADAL" clId="{A6307A5E-BEC2-403F-94AE-92FC3209E72A}" dt="2022-09-10T15:38:39.653" v="90"/>
            <ac:spMkLst>
              <pc:docMk/>
              <pc:sldMasterMk cId="3204300995" sldId="2147483660"/>
              <pc:sldLayoutMk cId="1877085031" sldId="2147483662"/>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1877085031" sldId="2147483662"/>
              <ac:spMk id="5" creationId="{664C04FF-0357-4130-AC28-3F988C577F5A}"/>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3017684229" sldId="2147483663"/>
          </pc:sldLayoutMkLst>
          <pc:spChg chg="mod">
            <ac:chgData name="Khaza Ahmed (PG Research)" userId="e606b0a9-72ee-43ac-a8f5-368b09304c72" providerId="ADAL" clId="{A6307A5E-BEC2-403F-94AE-92FC3209E72A}" dt="2022-09-10T15:38:39.653" v="90"/>
            <ac:spMkLst>
              <pc:docMk/>
              <pc:sldMasterMk cId="3204300995" sldId="2147483660"/>
              <pc:sldLayoutMk cId="3017684229" sldId="2147483663"/>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017684229" sldId="2147483663"/>
              <ac:spMk id="3"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2699619718" sldId="2147483664"/>
          </pc:sldLayoutMkLst>
          <pc:spChg chg="mod">
            <ac:chgData name="Khaza Ahmed (PG Research)" userId="e606b0a9-72ee-43ac-a8f5-368b09304c72" providerId="ADAL" clId="{A6307A5E-BEC2-403F-94AE-92FC3209E72A}" dt="2022-09-10T15:38:39.653" v="90"/>
            <ac:spMkLst>
              <pc:docMk/>
              <pc:sldMasterMk cId="3204300995" sldId="2147483660"/>
              <pc:sldLayoutMk cId="2699619718" sldId="2147483664"/>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699619718" sldId="2147483664"/>
              <ac:spMk id="4"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3560442547" sldId="2147483665"/>
          </pc:sldLayoutMkLst>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4"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5"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3560442547" sldId="2147483665"/>
              <ac:spMk id="6"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2641499389" sldId="2147483668"/>
          </pc:sldLayoutMkLst>
          <pc:spChg chg="mod">
            <ac:chgData name="Khaza Ahmed (PG Research)" userId="e606b0a9-72ee-43ac-a8f5-368b09304c72" providerId="ADAL" clId="{A6307A5E-BEC2-403F-94AE-92FC3209E72A}" dt="2022-09-10T15:38:39.653" v="90"/>
            <ac:spMkLst>
              <pc:docMk/>
              <pc:sldMasterMk cId="3204300995" sldId="2147483660"/>
              <pc:sldLayoutMk cId="2641499389" sldId="2147483668"/>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641499389" sldId="2147483668"/>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641499389" sldId="2147483668"/>
              <ac:spMk id="4"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2843004744" sldId="2147483669"/>
          </pc:sldLayoutMkLst>
          <pc:spChg chg="mod">
            <ac:chgData name="Khaza Ahmed (PG Research)" userId="e606b0a9-72ee-43ac-a8f5-368b09304c72" providerId="ADAL" clId="{A6307A5E-BEC2-403F-94AE-92FC3209E72A}" dt="2022-09-10T15:38:39.653" v="90"/>
            <ac:spMkLst>
              <pc:docMk/>
              <pc:sldMasterMk cId="3204300995" sldId="2147483660"/>
              <pc:sldLayoutMk cId="2843004744" sldId="2147483669"/>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843004744" sldId="2147483669"/>
              <ac:spMk id="3"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2843004744" sldId="2147483669"/>
              <ac:spMk id="4" creationId="{00000000-0000-0000-0000-000000000000}"/>
            </ac:spMkLst>
          </pc:spChg>
        </pc:sldLayoutChg>
        <pc:sldLayoutChg chg="modSp">
          <pc:chgData name="Khaza Ahmed (PG Research)" userId="e606b0a9-72ee-43ac-a8f5-368b09304c72" providerId="ADAL" clId="{A6307A5E-BEC2-403F-94AE-92FC3209E72A}" dt="2022-09-10T15:38:39.653" v="90"/>
          <pc:sldLayoutMkLst>
            <pc:docMk/>
            <pc:sldMasterMk cId="3204300995" sldId="2147483660"/>
            <pc:sldLayoutMk cId="4286854635" sldId="2147483671"/>
          </pc:sldLayoutMkLst>
          <pc:spChg chg="mod">
            <ac:chgData name="Khaza Ahmed (PG Research)" userId="e606b0a9-72ee-43ac-a8f5-368b09304c72" providerId="ADAL" clId="{A6307A5E-BEC2-403F-94AE-92FC3209E72A}" dt="2022-09-10T15:38:39.653" v="90"/>
            <ac:spMkLst>
              <pc:docMk/>
              <pc:sldMasterMk cId="3204300995" sldId="2147483660"/>
              <pc:sldLayoutMk cId="4286854635" sldId="2147483671"/>
              <ac:spMk id="2" creationId="{00000000-0000-0000-0000-000000000000}"/>
            </ac:spMkLst>
          </pc:spChg>
          <pc:spChg chg="mod">
            <ac:chgData name="Khaza Ahmed (PG Research)" userId="e606b0a9-72ee-43ac-a8f5-368b09304c72" providerId="ADAL" clId="{A6307A5E-BEC2-403F-94AE-92FC3209E72A}" dt="2022-09-10T15:38:39.653" v="90"/>
            <ac:spMkLst>
              <pc:docMk/>
              <pc:sldMasterMk cId="3204300995" sldId="2147483660"/>
              <pc:sldLayoutMk cId="4286854635" sldId="2147483671"/>
              <ac:spMk id="3" creationId="{00000000-0000-0000-0000-000000000000}"/>
            </ac:spMkLst>
          </pc:spChg>
        </pc:sldLayoutChg>
      </pc:sldMasterChg>
    </pc:docChg>
  </pc:docChgLst>
  <pc:docChgLst>
    <pc:chgData name="Khaza Ahmed" userId="6208a464-c5ab-4937-94a9-9b4e1df3dac2" providerId="ADAL" clId="{9F29E47B-1421-4E43-B8EB-F65F1B003BCE}"/>
    <pc:docChg chg="undo custSel addSld delSld modSld">
      <pc:chgData name="Khaza Ahmed" userId="6208a464-c5ab-4937-94a9-9b4e1df3dac2" providerId="ADAL" clId="{9F29E47B-1421-4E43-B8EB-F65F1B003BCE}" dt="2023-05-17T11:41:34.185" v="578" actId="1038"/>
      <pc:docMkLst>
        <pc:docMk/>
      </pc:docMkLst>
      <pc:sldChg chg="del">
        <pc:chgData name="Khaza Ahmed" userId="6208a464-c5ab-4937-94a9-9b4e1df3dac2" providerId="ADAL" clId="{9F29E47B-1421-4E43-B8EB-F65F1B003BCE}" dt="2023-05-17T09:52:50.593" v="2" actId="47"/>
        <pc:sldMkLst>
          <pc:docMk/>
          <pc:sldMk cId="3701750734" sldId="257"/>
        </pc:sldMkLst>
      </pc:sldChg>
      <pc:sldChg chg="modSp add del mod">
        <pc:chgData name="Khaza Ahmed" userId="6208a464-c5ab-4937-94a9-9b4e1df3dac2" providerId="ADAL" clId="{9F29E47B-1421-4E43-B8EB-F65F1B003BCE}" dt="2023-05-17T11:17:22.268" v="480" actId="2710"/>
        <pc:sldMkLst>
          <pc:docMk/>
          <pc:sldMk cId="1517392727" sldId="259"/>
        </pc:sldMkLst>
        <pc:spChg chg="mod">
          <ac:chgData name="Khaza Ahmed" userId="6208a464-c5ab-4937-94a9-9b4e1df3dac2" providerId="ADAL" clId="{9F29E47B-1421-4E43-B8EB-F65F1B003BCE}" dt="2023-05-17T11:17:22.268" v="480" actId="2710"/>
          <ac:spMkLst>
            <pc:docMk/>
            <pc:sldMk cId="1517392727" sldId="259"/>
            <ac:spMk id="3" creationId="{00000000-0000-0000-0000-000000000000}"/>
          </ac:spMkLst>
        </pc:spChg>
      </pc:sldChg>
      <pc:sldChg chg="modSp mod">
        <pc:chgData name="Khaza Ahmed" userId="6208a464-c5ab-4937-94a9-9b4e1df3dac2" providerId="ADAL" clId="{9F29E47B-1421-4E43-B8EB-F65F1B003BCE}" dt="2023-05-17T09:56:48.968" v="90" actId="5793"/>
        <pc:sldMkLst>
          <pc:docMk/>
          <pc:sldMk cId="0" sldId="277"/>
        </pc:sldMkLst>
        <pc:spChg chg="mod">
          <ac:chgData name="Khaza Ahmed" userId="6208a464-c5ab-4937-94a9-9b4e1df3dac2" providerId="ADAL" clId="{9F29E47B-1421-4E43-B8EB-F65F1B003BCE}" dt="2023-05-17T09:56:48.968" v="90" actId="5793"/>
          <ac:spMkLst>
            <pc:docMk/>
            <pc:sldMk cId="0" sldId="277"/>
            <ac:spMk id="6147" creationId="{00000000-0000-0000-0000-000000000000}"/>
          </ac:spMkLst>
        </pc:spChg>
      </pc:sldChg>
      <pc:sldChg chg="del">
        <pc:chgData name="Khaza Ahmed" userId="6208a464-c5ab-4937-94a9-9b4e1df3dac2" providerId="ADAL" clId="{9F29E47B-1421-4E43-B8EB-F65F1B003BCE}" dt="2023-05-17T09:52:50.593" v="2" actId="47"/>
        <pc:sldMkLst>
          <pc:docMk/>
          <pc:sldMk cId="693248593" sldId="283"/>
        </pc:sldMkLst>
      </pc:sldChg>
      <pc:sldChg chg="del">
        <pc:chgData name="Khaza Ahmed" userId="6208a464-c5ab-4937-94a9-9b4e1df3dac2" providerId="ADAL" clId="{9F29E47B-1421-4E43-B8EB-F65F1B003BCE}" dt="2023-05-17T09:52:50.593" v="2" actId="47"/>
        <pc:sldMkLst>
          <pc:docMk/>
          <pc:sldMk cId="18785200" sldId="285"/>
        </pc:sldMkLst>
      </pc:sldChg>
      <pc:sldChg chg="del">
        <pc:chgData name="Khaza Ahmed" userId="6208a464-c5ab-4937-94a9-9b4e1df3dac2" providerId="ADAL" clId="{9F29E47B-1421-4E43-B8EB-F65F1B003BCE}" dt="2023-05-17T09:52:50.593" v="2" actId="47"/>
        <pc:sldMkLst>
          <pc:docMk/>
          <pc:sldMk cId="1766649948" sldId="286"/>
        </pc:sldMkLst>
      </pc:sldChg>
      <pc:sldChg chg="modSp add mod">
        <pc:chgData name="Khaza Ahmed" userId="6208a464-c5ab-4937-94a9-9b4e1df3dac2" providerId="ADAL" clId="{9F29E47B-1421-4E43-B8EB-F65F1B003BCE}" dt="2023-05-17T10:26:35.907" v="399" actId="207"/>
        <pc:sldMkLst>
          <pc:docMk/>
          <pc:sldMk cId="2644021662" sldId="302"/>
        </pc:sldMkLst>
        <pc:spChg chg="mod">
          <ac:chgData name="Khaza Ahmed" userId="6208a464-c5ab-4937-94a9-9b4e1df3dac2" providerId="ADAL" clId="{9F29E47B-1421-4E43-B8EB-F65F1B003BCE}" dt="2023-05-17T10:26:15.728" v="397" actId="1076"/>
          <ac:spMkLst>
            <pc:docMk/>
            <pc:sldMk cId="2644021662" sldId="302"/>
            <ac:spMk id="2" creationId="{00000000-0000-0000-0000-000000000000}"/>
          </ac:spMkLst>
        </pc:spChg>
        <pc:spChg chg="mod">
          <ac:chgData name="Khaza Ahmed" userId="6208a464-c5ab-4937-94a9-9b4e1df3dac2" providerId="ADAL" clId="{9F29E47B-1421-4E43-B8EB-F65F1B003BCE}" dt="2023-05-17T10:26:11.861" v="396" actId="20577"/>
          <ac:spMkLst>
            <pc:docMk/>
            <pc:sldMk cId="2644021662" sldId="302"/>
            <ac:spMk id="5" creationId="{00000000-0000-0000-0000-000000000000}"/>
          </ac:spMkLst>
        </pc:spChg>
        <pc:spChg chg="mod">
          <ac:chgData name="Khaza Ahmed" userId="6208a464-c5ab-4937-94a9-9b4e1df3dac2" providerId="ADAL" clId="{9F29E47B-1421-4E43-B8EB-F65F1B003BCE}" dt="2023-05-17T10:26:35.907" v="399" actId="207"/>
          <ac:spMkLst>
            <pc:docMk/>
            <pc:sldMk cId="2644021662" sldId="302"/>
            <ac:spMk id="6" creationId="{00000000-0000-0000-0000-000000000000}"/>
          </ac:spMkLst>
        </pc:spChg>
      </pc:sldChg>
      <pc:sldChg chg="addSp modSp add mod modAnim">
        <pc:chgData name="Khaza Ahmed" userId="6208a464-c5ab-4937-94a9-9b4e1df3dac2" providerId="ADAL" clId="{9F29E47B-1421-4E43-B8EB-F65F1B003BCE}" dt="2023-05-17T10:28:26.976" v="415" actId="1076"/>
        <pc:sldMkLst>
          <pc:docMk/>
          <pc:sldMk cId="4102410514" sldId="310"/>
        </pc:sldMkLst>
        <pc:spChg chg="mod">
          <ac:chgData name="Khaza Ahmed" userId="6208a464-c5ab-4937-94a9-9b4e1df3dac2" providerId="ADAL" clId="{9F29E47B-1421-4E43-B8EB-F65F1B003BCE}" dt="2023-05-17T10:27:57.214" v="404" actId="1076"/>
          <ac:spMkLst>
            <pc:docMk/>
            <pc:sldMk cId="4102410514" sldId="310"/>
            <ac:spMk id="2" creationId="{00000000-0000-0000-0000-000000000000}"/>
          </ac:spMkLst>
        </pc:spChg>
        <pc:spChg chg="mod">
          <ac:chgData name="Khaza Ahmed" userId="6208a464-c5ab-4937-94a9-9b4e1df3dac2" providerId="ADAL" clId="{9F29E47B-1421-4E43-B8EB-F65F1B003BCE}" dt="2023-05-17T10:27:57.214" v="404" actId="1076"/>
          <ac:spMkLst>
            <pc:docMk/>
            <pc:sldMk cId="4102410514" sldId="310"/>
            <ac:spMk id="3" creationId="{00000000-0000-0000-0000-000000000000}"/>
          </ac:spMkLst>
        </pc:spChg>
        <pc:spChg chg="mod">
          <ac:chgData name="Khaza Ahmed" userId="6208a464-c5ab-4937-94a9-9b4e1df3dac2" providerId="ADAL" clId="{9F29E47B-1421-4E43-B8EB-F65F1B003BCE}" dt="2023-05-17T10:27:01.446" v="403" actId="207"/>
          <ac:spMkLst>
            <pc:docMk/>
            <pc:sldMk cId="4102410514" sldId="310"/>
            <ac:spMk id="5" creationId="{00000000-0000-0000-0000-000000000000}"/>
          </ac:spMkLst>
        </pc:spChg>
        <pc:spChg chg="add mod">
          <ac:chgData name="Khaza Ahmed" userId="6208a464-c5ab-4937-94a9-9b4e1df3dac2" providerId="ADAL" clId="{9F29E47B-1421-4E43-B8EB-F65F1B003BCE}" dt="2023-05-17T10:28:26.976" v="415" actId="1076"/>
          <ac:spMkLst>
            <pc:docMk/>
            <pc:sldMk cId="4102410514" sldId="310"/>
            <ac:spMk id="6" creationId="{22D64F81-75D8-9E39-CA70-43C3CE62F8E4}"/>
          </ac:spMkLst>
        </pc:spChg>
        <pc:picChg chg="mod">
          <ac:chgData name="Khaza Ahmed" userId="6208a464-c5ab-4937-94a9-9b4e1df3dac2" providerId="ADAL" clId="{9F29E47B-1421-4E43-B8EB-F65F1B003BCE}" dt="2023-05-17T10:28:00.424" v="405" actId="1076"/>
          <ac:picMkLst>
            <pc:docMk/>
            <pc:sldMk cId="4102410514" sldId="310"/>
            <ac:picMk id="4" creationId="{00000000-0000-0000-0000-000000000000}"/>
          </ac:picMkLst>
        </pc:picChg>
      </pc:sldChg>
      <pc:sldChg chg="addSp modSp add mod">
        <pc:chgData name="Khaza Ahmed" userId="6208a464-c5ab-4937-94a9-9b4e1df3dac2" providerId="ADAL" clId="{9F29E47B-1421-4E43-B8EB-F65F1B003BCE}" dt="2023-05-17T10:30:04.671" v="422" actId="255"/>
        <pc:sldMkLst>
          <pc:docMk/>
          <pc:sldMk cId="3346940184" sldId="311"/>
        </pc:sldMkLst>
        <pc:spChg chg="mod">
          <ac:chgData name="Khaza Ahmed" userId="6208a464-c5ab-4937-94a9-9b4e1df3dac2" providerId="ADAL" clId="{9F29E47B-1421-4E43-B8EB-F65F1B003BCE}" dt="2023-05-17T10:29:33.235" v="418" actId="1076"/>
          <ac:spMkLst>
            <pc:docMk/>
            <pc:sldMk cId="3346940184" sldId="311"/>
            <ac:spMk id="2" creationId="{00000000-0000-0000-0000-000000000000}"/>
          </ac:spMkLst>
        </pc:spChg>
        <pc:spChg chg="mod">
          <ac:chgData name="Khaza Ahmed" userId="6208a464-c5ab-4937-94a9-9b4e1df3dac2" providerId="ADAL" clId="{9F29E47B-1421-4E43-B8EB-F65F1B003BCE}" dt="2023-05-17T10:29:37.249" v="419" actId="1076"/>
          <ac:spMkLst>
            <pc:docMk/>
            <pc:sldMk cId="3346940184" sldId="311"/>
            <ac:spMk id="3" creationId="{00000000-0000-0000-0000-000000000000}"/>
          </ac:spMkLst>
        </pc:spChg>
        <pc:spChg chg="add mod">
          <ac:chgData name="Khaza Ahmed" userId="6208a464-c5ab-4937-94a9-9b4e1df3dac2" providerId="ADAL" clId="{9F29E47B-1421-4E43-B8EB-F65F1B003BCE}" dt="2023-05-17T10:29:11.439" v="417"/>
          <ac:spMkLst>
            <pc:docMk/>
            <pc:sldMk cId="3346940184" sldId="311"/>
            <ac:spMk id="4" creationId="{61BACC76-AEA9-642A-5F40-A4FE5E5DDEFE}"/>
          </ac:spMkLst>
        </pc:spChg>
        <pc:spChg chg="mod">
          <ac:chgData name="Khaza Ahmed" userId="6208a464-c5ab-4937-94a9-9b4e1df3dac2" providerId="ADAL" clId="{9F29E47B-1421-4E43-B8EB-F65F1B003BCE}" dt="2023-05-17T10:29:50.976" v="421" actId="1076"/>
          <ac:spMkLst>
            <pc:docMk/>
            <pc:sldMk cId="3346940184" sldId="311"/>
            <ac:spMk id="6" creationId="{00000000-0000-0000-0000-000000000000}"/>
          </ac:spMkLst>
        </pc:spChg>
        <pc:spChg chg="mod">
          <ac:chgData name="Khaza Ahmed" userId="6208a464-c5ab-4937-94a9-9b4e1df3dac2" providerId="ADAL" clId="{9F29E47B-1421-4E43-B8EB-F65F1B003BCE}" dt="2023-05-17T10:30:04.671" v="422" actId="255"/>
          <ac:spMkLst>
            <pc:docMk/>
            <pc:sldMk cId="3346940184" sldId="311"/>
            <ac:spMk id="7" creationId="{00000000-0000-0000-0000-000000000000}"/>
          </ac:spMkLst>
        </pc:spChg>
        <pc:spChg chg="mod">
          <ac:chgData name="Khaza Ahmed" userId="6208a464-c5ab-4937-94a9-9b4e1df3dac2" providerId="ADAL" clId="{9F29E47B-1421-4E43-B8EB-F65F1B003BCE}" dt="2023-05-17T10:30:04.671" v="422" actId="255"/>
          <ac:spMkLst>
            <pc:docMk/>
            <pc:sldMk cId="3346940184" sldId="311"/>
            <ac:spMk id="8" creationId="{00000000-0000-0000-0000-000000000000}"/>
          </ac:spMkLst>
        </pc:spChg>
        <pc:spChg chg="mod">
          <ac:chgData name="Khaza Ahmed" userId="6208a464-c5ab-4937-94a9-9b4e1df3dac2" providerId="ADAL" clId="{9F29E47B-1421-4E43-B8EB-F65F1B003BCE}" dt="2023-05-17T10:30:04.671" v="422" actId="255"/>
          <ac:spMkLst>
            <pc:docMk/>
            <pc:sldMk cId="3346940184" sldId="311"/>
            <ac:spMk id="9" creationId="{00000000-0000-0000-0000-000000000000}"/>
          </ac:spMkLst>
        </pc:spChg>
        <pc:spChg chg="mod">
          <ac:chgData name="Khaza Ahmed" userId="6208a464-c5ab-4937-94a9-9b4e1df3dac2" providerId="ADAL" clId="{9F29E47B-1421-4E43-B8EB-F65F1B003BCE}" dt="2023-05-17T10:30:04.671" v="422" actId="255"/>
          <ac:spMkLst>
            <pc:docMk/>
            <pc:sldMk cId="3346940184" sldId="311"/>
            <ac:spMk id="10" creationId="{00000000-0000-0000-0000-000000000000}"/>
          </ac:spMkLst>
        </pc:spChg>
        <pc:spChg chg="mod">
          <ac:chgData name="Khaza Ahmed" userId="6208a464-c5ab-4937-94a9-9b4e1df3dac2" providerId="ADAL" clId="{9F29E47B-1421-4E43-B8EB-F65F1B003BCE}" dt="2023-05-17T10:30:04.671" v="422" actId="255"/>
          <ac:spMkLst>
            <pc:docMk/>
            <pc:sldMk cId="3346940184" sldId="311"/>
            <ac:spMk id="11" creationId="{00000000-0000-0000-0000-000000000000}"/>
          </ac:spMkLst>
        </pc:spChg>
        <pc:spChg chg="mod">
          <ac:chgData name="Khaza Ahmed" userId="6208a464-c5ab-4937-94a9-9b4e1df3dac2" providerId="ADAL" clId="{9F29E47B-1421-4E43-B8EB-F65F1B003BCE}" dt="2023-05-17T10:30:04.671" v="422" actId="255"/>
          <ac:spMkLst>
            <pc:docMk/>
            <pc:sldMk cId="3346940184" sldId="311"/>
            <ac:spMk id="12" creationId="{00000000-0000-0000-0000-000000000000}"/>
          </ac:spMkLst>
        </pc:spChg>
        <pc:spChg chg="mod">
          <ac:chgData name="Khaza Ahmed" userId="6208a464-c5ab-4937-94a9-9b4e1df3dac2" providerId="ADAL" clId="{9F29E47B-1421-4E43-B8EB-F65F1B003BCE}" dt="2023-05-17T10:30:04.671" v="422" actId="255"/>
          <ac:spMkLst>
            <pc:docMk/>
            <pc:sldMk cId="3346940184" sldId="311"/>
            <ac:spMk id="13" creationId="{00000000-0000-0000-0000-000000000000}"/>
          </ac:spMkLst>
        </pc:spChg>
        <pc:spChg chg="mod">
          <ac:chgData name="Khaza Ahmed" userId="6208a464-c5ab-4937-94a9-9b4e1df3dac2" providerId="ADAL" clId="{9F29E47B-1421-4E43-B8EB-F65F1B003BCE}" dt="2023-05-17T10:30:04.671" v="422" actId="255"/>
          <ac:spMkLst>
            <pc:docMk/>
            <pc:sldMk cId="3346940184" sldId="311"/>
            <ac:spMk id="14" creationId="{00000000-0000-0000-0000-000000000000}"/>
          </ac:spMkLst>
        </pc:spChg>
        <pc:spChg chg="mod">
          <ac:chgData name="Khaza Ahmed" userId="6208a464-c5ab-4937-94a9-9b4e1df3dac2" providerId="ADAL" clId="{9F29E47B-1421-4E43-B8EB-F65F1B003BCE}" dt="2023-05-17T10:30:04.671" v="422" actId="255"/>
          <ac:spMkLst>
            <pc:docMk/>
            <pc:sldMk cId="3346940184" sldId="311"/>
            <ac:spMk id="15" creationId="{00000000-0000-0000-0000-000000000000}"/>
          </ac:spMkLst>
        </pc:spChg>
        <pc:spChg chg="mod">
          <ac:chgData name="Khaza Ahmed" userId="6208a464-c5ab-4937-94a9-9b4e1df3dac2" providerId="ADAL" clId="{9F29E47B-1421-4E43-B8EB-F65F1B003BCE}" dt="2023-05-17T10:30:04.671" v="422" actId="255"/>
          <ac:spMkLst>
            <pc:docMk/>
            <pc:sldMk cId="3346940184" sldId="311"/>
            <ac:spMk id="16" creationId="{00000000-0000-0000-0000-000000000000}"/>
          </ac:spMkLst>
        </pc:spChg>
      </pc:sldChg>
      <pc:sldChg chg="modSp add mod">
        <pc:chgData name="Khaza Ahmed" userId="6208a464-c5ab-4937-94a9-9b4e1df3dac2" providerId="ADAL" clId="{9F29E47B-1421-4E43-B8EB-F65F1B003BCE}" dt="2023-05-17T10:25:35.903" v="390" actId="1076"/>
        <pc:sldMkLst>
          <pc:docMk/>
          <pc:sldMk cId="1950360052" sldId="317"/>
        </pc:sldMkLst>
        <pc:spChg chg="mod">
          <ac:chgData name="Khaza Ahmed" userId="6208a464-c5ab-4937-94a9-9b4e1df3dac2" providerId="ADAL" clId="{9F29E47B-1421-4E43-B8EB-F65F1B003BCE}" dt="2023-05-17T10:25:20.192" v="387" actId="1076"/>
          <ac:spMkLst>
            <pc:docMk/>
            <pc:sldMk cId="1950360052" sldId="317"/>
            <ac:spMk id="6" creationId="{00000000-0000-0000-0000-000000000000}"/>
          </ac:spMkLst>
        </pc:spChg>
        <pc:spChg chg="mod">
          <ac:chgData name="Khaza Ahmed" userId="6208a464-c5ab-4937-94a9-9b4e1df3dac2" providerId="ADAL" clId="{9F29E47B-1421-4E43-B8EB-F65F1B003BCE}" dt="2023-05-17T10:25:35.903" v="390" actId="1076"/>
          <ac:spMkLst>
            <pc:docMk/>
            <pc:sldMk cId="1950360052" sldId="317"/>
            <ac:spMk id="7" creationId="{00000000-0000-0000-0000-000000000000}"/>
          </ac:spMkLst>
        </pc:spChg>
        <pc:spChg chg="mod">
          <ac:chgData name="Khaza Ahmed" userId="6208a464-c5ab-4937-94a9-9b4e1df3dac2" providerId="ADAL" clId="{9F29E47B-1421-4E43-B8EB-F65F1B003BCE}" dt="2023-05-17T10:25:24.105" v="388" actId="1076"/>
          <ac:spMkLst>
            <pc:docMk/>
            <pc:sldMk cId="1950360052" sldId="317"/>
            <ac:spMk id="8" creationId="{00000000-0000-0000-0000-000000000000}"/>
          </ac:spMkLst>
        </pc:spChg>
      </pc:sldChg>
      <pc:sldChg chg="addSp delSp modSp add del mod">
        <pc:chgData name="Khaza Ahmed" userId="6208a464-c5ab-4937-94a9-9b4e1df3dac2" providerId="ADAL" clId="{9F29E47B-1421-4E43-B8EB-F65F1B003BCE}" dt="2023-05-17T09:56:16.232" v="52" actId="1076"/>
        <pc:sldMkLst>
          <pc:docMk/>
          <pc:sldMk cId="1130598730" sldId="367"/>
        </pc:sldMkLst>
        <pc:spChg chg="add mod">
          <ac:chgData name="Khaza Ahmed" userId="6208a464-c5ab-4937-94a9-9b4e1df3dac2" providerId="ADAL" clId="{9F29E47B-1421-4E43-B8EB-F65F1B003BCE}" dt="2023-05-17T09:56:12.606" v="51" actId="1076"/>
          <ac:spMkLst>
            <pc:docMk/>
            <pc:sldMk cId="1130598730" sldId="367"/>
            <ac:spMk id="2" creationId="{50E303C1-F691-48A6-D0D8-250DC677D7D2}"/>
          </ac:spMkLst>
        </pc:spChg>
        <pc:spChg chg="add mod">
          <ac:chgData name="Khaza Ahmed" userId="6208a464-c5ab-4937-94a9-9b4e1df3dac2" providerId="ADAL" clId="{9F29E47B-1421-4E43-B8EB-F65F1B003BCE}" dt="2023-05-17T09:56:16.232" v="52" actId="1076"/>
          <ac:spMkLst>
            <pc:docMk/>
            <pc:sldMk cId="1130598730" sldId="367"/>
            <ac:spMk id="3" creationId="{B14E69BA-F236-22B5-CBE9-DF7986B29D77}"/>
          </ac:spMkLst>
        </pc:spChg>
        <pc:spChg chg="add del mod">
          <ac:chgData name="Khaza Ahmed" userId="6208a464-c5ab-4937-94a9-9b4e1df3dac2" providerId="ADAL" clId="{9F29E47B-1421-4E43-B8EB-F65F1B003BCE}" dt="2023-05-17T09:55:47.252" v="44" actId="478"/>
          <ac:spMkLst>
            <pc:docMk/>
            <pc:sldMk cId="1130598730" sldId="367"/>
            <ac:spMk id="4" creationId="{8A574640-965F-85BA-41A5-A353D22F6361}"/>
          </ac:spMkLst>
        </pc:spChg>
        <pc:spChg chg="add mod">
          <ac:chgData name="Khaza Ahmed" userId="6208a464-c5ab-4937-94a9-9b4e1df3dac2" providerId="ADAL" clId="{9F29E47B-1421-4E43-B8EB-F65F1B003BCE}" dt="2023-05-17T09:56:04.554" v="50" actId="114"/>
          <ac:spMkLst>
            <pc:docMk/>
            <pc:sldMk cId="1130598730" sldId="367"/>
            <ac:spMk id="5" creationId="{98C3D2F3-D9B9-DAF7-8A44-2C76FDEA7432}"/>
          </ac:spMkLst>
        </pc:spChg>
        <pc:spChg chg="del">
          <ac:chgData name="Khaza Ahmed" userId="6208a464-c5ab-4937-94a9-9b4e1df3dac2" providerId="ADAL" clId="{9F29E47B-1421-4E43-B8EB-F65F1B003BCE}" dt="2023-05-17T09:55:40.943" v="42" actId="478"/>
          <ac:spMkLst>
            <pc:docMk/>
            <pc:sldMk cId="1130598730" sldId="367"/>
            <ac:spMk id="6" creationId="{9D476699-8CCC-4F80-9BE1-03E92D3E8C60}"/>
          </ac:spMkLst>
        </pc:spChg>
        <pc:spChg chg="mod">
          <ac:chgData name="Khaza Ahmed" userId="6208a464-c5ab-4937-94a9-9b4e1df3dac2" providerId="ADAL" clId="{9F29E47B-1421-4E43-B8EB-F65F1B003BCE}" dt="2023-05-17T09:55:49.870" v="45" actId="1076"/>
          <ac:spMkLst>
            <pc:docMk/>
            <pc:sldMk cId="1130598730" sldId="367"/>
            <ac:spMk id="7171" creationId="{00000000-0000-0000-0000-000000000000}"/>
          </ac:spMkLst>
        </pc:spChg>
      </pc:sldChg>
      <pc:sldChg chg="add del">
        <pc:chgData name="Khaza Ahmed" userId="6208a464-c5ab-4937-94a9-9b4e1df3dac2" providerId="ADAL" clId="{9F29E47B-1421-4E43-B8EB-F65F1B003BCE}" dt="2023-05-17T09:55:04.213" v="12" actId="47"/>
        <pc:sldMkLst>
          <pc:docMk/>
          <pc:sldMk cId="274551078" sldId="395"/>
        </pc:sldMkLst>
      </pc:sldChg>
      <pc:sldChg chg="add del">
        <pc:chgData name="Khaza Ahmed" userId="6208a464-c5ab-4937-94a9-9b4e1df3dac2" providerId="ADAL" clId="{9F29E47B-1421-4E43-B8EB-F65F1B003BCE}" dt="2023-05-17T09:55:04.213" v="12" actId="47"/>
        <pc:sldMkLst>
          <pc:docMk/>
          <pc:sldMk cId="1429778877" sldId="396"/>
        </pc:sldMkLst>
      </pc:sldChg>
      <pc:sldChg chg="add del">
        <pc:chgData name="Khaza Ahmed" userId="6208a464-c5ab-4937-94a9-9b4e1df3dac2" providerId="ADAL" clId="{9F29E47B-1421-4E43-B8EB-F65F1B003BCE}" dt="2023-05-17T09:55:04.213" v="12" actId="47"/>
        <pc:sldMkLst>
          <pc:docMk/>
          <pc:sldMk cId="1751821263" sldId="397"/>
        </pc:sldMkLst>
      </pc:sldChg>
      <pc:sldChg chg="add del">
        <pc:chgData name="Khaza Ahmed" userId="6208a464-c5ab-4937-94a9-9b4e1df3dac2" providerId="ADAL" clId="{9F29E47B-1421-4E43-B8EB-F65F1B003BCE}" dt="2023-05-17T09:55:04.213" v="12" actId="47"/>
        <pc:sldMkLst>
          <pc:docMk/>
          <pc:sldMk cId="3208169504" sldId="398"/>
        </pc:sldMkLst>
      </pc:sldChg>
      <pc:sldChg chg="add del">
        <pc:chgData name="Khaza Ahmed" userId="6208a464-c5ab-4937-94a9-9b4e1df3dac2" providerId="ADAL" clId="{9F29E47B-1421-4E43-B8EB-F65F1B003BCE}" dt="2023-05-17T09:55:04.213" v="12" actId="47"/>
        <pc:sldMkLst>
          <pc:docMk/>
          <pc:sldMk cId="1987783795" sldId="399"/>
        </pc:sldMkLst>
      </pc:sldChg>
      <pc:sldChg chg="add del">
        <pc:chgData name="Khaza Ahmed" userId="6208a464-c5ab-4937-94a9-9b4e1df3dac2" providerId="ADAL" clId="{9F29E47B-1421-4E43-B8EB-F65F1B003BCE}" dt="2023-05-17T09:55:04.213" v="12" actId="47"/>
        <pc:sldMkLst>
          <pc:docMk/>
          <pc:sldMk cId="990183690" sldId="400"/>
        </pc:sldMkLst>
      </pc:sldChg>
      <pc:sldChg chg="add del">
        <pc:chgData name="Khaza Ahmed" userId="6208a464-c5ab-4937-94a9-9b4e1df3dac2" providerId="ADAL" clId="{9F29E47B-1421-4E43-B8EB-F65F1B003BCE}" dt="2023-05-17T09:55:04.213" v="12" actId="47"/>
        <pc:sldMkLst>
          <pc:docMk/>
          <pc:sldMk cId="931049851" sldId="401"/>
        </pc:sldMkLst>
      </pc:sldChg>
      <pc:sldChg chg="add del">
        <pc:chgData name="Khaza Ahmed" userId="6208a464-c5ab-4937-94a9-9b4e1df3dac2" providerId="ADAL" clId="{9F29E47B-1421-4E43-B8EB-F65F1B003BCE}" dt="2023-05-17T09:55:04.213" v="12" actId="47"/>
        <pc:sldMkLst>
          <pc:docMk/>
          <pc:sldMk cId="1289703051" sldId="402"/>
        </pc:sldMkLst>
      </pc:sldChg>
      <pc:sldChg chg="add del">
        <pc:chgData name="Khaza Ahmed" userId="6208a464-c5ab-4937-94a9-9b4e1df3dac2" providerId="ADAL" clId="{9F29E47B-1421-4E43-B8EB-F65F1B003BCE}" dt="2023-05-17T09:55:04.213" v="12" actId="47"/>
        <pc:sldMkLst>
          <pc:docMk/>
          <pc:sldMk cId="4047295459" sldId="403"/>
        </pc:sldMkLst>
      </pc:sldChg>
      <pc:sldChg chg="add del">
        <pc:chgData name="Khaza Ahmed" userId="6208a464-c5ab-4937-94a9-9b4e1df3dac2" providerId="ADAL" clId="{9F29E47B-1421-4E43-B8EB-F65F1B003BCE}" dt="2023-05-17T09:55:04.213" v="12" actId="47"/>
        <pc:sldMkLst>
          <pc:docMk/>
          <pc:sldMk cId="2412206084" sldId="406"/>
        </pc:sldMkLst>
      </pc:sldChg>
      <pc:sldChg chg="add del">
        <pc:chgData name="Khaza Ahmed" userId="6208a464-c5ab-4937-94a9-9b4e1df3dac2" providerId="ADAL" clId="{9F29E47B-1421-4E43-B8EB-F65F1B003BCE}" dt="2023-05-17T09:55:04.213" v="12" actId="47"/>
        <pc:sldMkLst>
          <pc:docMk/>
          <pc:sldMk cId="2321604379" sldId="407"/>
        </pc:sldMkLst>
      </pc:sldChg>
      <pc:sldChg chg="add del">
        <pc:chgData name="Khaza Ahmed" userId="6208a464-c5ab-4937-94a9-9b4e1df3dac2" providerId="ADAL" clId="{9F29E47B-1421-4E43-B8EB-F65F1B003BCE}" dt="2023-05-17T09:55:04.213" v="12" actId="47"/>
        <pc:sldMkLst>
          <pc:docMk/>
          <pc:sldMk cId="2955816187" sldId="408"/>
        </pc:sldMkLst>
      </pc:sldChg>
      <pc:sldChg chg="add del">
        <pc:chgData name="Khaza Ahmed" userId="6208a464-c5ab-4937-94a9-9b4e1df3dac2" providerId="ADAL" clId="{9F29E47B-1421-4E43-B8EB-F65F1B003BCE}" dt="2023-05-17T09:55:04.213" v="12" actId="47"/>
        <pc:sldMkLst>
          <pc:docMk/>
          <pc:sldMk cId="2849958798" sldId="410"/>
        </pc:sldMkLst>
      </pc:sldChg>
      <pc:sldChg chg="addSp delSp modSp add mod">
        <pc:chgData name="Khaza Ahmed" userId="6208a464-c5ab-4937-94a9-9b4e1df3dac2" providerId="ADAL" clId="{9F29E47B-1421-4E43-B8EB-F65F1B003BCE}" dt="2023-05-17T09:58:24.494" v="106" actId="1076"/>
        <pc:sldMkLst>
          <pc:docMk/>
          <pc:sldMk cId="1665050358" sldId="412"/>
        </pc:sldMkLst>
        <pc:spChg chg="del">
          <ac:chgData name="Khaza Ahmed" userId="6208a464-c5ab-4937-94a9-9b4e1df3dac2" providerId="ADAL" clId="{9F29E47B-1421-4E43-B8EB-F65F1B003BCE}" dt="2023-05-17T09:57:16.723" v="93" actId="478"/>
          <ac:spMkLst>
            <pc:docMk/>
            <pc:sldMk cId="1665050358" sldId="412"/>
            <ac:spMk id="2" creationId="{50E303C1-F691-48A6-D0D8-250DC677D7D2}"/>
          </ac:spMkLst>
        </pc:spChg>
        <pc:spChg chg="del">
          <ac:chgData name="Khaza Ahmed" userId="6208a464-c5ab-4937-94a9-9b4e1df3dac2" providerId="ADAL" clId="{9F29E47B-1421-4E43-B8EB-F65F1B003BCE}" dt="2023-05-17T09:57:18.223" v="94" actId="478"/>
          <ac:spMkLst>
            <pc:docMk/>
            <pc:sldMk cId="1665050358" sldId="412"/>
            <ac:spMk id="3" creationId="{B14E69BA-F236-22B5-CBE9-DF7986B29D77}"/>
          </ac:spMkLst>
        </pc:spChg>
        <pc:spChg chg="add mod">
          <ac:chgData name="Khaza Ahmed" userId="6208a464-c5ab-4937-94a9-9b4e1df3dac2" providerId="ADAL" clId="{9F29E47B-1421-4E43-B8EB-F65F1B003BCE}" dt="2023-05-17T09:57:42.268" v="97" actId="1076"/>
          <ac:spMkLst>
            <pc:docMk/>
            <pc:sldMk cId="1665050358" sldId="412"/>
            <ac:spMk id="4" creationId="{2EB7D1B2-DBC2-1F66-0893-40F2B4C65C7A}"/>
          </ac:spMkLst>
        </pc:spChg>
        <pc:spChg chg="del">
          <ac:chgData name="Khaza Ahmed" userId="6208a464-c5ab-4937-94a9-9b4e1df3dac2" providerId="ADAL" clId="{9F29E47B-1421-4E43-B8EB-F65F1B003BCE}" dt="2023-05-17T09:57:16.003" v="92" actId="478"/>
          <ac:spMkLst>
            <pc:docMk/>
            <pc:sldMk cId="1665050358" sldId="412"/>
            <ac:spMk id="5" creationId="{98C3D2F3-D9B9-DAF7-8A44-2C76FDEA7432}"/>
          </ac:spMkLst>
        </pc:spChg>
        <pc:spChg chg="add mod">
          <ac:chgData name="Khaza Ahmed" userId="6208a464-c5ab-4937-94a9-9b4e1df3dac2" providerId="ADAL" clId="{9F29E47B-1421-4E43-B8EB-F65F1B003BCE}" dt="2023-05-17T09:57:53.833" v="100" actId="404"/>
          <ac:spMkLst>
            <pc:docMk/>
            <pc:sldMk cId="1665050358" sldId="412"/>
            <ac:spMk id="6" creationId="{7292CB7E-205A-561D-ECC2-7083E74003A4}"/>
          </ac:spMkLst>
        </pc:spChg>
        <pc:spChg chg="add del mod">
          <ac:chgData name="Khaza Ahmed" userId="6208a464-c5ab-4937-94a9-9b4e1df3dac2" providerId="ADAL" clId="{9F29E47B-1421-4E43-B8EB-F65F1B003BCE}" dt="2023-05-17T09:57:36.213" v="96" actId="478"/>
          <ac:spMkLst>
            <pc:docMk/>
            <pc:sldMk cId="1665050358" sldId="412"/>
            <ac:spMk id="7" creationId="{E5E15A4D-E5B6-10B7-DDCB-95DAB897EA72}"/>
          </ac:spMkLst>
        </pc:spChg>
        <pc:spChg chg="add mod">
          <ac:chgData name="Khaza Ahmed" userId="6208a464-c5ab-4937-94a9-9b4e1df3dac2" providerId="ADAL" clId="{9F29E47B-1421-4E43-B8EB-F65F1B003BCE}" dt="2023-05-17T09:58:24.494" v="106" actId="1076"/>
          <ac:spMkLst>
            <pc:docMk/>
            <pc:sldMk cId="1665050358" sldId="412"/>
            <ac:spMk id="8" creationId="{D53EA837-4114-6F20-868B-D6A713A8476F}"/>
          </ac:spMkLst>
        </pc:spChg>
      </pc:sldChg>
      <pc:sldChg chg="add del">
        <pc:chgData name="Khaza Ahmed" userId="6208a464-c5ab-4937-94a9-9b4e1df3dac2" providerId="ADAL" clId="{9F29E47B-1421-4E43-B8EB-F65F1B003BCE}" dt="2023-05-17T09:55:04.213" v="12" actId="47"/>
        <pc:sldMkLst>
          <pc:docMk/>
          <pc:sldMk cId="2292695264" sldId="412"/>
        </pc:sldMkLst>
      </pc:sldChg>
      <pc:sldChg chg="addSp modSp new mod">
        <pc:chgData name="Khaza Ahmed" userId="6208a464-c5ab-4937-94a9-9b4e1df3dac2" providerId="ADAL" clId="{9F29E47B-1421-4E43-B8EB-F65F1B003BCE}" dt="2023-05-17T09:59:44.759" v="116" actId="1076"/>
        <pc:sldMkLst>
          <pc:docMk/>
          <pc:sldMk cId="1527352696" sldId="413"/>
        </pc:sldMkLst>
        <pc:spChg chg="add mod">
          <ac:chgData name="Khaza Ahmed" userId="6208a464-c5ab-4937-94a9-9b4e1df3dac2" providerId="ADAL" clId="{9F29E47B-1421-4E43-B8EB-F65F1B003BCE}" dt="2023-05-17T09:59:44.759" v="116" actId="1076"/>
          <ac:spMkLst>
            <pc:docMk/>
            <pc:sldMk cId="1527352696" sldId="413"/>
            <ac:spMk id="4" creationId="{6CA1824A-FCE0-042E-E9D0-AA8E60A565C7}"/>
          </ac:spMkLst>
        </pc:spChg>
        <pc:spChg chg="add mod">
          <ac:chgData name="Khaza Ahmed" userId="6208a464-c5ab-4937-94a9-9b4e1df3dac2" providerId="ADAL" clId="{9F29E47B-1421-4E43-B8EB-F65F1B003BCE}" dt="2023-05-17T09:59:28.645" v="113" actId="404"/>
          <ac:spMkLst>
            <pc:docMk/>
            <pc:sldMk cId="1527352696" sldId="413"/>
            <ac:spMk id="5" creationId="{39C9E955-E1B1-A72C-C0A5-C2DD8AF69D75}"/>
          </ac:spMkLst>
        </pc:spChg>
        <pc:spChg chg="add mod">
          <ac:chgData name="Khaza Ahmed" userId="6208a464-c5ab-4937-94a9-9b4e1df3dac2" providerId="ADAL" clId="{9F29E47B-1421-4E43-B8EB-F65F1B003BCE}" dt="2023-05-17T09:59:35.028" v="115" actId="404"/>
          <ac:spMkLst>
            <pc:docMk/>
            <pc:sldMk cId="1527352696" sldId="413"/>
            <ac:spMk id="6" creationId="{5C504577-7B2A-1145-99E8-FEE148DA475F}"/>
          </ac:spMkLst>
        </pc:spChg>
      </pc:sldChg>
      <pc:sldChg chg="addSp modSp new mod">
        <pc:chgData name="Khaza Ahmed" userId="6208a464-c5ab-4937-94a9-9b4e1df3dac2" providerId="ADAL" clId="{9F29E47B-1421-4E43-B8EB-F65F1B003BCE}" dt="2023-05-17T10:00:39.964" v="121" actId="2085"/>
        <pc:sldMkLst>
          <pc:docMk/>
          <pc:sldMk cId="1390400433" sldId="414"/>
        </pc:sldMkLst>
        <pc:spChg chg="add mod">
          <ac:chgData name="Khaza Ahmed" userId="6208a464-c5ab-4937-94a9-9b4e1df3dac2" providerId="ADAL" clId="{9F29E47B-1421-4E43-B8EB-F65F1B003BCE}" dt="2023-05-17T10:00:39.964" v="121" actId="2085"/>
          <ac:spMkLst>
            <pc:docMk/>
            <pc:sldMk cId="1390400433" sldId="414"/>
            <ac:spMk id="4" creationId="{93FE10DF-D53D-6F67-3AFB-91F3E94CB3D8}"/>
          </ac:spMkLst>
        </pc:spChg>
      </pc:sldChg>
      <pc:sldChg chg="addSp delSp modSp new mod">
        <pc:chgData name="Khaza Ahmed" userId="6208a464-c5ab-4937-94a9-9b4e1df3dac2" providerId="ADAL" clId="{9F29E47B-1421-4E43-B8EB-F65F1B003BCE}" dt="2023-05-17T11:23:42.124" v="557" actId="6549"/>
        <pc:sldMkLst>
          <pc:docMk/>
          <pc:sldMk cId="2494978745" sldId="415"/>
        </pc:sldMkLst>
        <pc:spChg chg="add del">
          <ac:chgData name="Khaza Ahmed" userId="6208a464-c5ab-4937-94a9-9b4e1df3dac2" providerId="ADAL" clId="{9F29E47B-1421-4E43-B8EB-F65F1B003BCE}" dt="2023-05-17T10:06:26.323" v="124" actId="22"/>
          <ac:spMkLst>
            <pc:docMk/>
            <pc:sldMk cId="2494978745" sldId="415"/>
            <ac:spMk id="5" creationId="{0A77EF1E-3955-DB75-22BF-CADDFFDE9C82}"/>
          </ac:spMkLst>
        </pc:spChg>
        <pc:spChg chg="add mod">
          <ac:chgData name="Khaza Ahmed" userId="6208a464-c5ab-4937-94a9-9b4e1df3dac2" providerId="ADAL" clId="{9F29E47B-1421-4E43-B8EB-F65F1B003BCE}" dt="2023-05-17T11:21:34.960" v="491" actId="20577"/>
          <ac:spMkLst>
            <pc:docMk/>
            <pc:sldMk cId="2494978745" sldId="415"/>
            <ac:spMk id="6" creationId="{D4773D4F-32FD-7723-2854-D46EFEAC1DD4}"/>
          </ac:spMkLst>
        </pc:spChg>
        <pc:spChg chg="add del mod">
          <ac:chgData name="Khaza Ahmed" userId="6208a464-c5ab-4937-94a9-9b4e1df3dac2" providerId="ADAL" clId="{9F29E47B-1421-4E43-B8EB-F65F1B003BCE}" dt="2023-05-17T10:06:59.203" v="130"/>
          <ac:spMkLst>
            <pc:docMk/>
            <pc:sldMk cId="2494978745" sldId="415"/>
            <ac:spMk id="7" creationId="{DB75F243-50CD-DEC2-FFB7-4EA2C2451C0E}"/>
          </ac:spMkLst>
        </pc:spChg>
        <pc:spChg chg="add mod">
          <ac:chgData name="Khaza Ahmed" userId="6208a464-c5ab-4937-94a9-9b4e1df3dac2" providerId="ADAL" clId="{9F29E47B-1421-4E43-B8EB-F65F1B003BCE}" dt="2023-05-17T11:23:42.124" v="557" actId="6549"/>
          <ac:spMkLst>
            <pc:docMk/>
            <pc:sldMk cId="2494978745" sldId="415"/>
            <ac:spMk id="8" creationId="{17662EB1-D0B2-EB7C-774F-4FDB72D79D9C}"/>
          </ac:spMkLst>
        </pc:spChg>
      </pc:sldChg>
      <pc:sldChg chg="addSp modSp new mod">
        <pc:chgData name="Khaza Ahmed" userId="6208a464-c5ab-4937-94a9-9b4e1df3dac2" providerId="ADAL" clId="{9F29E47B-1421-4E43-B8EB-F65F1B003BCE}" dt="2023-05-17T10:20:49.195" v="375" actId="20577"/>
        <pc:sldMkLst>
          <pc:docMk/>
          <pc:sldMk cId="1984910342" sldId="416"/>
        </pc:sldMkLst>
        <pc:spChg chg="mod">
          <ac:chgData name="Khaza Ahmed" userId="6208a464-c5ab-4937-94a9-9b4e1df3dac2" providerId="ADAL" clId="{9F29E47B-1421-4E43-B8EB-F65F1B003BCE}" dt="2023-05-17T10:13:11.429" v="323" actId="404"/>
          <ac:spMkLst>
            <pc:docMk/>
            <pc:sldMk cId="1984910342" sldId="416"/>
            <ac:spMk id="2" creationId="{25E0D457-D802-36EA-5860-432BDDE0F6E8}"/>
          </ac:spMkLst>
        </pc:spChg>
        <pc:spChg chg="mod">
          <ac:chgData name="Khaza Ahmed" userId="6208a464-c5ab-4937-94a9-9b4e1df3dac2" providerId="ADAL" clId="{9F29E47B-1421-4E43-B8EB-F65F1B003BCE}" dt="2023-05-17T10:13:11.429" v="323" actId="404"/>
          <ac:spMkLst>
            <pc:docMk/>
            <pc:sldMk cId="1984910342" sldId="416"/>
            <ac:spMk id="3" creationId="{5D6CA72A-6E5C-CD51-6019-4DA47BC6B291}"/>
          </ac:spMkLst>
        </pc:spChg>
        <pc:spChg chg="add mod">
          <ac:chgData name="Khaza Ahmed" userId="6208a464-c5ab-4937-94a9-9b4e1df3dac2" providerId="ADAL" clId="{9F29E47B-1421-4E43-B8EB-F65F1B003BCE}" dt="2023-05-17T10:13:11.429" v="323" actId="404"/>
          <ac:spMkLst>
            <pc:docMk/>
            <pc:sldMk cId="1984910342" sldId="416"/>
            <ac:spMk id="4" creationId="{10834EA6-16AC-51F1-1BB6-9E2845B81ED3}"/>
          </ac:spMkLst>
        </pc:spChg>
        <pc:spChg chg="add mod">
          <ac:chgData name="Khaza Ahmed" userId="6208a464-c5ab-4937-94a9-9b4e1df3dac2" providerId="ADAL" clId="{9F29E47B-1421-4E43-B8EB-F65F1B003BCE}" dt="2023-05-17T10:20:49.195" v="375" actId="20577"/>
          <ac:spMkLst>
            <pc:docMk/>
            <pc:sldMk cId="1984910342" sldId="416"/>
            <ac:spMk id="6" creationId="{2A4E6A24-EC7F-6173-EA9D-5989C15B4887}"/>
          </ac:spMkLst>
        </pc:spChg>
      </pc:sldChg>
      <pc:sldChg chg="addSp modSp new mod">
        <pc:chgData name="Khaza Ahmed" userId="6208a464-c5ab-4937-94a9-9b4e1df3dac2" providerId="ADAL" clId="{9F29E47B-1421-4E43-B8EB-F65F1B003BCE}" dt="2023-05-17T10:15:08.394" v="371" actId="5793"/>
        <pc:sldMkLst>
          <pc:docMk/>
          <pc:sldMk cId="3939888704" sldId="417"/>
        </pc:sldMkLst>
        <pc:spChg chg="add mod">
          <ac:chgData name="Khaza Ahmed" userId="6208a464-c5ab-4937-94a9-9b4e1df3dac2" providerId="ADAL" clId="{9F29E47B-1421-4E43-B8EB-F65F1B003BCE}" dt="2023-05-17T10:14:39.986" v="364" actId="1076"/>
          <ac:spMkLst>
            <pc:docMk/>
            <pc:sldMk cId="3939888704" sldId="417"/>
            <ac:spMk id="4" creationId="{E0CD4266-51EB-50F0-E0D4-0C2BC358AF6A}"/>
          </ac:spMkLst>
        </pc:spChg>
        <pc:spChg chg="add mod">
          <ac:chgData name="Khaza Ahmed" userId="6208a464-c5ab-4937-94a9-9b4e1df3dac2" providerId="ADAL" clId="{9F29E47B-1421-4E43-B8EB-F65F1B003BCE}" dt="2023-05-17T10:15:08.394" v="371" actId="5793"/>
          <ac:spMkLst>
            <pc:docMk/>
            <pc:sldMk cId="3939888704" sldId="417"/>
            <ac:spMk id="5" creationId="{FF9E0C17-6E1D-AE7E-125D-5268A8B07840}"/>
          </ac:spMkLst>
        </pc:spChg>
      </pc:sldChg>
      <pc:sldChg chg="addSp delSp modSp add mod">
        <pc:chgData name="Khaza Ahmed" userId="6208a464-c5ab-4937-94a9-9b4e1df3dac2" providerId="ADAL" clId="{9F29E47B-1421-4E43-B8EB-F65F1B003BCE}" dt="2023-05-17T10:24:54.223" v="383" actId="22"/>
        <pc:sldMkLst>
          <pc:docMk/>
          <pc:sldMk cId="29991743" sldId="418"/>
        </pc:sldMkLst>
        <pc:spChg chg="mod">
          <ac:chgData name="Khaza Ahmed" userId="6208a464-c5ab-4937-94a9-9b4e1df3dac2" providerId="ADAL" clId="{9F29E47B-1421-4E43-B8EB-F65F1B003BCE}" dt="2023-05-17T10:23:39.223" v="377"/>
          <ac:spMkLst>
            <pc:docMk/>
            <pc:sldMk cId="29991743" sldId="418"/>
            <ac:spMk id="4" creationId="{E0CD4266-51EB-50F0-E0D4-0C2BC358AF6A}"/>
          </ac:spMkLst>
        </pc:spChg>
        <pc:spChg chg="mod">
          <ac:chgData name="Khaza Ahmed" userId="6208a464-c5ab-4937-94a9-9b4e1df3dac2" providerId="ADAL" clId="{9F29E47B-1421-4E43-B8EB-F65F1B003BCE}" dt="2023-05-17T10:23:51.587" v="381" actId="20577"/>
          <ac:spMkLst>
            <pc:docMk/>
            <pc:sldMk cId="29991743" sldId="418"/>
            <ac:spMk id="5" creationId="{FF9E0C17-6E1D-AE7E-125D-5268A8B07840}"/>
          </ac:spMkLst>
        </pc:spChg>
        <pc:spChg chg="add del">
          <ac:chgData name="Khaza Ahmed" userId="6208a464-c5ab-4937-94a9-9b4e1df3dac2" providerId="ADAL" clId="{9F29E47B-1421-4E43-B8EB-F65F1B003BCE}" dt="2023-05-17T10:24:54.223" v="383" actId="22"/>
          <ac:spMkLst>
            <pc:docMk/>
            <pc:sldMk cId="29991743" sldId="418"/>
            <ac:spMk id="7" creationId="{37C51797-BDF8-BAE2-4A30-2088F72BAEE4}"/>
          </ac:spMkLst>
        </pc:spChg>
      </pc:sldChg>
      <pc:sldChg chg="addSp delSp modSp new mod modAnim">
        <pc:chgData name="Khaza Ahmed" userId="6208a464-c5ab-4937-94a9-9b4e1df3dac2" providerId="ADAL" clId="{9F29E47B-1421-4E43-B8EB-F65F1B003BCE}" dt="2023-05-17T11:13:07.129" v="442" actId="1076"/>
        <pc:sldMkLst>
          <pc:docMk/>
          <pc:sldMk cId="3821224407" sldId="419"/>
        </pc:sldMkLst>
        <pc:spChg chg="del">
          <ac:chgData name="Khaza Ahmed" userId="6208a464-c5ab-4937-94a9-9b4e1df3dac2" providerId="ADAL" clId="{9F29E47B-1421-4E43-B8EB-F65F1B003BCE}" dt="2023-05-17T11:11:21.495" v="424" actId="478"/>
          <ac:spMkLst>
            <pc:docMk/>
            <pc:sldMk cId="3821224407" sldId="419"/>
            <ac:spMk id="2" creationId="{EAEBEDC3-2763-43CB-BC85-063FBE85F2A1}"/>
          </ac:spMkLst>
        </pc:spChg>
        <pc:spChg chg="del">
          <ac:chgData name="Khaza Ahmed" userId="6208a464-c5ab-4937-94a9-9b4e1df3dac2" providerId="ADAL" clId="{9F29E47B-1421-4E43-B8EB-F65F1B003BCE}" dt="2023-05-17T11:11:22.596" v="425" actId="478"/>
          <ac:spMkLst>
            <pc:docMk/>
            <pc:sldMk cId="3821224407" sldId="419"/>
            <ac:spMk id="3" creationId="{313749F8-711E-DD02-2488-C56A8A03232A}"/>
          </ac:spMkLst>
        </pc:spChg>
        <pc:spChg chg="add mod">
          <ac:chgData name="Khaza Ahmed" userId="6208a464-c5ab-4937-94a9-9b4e1df3dac2" providerId="ADAL" clId="{9F29E47B-1421-4E43-B8EB-F65F1B003BCE}" dt="2023-05-17T11:13:07.129" v="442" actId="1076"/>
          <ac:spMkLst>
            <pc:docMk/>
            <pc:sldMk cId="3821224407" sldId="419"/>
            <ac:spMk id="4" creationId="{6C3B7A19-AE83-BA36-E0C6-16B396369BFB}"/>
          </ac:spMkLst>
        </pc:spChg>
        <pc:spChg chg="add mod">
          <ac:chgData name="Khaza Ahmed" userId="6208a464-c5ab-4937-94a9-9b4e1df3dac2" providerId="ADAL" clId="{9F29E47B-1421-4E43-B8EB-F65F1B003BCE}" dt="2023-05-17T11:12:47.013" v="438" actId="14100"/>
          <ac:spMkLst>
            <pc:docMk/>
            <pc:sldMk cId="3821224407" sldId="419"/>
            <ac:spMk id="5" creationId="{1BE6F4D4-33E2-D9A6-0574-37B3C3F76D3E}"/>
          </ac:spMkLst>
        </pc:spChg>
        <pc:spChg chg="add mod">
          <ac:chgData name="Khaza Ahmed" userId="6208a464-c5ab-4937-94a9-9b4e1df3dac2" providerId="ADAL" clId="{9F29E47B-1421-4E43-B8EB-F65F1B003BCE}" dt="2023-05-17T11:13:02.179" v="441" actId="14100"/>
          <ac:spMkLst>
            <pc:docMk/>
            <pc:sldMk cId="3821224407" sldId="419"/>
            <ac:spMk id="6" creationId="{46C34741-1A94-016F-F905-F5D8CA259702}"/>
          </ac:spMkLst>
        </pc:spChg>
      </pc:sldChg>
      <pc:sldChg chg="addSp delSp modSp new mod modAnim">
        <pc:chgData name="Khaza Ahmed" userId="6208a464-c5ab-4937-94a9-9b4e1df3dac2" providerId="ADAL" clId="{9F29E47B-1421-4E43-B8EB-F65F1B003BCE}" dt="2023-05-17T11:15:27.364" v="451" actId="207"/>
        <pc:sldMkLst>
          <pc:docMk/>
          <pc:sldMk cId="1518077864" sldId="420"/>
        </pc:sldMkLst>
        <pc:spChg chg="del">
          <ac:chgData name="Khaza Ahmed" userId="6208a464-c5ab-4937-94a9-9b4e1df3dac2" providerId="ADAL" clId="{9F29E47B-1421-4E43-B8EB-F65F1B003BCE}" dt="2023-05-17T11:13:44.682" v="444" actId="478"/>
          <ac:spMkLst>
            <pc:docMk/>
            <pc:sldMk cId="1518077864" sldId="420"/>
            <ac:spMk id="2" creationId="{25D27E4A-F5C1-5BCA-D148-D613D1C311B6}"/>
          </ac:spMkLst>
        </pc:spChg>
        <pc:spChg chg="del">
          <ac:chgData name="Khaza Ahmed" userId="6208a464-c5ab-4937-94a9-9b4e1df3dac2" providerId="ADAL" clId="{9F29E47B-1421-4E43-B8EB-F65F1B003BCE}" dt="2023-05-17T11:13:45.850" v="445" actId="478"/>
          <ac:spMkLst>
            <pc:docMk/>
            <pc:sldMk cId="1518077864" sldId="420"/>
            <ac:spMk id="3" creationId="{D4C01611-C0E4-8EC0-9BA1-9254A1CAAB65}"/>
          </ac:spMkLst>
        </pc:spChg>
        <pc:spChg chg="add mod">
          <ac:chgData name="Khaza Ahmed" userId="6208a464-c5ab-4937-94a9-9b4e1df3dac2" providerId="ADAL" clId="{9F29E47B-1421-4E43-B8EB-F65F1B003BCE}" dt="2023-05-17T11:15:19.795" v="450" actId="207"/>
          <ac:spMkLst>
            <pc:docMk/>
            <pc:sldMk cId="1518077864" sldId="420"/>
            <ac:spMk id="4" creationId="{8C9BA303-BE29-DC23-A712-CF4621FAFA57}"/>
          </ac:spMkLst>
        </pc:spChg>
        <pc:spChg chg="add mod">
          <ac:chgData name="Khaza Ahmed" userId="6208a464-c5ab-4937-94a9-9b4e1df3dac2" providerId="ADAL" clId="{9F29E47B-1421-4E43-B8EB-F65F1B003BCE}" dt="2023-05-17T11:15:05.053" v="449" actId="207"/>
          <ac:spMkLst>
            <pc:docMk/>
            <pc:sldMk cId="1518077864" sldId="420"/>
            <ac:spMk id="5" creationId="{BD5A990E-5F70-620E-DA74-1A393EE127F0}"/>
          </ac:spMkLst>
        </pc:spChg>
        <pc:spChg chg="add mod">
          <ac:chgData name="Khaza Ahmed" userId="6208a464-c5ab-4937-94a9-9b4e1df3dac2" providerId="ADAL" clId="{9F29E47B-1421-4E43-B8EB-F65F1B003BCE}" dt="2023-05-17T11:15:27.364" v="451" actId="207"/>
          <ac:spMkLst>
            <pc:docMk/>
            <pc:sldMk cId="1518077864" sldId="420"/>
            <ac:spMk id="6" creationId="{E5E2EC9E-1B2D-B133-8F15-FEE07451CE5D}"/>
          </ac:spMkLst>
        </pc:spChg>
      </pc:sldChg>
      <pc:sldChg chg="modSp add mod">
        <pc:chgData name="Khaza Ahmed" userId="6208a464-c5ab-4937-94a9-9b4e1df3dac2" providerId="ADAL" clId="{9F29E47B-1421-4E43-B8EB-F65F1B003BCE}" dt="2023-05-17T11:23:20.461" v="543" actId="20577"/>
        <pc:sldMkLst>
          <pc:docMk/>
          <pc:sldMk cId="3887557033" sldId="421"/>
        </pc:sldMkLst>
        <pc:spChg chg="mod">
          <ac:chgData name="Khaza Ahmed" userId="6208a464-c5ab-4937-94a9-9b4e1df3dac2" providerId="ADAL" clId="{9F29E47B-1421-4E43-B8EB-F65F1B003BCE}" dt="2023-05-17T11:23:20.461" v="543" actId="20577"/>
          <ac:spMkLst>
            <pc:docMk/>
            <pc:sldMk cId="3887557033" sldId="421"/>
            <ac:spMk id="8" creationId="{17662EB1-D0B2-EB7C-774F-4FDB72D79D9C}"/>
          </ac:spMkLst>
        </pc:spChg>
      </pc:sldChg>
      <pc:sldChg chg="addSp delSp modSp add mod modClrScheme delAnim chgLayout">
        <pc:chgData name="Khaza Ahmed" userId="6208a464-c5ab-4937-94a9-9b4e1df3dac2" providerId="ADAL" clId="{9F29E47B-1421-4E43-B8EB-F65F1B003BCE}" dt="2023-05-17T11:39:40.390" v="565" actId="26606"/>
        <pc:sldMkLst>
          <pc:docMk/>
          <pc:sldMk cId="400632076" sldId="422"/>
        </pc:sldMkLst>
        <pc:spChg chg="del">
          <ac:chgData name="Khaza Ahmed" userId="6208a464-c5ab-4937-94a9-9b4e1df3dac2" providerId="ADAL" clId="{9F29E47B-1421-4E43-B8EB-F65F1B003BCE}" dt="2023-05-17T11:39:18.475" v="559" actId="478"/>
          <ac:spMkLst>
            <pc:docMk/>
            <pc:sldMk cId="400632076" sldId="422"/>
            <ac:spMk id="2" creationId="{00000000-0000-0000-0000-000000000000}"/>
          </ac:spMkLst>
        </pc:spChg>
        <pc:spChg chg="del">
          <ac:chgData name="Khaza Ahmed" userId="6208a464-c5ab-4937-94a9-9b4e1df3dac2" providerId="ADAL" clId="{9F29E47B-1421-4E43-B8EB-F65F1B003BCE}" dt="2023-05-17T11:39:20.615" v="561" actId="478"/>
          <ac:spMkLst>
            <pc:docMk/>
            <pc:sldMk cId="400632076" sldId="422"/>
            <ac:spMk id="3" creationId="{00000000-0000-0000-0000-000000000000}"/>
          </ac:spMkLst>
        </pc:spChg>
        <pc:spChg chg="mod">
          <ac:chgData name="Khaza Ahmed" userId="6208a464-c5ab-4937-94a9-9b4e1df3dac2" providerId="ADAL" clId="{9F29E47B-1421-4E43-B8EB-F65F1B003BCE}" dt="2023-05-17T11:39:40.390" v="565" actId="26606"/>
          <ac:spMkLst>
            <pc:docMk/>
            <pc:sldMk cId="400632076" sldId="422"/>
            <ac:spMk id="5" creationId="{00000000-0000-0000-0000-000000000000}"/>
          </ac:spMkLst>
        </pc:spChg>
        <pc:spChg chg="del">
          <ac:chgData name="Khaza Ahmed" userId="6208a464-c5ab-4937-94a9-9b4e1df3dac2" providerId="ADAL" clId="{9F29E47B-1421-4E43-B8EB-F65F1B003BCE}" dt="2023-05-17T11:39:22.364" v="562" actId="478"/>
          <ac:spMkLst>
            <pc:docMk/>
            <pc:sldMk cId="400632076" sldId="422"/>
            <ac:spMk id="6" creationId="{22D64F81-75D8-9E39-CA70-43C3CE62F8E4}"/>
          </ac:spMkLst>
        </pc:spChg>
        <pc:spChg chg="add mod">
          <ac:chgData name="Khaza Ahmed" userId="6208a464-c5ab-4937-94a9-9b4e1df3dac2" providerId="ADAL" clId="{9F29E47B-1421-4E43-B8EB-F65F1B003BCE}" dt="2023-05-17T11:39:40.390" v="565" actId="26606"/>
          <ac:spMkLst>
            <pc:docMk/>
            <pc:sldMk cId="400632076" sldId="422"/>
            <ac:spMk id="12" creationId="{3859BCE0-1BC7-1A63-A065-E522FEF7674D}"/>
          </ac:spMkLst>
        </pc:spChg>
        <pc:spChg chg="add mod">
          <ac:chgData name="Khaza Ahmed" userId="6208a464-c5ab-4937-94a9-9b4e1df3dac2" providerId="ADAL" clId="{9F29E47B-1421-4E43-B8EB-F65F1B003BCE}" dt="2023-05-17T11:39:40.390" v="565" actId="26606"/>
          <ac:spMkLst>
            <pc:docMk/>
            <pc:sldMk cId="400632076" sldId="422"/>
            <ac:spMk id="14" creationId="{F565A277-8848-DED1-B34E-08498FBAD6A3}"/>
          </ac:spMkLst>
        </pc:spChg>
        <pc:picChg chg="del">
          <ac:chgData name="Khaza Ahmed" userId="6208a464-c5ab-4937-94a9-9b4e1df3dac2" providerId="ADAL" clId="{9F29E47B-1421-4E43-B8EB-F65F1B003BCE}" dt="2023-05-17T11:39:19.573" v="560" actId="478"/>
          <ac:picMkLst>
            <pc:docMk/>
            <pc:sldMk cId="400632076" sldId="422"/>
            <ac:picMk id="4" creationId="{00000000-0000-0000-0000-000000000000}"/>
          </ac:picMkLst>
        </pc:picChg>
        <pc:picChg chg="add mod">
          <ac:chgData name="Khaza Ahmed" userId="6208a464-c5ab-4937-94a9-9b4e1df3dac2" providerId="ADAL" clId="{9F29E47B-1421-4E43-B8EB-F65F1B003BCE}" dt="2023-05-17T11:39:40.390" v="565" actId="26606"/>
          <ac:picMkLst>
            <pc:docMk/>
            <pc:sldMk cId="400632076" sldId="422"/>
            <ac:picMk id="7" creationId="{2C49E48D-0746-E420-5D83-6602F4085F43}"/>
          </ac:picMkLst>
        </pc:picChg>
      </pc:sldChg>
      <pc:sldChg chg="addSp delSp modSp new mod">
        <pc:chgData name="Khaza Ahmed" userId="6208a464-c5ab-4937-94a9-9b4e1df3dac2" providerId="ADAL" clId="{9F29E47B-1421-4E43-B8EB-F65F1B003BCE}" dt="2023-05-17T11:41:34.185" v="578" actId="1038"/>
        <pc:sldMkLst>
          <pc:docMk/>
          <pc:sldMk cId="3592393225" sldId="423"/>
        </pc:sldMkLst>
        <pc:spChg chg="del">
          <ac:chgData name="Khaza Ahmed" userId="6208a464-c5ab-4937-94a9-9b4e1df3dac2" providerId="ADAL" clId="{9F29E47B-1421-4E43-B8EB-F65F1B003BCE}" dt="2023-05-17T11:40:25.915" v="568" actId="478"/>
          <ac:spMkLst>
            <pc:docMk/>
            <pc:sldMk cId="3592393225" sldId="423"/>
            <ac:spMk id="2" creationId="{25F5398E-5472-F812-924F-2436FF5AF2F8}"/>
          </ac:spMkLst>
        </pc:spChg>
        <pc:spChg chg="del">
          <ac:chgData name="Khaza Ahmed" userId="6208a464-c5ab-4937-94a9-9b4e1df3dac2" providerId="ADAL" clId="{9F29E47B-1421-4E43-B8EB-F65F1B003BCE}" dt="2023-05-17T11:40:24.321" v="567" actId="478"/>
          <ac:spMkLst>
            <pc:docMk/>
            <pc:sldMk cId="3592393225" sldId="423"/>
            <ac:spMk id="3" creationId="{9F289222-39C7-1387-7FF2-26ECBC5FA6E7}"/>
          </ac:spMkLst>
        </pc:spChg>
        <pc:picChg chg="add mod">
          <ac:chgData name="Khaza Ahmed" userId="6208a464-c5ab-4937-94a9-9b4e1df3dac2" providerId="ADAL" clId="{9F29E47B-1421-4E43-B8EB-F65F1B003BCE}" dt="2023-05-17T11:40:43.734" v="570" actId="1076"/>
          <ac:picMkLst>
            <pc:docMk/>
            <pc:sldMk cId="3592393225" sldId="423"/>
            <ac:picMk id="6" creationId="{704481B8-8DC9-E259-1828-5612C8E15042}"/>
          </ac:picMkLst>
        </pc:picChg>
        <pc:picChg chg="add mod">
          <ac:chgData name="Khaza Ahmed" userId="6208a464-c5ab-4937-94a9-9b4e1df3dac2" providerId="ADAL" clId="{9F29E47B-1421-4E43-B8EB-F65F1B003BCE}" dt="2023-05-17T11:41:34.185" v="578" actId="1038"/>
          <ac:picMkLst>
            <pc:docMk/>
            <pc:sldMk cId="3592393225" sldId="423"/>
            <ac:picMk id="7" creationId="{EC196067-E8F0-73A2-37DD-16AF8F86CA05}"/>
          </ac:picMkLst>
        </pc:picChg>
      </pc:sldChg>
    </pc:docChg>
  </pc:docChgLst>
  <pc:docChgLst>
    <pc:chgData name="Khaza Ahmed" userId="6208a464-c5ab-4937-94a9-9b4e1df3dac2" providerId="ADAL" clId="{E90B144C-F059-49CC-8847-526E3BD3B63F}"/>
    <pc:docChg chg="undo custSel addSld delSld modSld">
      <pc:chgData name="Khaza Ahmed" userId="6208a464-c5ab-4937-94a9-9b4e1df3dac2" providerId="ADAL" clId="{E90B144C-F059-49CC-8847-526E3BD3B63F}" dt="2023-05-17T09:38:47.752" v="657" actId="47"/>
      <pc:docMkLst>
        <pc:docMk/>
      </pc:docMkLst>
      <pc:sldChg chg="modSp mod">
        <pc:chgData name="Khaza Ahmed" userId="6208a464-c5ab-4937-94a9-9b4e1df3dac2" providerId="ADAL" clId="{E90B144C-F059-49CC-8847-526E3BD3B63F}" dt="2023-05-17T08:21:11.774" v="110" actId="6549"/>
        <pc:sldMkLst>
          <pc:docMk/>
          <pc:sldMk cId="3701750734" sldId="257"/>
        </pc:sldMkLst>
        <pc:graphicFrameChg chg="modGraphic">
          <ac:chgData name="Khaza Ahmed" userId="6208a464-c5ab-4937-94a9-9b4e1df3dac2" providerId="ADAL" clId="{E90B144C-F059-49CC-8847-526E3BD3B63F}" dt="2023-05-17T08:21:11.774" v="110" actId="6549"/>
          <ac:graphicFrameMkLst>
            <pc:docMk/>
            <pc:sldMk cId="3701750734" sldId="257"/>
            <ac:graphicFrameMk id="8" creationId="{50DDEED6-3AB5-4C58-8A94-CF1974FA6A2C}"/>
          </ac:graphicFrameMkLst>
        </pc:graphicFrameChg>
      </pc:sldChg>
      <pc:sldChg chg="modSp mod">
        <pc:chgData name="Khaza Ahmed" userId="6208a464-c5ab-4937-94a9-9b4e1df3dac2" providerId="ADAL" clId="{E90B144C-F059-49CC-8847-526E3BD3B63F}" dt="2023-05-17T08:57:33.502" v="270" actId="6549"/>
        <pc:sldMkLst>
          <pc:docMk/>
          <pc:sldMk cId="1517392727" sldId="259"/>
        </pc:sldMkLst>
        <pc:spChg chg="mod">
          <ac:chgData name="Khaza Ahmed" userId="6208a464-c5ab-4937-94a9-9b4e1df3dac2" providerId="ADAL" clId="{E90B144C-F059-49CC-8847-526E3BD3B63F}" dt="2023-05-17T08:57:33.502" v="270" actId="6549"/>
          <ac:spMkLst>
            <pc:docMk/>
            <pc:sldMk cId="1517392727" sldId="259"/>
            <ac:spMk id="3" creationId="{00000000-0000-0000-0000-000000000000}"/>
          </ac:spMkLst>
        </pc:spChg>
      </pc:sldChg>
      <pc:sldChg chg="del">
        <pc:chgData name="Khaza Ahmed" userId="6208a464-c5ab-4937-94a9-9b4e1df3dac2" providerId="ADAL" clId="{E90B144C-F059-49CC-8847-526E3BD3B63F}" dt="2023-05-17T08:57:25.730" v="269" actId="47"/>
        <pc:sldMkLst>
          <pc:docMk/>
          <pc:sldMk cId="855549987" sldId="260"/>
        </pc:sldMkLst>
      </pc:sldChg>
      <pc:sldChg chg="del">
        <pc:chgData name="Khaza Ahmed" userId="6208a464-c5ab-4937-94a9-9b4e1df3dac2" providerId="ADAL" clId="{E90B144C-F059-49CC-8847-526E3BD3B63F}" dt="2023-05-17T08:57:25.730" v="269" actId="47"/>
        <pc:sldMkLst>
          <pc:docMk/>
          <pc:sldMk cId="6396942" sldId="261"/>
        </pc:sldMkLst>
      </pc:sldChg>
      <pc:sldChg chg="del">
        <pc:chgData name="Khaza Ahmed" userId="6208a464-c5ab-4937-94a9-9b4e1df3dac2" providerId="ADAL" clId="{E90B144C-F059-49CC-8847-526E3BD3B63F}" dt="2023-05-17T08:57:25.730" v="269" actId="47"/>
        <pc:sldMkLst>
          <pc:docMk/>
          <pc:sldMk cId="2279473154" sldId="265"/>
        </pc:sldMkLst>
      </pc:sldChg>
      <pc:sldChg chg="modSp mod">
        <pc:chgData name="Khaza Ahmed" userId="6208a464-c5ab-4937-94a9-9b4e1df3dac2" providerId="ADAL" clId="{E90B144C-F059-49CC-8847-526E3BD3B63F}" dt="2023-05-17T08:17:25.722" v="15" actId="20577"/>
        <pc:sldMkLst>
          <pc:docMk/>
          <pc:sldMk cId="0" sldId="277"/>
        </pc:sldMkLst>
        <pc:spChg chg="mod">
          <ac:chgData name="Khaza Ahmed" userId="6208a464-c5ab-4937-94a9-9b4e1df3dac2" providerId="ADAL" clId="{E90B144C-F059-49CC-8847-526E3BD3B63F}" dt="2023-05-17T08:17:25.722" v="15" actId="20577"/>
          <ac:spMkLst>
            <pc:docMk/>
            <pc:sldMk cId="0" sldId="277"/>
            <ac:spMk id="6146" creationId="{00000000-0000-0000-0000-000000000000}"/>
          </ac:spMkLst>
        </pc:spChg>
      </pc:sldChg>
      <pc:sldChg chg="del">
        <pc:chgData name="Khaza Ahmed" userId="6208a464-c5ab-4937-94a9-9b4e1df3dac2" providerId="ADAL" clId="{E90B144C-F059-49CC-8847-526E3BD3B63F}" dt="2023-05-17T08:18:24.515" v="16" actId="2696"/>
        <pc:sldMkLst>
          <pc:docMk/>
          <pc:sldMk cId="807687825" sldId="278"/>
        </pc:sldMkLst>
      </pc:sldChg>
      <pc:sldChg chg="del">
        <pc:chgData name="Khaza Ahmed" userId="6208a464-c5ab-4937-94a9-9b4e1df3dac2" providerId="ADAL" clId="{E90B144C-F059-49CC-8847-526E3BD3B63F}" dt="2023-05-17T08:57:25.730" v="269" actId="47"/>
        <pc:sldMkLst>
          <pc:docMk/>
          <pc:sldMk cId="0" sldId="282"/>
        </pc:sldMkLst>
      </pc:sldChg>
      <pc:sldChg chg="addSp delSp modSp mod">
        <pc:chgData name="Khaza Ahmed" userId="6208a464-c5ab-4937-94a9-9b4e1df3dac2" providerId="ADAL" clId="{E90B144C-F059-49CC-8847-526E3BD3B63F}" dt="2023-05-17T08:56:52.905" v="265"/>
        <pc:sldMkLst>
          <pc:docMk/>
          <pc:sldMk cId="693248593" sldId="283"/>
        </pc:sldMkLst>
        <pc:spChg chg="del">
          <ac:chgData name="Khaza Ahmed" userId="6208a464-c5ab-4937-94a9-9b4e1df3dac2" providerId="ADAL" clId="{E90B144C-F059-49CC-8847-526E3BD3B63F}" dt="2023-05-17T08:54:57.809" v="250" actId="478"/>
          <ac:spMkLst>
            <pc:docMk/>
            <pc:sldMk cId="693248593" sldId="283"/>
            <ac:spMk id="3" creationId="{44285E06-DFE2-4834-8B1E-DFEB6E36E79A}"/>
          </ac:spMkLst>
        </pc:spChg>
        <pc:spChg chg="add del mod">
          <ac:chgData name="Khaza Ahmed" userId="6208a464-c5ab-4937-94a9-9b4e1df3dac2" providerId="ADAL" clId="{E90B144C-F059-49CC-8847-526E3BD3B63F}" dt="2023-05-17T08:54:59.615" v="251" actId="478"/>
          <ac:spMkLst>
            <pc:docMk/>
            <pc:sldMk cId="693248593" sldId="283"/>
            <ac:spMk id="7" creationId="{B24D9AEC-D1F3-2E19-2D68-666166686ADD}"/>
          </ac:spMkLst>
        </pc:spChg>
        <pc:spChg chg="add mod">
          <ac:chgData name="Khaza Ahmed" userId="6208a464-c5ab-4937-94a9-9b4e1df3dac2" providerId="ADAL" clId="{E90B144C-F059-49CC-8847-526E3BD3B63F}" dt="2023-05-17T08:56:52.905" v="265"/>
          <ac:spMkLst>
            <pc:docMk/>
            <pc:sldMk cId="693248593" sldId="283"/>
            <ac:spMk id="8" creationId="{ED53B980-EF1B-2F47-29D5-2BE49555B3E8}"/>
          </ac:spMkLst>
        </pc:spChg>
        <pc:graphicFrameChg chg="add mod modGraphic">
          <ac:chgData name="Khaza Ahmed" userId="6208a464-c5ab-4937-94a9-9b4e1df3dac2" providerId="ADAL" clId="{E90B144C-F059-49CC-8847-526E3BD3B63F}" dt="2023-05-17T08:56:48.762" v="264" actId="14100"/>
          <ac:graphicFrameMkLst>
            <pc:docMk/>
            <pc:sldMk cId="693248593" sldId="283"/>
            <ac:graphicFrameMk id="6" creationId="{6BF0FB51-8958-6D8A-B28F-AFEBA2724C8A}"/>
          </ac:graphicFrameMkLst>
        </pc:graphicFrameChg>
      </pc:sldChg>
      <pc:sldChg chg="del">
        <pc:chgData name="Khaza Ahmed" userId="6208a464-c5ab-4937-94a9-9b4e1df3dac2" providerId="ADAL" clId="{E90B144C-F059-49CC-8847-526E3BD3B63F}" dt="2023-05-17T08:57:25.730" v="269" actId="47"/>
        <pc:sldMkLst>
          <pc:docMk/>
          <pc:sldMk cId="0" sldId="284"/>
        </pc:sldMkLst>
      </pc:sldChg>
      <pc:sldChg chg="modSp mod">
        <pc:chgData name="Khaza Ahmed" userId="6208a464-c5ab-4937-94a9-9b4e1df3dac2" providerId="ADAL" clId="{E90B144C-F059-49CC-8847-526E3BD3B63F}" dt="2023-05-17T08:48:33.595" v="129" actId="20577"/>
        <pc:sldMkLst>
          <pc:docMk/>
          <pc:sldMk cId="18785200" sldId="285"/>
        </pc:sldMkLst>
        <pc:graphicFrameChg chg="modGraphic">
          <ac:chgData name="Khaza Ahmed" userId="6208a464-c5ab-4937-94a9-9b4e1df3dac2" providerId="ADAL" clId="{E90B144C-F059-49CC-8847-526E3BD3B63F}" dt="2023-05-17T08:48:33.595" v="129" actId="20577"/>
          <ac:graphicFrameMkLst>
            <pc:docMk/>
            <pc:sldMk cId="18785200" sldId="285"/>
            <ac:graphicFrameMk id="8" creationId="{00000000-0000-0000-0000-000000000000}"/>
          </ac:graphicFrameMkLst>
        </pc:graphicFrameChg>
      </pc:sldChg>
      <pc:sldChg chg="modSp mod">
        <pc:chgData name="Khaza Ahmed" userId="6208a464-c5ab-4937-94a9-9b4e1df3dac2" providerId="ADAL" clId="{E90B144C-F059-49CC-8847-526E3BD3B63F}" dt="2023-05-17T08:52:37.474" v="248" actId="1076"/>
        <pc:sldMkLst>
          <pc:docMk/>
          <pc:sldMk cId="1766649948" sldId="286"/>
        </pc:sldMkLst>
        <pc:spChg chg="mod">
          <ac:chgData name="Khaza Ahmed" userId="6208a464-c5ab-4937-94a9-9b4e1df3dac2" providerId="ADAL" clId="{E90B144C-F059-49CC-8847-526E3BD3B63F}" dt="2023-05-17T08:52:37.474" v="248" actId="1076"/>
          <ac:spMkLst>
            <pc:docMk/>
            <pc:sldMk cId="1766649948" sldId="286"/>
            <ac:spMk id="9" creationId="{3664AF2F-2D29-46D3-8271-E5EF6FBF5A2C}"/>
          </ac:spMkLst>
        </pc:spChg>
        <pc:spChg chg="mod">
          <ac:chgData name="Khaza Ahmed" userId="6208a464-c5ab-4937-94a9-9b4e1df3dac2" providerId="ADAL" clId="{E90B144C-F059-49CC-8847-526E3BD3B63F}" dt="2023-05-17T08:51:20.845" v="194" actId="5793"/>
          <ac:spMkLst>
            <pc:docMk/>
            <pc:sldMk cId="1766649948" sldId="286"/>
            <ac:spMk id="11" creationId="{1402DBC2-6567-4256-BCC6-02BA6A814473}"/>
          </ac:spMkLst>
        </pc:spChg>
        <pc:graphicFrameChg chg="mod modGraphic">
          <ac:chgData name="Khaza Ahmed" userId="6208a464-c5ab-4937-94a9-9b4e1df3dac2" providerId="ADAL" clId="{E90B144C-F059-49CC-8847-526E3BD3B63F}" dt="2023-05-17T08:50:52.893" v="163" actId="6549"/>
          <ac:graphicFrameMkLst>
            <pc:docMk/>
            <pc:sldMk cId="1766649948" sldId="286"/>
            <ac:graphicFrameMk id="7" creationId="{4E0756FF-4A9D-48BA-9867-92CD14A44083}"/>
          </ac:graphicFrameMkLst>
        </pc:graphicFrameChg>
        <pc:graphicFrameChg chg="mod modGraphic">
          <ac:chgData name="Khaza Ahmed" userId="6208a464-c5ab-4937-94a9-9b4e1df3dac2" providerId="ADAL" clId="{E90B144C-F059-49CC-8847-526E3BD3B63F}" dt="2023-05-17T08:52:34.635" v="247" actId="1076"/>
          <ac:graphicFrameMkLst>
            <pc:docMk/>
            <pc:sldMk cId="1766649948" sldId="286"/>
            <ac:graphicFrameMk id="8" creationId="{13F5D4F7-E141-4F7A-B677-0E2D80F9B930}"/>
          </ac:graphicFrameMkLst>
        </pc:graphicFrameChg>
      </pc:sldChg>
      <pc:sldChg chg="addSp delSp modSp add del mod">
        <pc:chgData name="Khaza Ahmed" userId="6208a464-c5ab-4937-94a9-9b4e1df3dac2" providerId="ADAL" clId="{E90B144C-F059-49CC-8847-526E3BD3B63F}" dt="2023-05-17T09:38:47.752" v="657" actId="47"/>
        <pc:sldMkLst>
          <pc:docMk/>
          <pc:sldMk cId="66092705" sldId="287"/>
        </pc:sldMkLst>
        <pc:spChg chg="mod">
          <ac:chgData name="Khaza Ahmed" userId="6208a464-c5ab-4937-94a9-9b4e1df3dac2" providerId="ADAL" clId="{E90B144C-F059-49CC-8847-526E3BD3B63F}" dt="2023-05-17T08:58:22.009" v="277" actId="20577"/>
          <ac:spMkLst>
            <pc:docMk/>
            <pc:sldMk cId="66092705" sldId="287"/>
            <ac:spMk id="2" creationId="{00000000-0000-0000-0000-000000000000}"/>
          </ac:spMkLst>
        </pc:spChg>
        <pc:spChg chg="del">
          <ac:chgData name="Khaza Ahmed" userId="6208a464-c5ab-4937-94a9-9b4e1df3dac2" providerId="ADAL" clId="{E90B144C-F059-49CC-8847-526E3BD3B63F}" dt="2023-05-17T08:58:15.696" v="273" actId="478"/>
          <ac:spMkLst>
            <pc:docMk/>
            <pc:sldMk cId="66092705" sldId="287"/>
            <ac:spMk id="3" creationId="{00000000-0000-0000-0000-000000000000}"/>
          </ac:spMkLst>
        </pc:spChg>
        <pc:spChg chg="add mod">
          <ac:chgData name="Khaza Ahmed" userId="6208a464-c5ab-4937-94a9-9b4e1df3dac2" providerId="ADAL" clId="{E90B144C-F059-49CC-8847-526E3BD3B63F}" dt="2023-05-17T08:59:38.249" v="323" actId="20577"/>
          <ac:spMkLst>
            <pc:docMk/>
            <pc:sldMk cId="66092705" sldId="287"/>
            <ac:spMk id="4" creationId="{DEE2EF29-B5A3-5541-6EC4-76BD7E0FCC72}"/>
          </ac:spMkLst>
        </pc:spChg>
        <pc:picChg chg="del">
          <ac:chgData name="Khaza Ahmed" userId="6208a464-c5ab-4937-94a9-9b4e1df3dac2" providerId="ADAL" clId="{E90B144C-F059-49CC-8847-526E3BD3B63F}" dt="2023-05-17T08:58:12.868" v="272" actId="478"/>
          <ac:picMkLst>
            <pc:docMk/>
            <pc:sldMk cId="66092705" sldId="287"/>
            <ac:picMk id="5" creationId="{34BD45F6-C98F-4B28-BCEE-D58F45131FB0}"/>
          </ac:picMkLst>
        </pc:picChg>
      </pc:sldChg>
      <pc:sldChg chg="del">
        <pc:chgData name="Khaza Ahmed" userId="6208a464-c5ab-4937-94a9-9b4e1df3dac2" providerId="ADAL" clId="{E90B144C-F059-49CC-8847-526E3BD3B63F}" dt="2023-05-17T08:57:25.730" v="269" actId="47"/>
        <pc:sldMkLst>
          <pc:docMk/>
          <pc:sldMk cId="0" sldId="289"/>
        </pc:sldMkLst>
      </pc:sldChg>
      <pc:sldChg chg="del">
        <pc:chgData name="Khaza Ahmed" userId="6208a464-c5ab-4937-94a9-9b4e1df3dac2" providerId="ADAL" clId="{E90B144C-F059-49CC-8847-526E3BD3B63F}" dt="2023-05-17T08:57:01.210" v="266" actId="47"/>
        <pc:sldMkLst>
          <pc:docMk/>
          <pc:sldMk cId="3340263843" sldId="291"/>
        </pc:sldMkLst>
      </pc:sldChg>
      <pc:sldChg chg="del">
        <pc:chgData name="Khaza Ahmed" userId="6208a464-c5ab-4937-94a9-9b4e1df3dac2" providerId="ADAL" clId="{E90B144C-F059-49CC-8847-526E3BD3B63F}" dt="2023-05-17T08:57:25.730" v="269" actId="47"/>
        <pc:sldMkLst>
          <pc:docMk/>
          <pc:sldMk cId="0" sldId="292"/>
        </pc:sldMkLst>
      </pc:sldChg>
      <pc:sldChg chg="del">
        <pc:chgData name="Khaza Ahmed" userId="6208a464-c5ab-4937-94a9-9b4e1df3dac2" providerId="ADAL" clId="{E90B144C-F059-49CC-8847-526E3BD3B63F}" dt="2023-05-17T08:57:25.730" v="269" actId="47"/>
        <pc:sldMkLst>
          <pc:docMk/>
          <pc:sldMk cId="0" sldId="293"/>
        </pc:sldMkLst>
      </pc:sldChg>
      <pc:sldChg chg="del">
        <pc:chgData name="Khaza Ahmed" userId="6208a464-c5ab-4937-94a9-9b4e1df3dac2" providerId="ADAL" clId="{E90B144C-F059-49CC-8847-526E3BD3B63F}" dt="2023-05-17T08:57:25.730" v="269" actId="47"/>
        <pc:sldMkLst>
          <pc:docMk/>
          <pc:sldMk cId="1467151733" sldId="297"/>
        </pc:sldMkLst>
      </pc:sldChg>
      <pc:sldChg chg="del">
        <pc:chgData name="Khaza Ahmed" userId="6208a464-c5ab-4937-94a9-9b4e1df3dac2" providerId="ADAL" clId="{E90B144C-F059-49CC-8847-526E3BD3B63F}" dt="2023-05-17T08:57:25.730" v="269" actId="47"/>
        <pc:sldMkLst>
          <pc:docMk/>
          <pc:sldMk cId="3937678398" sldId="298"/>
        </pc:sldMkLst>
      </pc:sldChg>
      <pc:sldChg chg="del">
        <pc:chgData name="Khaza Ahmed" userId="6208a464-c5ab-4937-94a9-9b4e1df3dac2" providerId="ADAL" clId="{E90B144C-F059-49CC-8847-526E3BD3B63F}" dt="2023-05-17T08:57:12.609" v="267" actId="47"/>
        <pc:sldMkLst>
          <pc:docMk/>
          <pc:sldMk cId="421170760" sldId="311"/>
        </pc:sldMkLst>
      </pc:sldChg>
      <pc:sldChg chg="del">
        <pc:chgData name="Khaza Ahmed" userId="6208a464-c5ab-4937-94a9-9b4e1df3dac2" providerId="ADAL" clId="{E90B144C-F059-49CC-8847-526E3BD3B63F}" dt="2023-05-17T08:57:14.597" v="268" actId="47"/>
        <pc:sldMkLst>
          <pc:docMk/>
          <pc:sldMk cId="1046714283" sldId="313"/>
        </pc:sldMkLst>
      </pc:sldChg>
      <pc:sldChg chg="del">
        <pc:chgData name="Khaza Ahmed" userId="6208a464-c5ab-4937-94a9-9b4e1df3dac2" providerId="ADAL" clId="{E90B144C-F059-49CC-8847-526E3BD3B63F}" dt="2023-05-17T08:57:25.730" v="269" actId="47"/>
        <pc:sldMkLst>
          <pc:docMk/>
          <pc:sldMk cId="1390510142" sldId="314"/>
        </pc:sldMkLst>
      </pc:sldChg>
      <pc:sldChg chg="del">
        <pc:chgData name="Khaza Ahmed" userId="6208a464-c5ab-4937-94a9-9b4e1df3dac2" providerId="ADAL" clId="{E90B144C-F059-49CC-8847-526E3BD3B63F}" dt="2023-05-17T08:57:25.730" v="269" actId="47"/>
        <pc:sldMkLst>
          <pc:docMk/>
          <pc:sldMk cId="220945205" sldId="315"/>
        </pc:sldMkLst>
      </pc:sldChg>
      <pc:sldChg chg="del">
        <pc:chgData name="Khaza Ahmed" userId="6208a464-c5ab-4937-94a9-9b4e1df3dac2" providerId="ADAL" clId="{E90B144C-F059-49CC-8847-526E3BD3B63F}" dt="2023-05-17T08:57:25.730" v="269" actId="47"/>
        <pc:sldMkLst>
          <pc:docMk/>
          <pc:sldMk cId="2628482669" sldId="316"/>
        </pc:sldMkLst>
      </pc:sldChg>
      <pc:sldChg chg="del">
        <pc:chgData name="Khaza Ahmed" userId="6208a464-c5ab-4937-94a9-9b4e1df3dac2" providerId="ADAL" clId="{E90B144C-F059-49CC-8847-526E3BD3B63F}" dt="2023-05-17T08:57:25.730" v="269" actId="47"/>
        <pc:sldMkLst>
          <pc:docMk/>
          <pc:sldMk cId="555018299" sldId="317"/>
        </pc:sldMkLst>
      </pc:sldChg>
      <pc:sldChg chg="del">
        <pc:chgData name="Khaza Ahmed" userId="6208a464-c5ab-4937-94a9-9b4e1df3dac2" providerId="ADAL" clId="{E90B144C-F059-49CC-8847-526E3BD3B63F}" dt="2023-05-17T08:57:25.730" v="269" actId="47"/>
        <pc:sldMkLst>
          <pc:docMk/>
          <pc:sldMk cId="3834658695" sldId="318"/>
        </pc:sldMkLst>
      </pc:sldChg>
      <pc:sldChg chg="del">
        <pc:chgData name="Khaza Ahmed" userId="6208a464-c5ab-4937-94a9-9b4e1df3dac2" providerId="ADAL" clId="{E90B144C-F059-49CC-8847-526E3BD3B63F}" dt="2023-05-17T08:57:25.730" v="269" actId="47"/>
        <pc:sldMkLst>
          <pc:docMk/>
          <pc:sldMk cId="3856636025" sldId="335"/>
        </pc:sldMkLst>
      </pc:sldChg>
      <pc:sldChg chg="del">
        <pc:chgData name="Khaza Ahmed" userId="6208a464-c5ab-4937-94a9-9b4e1df3dac2" providerId="ADAL" clId="{E90B144C-F059-49CC-8847-526E3BD3B63F}" dt="2023-05-17T08:57:25.730" v="269" actId="47"/>
        <pc:sldMkLst>
          <pc:docMk/>
          <pc:sldMk cId="3304817357" sldId="336"/>
        </pc:sldMkLst>
      </pc:sldChg>
      <pc:sldChg chg="del">
        <pc:chgData name="Khaza Ahmed" userId="6208a464-c5ab-4937-94a9-9b4e1df3dac2" providerId="ADAL" clId="{E90B144C-F059-49CC-8847-526E3BD3B63F}" dt="2023-05-17T08:57:25.730" v="269" actId="47"/>
        <pc:sldMkLst>
          <pc:docMk/>
          <pc:sldMk cId="4233800655" sldId="337"/>
        </pc:sldMkLst>
      </pc:sldChg>
      <pc:sldChg chg="del">
        <pc:chgData name="Khaza Ahmed" userId="6208a464-c5ab-4937-94a9-9b4e1df3dac2" providerId="ADAL" clId="{E90B144C-F059-49CC-8847-526E3BD3B63F}" dt="2023-05-17T08:57:25.730" v="269" actId="47"/>
        <pc:sldMkLst>
          <pc:docMk/>
          <pc:sldMk cId="1620931857" sldId="343"/>
        </pc:sldMkLst>
      </pc:sldChg>
      <pc:sldChg chg="del">
        <pc:chgData name="Khaza Ahmed" userId="6208a464-c5ab-4937-94a9-9b4e1df3dac2" providerId="ADAL" clId="{E90B144C-F059-49CC-8847-526E3BD3B63F}" dt="2023-05-17T08:57:25.730" v="269" actId="47"/>
        <pc:sldMkLst>
          <pc:docMk/>
          <pc:sldMk cId="2187666140" sldId="344"/>
        </pc:sldMkLst>
      </pc:sldChg>
      <pc:sldChg chg="del">
        <pc:chgData name="Khaza Ahmed" userId="6208a464-c5ab-4937-94a9-9b4e1df3dac2" providerId="ADAL" clId="{E90B144C-F059-49CC-8847-526E3BD3B63F}" dt="2023-05-17T08:57:25.730" v="269" actId="47"/>
        <pc:sldMkLst>
          <pc:docMk/>
          <pc:sldMk cId="0" sldId="345"/>
        </pc:sldMkLst>
      </pc:sldChg>
      <pc:sldChg chg="del">
        <pc:chgData name="Khaza Ahmed" userId="6208a464-c5ab-4937-94a9-9b4e1df3dac2" providerId="ADAL" clId="{E90B144C-F059-49CC-8847-526E3BD3B63F}" dt="2023-05-17T08:57:25.730" v="269" actId="47"/>
        <pc:sldMkLst>
          <pc:docMk/>
          <pc:sldMk cId="4285154807" sldId="346"/>
        </pc:sldMkLst>
      </pc:sldChg>
      <pc:sldChg chg="del">
        <pc:chgData name="Khaza Ahmed" userId="6208a464-c5ab-4937-94a9-9b4e1df3dac2" providerId="ADAL" clId="{E90B144C-F059-49CC-8847-526E3BD3B63F}" dt="2023-05-17T08:57:25.730" v="269" actId="47"/>
        <pc:sldMkLst>
          <pc:docMk/>
          <pc:sldMk cId="3743769784" sldId="347"/>
        </pc:sldMkLst>
      </pc:sldChg>
      <pc:sldChg chg="del">
        <pc:chgData name="Khaza Ahmed" userId="6208a464-c5ab-4937-94a9-9b4e1df3dac2" providerId="ADAL" clId="{E90B144C-F059-49CC-8847-526E3BD3B63F}" dt="2023-05-17T08:57:25.730" v="269" actId="47"/>
        <pc:sldMkLst>
          <pc:docMk/>
          <pc:sldMk cId="0" sldId="348"/>
        </pc:sldMkLst>
      </pc:sldChg>
      <pc:sldChg chg="del">
        <pc:chgData name="Khaza Ahmed" userId="6208a464-c5ab-4937-94a9-9b4e1df3dac2" providerId="ADAL" clId="{E90B144C-F059-49CC-8847-526E3BD3B63F}" dt="2023-05-17T08:57:25.730" v="269" actId="47"/>
        <pc:sldMkLst>
          <pc:docMk/>
          <pc:sldMk cId="1648617752" sldId="349"/>
        </pc:sldMkLst>
      </pc:sldChg>
      <pc:sldChg chg="del">
        <pc:chgData name="Khaza Ahmed" userId="6208a464-c5ab-4937-94a9-9b4e1df3dac2" providerId="ADAL" clId="{E90B144C-F059-49CC-8847-526E3BD3B63F}" dt="2023-05-17T08:57:25.730" v="269" actId="47"/>
        <pc:sldMkLst>
          <pc:docMk/>
          <pc:sldMk cId="2072666809" sldId="350"/>
        </pc:sldMkLst>
      </pc:sldChg>
      <pc:sldChg chg="modSp add modNotes">
        <pc:chgData name="Khaza Ahmed" userId="6208a464-c5ab-4937-94a9-9b4e1df3dac2" providerId="ADAL" clId="{E90B144C-F059-49CC-8847-526E3BD3B63F}" dt="2023-05-17T09:29:10.270" v="559" actId="207"/>
        <pc:sldMkLst>
          <pc:docMk/>
          <pc:sldMk cId="1130598730" sldId="367"/>
        </pc:sldMkLst>
        <pc:spChg chg="mod">
          <ac:chgData name="Khaza Ahmed" userId="6208a464-c5ab-4937-94a9-9b4e1df3dac2" providerId="ADAL" clId="{E90B144C-F059-49CC-8847-526E3BD3B63F}" dt="2023-05-17T09:29:10.270" v="559" actId="207"/>
          <ac:spMkLst>
            <pc:docMk/>
            <pc:sldMk cId="1130598730" sldId="367"/>
            <ac:spMk id="7171" creationId="{00000000-0000-0000-0000-000000000000}"/>
          </ac:spMkLst>
        </pc:spChg>
      </pc:sldChg>
      <pc:sldChg chg="modSp add del modNotes">
        <pc:chgData name="Khaza Ahmed" userId="6208a464-c5ab-4937-94a9-9b4e1df3dac2" providerId="ADAL" clId="{E90B144C-F059-49CC-8847-526E3BD3B63F}" dt="2023-05-17T09:30:45.846" v="563" actId="47"/>
        <pc:sldMkLst>
          <pc:docMk/>
          <pc:sldMk cId="531905972" sldId="392"/>
        </pc:sldMkLst>
        <pc:spChg chg="mod">
          <ac:chgData name="Khaza Ahmed" userId="6208a464-c5ab-4937-94a9-9b4e1df3dac2" providerId="ADAL" clId="{E90B144C-F059-49CC-8847-526E3BD3B63F}" dt="2023-05-17T09:21:55.093" v="536" actId="207"/>
          <ac:spMkLst>
            <pc:docMk/>
            <pc:sldMk cId="531905972" sldId="392"/>
            <ac:spMk id="7171" creationId="{00000000-0000-0000-0000-000000000000}"/>
          </ac:spMkLst>
        </pc:spChg>
        <pc:spChg chg="mod">
          <ac:chgData name="Khaza Ahmed" userId="6208a464-c5ab-4937-94a9-9b4e1df3dac2" providerId="ADAL" clId="{E90B144C-F059-49CC-8847-526E3BD3B63F}" dt="2023-05-17T09:22:11.196" v="537" actId="14100"/>
          <ac:spMkLst>
            <pc:docMk/>
            <pc:sldMk cId="531905972" sldId="392"/>
            <ac:spMk id="7172" creationId="{0724A76E-155B-47DE-A1DF-4361EF20C5CA}"/>
          </ac:spMkLst>
        </pc:spChg>
      </pc:sldChg>
      <pc:sldChg chg="modSp add mod modNotes">
        <pc:chgData name="Khaza Ahmed" userId="6208a464-c5ab-4937-94a9-9b4e1df3dac2" providerId="ADAL" clId="{E90B144C-F059-49CC-8847-526E3BD3B63F}" dt="2023-05-17T09:11:27.377" v="339" actId="20577"/>
        <pc:sldMkLst>
          <pc:docMk/>
          <pc:sldMk cId="274551078" sldId="395"/>
        </pc:sldMkLst>
        <pc:spChg chg="mod">
          <ac:chgData name="Khaza Ahmed" userId="6208a464-c5ab-4937-94a9-9b4e1df3dac2" providerId="ADAL" clId="{E90B144C-F059-49CC-8847-526E3BD3B63F}" dt="2023-05-17T09:11:27.377" v="339" actId="20577"/>
          <ac:spMkLst>
            <pc:docMk/>
            <pc:sldMk cId="274551078" sldId="395"/>
            <ac:spMk id="6" creationId="{9D476699-8CCC-4F80-9BE1-03E92D3E8C60}"/>
          </ac:spMkLst>
        </pc:spChg>
        <pc:spChg chg="mod">
          <ac:chgData name="Khaza Ahmed" userId="6208a464-c5ab-4937-94a9-9b4e1df3dac2" providerId="ADAL" clId="{E90B144C-F059-49CC-8847-526E3BD3B63F}" dt="2023-05-17T09:10:34.824" v="326" actId="207"/>
          <ac:spMkLst>
            <pc:docMk/>
            <pc:sldMk cId="274551078" sldId="395"/>
            <ac:spMk id="7171" creationId="{00000000-0000-0000-0000-000000000000}"/>
          </ac:spMkLst>
        </pc:spChg>
      </pc:sldChg>
      <pc:sldChg chg="modSp add mod">
        <pc:chgData name="Khaza Ahmed" userId="6208a464-c5ab-4937-94a9-9b4e1df3dac2" providerId="ADAL" clId="{E90B144C-F059-49CC-8847-526E3BD3B63F}" dt="2023-05-17T09:16:28.035" v="351" actId="20577"/>
        <pc:sldMkLst>
          <pc:docMk/>
          <pc:sldMk cId="1429778877" sldId="396"/>
        </pc:sldMkLst>
        <pc:spChg chg="mod">
          <ac:chgData name="Khaza Ahmed" userId="6208a464-c5ab-4937-94a9-9b4e1df3dac2" providerId="ADAL" clId="{E90B144C-F059-49CC-8847-526E3BD3B63F}" dt="2023-05-17T09:16:28.035" v="351" actId="20577"/>
          <ac:spMkLst>
            <pc:docMk/>
            <pc:sldMk cId="1429778877" sldId="396"/>
            <ac:spMk id="6" creationId="{9D476699-8CCC-4F80-9BE1-03E92D3E8C60}"/>
          </ac:spMkLst>
        </pc:spChg>
      </pc:sldChg>
      <pc:sldChg chg="new del">
        <pc:chgData name="Khaza Ahmed" userId="6208a464-c5ab-4937-94a9-9b4e1df3dac2" providerId="ADAL" clId="{E90B144C-F059-49CC-8847-526E3BD3B63F}" dt="2023-05-17T09:14:45.482" v="341" actId="680"/>
        <pc:sldMkLst>
          <pc:docMk/>
          <pc:sldMk cId="2252222351" sldId="396"/>
        </pc:sldMkLst>
      </pc:sldChg>
      <pc:sldChg chg="modSp add mod">
        <pc:chgData name="Khaza Ahmed" userId="6208a464-c5ab-4937-94a9-9b4e1df3dac2" providerId="ADAL" clId="{E90B144C-F059-49CC-8847-526E3BD3B63F}" dt="2023-05-17T09:29:35.379" v="562" actId="1076"/>
        <pc:sldMkLst>
          <pc:docMk/>
          <pc:sldMk cId="1751821263" sldId="397"/>
        </pc:sldMkLst>
        <pc:spChg chg="mod">
          <ac:chgData name="Khaza Ahmed" userId="6208a464-c5ab-4937-94a9-9b4e1df3dac2" providerId="ADAL" clId="{E90B144C-F059-49CC-8847-526E3BD3B63F}" dt="2023-05-17T09:29:35.379" v="562" actId="1076"/>
          <ac:spMkLst>
            <pc:docMk/>
            <pc:sldMk cId="1751821263" sldId="397"/>
            <ac:spMk id="6" creationId="{9D476699-8CCC-4F80-9BE1-03E92D3E8C60}"/>
          </ac:spMkLst>
        </pc:spChg>
        <pc:spChg chg="mod">
          <ac:chgData name="Khaza Ahmed" userId="6208a464-c5ab-4937-94a9-9b4e1df3dac2" providerId="ADAL" clId="{E90B144C-F059-49CC-8847-526E3BD3B63F}" dt="2023-05-17T09:17:07.486" v="353"/>
          <ac:spMkLst>
            <pc:docMk/>
            <pc:sldMk cId="1751821263" sldId="397"/>
            <ac:spMk id="7171" creationId="{00000000-0000-0000-0000-000000000000}"/>
          </ac:spMkLst>
        </pc:spChg>
      </pc:sldChg>
      <pc:sldChg chg="modSp add mod">
        <pc:chgData name="Khaza Ahmed" userId="6208a464-c5ab-4937-94a9-9b4e1df3dac2" providerId="ADAL" clId="{E90B144C-F059-49CC-8847-526E3BD3B63F}" dt="2023-05-17T09:18:03.337" v="367" actId="14100"/>
        <pc:sldMkLst>
          <pc:docMk/>
          <pc:sldMk cId="3208169504" sldId="398"/>
        </pc:sldMkLst>
        <pc:spChg chg="mod">
          <ac:chgData name="Khaza Ahmed" userId="6208a464-c5ab-4937-94a9-9b4e1df3dac2" providerId="ADAL" clId="{E90B144C-F059-49CC-8847-526E3BD3B63F}" dt="2023-05-17T09:18:03.337" v="367" actId="14100"/>
          <ac:spMkLst>
            <pc:docMk/>
            <pc:sldMk cId="3208169504" sldId="398"/>
            <ac:spMk id="6" creationId="{9D476699-8CCC-4F80-9BE1-03E92D3E8C60}"/>
          </ac:spMkLst>
        </pc:spChg>
      </pc:sldChg>
      <pc:sldChg chg="modSp add mod">
        <pc:chgData name="Khaza Ahmed" userId="6208a464-c5ab-4937-94a9-9b4e1df3dac2" providerId="ADAL" clId="{E90B144C-F059-49CC-8847-526E3BD3B63F}" dt="2023-05-17T09:18:59.396" v="373" actId="1076"/>
        <pc:sldMkLst>
          <pc:docMk/>
          <pc:sldMk cId="1987783795" sldId="399"/>
        </pc:sldMkLst>
        <pc:spChg chg="mod">
          <ac:chgData name="Khaza Ahmed" userId="6208a464-c5ab-4937-94a9-9b4e1df3dac2" providerId="ADAL" clId="{E90B144C-F059-49CC-8847-526E3BD3B63F}" dt="2023-05-17T09:18:50.927" v="371" actId="207"/>
          <ac:spMkLst>
            <pc:docMk/>
            <pc:sldMk cId="1987783795" sldId="399"/>
            <ac:spMk id="7171" creationId="{00000000-0000-0000-0000-000000000000}"/>
          </ac:spMkLst>
        </pc:spChg>
        <pc:spChg chg="mod">
          <ac:chgData name="Khaza Ahmed" userId="6208a464-c5ab-4937-94a9-9b4e1df3dac2" providerId="ADAL" clId="{E90B144C-F059-49CC-8847-526E3BD3B63F}" dt="2023-05-17T09:18:59.396" v="373" actId="1076"/>
          <ac:spMkLst>
            <pc:docMk/>
            <pc:sldMk cId="1987783795" sldId="399"/>
            <ac:spMk id="7172" creationId="{0724A76E-155B-47DE-A1DF-4361EF20C5CA}"/>
          </ac:spMkLst>
        </pc:spChg>
      </pc:sldChg>
      <pc:sldChg chg="modSp add mod modNotes">
        <pc:chgData name="Khaza Ahmed" userId="6208a464-c5ab-4937-94a9-9b4e1df3dac2" providerId="ADAL" clId="{E90B144C-F059-49CC-8847-526E3BD3B63F}" dt="2023-05-17T09:21:26.413" v="533" actId="1076"/>
        <pc:sldMkLst>
          <pc:docMk/>
          <pc:sldMk cId="990183690" sldId="400"/>
        </pc:sldMkLst>
        <pc:spChg chg="mod">
          <ac:chgData name="Khaza Ahmed" userId="6208a464-c5ab-4937-94a9-9b4e1df3dac2" providerId="ADAL" clId="{E90B144C-F059-49CC-8847-526E3BD3B63F}" dt="2023-05-17T09:21:22.780" v="532" actId="1076"/>
          <ac:spMkLst>
            <pc:docMk/>
            <pc:sldMk cId="990183690" sldId="400"/>
            <ac:spMk id="4" creationId="{F56257BB-72A7-4B67-8E79-7D6D0B989A0E}"/>
          </ac:spMkLst>
        </pc:spChg>
        <pc:spChg chg="mod">
          <ac:chgData name="Khaza Ahmed" userId="6208a464-c5ab-4937-94a9-9b4e1df3dac2" providerId="ADAL" clId="{E90B144C-F059-49CC-8847-526E3BD3B63F}" dt="2023-05-17T09:21:20.412" v="531" actId="1035"/>
          <ac:spMkLst>
            <pc:docMk/>
            <pc:sldMk cId="990183690" sldId="400"/>
            <ac:spMk id="5" creationId="{72D80BD8-0C62-4967-B5AD-FFFE50671B41}"/>
          </ac:spMkLst>
        </pc:spChg>
        <pc:spChg chg="mod">
          <ac:chgData name="Khaza Ahmed" userId="6208a464-c5ab-4937-94a9-9b4e1df3dac2" providerId="ADAL" clId="{E90B144C-F059-49CC-8847-526E3BD3B63F}" dt="2023-05-17T09:21:26.413" v="533" actId="1076"/>
          <ac:spMkLst>
            <pc:docMk/>
            <pc:sldMk cId="990183690" sldId="400"/>
            <ac:spMk id="7171" creationId="{00000000-0000-0000-0000-000000000000}"/>
          </ac:spMkLst>
        </pc:spChg>
      </pc:sldChg>
      <pc:sldChg chg="addSp modSp new mod">
        <pc:chgData name="Khaza Ahmed" userId="6208a464-c5ab-4937-94a9-9b4e1df3dac2" providerId="ADAL" clId="{E90B144C-F059-49CC-8847-526E3BD3B63F}" dt="2023-05-17T09:24:29.828" v="544" actId="1076"/>
        <pc:sldMkLst>
          <pc:docMk/>
          <pc:sldMk cId="931049851" sldId="401"/>
        </pc:sldMkLst>
        <pc:spChg chg="add mod">
          <ac:chgData name="Khaza Ahmed" userId="6208a464-c5ab-4937-94a9-9b4e1df3dac2" providerId="ADAL" clId="{E90B144C-F059-49CC-8847-526E3BD3B63F}" dt="2023-05-17T09:24:20.068" v="542" actId="14100"/>
          <ac:spMkLst>
            <pc:docMk/>
            <pc:sldMk cId="931049851" sldId="401"/>
            <ac:spMk id="4" creationId="{8516EA2C-1D4B-1D99-1F5E-A49D180B382E}"/>
          </ac:spMkLst>
        </pc:spChg>
        <pc:spChg chg="add mod">
          <ac:chgData name="Khaza Ahmed" userId="6208a464-c5ab-4937-94a9-9b4e1df3dac2" providerId="ADAL" clId="{E90B144C-F059-49CC-8847-526E3BD3B63F}" dt="2023-05-17T09:24:29.828" v="544" actId="1076"/>
          <ac:spMkLst>
            <pc:docMk/>
            <pc:sldMk cId="931049851" sldId="401"/>
            <ac:spMk id="5" creationId="{19BA4C36-20E3-3C6F-7D1E-394CC81C5339}"/>
          </ac:spMkLst>
        </pc:spChg>
        <pc:picChg chg="add mod">
          <ac:chgData name="Khaza Ahmed" userId="6208a464-c5ab-4937-94a9-9b4e1df3dac2" providerId="ADAL" clId="{E90B144C-F059-49CC-8847-526E3BD3B63F}" dt="2023-05-17T09:24:23.661" v="543" actId="1076"/>
          <ac:picMkLst>
            <pc:docMk/>
            <pc:sldMk cId="931049851" sldId="401"/>
            <ac:picMk id="6" creationId="{AC66D6BC-39F1-AB9B-CE28-7A12CABD4C0D}"/>
          </ac:picMkLst>
        </pc:picChg>
      </pc:sldChg>
      <pc:sldChg chg="modSp add modNotes">
        <pc:chgData name="Khaza Ahmed" userId="6208a464-c5ab-4937-94a9-9b4e1df3dac2" providerId="ADAL" clId="{E90B144C-F059-49CC-8847-526E3BD3B63F}" dt="2023-05-17T09:26:23.838" v="547" actId="207"/>
        <pc:sldMkLst>
          <pc:docMk/>
          <pc:sldMk cId="1289703051" sldId="402"/>
        </pc:sldMkLst>
        <pc:spChg chg="mod">
          <ac:chgData name="Khaza Ahmed" userId="6208a464-c5ab-4937-94a9-9b4e1df3dac2" providerId="ADAL" clId="{E90B144C-F059-49CC-8847-526E3BD3B63F}" dt="2023-05-17T09:26:23.838" v="547" actId="207"/>
          <ac:spMkLst>
            <pc:docMk/>
            <pc:sldMk cId="1289703051" sldId="402"/>
            <ac:spMk id="7171" creationId="{00000000-0000-0000-0000-000000000000}"/>
          </ac:spMkLst>
        </pc:spChg>
      </pc:sldChg>
      <pc:sldChg chg="modSp add modNotes">
        <pc:chgData name="Khaza Ahmed" userId="6208a464-c5ab-4937-94a9-9b4e1df3dac2" providerId="ADAL" clId="{E90B144C-F059-49CC-8847-526E3BD3B63F}" dt="2023-05-17T09:28:22.637" v="556" actId="207"/>
        <pc:sldMkLst>
          <pc:docMk/>
          <pc:sldMk cId="4047295459" sldId="403"/>
        </pc:sldMkLst>
        <pc:spChg chg="mod">
          <ac:chgData name="Khaza Ahmed" userId="6208a464-c5ab-4937-94a9-9b4e1df3dac2" providerId="ADAL" clId="{E90B144C-F059-49CC-8847-526E3BD3B63F}" dt="2023-05-17T09:28:22.637" v="556" actId="207"/>
          <ac:spMkLst>
            <pc:docMk/>
            <pc:sldMk cId="4047295459" sldId="403"/>
            <ac:spMk id="7171" creationId="{00000000-0000-0000-0000-000000000000}"/>
          </ac:spMkLst>
        </pc:spChg>
      </pc:sldChg>
      <pc:sldChg chg="modSp add modNotes">
        <pc:chgData name="Khaza Ahmed" userId="6208a464-c5ab-4937-94a9-9b4e1df3dac2" providerId="ADAL" clId="{E90B144C-F059-49CC-8847-526E3BD3B63F}" dt="2023-05-17T09:26:49.645" v="550" actId="207"/>
        <pc:sldMkLst>
          <pc:docMk/>
          <pc:sldMk cId="2412206084" sldId="406"/>
        </pc:sldMkLst>
        <pc:spChg chg="mod">
          <ac:chgData name="Khaza Ahmed" userId="6208a464-c5ab-4937-94a9-9b4e1df3dac2" providerId="ADAL" clId="{E90B144C-F059-49CC-8847-526E3BD3B63F}" dt="2023-05-17T09:26:49.645" v="550" actId="207"/>
          <ac:spMkLst>
            <pc:docMk/>
            <pc:sldMk cId="2412206084" sldId="406"/>
            <ac:spMk id="7171" creationId="{00000000-0000-0000-0000-000000000000}"/>
          </ac:spMkLst>
        </pc:spChg>
      </pc:sldChg>
      <pc:sldChg chg="modSp add mod modNotes">
        <pc:chgData name="Khaza Ahmed" userId="6208a464-c5ab-4937-94a9-9b4e1df3dac2" providerId="ADAL" clId="{E90B144C-F059-49CC-8847-526E3BD3B63F}" dt="2023-05-17T09:31:04.863" v="565" actId="207"/>
        <pc:sldMkLst>
          <pc:docMk/>
          <pc:sldMk cId="2321604379" sldId="407"/>
        </pc:sldMkLst>
        <pc:spChg chg="mod">
          <ac:chgData name="Khaza Ahmed" userId="6208a464-c5ab-4937-94a9-9b4e1df3dac2" providerId="ADAL" clId="{E90B144C-F059-49CC-8847-526E3BD3B63F}" dt="2023-05-17T09:31:04.863" v="565" actId="207"/>
          <ac:spMkLst>
            <pc:docMk/>
            <pc:sldMk cId="2321604379" sldId="407"/>
            <ac:spMk id="6" creationId="{9D476699-8CCC-4F80-9BE1-03E92D3E8C60}"/>
          </ac:spMkLst>
        </pc:spChg>
        <pc:spChg chg="mod">
          <ac:chgData name="Khaza Ahmed" userId="6208a464-c5ab-4937-94a9-9b4e1df3dac2" providerId="ADAL" clId="{E90B144C-F059-49CC-8847-526E3BD3B63F}" dt="2023-05-17T09:27:16.234" v="553" actId="207"/>
          <ac:spMkLst>
            <pc:docMk/>
            <pc:sldMk cId="2321604379" sldId="407"/>
            <ac:spMk id="7171" creationId="{00000000-0000-0000-0000-000000000000}"/>
          </ac:spMkLst>
        </pc:spChg>
      </pc:sldChg>
      <pc:sldChg chg="modSp add modNotes">
        <pc:chgData name="Khaza Ahmed" userId="6208a464-c5ab-4937-94a9-9b4e1df3dac2" providerId="ADAL" clId="{E90B144C-F059-49CC-8847-526E3BD3B63F}" dt="2023-05-17T09:31:25.037" v="569" actId="207"/>
        <pc:sldMkLst>
          <pc:docMk/>
          <pc:sldMk cId="2955816187" sldId="408"/>
        </pc:sldMkLst>
        <pc:spChg chg="mod">
          <ac:chgData name="Khaza Ahmed" userId="6208a464-c5ab-4937-94a9-9b4e1df3dac2" providerId="ADAL" clId="{E90B144C-F059-49CC-8847-526E3BD3B63F}" dt="2023-05-17T09:31:25.037" v="569" actId="207"/>
          <ac:spMkLst>
            <pc:docMk/>
            <pc:sldMk cId="2955816187" sldId="408"/>
            <ac:spMk id="7171" creationId="{00000000-0000-0000-0000-000000000000}"/>
          </ac:spMkLst>
        </pc:spChg>
      </pc:sldChg>
      <pc:sldChg chg="modSp add modNotes">
        <pc:chgData name="Khaza Ahmed" userId="6208a464-c5ab-4937-94a9-9b4e1df3dac2" providerId="ADAL" clId="{E90B144C-F059-49CC-8847-526E3BD3B63F}" dt="2023-05-17T09:31:20.916" v="567" actId="207"/>
        <pc:sldMkLst>
          <pc:docMk/>
          <pc:sldMk cId="2849958798" sldId="410"/>
        </pc:sldMkLst>
        <pc:spChg chg="mod">
          <ac:chgData name="Khaza Ahmed" userId="6208a464-c5ab-4937-94a9-9b4e1df3dac2" providerId="ADAL" clId="{E90B144C-F059-49CC-8847-526E3BD3B63F}" dt="2023-05-17T09:31:20.916" v="567" actId="207"/>
          <ac:spMkLst>
            <pc:docMk/>
            <pc:sldMk cId="2849958798" sldId="410"/>
            <ac:spMk id="7171" creationId="{00000000-0000-0000-0000-000000000000}"/>
          </ac:spMkLst>
        </pc:spChg>
      </pc:sldChg>
      <pc:sldChg chg="addSp delSp modSp new mod">
        <pc:chgData name="Khaza Ahmed" userId="6208a464-c5ab-4937-94a9-9b4e1df3dac2" providerId="ADAL" clId="{E90B144C-F059-49CC-8847-526E3BD3B63F}" dt="2023-05-17T09:35:54.452" v="624" actId="1035"/>
        <pc:sldMkLst>
          <pc:docMk/>
          <pc:sldMk cId="1704530052" sldId="411"/>
        </pc:sldMkLst>
        <pc:spChg chg="mod">
          <ac:chgData name="Khaza Ahmed" userId="6208a464-c5ab-4937-94a9-9b4e1df3dac2" providerId="ADAL" clId="{E90B144C-F059-49CC-8847-526E3BD3B63F}" dt="2023-05-17T09:35:36.573" v="615" actId="403"/>
          <ac:spMkLst>
            <pc:docMk/>
            <pc:sldMk cId="1704530052" sldId="411"/>
            <ac:spMk id="2" creationId="{9AB27960-0100-B21C-D581-0DA0F61DD343}"/>
          </ac:spMkLst>
        </pc:spChg>
        <pc:spChg chg="del">
          <ac:chgData name="Khaza Ahmed" userId="6208a464-c5ab-4937-94a9-9b4e1df3dac2" providerId="ADAL" clId="{E90B144C-F059-49CC-8847-526E3BD3B63F}" dt="2023-05-17T09:33:42.881" v="571" actId="478"/>
          <ac:spMkLst>
            <pc:docMk/>
            <pc:sldMk cId="1704530052" sldId="411"/>
            <ac:spMk id="3" creationId="{C5E76A3F-E98F-147A-2AC0-7D61E9292D3B}"/>
          </ac:spMkLst>
        </pc:spChg>
        <pc:spChg chg="del">
          <ac:chgData name="Khaza Ahmed" userId="6208a464-c5ab-4937-94a9-9b4e1df3dac2" providerId="ADAL" clId="{E90B144C-F059-49CC-8847-526E3BD3B63F}" dt="2023-05-17T09:33:44.712" v="572" actId="478"/>
          <ac:spMkLst>
            <pc:docMk/>
            <pc:sldMk cId="1704530052" sldId="411"/>
            <ac:spMk id="4" creationId="{0B21C6EF-8D8D-B073-7FAB-03EA8E2532DA}"/>
          </ac:spMkLst>
        </pc:spChg>
        <pc:picChg chg="add mod">
          <ac:chgData name="Khaza Ahmed" userId="6208a464-c5ab-4937-94a9-9b4e1df3dac2" providerId="ADAL" clId="{E90B144C-F059-49CC-8847-526E3BD3B63F}" dt="2023-05-17T09:35:54.452" v="624" actId="1035"/>
          <ac:picMkLst>
            <pc:docMk/>
            <pc:sldMk cId="1704530052" sldId="411"/>
            <ac:picMk id="2050" creationId="{D55BDEC8-4D78-C234-4F9B-F3C8256CCC8E}"/>
          </ac:picMkLst>
        </pc:picChg>
      </pc:sldChg>
      <pc:sldChg chg="modSp add mod modNotes">
        <pc:chgData name="Khaza Ahmed" userId="6208a464-c5ab-4937-94a9-9b4e1df3dac2" providerId="ADAL" clId="{E90B144C-F059-49CC-8847-526E3BD3B63F}" dt="2023-05-17T09:38:40.111" v="656" actId="20577"/>
        <pc:sldMkLst>
          <pc:docMk/>
          <pc:sldMk cId="2292695264" sldId="412"/>
        </pc:sldMkLst>
        <pc:spChg chg="mod">
          <ac:chgData name="Khaza Ahmed" userId="6208a464-c5ab-4937-94a9-9b4e1df3dac2" providerId="ADAL" clId="{E90B144C-F059-49CC-8847-526E3BD3B63F}" dt="2023-05-17T09:38:40.111" v="656" actId="20577"/>
          <ac:spMkLst>
            <pc:docMk/>
            <pc:sldMk cId="2292695264" sldId="412"/>
            <ac:spMk id="2" creationId="{6B6DFFBA-8F14-F5B7-6750-B050636D3648}"/>
          </ac:spMkLst>
        </pc:spChg>
        <pc:spChg chg="mod">
          <ac:chgData name="Khaza Ahmed" userId="6208a464-c5ab-4937-94a9-9b4e1df3dac2" providerId="ADAL" clId="{E90B144C-F059-49CC-8847-526E3BD3B63F}" dt="2023-05-17T09:37:19.312" v="640" actId="20577"/>
          <ac:spMkLst>
            <pc:docMk/>
            <pc:sldMk cId="2292695264" sldId="412"/>
            <ac:spMk id="6" creationId="{9D476699-8CCC-4F80-9BE1-03E92D3E8C60}"/>
          </ac:spMkLst>
        </pc:spChg>
        <pc:spChg chg="mod">
          <ac:chgData name="Khaza Ahmed" userId="6208a464-c5ab-4937-94a9-9b4e1df3dac2" providerId="ADAL" clId="{E90B144C-F059-49CC-8847-526E3BD3B63F}" dt="2023-05-17T09:36:58.112" v="635" actId="207"/>
          <ac:spMkLst>
            <pc:docMk/>
            <pc:sldMk cId="2292695264" sldId="412"/>
            <ac:spMk id="7171" creationId="{00000000-0000-0000-0000-000000000000}"/>
          </ac:spMkLst>
        </pc:spChg>
      </pc:sldChg>
    </pc:docChg>
  </pc:docChgLst>
  <pc:docChgLst>
    <pc:chgData name="Khaza Ahmed" userId="6208a464-c5ab-4937-94a9-9b4e1df3dac2" providerId="ADAL" clId="{EEFF3FEC-B14E-42AD-9F40-009FE6C3A775}"/>
    <pc:docChg chg="addSld delSld modSld sldOrd">
      <pc:chgData name="Khaza Ahmed" userId="6208a464-c5ab-4937-94a9-9b4e1df3dac2" providerId="ADAL" clId="{EEFF3FEC-B14E-42AD-9F40-009FE6C3A775}" dt="2023-05-15T14:34:24.725" v="129" actId="20577"/>
      <pc:docMkLst>
        <pc:docMk/>
      </pc:docMkLst>
      <pc:sldChg chg="modSp mod">
        <pc:chgData name="Khaza Ahmed" userId="6208a464-c5ab-4937-94a9-9b4e1df3dac2" providerId="ADAL" clId="{EEFF3FEC-B14E-42AD-9F40-009FE6C3A775}" dt="2023-05-15T14:16:56.461" v="3" actId="20577"/>
        <pc:sldMkLst>
          <pc:docMk/>
          <pc:sldMk cId="3701750734" sldId="257"/>
        </pc:sldMkLst>
        <pc:graphicFrameChg chg="mod modGraphic">
          <ac:chgData name="Khaza Ahmed" userId="6208a464-c5ab-4937-94a9-9b4e1df3dac2" providerId="ADAL" clId="{EEFF3FEC-B14E-42AD-9F40-009FE6C3A775}" dt="2023-05-15T14:16:56.461" v="3" actId="20577"/>
          <ac:graphicFrameMkLst>
            <pc:docMk/>
            <pc:sldMk cId="3701750734" sldId="257"/>
            <ac:graphicFrameMk id="8" creationId="{50DDEED6-3AB5-4C58-8A94-CF1974FA6A2C}"/>
          </ac:graphicFrameMkLst>
        </pc:graphicFrameChg>
      </pc:sldChg>
      <pc:sldChg chg="modSp mod">
        <pc:chgData name="Khaza Ahmed" userId="6208a464-c5ab-4937-94a9-9b4e1df3dac2" providerId="ADAL" clId="{EEFF3FEC-B14E-42AD-9F40-009FE6C3A775}" dt="2023-05-15T14:34:24.725" v="129" actId="20577"/>
        <pc:sldMkLst>
          <pc:docMk/>
          <pc:sldMk cId="1517392727" sldId="259"/>
        </pc:sldMkLst>
        <pc:spChg chg="mod">
          <ac:chgData name="Khaza Ahmed" userId="6208a464-c5ab-4937-94a9-9b4e1df3dac2" providerId="ADAL" clId="{EEFF3FEC-B14E-42AD-9F40-009FE6C3A775}" dt="2023-05-15T14:34:24.725" v="129" actId="20577"/>
          <ac:spMkLst>
            <pc:docMk/>
            <pc:sldMk cId="1517392727" sldId="259"/>
            <ac:spMk id="3" creationId="{00000000-0000-0000-0000-000000000000}"/>
          </ac:spMkLst>
        </pc:spChg>
      </pc:sldChg>
      <pc:sldChg chg="modSp mod">
        <pc:chgData name="Khaza Ahmed" userId="6208a464-c5ab-4937-94a9-9b4e1df3dac2" providerId="ADAL" clId="{EEFF3FEC-B14E-42AD-9F40-009FE6C3A775}" dt="2023-05-15T14:26:37.499" v="67" actId="1076"/>
        <pc:sldMkLst>
          <pc:docMk/>
          <pc:sldMk cId="2279473154" sldId="265"/>
        </pc:sldMkLst>
        <pc:spChg chg="mod">
          <ac:chgData name="Khaza Ahmed" userId="6208a464-c5ab-4937-94a9-9b4e1df3dac2" providerId="ADAL" clId="{EEFF3FEC-B14E-42AD-9F40-009FE6C3A775}" dt="2023-05-15T14:26:37.499" v="67" actId="1076"/>
          <ac:spMkLst>
            <pc:docMk/>
            <pc:sldMk cId="2279473154" sldId="265"/>
            <ac:spMk id="13" creationId="{C16A903E-2599-44D2-9A9D-3070F5F05C3B}"/>
          </ac:spMkLst>
        </pc:spChg>
      </pc:sldChg>
      <pc:sldChg chg="del">
        <pc:chgData name="Khaza Ahmed" userId="6208a464-c5ab-4937-94a9-9b4e1df3dac2" providerId="ADAL" clId="{EEFF3FEC-B14E-42AD-9F40-009FE6C3A775}" dt="2023-05-15T14:20:47.761" v="16" actId="47"/>
        <pc:sldMkLst>
          <pc:docMk/>
          <pc:sldMk cId="839618446" sldId="266"/>
        </pc:sldMkLst>
      </pc:sldChg>
      <pc:sldChg chg="modSp mod">
        <pc:chgData name="Khaza Ahmed" userId="6208a464-c5ab-4937-94a9-9b4e1df3dac2" providerId="ADAL" clId="{EEFF3FEC-B14E-42AD-9F40-009FE6C3A775}" dt="2023-05-15T14:22:31.255" v="31" actId="20577"/>
        <pc:sldMkLst>
          <pc:docMk/>
          <pc:sldMk cId="807687825" sldId="278"/>
        </pc:sldMkLst>
        <pc:spChg chg="mod">
          <ac:chgData name="Khaza Ahmed" userId="6208a464-c5ab-4937-94a9-9b4e1df3dac2" providerId="ADAL" clId="{EEFF3FEC-B14E-42AD-9F40-009FE6C3A775}" dt="2023-05-15T14:22:31.255" v="31" actId="20577"/>
          <ac:spMkLst>
            <pc:docMk/>
            <pc:sldMk cId="807687825" sldId="278"/>
            <ac:spMk id="2" creationId="{00000000-0000-0000-0000-000000000000}"/>
          </ac:spMkLst>
        </pc:spChg>
      </pc:sldChg>
      <pc:sldChg chg="add">
        <pc:chgData name="Khaza Ahmed" userId="6208a464-c5ab-4937-94a9-9b4e1df3dac2" providerId="ADAL" clId="{EEFF3FEC-B14E-42AD-9F40-009FE6C3A775}" dt="2023-05-15T14:19:28.236" v="8"/>
        <pc:sldMkLst>
          <pc:docMk/>
          <pc:sldMk cId="0" sldId="282"/>
        </pc:sldMkLst>
      </pc:sldChg>
      <pc:sldChg chg="modSp add mod">
        <pc:chgData name="Khaza Ahmed" userId="6208a464-c5ab-4937-94a9-9b4e1df3dac2" providerId="ADAL" clId="{EEFF3FEC-B14E-42AD-9F40-009FE6C3A775}" dt="2023-05-15T14:25:42.017" v="66" actId="5793"/>
        <pc:sldMkLst>
          <pc:docMk/>
          <pc:sldMk cId="0" sldId="284"/>
        </pc:sldMkLst>
        <pc:spChg chg="mod">
          <ac:chgData name="Khaza Ahmed" userId="6208a464-c5ab-4937-94a9-9b4e1df3dac2" providerId="ADAL" clId="{EEFF3FEC-B14E-42AD-9F40-009FE6C3A775}" dt="2023-05-15T14:25:18.436" v="64" actId="20577"/>
          <ac:spMkLst>
            <pc:docMk/>
            <pc:sldMk cId="0" sldId="284"/>
            <ac:spMk id="2" creationId="{00000000-0000-0000-0000-000000000000}"/>
          </ac:spMkLst>
        </pc:spChg>
        <pc:spChg chg="mod">
          <ac:chgData name="Khaza Ahmed" userId="6208a464-c5ab-4937-94a9-9b4e1df3dac2" providerId="ADAL" clId="{EEFF3FEC-B14E-42AD-9F40-009FE6C3A775}" dt="2023-05-15T14:25:42.017" v="66" actId="5793"/>
          <ac:spMkLst>
            <pc:docMk/>
            <pc:sldMk cId="0" sldId="284"/>
            <ac:spMk id="3" creationId="{00000000-0000-0000-0000-000000000000}"/>
          </ac:spMkLst>
        </pc:spChg>
      </pc:sldChg>
      <pc:sldChg chg="del">
        <pc:chgData name="Khaza Ahmed" userId="6208a464-c5ab-4937-94a9-9b4e1df3dac2" providerId="ADAL" clId="{EEFF3FEC-B14E-42AD-9F40-009FE6C3A775}" dt="2023-05-15T14:17:58.611" v="5" actId="47"/>
        <pc:sldMkLst>
          <pc:docMk/>
          <pc:sldMk cId="2477424714" sldId="287"/>
        </pc:sldMkLst>
      </pc:sldChg>
      <pc:sldChg chg="add">
        <pc:chgData name="Khaza Ahmed" userId="6208a464-c5ab-4937-94a9-9b4e1df3dac2" providerId="ADAL" clId="{EEFF3FEC-B14E-42AD-9F40-009FE6C3A775}" dt="2023-05-15T14:19:28.236" v="8"/>
        <pc:sldMkLst>
          <pc:docMk/>
          <pc:sldMk cId="0" sldId="289"/>
        </pc:sldMkLst>
      </pc:sldChg>
      <pc:sldChg chg="add">
        <pc:chgData name="Khaza Ahmed" userId="6208a464-c5ab-4937-94a9-9b4e1df3dac2" providerId="ADAL" clId="{EEFF3FEC-B14E-42AD-9F40-009FE6C3A775}" dt="2023-05-15T14:19:28.236" v="8"/>
        <pc:sldMkLst>
          <pc:docMk/>
          <pc:sldMk cId="0" sldId="292"/>
        </pc:sldMkLst>
      </pc:sldChg>
      <pc:sldChg chg="add">
        <pc:chgData name="Khaza Ahmed" userId="6208a464-c5ab-4937-94a9-9b4e1df3dac2" providerId="ADAL" clId="{EEFF3FEC-B14E-42AD-9F40-009FE6C3A775}" dt="2023-05-15T14:19:28.236" v="8"/>
        <pc:sldMkLst>
          <pc:docMk/>
          <pc:sldMk cId="0" sldId="293"/>
        </pc:sldMkLst>
      </pc:sldChg>
      <pc:sldChg chg="del">
        <pc:chgData name="Khaza Ahmed" userId="6208a464-c5ab-4937-94a9-9b4e1df3dac2" providerId="ADAL" clId="{EEFF3FEC-B14E-42AD-9F40-009FE6C3A775}" dt="2023-05-15T14:20:44.521" v="15" actId="47"/>
        <pc:sldMkLst>
          <pc:docMk/>
          <pc:sldMk cId="367867690" sldId="300"/>
        </pc:sldMkLst>
      </pc:sldChg>
      <pc:sldChg chg="del">
        <pc:chgData name="Khaza Ahmed" userId="6208a464-c5ab-4937-94a9-9b4e1df3dac2" providerId="ADAL" clId="{EEFF3FEC-B14E-42AD-9F40-009FE6C3A775}" dt="2023-05-15T14:20:22.096" v="14" actId="47"/>
        <pc:sldMkLst>
          <pc:docMk/>
          <pc:sldMk cId="3262077832" sldId="319"/>
        </pc:sldMkLst>
      </pc:sldChg>
      <pc:sldChg chg="del">
        <pc:chgData name="Khaza Ahmed" userId="6208a464-c5ab-4937-94a9-9b4e1df3dac2" providerId="ADAL" clId="{EEFF3FEC-B14E-42AD-9F40-009FE6C3A775}" dt="2023-05-15T14:20:22.096" v="14" actId="47"/>
        <pc:sldMkLst>
          <pc:docMk/>
          <pc:sldMk cId="0" sldId="320"/>
        </pc:sldMkLst>
      </pc:sldChg>
      <pc:sldChg chg="del">
        <pc:chgData name="Khaza Ahmed" userId="6208a464-c5ab-4937-94a9-9b4e1df3dac2" providerId="ADAL" clId="{EEFF3FEC-B14E-42AD-9F40-009FE6C3A775}" dt="2023-05-15T14:20:22.096" v="14" actId="47"/>
        <pc:sldMkLst>
          <pc:docMk/>
          <pc:sldMk cId="2785239842" sldId="321"/>
        </pc:sldMkLst>
      </pc:sldChg>
      <pc:sldChg chg="del">
        <pc:chgData name="Khaza Ahmed" userId="6208a464-c5ab-4937-94a9-9b4e1df3dac2" providerId="ADAL" clId="{EEFF3FEC-B14E-42AD-9F40-009FE6C3A775}" dt="2023-05-15T14:18:51.616" v="7" actId="47"/>
        <pc:sldMkLst>
          <pc:docMk/>
          <pc:sldMk cId="0" sldId="332"/>
        </pc:sldMkLst>
      </pc:sldChg>
      <pc:sldChg chg="del">
        <pc:chgData name="Khaza Ahmed" userId="6208a464-c5ab-4937-94a9-9b4e1df3dac2" providerId="ADAL" clId="{EEFF3FEC-B14E-42AD-9F40-009FE6C3A775}" dt="2023-05-15T14:20:22.096" v="14" actId="47"/>
        <pc:sldMkLst>
          <pc:docMk/>
          <pc:sldMk cId="0" sldId="333"/>
        </pc:sldMkLst>
      </pc:sldChg>
      <pc:sldChg chg="del">
        <pc:chgData name="Khaza Ahmed" userId="6208a464-c5ab-4937-94a9-9b4e1df3dac2" providerId="ADAL" clId="{EEFF3FEC-B14E-42AD-9F40-009FE6C3A775}" dt="2023-05-15T14:20:22.096" v="14" actId="47"/>
        <pc:sldMkLst>
          <pc:docMk/>
          <pc:sldMk cId="1026198861" sldId="334"/>
        </pc:sldMkLst>
      </pc:sldChg>
      <pc:sldChg chg="add">
        <pc:chgData name="Khaza Ahmed" userId="6208a464-c5ab-4937-94a9-9b4e1df3dac2" providerId="ADAL" clId="{EEFF3FEC-B14E-42AD-9F40-009FE6C3A775}" dt="2023-05-15T14:17:55.921" v="4"/>
        <pc:sldMkLst>
          <pc:docMk/>
          <pc:sldMk cId="3304817357" sldId="336"/>
        </pc:sldMkLst>
      </pc:sldChg>
      <pc:sldChg chg="add">
        <pc:chgData name="Khaza Ahmed" userId="6208a464-c5ab-4937-94a9-9b4e1df3dac2" providerId="ADAL" clId="{EEFF3FEC-B14E-42AD-9F40-009FE6C3A775}" dt="2023-05-15T14:18:09.561" v="6"/>
        <pc:sldMkLst>
          <pc:docMk/>
          <pc:sldMk cId="4233800655" sldId="337"/>
        </pc:sldMkLst>
      </pc:sldChg>
      <pc:sldChg chg="add del">
        <pc:chgData name="Khaza Ahmed" userId="6208a464-c5ab-4937-94a9-9b4e1df3dac2" providerId="ADAL" clId="{EEFF3FEC-B14E-42AD-9F40-009FE6C3A775}" dt="2023-05-15T14:19:39.706" v="9" actId="47"/>
        <pc:sldMkLst>
          <pc:docMk/>
          <pc:sldMk cId="3400722040" sldId="338"/>
        </pc:sldMkLst>
      </pc:sldChg>
      <pc:sldChg chg="add del">
        <pc:chgData name="Khaza Ahmed" userId="6208a464-c5ab-4937-94a9-9b4e1df3dac2" providerId="ADAL" clId="{EEFF3FEC-B14E-42AD-9F40-009FE6C3A775}" dt="2023-05-15T14:19:41.476" v="10" actId="47"/>
        <pc:sldMkLst>
          <pc:docMk/>
          <pc:sldMk cId="2691123860" sldId="339"/>
        </pc:sldMkLst>
      </pc:sldChg>
      <pc:sldChg chg="add del">
        <pc:chgData name="Khaza Ahmed" userId="6208a464-c5ab-4937-94a9-9b4e1df3dac2" providerId="ADAL" clId="{EEFF3FEC-B14E-42AD-9F40-009FE6C3A775}" dt="2023-05-15T14:19:42.071" v="11" actId="47"/>
        <pc:sldMkLst>
          <pc:docMk/>
          <pc:sldMk cId="2591740334" sldId="340"/>
        </pc:sldMkLst>
      </pc:sldChg>
      <pc:sldChg chg="add del">
        <pc:chgData name="Khaza Ahmed" userId="6208a464-c5ab-4937-94a9-9b4e1df3dac2" providerId="ADAL" clId="{EEFF3FEC-B14E-42AD-9F40-009FE6C3A775}" dt="2023-05-15T14:19:42.757" v="12" actId="47"/>
        <pc:sldMkLst>
          <pc:docMk/>
          <pc:sldMk cId="1292831263" sldId="341"/>
        </pc:sldMkLst>
      </pc:sldChg>
      <pc:sldChg chg="add del">
        <pc:chgData name="Khaza Ahmed" userId="6208a464-c5ab-4937-94a9-9b4e1df3dac2" providerId="ADAL" clId="{EEFF3FEC-B14E-42AD-9F40-009FE6C3A775}" dt="2023-05-15T14:19:44.394" v="13" actId="47"/>
        <pc:sldMkLst>
          <pc:docMk/>
          <pc:sldMk cId="3883282705" sldId="342"/>
        </pc:sldMkLst>
      </pc:sldChg>
      <pc:sldChg chg="add">
        <pc:chgData name="Khaza Ahmed" userId="6208a464-c5ab-4937-94a9-9b4e1df3dac2" providerId="ADAL" clId="{EEFF3FEC-B14E-42AD-9F40-009FE6C3A775}" dt="2023-05-15T14:19:28.236" v="8"/>
        <pc:sldMkLst>
          <pc:docMk/>
          <pc:sldMk cId="1620931857" sldId="343"/>
        </pc:sldMkLst>
      </pc:sldChg>
      <pc:sldChg chg="modSp add mod">
        <pc:chgData name="Khaza Ahmed" userId="6208a464-c5ab-4937-94a9-9b4e1df3dac2" providerId="ADAL" clId="{EEFF3FEC-B14E-42AD-9F40-009FE6C3A775}" dt="2023-05-15T14:24:14.275" v="62" actId="207"/>
        <pc:sldMkLst>
          <pc:docMk/>
          <pc:sldMk cId="2187666140" sldId="344"/>
        </pc:sldMkLst>
        <pc:spChg chg="mod">
          <ac:chgData name="Khaza Ahmed" userId="6208a464-c5ab-4937-94a9-9b4e1df3dac2" providerId="ADAL" clId="{EEFF3FEC-B14E-42AD-9F40-009FE6C3A775}" dt="2023-05-15T14:24:14.275" v="62" actId="207"/>
          <ac:spMkLst>
            <pc:docMk/>
            <pc:sldMk cId="2187666140" sldId="344"/>
            <ac:spMk id="3" creationId="{F9D0D4B9-147E-3682-DF40-1BE8B4A39103}"/>
          </ac:spMkLst>
        </pc:spChg>
      </pc:sldChg>
      <pc:sldChg chg="add">
        <pc:chgData name="Khaza Ahmed" userId="6208a464-c5ab-4937-94a9-9b4e1df3dac2" providerId="ADAL" clId="{EEFF3FEC-B14E-42AD-9F40-009FE6C3A775}" dt="2023-05-15T14:19:28.236" v="8"/>
        <pc:sldMkLst>
          <pc:docMk/>
          <pc:sldMk cId="0" sldId="345"/>
        </pc:sldMkLst>
      </pc:sldChg>
      <pc:sldChg chg="add">
        <pc:chgData name="Khaza Ahmed" userId="6208a464-c5ab-4937-94a9-9b4e1df3dac2" providerId="ADAL" clId="{EEFF3FEC-B14E-42AD-9F40-009FE6C3A775}" dt="2023-05-15T14:19:28.236" v="8"/>
        <pc:sldMkLst>
          <pc:docMk/>
          <pc:sldMk cId="4285154807" sldId="346"/>
        </pc:sldMkLst>
      </pc:sldChg>
      <pc:sldChg chg="add">
        <pc:chgData name="Khaza Ahmed" userId="6208a464-c5ab-4937-94a9-9b4e1df3dac2" providerId="ADAL" clId="{EEFF3FEC-B14E-42AD-9F40-009FE6C3A775}" dt="2023-05-15T14:19:28.236" v="8"/>
        <pc:sldMkLst>
          <pc:docMk/>
          <pc:sldMk cId="3743769784" sldId="347"/>
        </pc:sldMkLst>
      </pc:sldChg>
      <pc:sldChg chg="add">
        <pc:chgData name="Khaza Ahmed" userId="6208a464-c5ab-4937-94a9-9b4e1df3dac2" providerId="ADAL" clId="{EEFF3FEC-B14E-42AD-9F40-009FE6C3A775}" dt="2023-05-15T14:19:28.236" v="8"/>
        <pc:sldMkLst>
          <pc:docMk/>
          <pc:sldMk cId="0" sldId="348"/>
        </pc:sldMkLst>
      </pc:sldChg>
      <pc:sldChg chg="add ord">
        <pc:chgData name="Khaza Ahmed" userId="6208a464-c5ab-4937-94a9-9b4e1df3dac2" providerId="ADAL" clId="{EEFF3FEC-B14E-42AD-9F40-009FE6C3A775}" dt="2023-05-15T14:21:17.971" v="18"/>
        <pc:sldMkLst>
          <pc:docMk/>
          <pc:sldMk cId="1648617752" sldId="349"/>
        </pc:sldMkLst>
      </pc:sldChg>
      <pc:sldChg chg="add ord">
        <pc:chgData name="Khaza Ahmed" userId="6208a464-c5ab-4937-94a9-9b4e1df3dac2" providerId="ADAL" clId="{EEFF3FEC-B14E-42AD-9F40-009FE6C3A775}" dt="2023-05-15T14:21:17.971" v="18"/>
        <pc:sldMkLst>
          <pc:docMk/>
          <pc:sldMk cId="2072666809" sldId="350"/>
        </pc:sldMkLst>
      </pc:sldChg>
      <pc:sldChg chg="add del">
        <pc:chgData name="Khaza Ahmed" userId="6208a464-c5ab-4937-94a9-9b4e1df3dac2" providerId="ADAL" clId="{EEFF3FEC-B14E-42AD-9F40-009FE6C3A775}" dt="2023-05-15T14:21:24.071" v="19" actId="47"/>
        <pc:sldMkLst>
          <pc:docMk/>
          <pc:sldMk cId="3795899234" sldId="351"/>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FBD764D-B6D1-4879-A70C-674375E3CE59}" type="datetimeFigureOut">
              <a:rPr lang="en-GB" smtClean="0"/>
              <a:t>17/05/2023</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3DF9AA8C-64DB-4750-8C4C-232D6D7B7E75}" type="slidenum">
              <a:rPr lang="en-GB" smtClean="0"/>
              <a:t>‹#›</a:t>
            </a:fld>
            <a:endParaRPr lang="en-GB"/>
          </a:p>
        </p:txBody>
      </p:sp>
    </p:spTree>
    <p:extLst>
      <p:ext uri="{BB962C8B-B14F-4D97-AF65-F5344CB8AC3E}">
        <p14:creationId xmlns:p14="http://schemas.microsoft.com/office/powerpoint/2010/main" val="331205177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3</a:t>
            </a:fld>
            <a:endParaRPr kumimoji="0" lang="en-GB" altLang="en-US" dirty="0"/>
          </a:p>
        </p:txBody>
      </p:sp>
    </p:spTree>
    <p:extLst>
      <p:ext uri="{BB962C8B-B14F-4D97-AF65-F5344CB8AC3E}">
        <p14:creationId xmlns:p14="http://schemas.microsoft.com/office/powerpoint/2010/main" val="52087285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Slide Image Placeholder 1"/>
          <p:cNvSpPr>
            <a:spLocks noGrp="1" noRot="1" noChangeAspect="1" noChangeArrowheads="1" noTextEdit="1"/>
          </p:cNvSpPr>
          <p:nvPr>
            <p:ph type="sldImg"/>
          </p:nvPr>
        </p:nvSpPr>
        <p:spPr>
          <a:xfrm>
            <a:off x="895350" y="730250"/>
            <a:ext cx="4878388" cy="3659188"/>
          </a:xfrm>
          <a:ln/>
        </p:spPr>
      </p:sp>
      <p:sp>
        <p:nvSpPr>
          <p:cNvPr id="8195" name="Notes Placeholder 2"/>
          <p:cNvSpPr>
            <a:spLocks noGrp="1"/>
          </p:cNvSpPr>
          <p:nvPr>
            <p:ph type="body" idx="1"/>
          </p:nvPr>
        </p:nvSpPr>
        <p:spPr>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altLang="en-US" dirty="0"/>
          </a:p>
        </p:txBody>
      </p:sp>
      <p:sp>
        <p:nvSpPr>
          <p:cNvPr id="8196" name="Slide Number Placeholder 3"/>
          <p:cNvSpPr>
            <a:spLocks noGrp="1"/>
          </p:cNvSpPr>
          <p:nvPr>
            <p:ph type="sldNum" sz="quarter" idx="5"/>
          </p:nvPr>
        </p:nvSpPr>
        <p:spPr>
          <a:noFill/>
        </p:spPr>
        <p:txBody>
          <a:bodyPr/>
          <a:lstStyle>
            <a:lvl1pPr>
              <a:spcBef>
                <a:spcPct val="30000"/>
              </a:spcBef>
              <a:defRPr kumimoji="1" sz="1200">
                <a:solidFill>
                  <a:schemeClr val="tx1"/>
                </a:solidFill>
                <a:latin typeface="Arial" panose="020B0604020202020204" pitchFamily="34" charset="0"/>
              </a:defRPr>
            </a:lvl1pPr>
            <a:lvl2pPr marL="731838" indent="-280988">
              <a:spcBef>
                <a:spcPct val="30000"/>
              </a:spcBef>
              <a:defRPr kumimoji="1" sz="1200">
                <a:solidFill>
                  <a:schemeClr val="tx1"/>
                </a:solidFill>
                <a:latin typeface="Arial" panose="020B0604020202020204" pitchFamily="34" charset="0"/>
              </a:defRPr>
            </a:lvl2pPr>
            <a:lvl3pPr marL="1125538" indent="-223838">
              <a:spcBef>
                <a:spcPct val="30000"/>
              </a:spcBef>
              <a:defRPr kumimoji="1" sz="1200">
                <a:solidFill>
                  <a:schemeClr val="tx1"/>
                </a:solidFill>
                <a:latin typeface="Arial" panose="020B0604020202020204" pitchFamily="34" charset="0"/>
              </a:defRPr>
            </a:lvl3pPr>
            <a:lvl4pPr marL="1576388" indent="-223838">
              <a:spcBef>
                <a:spcPct val="30000"/>
              </a:spcBef>
              <a:defRPr kumimoji="1" sz="1200">
                <a:solidFill>
                  <a:schemeClr val="tx1"/>
                </a:solidFill>
                <a:latin typeface="Arial" panose="020B0604020202020204" pitchFamily="34" charset="0"/>
              </a:defRPr>
            </a:lvl4pPr>
            <a:lvl5pPr marL="2027238" indent="-223838">
              <a:spcBef>
                <a:spcPct val="30000"/>
              </a:spcBef>
              <a:defRPr kumimoji="1" sz="1200">
                <a:solidFill>
                  <a:schemeClr val="tx1"/>
                </a:solidFill>
                <a:latin typeface="Arial" panose="020B0604020202020204" pitchFamily="34" charset="0"/>
              </a:defRPr>
            </a:lvl5pPr>
            <a:lvl6pPr marL="2484438" indent="-223838" eaLnBrk="0" fontAlgn="base" hangingPunct="0">
              <a:spcBef>
                <a:spcPct val="30000"/>
              </a:spcBef>
              <a:spcAft>
                <a:spcPct val="0"/>
              </a:spcAft>
              <a:defRPr kumimoji="1" sz="1200">
                <a:solidFill>
                  <a:schemeClr val="tx1"/>
                </a:solidFill>
                <a:latin typeface="Arial" panose="020B0604020202020204" pitchFamily="34" charset="0"/>
              </a:defRPr>
            </a:lvl6pPr>
            <a:lvl7pPr marL="2941638" indent="-223838" eaLnBrk="0" fontAlgn="base" hangingPunct="0">
              <a:spcBef>
                <a:spcPct val="30000"/>
              </a:spcBef>
              <a:spcAft>
                <a:spcPct val="0"/>
              </a:spcAft>
              <a:defRPr kumimoji="1" sz="1200">
                <a:solidFill>
                  <a:schemeClr val="tx1"/>
                </a:solidFill>
                <a:latin typeface="Arial" panose="020B0604020202020204" pitchFamily="34" charset="0"/>
              </a:defRPr>
            </a:lvl7pPr>
            <a:lvl8pPr marL="3398838" indent="-223838" eaLnBrk="0" fontAlgn="base" hangingPunct="0">
              <a:spcBef>
                <a:spcPct val="30000"/>
              </a:spcBef>
              <a:spcAft>
                <a:spcPct val="0"/>
              </a:spcAft>
              <a:defRPr kumimoji="1" sz="1200">
                <a:solidFill>
                  <a:schemeClr val="tx1"/>
                </a:solidFill>
                <a:latin typeface="Arial" panose="020B0604020202020204" pitchFamily="34" charset="0"/>
              </a:defRPr>
            </a:lvl8pPr>
            <a:lvl9pPr marL="3856038" indent="-223838" eaLnBrk="0" fontAlgn="base" hangingPunct="0">
              <a:spcBef>
                <a:spcPct val="30000"/>
              </a:spcBef>
              <a:spcAft>
                <a:spcPct val="0"/>
              </a:spcAft>
              <a:defRPr kumimoji="1" sz="1200">
                <a:solidFill>
                  <a:schemeClr val="tx1"/>
                </a:solidFill>
                <a:latin typeface="Arial" panose="020B0604020202020204" pitchFamily="34" charset="0"/>
              </a:defRPr>
            </a:lvl9pPr>
          </a:lstStyle>
          <a:p>
            <a:pPr>
              <a:spcBef>
                <a:spcPct val="0"/>
              </a:spcBef>
            </a:pPr>
            <a:fld id="{457DD099-6E5F-4EB3-8873-C6D6682A2AAA}" type="slidenum">
              <a:rPr kumimoji="0" lang="en-GB" altLang="en-US" smtClean="0"/>
              <a:pPr>
                <a:spcBef>
                  <a:spcPct val="0"/>
                </a:spcBef>
              </a:pPr>
              <a:t>4</a:t>
            </a:fld>
            <a:endParaRPr kumimoji="0" lang="en-GB" altLang="en-US" dirty="0"/>
          </a:p>
        </p:txBody>
      </p:sp>
    </p:spTree>
    <p:extLst>
      <p:ext uri="{BB962C8B-B14F-4D97-AF65-F5344CB8AC3E}">
        <p14:creationId xmlns:p14="http://schemas.microsoft.com/office/powerpoint/2010/main" val="77131381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12</a:t>
            </a:fld>
            <a:endParaRPr lang="en-GB"/>
          </a:p>
        </p:txBody>
      </p:sp>
    </p:spTree>
    <p:extLst>
      <p:ext uri="{BB962C8B-B14F-4D97-AF65-F5344CB8AC3E}">
        <p14:creationId xmlns:p14="http://schemas.microsoft.com/office/powerpoint/2010/main" val="29819675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13</a:t>
            </a:fld>
            <a:endParaRPr lang="en-GB"/>
          </a:p>
        </p:txBody>
      </p:sp>
    </p:spTree>
    <p:extLst>
      <p:ext uri="{BB962C8B-B14F-4D97-AF65-F5344CB8AC3E}">
        <p14:creationId xmlns:p14="http://schemas.microsoft.com/office/powerpoint/2010/main" val="242787624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14</a:t>
            </a:fld>
            <a:endParaRPr lang="en-GB"/>
          </a:p>
        </p:txBody>
      </p:sp>
    </p:spTree>
    <p:extLst>
      <p:ext uri="{BB962C8B-B14F-4D97-AF65-F5344CB8AC3E}">
        <p14:creationId xmlns:p14="http://schemas.microsoft.com/office/powerpoint/2010/main" val="407429080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15</a:t>
            </a:fld>
            <a:endParaRPr lang="en-GB"/>
          </a:p>
        </p:txBody>
      </p:sp>
    </p:spTree>
    <p:extLst>
      <p:ext uri="{BB962C8B-B14F-4D97-AF65-F5344CB8AC3E}">
        <p14:creationId xmlns:p14="http://schemas.microsoft.com/office/powerpoint/2010/main" val="326193282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17E4384-E1C8-440C-9927-88C0AE6CCBAA}" type="slidenum">
              <a:rPr lang="en-GB" smtClean="0"/>
              <a:t>16</a:t>
            </a:fld>
            <a:endParaRPr lang="en-GB"/>
          </a:p>
        </p:txBody>
      </p:sp>
    </p:spTree>
    <p:extLst>
      <p:ext uri="{BB962C8B-B14F-4D97-AF65-F5344CB8AC3E}">
        <p14:creationId xmlns:p14="http://schemas.microsoft.com/office/powerpoint/2010/main" val="156626127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2"/>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342900" indent="0" algn="ctr">
              <a:buNone/>
              <a:defRPr>
                <a:solidFill>
                  <a:schemeClr val="tx1">
                    <a:tint val="75000"/>
                  </a:schemeClr>
                </a:solidFill>
              </a:defRPr>
            </a:lvl2pPr>
            <a:lvl3pPr marL="685800" indent="0" algn="ctr">
              <a:buNone/>
              <a:defRPr>
                <a:solidFill>
                  <a:schemeClr val="tx1">
                    <a:tint val="75000"/>
                  </a:schemeClr>
                </a:solidFill>
              </a:defRPr>
            </a:lvl3pPr>
            <a:lvl4pPr marL="1028700" indent="0" algn="ctr">
              <a:buNone/>
              <a:defRPr>
                <a:solidFill>
                  <a:schemeClr val="tx1">
                    <a:tint val="75000"/>
                  </a:schemeClr>
                </a:solidFill>
              </a:defRPr>
            </a:lvl4pPr>
            <a:lvl5pPr marL="1371600" indent="0" algn="ctr">
              <a:buNone/>
              <a:defRPr>
                <a:solidFill>
                  <a:schemeClr val="tx1">
                    <a:tint val="75000"/>
                  </a:schemeClr>
                </a:solidFill>
              </a:defRPr>
            </a:lvl5pPr>
            <a:lvl6pPr marL="1714500" indent="0" algn="ctr">
              <a:buNone/>
              <a:defRPr>
                <a:solidFill>
                  <a:schemeClr val="tx1">
                    <a:tint val="75000"/>
                  </a:schemeClr>
                </a:solidFill>
              </a:defRPr>
            </a:lvl6pPr>
            <a:lvl7pPr marL="2057400" indent="0" algn="ctr">
              <a:buNone/>
              <a:defRPr>
                <a:solidFill>
                  <a:schemeClr val="tx1">
                    <a:tint val="75000"/>
                  </a:schemeClr>
                </a:solidFill>
              </a:defRPr>
            </a:lvl7pPr>
            <a:lvl8pPr marL="2400300" indent="0" algn="ctr">
              <a:buNone/>
              <a:defRPr>
                <a:solidFill>
                  <a:schemeClr val="tx1">
                    <a:tint val="75000"/>
                  </a:schemeClr>
                </a:solidFill>
              </a:defRPr>
            </a:lvl8pPr>
            <a:lvl9pPr marL="27432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7"/>
            <a:ext cx="971550" cy="219075"/>
          </a:xfrm>
        </p:spPr>
        <p:txBody>
          <a:bodyPr/>
          <a:lstStyle>
            <a:lvl1pPr>
              <a:defRPr/>
            </a:lvl1pPr>
          </a:lstStyle>
          <a:p>
            <a:fld id="{06803C2A-1CDF-49BE-A6CB-71EA524127E9}" type="datetime1">
              <a:rPr lang="en-GB" smtClean="0"/>
              <a:t>17/05/2023</a:t>
            </a:fld>
            <a:endParaRPr lang="en-GB"/>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2"/>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3012262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fld id="{EC8A9B3F-EF95-46CF-A3C6-AEC3D21447E9}" type="datetime1">
              <a:rPr lang="en-GB" smtClean="0"/>
              <a:t>17/05/2023</a:t>
            </a:fld>
            <a:endParaRPr lang="en-GB"/>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7"/>
            <a:ext cx="2895600" cy="365125"/>
          </a:xfrm>
          <a:prstGeom prst="rect">
            <a:avLst/>
          </a:prstGeom>
        </p:spPr>
        <p:txBody>
          <a:bodyPr/>
          <a:lstStyle>
            <a:lvl1pPr eaLnBrk="1" fontAlgn="auto" hangingPunct="1">
              <a:spcBef>
                <a:spcPts val="0"/>
              </a:spcBef>
              <a:spcAft>
                <a:spcPts val="0"/>
              </a:spcAft>
              <a:defRPr>
                <a:latin typeface="+mn-lt"/>
                <a:cs typeface="+mn-cs"/>
              </a:defRPr>
            </a:lvl1pPr>
          </a:lstStyle>
          <a:p>
            <a:r>
              <a:rPr lang="en-GB"/>
              <a:t>International Financial Management</a:t>
            </a:r>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8770850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5"/>
            <a:ext cx="7772400" cy="1362075"/>
          </a:xfrm>
        </p:spPr>
        <p:txBody>
          <a:bodyPr anchor="t"/>
          <a:lstStyle>
            <a:lvl1pPr algn="l">
              <a:defRPr sz="3000" b="1" cap="all"/>
            </a:lvl1pPr>
          </a:lstStyle>
          <a:p>
            <a:r>
              <a:rPr lang="en-US"/>
              <a:t>Click to edit Master title style</a:t>
            </a:r>
            <a:endParaRPr lang="en-GB"/>
          </a:p>
        </p:txBody>
      </p:sp>
      <p:sp>
        <p:nvSpPr>
          <p:cNvPr id="3" name="Text Placeholder 2"/>
          <p:cNvSpPr>
            <a:spLocks noGrp="1"/>
          </p:cNvSpPr>
          <p:nvPr>
            <p:ph type="body" idx="1"/>
          </p:nvPr>
        </p:nvSpPr>
        <p:spPr>
          <a:xfrm>
            <a:off x="683568" y="2492898"/>
            <a:ext cx="7772400" cy="1500187"/>
          </a:xfrm>
        </p:spPr>
        <p:txBody>
          <a:bodyPr anchor="b"/>
          <a:lstStyle>
            <a:lvl1pPr marL="0" indent="0">
              <a:buNone/>
              <a:defRPr sz="1500">
                <a:solidFill>
                  <a:schemeClr val="tx1">
                    <a:tint val="75000"/>
                  </a:schemeClr>
                </a:solidFill>
              </a:defRPr>
            </a:lvl1pPr>
            <a:lvl2pPr marL="342900" indent="0">
              <a:buNone/>
              <a:defRPr sz="1350">
                <a:solidFill>
                  <a:schemeClr val="tx1">
                    <a:tint val="75000"/>
                  </a:schemeClr>
                </a:solidFill>
              </a:defRPr>
            </a:lvl2pPr>
            <a:lvl3pPr marL="685800" indent="0">
              <a:buNone/>
              <a:defRPr sz="1200">
                <a:solidFill>
                  <a:schemeClr val="tx1">
                    <a:tint val="75000"/>
                  </a:schemeClr>
                </a:solidFill>
              </a:defRPr>
            </a:lvl3pPr>
            <a:lvl4pPr marL="1028700" indent="0">
              <a:buNone/>
              <a:defRPr sz="1050">
                <a:solidFill>
                  <a:schemeClr val="tx1">
                    <a:tint val="75000"/>
                  </a:schemeClr>
                </a:solidFill>
              </a:defRPr>
            </a:lvl4pPr>
            <a:lvl5pPr marL="1371600" indent="0">
              <a:buNone/>
              <a:defRPr sz="1050">
                <a:solidFill>
                  <a:schemeClr val="tx1">
                    <a:tint val="75000"/>
                  </a:schemeClr>
                </a:solidFill>
              </a:defRPr>
            </a:lvl5pPr>
            <a:lvl6pPr marL="1714500" indent="0">
              <a:buNone/>
              <a:defRPr sz="1050">
                <a:solidFill>
                  <a:schemeClr val="tx1">
                    <a:tint val="75000"/>
                  </a:schemeClr>
                </a:solidFill>
              </a:defRPr>
            </a:lvl6pPr>
            <a:lvl7pPr marL="2057400" indent="0">
              <a:buNone/>
              <a:defRPr sz="1050">
                <a:solidFill>
                  <a:schemeClr val="tx1">
                    <a:tint val="75000"/>
                  </a:schemeClr>
                </a:solidFill>
              </a:defRPr>
            </a:lvl7pPr>
            <a:lvl8pPr marL="2400300" indent="0">
              <a:buNone/>
              <a:defRPr sz="1050">
                <a:solidFill>
                  <a:schemeClr val="tx1">
                    <a:tint val="75000"/>
                  </a:schemeClr>
                </a:solidFill>
              </a:defRPr>
            </a:lvl8pPr>
            <a:lvl9pPr marL="2743200" indent="0">
              <a:buNone/>
              <a:defRPr sz="105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D45E7E4-5C83-4E4D-AB1D-B5D553137229}" type="datetime1">
              <a:rPr lang="en-GB" smtClean="0"/>
              <a:t>17/05/2023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0176842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100"/>
            </a:lvl1pPr>
            <a:lvl2pPr>
              <a:defRPr sz="1800"/>
            </a:lvl2pPr>
            <a:lvl3pPr>
              <a:defRPr sz="1500"/>
            </a:lvl3pPr>
            <a:lvl4pPr>
              <a:defRPr sz="1350"/>
            </a:lvl4pPr>
            <a:lvl5pPr>
              <a:defRPr sz="1350"/>
            </a:lvl5pPr>
            <a:lvl6pPr>
              <a:defRPr sz="1350"/>
            </a:lvl6pPr>
            <a:lvl7pPr>
              <a:defRPr sz="1350"/>
            </a:lvl7pPr>
            <a:lvl8pPr>
              <a:defRPr sz="1350"/>
            </a:lvl8pPr>
            <a:lvl9pPr>
              <a:defRPr sz="135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A39FD243-ADF3-4BCA-BDCB-C5D6C0AE4B66}" type="datetime1">
              <a:rPr lang="en-GB" smtClean="0"/>
              <a:t>17/05/2023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9961971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457200" y="2174877"/>
            <a:ext cx="4040188"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6" y="1535113"/>
            <a:ext cx="4041775" cy="63976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45026" y="2174877"/>
            <a:ext cx="4041775" cy="3414365"/>
          </a:xfrm>
        </p:spPr>
        <p:txBody>
          <a:bodyPr/>
          <a:lstStyle>
            <a:lvl1pPr>
              <a:defRPr sz="1800"/>
            </a:lvl1pPr>
            <a:lvl2pPr>
              <a:defRPr sz="1500"/>
            </a:lvl2pPr>
            <a:lvl3pPr>
              <a:defRPr sz="135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C237593E-D2A7-4DD2-99F8-8ECA11FBA508}" type="datetime1">
              <a:rPr lang="en-GB" smtClean="0"/>
              <a:t>17/05/2023</a:t>
            </a:fld>
            <a:endParaRPr lang="en-GB"/>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5604425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564A1C52-5ECE-4A5F-9E4F-1CCD1C2B0987}" type="datetime1">
              <a:rPr lang="en-GB" smtClean="0"/>
              <a:t>17/05/2023</a:t>
            </a:fld>
            <a:endParaRPr lang="en-GB"/>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26594577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3356C4E1-AED4-4217-B84A-16F265EAF1EB}" type="datetime1">
              <a:rPr lang="en-GB" smtClean="0"/>
              <a:t>17/05/2023</a:t>
            </a:fld>
            <a:endParaRPr lang="en-GB"/>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7241104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73050"/>
            <a:ext cx="3008313" cy="1162050"/>
          </a:xfrm>
        </p:spPr>
        <p:txBody>
          <a:bodyPr anchor="b"/>
          <a:lstStyle>
            <a:lvl1pPr algn="l">
              <a:defRPr sz="1500" b="1"/>
            </a:lvl1pPr>
          </a:lstStyle>
          <a:p>
            <a:r>
              <a:rPr lang="en-US"/>
              <a:t>Click to edit Master title style</a:t>
            </a:r>
            <a:endParaRPr lang="en-GB"/>
          </a:p>
        </p:txBody>
      </p:sp>
      <p:sp>
        <p:nvSpPr>
          <p:cNvPr id="3" name="Content Placeholder 2"/>
          <p:cNvSpPr>
            <a:spLocks noGrp="1"/>
          </p:cNvSpPr>
          <p:nvPr>
            <p:ph idx="1"/>
          </p:nvPr>
        </p:nvSpPr>
        <p:spPr>
          <a:xfrm>
            <a:off x="3575050" y="273052"/>
            <a:ext cx="5111750" cy="5172173"/>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1" y="1435102"/>
            <a:ext cx="3008313" cy="4029891"/>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8135CAB6-8E39-44F1-97E9-5CD9C03FF56A}" type="datetime1">
              <a:rPr lang="en-GB" smtClean="0"/>
              <a:t>17/05/2023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64149938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15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7"/>
            <a:ext cx="5486400" cy="3824337"/>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050"/>
            </a:lvl1pPr>
            <a:lvl2pPr marL="342900" indent="0">
              <a:buNone/>
              <a:defRPr sz="900"/>
            </a:lvl2pPr>
            <a:lvl3pPr marL="685800" indent="0">
              <a:buNone/>
              <a:defRPr sz="750"/>
            </a:lvl3pPr>
            <a:lvl4pPr marL="1028700" indent="0">
              <a:buNone/>
              <a:defRPr sz="675"/>
            </a:lvl4pPr>
            <a:lvl5pPr marL="1371600" indent="0">
              <a:buNone/>
              <a:defRPr sz="675"/>
            </a:lvl5pPr>
            <a:lvl6pPr marL="1714500" indent="0">
              <a:buNone/>
              <a:defRPr sz="675"/>
            </a:lvl6pPr>
            <a:lvl7pPr marL="2057400" indent="0">
              <a:buNone/>
              <a:defRPr sz="675"/>
            </a:lvl7pPr>
            <a:lvl8pPr marL="2400300" indent="0">
              <a:buNone/>
              <a:defRPr sz="675"/>
            </a:lvl8pPr>
            <a:lvl9pPr marL="2743200" indent="0">
              <a:buNone/>
              <a:defRPr sz="675"/>
            </a:lvl9pPr>
          </a:lstStyle>
          <a:p>
            <a:pPr lvl="0"/>
            <a:r>
              <a:rPr lang="en-US"/>
              <a:t>Click to 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943BE73C-E32C-437D-9211-97086E7325C8}" type="datetime1">
              <a:rPr lang="en-GB" smtClean="0"/>
              <a:t>17/05/2023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28430047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BFCEAC8-84FE-4561-A79F-471DBFFC941F}" type="datetime1">
              <a:rPr lang="en-GB" smtClean="0"/>
              <a:t>17/05/2023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167220216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fld id="{484030C6-9F44-43EF-9DA8-7AF5CBD10261}" type="datetime1">
              <a:rPr lang="en-GB" smtClean="0"/>
              <a:t>17/05/2023</a:t>
            </a:fld>
            <a:endParaRPr lang="en-GB"/>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42868546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738CBCBA-DB53-6A4F-BFAA-F2617D64B96D}"/>
              </a:ext>
            </a:extLst>
          </p:cNvPr>
          <p:cNvSpPr>
            <a:spLocks noGrp="1"/>
          </p:cNvSpPr>
          <p:nvPr>
            <p:ph type="title"/>
          </p:nvPr>
        </p:nvSpPr>
        <p:spPr>
          <a:xfrm>
            <a:off x="226243" y="1420927"/>
            <a:ext cx="869622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3EFA7E1F-A405-5E4D-B3BE-1635EAA19E3F}"/>
              </a:ext>
            </a:extLst>
          </p:cNvPr>
          <p:cNvSpPr>
            <a:spLocks noGrp="1"/>
          </p:cNvSpPr>
          <p:nvPr>
            <p:ph idx="1"/>
          </p:nvPr>
        </p:nvSpPr>
        <p:spPr>
          <a:xfrm>
            <a:off x="226243" y="2881427"/>
            <a:ext cx="8696227"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4619336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4"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7"/>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788">
                <a:solidFill>
                  <a:schemeClr val="tx1">
                    <a:tint val="75000"/>
                  </a:schemeClr>
                </a:solidFill>
                <a:latin typeface="+mn-lt"/>
                <a:cs typeface="+mn-cs"/>
              </a:defRPr>
            </a:lvl1pPr>
          </a:lstStyle>
          <a:p>
            <a:fld id="{71FFEDD4-5072-4321-9AD2-2801448D51A0}" type="datetime1">
              <a:rPr lang="en-GB" smtClean="0"/>
              <a:t>17/05/2023</a:t>
            </a:fld>
            <a:endParaRPr lang="en-GB"/>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2"/>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900">
                <a:solidFill>
                  <a:srgbClr val="898989"/>
                </a:solidFill>
                <a:latin typeface="Myriad Pro"/>
              </a:defRPr>
            </a:lvl1pPr>
          </a:lstStyle>
          <a:p>
            <a:fld id="{F4BD6A3A-4F9D-41E3-A65D-BCC7D77E66B6}" type="slidenum">
              <a:rPr lang="en-GB" smtClean="0"/>
              <a:t>‹#›</a:t>
            </a:fld>
            <a:endParaRPr lang="en-GB"/>
          </a:p>
        </p:txBody>
      </p:sp>
    </p:spTree>
    <p:extLst>
      <p:ext uri="{BB962C8B-B14F-4D97-AF65-F5344CB8AC3E}">
        <p14:creationId xmlns:p14="http://schemas.microsoft.com/office/powerpoint/2010/main" val="320430099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hf hdr="0" ftr="0"/>
  <p:txStyles>
    <p:title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p:titleStyle>
    <p:bodyStyle>
      <a:lvl1pPr marL="257175" indent="-257175" algn="l" rtl="0" eaLnBrk="1" fontAlgn="base" hangingPunct="1">
        <a:spcBef>
          <a:spcPct val="20000"/>
        </a:spcBef>
        <a:spcAft>
          <a:spcPct val="0"/>
        </a:spcAft>
        <a:buFont typeface="Arial" panose="020B0604020202020204" pitchFamily="34" charset="0"/>
        <a:buChar char="•"/>
        <a:defRPr sz="2400" kern="1200">
          <a:solidFill>
            <a:schemeClr val="tx1"/>
          </a:solidFill>
          <a:latin typeface="+mn-lt"/>
          <a:ea typeface="+mn-ea"/>
          <a:cs typeface="+mn-cs"/>
        </a:defRPr>
      </a:lvl1pPr>
      <a:lvl2pPr marL="557213" indent="-214313" algn="l" rtl="0" eaLnBrk="1" fontAlgn="base" hangingPunct="1">
        <a:spcBef>
          <a:spcPct val="20000"/>
        </a:spcBef>
        <a:spcAft>
          <a:spcPct val="0"/>
        </a:spcAft>
        <a:buFont typeface="Arial" panose="020B0604020202020204" pitchFamily="34" charset="0"/>
        <a:buChar char="–"/>
        <a:defRPr sz="2100" kern="1200">
          <a:solidFill>
            <a:schemeClr val="tx1"/>
          </a:solidFill>
          <a:latin typeface="+mn-lt"/>
          <a:ea typeface="+mn-ea"/>
          <a:cs typeface="+mn-cs"/>
        </a:defRPr>
      </a:lvl2pPr>
      <a:lvl3pPr marL="857250" indent="-171450" algn="l" rtl="0" eaLnBrk="1" fontAlgn="base" hangingPunct="1">
        <a:spcBef>
          <a:spcPct val="20000"/>
        </a:spcBef>
        <a:spcAft>
          <a:spcPct val="0"/>
        </a:spcAft>
        <a:buFont typeface="Arial" panose="020B0604020202020204" pitchFamily="34" charset="0"/>
        <a:buChar char="•"/>
        <a:defRPr sz="1800" kern="1200">
          <a:solidFill>
            <a:schemeClr val="tx1"/>
          </a:solidFill>
          <a:latin typeface="+mn-lt"/>
          <a:ea typeface="+mn-ea"/>
          <a:cs typeface="+mn-cs"/>
        </a:defRPr>
      </a:lvl3pPr>
      <a:lvl4pPr marL="12001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4pPr>
      <a:lvl5pPr marL="1543050" indent="-171450" algn="l" rtl="0" eaLnBrk="1" fontAlgn="base" hangingPunct="1">
        <a:spcBef>
          <a:spcPct val="20000"/>
        </a:spcBef>
        <a:spcAft>
          <a:spcPct val="0"/>
        </a:spcAft>
        <a:buFont typeface="Arial" panose="020B0604020202020204" pitchFamily="34" charset="0"/>
        <a:buChar char="»"/>
        <a:defRPr sz="1500" kern="1200">
          <a:solidFill>
            <a:schemeClr val="tx1"/>
          </a:solidFill>
          <a:latin typeface="+mn-lt"/>
          <a:ea typeface="+mn-ea"/>
          <a:cs typeface="+mn-cs"/>
        </a:defRPr>
      </a:lvl5pPr>
      <a:lvl6pPr marL="18859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6pPr>
      <a:lvl7pPr marL="22288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7pPr>
      <a:lvl8pPr marL="25717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8pPr>
      <a:lvl9pPr marL="2914650" indent="-171450" algn="l" defTabSz="685800" rtl="0" eaLnBrk="1" latinLnBrk="0" hangingPunct="1">
        <a:spcBef>
          <a:spcPct val="20000"/>
        </a:spcBef>
        <a:buFont typeface="Arial" pitchFamily="34" charset="0"/>
        <a:buChar char="•"/>
        <a:defRPr sz="150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2.xml"/></Relationships>
</file>

<file path=ppt/slides/_rels/slide16.xml.rels><?xml version="1.0" encoding="UTF-8" standalone="yes"?>
<Relationships xmlns="http://schemas.openxmlformats.org/package/2006/relationships"><Relationship Id="rId3" Type="http://schemas.openxmlformats.org/officeDocument/2006/relationships/image" Target="../media/image5.gif"/><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7.gif"/><Relationship Id="rId2" Type="http://schemas.openxmlformats.org/officeDocument/2006/relationships/image" Target="../media/image6.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0.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8.pn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99432" y="2091961"/>
            <a:ext cx="7745136" cy="765564"/>
          </a:xfrm>
        </p:spPr>
        <p:txBody>
          <a:bodyPr/>
          <a:lstStyle/>
          <a:p>
            <a:r>
              <a:rPr lang="en-GB" altLang="en-US" sz="2400" b="1" dirty="0">
                <a:solidFill>
                  <a:schemeClr val="accent2">
                    <a:lumMod val="60000"/>
                    <a:lumOff val="40000"/>
                  </a:schemeClr>
                </a:solidFill>
              </a:rPr>
              <a:t>Module Title: Dissertation</a:t>
            </a:r>
            <a:br>
              <a:rPr lang="en-GB" altLang="en-US" sz="2400" b="1" dirty="0">
                <a:solidFill>
                  <a:schemeClr val="accent2">
                    <a:lumMod val="60000"/>
                    <a:lumOff val="40000"/>
                  </a:schemeClr>
                </a:solidFill>
              </a:rPr>
            </a:br>
            <a:r>
              <a:rPr lang="en-GB" altLang="en-US" sz="1500" b="1" dirty="0">
                <a:solidFill>
                  <a:schemeClr val="accent2">
                    <a:lumMod val="60000"/>
                    <a:lumOff val="40000"/>
                  </a:schemeClr>
                </a:solidFill>
              </a:rPr>
              <a:t>Module Code: LCBB6000</a:t>
            </a:r>
            <a:endParaRPr lang="en-GB" altLang="en-US" sz="2400" b="1" dirty="0">
              <a:solidFill>
                <a:schemeClr val="accent2">
                  <a:lumMod val="60000"/>
                  <a:lumOff val="40000"/>
                </a:schemeClr>
              </a:solidFill>
            </a:endParaRPr>
          </a:p>
        </p:txBody>
      </p:sp>
      <p:sp>
        <p:nvSpPr>
          <p:cNvPr id="6147" name="Subtitle 4"/>
          <p:cNvSpPr>
            <a:spLocks noGrp="1"/>
          </p:cNvSpPr>
          <p:nvPr>
            <p:ph type="subTitle" idx="1"/>
          </p:nvPr>
        </p:nvSpPr>
        <p:spPr>
          <a:xfrm>
            <a:off x="1486249" y="3103903"/>
            <a:ext cx="5840057" cy="1793147"/>
          </a:xfrm>
        </p:spPr>
        <p:txBody>
          <a:bodyPr/>
          <a:lstStyle/>
          <a:p>
            <a:pPr eaLnBrk="1" hangingPunct="1"/>
            <a:endParaRPr lang="en-GB" altLang="en-US" dirty="0">
              <a:solidFill>
                <a:schemeClr val="accent2"/>
              </a:solidFill>
            </a:endParaRPr>
          </a:p>
          <a:p>
            <a:pPr eaLnBrk="1" hangingPunct="1"/>
            <a:r>
              <a:rPr lang="en-GB" altLang="en-US" dirty="0">
                <a:solidFill>
                  <a:schemeClr val="accent2">
                    <a:lumMod val="60000"/>
                    <a:lumOff val="40000"/>
                  </a:schemeClr>
                </a:solidFill>
              </a:rPr>
              <a:t>Week 2</a:t>
            </a:r>
          </a:p>
          <a:p>
            <a:pPr eaLnBrk="1" hangingPunct="1"/>
            <a:endParaRPr lang="en-GB" altLang="en-US" sz="2100" b="1" dirty="0">
              <a:solidFill>
                <a:schemeClr val="accent2">
                  <a:lumMod val="60000"/>
                  <a:lumOff val="40000"/>
                </a:schemeClr>
              </a:solidFill>
            </a:endParaRPr>
          </a:p>
          <a:p>
            <a:pPr eaLnBrk="1" hangingPunct="1"/>
            <a:r>
              <a:rPr lang="en-GB" altLang="en-US" sz="2100" b="1" dirty="0">
                <a:solidFill>
                  <a:schemeClr val="accent2">
                    <a:lumMod val="60000"/>
                    <a:lumOff val="40000"/>
                  </a:schemeClr>
                </a:solidFill>
              </a:rPr>
              <a:t>Setting Direction of Research </a:t>
            </a:r>
          </a:p>
          <a:p>
            <a:pPr eaLnBrk="1" hangingPunct="1"/>
            <a:endParaRPr lang="en-GB" altLang="en-US" sz="2100" dirty="0">
              <a:solidFill>
                <a:schemeClr val="accent2"/>
              </a:solidFill>
            </a:endParaRPr>
          </a:p>
          <a:p>
            <a:pPr eaLnBrk="1" hangingPunct="1"/>
            <a:endParaRPr lang="en-GB" altLang="en-US" sz="3600" b="1" dirty="0">
              <a:solidFill>
                <a:schemeClr val="accent2"/>
              </a:solidFill>
            </a:endParaRPr>
          </a:p>
        </p:txBody>
      </p:sp>
      <p:sp>
        <p:nvSpPr>
          <p:cNvPr id="6149" name="Slide Number Placeholder 5"/>
          <p:cNvSpPr>
            <a:spLocks noGrp="1" noChangeArrowheads="1"/>
          </p:cNvSpPr>
          <p:nvPr>
            <p:ph type="sldNum" sz="quarter" idx="12"/>
          </p:nvPr>
        </p:nvSpPr>
        <p:spPr bwMode="auto">
          <a:xfrm>
            <a:off x="7326306" y="5697253"/>
            <a:ext cx="547688" cy="254794"/>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2400">
                <a:solidFill>
                  <a:schemeClr val="tx1"/>
                </a:solidFill>
                <a:latin typeface="Myriad Pro"/>
              </a:defRPr>
            </a:lvl1pPr>
            <a:lvl2pPr marL="557213" indent="-214313">
              <a:spcBef>
                <a:spcPct val="20000"/>
              </a:spcBef>
              <a:buFont typeface="Arial" panose="020B0604020202020204" pitchFamily="34" charset="0"/>
              <a:buChar char="–"/>
              <a:defRPr sz="2100">
                <a:solidFill>
                  <a:schemeClr val="tx1"/>
                </a:solidFill>
                <a:latin typeface="Myriad Pro"/>
              </a:defRPr>
            </a:lvl2pPr>
            <a:lvl3pPr marL="857250" indent="-171450">
              <a:spcBef>
                <a:spcPct val="20000"/>
              </a:spcBef>
              <a:buFont typeface="Arial" panose="020B0604020202020204" pitchFamily="34" charset="0"/>
              <a:buChar char="•"/>
              <a:defRPr sz="1800">
                <a:solidFill>
                  <a:schemeClr val="tx1"/>
                </a:solidFill>
                <a:latin typeface="Myriad Pro"/>
              </a:defRPr>
            </a:lvl3pPr>
            <a:lvl4pPr marL="1200150" indent="-171450">
              <a:spcBef>
                <a:spcPct val="20000"/>
              </a:spcBef>
              <a:buFont typeface="Arial" panose="020B0604020202020204" pitchFamily="34" charset="0"/>
              <a:buChar char="–"/>
              <a:defRPr sz="1500">
                <a:solidFill>
                  <a:schemeClr val="tx1"/>
                </a:solidFill>
                <a:latin typeface="Myriad Pro"/>
              </a:defRPr>
            </a:lvl4pPr>
            <a:lvl5pPr marL="1543050" indent="-171450">
              <a:spcBef>
                <a:spcPct val="20000"/>
              </a:spcBef>
              <a:buFont typeface="Arial" panose="020B0604020202020204" pitchFamily="34" charset="0"/>
              <a:buChar char="»"/>
              <a:defRPr sz="1500">
                <a:solidFill>
                  <a:schemeClr val="tx1"/>
                </a:solidFill>
                <a:latin typeface="Myriad Pro"/>
              </a:defRPr>
            </a:lvl5pPr>
            <a:lvl6pPr marL="18859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6pPr>
            <a:lvl7pPr marL="22288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7pPr>
            <a:lvl8pPr marL="25717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8pPr>
            <a:lvl9pPr marL="2914650" indent="-171450" eaLnBrk="0" fontAlgn="base" hangingPunct="0">
              <a:spcBef>
                <a:spcPct val="20000"/>
              </a:spcBef>
              <a:spcAft>
                <a:spcPct val="0"/>
              </a:spcAft>
              <a:buFont typeface="Arial" panose="020B0604020202020204" pitchFamily="34" charset="0"/>
              <a:buChar char="»"/>
              <a:defRPr sz="1500">
                <a:solidFill>
                  <a:schemeClr val="tx1"/>
                </a:solidFill>
                <a:latin typeface="Myriad Pro"/>
              </a:defRPr>
            </a:lvl9pPr>
          </a:lstStyle>
          <a:p>
            <a:pPr>
              <a:spcBef>
                <a:spcPct val="0"/>
              </a:spcBef>
              <a:buFontTx/>
              <a:buNone/>
            </a:pPr>
            <a:fld id="{B6282CF4-F11D-4118-ADBB-5F84001E3BD5}" type="slidenum">
              <a:rPr lang="en-GB" altLang="en-US" sz="900">
                <a:solidFill>
                  <a:srgbClr val="898989"/>
                </a:solidFill>
              </a:rPr>
              <a:pPr>
                <a:spcBef>
                  <a:spcPct val="0"/>
                </a:spcBef>
                <a:buFontTx/>
                <a:buNone/>
              </a:pPr>
              <a:t>1</a:t>
            </a:fld>
            <a:endParaRPr lang="en-GB" altLang="en-US" sz="900" dirty="0">
              <a:solidFill>
                <a:srgbClr val="898989"/>
              </a:solidFill>
            </a:endParaRPr>
          </a:p>
        </p:txBody>
      </p:sp>
      <p:sp>
        <p:nvSpPr>
          <p:cNvPr id="6" name="TextBox 5">
            <a:extLst>
              <a:ext uri="{FF2B5EF4-FFF2-40B4-BE49-F238E27FC236}">
                <a16:creationId xmlns:a16="http://schemas.microsoft.com/office/drawing/2014/main" id="{019F0EED-E6B1-48C9-BFDA-6191CC451C7C}"/>
              </a:ext>
            </a:extLst>
          </p:cNvPr>
          <p:cNvSpPr txBox="1"/>
          <p:nvPr/>
        </p:nvSpPr>
        <p:spPr>
          <a:xfrm>
            <a:off x="3194895" y="1547438"/>
            <a:ext cx="2754210" cy="421334"/>
          </a:xfrm>
          <a:prstGeom prst="rect">
            <a:avLst/>
          </a:prstGeom>
          <a:noFill/>
        </p:spPr>
        <p:txBody>
          <a:bodyPr wrap="square">
            <a:spAutoFit/>
          </a:bodyPr>
          <a:lstStyle/>
          <a:p>
            <a:pPr algn="l"/>
            <a:endParaRPr lang="en-GB" sz="788" dirty="0">
              <a:solidFill>
                <a:srgbClr val="000000"/>
              </a:solidFill>
            </a:endParaRPr>
          </a:p>
          <a:p>
            <a:r>
              <a:rPr lang="en-GB" sz="788" dirty="0">
                <a:solidFill>
                  <a:srgbClr val="000000"/>
                </a:solidFill>
              </a:rPr>
              <a:t> </a:t>
            </a:r>
            <a:r>
              <a:rPr lang="en-GB" sz="1350" b="1" dirty="0">
                <a:solidFill>
                  <a:srgbClr val="FF0000"/>
                </a:solidFill>
              </a:rPr>
              <a:t>BA BUSINESS MANAGEMENT </a:t>
            </a:r>
            <a:endParaRPr lang="en-GB" dirty="0">
              <a:solidFill>
                <a:srgbClr val="FF0000"/>
              </a:solidFill>
            </a:endParaRPr>
          </a:p>
        </p:txBody>
      </p:sp>
      <p:sp>
        <p:nvSpPr>
          <p:cNvPr id="3" name="Date Placeholder 2">
            <a:extLst>
              <a:ext uri="{FF2B5EF4-FFF2-40B4-BE49-F238E27FC236}">
                <a16:creationId xmlns:a16="http://schemas.microsoft.com/office/drawing/2014/main" id="{495CC6A3-C6D9-4264-9089-CA30207D781B}"/>
              </a:ext>
            </a:extLst>
          </p:cNvPr>
          <p:cNvSpPr>
            <a:spLocks noGrp="1"/>
          </p:cNvSpPr>
          <p:nvPr>
            <p:ph type="dt" sz="half" idx="10"/>
          </p:nvPr>
        </p:nvSpPr>
        <p:spPr/>
        <p:txBody>
          <a:bodyPr/>
          <a:lstStyle/>
          <a:p>
            <a:fld id="{3A7B033E-86E3-4B32-95AB-8F3AF42363E9}" type="datetime1">
              <a:rPr lang="en-GB" smtClean="0"/>
              <a:t>17/05/2023</a:t>
            </a:fld>
            <a:endParaRPr lang="en-GB"/>
          </a:p>
        </p:txBody>
      </p:sp>
    </p:spTree>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067601"/>
          </a:xfrm>
        </p:spPr>
        <p:txBody>
          <a:bodyPr wrap="square" anchor="ctr">
            <a:normAutofit fontScale="90000"/>
          </a:bodyPr>
          <a:lstStyle/>
          <a:p>
            <a:r>
              <a:rPr lang="en-US" b="1">
                <a:latin typeface="Arial" panose="020B0604020202020204" pitchFamily="34" charset="0"/>
                <a:cs typeface="Arial" panose="020B0604020202020204" pitchFamily="34" charset="0"/>
              </a:rPr>
              <a:t>Lecture Overview</a:t>
            </a:r>
            <a:br>
              <a:rPr lang="en-US" b="1">
                <a:latin typeface="Arial" panose="020B0604020202020204" pitchFamily="34" charset="0"/>
                <a:cs typeface="Arial" panose="020B0604020202020204" pitchFamily="34" charset="0"/>
              </a:rPr>
            </a:br>
            <a:endParaRPr lang="en-US" b="1">
              <a:latin typeface="Arial" panose="020B0604020202020204" pitchFamily="34" charset="0"/>
              <a:cs typeface="Arial" panose="020B0604020202020204" pitchFamily="34" charset="0"/>
            </a:endParaRPr>
          </a:p>
        </p:txBody>
      </p:sp>
      <p:pic>
        <p:nvPicPr>
          <p:cNvPr id="5" name="Picture 4" descr="Calculator, pen, compass, money and a paper with graphs printed on it">
            <a:extLst>
              <a:ext uri="{FF2B5EF4-FFF2-40B4-BE49-F238E27FC236}">
                <a16:creationId xmlns:a16="http://schemas.microsoft.com/office/drawing/2014/main" id="{34BD45F6-C98F-4B28-BCEE-D58F45131FB0}"/>
              </a:ext>
            </a:extLst>
          </p:cNvPr>
          <p:cNvPicPr>
            <a:picLocks noChangeAspect="1"/>
          </p:cNvPicPr>
          <p:nvPr/>
        </p:nvPicPr>
        <p:blipFill rotWithShape="1">
          <a:blip r:embed="rId2" cstate="print"/>
          <a:srcRect l="19501" r="19501"/>
          <a:stretch/>
        </p:blipFill>
        <p:spPr>
          <a:xfrm>
            <a:off x="398477" y="1298197"/>
            <a:ext cx="4038600" cy="3989040"/>
          </a:xfrm>
          <a:prstGeom prst="rect">
            <a:avLst/>
          </a:prstGeom>
          <a:noFill/>
        </p:spPr>
      </p:pic>
      <p:sp>
        <p:nvSpPr>
          <p:cNvPr id="3" name="Content Placeholder 2"/>
          <p:cNvSpPr>
            <a:spLocks noGrp="1"/>
          </p:cNvSpPr>
          <p:nvPr>
            <p:ph sz="half" idx="2"/>
          </p:nvPr>
        </p:nvSpPr>
        <p:spPr>
          <a:xfrm>
            <a:off x="4648200" y="1600201"/>
            <a:ext cx="4038600" cy="3989040"/>
          </a:xfrm>
        </p:spPr>
        <p:txBody>
          <a:bodyPr wrap="square" anchor="t">
            <a:normAutofit/>
          </a:bodyPr>
          <a:lstStyle/>
          <a:p>
            <a:pPr>
              <a:lnSpc>
                <a:spcPct val="200000"/>
              </a:lnSpc>
            </a:pPr>
            <a:r>
              <a:rPr lang="en-GB" sz="1600" dirty="0"/>
              <a:t>Research Title </a:t>
            </a:r>
          </a:p>
          <a:p>
            <a:pPr>
              <a:lnSpc>
                <a:spcPct val="200000"/>
              </a:lnSpc>
            </a:pPr>
            <a:r>
              <a:rPr lang="en-GB" sz="1600" dirty="0"/>
              <a:t>Dissertation Structure</a:t>
            </a:r>
          </a:p>
          <a:p>
            <a:pPr>
              <a:lnSpc>
                <a:spcPct val="200000"/>
              </a:lnSpc>
            </a:pPr>
            <a:r>
              <a:rPr lang="en-GB" sz="1600" dirty="0"/>
              <a:t>Structure of Chapter 1 – Introduction </a:t>
            </a:r>
          </a:p>
          <a:p>
            <a:pPr>
              <a:lnSpc>
                <a:spcPct val="200000"/>
              </a:lnSpc>
            </a:pPr>
            <a:endParaRPr lang="en-US" sz="1600" dirty="0"/>
          </a:p>
        </p:txBody>
      </p:sp>
      <p:sp>
        <p:nvSpPr>
          <p:cNvPr id="14" name="Date Placeholder 4">
            <a:extLst>
              <a:ext uri="{FF2B5EF4-FFF2-40B4-BE49-F238E27FC236}">
                <a16:creationId xmlns:a16="http://schemas.microsoft.com/office/drawing/2014/main" id="{4F23C76E-6645-F89A-E627-34DA7BF35A9D}"/>
              </a:ext>
            </a:extLst>
          </p:cNvPr>
          <p:cNvSpPr>
            <a:spLocks noGrp="1"/>
          </p:cNvSpPr>
          <p:nvPr>
            <p:ph type="dt" sz="half" idx="10"/>
          </p:nvPr>
        </p:nvSpPr>
        <p:spPr>
          <a:xfrm>
            <a:off x="250825" y="6524627"/>
            <a:ext cx="971550" cy="219075"/>
          </a:xfrm>
        </p:spPr>
        <p:txBody>
          <a:bodyPr/>
          <a:lstStyle/>
          <a:p>
            <a:pPr>
              <a:spcAft>
                <a:spcPts val="600"/>
              </a:spcAft>
            </a:pPr>
            <a:fld id="{D12A0C4A-7608-4546-A227-EF597B6D36C6}" type="datetime1">
              <a:rPr lang="en-GB" smtClean="0"/>
              <a:t>17/05/2023</a:t>
            </a:fld>
            <a:endParaRPr lang="en-GB"/>
          </a:p>
        </p:txBody>
      </p:sp>
      <p:sp>
        <p:nvSpPr>
          <p:cNvPr id="15" name="Slide Number Placeholder 5">
            <a:extLst>
              <a:ext uri="{FF2B5EF4-FFF2-40B4-BE49-F238E27FC236}">
                <a16:creationId xmlns:a16="http://schemas.microsoft.com/office/drawing/2014/main" id="{593A5BCD-2909-7CD8-BC05-1AC70FC3D8BA}"/>
              </a:ext>
            </a:extLst>
          </p:cNvPr>
          <p:cNvSpPr>
            <a:spLocks noGrp="1"/>
          </p:cNvSpPr>
          <p:nvPr>
            <p:ph type="sldNum" sz="quarter" idx="11"/>
          </p:nvPr>
        </p:nvSpPr>
        <p:spPr>
          <a:xfrm>
            <a:off x="7956550" y="6381752"/>
            <a:ext cx="730250" cy="339725"/>
          </a:xfrm>
        </p:spPr>
        <p:txBody>
          <a:bodyPr/>
          <a:lstStyle/>
          <a:p>
            <a:pPr>
              <a:spcAft>
                <a:spcPts val="600"/>
              </a:spcAft>
            </a:pPr>
            <a:fld id="{F4BD6A3A-4F9D-41E3-A65D-BCC7D77E66B6}" type="slidenum">
              <a:rPr lang="en-GB" smtClean="0"/>
              <a:pPr>
                <a:spcAft>
                  <a:spcPts val="600"/>
                </a:spcAft>
              </a:pPr>
              <a:t>2</a:t>
            </a:fld>
            <a:endParaRPr lang="en-GB"/>
          </a:p>
        </p:txBody>
      </p:sp>
    </p:spTree>
    <p:extLst>
      <p:ext uri="{BB962C8B-B14F-4D97-AF65-F5344CB8AC3E}">
        <p14:creationId xmlns:p14="http://schemas.microsoft.com/office/powerpoint/2010/main" val="1517392727"/>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04600" y="89007"/>
            <a:ext cx="8316924" cy="857250"/>
          </a:xfrm>
        </p:spPr>
        <p:txBody>
          <a:bodyPr/>
          <a:lstStyle/>
          <a:p>
            <a:pPr eaLnBrk="1" hangingPunct="1"/>
            <a:r>
              <a:rPr lang="en-GB" altLang="en-US" sz="2700" b="1" dirty="0"/>
              <a:t>Research Title/Project Topic</a:t>
            </a:r>
          </a:p>
        </p:txBody>
      </p:sp>
      <p:sp>
        <p:nvSpPr>
          <p:cNvPr id="2" name="Rectangle 1">
            <a:extLst>
              <a:ext uri="{FF2B5EF4-FFF2-40B4-BE49-F238E27FC236}">
                <a16:creationId xmlns:a16="http://schemas.microsoft.com/office/drawing/2014/main" id="{50E303C1-F691-48A6-D0D8-250DC677D7D2}"/>
              </a:ext>
            </a:extLst>
          </p:cNvPr>
          <p:cNvSpPr/>
          <p:nvPr/>
        </p:nvSpPr>
        <p:spPr>
          <a:xfrm>
            <a:off x="130824" y="1581829"/>
            <a:ext cx="8882352" cy="577850"/>
          </a:xfrm>
          <a:prstGeom prst="rect">
            <a:avLst/>
          </a:prstGeom>
          <a:solidFill>
            <a:schemeClr val="accent4">
              <a:lumMod val="75000"/>
            </a:schemeClr>
          </a:solid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GB" sz="24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Consideration for selection</a:t>
            </a:r>
          </a:p>
        </p:txBody>
      </p:sp>
      <p:sp>
        <p:nvSpPr>
          <p:cNvPr id="3" name="TextBox 5">
            <a:extLst>
              <a:ext uri="{FF2B5EF4-FFF2-40B4-BE49-F238E27FC236}">
                <a16:creationId xmlns:a16="http://schemas.microsoft.com/office/drawing/2014/main" id="{B14E69BA-F236-22B5-CBE9-DF7986B29D77}"/>
              </a:ext>
            </a:extLst>
          </p:cNvPr>
          <p:cNvSpPr txBox="1"/>
          <p:nvPr/>
        </p:nvSpPr>
        <p:spPr>
          <a:xfrm>
            <a:off x="-60830" y="2249927"/>
            <a:ext cx="8882354" cy="3785652"/>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Identify an area, topic or module in the BA Business Programme that you have huge interest and strength for. </a:t>
            </a:r>
          </a:p>
          <a:p>
            <a:pPr lvl="1"/>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 topic you wish to have further research and investigation in. </a:t>
            </a:r>
          </a:p>
          <a:p>
            <a:pPr lvl="1"/>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Area / Topic you want to specialise in future. </a:t>
            </a:r>
          </a:p>
          <a:p>
            <a:pPr marL="742950" lvl="1"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Area / Topic which has high demand in the job market.</a:t>
            </a:r>
          </a:p>
          <a:p>
            <a:pPr marL="742950" lvl="1" indent="-285750">
              <a:buFont typeface="Arial" panose="020B0604020202020204" pitchFamily="34" charset="0"/>
              <a:buChar char="•"/>
            </a:pPr>
            <a:endParaRPr lang="en-GB" sz="20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2000" dirty="0">
                <a:latin typeface="Arial" panose="020B0604020202020204" pitchFamily="34" charset="0"/>
                <a:cs typeface="Arial" panose="020B0604020202020204" pitchFamily="34" charset="0"/>
              </a:rPr>
              <a:t>Must contribute to knowledge / originality – but can build on what has been done before. </a:t>
            </a:r>
          </a:p>
          <a:p>
            <a:pPr marL="342900" indent="-342900">
              <a:buFont typeface="+mj-lt"/>
              <a:buAutoNum type="arabicPeriod"/>
            </a:pPr>
            <a:endParaRPr lang="en-GB" sz="2000" dirty="0">
              <a:latin typeface="Arial" panose="020B0604020202020204" pitchFamily="34" charset="0"/>
              <a:cs typeface="Arial" panose="020B0604020202020204" pitchFamily="34" charset="0"/>
            </a:endParaRPr>
          </a:p>
        </p:txBody>
      </p:sp>
      <p:sp>
        <p:nvSpPr>
          <p:cNvPr id="5" name="TextBox 7">
            <a:extLst>
              <a:ext uri="{FF2B5EF4-FFF2-40B4-BE49-F238E27FC236}">
                <a16:creationId xmlns:a16="http://schemas.microsoft.com/office/drawing/2014/main" id="{98C3D2F3-D9B9-DAF7-8A44-2C76FDEA7432}"/>
              </a:ext>
            </a:extLst>
          </p:cNvPr>
          <p:cNvSpPr txBox="1"/>
          <p:nvPr/>
        </p:nvSpPr>
        <p:spPr>
          <a:xfrm>
            <a:off x="201336" y="993597"/>
            <a:ext cx="9188010" cy="400110"/>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000" dirty="0">
                <a:solidFill>
                  <a:srgbClr val="FF0000"/>
                </a:solidFill>
                <a:latin typeface="Arial" panose="020B0604020202020204" pitchFamily="34" charset="0"/>
                <a:cs typeface="Arial" panose="020B0604020202020204" pitchFamily="34" charset="0"/>
              </a:rPr>
              <a:t>A one short sentence that highlights the purpose and focus of the study. </a:t>
            </a:r>
          </a:p>
        </p:txBody>
      </p:sp>
    </p:spTree>
    <p:extLst>
      <p:ext uri="{BB962C8B-B14F-4D97-AF65-F5344CB8AC3E}">
        <p14:creationId xmlns:p14="http://schemas.microsoft.com/office/powerpoint/2010/main" val="113059873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1" name="Title 1"/>
          <p:cNvSpPr>
            <a:spLocks noGrp="1"/>
          </p:cNvSpPr>
          <p:nvPr>
            <p:ph type="title" idx="4294967295"/>
          </p:nvPr>
        </p:nvSpPr>
        <p:spPr>
          <a:xfrm>
            <a:off x="504600" y="89007"/>
            <a:ext cx="8316924" cy="857250"/>
          </a:xfrm>
        </p:spPr>
        <p:txBody>
          <a:bodyPr/>
          <a:lstStyle/>
          <a:p>
            <a:pPr eaLnBrk="1" hangingPunct="1"/>
            <a:r>
              <a:rPr lang="en-GB" altLang="en-US" sz="2700" b="1" dirty="0"/>
              <a:t>Research Title/Project Topic</a:t>
            </a:r>
          </a:p>
        </p:txBody>
      </p:sp>
      <p:sp>
        <p:nvSpPr>
          <p:cNvPr id="4" name="Rectangle 3">
            <a:extLst>
              <a:ext uri="{FF2B5EF4-FFF2-40B4-BE49-F238E27FC236}">
                <a16:creationId xmlns:a16="http://schemas.microsoft.com/office/drawing/2014/main" id="{2EB7D1B2-DBC2-1F66-0893-40F2B4C65C7A}"/>
              </a:ext>
            </a:extLst>
          </p:cNvPr>
          <p:cNvSpPr/>
          <p:nvPr/>
        </p:nvSpPr>
        <p:spPr>
          <a:xfrm>
            <a:off x="130824" y="837529"/>
            <a:ext cx="8882352" cy="577850"/>
          </a:xfrm>
          <a:prstGeom prst="rect">
            <a:avLst/>
          </a:prstGeom>
          <a:solidFill>
            <a:schemeClr val="accent4">
              <a:lumMod val="75000"/>
            </a:schemeClr>
          </a:solid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GB" sz="2400" b="1" dirty="0">
                <a:solidFill>
                  <a:schemeClr val="bg1"/>
                </a:solidFill>
                <a:effectLst>
                  <a:outerShdw blurRad="38100" dist="38100" dir="2700000" algn="tl">
                    <a:srgbClr val="000000">
                      <a:alpha val="43137"/>
                    </a:srgbClr>
                  </a:outerShdw>
                </a:effectLst>
                <a:latin typeface="Arial" panose="020B0604020202020204" pitchFamily="34" charset="0"/>
                <a:cs typeface="Arial" panose="020B0604020202020204" pitchFamily="34" charset="0"/>
              </a:rPr>
              <a:t>Criteria for selecting appropriate topic</a:t>
            </a:r>
          </a:p>
        </p:txBody>
      </p:sp>
      <p:sp>
        <p:nvSpPr>
          <p:cNvPr id="6" name="TextBox 5">
            <a:extLst>
              <a:ext uri="{FF2B5EF4-FFF2-40B4-BE49-F238E27FC236}">
                <a16:creationId xmlns:a16="http://schemas.microsoft.com/office/drawing/2014/main" id="{7292CB7E-205A-561D-ECC2-7083E74003A4}"/>
              </a:ext>
            </a:extLst>
          </p:cNvPr>
          <p:cNvSpPr txBox="1"/>
          <p:nvPr/>
        </p:nvSpPr>
        <p:spPr>
          <a:xfrm>
            <a:off x="130825" y="1615819"/>
            <a:ext cx="4625734" cy="3970318"/>
          </a:xfrm>
          <a:prstGeom prst="rect">
            <a:avLst/>
          </a:prstGeom>
          <a:noFill/>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355600" lvl="1" indent="-355600">
              <a:buFont typeface="Arial" panose="020B0604020202020204" pitchFamily="34" charset="0"/>
              <a:buChar char="•"/>
            </a:pPr>
            <a:r>
              <a:rPr lang="en-GB" dirty="0">
                <a:latin typeface="Arial" panose="020B0604020202020204" pitchFamily="34" charset="0"/>
                <a:cs typeface="Arial" panose="020B0604020202020204" pitchFamily="34" charset="0"/>
              </a:rPr>
              <a:t>Should meet requirements of the course (i.e., should not be outside of business management.). For example, ‘</a:t>
            </a:r>
            <a:r>
              <a:rPr lang="en-GB" i="1" dirty="0">
                <a:solidFill>
                  <a:srgbClr val="C00000"/>
                </a:solidFill>
                <a:latin typeface="Arial" panose="020B0604020202020204" pitchFamily="34" charset="0"/>
                <a:cs typeface="Arial" panose="020B0604020202020204" pitchFamily="34" charset="0"/>
              </a:rPr>
              <a:t>Design and implementation of computer visualizations of algorithms or data structures</a:t>
            </a:r>
            <a:r>
              <a:rPr lang="en-GB" dirty="0">
                <a:latin typeface="Arial" panose="020B0604020202020204" pitchFamily="34" charset="0"/>
                <a:cs typeface="Arial" panose="020B0604020202020204" pitchFamily="34" charset="0"/>
              </a:rPr>
              <a:t>’.</a:t>
            </a:r>
          </a:p>
          <a:p>
            <a:pPr marL="355600" lvl="1" indent="-355600"/>
            <a:endParaRPr lang="en-GB" dirty="0">
              <a:latin typeface="Arial" panose="020B0604020202020204" pitchFamily="34" charset="0"/>
              <a:cs typeface="Arial" panose="020B0604020202020204" pitchFamily="34" charset="0"/>
            </a:endParaRPr>
          </a:p>
          <a:p>
            <a:pPr marL="355600" lvl="1" indent="-355600">
              <a:buFont typeface="Arial" panose="020B0604020202020204" pitchFamily="34" charset="0"/>
              <a:buChar char="•"/>
            </a:pPr>
            <a:r>
              <a:rPr lang="en-GB" dirty="0">
                <a:latin typeface="Arial" panose="020B0604020202020204" pitchFamily="34" charset="0"/>
                <a:cs typeface="Arial" panose="020B0604020202020204" pitchFamily="34" charset="0"/>
              </a:rPr>
              <a:t>The depth and nature of the topic should be suitable for Undergraduate Degree. </a:t>
            </a:r>
          </a:p>
          <a:p>
            <a:pPr marL="355600" lvl="1" indent="-355600"/>
            <a:endParaRPr lang="en-GB" dirty="0">
              <a:latin typeface="Arial" panose="020B0604020202020204" pitchFamily="34" charset="0"/>
              <a:cs typeface="Arial" panose="020B0604020202020204" pitchFamily="34" charset="0"/>
            </a:endParaRPr>
          </a:p>
          <a:p>
            <a:pPr marL="355600" lvl="1" indent="-355600">
              <a:buFont typeface="Arial" panose="020B0604020202020204" pitchFamily="34" charset="0"/>
              <a:buChar char="•"/>
            </a:pPr>
            <a:r>
              <a:rPr lang="en-GB" dirty="0">
                <a:latin typeface="Arial" panose="020B0604020202020204" pitchFamily="34" charset="0"/>
                <a:cs typeface="Arial" panose="020B0604020202020204" pitchFamily="34" charset="0"/>
              </a:rPr>
              <a:t>The topic must lead you to explore various skills and knowledge which exceeds previous course assignments. </a:t>
            </a:r>
          </a:p>
        </p:txBody>
      </p:sp>
      <p:sp>
        <p:nvSpPr>
          <p:cNvPr id="8" name="Rectangle 7">
            <a:extLst>
              <a:ext uri="{FF2B5EF4-FFF2-40B4-BE49-F238E27FC236}">
                <a16:creationId xmlns:a16="http://schemas.microsoft.com/office/drawing/2014/main" id="{D53EA837-4114-6F20-868B-D6A713A8476F}"/>
              </a:ext>
            </a:extLst>
          </p:cNvPr>
          <p:cNvSpPr/>
          <p:nvPr/>
        </p:nvSpPr>
        <p:spPr>
          <a:xfrm>
            <a:off x="4572000" y="1708301"/>
            <a:ext cx="4441175" cy="4154984"/>
          </a:xfrm>
          <a:prstGeom prst="rect">
            <a:avLst/>
          </a:prstGeom>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Financially affordable – travel, materials &amp; resources required. </a:t>
            </a:r>
          </a:p>
          <a:p>
            <a:pPr lvl="1"/>
            <a:endParaRPr lang="en-GB" sz="16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topic should be a simple statement of not more </a:t>
            </a:r>
            <a:r>
              <a:rPr lang="en-GB" sz="1600" i="1" dirty="0">
                <a:solidFill>
                  <a:srgbClr val="C00000"/>
                </a:solidFill>
                <a:latin typeface="Arial" panose="020B0604020202020204" pitchFamily="34" charset="0"/>
                <a:cs typeface="Arial" panose="020B0604020202020204" pitchFamily="34" charset="0"/>
              </a:rPr>
              <a:t>than 15 words</a:t>
            </a:r>
            <a:r>
              <a:rPr lang="en-GB" sz="1600" dirty="0">
                <a:latin typeface="Arial" panose="020B0604020202020204" pitchFamily="34" charset="0"/>
                <a:cs typeface="Arial" panose="020B0604020202020204" pitchFamily="34" charset="0"/>
              </a:rPr>
              <a:t>. </a:t>
            </a:r>
          </a:p>
          <a:p>
            <a:pPr lvl="1"/>
            <a:endParaRPr lang="en-GB" sz="16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topic should be guided by underlying business concepts and theories. </a:t>
            </a:r>
          </a:p>
          <a:p>
            <a:pPr marL="742950" lvl="1"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You should be able to justify the research topic before your supervisor.</a:t>
            </a:r>
          </a:p>
          <a:p>
            <a:pPr marL="742950" lvl="1" indent="-285750">
              <a:buFont typeface="Arial" panose="020B0604020202020204" pitchFamily="34" charset="0"/>
              <a:buChar char="•"/>
            </a:pPr>
            <a:endParaRPr lang="en-GB" sz="1600" dirty="0">
              <a:latin typeface="Arial" panose="020B0604020202020204" pitchFamily="34" charset="0"/>
              <a:cs typeface="Arial" panose="020B0604020202020204" pitchFamily="34" charset="0"/>
            </a:endParaRPr>
          </a:p>
          <a:p>
            <a:pPr marL="742950" lvl="1"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The topic / title should be </a:t>
            </a:r>
            <a:r>
              <a:rPr lang="en-GB" sz="1600" b="1" u="sng" dirty="0">
                <a:latin typeface="Arial" panose="020B0604020202020204" pitchFamily="34" charset="0"/>
                <a:cs typeface="Arial" panose="020B0604020202020204" pitchFamily="34" charset="0"/>
              </a:rPr>
              <a:t>original</a:t>
            </a:r>
            <a:r>
              <a:rPr lang="en-GB" sz="1600" dirty="0">
                <a:latin typeface="Arial" panose="020B0604020202020204" pitchFamily="34" charset="0"/>
                <a:cs typeface="Arial" panose="020B0604020202020204" pitchFamily="34" charset="0"/>
              </a:rPr>
              <a:t>.  </a:t>
            </a:r>
          </a:p>
          <a:p>
            <a:pPr lvl="1"/>
            <a:endParaRPr lang="en-GB" sz="1600" dirty="0">
              <a:latin typeface="Arial" panose="020B0604020202020204" pitchFamily="34" charset="0"/>
              <a:cs typeface="Arial" panose="020B0604020202020204" pitchFamily="34" charset="0"/>
            </a:endParaRPr>
          </a:p>
          <a:p>
            <a:pPr marL="342900" indent="-342900">
              <a:buFont typeface="+mj-lt"/>
              <a:buAutoNum type="arabicPeriod"/>
            </a:pPr>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65050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0B7D345-A92C-0423-D312-743FF9FF58CD}"/>
              </a:ext>
            </a:extLst>
          </p:cNvPr>
          <p:cNvSpPr>
            <a:spLocks noGrp="1"/>
          </p:cNvSpPr>
          <p:nvPr>
            <p:ph type="dt" sz="half" idx="10"/>
          </p:nvPr>
        </p:nvSpPr>
        <p:spPr/>
        <p:txBody>
          <a:bodyPr/>
          <a:lstStyle/>
          <a:p>
            <a:fld id="{3356C4E1-AED4-4217-B84A-16F265EAF1EB}" type="datetime1">
              <a:rPr lang="en-GB" smtClean="0"/>
              <a:t>17/05/2023</a:t>
            </a:fld>
            <a:endParaRPr lang="en-GB"/>
          </a:p>
        </p:txBody>
      </p:sp>
      <p:sp>
        <p:nvSpPr>
          <p:cNvPr id="3" name="Slide Number Placeholder 2">
            <a:extLst>
              <a:ext uri="{FF2B5EF4-FFF2-40B4-BE49-F238E27FC236}">
                <a16:creationId xmlns:a16="http://schemas.microsoft.com/office/drawing/2014/main" id="{90BAA1BF-A81D-31CB-DBD2-294413AD166E}"/>
              </a:ext>
            </a:extLst>
          </p:cNvPr>
          <p:cNvSpPr>
            <a:spLocks noGrp="1"/>
          </p:cNvSpPr>
          <p:nvPr>
            <p:ph type="sldNum" sz="quarter" idx="11"/>
          </p:nvPr>
        </p:nvSpPr>
        <p:spPr/>
        <p:txBody>
          <a:bodyPr/>
          <a:lstStyle/>
          <a:p>
            <a:fld id="{F4BD6A3A-4F9D-41E3-A65D-BCC7D77E66B6}" type="slidenum">
              <a:rPr lang="en-GB" smtClean="0"/>
              <a:t>5</a:t>
            </a:fld>
            <a:endParaRPr lang="en-GB"/>
          </a:p>
        </p:txBody>
      </p:sp>
      <p:sp>
        <p:nvSpPr>
          <p:cNvPr id="4" name="Rectangle 3">
            <a:extLst>
              <a:ext uri="{FF2B5EF4-FFF2-40B4-BE49-F238E27FC236}">
                <a16:creationId xmlns:a16="http://schemas.microsoft.com/office/drawing/2014/main" id="{6CA1824A-FCE0-042E-E9D0-AA8E60A565C7}"/>
              </a:ext>
            </a:extLst>
          </p:cNvPr>
          <p:cNvSpPr/>
          <p:nvPr/>
        </p:nvSpPr>
        <p:spPr>
          <a:xfrm>
            <a:off x="773439" y="116494"/>
            <a:ext cx="7913361" cy="658835"/>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GB" sz="28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rPr>
              <a:t>Examples of Business Research Title</a:t>
            </a:r>
            <a:endParaRPr lang="en-GB" sz="3200" b="1" dirty="0">
              <a:effectLst>
                <a:outerShdw blurRad="38100" dist="38100" dir="2700000" algn="tl">
                  <a:srgbClr val="000000">
                    <a:alpha val="43137"/>
                  </a:srgbClr>
                </a:outerShdw>
              </a:effectLst>
              <a:latin typeface="Arial" panose="020B0604020202020204" pitchFamily="34" charset="0"/>
              <a:cs typeface="Arial" panose="020B0604020202020204" pitchFamily="34" charset="0"/>
            </a:endParaRPr>
          </a:p>
        </p:txBody>
      </p:sp>
      <p:sp>
        <p:nvSpPr>
          <p:cNvPr id="5" name="Rectangle 4">
            <a:extLst>
              <a:ext uri="{FF2B5EF4-FFF2-40B4-BE49-F238E27FC236}">
                <a16:creationId xmlns:a16="http://schemas.microsoft.com/office/drawing/2014/main" id="{39C9E955-E1B1-A72C-C0A5-C2DD8AF69D75}"/>
              </a:ext>
            </a:extLst>
          </p:cNvPr>
          <p:cNvSpPr/>
          <p:nvPr/>
        </p:nvSpPr>
        <p:spPr>
          <a:xfrm>
            <a:off x="138992" y="805869"/>
            <a:ext cx="8643794" cy="211852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14350" indent="-514350" algn="just">
              <a:lnSpc>
                <a:spcPct val="150000"/>
              </a:lnSpc>
              <a:buFont typeface="+mj-lt"/>
              <a:buAutoNum type="arabicPeriod"/>
            </a:pPr>
            <a:r>
              <a:rPr lang="en-GB" dirty="0">
                <a:latin typeface="Arial" panose="020B0604020202020204" pitchFamily="34" charset="0"/>
                <a:cs typeface="Arial" panose="020B0604020202020204" pitchFamily="34" charset="0"/>
              </a:rPr>
              <a:t>Assessment of the service quality and service delivery in the banking sector.</a:t>
            </a:r>
          </a:p>
          <a:p>
            <a:pPr marL="514350" indent="-514350" algn="just">
              <a:lnSpc>
                <a:spcPct val="150000"/>
              </a:lnSpc>
              <a:buFont typeface="+mj-lt"/>
              <a:buAutoNum type="arabicPeriod"/>
            </a:pPr>
            <a:r>
              <a:rPr lang="en-GB" dirty="0">
                <a:latin typeface="Arial" panose="020B0604020202020204" pitchFamily="34" charset="0"/>
                <a:cs typeface="Arial" panose="020B0604020202020204" pitchFamily="34" charset="0"/>
              </a:rPr>
              <a:t>Exploring the impact of the global business environment on the healthcare sector: A case of XYZ Trust in the UK. </a:t>
            </a:r>
          </a:p>
          <a:p>
            <a:pPr marL="514350" indent="-514350" algn="just">
              <a:lnSpc>
                <a:spcPct val="150000"/>
              </a:lnSpc>
              <a:buFont typeface="+mj-lt"/>
              <a:buAutoNum type="arabicPeriod"/>
            </a:pPr>
            <a:r>
              <a:rPr lang="en-GB" dirty="0">
                <a:latin typeface="Arial" panose="020B0604020202020204" pitchFamily="34" charset="0"/>
                <a:cs typeface="Arial" panose="020B0604020202020204" pitchFamily="34" charset="0"/>
              </a:rPr>
              <a:t>Assessment of the effectiveness of the 4Ps in the construction industry: A case study of XXX construction company. </a:t>
            </a:r>
          </a:p>
        </p:txBody>
      </p:sp>
      <p:sp>
        <p:nvSpPr>
          <p:cNvPr id="6" name="Rectangle 5">
            <a:extLst>
              <a:ext uri="{FF2B5EF4-FFF2-40B4-BE49-F238E27FC236}">
                <a16:creationId xmlns:a16="http://schemas.microsoft.com/office/drawing/2014/main" id="{5C504577-7B2A-1145-99E8-FEE148DA475F}"/>
              </a:ext>
            </a:extLst>
          </p:cNvPr>
          <p:cNvSpPr/>
          <p:nvPr/>
        </p:nvSpPr>
        <p:spPr>
          <a:xfrm>
            <a:off x="138992" y="2985478"/>
            <a:ext cx="8766495" cy="211852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531813" indent="-531813" algn="just">
              <a:lnSpc>
                <a:spcPct val="150000"/>
              </a:lnSpc>
            </a:pPr>
            <a:r>
              <a:rPr lang="en-GB" dirty="0">
                <a:latin typeface="Arial" panose="020B0604020202020204" pitchFamily="34" charset="0"/>
                <a:cs typeface="Arial" panose="020B0604020202020204" pitchFamily="34" charset="0"/>
              </a:rPr>
              <a:t>4.   Investigating effective appraisal tools for measuring individual performance within the NHS. </a:t>
            </a:r>
          </a:p>
          <a:p>
            <a:pPr marL="531813" indent="-531813" algn="just">
              <a:lnSpc>
                <a:spcPct val="150000"/>
              </a:lnSpc>
              <a:tabLst>
                <a:tab pos="450850" algn="l"/>
              </a:tabLst>
            </a:pPr>
            <a:r>
              <a:rPr lang="en-GB" dirty="0">
                <a:latin typeface="Arial" panose="020B0604020202020204" pitchFamily="34" charset="0"/>
                <a:cs typeface="Arial" panose="020B0604020202020204" pitchFamily="34" charset="0"/>
              </a:rPr>
              <a:t>5.    Critical Review of the use of Business Intelligence Tools in small businesses.</a:t>
            </a:r>
          </a:p>
          <a:p>
            <a:pPr marL="531813" indent="-531813" algn="just">
              <a:lnSpc>
                <a:spcPct val="150000"/>
              </a:lnSpc>
            </a:pPr>
            <a:r>
              <a:rPr lang="en-GB" dirty="0">
                <a:latin typeface="Arial" panose="020B0604020202020204" pitchFamily="34" charset="0"/>
                <a:cs typeface="Arial" panose="020B0604020202020204" pitchFamily="34" charset="0"/>
              </a:rPr>
              <a:t>6.   Exploring the relationship between marketing strategies of retail shops and their turnover.</a:t>
            </a:r>
          </a:p>
        </p:txBody>
      </p:sp>
    </p:spTree>
    <p:extLst>
      <p:ext uri="{BB962C8B-B14F-4D97-AF65-F5344CB8AC3E}">
        <p14:creationId xmlns:p14="http://schemas.microsoft.com/office/powerpoint/2010/main" val="15273526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8A2443-B1AD-E170-0018-420B620B8C9F}"/>
              </a:ext>
            </a:extLst>
          </p:cNvPr>
          <p:cNvSpPr>
            <a:spLocks noGrp="1"/>
          </p:cNvSpPr>
          <p:nvPr>
            <p:ph type="dt" sz="half" idx="10"/>
          </p:nvPr>
        </p:nvSpPr>
        <p:spPr/>
        <p:txBody>
          <a:bodyPr/>
          <a:lstStyle/>
          <a:p>
            <a:fld id="{3356C4E1-AED4-4217-B84A-16F265EAF1EB}" type="datetime1">
              <a:rPr lang="en-GB" smtClean="0"/>
              <a:t>17/05/2023</a:t>
            </a:fld>
            <a:endParaRPr lang="en-GB"/>
          </a:p>
        </p:txBody>
      </p:sp>
      <p:sp>
        <p:nvSpPr>
          <p:cNvPr id="3" name="Slide Number Placeholder 2">
            <a:extLst>
              <a:ext uri="{FF2B5EF4-FFF2-40B4-BE49-F238E27FC236}">
                <a16:creationId xmlns:a16="http://schemas.microsoft.com/office/drawing/2014/main" id="{80A1EEE6-0878-B611-535B-37C7A7E76747}"/>
              </a:ext>
            </a:extLst>
          </p:cNvPr>
          <p:cNvSpPr>
            <a:spLocks noGrp="1"/>
          </p:cNvSpPr>
          <p:nvPr>
            <p:ph type="sldNum" sz="quarter" idx="11"/>
          </p:nvPr>
        </p:nvSpPr>
        <p:spPr/>
        <p:txBody>
          <a:bodyPr/>
          <a:lstStyle/>
          <a:p>
            <a:fld id="{F4BD6A3A-4F9D-41E3-A65D-BCC7D77E66B6}" type="slidenum">
              <a:rPr lang="en-GB" smtClean="0"/>
              <a:t>6</a:t>
            </a:fld>
            <a:endParaRPr lang="en-GB"/>
          </a:p>
        </p:txBody>
      </p:sp>
      <p:sp>
        <p:nvSpPr>
          <p:cNvPr id="4" name="TextBox 3">
            <a:extLst>
              <a:ext uri="{FF2B5EF4-FFF2-40B4-BE49-F238E27FC236}">
                <a16:creationId xmlns:a16="http://schemas.microsoft.com/office/drawing/2014/main" id="{93FE10DF-D53D-6F67-3AFB-91F3E94CB3D8}"/>
              </a:ext>
            </a:extLst>
          </p:cNvPr>
          <p:cNvSpPr txBox="1"/>
          <p:nvPr/>
        </p:nvSpPr>
        <p:spPr>
          <a:xfrm>
            <a:off x="111373" y="136523"/>
            <a:ext cx="8940348" cy="5492490"/>
          </a:xfrm>
          <a:prstGeom prst="rect">
            <a:avLst/>
          </a:prstGeom>
          <a:noFill/>
          <a:ln w="38100">
            <a:noFill/>
          </a:ln>
        </p:spPr>
        <p:txBody>
          <a:bodyPr wrap="square" rtlCol="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GB" sz="2400" dirty="0">
                <a:latin typeface="Arial" panose="020B0604020202020204" pitchFamily="34" charset="0"/>
                <a:cs typeface="Arial" panose="020B0604020202020204" pitchFamily="34" charset="0"/>
              </a:rPr>
              <a:t>Strengths of my proposed research topic are ( Please tick [  </a:t>
            </a:r>
            <a:r>
              <a:rPr lang="en-GB" sz="2400" dirty="0">
                <a:latin typeface="Arial" panose="020B0604020202020204" pitchFamily="34" charset="0"/>
                <a:cs typeface="Arial" panose="020B0604020202020204" pitchFamily="34" charset="0"/>
                <a:sym typeface="Wingdings" panose="05000000000000000000" pitchFamily="2" charset="2"/>
              </a:rPr>
              <a:t> ] )</a:t>
            </a:r>
          </a:p>
          <a:p>
            <a:endParaRPr lang="en-GB" sz="2400" dirty="0">
              <a:latin typeface="Arial" panose="020B0604020202020204" pitchFamily="34" charset="0"/>
              <a:cs typeface="Arial" panose="020B0604020202020204" pitchFamily="34" charset="0"/>
              <a:sym typeface="Wingdings" panose="05000000000000000000" pitchFamily="2" charset="2"/>
            </a:endParaRPr>
          </a:p>
          <a:p>
            <a:pPr marL="342900" indent="-342900">
              <a:buFont typeface="+mj-lt"/>
              <a:buAutoNum type="arabicPeriod"/>
            </a:pPr>
            <a:r>
              <a:rPr lang="en-GB" sz="2000" dirty="0">
                <a:latin typeface="Arial" panose="020B0604020202020204" pitchFamily="34" charset="0"/>
                <a:cs typeface="Arial" panose="020B0604020202020204" pitchFamily="34" charset="0"/>
                <a:sym typeface="Wingdings" panose="05000000000000000000" pitchFamily="2" charset="2"/>
              </a:rPr>
              <a:t> My research topic is clear, so that my reader is no doubt about what my research is all about. </a:t>
            </a:r>
          </a:p>
          <a:p>
            <a:pPr marL="342900" indent="-342900">
              <a:buFont typeface="+mj-lt"/>
              <a:buAutoNum type="arabicPeriod"/>
            </a:pPr>
            <a:endParaRPr lang="en-GB" sz="2400" dirty="0">
              <a:latin typeface="Arial" panose="020B0604020202020204" pitchFamily="34" charset="0"/>
              <a:cs typeface="Arial" panose="020B0604020202020204" pitchFamily="34" charset="0"/>
            </a:endParaRPr>
          </a:p>
          <a:p>
            <a:pPr marL="342900" indent="-342900">
              <a:buFont typeface="+mj-lt"/>
              <a:buAutoNum type="arabicPeriod"/>
            </a:pPr>
            <a:r>
              <a:rPr lang="en-GB" sz="2000" dirty="0">
                <a:latin typeface="Arial" panose="020B0604020202020204" pitchFamily="34" charset="0"/>
                <a:cs typeface="Arial" panose="020B0604020202020204" pitchFamily="34" charset="0"/>
                <a:sym typeface="Wingdings" panose="05000000000000000000" pitchFamily="2" charset="2"/>
              </a:rPr>
              <a:t> My research topic is specific, it sets out what the parameters of the research will be – it has defined the boundaries</a:t>
            </a:r>
            <a:r>
              <a:rPr lang="en-GB" sz="2400" dirty="0">
                <a:latin typeface="Arial" panose="020B0604020202020204" pitchFamily="34" charset="0"/>
                <a:cs typeface="Arial" panose="020B0604020202020204" pitchFamily="34" charset="0"/>
                <a:sym typeface="Wingdings" panose="05000000000000000000" pitchFamily="2" charset="2"/>
              </a:rPr>
              <a:t>. </a:t>
            </a:r>
          </a:p>
          <a:p>
            <a:pPr marL="342900" indent="-342900">
              <a:buFont typeface="+mj-lt"/>
              <a:buAutoNum type="arabicPeriod"/>
            </a:pPr>
            <a:endParaRPr lang="en-GB" sz="2400" dirty="0">
              <a:latin typeface="Arial" panose="020B0604020202020204" pitchFamily="34" charset="0"/>
              <a:cs typeface="Arial" panose="020B0604020202020204" pitchFamily="34" charset="0"/>
            </a:endParaRPr>
          </a:p>
          <a:p>
            <a:pPr marL="342900" indent="-342900">
              <a:buFont typeface="+mj-lt"/>
              <a:buAutoNum type="arabicPeriod"/>
            </a:pPr>
            <a:r>
              <a:rPr lang="en-GB" sz="2000" dirty="0">
                <a:latin typeface="Arial" panose="020B0604020202020204" pitchFamily="34" charset="0"/>
                <a:cs typeface="Arial" panose="020B0604020202020204" pitchFamily="34" charset="0"/>
                <a:sym typeface="Wingdings" panose="05000000000000000000" pitchFamily="2" charset="2"/>
              </a:rPr>
              <a:t> It fits the material covered by the modules in the BABM Programme. </a:t>
            </a:r>
          </a:p>
          <a:p>
            <a:pPr marL="342900" indent="-342900">
              <a:buFont typeface="+mj-lt"/>
              <a:buAutoNum type="arabicPeriod"/>
            </a:pPr>
            <a:endParaRPr lang="en-GB" sz="2400" dirty="0">
              <a:latin typeface="Arial" panose="020B0604020202020204" pitchFamily="34" charset="0"/>
              <a:cs typeface="Arial" panose="020B0604020202020204" pitchFamily="34" charset="0"/>
            </a:endParaRPr>
          </a:p>
          <a:p>
            <a:pPr marL="342900" indent="-342900">
              <a:buFont typeface="+mj-lt"/>
              <a:buAutoNum type="arabicPeriod"/>
            </a:pPr>
            <a:r>
              <a:rPr lang="en-GB" sz="2000" dirty="0">
                <a:latin typeface="Arial" panose="020B0604020202020204" pitchFamily="34" charset="0"/>
                <a:cs typeface="Arial" panose="020B0604020202020204" pitchFamily="34" charset="0"/>
                <a:sym typeface="Wingdings" panose="05000000000000000000" pitchFamily="2" charset="2"/>
              </a:rPr>
              <a:t> It contains the question that my research will address. </a:t>
            </a:r>
          </a:p>
          <a:p>
            <a:pPr marL="342900" indent="-342900">
              <a:buFont typeface="+mj-lt"/>
              <a:buAutoNum type="arabicPeriod"/>
            </a:pPr>
            <a:endParaRPr lang="en-GB" sz="2000" dirty="0">
              <a:latin typeface="Arial" panose="020B0604020202020204" pitchFamily="34" charset="0"/>
              <a:cs typeface="Arial" panose="020B0604020202020204" pitchFamily="34" charset="0"/>
              <a:sym typeface="Wingdings" panose="05000000000000000000" pitchFamily="2" charset="2"/>
            </a:endParaRPr>
          </a:p>
          <a:p>
            <a:pPr marL="342900" indent="-342900">
              <a:buFont typeface="+mj-lt"/>
              <a:buAutoNum type="arabicPeriod"/>
            </a:pPr>
            <a:r>
              <a:rPr lang="en-GB" sz="2000" dirty="0">
                <a:latin typeface="Arial" panose="020B0604020202020204" pitchFamily="34" charset="0"/>
                <a:cs typeface="Arial" panose="020B0604020202020204" pitchFamily="34" charset="0"/>
                <a:sym typeface="Wingdings" panose="05000000000000000000" pitchFamily="2" charset="2"/>
              </a:rPr>
              <a:t> It is precise – not over fanciful or wordy. </a:t>
            </a:r>
          </a:p>
          <a:p>
            <a:pPr marL="342900" indent="-342900">
              <a:buFont typeface="+mj-lt"/>
              <a:buAutoNum type="arabicPeriod"/>
            </a:pPr>
            <a:endParaRPr lang="en-GB" sz="2000" dirty="0">
              <a:latin typeface="Arial" panose="020B0604020202020204" pitchFamily="34" charset="0"/>
              <a:cs typeface="Arial" panose="020B0604020202020204" pitchFamily="34" charset="0"/>
              <a:sym typeface="Wingdings" panose="05000000000000000000" pitchFamily="2" charset="2"/>
            </a:endParaRPr>
          </a:p>
          <a:p>
            <a:pPr marL="342900" indent="-342900">
              <a:buFont typeface="+mj-lt"/>
              <a:buAutoNum type="arabicPeriod"/>
            </a:pPr>
            <a:r>
              <a:rPr lang="en-GB" sz="2000" dirty="0">
                <a:latin typeface="Arial" panose="020B0604020202020204" pitchFamily="34" charset="0"/>
                <a:cs typeface="Arial" panose="020B0604020202020204" pitchFamily="34" charset="0"/>
                <a:sym typeface="Wingdings" panose="05000000000000000000" pitchFamily="2" charset="2"/>
              </a:rPr>
              <a:t> Its phrasing is typical of my discipline</a:t>
            </a:r>
            <a:r>
              <a:rPr lang="en-GB" sz="2400" dirty="0">
                <a:latin typeface="Arial" panose="020B0604020202020204" pitchFamily="34" charset="0"/>
                <a:cs typeface="Arial" panose="020B0604020202020204" pitchFamily="34" charset="0"/>
                <a:sym typeface="Wingdings" panose="05000000000000000000" pitchFamily="2" charset="2"/>
              </a:rPr>
              <a:t>. </a:t>
            </a:r>
          </a:p>
          <a:p>
            <a:endParaRPr lang="en-GB" sz="2000" dirty="0">
              <a:latin typeface="Arial" panose="020B0604020202020204" pitchFamily="34" charset="0"/>
              <a:cs typeface="Arial" panose="020B0604020202020204" pitchFamily="34" charset="0"/>
              <a:sym typeface="Wingdings" panose="05000000000000000000" pitchFamily="2" charset="2"/>
            </a:endParaRPr>
          </a:p>
        </p:txBody>
      </p:sp>
    </p:spTree>
    <p:extLst>
      <p:ext uri="{BB962C8B-B14F-4D97-AF65-F5344CB8AC3E}">
        <p14:creationId xmlns:p14="http://schemas.microsoft.com/office/powerpoint/2010/main" val="139040043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A0BA6A-60C3-B631-3729-39DD46E7C2FA}"/>
              </a:ext>
            </a:extLst>
          </p:cNvPr>
          <p:cNvSpPr>
            <a:spLocks noGrp="1"/>
          </p:cNvSpPr>
          <p:nvPr>
            <p:ph type="dt" sz="half" idx="10"/>
          </p:nvPr>
        </p:nvSpPr>
        <p:spPr/>
        <p:txBody>
          <a:bodyPr/>
          <a:lstStyle/>
          <a:p>
            <a:fld id="{3356C4E1-AED4-4217-B84A-16F265EAF1EB}" type="datetime1">
              <a:rPr lang="en-GB" smtClean="0"/>
              <a:t>17/05/2023</a:t>
            </a:fld>
            <a:endParaRPr lang="en-GB"/>
          </a:p>
        </p:txBody>
      </p:sp>
      <p:sp>
        <p:nvSpPr>
          <p:cNvPr id="3" name="Slide Number Placeholder 2">
            <a:extLst>
              <a:ext uri="{FF2B5EF4-FFF2-40B4-BE49-F238E27FC236}">
                <a16:creationId xmlns:a16="http://schemas.microsoft.com/office/drawing/2014/main" id="{9274B9E7-4BC4-FCFA-E4B8-80841ED534E6}"/>
              </a:ext>
            </a:extLst>
          </p:cNvPr>
          <p:cNvSpPr>
            <a:spLocks noGrp="1"/>
          </p:cNvSpPr>
          <p:nvPr>
            <p:ph type="sldNum" sz="quarter" idx="11"/>
          </p:nvPr>
        </p:nvSpPr>
        <p:spPr/>
        <p:txBody>
          <a:bodyPr/>
          <a:lstStyle/>
          <a:p>
            <a:fld id="{F4BD6A3A-4F9D-41E3-A65D-BCC7D77E66B6}" type="slidenum">
              <a:rPr lang="en-GB" smtClean="0"/>
              <a:t>7</a:t>
            </a:fld>
            <a:endParaRPr lang="en-GB"/>
          </a:p>
        </p:txBody>
      </p:sp>
      <p:sp>
        <p:nvSpPr>
          <p:cNvPr id="6" name="Title 1">
            <a:extLst>
              <a:ext uri="{FF2B5EF4-FFF2-40B4-BE49-F238E27FC236}">
                <a16:creationId xmlns:a16="http://schemas.microsoft.com/office/drawing/2014/main" id="{D4773D4F-32FD-7723-2854-D46EFEAC1DD4}"/>
              </a:ext>
            </a:extLst>
          </p:cNvPr>
          <p:cNvSpPr txBox="1">
            <a:spLocks/>
          </p:cNvSpPr>
          <p:nvPr/>
        </p:nvSpPr>
        <p:spPr bwMode="auto">
          <a:xfrm>
            <a:off x="504600" y="89007"/>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altLang="en-US" sz="2700" b="1" dirty="0"/>
              <a:t>Dissertation Structure</a:t>
            </a:r>
          </a:p>
        </p:txBody>
      </p:sp>
      <p:sp>
        <p:nvSpPr>
          <p:cNvPr id="8" name="Rectangle 7">
            <a:extLst>
              <a:ext uri="{FF2B5EF4-FFF2-40B4-BE49-F238E27FC236}">
                <a16:creationId xmlns:a16="http://schemas.microsoft.com/office/drawing/2014/main" id="{17662EB1-D0B2-EB7C-774F-4FDB72D79D9C}"/>
              </a:ext>
            </a:extLst>
          </p:cNvPr>
          <p:cNvSpPr/>
          <p:nvPr/>
        </p:nvSpPr>
        <p:spPr>
          <a:xfrm>
            <a:off x="138992" y="805869"/>
            <a:ext cx="8643794" cy="4386329"/>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200000"/>
              </a:lnSpc>
            </a:pPr>
            <a:r>
              <a:rPr lang="en-GB" sz="1600" b="1" dirty="0">
                <a:latin typeface="Arial" panose="020B0604020202020204" pitchFamily="34" charset="0"/>
                <a:cs typeface="Arial" panose="020B0604020202020204" pitchFamily="34" charset="0"/>
              </a:rPr>
              <a:t>Title: ?</a:t>
            </a:r>
          </a:p>
          <a:p>
            <a:pPr algn="ctr">
              <a:lnSpc>
                <a:spcPct val="200000"/>
              </a:lnSpc>
            </a:pPr>
            <a:endParaRPr lang="en-GB" sz="1400" b="1" dirty="0">
              <a:latin typeface="Arial" panose="020B0604020202020204" pitchFamily="34" charset="0"/>
              <a:cs typeface="Arial" panose="020B0604020202020204" pitchFamily="34" charset="0"/>
            </a:endParaRPr>
          </a:p>
          <a:p>
            <a:pPr algn="just">
              <a:lnSpc>
                <a:spcPct val="200000"/>
              </a:lnSpc>
            </a:pPr>
            <a:r>
              <a:rPr lang="en-GB" sz="1600" b="1" dirty="0">
                <a:latin typeface="Arial" panose="020B0604020202020204" pitchFamily="34" charset="0"/>
                <a:cs typeface="Arial" panose="020B0604020202020204" pitchFamily="34" charset="0"/>
              </a:rPr>
              <a:t>Chapter 1 </a:t>
            </a:r>
            <a:r>
              <a:rPr lang="en-GB" sz="1600" dirty="0">
                <a:latin typeface="Arial" panose="020B0604020202020204" pitchFamily="34" charset="0"/>
                <a:cs typeface="Arial" panose="020B0604020202020204" pitchFamily="34" charset="0"/>
              </a:rPr>
              <a:t>	Introduction: Significance, aim, objectives, and research questions</a:t>
            </a:r>
          </a:p>
          <a:p>
            <a:pPr algn="just">
              <a:lnSpc>
                <a:spcPct val="200000"/>
              </a:lnSpc>
            </a:pPr>
            <a:r>
              <a:rPr lang="en-GB" sz="1600" b="1" dirty="0">
                <a:latin typeface="Arial" panose="020B0604020202020204" pitchFamily="34" charset="0"/>
                <a:cs typeface="Arial" panose="020B0604020202020204" pitchFamily="34" charset="0"/>
              </a:rPr>
              <a:t>Chapter 2 </a:t>
            </a:r>
            <a:r>
              <a:rPr lang="en-GB" sz="1600" dirty="0">
                <a:latin typeface="Arial" panose="020B0604020202020204" pitchFamily="34" charset="0"/>
                <a:cs typeface="Arial" panose="020B0604020202020204" pitchFamily="34" charset="0"/>
              </a:rPr>
              <a:t>	Literature Review: Existing </a:t>
            </a:r>
            <a:r>
              <a:rPr lang="en-GB" sz="1600">
                <a:latin typeface="Arial" panose="020B0604020202020204" pitchFamily="34" charset="0"/>
                <a:cs typeface="Arial" panose="020B0604020202020204" pitchFamily="34" charset="0"/>
              </a:rPr>
              <a:t>studies and the research gap</a:t>
            </a:r>
            <a:endParaRPr lang="en-GB" sz="1600" dirty="0">
              <a:latin typeface="Arial" panose="020B0604020202020204" pitchFamily="34" charset="0"/>
              <a:cs typeface="Arial" panose="020B0604020202020204" pitchFamily="34" charset="0"/>
            </a:endParaRPr>
          </a:p>
          <a:p>
            <a:pPr algn="just">
              <a:lnSpc>
                <a:spcPct val="200000"/>
              </a:lnSpc>
            </a:pPr>
            <a:r>
              <a:rPr lang="en-GB" sz="1600" b="1" dirty="0">
                <a:latin typeface="Arial" panose="020B0604020202020204" pitchFamily="34" charset="0"/>
                <a:cs typeface="Arial" panose="020B0604020202020204" pitchFamily="34" charset="0"/>
              </a:rPr>
              <a:t>Chapter 3	</a:t>
            </a:r>
            <a:r>
              <a:rPr lang="en-GB" sz="1600" dirty="0">
                <a:latin typeface="Arial" panose="020B0604020202020204" pitchFamily="34" charset="0"/>
                <a:cs typeface="Arial" panose="020B0604020202020204" pitchFamily="34" charset="0"/>
              </a:rPr>
              <a:t>Methodology: Qualitative/Quantitative/Mixed</a:t>
            </a:r>
          </a:p>
          <a:p>
            <a:pPr algn="just">
              <a:lnSpc>
                <a:spcPct val="200000"/>
              </a:lnSpc>
            </a:pPr>
            <a:r>
              <a:rPr lang="en-GB" sz="1600" b="1" dirty="0">
                <a:latin typeface="Arial" panose="020B0604020202020204" pitchFamily="34" charset="0"/>
                <a:cs typeface="Arial" panose="020B0604020202020204" pitchFamily="34" charset="0"/>
              </a:rPr>
              <a:t>Chapter 4</a:t>
            </a:r>
            <a:r>
              <a:rPr lang="en-GB" sz="1600" dirty="0">
                <a:latin typeface="Arial" panose="020B0604020202020204" pitchFamily="34" charset="0"/>
                <a:cs typeface="Arial" panose="020B0604020202020204" pitchFamily="34" charset="0"/>
              </a:rPr>
              <a:t>	Results and Discussion:</a:t>
            </a:r>
          </a:p>
          <a:p>
            <a:pPr algn="just">
              <a:lnSpc>
                <a:spcPct val="200000"/>
              </a:lnSpc>
            </a:pPr>
            <a:r>
              <a:rPr lang="en-GB" sz="1600" b="1" dirty="0">
                <a:latin typeface="Arial" panose="020B0604020202020204" pitchFamily="34" charset="0"/>
                <a:cs typeface="Arial" panose="020B0604020202020204" pitchFamily="34" charset="0"/>
              </a:rPr>
              <a:t>Chapter 5 </a:t>
            </a:r>
            <a:r>
              <a:rPr lang="en-GB" sz="1600" dirty="0">
                <a:latin typeface="Arial" panose="020B0604020202020204" pitchFamily="34" charset="0"/>
                <a:cs typeface="Arial" panose="020B0604020202020204" pitchFamily="34" charset="0"/>
              </a:rPr>
              <a:t>	Conclusion: Summary of findings, recommendations for future research</a:t>
            </a:r>
          </a:p>
          <a:p>
            <a:pPr algn="just">
              <a:lnSpc>
                <a:spcPct val="200000"/>
              </a:lnSpc>
            </a:pPr>
            <a:r>
              <a:rPr lang="en-GB" sz="1600" b="1" dirty="0">
                <a:latin typeface="Arial" panose="020B0604020202020204" pitchFamily="34" charset="0"/>
                <a:cs typeface="Arial" panose="020B0604020202020204" pitchFamily="34" charset="0"/>
              </a:rPr>
              <a:t>References: 	</a:t>
            </a:r>
            <a:r>
              <a:rPr lang="en-GB" sz="1600" dirty="0">
                <a:latin typeface="Arial" panose="020B0604020202020204" pitchFamily="34" charset="0"/>
                <a:cs typeface="Arial" panose="020B0604020202020204" pitchFamily="34" charset="0"/>
              </a:rPr>
              <a:t>List of sources cited</a:t>
            </a:r>
          </a:p>
          <a:p>
            <a:pPr algn="just">
              <a:lnSpc>
                <a:spcPct val="200000"/>
              </a:lnSpc>
            </a:pPr>
            <a:r>
              <a:rPr lang="en-GB" sz="1600" b="1" dirty="0">
                <a:latin typeface="Arial" panose="020B0604020202020204" pitchFamily="34" charset="0"/>
                <a:cs typeface="Arial" panose="020B0604020202020204" pitchFamily="34" charset="0"/>
              </a:rPr>
              <a:t>Appendices: 	</a:t>
            </a:r>
            <a:r>
              <a:rPr lang="en-GB" sz="1600" dirty="0">
                <a:latin typeface="Arial" panose="020B0604020202020204" pitchFamily="34" charset="0"/>
                <a:cs typeface="Arial" panose="020B0604020202020204" pitchFamily="34" charset="0"/>
              </a:rPr>
              <a:t>Survey and interview questions, interview transcripts</a:t>
            </a:r>
          </a:p>
        </p:txBody>
      </p:sp>
    </p:spTree>
    <p:extLst>
      <p:ext uri="{BB962C8B-B14F-4D97-AF65-F5344CB8AC3E}">
        <p14:creationId xmlns:p14="http://schemas.microsoft.com/office/powerpoint/2010/main" val="24949787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1A0BA6A-60C3-B631-3729-39DD46E7C2FA}"/>
              </a:ext>
            </a:extLst>
          </p:cNvPr>
          <p:cNvSpPr>
            <a:spLocks noGrp="1"/>
          </p:cNvSpPr>
          <p:nvPr>
            <p:ph type="dt" sz="half" idx="10"/>
          </p:nvPr>
        </p:nvSpPr>
        <p:spPr/>
        <p:txBody>
          <a:bodyPr/>
          <a:lstStyle/>
          <a:p>
            <a:fld id="{3356C4E1-AED4-4217-B84A-16F265EAF1EB}" type="datetime1">
              <a:rPr lang="en-GB" smtClean="0"/>
              <a:t>17/05/2023</a:t>
            </a:fld>
            <a:endParaRPr lang="en-GB"/>
          </a:p>
        </p:txBody>
      </p:sp>
      <p:sp>
        <p:nvSpPr>
          <p:cNvPr id="3" name="Slide Number Placeholder 2">
            <a:extLst>
              <a:ext uri="{FF2B5EF4-FFF2-40B4-BE49-F238E27FC236}">
                <a16:creationId xmlns:a16="http://schemas.microsoft.com/office/drawing/2014/main" id="{9274B9E7-4BC4-FCFA-E4B8-80841ED534E6}"/>
              </a:ext>
            </a:extLst>
          </p:cNvPr>
          <p:cNvSpPr>
            <a:spLocks noGrp="1"/>
          </p:cNvSpPr>
          <p:nvPr>
            <p:ph type="sldNum" sz="quarter" idx="11"/>
          </p:nvPr>
        </p:nvSpPr>
        <p:spPr/>
        <p:txBody>
          <a:bodyPr/>
          <a:lstStyle/>
          <a:p>
            <a:fld id="{F4BD6A3A-4F9D-41E3-A65D-BCC7D77E66B6}" type="slidenum">
              <a:rPr lang="en-GB" smtClean="0"/>
              <a:t>8</a:t>
            </a:fld>
            <a:endParaRPr lang="en-GB"/>
          </a:p>
        </p:txBody>
      </p:sp>
      <p:sp>
        <p:nvSpPr>
          <p:cNvPr id="6" name="Title 1">
            <a:extLst>
              <a:ext uri="{FF2B5EF4-FFF2-40B4-BE49-F238E27FC236}">
                <a16:creationId xmlns:a16="http://schemas.microsoft.com/office/drawing/2014/main" id="{D4773D4F-32FD-7723-2854-D46EFEAC1DD4}"/>
              </a:ext>
            </a:extLst>
          </p:cNvPr>
          <p:cNvSpPr txBox="1">
            <a:spLocks/>
          </p:cNvSpPr>
          <p:nvPr/>
        </p:nvSpPr>
        <p:spPr bwMode="auto">
          <a:xfrm>
            <a:off x="504600" y="89007"/>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altLang="en-US" sz="2700" b="1" dirty="0"/>
              <a:t>Example - Dissertation Structure</a:t>
            </a:r>
          </a:p>
        </p:txBody>
      </p:sp>
      <p:sp>
        <p:nvSpPr>
          <p:cNvPr id="8" name="Rectangle 7">
            <a:extLst>
              <a:ext uri="{FF2B5EF4-FFF2-40B4-BE49-F238E27FC236}">
                <a16:creationId xmlns:a16="http://schemas.microsoft.com/office/drawing/2014/main" id="{17662EB1-D0B2-EB7C-774F-4FDB72D79D9C}"/>
              </a:ext>
            </a:extLst>
          </p:cNvPr>
          <p:cNvSpPr/>
          <p:nvPr/>
        </p:nvSpPr>
        <p:spPr>
          <a:xfrm>
            <a:off x="138992" y="805869"/>
            <a:ext cx="8643794" cy="4755661"/>
          </a:xfrm>
          <a:prstGeom prst="rect">
            <a:avLst/>
          </a:prstGeom>
          <a:noFill/>
        </p:spPr>
        <p:txBody>
          <a:bodyPr wrap="square">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GB" sz="1400" b="1" dirty="0">
                <a:latin typeface="Arial" panose="020B0604020202020204" pitchFamily="34" charset="0"/>
                <a:cs typeface="Arial" panose="020B0604020202020204" pitchFamily="34" charset="0"/>
              </a:rPr>
              <a:t>Title: The Impact of Corporate Social Responsibility on Consumer Behaviour in the UK Retail Sector</a:t>
            </a:r>
          </a:p>
          <a:p>
            <a:pPr algn="ctr">
              <a:lnSpc>
                <a:spcPct val="150000"/>
              </a:lnSpc>
            </a:pPr>
            <a:endParaRPr lang="en-GB" sz="1400" b="1" dirty="0">
              <a:latin typeface="Arial" panose="020B0604020202020204" pitchFamily="34" charset="0"/>
              <a:cs typeface="Arial" panose="020B0604020202020204" pitchFamily="34" charset="0"/>
            </a:endParaRPr>
          </a:p>
          <a:p>
            <a:pPr algn="just">
              <a:lnSpc>
                <a:spcPct val="150000"/>
              </a:lnSpc>
            </a:pPr>
            <a:r>
              <a:rPr lang="en-GB" sz="1600" b="1" dirty="0">
                <a:latin typeface="Arial" panose="020B0604020202020204" pitchFamily="34" charset="0"/>
                <a:cs typeface="Arial" panose="020B0604020202020204" pitchFamily="34" charset="0"/>
              </a:rPr>
              <a:t>Chapter 1 </a:t>
            </a:r>
            <a:r>
              <a:rPr lang="en-GB" sz="1600" dirty="0">
                <a:latin typeface="Arial" panose="020B0604020202020204" pitchFamily="34" charset="0"/>
                <a:cs typeface="Arial" panose="020B0604020202020204" pitchFamily="34" charset="0"/>
              </a:rPr>
              <a:t>	Introduction: Significance, aim, objectives, and research questions</a:t>
            </a:r>
          </a:p>
          <a:p>
            <a:pPr algn="just">
              <a:lnSpc>
                <a:spcPct val="150000"/>
              </a:lnSpc>
            </a:pPr>
            <a:r>
              <a:rPr lang="en-GB" sz="1600" b="1" dirty="0">
                <a:latin typeface="Arial" panose="020B0604020202020204" pitchFamily="34" charset="0"/>
                <a:cs typeface="Arial" panose="020B0604020202020204" pitchFamily="34" charset="0"/>
              </a:rPr>
              <a:t>Chapter 2 </a:t>
            </a:r>
            <a:r>
              <a:rPr lang="en-GB" sz="1600" dirty="0">
                <a:latin typeface="Arial" panose="020B0604020202020204" pitchFamily="34" charset="0"/>
                <a:cs typeface="Arial" panose="020B0604020202020204" pitchFamily="34" charset="0"/>
              </a:rPr>
              <a:t>	Literature Review: Existing studies on CSR and consumer behaviour, the 		research 	gap</a:t>
            </a:r>
          </a:p>
          <a:p>
            <a:pPr algn="just">
              <a:lnSpc>
                <a:spcPct val="150000"/>
              </a:lnSpc>
            </a:pPr>
            <a:r>
              <a:rPr lang="en-GB" sz="1600" b="1" dirty="0">
                <a:latin typeface="Arial" panose="020B0604020202020204" pitchFamily="34" charset="0"/>
                <a:cs typeface="Arial" panose="020B0604020202020204" pitchFamily="34" charset="0"/>
              </a:rPr>
              <a:t>Chapter 3	</a:t>
            </a:r>
            <a:r>
              <a:rPr lang="en-GB" sz="1600" dirty="0">
                <a:latin typeface="Arial" panose="020B0604020202020204" pitchFamily="34" charset="0"/>
                <a:cs typeface="Arial" panose="020B0604020202020204" pitchFamily="34" charset="0"/>
              </a:rPr>
              <a:t>Methodology: Use of mixed methods (surveys and interviews), data 			collection and analysis procedures</a:t>
            </a:r>
          </a:p>
          <a:p>
            <a:pPr algn="just">
              <a:lnSpc>
                <a:spcPct val="150000"/>
              </a:lnSpc>
            </a:pPr>
            <a:r>
              <a:rPr lang="en-GB" sz="1600" b="1" dirty="0">
                <a:latin typeface="Arial" panose="020B0604020202020204" pitchFamily="34" charset="0"/>
                <a:cs typeface="Arial" panose="020B0604020202020204" pitchFamily="34" charset="0"/>
              </a:rPr>
              <a:t>Chapter 4</a:t>
            </a:r>
            <a:r>
              <a:rPr lang="en-GB" sz="1600" dirty="0">
                <a:latin typeface="Arial" panose="020B0604020202020204" pitchFamily="34" charset="0"/>
                <a:cs typeface="Arial" panose="020B0604020202020204" pitchFamily="34" charset="0"/>
              </a:rPr>
              <a:t>	Results and Discussion: Presentation of survey and interview findings, 			Interpretation of results, comparison with previous studies</a:t>
            </a:r>
          </a:p>
          <a:p>
            <a:pPr algn="just">
              <a:lnSpc>
                <a:spcPct val="150000"/>
              </a:lnSpc>
            </a:pPr>
            <a:r>
              <a:rPr lang="en-GB" sz="1600" b="1" dirty="0">
                <a:latin typeface="Arial" panose="020B0604020202020204" pitchFamily="34" charset="0"/>
                <a:cs typeface="Arial" panose="020B0604020202020204" pitchFamily="34" charset="0"/>
              </a:rPr>
              <a:t>Chapter 5 </a:t>
            </a:r>
            <a:r>
              <a:rPr lang="en-GB" sz="1600" dirty="0">
                <a:latin typeface="Arial" panose="020B0604020202020204" pitchFamily="34" charset="0"/>
                <a:cs typeface="Arial" panose="020B0604020202020204" pitchFamily="34" charset="0"/>
              </a:rPr>
              <a:t>	Conclusion: Summary of findings, implications for the UK retail sector, 			recommendations for future research</a:t>
            </a:r>
          </a:p>
          <a:p>
            <a:pPr algn="just">
              <a:lnSpc>
                <a:spcPct val="150000"/>
              </a:lnSpc>
            </a:pPr>
            <a:r>
              <a:rPr lang="en-GB" sz="1600" b="1" dirty="0">
                <a:latin typeface="Arial" panose="020B0604020202020204" pitchFamily="34" charset="0"/>
                <a:cs typeface="Arial" panose="020B0604020202020204" pitchFamily="34" charset="0"/>
              </a:rPr>
              <a:t>References: 	</a:t>
            </a:r>
            <a:r>
              <a:rPr lang="en-GB" sz="1600" dirty="0">
                <a:latin typeface="Arial" panose="020B0604020202020204" pitchFamily="34" charset="0"/>
                <a:cs typeface="Arial" panose="020B0604020202020204" pitchFamily="34" charset="0"/>
              </a:rPr>
              <a:t>List of sources cited</a:t>
            </a:r>
          </a:p>
          <a:p>
            <a:pPr algn="just">
              <a:lnSpc>
                <a:spcPct val="150000"/>
              </a:lnSpc>
            </a:pPr>
            <a:r>
              <a:rPr lang="en-GB" sz="1600" b="1" dirty="0">
                <a:latin typeface="Arial" panose="020B0604020202020204" pitchFamily="34" charset="0"/>
                <a:cs typeface="Arial" panose="020B0604020202020204" pitchFamily="34" charset="0"/>
              </a:rPr>
              <a:t>Appendices: 	</a:t>
            </a:r>
            <a:r>
              <a:rPr lang="en-GB" sz="1600" dirty="0">
                <a:latin typeface="Arial" panose="020B0604020202020204" pitchFamily="34" charset="0"/>
                <a:cs typeface="Arial" panose="020B0604020202020204" pitchFamily="34" charset="0"/>
              </a:rPr>
              <a:t>Survey and interview questions, interview transcripts</a:t>
            </a:r>
          </a:p>
        </p:txBody>
      </p:sp>
    </p:spTree>
    <p:extLst>
      <p:ext uri="{BB962C8B-B14F-4D97-AF65-F5344CB8AC3E}">
        <p14:creationId xmlns:p14="http://schemas.microsoft.com/office/powerpoint/2010/main" val="38875570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5E0D457-D802-36EA-5860-432BDDE0F6E8}"/>
              </a:ext>
            </a:extLst>
          </p:cNvPr>
          <p:cNvSpPr>
            <a:spLocks noGrp="1"/>
          </p:cNvSpPr>
          <p:nvPr>
            <p:ph type="dt" sz="half" idx="10"/>
          </p:nvPr>
        </p:nvSpPr>
        <p:spPr/>
        <p:txBody>
          <a:bodyPr/>
          <a:lstStyle/>
          <a:p>
            <a:fld id="{3356C4E1-AED4-4217-B84A-16F265EAF1EB}" type="datetime1">
              <a:rPr lang="en-GB" smtClean="0"/>
              <a:t>17/05/2023</a:t>
            </a:fld>
            <a:endParaRPr lang="en-GB"/>
          </a:p>
        </p:txBody>
      </p:sp>
      <p:sp>
        <p:nvSpPr>
          <p:cNvPr id="3" name="Slide Number Placeholder 2">
            <a:extLst>
              <a:ext uri="{FF2B5EF4-FFF2-40B4-BE49-F238E27FC236}">
                <a16:creationId xmlns:a16="http://schemas.microsoft.com/office/drawing/2014/main" id="{5D6CA72A-6E5C-CD51-6019-4DA47BC6B291}"/>
              </a:ext>
            </a:extLst>
          </p:cNvPr>
          <p:cNvSpPr>
            <a:spLocks noGrp="1"/>
          </p:cNvSpPr>
          <p:nvPr>
            <p:ph type="sldNum" sz="quarter" idx="11"/>
          </p:nvPr>
        </p:nvSpPr>
        <p:spPr/>
        <p:txBody>
          <a:bodyPr/>
          <a:lstStyle/>
          <a:p>
            <a:fld id="{F4BD6A3A-4F9D-41E3-A65D-BCC7D77E66B6}" type="slidenum">
              <a:rPr lang="en-GB" smtClean="0"/>
              <a:t>9</a:t>
            </a:fld>
            <a:endParaRPr lang="en-GB"/>
          </a:p>
        </p:txBody>
      </p:sp>
      <p:sp>
        <p:nvSpPr>
          <p:cNvPr id="4" name="Title 1">
            <a:extLst>
              <a:ext uri="{FF2B5EF4-FFF2-40B4-BE49-F238E27FC236}">
                <a16:creationId xmlns:a16="http://schemas.microsoft.com/office/drawing/2014/main" id="{10834EA6-16AC-51F1-1BB6-9E2845B81ED3}"/>
              </a:ext>
            </a:extLst>
          </p:cNvPr>
          <p:cNvSpPr txBox="1">
            <a:spLocks/>
          </p:cNvSpPr>
          <p:nvPr/>
        </p:nvSpPr>
        <p:spPr bwMode="auto">
          <a:xfrm>
            <a:off x="504600" y="89007"/>
            <a:ext cx="8316924" cy="8572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1" fontAlgn="base" hangingPunct="1">
              <a:spcBef>
                <a:spcPct val="0"/>
              </a:spcBef>
              <a:spcAft>
                <a:spcPct val="0"/>
              </a:spcAft>
              <a:defRPr sz="3300" kern="1200">
                <a:solidFill>
                  <a:schemeClr val="tx1"/>
                </a:solidFill>
                <a:latin typeface="+mj-lt"/>
                <a:ea typeface="+mj-ea"/>
                <a:cs typeface="+mj-cs"/>
              </a:defRPr>
            </a:lvl1pPr>
            <a:lvl2pPr algn="ctr" rtl="0" eaLnBrk="1" fontAlgn="base" hangingPunct="1">
              <a:spcBef>
                <a:spcPct val="0"/>
              </a:spcBef>
              <a:spcAft>
                <a:spcPct val="0"/>
              </a:spcAft>
              <a:defRPr sz="3300">
                <a:solidFill>
                  <a:schemeClr val="tx1"/>
                </a:solidFill>
                <a:latin typeface="Myriad Pro"/>
              </a:defRPr>
            </a:lvl2pPr>
            <a:lvl3pPr algn="ctr" rtl="0" eaLnBrk="1" fontAlgn="base" hangingPunct="1">
              <a:spcBef>
                <a:spcPct val="0"/>
              </a:spcBef>
              <a:spcAft>
                <a:spcPct val="0"/>
              </a:spcAft>
              <a:defRPr sz="3300">
                <a:solidFill>
                  <a:schemeClr val="tx1"/>
                </a:solidFill>
                <a:latin typeface="Myriad Pro"/>
              </a:defRPr>
            </a:lvl3pPr>
            <a:lvl4pPr algn="ctr" rtl="0" eaLnBrk="1" fontAlgn="base" hangingPunct="1">
              <a:spcBef>
                <a:spcPct val="0"/>
              </a:spcBef>
              <a:spcAft>
                <a:spcPct val="0"/>
              </a:spcAft>
              <a:defRPr sz="3300">
                <a:solidFill>
                  <a:schemeClr val="tx1"/>
                </a:solidFill>
                <a:latin typeface="Myriad Pro"/>
              </a:defRPr>
            </a:lvl4pPr>
            <a:lvl5pPr algn="ctr" rtl="0" eaLnBrk="1" fontAlgn="base" hangingPunct="1">
              <a:spcBef>
                <a:spcPct val="0"/>
              </a:spcBef>
              <a:spcAft>
                <a:spcPct val="0"/>
              </a:spcAft>
              <a:defRPr sz="3300">
                <a:solidFill>
                  <a:schemeClr val="tx1"/>
                </a:solidFill>
                <a:latin typeface="Myriad Pro"/>
              </a:defRPr>
            </a:lvl5pPr>
            <a:lvl6pPr marL="342900" algn="ctr" rtl="0" eaLnBrk="1" fontAlgn="base" hangingPunct="1">
              <a:spcBef>
                <a:spcPct val="0"/>
              </a:spcBef>
              <a:spcAft>
                <a:spcPct val="0"/>
              </a:spcAft>
              <a:defRPr sz="3300">
                <a:solidFill>
                  <a:schemeClr val="tx1"/>
                </a:solidFill>
                <a:latin typeface="Myriad Pro"/>
              </a:defRPr>
            </a:lvl6pPr>
            <a:lvl7pPr marL="685800" algn="ctr" rtl="0" eaLnBrk="1" fontAlgn="base" hangingPunct="1">
              <a:spcBef>
                <a:spcPct val="0"/>
              </a:spcBef>
              <a:spcAft>
                <a:spcPct val="0"/>
              </a:spcAft>
              <a:defRPr sz="3300">
                <a:solidFill>
                  <a:schemeClr val="tx1"/>
                </a:solidFill>
                <a:latin typeface="Myriad Pro"/>
              </a:defRPr>
            </a:lvl7pPr>
            <a:lvl8pPr marL="1028700" algn="ctr" rtl="0" eaLnBrk="1" fontAlgn="base" hangingPunct="1">
              <a:spcBef>
                <a:spcPct val="0"/>
              </a:spcBef>
              <a:spcAft>
                <a:spcPct val="0"/>
              </a:spcAft>
              <a:defRPr sz="3300">
                <a:solidFill>
                  <a:schemeClr val="tx1"/>
                </a:solidFill>
                <a:latin typeface="Myriad Pro"/>
              </a:defRPr>
            </a:lvl8pPr>
            <a:lvl9pPr marL="1371600" algn="ctr" rtl="0" eaLnBrk="1" fontAlgn="base" hangingPunct="1">
              <a:spcBef>
                <a:spcPct val="0"/>
              </a:spcBef>
              <a:spcAft>
                <a:spcPct val="0"/>
              </a:spcAft>
              <a:defRPr sz="3300">
                <a:solidFill>
                  <a:schemeClr val="tx1"/>
                </a:solidFill>
                <a:latin typeface="Myriad Pro"/>
              </a:defRPr>
            </a:lvl9pPr>
          </a:lstStyle>
          <a:p>
            <a:r>
              <a:rPr lang="en-GB" altLang="en-US" sz="2700" b="1" dirty="0"/>
              <a:t>Structure of Chapter 1 – Introduction </a:t>
            </a:r>
          </a:p>
        </p:txBody>
      </p:sp>
      <p:sp>
        <p:nvSpPr>
          <p:cNvPr id="6" name="TextBox 5">
            <a:extLst>
              <a:ext uri="{FF2B5EF4-FFF2-40B4-BE49-F238E27FC236}">
                <a16:creationId xmlns:a16="http://schemas.microsoft.com/office/drawing/2014/main" id="{2A4E6A24-EC7F-6173-EA9D-5989C15B4887}"/>
              </a:ext>
            </a:extLst>
          </p:cNvPr>
          <p:cNvSpPr txBox="1"/>
          <p:nvPr/>
        </p:nvSpPr>
        <p:spPr>
          <a:xfrm>
            <a:off x="1515974" y="1248261"/>
            <a:ext cx="7305550" cy="3365024"/>
          </a:xfrm>
          <a:prstGeom prst="rect">
            <a:avLst/>
          </a:prstGeom>
          <a:noFill/>
        </p:spPr>
        <p:txBody>
          <a:bodyPr wrap="square">
            <a:spAutoFit/>
          </a:bodyPr>
          <a:lstStyle/>
          <a:p>
            <a:pPr marL="342900" indent="-342900">
              <a:lnSpc>
                <a:spcPct val="150000"/>
              </a:lnSpc>
              <a:buFont typeface="+mj-lt"/>
              <a:buAutoNum type="arabicPeriod"/>
            </a:pPr>
            <a:r>
              <a:rPr lang="en-GB" dirty="0">
                <a:latin typeface="Arial" panose="020B0604020202020204" pitchFamily="34" charset="0"/>
                <a:cs typeface="Arial" panose="020B0604020202020204" pitchFamily="34" charset="0"/>
              </a:rPr>
              <a:t>Brief Introduction of the topic/Background of the study</a:t>
            </a:r>
          </a:p>
          <a:p>
            <a:pPr marL="342900" indent="-342900">
              <a:lnSpc>
                <a:spcPct val="150000"/>
              </a:lnSpc>
              <a:buFont typeface="+mj-lt"/>
              <a:buAutoNum type="arabicPeriod"/>
            </a:pPr>
            <a:r>
              <a:rPr lang="en-GB" dirty="0">
                <a:latin typeface="Arial" panose="020B0604020202020204" pitchFamily="34" charset="0"/>
                <a:cs typeface="Arial" panose="020B0604020202020204" pitchFamily="34" charset="0"/>
              </a:rPr>
              <a:t>Statement of the research problem</a:t>
            </a:r>
          </a:p>
          <a:p>
            <a:pPr marL="342900" indent="-342900">
              <a:lnSpc>
                <a:spcPct val="150000"/>
              </a:lnSpc>
              <a:buFont typeface="+mj-lt"/>
              <a:buAutoNum type="arabicPeriod"/>
            </a:pPr>
            <a:r>
              <a:rPr lang="en-GB" dirty="0">
                <a:latin typeface="Arial" panose="020B0604020202020204" pitchFamily="34" charset="0"/>
                <a:cs typeface="Arial" panose="020B0604020202020204" pitchFamily="34" charset="0"/>
              </a:rPr>
              <a:t>Scope of Research </a:t>
            </a:r>
          </a:p>
          <a:p>
            <a:pPr marL="800100" lvl="1" indent="-34290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Research Aims and Objectives </a:t>
            </a:r>
          </a:p>
          <a:p>
            <a:pPr marL="800100" lvl="1" indent="-34290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Research Question </a:t>
            </a:r>
          </a:p>
          <a:p>
            <a:pPr marL="800100" lvl="1" indent="-342900">
              <a:lnSpc>
                <a:spcPct val="150000"/>
              </a:lnSpc>
              <a:buFont typeface="Wingdings" panose="05000000000000000000" pitchFamily="2" charset="2"/>
              <a:buChar char="§"/>
            </a:pPr>
            <a:r>
              <a:rPr lang="en-GB" dirty="0">
                <a:latin typeface="Arial" panose="020B0604020202020204" pitchFamily="34" charset="0"/>
                <a:cs typeface="Arial" panose="020B0604020202020204" pitchFamily="34" charset="0"/>
              </a:rPr>
              <a:t>Hypothesis (if Quantitative)</a:t>
            </a:r>
          </a:p>
          <a:p>
            <a:pPr marL="457200" indent="-457200">
              <a:lnSpc>
                <a:spcPct val="150000"/>
              </a:lnSpc>
              <a:buAutoNum type="arabicPeriod" startAt="4"/>
            </a:pPr>
            <a:r>
              <a:rPr lang="en-GB" dirty="0">
                <a:latin typeface="Arial" panose="020B0604020202020204" pitchFamily="34" charset="0"/>
                <a:cs typeface="Arial" panose="020B0604020202020204" pitchFamily="34" charset="0"/>
              </a:rPr>
              <a:t>Significance of the study</a:t>
            </a:r>
          </a:p>
          <a:p>
            <a:pPr marL="457200" indent="-457200">
              <a:lnSpc>
                <a:spcPct val="150000"/>
              </a:lnSpc>
              <a:buAutoNum type="arabicPeriod" startAt="4"/>
            </a:pPr>
            <a:r>
              <a:rPr lang="en-GB" dirty="0">
                <a:latin typeface="Arial" panose="020B0604020202020204" pitchFamily="34" charset="0"/>
                <a:cs typeface="Arial" panose="020B0604020202020204" pitchFamily="34" charset="0"/>
              </a:rPr>
              <a:t>Structure / Organisation of Dissertation</a:t>
            </a:r>
          </a:p>
        </p:txBody>
      </p:sp>
    </p:spTree>
    <p:extLst>
      <p:ext uri="{BB962C8B-B14F-4D97-AF65-F5344CB8AC3E}">
        <p14:creationId xmlns:p14="http://schemas.microsoft.com/office/powerpoint/2010/main" val="198491034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EDB85D-19CB-63AD-5E06-9197A74739F0}"/>
              </a:ext>
            </a:extLst>
          </p:cNvPr>
          <p:cNvSpPr>
            <a:spLocks noGrp="1"/>
          </p:cNvSpPr>
          <p:nvPr>
            <p:ph type="dt" sz="half" idx="10"/>
          </p:nvPr>
        </p:nvSpPr>
        <p:spPr/>
        <p:txBody>
          <a:bodyPr/>
          <a:lstStyle/>
          <a:p>
            <a:fld id="{3356C4E1-AED4-4217-B84A-16F265EAF1EB}" type="datetime1">
              <a:rPr lang="en-GB" smtClean="0"/>
              <a:t>17/05/2023</a:t>
            </a:fld>
            <a:endParaRPr lang="en-GB"/>
          </a:p>
        </p:txBody>
      </p:sp>
      <p:sp>
        <p:nvSpPr>
          <p:cNvPr id="3" name="Slide Number Placeholder 2">
            <a:extLst>
              <a:ext uri="{FF2B5EF4-FFF2-40B4-BE49-F238E27FC236}">
                <a16:creationId xmlns:a16="http://schemas.microsoft.com/office/drawing/2014/main" id="{62A4DA4F-39A1-8A5A-0D0D-CF4099989DE6}"/>
              </a:ext>
            </a:extLst>
          </p:cNvPr>
          <p:cNvSpPr>
            <a:spLocks noGrp="1"/>
          </p:cNvSpPr>
          <p:nvPr>
            <p:ph type="sldNum" sz="quarter" idx="11"/>
          </p:nvPr>
        </p:nvSpPr>
        <p:spPr/>
        <p:txBody>
          <a:bodyPr/>
          <a:lstStyle/>
          <a:p>
            <a:fld id="{F4BD6A3A-4F9D-41E3-A65D-BCC7D77E66B6}" type="slidenum">
              <a:rPr lang="en-GB" smtClean="0"/>
              <a:t>10</a:t>
            </a:fld>
            <a:endParaRPr lang="en-GB"/>
          </a:p>
        </p:txBody>
      </p:sp>
      <p:sp>
        <p:nvSpPr>
          <p:cNvPr id="4" name="Title 1">
            <a:extLst>
              <a:ext uri="{FF2B5EF4-FFF2-40B4-BE49-F238E27FC236}">
                <a16:creationId xmlns:a16="http://schemas.microsoft.com/office/drawing/2014/main" id="{E0CD4266-51EB-50F0-E0D4-0C2BC358AF6A}"/>
              </a:ext>
            </a:extLst>
          </p:cNvPr>
          <p:cNvSpPr>
            <a:spLocks noGrp="1"/>
          </p:cNvSpPr>
          <p:nvPr/>
        </p:nvSpPr>
        <p:spPr>
          <a:xfrm>
            <a:off x="621676" y="136523"/>
            <a:ext cx="7900647" cy="72177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rial" panose="020B0604020202020204" pitchFamily="34" charset="0"/>
                <a:cs typeface="Arial" panose="020B0604020202020204" pitchFamily="34" charset="0"/>
              </a:rPr>
              <a:t>The Background of the Study</a:t>
            </a:r>
          </a:p>
        </p:txBody>
      </p:sp>
      <p:sp>
        <p:nvSpPr>
          <p:cNvPr id="5" name="Content Placeholder 2">
            <a:extLst>
              <a:ext uri="{FF2B5EF4-FFF2-40B4-BE49-F238E27FC236}">
                <a16:creationId xmlns:a16="http://schemas.microsoft.com/office/drawing/2014/main" id="{FF9E0C17-6E1D-AE7E-125D-5268A8B07840}"/>
              </a:ext>
            </a:extLst>
          </p:cNvPr>
          <p:cNvSpPr>
            <a:spLocks noGrp="1"/>
          </p:cNvSpPr>
          <p:nvPr/>
        </p:nvSpPr>
        <p:spPr>
          <a:xfrm>
            <a:off x="250825" y="1023815"/>
            <a:ext cx="8658283" cy="4672309"/>
          </a:xfrm>
          <a:prstGeom prst="rect">
            <a:avLst/>
          </a:prstGeom>
        </p:spPr>
        <p:txBody>
          <a:bodyPr vert="horz" lIns="91440" tIns="45720" rIns="91440" bIns="45720" rtlCol="0">
            <a:normAutofit fontScale="92500" lnSpcReduction="2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algn="just"/>
            <a:r>
              <a:rPr lang="en-GB" dirty="0">
                <a:latin typeface="Arial" panose="020B0604020202020204" pitchFamily="34" charset="0"/>
                <a:cs typeface="Arial" panose="020B0604020202020204" pitchFamily="34" charset="0"/>
              </a:rPr>
              <a:t>It informs the reader </a:t>
            </a:r>
            <a:r>
              <a:rPr lang="en-GB" u="sng" dirty="0">
                <a:latin typeface="Arial" panose="020B0604020202020204" pitchFamily="34" charset="0"/>
                <a:cs typeface="Arial" panose="020B0604020202020204" pitchFamily="34" charset="0"/>
              </a:rPr>
              <a:t>what has happened in the past to create the problem</a:t>
            </a:r>
            <a:r>
              <a:rPr lang="en-GB" dirty="0">
                <a:latin typeface="Arial" panose="020B0604020202020204" pitchFamily="34" charset="0"/>
                <a:cs typeface="Arial" panose="020B0604020202020204" pitchFamily="34" charset="0"/>
              </a:rPr>
              <a:t> or </a:t>
            </a:r>
            <a:r>
              <a:rPr lang="en-GB" u="sng" dirty="0">
                <a:latin typeface="Arial" panose="020B0604020202020204" pitchFamily="34" charset="0"/>
                <a:cs typeface="Arial" panose="020B0604020202020204" pitchFamily="34" charset="0"/>
              </a:rPr>
              <a:t>need</a:t>
            </a:r>
            <a:r>
              <a:rPr lang="en-GB" dirty="0">
                <a:latin typeface="Arial" panose="020B0604020202020204" pitchFamily="34" charset="0"/>
                <a:cs typeface="Arial" panose="020B0604020202020204" pitchFamily="34" charset="0"/>
              </a:rPr>
              <a:t> today. It explains both the </a:t>
            </a:r>
            <a:r>
              <a:rPr lang="en-GB" b="1" dirty="0">
                <a:latin typeface="Arial" panose="020B0604020202020204" pitchFamily="34" charset="0"/>
                <a:cs typeface="Arial" panose="020B0604020202020204" pitchFamily="34" charset="0"/>
              </a:rPr>
              <a:t>history</a:t>
            </a:r>
            <a:r>
              <a:rPr lang="en-GB" dirty="0">
                <a:latin typeface="Arial" panose="020B0604020202020204" pitchFamily="34" charset="0"/>
                <a:cs typeface="Arial" panose="020B0604020202020204" pitchFamily="34" charset="0"/>
              </a:rPr>
              <a:t> of and the </a:t>
            </a:r>
            <a:r>
              <a:rPr lang="en-GB" b="1" dirty="0">
                <a:latin typeface="Arial" panose="020B0604020202020204" pitchFamily="34" charset="0"/>
                <a:cs typeface="Arial" panose="020B0604020202020204" pitchFamily="34" charset="0"/>
              </a:rPr>
              <a:t>present state </a:t>
            </a:r>
            <a:r>
              <a:rPr lang="en-GB" dirty="0">
                <a:latin typeface="Arial" panose="020B0604020202020204" pitchFamily="34" charset="0"/>
                <a:cs typeface="Arial" panose="020B0604020202020204" pitchFamily="34" charset="0"/>
              </a:rPr>
              <a:t>of the problem and research focus.</a:t>
            </a:r>
          </a:p>
          <a:p>
            <a:pPr marL="0" indent="0" algn="just">
              <a:buNone/>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 identifies the "gap" or "need" based on a summary of the current literature and discusses how the study will address that "gap" or "need.“</a:t>
            </a:r>
          </a:p>
          <a:p>
            <a:pPr marL="0" indent="0" algn="just">
              <a:buNone/>
            </a:pP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cs typeface="Arial" panose="020B0604020202020204" pitchFamily="34" charset="0"/>
              </a:rPr>
              <a:t>It is a brief h</a:t>
            </a:r>
            <a:r>
              <a:rPr lang="en-GB" u="sng" dirty="0">
                <a:latin typeface="Arial" panose="020B0604020202020204" pitchFamily="34" charset="0"/>
                <a:cs typeface="Arial" panose="020B0604020202020204" pitchFamily="34" charset="0"/>
              </a:rPr>
              <a:t>istorical overview </a:t>
            </a:r>
            <a:r>
              <a:rPr lang="en-GB" dirty="0">
                <a:latin typeface="Arial" panose="020B0604020202020204" pitchFamily="34" charset="0"/>
                <a:cs typeface="Arial" panose="020B0604020202020204" pitchFamily="34" charset="0"/>
              </a:rPr>
              <a:t>that answers these questions: What do we know? What created the problem? When did the problem begin, and for whom is it a problem? What research has been done?</a:t>
            </a:r>
          </a:p>
          <a:p>
            <a:pPr marL="0" indent="0" algn="just">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3988870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EDB85D-19CB-63AD-5E06-9197A74739F0}"/>
              </a:ext>
            </a:extLst>
          </p:cNvPr>
          <p:cNvSpPr>
            <a:spLocks noGrp="1"/>
          </p:cNvSpPr>
          <p:nvPr>
            <p:ph type="dt" sz="half" idx="10"/>
          </p:nvPr>
        </p:nvSpPr>
        <p:spPr/>
        <p:txBody>
          <a:bodyPr/>
          <a:lstStyle/>
          <a:p>
            <a:fld id="{3356C4E1-AED4-4217-B84A-16F265EAF1EB}" type="datetime1">
              <a:rPr lang="en-GB" smtClean="0"/>
              <a:t>17/05/2023</a:t>
            </a:fld>
            <a:endParaRPr lang="en-GB"/>
          </a:p>
        </p:txBody>
      </p:sp>
      <p:sp>
        <p:nvSpPr>
          <p:cNvPr id="3" name="Slide Number Placeholder 2">
            <a:extLst>
              <a:ext uri="{FF2B5EF4-FFF2-40B4-BE49-F238E27FC236}">
                <a16:creationId xmlns:a16="http://schemas.microsoft.com/office/drawing/2014/main" id="{62A4DA4F-39A1-8A5A-0D0D-CF4099989DE6}"/>
              </a:ext>
            </a:extLst>
          </p:cNvPr>
          <p:cNvSpPr>
            <a:spLocks noGrp="1"/>
          </p:cNvSpPr>
          <p:nvPr>
            <p:ph type="sldNum" sz="quarter" idx="11"/>
          </p:nvPr>
        </p:nvSpPr>
        <p:spPr/>
        <p:txBody>
          <a:bodyPr/>
          <a:lstStyle/>
          <a:p>
            <a:fld id="{F4BD6A3A-4F9D-41E3-A65D-BCC7D77E66B6}" type="slidenum">
              <a:rPr lang="en-GB" smtClean="0"/>
              <a:t>11</a:t>
            </a:fld>
            <a:endParaRPr lang="en-GB"/>
          </a:p>
        </p:txBody>
      </p:sp>
      <p:sp>
        <p:nvSpPr>
          <p:cNvPr id="4" name="Title 1">
            <a:extLst>
              <a:ext uri="{FF2B5EF4-FFF2-40B4-BE49-F238E27FC236}">
                <a16:creationId xmlns:a16="http://schemas.microsoft.com/office/drawing/2014/main" id="{E0CD4266-51EB-50F0-E0D4-0C2BC358AF6A}"/>
              </a:ext>
            </a:extLst>
          </p:cNvPr>
          <p:cNvSpPr>
            <a:spLocks noGrp="1"/>
          </p:cNvSpPr>
          <p:nvPr/>
        </p:nvSpPr>
        <p:spPr>
          <a:xfrm>
            <a:off x="621676" y="136523"/>
            <a:ext cx="7900647" cy="721773"/>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r>
              <a:rPr lang="en-GB" sz="3200" b="1" dirty="0">
                <a:latin typeface="Arial" panose="020B0604020202020204" pitchFamily="34" charset="0"/>
                <a:cs typeface="Arial" panose="020B0604020202020204" pitchFamily="34" charset="0"/>
              </a:rPr>
              <a:t>Statement of the Research Problem</a:t>
            </a:r>
          </a:p>
        </p:txBody>
      </p:sp>
      <p:sp>
        <p:nvSpPr>
          <p:cNvPr id="5" name="Content Placeholder 2">
            <a:extLst>
              <a:ext uri="{FF2B5EF4-FFF2-40B4-BE49-F238E27FC236}">
                <a16:creationId xmlns:a16="http://schemas.microsoft.com/office/drawing/2014/main" id="{FF9E0C17-6E1D-AE7E-125D-5268A8B07840}"/>
              </a:ext>
            </a:extLst>
          </p:cNvPr>
          <p:cNvSpPr>
            <a:spLocks noGrp="1"/>
          </p:cNvSpPr>
          <p:nvPr/>
        </p:nvSpPr>
        <p:spPr>
          <a:xfrm>
            <a:off x="250825" y="1023815"/>
            <a:ext cx="8658283" cy="4672309"/>
          </a:xfrm>
          <a:prstGeom prst="rect">
            <a:avLst/>
          </a:prstGeom>
        </p:spPr>
        <p:txBody>
          <a:bodyPr vert="horz" lIns="91440" tIns="45720" rIns="91440" bIns="45720" rtlCol="0">
            <a:normAutofit fontScale="85000" lnSpcReduction="10000"/>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285750" indent="-285750" algn="just">
              <a:buFont typeface="Arial" panose="020B0604020202020204" pitchFamily="34" charset="0"/>
              <a:buChar char="•"/>
            </a:pPr>
            <a:r>
              <a:rPr lang="en-GB" sz="2800" dirty="0">
                <a:latin typeface="Arial" panose="020B0604020202020204" pitchFamily="34" charset="0"/>
                <a:cs typeface="Arial" panose="020B0604020202020204" pitchFamily="34" charset="0"/>
              </a:rPr>
              <a:t>A research problem is a specific issue, difficulty, inconsistency, flaws, or gaps in knowledge that you plan to address in your research project. </a:t>
            </a:r>
          </a:p>
          <a:p>
            <a:pPr marL="285750" indent="-285750" algn="just">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800" dirty="0">
                <a:latin typeface="Arial" panose="020B0604020202020204" pitchFamily="34" charset="0"/>
                <a:cs typeface="Arial" panose="020B0604020202020204" pitchFamily="34" charset="0"/>
              </a:rPr>
              <a:t>It clearly specifies the population affected and how the study will contribute to solving the problem. </a:t>
            </a:r>
          </a:p>
          <a:p>
            <a:pPr marL="285750" indent="-285750" algn="just">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800" dirty="0">
                <a:latin typeface="Arial" panose="020B0604020202020204" pitchFamily="34" charset="0"/>
                <a:cs typeface="Arial" panose="020B0604020202020204" pitchFamily="34" charset="0"/>
              </a:rPr>
              <a:t>A good statement of problem begins with a big picture of the issue (macro) and narrows down to the small, narrower, and more specific problem (micro). </a:t>
            </a:r>
          </a:p>
          <a:p>
            <a:pPr marL="285750" indent="-285750" algn="just">
              <a:buFont typeface="Arial" panose="020B0604020202020204" pitchFamily="34" charset="0"/>
              <a:buChar char="•"/>
            </a:pPr>
            <a:endParaRPr lang="en-GB" sz="2800" dirty="0">
              <a:latin typeface="Arial" panose="020B0604020202020204" pitchFamily="34" charset="0"/>
              <a:cs typeface="Arial" panose="020B0604020202020204" pitchFamily="34" charset="0"/>
            </a:endParaRPr>
          </a:p>
          <a:p>
            <a:pPr marL="285750" indent="-285750" algn="just">
              <a:buFont typeface="Arial" panose="020B0604020202020204" pitchFamily="34" charset="0"/>
              <a:buChar char="•"/>
            </a:pPr>
            <a:r>
              <a:rPr lang="en-GB" sz="2800" dirty="0">
                <a:latin typeface="Arial" panose="020B0604020202020204" pitchFamily="34" charset="0"/>
                <a:cs typeface="Arial" panose="020B0604020202020204" pitchFamily="34" charset="0"/>
              </a:rPr>
              <a:t>A research problem should pass the </a:t>
            </a:r>
            <a:r>
              <a:rPr lang="en-GB" sz="2800" b="1" dirty="0">
                <a:latin typeface="Arial" panose="020B0604020202020204" pitchFamily="34" charset="0"/>
                <a:cs typeface="Arial" panose="020B0604020202020204" pitchFamily="34" charset="0"/>
              </a:rPr>
              <a:t>ROC</a:t>
            </a:r>
            <a:r>
              <a:rPr lang="en-GB" sz="2800" dirty="0">
                <a:latin typeface="Arial" panose="020B0604020202020204" pitchFamily="34" charset="0"/>
                <a:cs typeface="Arial" panose="020B0604020202020204" pitchFamily="34" charset="0"/>
              </a:rPr>
              <a:t> test meaning your problem is </a:t>
            </a:r>
            <a:r>
              <a:rPr lang="en-GB" sz="2800" b="1" dirty="0">
                <a:latin typeface="Arial" panose="020B0604020202020204" pitchFamily="34" charset="0"/>
                <a:cs typeface="Arial" panose="020B0604020202020204" pitchFamily="34" charset="0"/>
              </a:rPr>
              <a:t>Researchable, Original, and Contributory</a:t>
            </a:r>
            <a:r>
              <a:rPr lang="en-GB" sz="2800"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2999174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p:cNvSpPr txBox="1"/>
          <p:nvPr/>
        </p:nvSpPr>
        <p:spPr>
          <a:xfrm>
            <a:off x="3252635" y="127789"/>
            <a:ext cx="3475063" cy="923330"/>
          </a:xfrm>
          <a:prstGeom prst="rect">
            <a:avLst/>
          </a:prstGeom>
          <a:noFill/>
        </p:spPr>
        <p:txBody>
          <a:bodyPr wrap="square" rtlCol="0">
            <a:spAutoFit/>
          </a:bodyPr>
          <a:lstStyle/>
          <a:p>
            <a:pPr algn="just"/>
            <a:r>
              <a:rPr lang="en-GB" sz="2700" b="1" dirty="0"/>
              <a:t>Any Examples?</a:t>
            </a:r>
          </a:p>
          <a:p>
            <a:pPr marL="257175" indent="-257175" algn="just">
              <a:buFont typeface="+mj-lt"/>
              <a:buAutoNum type="arabicPeriod"/>
            </a:pPr>
            <a:endParaRPr lang="en-GB" sz="2700" b="1" dirty="0"/>
          </a:p>
        </p:txBody>
      </p:sp>
      <p:sp>
        <p:nvSpPr>
          <p:cNvPr id="6" name="TextBox 5"/>
          <p:cNvSpPr txBox="1"/>
          <p:nvPr/>
        </p:nvSpPr>
        <p:spPr>
          <a:xfrm>
            <a:off x="388962" y="944146"/>
            <a:ext cx="8413844" cy="2631490"/>
          </a:xfrm>
          <a:prstGeom prst="rect">
            <a:avLst/>
          </a:prstGeom>
          <a:solidFill>
            <a:schemeClr val="accent1">
              <a:lumMod val="20000"/>
              <a:lumOff val="80000"/>
            </a:schemeClr>
          </a:solidFill>
        </p:spPr>
        <p:txBody>
          <a:bodyPr wrap="square" rtlCol="0">
            <a:spAutoFit/>
          </a:bodyPr>
          <a:lstStyle/>
          <a:p>
            <a:pPr marL="214313" indent="-214313">
              <a:buFont typeface="Arial" panose="020B0604020202020204" pitchFamily="34" charset="0"/>
              <a:buChar char="•"/>
            </a:pPr>
            <a:r>
              <a:rPr lang="en-GB" sz="1500" dirty="0"/>
              <a:t>Lack of efficiency in the production line or in the organisation. </a:t>
            </a:r>
          </a:p>
          <a:p>
            <a:endParaRPr lang="en-GB" sz="1500" dirty="0"/>
          </a:p>
          <a:p>
            <a:pPr marL="214313" indent="-214313">
              <a:buFont typeface="Arial" panose="020B0604020202020204" pitchFamily="34" charset="0"/>
              <a:buChar char="•"/>
            </a:pPr>
            <a:r>
              <a:rPr lang="en-GB" sz="1500" dirty="0"/>
              <a:t>While the literature indicates ____________, it is not known in (school, district, organization, community) if __________.</a:t>
            </a:r>
          </a:p>
          <a:p>
            <a:endParaRPr lang="en-GB" sz="1500" dirty="0"/>
          </a:p>
          <a:p>
            <a:pPr marL="214313" indent="-214313">
              <a:buFont typeface="Arial" panose="020B0604020202020204" pitchFamily="34" charset="0"/>
              <a:buChar char="•"/>
            </a:pPr>
            <a:r>
              <a:rPr lang="en-GB" sz="1500" dirty="0"/>
              <a:t>Areas of concerns amongst Small Business Owners, Nurses, Doctors, Estate Agents, Accountants, etc. </a:t>
            </a:r>
          </a:p>
          <a:p>
            <a:pPr marL="214313" indent="-214313">
              <a:buFont typeface="Arial" panose="020B0604020202020204" pitchFamily="34" charset="0"/>
              <a:buChar char="•"/>
            </a:pPr>
            <a:endParaRPr lang="en-GB" sz="1500" dirty="0"/>
          </a:p>
          <a:p>
            <a:pPr marL="214313" indent="-214313">
              <a:buFont typeface="Arial" panose="020B0604020202020204" pitchFamily="34" charset="0"/>
              <a:buChar char="•"/>
            </a:pPr>
            <a:r>
              <a:rPr lang="en-GB" sz="1500" dirty="0"/>
              <a:t>Difficulties faced by specific group of people / region.</a:t>
            </a:r>
          </a:p>
          <a:p>
            <a:endParaRPr lang="en-GB" sz="1500" dirty="0"/>
          </a:p>
          <a:p>
            <a:pPr marL="214313" indent="-214313">
              <a:buFont typeface="Arial" panose="020B0604020202020204" pitchFamily="34" charset="0"/>
              <a:buChar char="•"/>
            </a:pPr>
            <a:r>
              <a:rPr lang="en-GB" sz="1500" dirty="0"/>
              <a:t>A gap in theory or concept</a:t>
            </a:r>
          </a:p>
        </p:txBody>
      </p:sp>
      <p:sp>
        <p:nvSpPr>
          <p:cNvPr id="8" name="TextBox 7"/>
          <p:cNvSpPr txBox="1"/>
          <p:nvPr/>
        </p:nvSpPr>
        <p:spPr>
          <a:xfrm>
            <a:off x="388962" y="3575636"/>
            <a:ext cx="8413844" cy="1938992"/>
          </a:xfrm>
          <a:prstGeom prst="rect">
            <a:avLst/>
          </a:prstGeom>
          <a:solidFill>
            <a:schemeClr val="tx2">
              <a:lumMod val="40000"/>
              <a:lumOff val="60000"/>
            </a:schemeClr>
          </a:solidFill>
        </p:spPr>
        <p:txBody>
          <a:bodyPr wrap="square" rtlCol="0">
            <a:spAutoFit/>
          </a:bodyPr>
          <a:lstStyle/>
          <a:p>
            <a:pPr marL="214313" indent="-214313">
              <a:buFont typeface="Arial" panose="020B0604020202020204" pitchFamily="34" charset="0"/>
              <a:buChar char="•"/>
            </a:pPr>
            <a:r>
              <a:rPr lang="en-GB" sz="1200" b="1" dirty="0"/>
              <a:t>Number of customers in Birmingham Stores has been decreasing in contrast to the rest of the stores in the country.  </a:t>
            </a:r>
          </a:p>
          <a:p>
            <a:pPr marL="214313" indent="-214313">
              <a:buFont typeface="Arial" panose="020B0604020202020204" pitchFamily="34" charset="0"/>
              <a:buChar char="•"/>
            </a:pPr>
            <a:endParaRPr lang="en-GB" sz="1200" b="1" dirty="0"/>
          </a:p>
          <a:p>
            <a:pPr marL="214313" indent="-214313">
              <a:buFont typeface="Arial" panose="020B0604020202020204" pitchFamily="34" charset="0"/>
              <a:buChar char="•"/>
            </a:pPr>
            <a:r>
              <a:rPr lang="en-GB" sz="1200" b="1" dirty="0"/>
              <a:t>High employee turnover in company A than in company B, affecting productivity and revenues.</a:t>
            </a:r>
          </a:p>
          <a:p>
            <a:pPr marL="214313" indent="-214313">
              <a:buFont typeface="Arial" panose="020B0604020202020204" pitchFamily="34" charset="0"/>
              <a:buChar char="•"/>
            </a:pPr>
            <a:endParaRPr lang="en-GB" sz="1200" b="1" dirty="0"/>
          </a:p>
          <a:p>
            <a:pPr marL="214313" indent="-214313">
              <a:buFont typeface="Arial" panose="020B0604020202020204" pitchFamily="34" charset="0"/>
              <a:buChar char="•"/>
            </a:pPr>
            <a:r>
              <a:rPr lang="en-GB" sz="1200" b="1" dirty="0"/>
              <a:t>The relationship between the 4Ps and customer retention in small restaurant businesses has not been studied. </a:t>
            </a:r>
          </a:p>
          <a:p>
            <a:r>
              <a:rPr lang="en-GB" sz="1200" b="1" dirty="0"/>
              <a:t> </a:t>
            </a:r>
          </a:p>
          <a:p>
            <a:pPr marL="214313" indent="-214313">
              <a:buFont typeface="Arial" panose="020B0604020202020204" pitchFamily="34" charset="0"/>
              <a:buChar char="•"/>
            </a:pPr>
            <a:r>
              <a:rPr lang="en-GB" sz="1200" b="1" dirty="0"/>
              <a:t>Existing recruitment strategies have not been proven to be effective in the beauty salon business. </a:t>
            </a:r>
            <a:endParaRPr lang="en-GB" sz="1200" dirty="0"/>
          </a:p>
          <a:p>
            <a:pPr marL="257175" indent="-257175">
              <a:buFont typeface="+mj-lt"/>
              <a:buAutoNum type="arabicPeriod"/>
            </a:pPr>
            <a:endParaRPr lang="en-GB" sz="1200" dirty="0"/>
          </a:p>
        </p:txBody>
      </p:sp>
    </p:spTree>
    <p:extLst>
      <p:ext uri="{BB962C8B-B14F-4D97-AF65-F5344CB8AC3E}">
        <p14:creationId xmlns:p14="http://schemas.microsoft.com/office/powerpoint/2010/main" val="195036005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6" grpId="0" animBg="1"/>
      <p:bldP spid="8"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419451" y="244854"/>
            <a:ext cx="8430934" cy="456535"/>
          </a:xfrm>
          <a:prstGeom prst="rect">
            <a:avLst/>
          </a:prstGeom>
          <a:noFill/>
        </p:spPr>
        <p:txBody>
          <a:bodyPr wrap="square">
            <a:spAutoFit/>
          </a:bodyPr>
          <a:lstStyle/>
          <a:p>
            <a:pPr algn="ctr">
              <a:lnSpc>
                <a:spcPct val="150000"/>
              </a:lnSpc>
            </a:pPr>
            <a:r>
              <a:rPr lang="en-GB" b="1" dirty="0"/>
              <a:t>RESEARCH AIM / PURPOSE OF RESEARCH</a:t>
            </a:r>
          </a:p>
        </p:txBody>
      </p:sp>
      <p:sp>
        <p:nvSpPr>
          <p:cNvPr id="2" name="TextBox 1"/>
          <p:cNvSpPr txBox="1"/>
          <p:nvPr/>
        </p:nvSpPr>
        <p:spPr>
          <a:xfrm>
            <a:off x="590518" y="1329484"/>
            <a:ext cx="7830402" cy="2631490"/>
          </a:xfrm>
          <a:prstGeom prst="rect">
            <a:avLst/>
          </a:prstGeom>
          <a:noFill/>
        </p:spPr>
        <p:txBody>
          <a:bodyPr wrap="square" rtlCol="0">
            <a:spAutoFit/>
          </a:bodyPr>
          <a:lstStyle/>
          <a:p>
            <a:pPr marL="214313" indent="-214313" algn="just">
              <a:buFont typeface="Arial" panose="020B0604020202020204" pitchFamily="34" charset="0"/>
              <a:buChar char="•"/>
            </a:pPr>
            <a:r>
              <a:rPr lang="en-GB" sz="1500" dirty="0"/>
              <a:t>The aim of the research describes the main purpose of the research. </a:t>
            </a:r>
          </a:p>
          <a:p>
            <a:pPr algn="just"/>
            <a:endParaRPr lang="en-GB" sz="1500" dirty="0"/>
          </a:p>
          <a:p>
            <a:pPr marL="214313" indent="-214313" algn="just">
              <a:buFont typeface="Arial" panose="020B0604020202020204" pitchFamily="34" charset="0"/>
              <a:buChar char="•"/>
            </a:pPr>
            <a:r>
              <a:rPr lang="en-GB" sz="1500" dirty="0"/>
              <a:t>It is the reflection of the problem statement and identifies how the study will be accomplished. </a:t>
            </a:r>
          </a:p>
          <a:p>
            <a:pPr marL="214313" indent="-214313" algn="just">
              <a:buFont typeface="Arial" panose="020B0604020202020204" pitchFamily="34" charset="0"/>
              <a:buChar char="•"/>
            </a:pPr>
            <a:endParaRPr lang="en-GB" sz="1500" dirty="0"/>
          </a:p>
          <a:p>
            <a:pPr marL="214313" indent="-214313" algn="just">
              <a:buFont typeface="Arial" panose="020B0604020202020204" pitchFamily="34" charset="0"/>
              <a:buChar char="•"/>
            </a:pPr>
            <a:r>
              <a:rPr lang="en-GB" sz="1500" dirty="0"/>
              <a:t>It explains how the proposed study will contribute to the field. </a:t>
            </a:r>
          </a:p>
          <a:p>
            <a:pPr marL="214313" indent="-214313" algn="just">
              <a:buFont typeface="Arial" panose="020B0604020202020204" pitchFamily="34" charset="0"/>
              <a:buChar char="•"/>
            </a:pPr>
            <a:endParaRPr lang="en-GB" sz="1500" dirty="0"/>
          </a:p>
          <a:p>
            <a:pPr marL="214313" indent="-214313" algn="just">
              <a:buFont typeface="Arial" panose="020B0604020202020204" pitchFamily="34" charset="0"/>
              <a:buChar char="•"/>
            </a:pPr>
            <a:r>
              <a:rPr lang="en-GB" sz="1500" dirty="0"/>
              <a:t>The section begins with a declarative statement, </a:t>
            </a:r>
          </a:p>
          <a:p>
            <a:pPr lvl="1" algn="just"/>
            <a:r>
              <a:rPr lang="en-GB" sz="1500" i="1" dirty="0"/>
              <a:t>“The purpose of this study is…. .” Included in this statement are also the research design, population, variables (quantitative) or phenomena (qualitative) to be studied, and the geographic location.</a:t>
            </a:r>
          </a:p>
        </p:txBody>
      </p:sp>
      <p:sp>
        <p:nvSpPr>
          <p:cNvPr id="6" name="TextBox 5"/>
          <p:cNvSpPr txBox="1"/>
          <p:nvPr/>
        </p:nvSpPr>
        <p:spPr>
          <a:xfrm>
            <a:off x="590518" y="4287065"/>
            <a:ext cx="7830403" cy="1015663"/>
          </a:xfrm>
          <a:prstGeom prst="rect">
            <a:avLst/>
          </a:prstGeom>
          <a:noFill/>
        </p:spPr>
        <p:txBody>
          <a:bodyPr wrap="square" rtlCol="0">
            <a:spAutoFit/>
          </a:bodyPr>
          <a:lstStyle/>
          <a:p>
            <a:pPr marL="214313" indent="-214313" algn="just">
              <a:buFont typeface="Arial" panose="020B0604020202020204" pitchFamily="34" charset="0"/>
              <a:buChar char="•"/>
            </a:pPr>
            <a:r>
              <a:rPr lang="en-GB" sz="1500" dirty="0">
                <a:solidFill>
                  <a:schemeClr val="tx2"/>
                </a:solidFill>
              </a:rPr>
              <a:t>Example: </a:t>
            </a:r>
          </a:p>
          <a:p>
            <a:pPr lvl="1" algn="just"/>
            <a:r>
              <a:rPr lang="en-GB" sz="1500" i="1" dirty="0">
                <a:solidFill>
                  <a:schemeClr val="tx2"/>
                </a:solidFill>
              </a:rPr>
              <a:t>The aim of this study is to investigate how various marketing strategies influence the revenue turnover of retail shops in the UK and the constraints that they overcome in implementing those strategies.   </a:t>
            </a:r>
          </a:p>
        </p:txBody>
      </p:sp>
    </p:spTree>
    <p:extLst>
      <p:ext uri="{BB962C8B-B14F-4D97-AF65-F5344CB8AC3E}">
        <p14:creationId xmlns:p14="http://schemas.microsoft.com/office/powerpoint/2010/main" val="2644021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931460" y="1051730"/>
            <a:ext cx="7124131" cy="577850"/>
          </a:xfrm>
          <a:prstGeom prst="rect">
            <a:avLst/>
          </a:prstGeom>
          <a:noFill/>
        </p:spPr>
        <p:txBody>
          <a:bodyPr wrap="square">
            <a:spAutoFit/>
          </a:bodyPr>
          <a:lstStyle/>
          <a:p>
            <a:pPr algn="ctr">
              <a:lnSpc>
                <a:spcPct val="150000"/>
              </a:lnSpc>
            </a:pPr>
            <a:r>
              <a:rPr lang="en-GB" sz="2400" b="1" dirty="0">
                <a:solidFill>
                  <a:schemeClr val="bg1"/>
                </a:solidFill>
              </a:rPr>
              <a:t>RESEARCH OBJECTIVES</a:t>
            </a:r>
          </a:p>
        </p:txBody>
      </p:sp>
      <p:sp>
        <p:nvSpPr>
          <p:cNvPr id="2" name="TextBox 1"/>
          <p:cNvSpPr txBox="1"/>
          <p:nvPr/>
        </p:nvSpPr>
        <p:spPr>
          <a:xfrm>
            <a:off x="624385" y="1125632"/>
            <a:ext cx="4452582" cy="2031325"/>
          </a:xfrm>
          <a:prstGeom prst="rect">
            <a:avLst/>
          </a:prstGeom>
          <a:noFill/>
        </p:spPr>
        <p:txBody>
          <a:bodyPr wrap="square" rtlCol="0">
            <a:spAutoFit/>
          </a:bodyPr>
          <a:lstStyle/>
          <a:p>
            <a:pPr marL="214313" indent="-214313" algn="just">
              <a:buFont typeface="Arial" panose="020B0604020202020204" pitchFamily="34" charset="0"/>
              <a:buChar char="•"/>
            </a:pPr>
            <a:r>
              <a:rPr lang="en-GB" dirty="0"/>
              <a:t>The research objectives specify the actions required to address the research questions. </a:t>
            </a:r>
          </a:p>
          <a:p>
            <a:pPr marL="214313" indent="-214313" algn="just">
              <a:buFont typeface="Arial" panose="020B0604020202020204" pitchFamily="34" charset="0"/>
              <a:buChar char="•"/>
            </a:pPr>
            <a:endParaRPr lang="en-GB" dirty="0"/>
          </a:p>
          <a:p>
            <a:pPr marL="214313" indent="-214313" algn="just">
              <a:buFont typeface="Arial" panose="020B0604020202020204" pitchFamily="34" charset="0"/>
              <a:buChar char="•"/>
            </a:pPr>
            <a:r>
              <a:rPr lang="en-GB" dirty="0"/>
              <a:t>They are obtained by turning the research questions into statements. </a:t>
            </a:r>
          </a:p>
          <a:p>
            <a:pPr algn="just"/>
            <a:endParaRPr lang="en-GB" dirty="0"/>
          </a:p>
        </p:txBody>
      </p:sp>
      <p:sp>
        <p:nvSpPr>
          <p:cNvPr id="3" name="Rectangle 2"/>
          <p:cNvSpPr/>
          <p:nvPr/>
        </p:nvSpPr>
        <p:spPr>
          <a:xfrm>
            <a:off x="644852" y="3073897"/>
            <a:ext cx="4452582" cy="646331"/>
          </a:xfrm>
          <a:prstGeom prst="rect">
            <a:avLst/>
          </a:prstGeom>
        </p:spPr>
        <p:txBody>
          <a:bodyPr wrap="square">
            <a:spAutoFit/>
          </a:bodyPr>
          <a:lstStyle/>
          <a:p>
            <a:pPr marL="214313" indent="-214313" algn="just">
              <a:buFont typeface="Arial" panose="020B0604020202020204" pitchFamily="34" charset="0"/>
              <a:buChar char="•"/>
            </a:pPr>
            <a:r>
              <a:rPr lang="en-GB" dirty="0"/>
              <a:t>The research objectives should meet the SMART criteria.  </a:t>
            </a:r>
          </a:p>
        </p:txBody>
      </p:sp>
      <p:sp>
        <p:nvSpPr>
          <p:cNvPr id="6" name="Rectangle 5"/>
          <p:cNvSpPr/>
          <p:nvPr/>
        </p:nvSpPr>
        <p:spPr>
          <a:xfrm>
            <a:off x="5566393" y="1578038"/>
            <a:ext cx="3283992" cy="2169825"/>
          </a:xfrm>
          <a:prstGeom prst="rect">
            <a:avLst/>
          </a:prstGeom>
          <a:ln w="28575">
            <a:solidFill>
              <a:schemeClr val="accent4">
                <a:lumMod val="50000"/>
              </a:schemeClr>
            </a:solidFill>
          </a:ln>
        </p:spPr>
        <p:txBody>
          <a:bodyPr wrap="square">
            <a:spAutoFit/>
          </a:bodyPr>
          <a:lstStyle/>
          <a:p>
            <a:r>
              <a:rPr lang="en-GB" sz="1500" i="1" dirty="0">
                <a:solidFill>
                  <a:schemeClr val="accent4">
                    <a:lumMod val="50000"/>
                  </a:schemeClr>
                </a:solidFill>
              </a:rPr>
              <a:t>Examples:</a:t>
            </a:r>
          </a:p>
          <a:p>
            <a:endParaRPr lang="en-GB" sz="1500" i="1" dirty="0">
              <a:solidFill>
                <a:schemeClr val="accent4">
                  <a:lumMod val="50000"/>
                </a:schemeClr>
              </a:solidFill>
            </a:endParaRPr>
          </a:p>
          <a:p>
            <a:pPr marL="257175" indent="-257175">
              <a:buFont typeface="Arial" panose="020B0604020202020204" pitchFamily="34" charset="0"/>
              <a:buChar char="•"/>
            </a:pPr>
            <a:r>
              <a:rPr lang="en-GB" sz="1500" i="1" dirty="0">
                <a:solidFill>
                  <a:schemeClr val="accent4">
                    <a:lumMod val="50000"/>
                  </a:schemeClr>
                </a:solidFill>
              </a:rPr>
              <a:t>Explore strategies adopted by firms to improve revenue of firms. </a:t>
            </a:r>
          </a:p>
          <a:p>
            <a:endParaRPr lang="en-GB" sz="1500" i="1" dirty="0">
              <a:solidFill>
                <a:schemeClr val="accent4">
                  <a:lumMod val="50000"/>
                </a:schemeClr>
              </a:solidFill>
            </a:endParaRPr>
          </a:p>
          <a:p>
            <a:pPr marL="257175" indent="-257175">
              <a:buFont typeface="Arial" panose="020B0604020202020204" pitchFamily="34" charset="0"/>
              <a:buChar char="•"/>
            </a:pPr>
            <a:r>
              <a:rPr lang="en-GB" sz="1500" i="1" dirty="0">
                <a:solidFill>
                  <a:schemeClr val="accent4">
                    <a:lumMod val="50000"/>
                  </a:schemeClr>
                </a:solidFill>
              </a:rPr>
              <a:t>Identify / Explore / Investigate relationship between the strategies and the revenues of the firm. </a:t>
            </a:r>
          </a:p>
        </p:txBody>
      </p:sp>
      <p:sp>
        <p:nvSpPr>
          <p:cNvPr id="7" name="Rectangle 6"/>
          <p:cNvSpPr/>
          <p:nvPr/>
        </p:nvSpPr>
        <p:spPr>
          <a:xfrm>
            <a:off x="564681" y="3925357"/>
            <a:ext cx="1760561" cy="276999"/>
          </a:xfrm>
          <a:prstGeom prst="rect">
            <a:avLst/>
          </a:prstGeom>
        </p:spPr>
        <p:txBody>
          <a:bodyPr wrap="square">
            <a:spAutoFit/>
          </a:bodyPr>
          <a:lstStyle/>
          <a:p>
            <a:pPr marL="214313" indent="-214313" algn="just">
              <a:buFont typeface="Arial" panose="020B0604020202020204" pitchFamily="34" charset="0"/>
              <a:buChar char="•"/>
            </a:pPr>
            <a:r>
              <a:rPr lang="en-GB" sz="1200" b="1" dirty="0">
                <a:latin typeface="Arial" panose="020B0604020202020204" pitchFamily="34" charset="0"/>
                <a:cs typeface="Arial" panose="020B0604020202020204" pitchFamily="34" charset="0"/>
              </a:rPr>
              <a:t>S</a:t>
            </a:r>
            <a:r>
              <a:rPr lang="en-GB" sz="1200" dirty="0">
                <a:latin typeface="Arial" panose="020B0604020202020204" pitchFamily="34" charset="0"/>
                <a:cs typeface="Arial" panose="020B0604020202020204" pitchFamily="34" charset="0"/>
              </a:rPr>
              <a:t>pecific:  </a:t>
            </a:r>
          </a:p>
        </p:txBody>
      </p:sp>
      <p:sp>
        <p:nvSpPr>
          <p:cNvPr id="8" name="Rectangle 7"/>
          <p:cNvSpPr/>
          <p:nvPr/>
        </p:nvSpPr>
        <p:spPr>
          <a:xfrm>
            <a:off x="1987455" y="3925356"/>
            <a:ext cx="3050275" cy="276999"/>
          </a:xfrm>
          <a:prstGeom prst="rect">
            <a:avLst/>
          </a:prstGeom>
          <a:solidFill>
            <a:schemeClr val="tx2">
              <a:lumMod val="20000"/>
              <a:lumOff val="80000"/>
            </a:schemeClr>
          </a:solidFill>
        </p:spPr>
        <p:txBody>
          <a:bodyPr wrap="square">
            <a:spAutoFit/>
          </a:bodyPr>
          <a:lstStyle/>
          <a:p>
            <a:pPr algn="just"/>
            <a:r>
              <a:rPr lang="en-GB" sz="1200" i="1" dirty="0">
                <a:latin typeface="Arial" panose="020B0604020202020204" pitchFamily="34" charset="0"/>
                <a:cs typeface="Arial" panose="020B0604020202020204" pitchFamily="34" charset="0"/>
              </a:rPr>
              <a:t>Well-defined and focused  </a:t>
            </a:r>
          </a:p>
        </p:txBody>
      </p:sp>
      <p:sp>
        <p:nvSpPr>
          <p:cNvPr id="9" name="Rectangle 8"/>
          <p:cNvSpPr/>
          <p:nvPr/>
        </p:nvSpPr>
        <p:spPr>
          <a:xfrm>
            <a:off x="564681" y="4167580"/>
            <a:ext cx="1760561" cy="276999"/>
          </a:xfrm>
          <a:prstGeom prst="rect">
            <a:avLst/>
          </a:prstGeom>
        </p:spPr>
        <p:txBody>
          <a:bodyPr wrap="square">
            <a:spAutoFit/>
          </a:bodyPr>
          <a:lstStyle/>
          <a:p>
            <a:pPr marL="214313" indent="-214313" algn="just">
              <a:buFont typeface="Arial" panose="020B0604020202020204" pitchFamily="34" charset="0"/>
              <a:buChar char="•"/>
            </a:pPr>
            <a:r>
              <a:rPr lang="en-GB" sz="1200" b="1" dirty="0">
                <a:latin typeface="Arial" panose="020B0604020202020204" pitchFamily="34" charset="0"/>
                <a:cs typeface="Arial" panose="020B0604020202020204" pitchFamily="34" charset="0"/>
              </a:rPr>
              <a:t>M</a:t>
            </a:r>
            <a:r>
              <a:rPr lang="en-GB" sz="1200" dirty="0">
                <a:latin typeface="Arial" panose="020B0604020202020204" pitchFamily="34" charset="0"/>
                <a:cs typeface="Arial" panose="020B0604020202020204" pitchFamily="34" charset="0"/>
              </a:rPr>
              <a:t>easurable:  </a:t>
            </a:r>
          </a:p>
        </p:txBody>
      </p:sp>
      <p:sp>
        <p:nvSpPr>
          <p:cNvPr id="10" name="Rectangle 9"/>
          <p:cNvSpPr/>
          <p:nvPr/>
        </p:nvSpPr>
        <p:spPr>
          <a:xfrm>
            <a:off x="1987455" y="4167580"/>
            <a:ext cx="3338585" cy="276999"/>
          </a:xfrm>
          <a:prstGeom prst="rect">
            <a:avLst/>
          </a:prstGeom>
          <a:solidFill>
            <a:schemeClr val="accent2">
              <a:lumMod val="20000"/>
              <a:lumOff val="80000"/>
            </a:schemeClr>
          </a:solidFill>
        </p:spPr>
        <p:txBody>
          <a:bodyPr wrap="square">
            <a:spAutoFit/>
          </a:bodyPr>
          <a:lstStyle/>
          <a:p>
            <a:pPr algn="just"/>
            <a:r>
              <a:rPr lang="en-GB" sz="1200" i="1" dirty="0">
                <a:latin typeface="Arial" panose="020B0604020202020204" pitchFamily="34" charset="0"/>
                <a:cs typeface="Arial" panose="020B0604020202020204" pitchFamily="34" charset="0"/>
              </a:rPr>
              <a:t>Ensures that goals have been achieved.</a:t>
            </a:r>
          </a:p>
        </p:txBody>
      </p:sp>
      <p:sp>
        <p:nvSpPr>
          <p:cNvPr id="11" name="Rectangle 10"/>
          <p:cNvSpPr/>
          <p:nvPr/>
        </p:nvSpPr>
        <p:spPr>
          <a:xfrm>
            <a:off x="564681" y="4421497"/>
            <a:ext cx="1760561" cy="276999"/>
          </a:xfrm>
          <a:prstGeom prst="rect">
            <a:avLst/>
          </a:prstGeom>
        </p:spPr>
        <p:txBody>
          <a:bodyPr wrap="square">
            <a:spAutoFit/>
          </a:bodyPr>
          <a:lstStyle/>
          <a:p>
            <a:pPr marL="214313" indent="-214313" algn="just">
              <a:buFont typeface="Arial" panose="020B0604020202020204" pitchFamily="34" charset="0"/>
              <a:buChar char="•"/>
            </a:pPr>
            <a:r>
              <a:rPr lang="en-GB" sz="1200" b="1" dirty="0">
                <a:latin typeface="Arial" panose="020B0604020202020204" pitchFamily="34" charset="0"/>
                <a:cs typeface="Arial" panose="020B0604020202020204" pitchFamily="34" charset="0"/>
              </a:rPr>
              <a:t>A</a:t>
            </a:r>
            <a:r>
              <a:rPr lang="en-GB" sz="1200" dirty="0">
                <a:latin typeface="Arial" panose="020B0604020202020204" pitchFamily="34" charset="0"/>
                <a:cs typeface="Arial" panose="020B0604020202020204" pitchFamily="34" charset="0"/>
              </a:rPr>
              <a:t>ttainable:  </a:t>
            </a:r>
          </a:p>
        </p:txBody>
      </p:sp>
      <p:sp>
        <p:nvSpPr>
          <p:cNvPr id="12" name="Rectangle 11"/>
          <p:cNvSpPr/>
          <p:nvPr/>
        </p:nvSpPr>
        <p:spPr>
          <a:xfrm>
            <a:off x="1987455" y="4421496"/>
            <a:ext cx="3429002" cy="276999"/>
          </a:xfrm>
          <a:prstGeom prst="rect">
            <a:avLst/>
          </a:prstGeom>
          <a:solidFill>
            <a:schemeClr val="accent5">
              <a:lumMod val="20000"/>
              <a:lumOff val="80000"/>
            </a:schemeClr>
          </a:solidFill>
        </p:spPr>
        <p:txBody>
          <a:bodyPr wrap="square">
            <a:spAutoFit/>
          </a:bodyPr>
          <a:lstStyle/>
          <a:p>
            <a:pPr algn="just"/>
            <a:r>
              <a:rPr lang="en-GB" sz="1200" i="1" dirty="0">
                <a:latin typeface="Arial" panose="020B0604020202020204" pitchFamily="34" charset="0"/>
                <a:cs typeface="Arial" panose="020B0604020202020204" pitchFamily="34" charset="0"/>
              </a:rPr>
              <a:t>Can be achieved realistically.</a:t>
            </a:r>
          </a:p>
        </p:txBody>
      </p:sp>
      <p:sp>
        <p:nvSpPr>
          <p:cNvPr id="13" name="Rectangle 12"/>
          <p:cNvSpPr/>
          <p:nvPr/>
        </p:nvSpPr>
        <p:spPr>
          <a:xfrm>
            <a:off x="564681" y="4687168"/>
            <a:ext cx="1760561" cy="276999"/>
          </a:xfrm>
          <a:prstGeom prst="rect">
            <a:avLst/>
          </a:prstGeom>
        </p:spPr>
        <p:txBody>
          <a:bodyPr wrap="square">
            <a:spAutoFit/>
          </a:bodyPr>
          <a:lstStyle/>
          <a:p>
            <a:pPr marL="214313" indent="-214313" algn="just">
              <a:buFont typeface="Arial" panose="020B0604020202020204" pitchFamily="34" charset="0"/>
              <a:buChar char="•"/>
            </a:pPr>
            <a:r>
              <a:rPr lang="en-GB" sz="1200" b="1" dirty="0">
                <a:latin typeface="Arial" panose="020B0604020202020204" pitchFamily="34" charset="0"/>
                <a:cs typeface="Arial" panose="020B0604020202020204" pitchFamily="34" charset="0"/>
              </a:rPr>
              <a:t>R</a:t>
            </a:r>
            <a:r>
              <a:rPr lang="en-GB" sz="1200" dirty="0">
                <a:latin typeface="Arial" panose="020B0604020202020204" pitchFamily="34" charset="0"/>
                <a:cs typeface="Arial" panose="020B0604020202020204" pitchFamily="34" charset="0"/>
              </a:rPr>
              <a:t>elevant:  </a:t>
            </a:r>
          </a:p>
        </p:txBody>
      </p:sp>
      <p:sp>
        <p:nvSpPr>
          <p:cNvPr id="14" name="Rectangle 13"/>
          <p:cNvSpPr/>
          <p:nvPr/>
        </p:nvSpPr>
        <p:spPr>
          <a:xfrm>
            <a:off x="1987455" y="4697403"/>
            <a:ext cx="4954139" cy="276999"/>
          </a:xfrm>
          <a:prstGeom prst="rect">
            <a:avLst/>
          </a:prstGeom>
          <a:solidFill>
            <a:schemeClr val="accent5">
              <a:lumMod val="40000"/>
              <a:lumOff val="60000"/>
            </a:schemeClr>
          </a:solidFill>
        </p:spPr>
        <p:txBody>
          <a:bodyPr wrap="square">
            <a:spAutoFit/>
          </a:bodyPr>
          <a:lstStyle/>
          <a:p>
            <a:pPr algn="just"/>
            <a:r>
              <a:rPr lang="en-GB" sz="1200" i="1" dirty="0">
                <a:latin typeface="Arial" panose="020B0604020202020204" pitchFamily="34" charset="0"/>
                <a:cs typeface="Arial" panose="020B0604020202020204" pitchFamily="34" charset="0"/>
              </a:rPr>
              <a:t>They should relate to original intention and expected outcomes.</a:t>
            </a:r>
          </a:p>
        </p:txBody>
      </p:sp>
      <p:sp>
        <p:nvSpPr>
          <p:cNvPr id="15" name="Rectangle 14"/>
          <p:cNvSpPr/>
          <p:nvPr/>
        </p:nvSpPr>
        <p:spPr>
          <a:xfrm>
            <a:off x="564681" y="4978385"/>
            <a:ext cx="1760561" cy="276999"/>
          </a:xfrm>
          <a:prstGeom prst="rect">
            <a:avLst/>
          </a:prstGeom>
        </p:spPr>
        <p:txBody>
          <a:bodyPr wrap="square">
            <a:spAutoFit/>
          </a:bodyPr>
          <a:lstStyle/>
          <a:p>
            <a:pPr marL="214313" indent="-214313" algn="just">
              <a:buFont typeface="Arial" panose="020B0604020202020204" pitchFamily="34" charset="0"/>
              <a:buChar char="•"/>
            </a:pPr>
            <a:r>
              <a:rPr lang="en-GB" sz="1200" b="1" dirty="0">
                <a:latin typeface="Arial" panose="020B0604020202020204" pitchFamily="34" charset="0"/>
                <a:cs typeface="Arial" panose="020B0604020202020204" pitchFamily="34" charset="0"/>
              </a:rPr>
              <a:t>T</a:t>
            </a:r>
            <a:r>
              <a:rPr lang="en-GB" sz="1200" dirty="0">
                <a:latin typeface="Arial" panose="020B0604020202020204" pitchFamily="34" charset="0"/>
                <a:cs typeface="Arial" panose="020B0604020202020204" pitchFamily="34" charset="0"/>
              </a:rPr>
              <a:t>imely:  </a:t>
            </a:r>
          </a:p>
        </p:txBody>
      </p:sp>
      <p:sp>
        <p:nvSpPr>
          <p:cNvPr id="16" name="Rectangle 15"/>
          <p:cNvSpPr/>
          <p:nvPr/>
        </p:nvSpPr>
        <p:spPr>
          <a:xfrm>
            <a:off x="1987455" y="4968148"/>
            <a:ext cx="5230505" cy="276999"/>
          </a:xfrm>
          <a:prstGeom prst="rect">
            <a:avLst/>
          </a:prstGeom>
          <a:solidFill>
            <a:schemeClr val="accent4">
              <a:lumMod val="60000"/>
              <a:lumOff val="40000"/>
            </a:schemeClr>
          </a:solidFill>
        </p:spPr>
        <p:txBody>
          <a:bodyPr wrap="square">
            <a:spAutoFit/>
          </a:bodyPr>
          <a:lstStyle/>
          <a:p>
            <a:pPr algn="just"/>
            <a:r>
              <a:rPr lang="en-GB" sz="1200" i="1" dirty="0">
                <a:latin typeface="Arial" panose="020B0604020202020204" pitchFamily="34" charset="0"/>
                <a:cs typeface="Arial" panose="020B0604020202020204" pitchFamily="34" charset="0"/>
              </a:rPr>
              <a:t>Must be completed on  time</a:t>
            </a:r>
          </a:p>
        </p:txBody>
      </p:sp>
      <p:sp>
        <p:nvSpPr>
          <p:cNvPr id="4" name="Rectangle 3">
            <a:extLst>
              <a:ext uri="{FF2B5EF4-FFF2-40B4-BE49-F238E27FC236}">
                <a16:creationId xmlns:a16="http://schemas.microsoft.com/office/drawing/2014/main" id="{61BACC76-AEA9-642A-5F40-A4FE5E5DDEFE}"/>
              </a:ext>
            </a:extLst>
          </p:cNvPr>
          <p:cNvSpPr/>
          <p:nvPr/>
        </p:nvSpPr>
        <p:spPr>
          <a:xfrm>
            <a:off x="419451" y="244854"/>
            <a:ext cx="8430934" cy="456535"/>
          </a:xfrm>
          <a:prstGeom prst="rect">
            <a:avLst/>
          </a:prstGeom>
          <a:noFill/>
        </p:spPr>
        <p:txBody>
          <a:bodyPr wrap="square">
            <a:spAutoFit/>
          </a:bodyPr>
          <a:lstStyle/>
          <a:p>
            <a:pPr algn="ctr">
              <a:lnSpc>
                <a:spcPct val="150000"/>
              </a:lnSpc>
            </a:pPr>
            <a:r>
              <a:rPr lang="en-GB" b="1" dirty="0"/>
              <a:t>RESEARCH AIM / PURPOSE OF RESEARCH</a:t>
            </a:r>
          </a:p>
        </p:txBody>
      </p:sp>
    </p:spTree>
    <p:extLst>
      <p:ext uri="{BB962C8B-B14F-4D97-AF65-F5344CB8AC3E}">
        <p14:creationId xmlns:p14="http://schemas.microsoft.com/office/powerpoint/2010/main" val="3346940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7"/>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8"/>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9"/>
                                        </p:tgtEl>
                                        <p:attrNameLst>
                                          <p:attrName>style.visibility</p:attrName>
                                        </p:attrNameLst>
                                      </p:cBhvr>
                                      <p:to>
                                        <p:strVal val="visible"/>
                                      </p:to>
                                    </p:set>
                                  </p:childTnLst>
                                </p:cTn>
                              </p:par>
                              <p:par>
                                <p:cTn id="21" presetID="1" presetClass="entr" presetSubtype="0" fill="hold" grpId="0" nodeType="withEffect">
                                  <p:stCondLst>
                                    <p:cond delay="0"/>
                                  </p:stCondLst>
                                  <p:childTnLst>
                                    <p:set>
                                      <p:cBhvr>
                                        <p:cTn id="22" dur="1" fill="hold">
                                          <p:stCondLst>
                                            <p:cond delay="0"/>
                                          </p:stCondLst>
                                        </p:cTn>
                                        <p:tgtEl>
                                          <p:spTgt spid="10"/>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11"/>
                                        </p:tgtEl>
                                        <p:attrNameLst>
                                          <p:attrName>style.visibility</p:attrName>
                                        </p:attrNameLst>
                                      </p:cBhvr>
                                      <p:to>
                                        <p:strVal val="visible"/>
                                      </p:to>
                                    </p:set>
                                  </p:childTnLst>
                                </p:cTn>
                              </p:par>
                              <p:par>
                                <p:cTn id="27" presetID="1" presetClass="entr" presetSubtype="0" fill="hold" grpId="0" nodeType="withEffect">
                                  <p:stCondLst>
                                    <p:cond delay="0"/>
                                  </p:stCondLst>
                                  <p:childTnLst>
                                    <p:set>
                                      <p:cBhvr>
                                        <p:cTn id="28" dur="1" fill="hold">
                                          <p:stCondLst>
                                            <p:cond delay="0"/>
                                          </p:stCondLst>
                                        </p:cTn>
                                        <p:tgtEl>
                                          <p:spTgt spid="12"/>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13"/>
                                        </p:tgtEl>
                                        <p:attrNameLst>
                                          <p:attrName>style.visibility</p:attrName>
                                        </p:attrNameLst>
                                      </p:cBhvr>
                                      <p:to>
                                        <p:strVal val="visible"/>
                                      </p:to>
                                    </p:set>
                                  </p:childTnLst>
                                </p:cTn>
                              </p:par>
                              <p:par>
                                <p:cTn id="33" presetID="1" presetClass="entr" presetSubtype="0" fill="hold" grpId="0" nodeType="withEffect">
                                  <p:stCondLst>
                                    <p:cond delay="0"/>
                                  </p:stCondLst>
                                  <p:childTnLst>
                                    <p:set>
                                      <p:cBhvr>
                                        <p:cTn id="34" dur="1" fill="hold">
                                          <p:stCondLst>
                                            <p:cond delay="0"/>
                                          </p:stCondLst>
                                        </p:cTn>
                                        <p:tgtEl>
                                          <p:spTgt spid="14"/>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grpId="0" nodeType="clickEffect">
                                  <p:stCondLst>
                                    <p:cond delay="0"/>
                                  </p:stCondLst>
                                  <p:childTnLst>
                                    <p:set>
                                      <p:cBhvr>
                                        <p:cTn id="38" dur="1" fill="hold">
                                          <p:stCondLst>
                                            <p:cond delay="0"/>
                                          </p:stCondLst>
                                        </p:cTn>
                                        <p:tgtEl>
                                          <p:spTgt spid="15"/>
                                        </p:tgtEl>
                                        <p:attrNameLst>
                                          <p:attrName>style.visibility</p:attrName>
                                        </p:attrNameLst>
                                      </p:cBhvr>
                                      <p:to>
                                        <p:strVal val="visible"/>
                                      </p:to>
                                    </p:set>
                                  </p:childTnLst>
                                </p:cTn>
                              </p:par>
                              <p:par>
                                <p:cTn id="39" presetID="1" presetClass="entr" presetSubtype="0" fill="hold" grpId="0" nodeType="withEffect">
                                  <p:stCondLst>
                                    <p:cond delay="0"/>
                                  </p:stCondLst>
                                  <p:childTnLst>
                                    <p:set>
                                      <p:cBhvr>
                                        <p:cTn id="40" dur="1" fill="hold">
                                          <p:stCondLst>
                                            <p:cond delay="0"/>
                                          </p:stCondLst>
                                        </p:cTn>
                                        <p:tgtEl>
                                          <p:spTgt spid="16"/>
                                        </p:tgtEl>
                                        <p:attrNameLst>
                                          <p:attrName>style.visibility</p:attrName>
                                        </p:attrNameLst>
                                      </p:cBhvr>
                                      <p:to>
                                        <p:strVal val="visible"/>
                                      </p:to>
                                    </p:set>
                                  </p:childTnLst>
                                </p:cTn>
                              </p:par>
                            </p:childTnLst>
                          </p:cTn>
                        </p:par>
                      </p:childTnLst>
                    </p:cTn>
                  </p:par>
                  <p:par>
                    <p:cTn id="41" fill="hold">
                      <p:stCondLst>
                        <p:cond delay="indefinite"/>
                      </p:stCondLst>
                      <p:childTnLst>
                        <p:par>
                          <p:cTn id="42" fill="hold">
                            <p:stCondLst>
                              <p:cond delay="0"/>
                            </p:stCondLst>
                            <p:childTnLst>
                              <p:par>
                                <p:cTn id="43" presetID="1" presetClass="entr" presetSubtype="0" fill="hold" grpId="0" nodeType="clickEffect">
                                  <p:stCondLst>
                                    <p:cond delay="0"/>
                                  </p:stCondLst>
                                  <p:childTnLst>
                                    <p:set>
                                      <p:cBhvr>
                                        <p:cTn id="4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animBg="1"/>
      <p:bldP spid="7" grpId="0"/>
      <p:bldP spid="8" grpId="0" animBg="1"/>
      <p:bldP spid="9" grpId="0"/>
      <p:bldP spid="10" grpId="0" animBg="1"/>
      <p:bldP spid="11" grpId="0"/>
      <p:bldP spid="12" grpId="0" animBg="1"/>
      <p:bldP spid="13" grpId="0"/>
      <p:bldP spid="14" grpId="0" animBg="1"/>
      <p:bldP spid="15" grpId="0"/>
      <p:bldP spid="16"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896072" y="218667"/>
            <a:ext cx="7124131" cy="872034"/>
          </a:xfrm>
          <a:prstGeom prst="rect">
            <a:avLst/>
          </a:prstGeom>
          <a:noFill/>
        </p:spPr>
        <p:txBody>
          <a:bodyPr wrap="square">
            <a:spAutoFit/>
          </a:bodyPr>
          <a:lstStyle/>
          <a:p>
            <a:pPr algn="ctr">
              <a:lnSpc>
                <a:spcPct val="150000"/>
              </a:lnSpc>
            </a:pPr>
            <a:r>
              <a:rPr lang="en-GB" b="1" dirty="0"/>
              <a:t>RESEARCH QUESTIONS </a:t>
            </a:r>
          </a:p>
          <a:p>
            <a:pPr algn="ctr">
              <a:lnSpc>
                <a:spcPct val="150000"/>
              </a:lnSpc>
            </a:pPr>
            <a:r>
              <a:rPr lang="en-GB" b="1" dirty="0"/>
              <a:t>&amp; HYPOTHESES</a:t>
            </a:r>
          </a:p>
        </p:txBody>
      </p:sp>
      <p:sp>
        <p:nvSpPr>
          <p:cNvPr id="2" name="TextBox 1"/>
          <p:cNvSpPr txBox="1"/>
          <p:nvPr/>
        </p:nvSpPr>
        <p:spPr>
          <a:xfrm>
            <a:off x="1460029" y="1341717"/>
            <a:ext cx="6991065" cy="1246495"/>
          </a:xfrm>
          <a:prstGeom prst="rect">
            <a:avLst/>
          </a:prstGeom>
          <a:noFill/>
          <a:ln>
            <a:solidFill>
              <a:schemeClr val="accent1"/>
            </a:solidFill>
          </a:ln>
        </p:spPr>
        <p:txBody>
          <a:bodyPr wrap="square" rtlCol="0">
            <a:spAutoFit/>
          </a:bodyPr>
          <a:lstStyle/>
          <a:p>
            <a:pPr marL="214313" indent="-214313" algn="just">
              <a:buFont typeface="Arial" panose="020B0604020202020204" pitchFamily="34" charset="0"/>
              <a:buChar char="•"/>
            </a:pPr>
            <a:r>
              <a:rPr lang="en-GB" sz="1500" dirty="0"/>
              <a:t>The Research Questions (RQs) are the specific questions that your research is expected to answer. </a:t>
            </a:r>
          </a:p>
          <a:p>
            <a:pPr marL="214313" indent="-214313" algn="just">
              <a:buFont typeface="Arial" panose="020B0604020202020204" pitchFamily="34" charset="0"/>
              <a:buChar char="•"/>
            </a:pPr>
            <a:endParaRPr lang="en-GB" sz="1500" dirty="0"/>
          </a:p>
          <a:p>
            <a:pPr marL="214313" indent="-214313" algn="just">
              <a:buFont typeface="Arial" panose="020B0604020202020204" pitchFamily="34" charset="0"/>
              <a:buChar char="•"/>
            </a:pPr>
            <a:r>
              <a:rPr lang="en-GB" sz="1500" dirty="0"/>
              <a:t>The RQs and Hypotheses should be derived from the problem and purpose statements, research methods and analysis. </a:t>
            </a:r>
          </a:p>
        </p:txBody>
      </p:sp>
      <p:sp>
        <p:nvSpPr>
          <p:cNvPr id="3" name="Rectangle 2"/>
          <p:cNvSpPr/>
          <p:nvPr/>
        </p:nvSpPr>
        <p:spPr>
          <a:xfrm>
            <a:off x="1460029" y="2800191"/>
            <a:ext cx="6991065" cy="1708160"/>
          </a:xfrm>
          <a:prstGeom prst="rect">
            <a:avLst/>
          </a:prstGeom>
          <a:ln>
            <a:solidFill>
              <a:schemeClr val="accent1"/>
            </a:solidFill>
          </a:ln>
        </p:spPr>
        <p:txBody>
          <a:bodyPr wrap="square">
            <a:spAutoFit/>
          </a:bodyPr>
          <a:lstStyle/>
          <a:p>
            <a:pPr marL="214313" indent="-214313" algn="just">
              <a:buFont typeface="Arial" panose="020B0604020202020204" pitchFamily="34" charset="0"/>
              <a:buChar char="•"/>
            </a:pPr>
            <a:r>
              <a:rPr lang="en-GB" sz="1500" dirty="0"/>
              <a:t>These RQs should guide your literature review, your choice of research methods, your findings and analysis.</a:t>
            </a:r>
          </a:p>
          <a:p>
            <a:pPr algn="just"/>
            <a:r>
              <a:rPr lang="en-GB" sz="1500" dirty="0"/>
              <a:t>  </a:t>
            </a:r>
          </a:p>
          <a:p>
            <a:pPr marL="214313" indent="-214313" algn="just">
              <a:buFont typeface="Arial" panose="020B0604020202020204" pitchFamily="34" charset="0"/>
              <a:buChar char="•"/>
            </a:pPr>
            <a:r>
              <a:rPr lang="en-GB" sz="1500" dirty="0"/>
              <a:t>For qualitative studies, state a maximum of 4 research questions. </a:t>
            </a:r>
          </a:p>
          <a:p>
            <a:pPr algn="just"/>
            <a:endParaRPr lang="en-GB" sz="1500" dirty="0"/>
          </a:p>
          <a:p>
            <a:pPr marL="214313" indent="-214313" algn="just">
              <a:buFont typeface="Arial" panose="020B0604020202020204" pitchFamily="34" charset="0"/>
              <a:buChar char="•"/>
            </a:pPr>
            <a:r>
              <a:rPr lang="en-GB" sz="1500" dirty="0"/>
              <a:t>For quantitative studies, state about 3 questions, identify the variables and state their associated hypotheses. </a:t>
            </a:r>
          </a:p>
        </p:txBody>
      </p:sp>
      <p:pic>
        <p:nvPicPr>
          <p:cNvPr id="4" name="Picture 3"/>
          <p:cNvPicPr>
            <a:picLocks noChangeAspect="1"/>
          </p:cNvPicPr>
          <p:nvPr/>
        </p:nvPicPr>
        <p:blipFill>
          <a:blip r:embed="rId3">
            <a:clrChange>
              <a:clrFrom>
                <a:srgbClr val="FFFFFF"/>
              </a:clrFrom>
              <a:clrTo>
                <a:srgbClr val="FFFFFF">
                  <a:alpha val="0"/>
                </a:srgbClr>
              </a:clrTo>
            </a:clrChange>
          </a:blip>
          <a:stretch>
            <a:fillRect/>
          </a:stretch>
        </p:blipFill>
        <p:spPr>
          <a:xfrm>
            <a:off x="-157514" y="1964964"/>
            <a:ext cx="1872280" cy="1614923"/>
          </a:xfrm>
          <a:prstGeom prst="rect">
            <a:avLst/>
          </a:prstGeom>
        </p:spPr>
      </p:pic>
      <p:sp>
        <p:nvSpPr>
          <p:cNvPr id="6" name="Rectangle 5">
            <a:extLst>
              <a:ext uri="{FF2B5EF4-FFF2-40B4-BE49-F238E27FC236}">
                <a16:creationId xmlns:a16="http://schemas.microsoft.com/office/drawing/2014/main" id="{22D64F81-75D8-9E39-CA70-43C3CE62F8E4}"/>
              </a:ext>
            </a:extLst>
          </p:cNvPr>
          <p:cNvSpPr/>
          <p:nvPr/>
        </p:nvSpPr>
        <p:spPr>
          <a:xfrm>
            <a:off x="1491550" y="4508351"/>
            <a:ext cx="6160900" cy="1169551"/>
          </a:xfrm>
          <a:prstGeom prst="rect">
            <a:avLst/>
          </a:prstGeom>
        </p:spPr>
        <p:txBody>
          <a:bodyPr wrap="square">
            <a:spAutoFit/>
          </a:bodyPr>
          <a:lstStyle/>
          <a:p>
            <a:r>
              <a:rPr lang="en-GB" sz="1400" i="1" dirty="0">
                <a:solidFill>
                  <a:schemeClr val="tx2"/>
                </a:solidFill>
                <a:latin typeface="Arial" panose="020B0604020202020204" pitchFamily="34" charset="0"/>
                <a:cs typeface="Arial" panose="020B0604020202020204" pitchFamily="34" charset="0"/>
              </a:rPr>
              <a:t>Examples:</a:t>
            </a:r>
          </a:p>
          <a:p>
            <a:endParaRPr lang="en-GB" sz="1400" i="1" dirty="0">
              <a:solidFill>
                <a:schemeClr val="tx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400" i="1" dirty="0">
                <a:solidFill>
                  <a:schemeClr val="tx2"/>
                </a:solidFill>
                <a:latin typeface="Arial" panose="020B0604020202020204" pitchFamily="34" charset="0"/>
                <a:cs typeface="Arial" panose="020B0604020202020204" pitchFamily="34" charset="0"/>
              </a:rPr>
              <a:t>How does the firm adopt strategies to improve revenue?</a:t>
            </a:r>
          </a:p>
          <a:p>
            <a:pPr marL="342900" indent="-342900">
              <a:buFont typeface="Arial" panose="020B0604020202020204" pitchFamily="34" charset="0"/>
              <a:buChar char="•"/>
            </a:pPr>
            <a:endParaRPr lang="en-GB" sz="1400" i="1" dirty="0">
              <a:solidFill>
                <a:schemeClr val="tx2"/>
              </a:solidFill>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400" i="1" dirty="0">
                <a:solidFill>
                  <a:schemeClr val="tx2"/>
                </a:solidFill>
                <a:latin typeface="Arial" panose="020B0604020202020204" pitchFamily="34" charset="0"/>
                <a:cs typeface="Arial" panose="020B0604020202020204" pitchFamily="34" charset="0"/>
              </a:rPr>
              <a:t>How are the strategies and the revenues of the firm related? </a:t>
            </a:r>
          </a:p>
        </p:txBody>
      </p:sp>
    </p:spTree>
    <p:extLst>
      <p:ext uri="{BB962C8B-B14F-4D97-AF65-F5344CB8AC3E}">
        <p14:creationId xmlns:p14="http://schemas.microsoft.com/office/powerpoint/2010/main" val="41024105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animBg="1"/>
      <p:bldP spid="6"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bwMode="auto">
          <a:xfrm>
            <a:off x="457200" y="274638"/>
            <a:ext cx="8229600" cy="1143000"/>
          </a:xfrm>
          <a:prstGeom prst="rect">
            <a:avLst/>
          </a:prstGeom>
          <a:noFill/>
          <a:ln>
            <a:noFill/>
          </a:ln>
        </p:spPr>
        <p:txBody>
          <a:bodyPr vert="horz" wrap="square" lIns="91440" tIns="45720" rIns="91440" bIns="45720" numCol="1" anchor="ctr" anchorCtr="0" compatLnSpc="1">
            <a:prstTxWarp prst="textNoShape">
              <a:avLst/>
            </a:prstTxWarp>
            <a:normAutofit/>
          </a:bodyPr>
          <a:lstStyle/>
          <a:p>
            <a:pPr algn="ctr" eaLnBrk="1" hangingPunct="1">
              <a:lnSpc>
                <a:spcPct val="90000"/>
              </a:lnSpc>
              <a:spcAft>
                <a:spcPts val="600"/>
              </a:spcAft>
            </a:pPr>
            <a:r>
              <a:rPr lang="en-GB" sz="3300" b="1">
                <a:latin typeface="+mj-lt"/>
                <a:ea typeface="+mj-ea"/>
                <a:cs typeface="+mj-cs"/>
              </a:rPr>
              <a:t>RESEARCH QUESTIONS </a:t>
            </a:r>
          </a:p>
          <a:p>
            <a:pPr algn="ctr" eaLnBrk="1" hangingPunct="1">
              <a:lnSpc>
                <a:spcPct val="90000"/>
              </a:lnSpc>
              <a:spcAft>
                <a:spcPts val="600"/>
              </a:spcAft>
            </a:pPr>
            <a:r>
              <a:rPr lang="en-GB" sz="3300" b="1">
                <a:latin typeface="+mj-lt"/>
                <a:ea typeface="+mj-ea"/>
                <a:cs typeface="+mj-cs"/>
              </a:rPr>
              <a:t>&amp; HYPOTHESES</a:t>
            </a:r>
          </a:p>
        </p:txBody>
      </p:sp>
      <p:pic>
        <p:nvPicPr>
          <p:cNvPr id="7" name="Picture 6">
            <a:extLst>
              <a:ext uri="{FF2B5EF4-FFF2-40B4-BE49-F238E27FC236}">
                <a16:creationId xmlns:a16="http://schemas.microsoft.com/office/drawing/2014/main" id="{2C49E48D-0746-E420-5D83-6602F4085F4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57200" y="1995254"/>
            <a:ext cx="8229600" cy="3126926"/>
          </a:xfrm>
          <a:prstGeom prst="rect">
            <a:avLst/>
          </a:prstGeom>
          <a:noFill/>
        </p:spPr>
      </p:pic>
      <p:sp>
        <p:nvSpPr>
          <p:cNvPr id="12" name="Date Placeholder 3">
            <a:extLst>
              <a:ext uri="{FF2B5EF4-FFF2-40B4-BE49-F238E27FC236}">
                <a16:creationId xmlns:a16="http://schemas.microsoft.com/office/drawing/2014/main" id="{3859BCE0-1BC7-1A63-A065-E522FEF7674D}"/>
              </a:ext>
            </a:extLst>
          </p:cNvPr>
          <p:cNvSpPr>
            <a:spLocks noGrp="1"/>
          </p:cNvSpPr>
          <p:nvPr>
            <p:ph type="dt" sz="half" idx="10"/>
          </p:nvPr>
        </p:nvSpPr>
        <p:spPr>
          <a:xfrm>
            <a:off x="250825" y="6524627"/>
            <a:ext cx="971550" cy="219075"/>
          </a:xfrm>
        </p:spPr>
        <p:txBody>
          <a:bodyPr/>
          <a:lstStyle/>
          <a:p>
            <a:pPr>
              <a:spcAft>
                <a:spcPts val="600"/>
              </a:spcAft>
            </a:pPr>
            <a:fld id="{EC8A9B3F-EF95-46CF-A3C6-AEC3D21447E9}" type="datetime1">
              <a:rPr lang="en-GB" smtClean="0"/>
              <a:pPr>
                <a:spcAft>
                  <a:spcPts val="600"/>
                </a:spcAft>
              </a:pPr>
              <a:t>17/05/2023</a:t>
            </a:fld>
            <a:endParaRPr lang="en-GB"/>
          </a:p>
        </p:txBody>
      </p:sp>
      <p:sp>
        <p:nvSpPr>
          <p:cNvPr id="14" name="Slide Number Placeholder 4">
            <a:extLst>
              <a:ext uri="{FF2B5EF4-FFF2-40B4-BE49-F238E27FC236}">
                <a16:creationId xmlns:a16="http://schemas.microsoft.com/office/drawing/2014/main" id="{F565A277-8848-DED1-B34E-08498FBAD6A3}"/>
              </a:ext>
            </a:extLst>
          </p:cNvPr>
          <p:cNvSpPr>
            <a:spLocks noGrp="1"/>
          </p:cNvSpPr>
          <p:nvPr>
            <p:ph type="sldNum" sz="quarter" idx="12"/>
          </p:nvPr>
        </p:nvSpPr>
        <p:spPr>
          <a:xfrm>
            <a:off x="7956550" y="6381752"/>
            <a:ext cx="730250" cy="339725"/>
          </a:xfrm>
        </p:spPr>
        <p:txBody>
          <a:bodyPr/>
          <a:lstStyle/>
          <a:p>
            <a:pPr>
              <a:spcAft>
                <a:spcPts val="600"/>
              </a:spcAft>
            </a:pPr>
            <a:fld id="{F4BD6A3A-4F9D-41E3-A65D-BCC7D77E66B6}" type="slidenum">
              <a:rPr lang="en-GB" smtClean="0"/>
              <a:pPr>
                <a:spcAft>
                  <a:spcPts val="600"/>
                </a:spcAft>
              </a:pPr>
              <a:t>16</a:t>
            </a:fld>
            <a:endParaRPr lang="en-GB"/>
          </a:p>
        </p:txBody>
      </p:sp>
    </p:spTree>
    <p:extLst>
      <p:ext uri="{BB962C8B-B14F-4D97-AF65-F5344CB8AC3E}">
        <p14:creationId xmlns:p14="http://schemas.microsoft.com/office/powerpoint/2010/main" val="4006320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13F8EA57-4A89-D8FF-31C6-41E366968F9A}"/>
              </a:ext>
            </a:extLst>
          </p:cNvPr>
          <p:cNvSpPr>
            <a:spLocks noGrp="1"/>
          </p:cNvSpPr>
          <p:nvPr>
            <p:ph type="dt" sz="half" idx="10"/>
          </p:nvPr>
        </p:nvSpPr>
        <p:spPr/>
        <p:txBody>
          <a:bodyPr/>
          <a:lstStyle/>
          <a:p>
            <a:fld id="{EC8A9B3F-EF95-46CF-A3C6-AEC3D21447E9}" type="datetime1">
              <a:rPr lang="en-GB" smtClean="0"/>
              <a:t>17/05/2023</a:t>
            </a:fld>
            <a:endParaRPr lang="en-GB"/>
          </a:p>
        </p:txBody>
      </p:sp>
      <p:sp>
        <p:nvSpPr>
          <p:cNvPr id="5" name="Slide Number Placeholder 4">
            <a:extLst>
              <a:ext uri="{FF2B5EF4-FFF2-40B4-BE49-F238E27FC236}">
                <a16:creationId xmlns:a16="http://schemas.microsoft.com/office/drawing/2014/main" id="{87976FB4-35DD-F8FA-7160-C569751639AF}"/>
              </a:ext>
            </a:extLst>
          </p:cNvPr>
          <p:cNvSpPr>
            <a:spLocks noGrp="1"/>
          </p:cNvSpPr>
          <p:nvPr>
            <p:ph type="sldNum" sz="quarter" idx="12"/>
          </p:nvPr>
        </p:nvSpPr>
        <p:spPr/>
        <p:txBody>
          <a:bodyPr/>
          <a:lstStyle/>
          <a:p>
            <a:fld id="{F4BD6A3A-4F9D-41E3-A65D-BCC7D77E66B6}" type="slidenum">
              <a:rPr lang="en-GB" smtClean="0"/>
              <a:t>17</a:t>
            </a:fld>
            <a:endParaRPr lang="en-GB"/>
          </a:p>
        </p:txBody>
      </p:sp>
      <p:pic>
        <p:nvPicPr>
          <p:cNvPr id="6" name="Picture 5">
            <a:extLst>
              <a:ext uri="{FF2B5EF4-FFF2-40B4-BE49-F238E27FC236}">
                <a16:creationId xmlns:a16="http://schemas.microsoft.com/office/drawing/2014/main" id="{704481B8-8DC9-E259-1828-5612C8E1504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15636" y="372455"/>
            <a:ext cx="8312727" cy="2830209"/>
          </a:xfrm>
          <a:prstGeom prst="rect">
            <a:avLst/>
          </a:prstGeom>
        </p:spPr>
      </p:pic>
      <p:pic>
        <p:nvPicPr>
          <p:cNvPr id="7" name="Picture 6">
            <a:extLst>
              <a:ext uri="{FF2B5EF4-FFF2-40B4-BE49-F238E27FC236}">
                <a16:creationId xmlns:a16="http://schemas.microsoft.com/office/drawing/2014/main" id="{EC196067-E8F0-73A2-37DD-16AF8F86CA0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19793" y="3347133"/>
            <a:ext cx="8312727" cy="2053923"/>
          </a:xfrm>
          <a:prstGeom prst="rect">
            <a:avLst/>
          </a:prstGeom>
        </p:spPr>
      </p:pic>
    </p:spTree>
    <p:extLst>
      <p:ext uri="{BB962C8B-B14F-4D97-AF65-F5344CB8AC3E}">
        <p14:creationId xmlns:p14="http://schemas.microsoft.com/office/powerpoint/2010/main" val="359239322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6C3B7A19-AE83-BA36-E0C6-16B396369BFB}"/>
              </a:ext>
            </a:extLst>
          </p:cNvPr>
          <p:cNvSpPr/>
          <p:nvPr/>
        </p:nvSpPr>
        <p:spPr>
          <a:xfrm>
            <a:off x="1966088" y="293615"/>
            <a:ext cx="5715163" cy="830997"/>
          </a:xfrm>
          <a:prstGeom prst="rect">
            <a:avLst/>
          </a:prstGeom>
        </p:spPr>
        <p:txBody>
          <a:bodyPr wrap="square">
            <a:spAutoFit/>
          </a:bodyPr>
          <a:lstStyle/>
          <a:p>
            <a:pPr algn="ctr"/>
            <a:r>
              <a:rPr lang="en-GB" sz="2400" b="1" dirty="0">
                <a:latin typeface="Arial" panose="020B0604020202020204" pitchFamily="34" charset="0"/>
                <a:cs typeface="Arial" panose="020B0604020202020204" pitchFamily="34" charset="0"/>
              </a:rPr>
              <a:t>Rationale, Relevance, and Significance of the Study</a:t>
            </a:r>
          </a:p>
        </p:txBody>
      </p:sp>
      <p:sp>
        <p:nvSpPr>
          <p:cNvPr id="5" name="TextBox 4">
            <a:extLst>
              <a:ext uri="{FF2B5EF4-FFF2-40B4-BE49-F238E27FC236}">
                <a16:creationId xmlns:a16="http://schemas.microsoft.com/office/drawing/2014/main" id="{1BE6F4D4-33E2-D9A6-0574-37B3C3F76D3E}"/>
              </a:ext>
            </a:extLst>
          </p:cNvPr>
          <p:cNvSpPr txBox="1"/>
          <p:nvPr/>
        </p:nvSpPr>
        <p:spPr>
          <a:xfrm>
            <a:off x="129219" y="1546035"/>
            <a:ext cx="4191112" cy="3970318"/>
          </a:xfrm>
          <a:prstGeom prst="rect">
            <a:avLst/>
          </a:prstGeom>
          <a:solidFill>
            <a:schemeClr val="accent5">
              <a:lumMod val="20000"/>
              <a:lumOff val="80000"/>
            </a:schemeClr>
          </a:solidFill>
          <a:ln>
            <a:solidFill>
              <a:schemeClr val="accent1"/>
            </a:solidFill>
          </a:ln>
        </p:spPr>
        <p:txBody>
          <a:bodyPr wrap="square" rtlCol="0">
            <a:spAutoFit/>
          </a:bodyPr>
          <a:lstStyle/>
          <a:p>
            <a:pPr algn="ctr"/>
            <a:r>
              <a:rPr lang="en-GB" b="1" dirty="0">
                <a:latin typeface="Arial" panose="020B0604020202020204" pitchFamily="34" charset="0"/>
                <a:cs typeface="Arial" panose="020B0604020202020204" pitchFamily="34" charset="0"/>
              </a:rPr>
              <a:t>RATIONALE /SHORT METHODOLOGY FOR THE STUDY</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Identifies the specific research methodology for the study.</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Justifies the methodology to be used for the study by discussing why it is the best approach for answering the research question(s) and addressing the problem statement.</a:t>
            </a:r>
          </a:p>
          <a:p>
            <a:endParaRPr lang="en-GB"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Uses citations from credible sources to justify the selected methodology</a:t>
            </a:r>
          </a:p>
        </p:txBody>
      </p:sp>
      <p:sp>
        <p:nvSpPr>
          <p:cNvPr id="6" name="TextBox 5">
            <a:extLst>
              <a:ext uri="{FF2B5EF4-FFF2-40B4-BE49-F238E27FC236}">
                <a16:creationId xmlns:a16="http://schemas.microsoft.com/office/drawing/2014/main" id="{46C34741-1A94-016F-F905-F5D8CA259702}"/>
              </a:ext>
            </a:extLst>
          </p:cNvPr>
          <p:cNvSpPr txBox="1"/>
          <p:nvPr/>
        </p:nvSpPr>
        <p:spPr>
          <a:xfrm>
            <a:off x="4823670" y="1536976"/>
            <a:ext cx="4191112" cy="3816429"/>
          </a:xfrm>
          <a:prstGeom prst="rect">
            <a:avLst/>
          </a:prstGeom>
          <a:solidFill>
            <a:schemeClr val="accent6">
              <a:lumMod val="20000"/>
              <a:lumOff val="80000"/>
            </a:schemeClr>
          </a:solidFill>
          <a:ln>
            <a:solidFill>
              <a:schemeClr val="accent6">
                <a:lumMod val="50000"/>
              </a:schemeClr>
            </a:solidFill>
          </a:ln>
        </p:spPr>
        <p:txBody>
          <a:bodyPr wrap="square" rtlCol="0">
            <a:spAutoFit/>
          </a:bodyPr>
          <a:lstStyle/>
          <a:p>
            <a:pPr algn="ctr"/>
            <a:r>
              <a:rPr lang="en-GB" b="1" dirty="0">
                <a:latin typeface="Arial" panose="020B0604020202020204" pitchFamily="34" charset="0"/>
                <a:cs typeface="Arial" panose="020B0604020202020204" pitchFamily="34" charset="0"/>
              </a:rPr>
              <a:t>SIGNIFICANCE OF THE STUDY</a:t>
            </a:r>
          </a:p>
          <a:p>
            <a:endParaRPr lang="en-GB" sz="16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Describes how the proposed research fits within the prior research and how the study will make an academic research contribution in the field of study</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Describes how the study will make a practical contribution in the field of study.</a:t>
            </a:r>
          </a:p>
          <a:p>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Describes how addressing the problem will add value to the population, community, or society.</a:t>
            </a:r>
          </a:p>
          <a:p>
            <a:endParaRPr lang="en-GB"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212244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500"/>
                                        <p:tgtEl>
                                          <p:spTgt spid="5"/>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8C9BA303-BE29-DC23-A712-CF4621FAFA57}"/>
              </a:ext>
            </a:extLst>
          </p:cNvPr>
          <p:cNvSpPr/>
          <p:nvPr/>
        </p:nvSpPr>
        <p:spPr>
          <a:xfrm>
            <a:off x="226325" y="1333165"/>
            <a:ext cx="8691349" cy="1938992"/>
          </a:xfrm>
          <a:prstGeom prst="rect">
            <a:avLst/>
          </a:prstGeom>
          <a:solidFill>
            <a:schemeClr val="tx2">
              <a:lumMod val="60000"/>
              <a:lumOff val="40000"/>
            </a:schemeClr>
          </a:solidFill>
          <a:ln>
            <a:noFill/>
          </a:ln>
        </p:spPr>
        <p:txBody>
          <a:bodyPr wrap="square">
            <a:spAutoFit/>
          </a:bodyPr>
          <a:lstStyle/>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Summarizes key points presented in Chapter 1. Provides citations from scholarly sources to support key points. </a:t>
            </a:r>
          </a:p>
          <a:p>
            <a:pPr marL="285750" indent="-285750">
              <a:buFont typeface="Arial" panose="020B0604020202020204" pitchFamily="34" charset="0"/>
              <a:buChar char="•"/>
            </a:pPr>
            <a:endParaRPr lang="en-GB" sz="2000" dirty="0">
              <a:solidFill>
                <a:schemeClr val="bg1"/>
              </a:solidFill>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2000" dirty="0">
                <a:solidFill>
                  <a:schemeClr val="bg1"/>
                </a:solidFill>
                <a:latin typeface="Arial" panose="020B0604020202020204" pitchFamily="34" charset="0"/>
                <a:cs typeface="Arial" panose="020B0604020202020204" pitchFamily="34" charset="0"/>
              </a:rPr>
              <a:t>Describes the remaining Chapters and provides a transition discussion to Chapter 2. For proposal only, a timeline for completing the research and dissertation is provided. </a:t>
            </a:r>
          </a:p>
        </p:txBody>
      </p:sp>
      <p:sp>
        <p:nvSpPr>
          <p:cNvPr id="5" name="Rectangle 4">
            <a:extLst>
              <a:ext uri="{FF2B5EF4-FFF2-40B4-BE49-F238E27FC236}">
                <a16:creationId xmlns:a16="http://schemas.microsoft.com/office/drawing/2014/main" id="{BD5A990E-5F70-620E-DA74-1A393EE127F0}"/>
              </a:ext>
            </a:extLst>
          </p:cNvPr>
          <p:cNvSpPr/>
          <p:nvPr/>
        </p:nvSpPr>
        <p:spPr>
          <a:xfrm>
            <a:off x="1860482" y="192947"/>
            <a:ext cx="5749140" cy="830997"/>
          </a:xfrm>
          <a:prstGeom prst="rect">
            <a:avLst/>
          </a:prstGeom>
        </p:spPr>
        <p:txBody>
          <a:bodyPr wrap="square">
            <a:spAutoFit/>
          </a:bodyPr>
          <a:lstStyle/>
          <a:p>
            <a:pPr algn="ctr"/>
            <a:r>
              <a:rPr lang="en-GB" sz="2400" b="1" dirty="0">
                <a:latin typeface="Arial" panose="020B0604020202020204" pitchFamily="34" charset="0"/>
                <a:cs typeface="Arial" panose="020B0604020202020204" pitchFamily="34" charset="0"/>
              </a:rPr>
              <a:t>Summary and Organization of the Remainder of the Study</a:t>
            </a:r>
          </a:p>
        </p:txBody>
      </p:sp>
      <p:sp>
        <p:nvSpPr>
          <p:cNvPr id="6" name="Rectangle 5">
            <a:extLst>
              <a:ext uri="{FF2B5EF4-FFF2-40B4-BE49-F238E27FC236}">
                <a16:creationId xmlns:a16="http://schemas.microsoft.com/office/drawing/2014/main" id="{E5E2EC9E-1B2D-B133-8F15-FEE07451CE5D}"/>
              </a:ext>
            </a:extLst>
          </p:cNvPr>
          <p:cNvSpPr/>
          <p:nvPr/>
        </p:nvSpPr>
        <p:spPr>
          <a:xfrm>
            <a:off x="226325" y="3368700"/>
            <a:ext cx="8691349" cy="2308324"/>
          </a:xfrm>
          <a:prstGeom prst="rect">
            <a:avLst/>
          </a:prstGeom>
          <a:solidFill>
            <a:schemeClr val="accent4">
              <a:lumMod val="60000"/>
              <a:lumOff val="40000"/>
            </a:schemeClr>
          </a:solidFill>
        </p:spPr>
        <p:txBody>
          <a:bodyPr wrap="square">
            <a:spAutoFit/>
          </a:bodyPr>
          <a:lstStyle/>
          <a:p>
            <a:r>
              <a:rPr lang="en-GB" dirty="0">
                <a:latin typeface="Arial" panose="020B0604020202020204" pitchFamily="34" charset="0"/>
                <a:cs typeface="Arial" panose="020B0604020202020204" pitchFamily="34" charset="0"/>
              </a:rPr>
              <a:t>NOTE: </a:t>
            </a:r>
          </a:p>
          <a:p>
            <a:pPr marL="342900" indent="-342900">
              <a:buAutoNum type="arabicPeriod"/>
            </a:pPr>
            <a:r>
              <a:rPr lang="en-GB" dirty="0">
                <a:latin typeface="Arial" panose="020B0604020202020204" pitchFamily="34" charset="0"/>
                <a:cs typeface="Arial" panose="020B0604020202020204" pitchFamily="34" charset="0"/>
              </a:rPr>
              <a:t>All research presented in the Chapter is scholarly, topic-related, and obtained from highly respected academic, professional, original sources. In-text citations are accurate, correctly cited, and included in the reference page according to Harvard standards.</a:t>
            </a:r>
          </a:p>
          <a:p>
            <a:endParaRPr lang="en-GB" dirty="0">
              <a:latin typeface="Arial" panose="020B0604020202020204" pitchFamily="34" charset="0"/>
              <a:cs typeface="Arial" panose="020B0604020202020204" pitchFamily="34" charset="0"/>
            </a:endParaRPr>
          </a:p>
          <a:p>
            <a:pPr marL="342900" indent="-342900">
              <a:buAutoNum type="arabicPeriod"/>
            </a:pPr>
            <a:r>
              <a:rPr lang="en-GB" dirty="0">
                <a:latin typeface="Arial" panose="020B0604020202020204" pitchFamily="34" charset="0"/>
                <a:cs typeface="Arial" panose="020B0604020202020204" pitchFamily="34" charset="0"/>
              </a:rPr>
              <a:t>Section is written in a way that is well structured, has a logical flow, uses correct paragraph structure, uses correct sentence structure, uses correct punctuation.</a:t>
            </a:r>
          </a:p>
        </p:txBody>
      </p:sp>
    </p:spTree>
    <p:extLst>
      <p:ext uri="{BB962C8B-B14F-4D97-AF65-F5344CB8AC3E}">
        <p14:creationId xmlns:p14="http://schemas.microsoft.com/office/powerpoint/2010/main" val="15180778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fade">
                                      <p:cBhvr>
                                        <p:cTn id="7" dur="500"/>
                                        <p:tgtEl>
                                          <p:spTgt spid="4"/>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fade">
                                      <p:cBhvr>
                                        <p:cTn id="12"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P spid="6" grpId="0" animBg="1"/>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1A606DCE-6E7F-DB0C-B105-A7930C949159}"/>
              </a:ext>
            </a:extLst>
          </p:cNvPr>
          <p:cNvSpPr>
            <a:spLocks noGrp="1"/>
          </p:cNvSpPr>
          <p:nvPr>
            <p:ph type="dt" sz="half" idx="10"/>
          </p:nvPr>
        </p:nvSpPr>
        <p:spPr/>
        <p:txBody>
          <a:bodyPr/>
          <a:lstStyle/>
          <a:p>
            <a:fld id="{A39FD243-ADF3-4BCA-BDCB-C5D6C0AE4B66}" type="datetime1">
              <a:rPr lang="en-GB" smtClean="0"/>
              <a:t>17/05/2023</a:t>
            </a:fld>
            <a:endParaRPr lang="en-GB"/>
          </a:p>
        </p:txBody>
      </p:sp>
      <p:sp>
        <p:nvSpPr>
          <p:cNvPr id="6" name="Slide Number Placeholder 5">
            <a:extLst>
              <a:ext uri="{FF2B5EF4-FFF2-40B4-BE49-F238E27FC236}">
                <a16:creationId xmlns:a16="http://schemas.microsoft.com/office/drawing/2014/main" id="{BCC3A46A-D794-37C0-1819-A11EBE56BE8A}"/>
              </a:ext>
            </a:extLst>
          </p:cNvPr>
          <p:cNvSpPr>
            <a:spLocks noGrp="1"/>
          </p:cNvSpPr>
          <p:nvPr>
            <p:ph type="sldNum" sz="quarter" idx="11"/>
          </p:nvPr>
        </p:nvSpPr>
        <p:spPr/>
        <p:txBody>
          <a:bodyPr/>
          <a:lstStyle/>
          <a:p>
            <a:fld id="{F4BD6A3A-4F9D-41E3-A65D-BCC7D77E66B6}" type="slidenum">
              <a:rPr lang="en-GB" smtClean="0"/>
              <a:t>20</a:t>
            </a:fld>
            <a:endParaRPr lang="en-GB"/>
          </a:p>
        </p:txBody>
      </p:sp>
      <p:pic>
        <p:nvPicPr>
          <p:cNvPr id="2050" name="Picture 2" descr="RES Research Fellows | IADB">
            <a:extLst>
              <a:ext uri="{FF2B5EF4-FFF2-40B4-BE49-F238E27FC236}">
                <a16:creationId xmlns:a16="http://schemas.microsoft.com/office/drawing/2014/main" id="{D55BDEC8-4D78-C234-4F9B-F3C8256CCC8E}"/>
              </a:ext>
            </a:extLst>
          </p:cNvPr>
          <p:cNvPicPr>
            <a:picLocks noChangeAspect="1" noChangeArrowheads="1"/>
          </p:cNvPicPr>
          <p:nvPr/>
        </p:nvPicPr>
        <p:blipFill rotWithShape="1">
          <a:blip r:embed="rId2">
            <a:alphaModFix amt="70000"/>
            <a:extLst>
              <a:ext uri="{BEBA8EAE-BF5A-486C-A8C5-ECC9F3942E4B}">
                <a14:imgProps xmlns:a14="http://schemas.microsoft.com/office/drawing/2010/main">
                  <a14:imgLayer r:embed="rId3">
                    <a14:imgEffect>
                      <a14:colorTemperature colorTemp="11200"/>
                    </a14:imgEffect>
                  </a14:imgLayer>
                </a14:imgProps>
              </a:ext>
              <a:ext uri="{28A0092B-C50C-407E-A947-70E740481C1C}">
                <a14:useLocalDpi xmlns:a14="http://schemas.microsoft.com/office/drawing/2010/main" val="0"/>
              </a:ext>
            </a:extLst>
          </a:blip>
          <a:srcRect l="43578" b="12643"/>
          <a:stretch/>
        </p:blipFill>
        <p:spPr bwMode="auto">
          <a:xfrm>
            <a:off x="28085" y="22019"/>
            <a:ext cx="9099137" cy="567410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9AB27960-0100-B21C-D581-0DA0F61DD343}"/>
              </a:ext>
            </a:extLst>
          </p:cNvPr>
          <p:cNvSpPr>
            <a:spLocks noGrp="1"/>
          </p:cNvSpPr>
          <p:nvPr>
            <p:ph type="title"/>
          </p:nvPr>
        </p:nvSpPr>
        <p:spPr>
          <a:xfrm>
            <a:off x="616590" y="1914695"/>
            <a:ext cx="8229600" cy="1143000"/>
          </a:xfrm>
        </p:spPr>
        <p:txBody>
          <a:bodyPr/>
          <a:lstStyle/>
          <a:p>
            <a:r>
              <a:rPr lang="en-GB" sz="5400" b="1" dirty="0"/>
              <a:t>Thank you </a:t>
            </a:r>
          </a:p>
        </p:txBody>
      </p:sp>
    </p:spTree>
    <p:extLst>
      <p:ext uri="{BB962C8B-B14F-4D97-AF65-F5344CB8AC3E}">
        <p14:creationId xmlns:p14="http://schemas.microsoft.com/office/powerpoint/2010/main" val="1704530052"/>
      </p:ext>
    </p:extLst>
  </p:cSld>
  <p:clrMapOvr>
    <a:masterClrMapping/>
  </p:clrMapOvr>
</p:sld>
</file>

<file path=ppt/theme/theme1.xml><?xml version="1.0" encoding="utf-8"?>
<a:theme xmlns:a="http://schemas.openxmlformats.org/drawingml/2006/main" name="UWTSD">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UWTSD" id="{D34569BD-AEF9-498D-A008-B077E5310D67}" vid="{359A477F-2B49-4062-B8BD-0B9E4E18529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UWTSD</Template>
  <TotalTime>0</TotalTime>
  <Words>1737</Words>
  <Application>Microsoft Office PowerPoint</Application>
  <PresentationFormat>On-screen Show (4:3)</PresentationFormat>
  <Paragraphs>224</Paragraphs>
  <Slides>20</Slides>
  <Notes>7</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Myriad Pro</vt:lpstr>
      <vt:lpstr>Arial</vt:lpstr>
      <vt:lpstr>Calibri</vt:lpstr>
      <vt:lpstr>Wingdings</vt:lpstr>
      <vt:lpstr>UWTSD</vt:lpstr>
      <vt:lpstr>Module Title: Dissertation Module Code: LCBB6000</vt:lpstr>
      <vt:lpstr>Lecture Overview </vt:lpstr>
      <vt:lpstr>Research Title/Project Topic</vt:lpstr>
      <vt:lpstr>Research Title/Project Topic</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 </vt:lpstr>
    </vt:vector>
  </TitlesOfParts>
  <Company>University of Dundee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International Financial Management Module Code: LCBB6002</dc:title>
  <dc:creator>Khaza Ahmed (PG Research)</dc:creator>
  <cp:lastModifiedBy>Khaza Ahmed</cp:lastModifiedBy>
  <cp:revision>2</cp:revision>
  <dcterms:created xsi:type="dcterms:W3CDTF">2022-09-10T15:12:48Z</dcterms:created>
  <dcterms:modified xsi:type="dcterms:W3CDTF">2023-05-17T11:41:41Z</dcterms:modified>
</cp:coreProperties>
</file>