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omments/modernComment_103_777A7B92.xml" ContentType="application/vnd.ms-powerpoint.comments+xml"/>
  <Override PartName="/ppt/comments/modernComment_105_822CC8A4.xml" ContentType="application/vnd.ms-powerpoint.comment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4" r:id="rId8"/>
    <p:sldId id="262" r:id="rId9"/>
    <p:sldId id="263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899E5D1B-0996-4B11-9469-347EF6B66016}">
          <p14:sldIdLst>
            <p14:sldId id="256"/>
            <p14:sldId id="257"/>
            <p14:sldId id="258"/>
            <p14:sldId id="259"/>
            <p14:sldId id="260"/>
            <p14:sldId id="261"/>
            <p14:sldId id="264"/>
            <p14:sldId id="262"/>
            <p14:sldId id="263"/>
            <p14:sldId id="265"/>
            <p14:sldId id="266"/>
            <p14:sldId id="267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A115A74D-7F9E-7CE2-C1D8-62B54B179325}" name="Xiaoli Shao (2440261)" initials="X(" userId="S::2440261@student.uwtsd.ac.uk::fab859dd-d1c9-4778-b819-7870cb243177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464732D-D99F-8E78-19EF-E8F79C6C62BB}" v="157" dt="2025-06-12T12:24:32.082"/>
    <p1510:client id="{6C576445-1173-427F-9F2F-E1F6524E8B87}" v="3" dt="2025-06-11T05:35:21.120"/>
    <p1510:client id="{9CD1C45F-3677-A12B-3083-FD17124EBB38}" v="1075" dt="2025-06-12T18:04:38.932"/>
    <p1510:client id="{AB86865F-D084-77B3-6DF8-0C8F9F79F877}" v="745" dt="2025-06-11T23:16:55.15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20" Type="http://schemas.microsoft.com/office/2018/10/relationships/authors" Target="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Xiaoli Shao (2440261)" userId="S::2440261@student.uwtsd.ac.uk::fab859dd-d1c9-4778-b819-7870cb243177" providerId="AD" clId="Web-{9CD1C45F-3677-A12B-3083-FD17124EBB38}"/>
    <pc:docChg chg="addSld delSld modSld sldOrd addMainMaster delMainMaster modMainMaster modSection">
      <pc:chgData name="Xiaoli Shao (2440261)" userId="S::2440261@student.uwtsd.ac.uk::fab859dd-d1c9-4778-b819-7870cb243177" providerId="AD" clId="Web-{9CD1C45F-3677-A12B-3083-FD17124EBB38}" dt="2025-06-12T18:04:38.932" v="1157"/>
      <pc:docMkLst>
        <pc:docMk/>
      </pc:docMkLst>
      <pc:sldChg chg="addSp delSp modSp mod modTransition modClrScheme delDesignElem chgLayout">
        <pc:chgData name="Xiaoli Shao (2440261)" userId="S::2440261@student.uwtsd.ac.uk::fab859dd-d1c9-4778-b819-7870cb243177" providerId="AD" clId="Web-{9CD1C45F-3677-A12B-3083-FD17124EBB38}" dt="2025-06-12T13:50:10.442" v="599"/>
        <pc:sldMkLst>
          <pc:docMk/>
          <pc:sldMk cId="109857222" sldId="256"/>
        </pc:sldMkLst>
        <pc:spChg chg="mod ord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109857222" sldId="256"/>
            <ac:spMk id="3" creationId="{00000000-0000-0000-0000-000000000000}"/>
          </ac:spMkLst>
        </pc:spChg>
        <pc:spChg chg="mod ord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109857222" sldId="256"/>
            <ac:spMk id="5" creationId="{4D197BAC-0D18-E819-D891-3CDC23DAA24E}"/>
          </ac:spMkLst>
        </pc:spChg>
        <pc:spChg chg="add del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109857222" sldId="256"/>
            <ac:spMk id="60" creationId="{A5D0B0D3-D735-4619-AA45-B57B791E1744}"/>
          </ac:spMkLst>
        </pc:spChg>
        <pc:spChg chg="add del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109857222" sldId="256"/>
            <ac:spMk id="61" creationId="{752C2BA4-3BBE-4D22-A0D9-8D2A7B8F1C71}"/>
          </ac:spMkLst>
        </pc:spChg>
        <pc:spChg chg="add del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109857222" sldId="256"/>
            <ac:spMk id="62" creationId="{82AA7049-B18D-49D6-AD7D-DBB9E19FBB78}"/>
          </ac:spMkLst>
        </pc:spChg>
        <pc:grpChg chg="add del">
          <ac:chgData name="Xiaoli Shao (2440261)" userId="S::2440261@student.uwtsd.ac.uk::fab859dd-d1c9-4778-b819-7870cb243177" providerId="AD" clId="Web-{9CD1C45F-3677-A12B-3083-FD17124EBB38}" dt="2025-06-12T13:50:10.442" v="599"/>
          <ac:grpSpMkLst>
            <pc:docMk/>
            <pc:sldMk cId="109857222" sldId="256"/>
            <ac:grpSpMk id="43" creationId="{3850DB66-16D1-4953-A6E3-FCA3DC5F276F}"/>
          </ac:grpSpMkLst>
        </pc:grpChg>
        <pc:grpChg chg="add del">
          <ac:chgData name="Xiaoli Shao (2440261)" userId="S::2440261@student.uwtsd.ac.uk::fab859dd-d1c9-4778-b819-7870cb243177" providerId="AD" clId="Web-{9CD1C45F-3677-A12B-3083-FD17124EBB38}" dt="2025-06-12T13:50:10.442" v="599"/>
          <ac:grpSpMkLst>
            <pc:docMk/>
            <pc:sldMk cId="109857222" sldId="256"/>
            <ac:grpSpMk id="50" creationId="{06B4C967-D337-479B-87CA-7587B7FCFF5E}"/>
          </ac:grpSpMkLst>
        </pc:grpChg>
        <pc:picChg chg="add del mod">
          <ac:chgData name="Xiaoli Shao (2440261)" userId="S::2440261@student.uwtsd.ac.uk::fab859dd-d1c9-4778-b819-7870cb243177" providerId="AD" clId="Web-{9CD1C45F-3677-A12B-3083-FD17124EBB38}" dt="2025-06-12T12:45:04.183" v="335"/>
          <ac:picMkLst>
            <pc:docMk/>
            <pc:sldMk cId="109857222" sldId="256"/>
            <ac:picMk id="6" creationId="{D99141EA-8E69-BC18-5B11-9AFE6BCFA3E2}"/>
          </ac:picMkLst>
        </pc:picChg>
        <pc:picChg chg="add mod">
          <ac:chgData name="Xiaoli Shao (2440261)" userId="S::2440261@student.uwtsd.ac.uk::fab859dd-d1c9-4778-b819-7870cb243177" providerId="AD" clId="Web-{9CD1C45F-3677-A12B-3083-FD17124EBB38}" dt="2025-06-12T12:45:11.746" v="337" actId="1076"/>
          <ac:picMkLst>
            <pc:docMk/>
            <pc:sldMk cId="109857222" sldId="256"/>
            <ac:picMk id="8" creationId="{29500104-6130-9997-C9E5-7D8E170A753B}"/>
          </ac:picMkLst>
        </pc:picChg>
        <pc:picChg chg="del">
          <ac:chgData name="Xiaoli Shao (2440261)" userId="S::2440261@student.uwtsd.ac.uk::fab859dd-d1c9-4778-b819-7870cb243177" providerId="AD" clId="Web-{9CD1C45F-3677-A12B-3083-FD17124EBB38}" dt="2025-06-12T12:42:34.101" v="330"/>
          <ac:picMkLst>
            <pc:docMk/>
            <pc:sldMk cId="109857222" sldId="256"/>
            <ac:picMk id="30" creationId="{86E6E6C3-C30E-71DC-1154-C7E9F093E25E}"/>
          </ac:picMkLst>
        </pc:picChg>
      </pc:sldChg>
      <pc:sldChg chg="addSp delSp modSp mod modTransition modClrScheme delDesignElem chgLayout">
        <pc:chgData name="Xiaoli Shao (2440261)" userId="S::2440261@student.uwtsd.ac.uk::fab859dd-d1c9-4778-b819-7870cb243177" providerId="AD" clId="Web-{9CD1C45F-3677-A12B-3083-FD17124EBB38}" dt="2025-06-12T13:50:10.442" v="599"/>
        <pc:sldMkLst>
          <pc:docMk/>
          <pc:sldMk cId="3912461119" sldId="257"/>
        </pc:sldMkLst>
        <pc:spChg chg="mod ord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3912461119" sldId="257"/>
            <ac:spMk id="2" creationId="{FBA1C5EB-3CD8-0CC4-2520-D95247A4E15B}"/>
          </ac:spMkLst>
        </pc:spChg>
        <pc:spChg chg="mod ord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3912461119" sldId="257"/>
            <ac:spMk id="3" creationId="{97455B3D-A936-884A-9DC0-61B84F8BBAB7}"/>
          </ac:spMkLst>
        </pc:spChg>
        <pc:spChg chg="mod ord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3912461119" sldId="257"/>
            <ac:spMk id="4" creationId="{5C053969-1B93-9A44-BE38-5AAA25E1124A}"/>
          </ac:spMkLst>
        </pc:spChg>
        <pc:spChg chg="add del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3912461119" sldId="257"/>
            <ac:spMk id="10" creationId="{2F9C493A-9F03-49B4-B3FB-19CE5AC115BE}"/>
          </ac:spMkLst>
        </pc:spChg>
        <pc:spChg chg="add del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3912461119" sldId="257"/>
            <ac:spMk id="12" creationId="{90A46C7D-C1BB-49B8-8D37-39742820E964}"/>
          </ac:spMkLst>
        </pc:spChg>
        <pc:spChg chg="add del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3912461119" sldId="257"/>
            <ac:spMk id="22" creationId="{55820E42-2F9D-41EF-B67F-522A133B3373}"/>
          </ac:spMkLst>
        </pc:spChg>
        <pc:grpChg chg="add del">
          <ac:chgData name="Xiaoli Shao (2440261)" userId="S::2440261@student.uwtsd.ac.uk::fab859dd-d1c9-4778-b819-7870cb243177" providerId="AD" clId="Web-{9CD1C45F-3677-A12B-3083-FD17124EBB38}" dt="2025-06-12T13:50:10.442" v="599"/>
          <ac:grpSpMkLst>
            <pc:docMk/>
            <pc:sldMk cId="3912461119" sldId="257"/>
            <ac:grpSpMk id="14" creationId="{61BBAB6F-65E6-4E2B-B363-6AB27C84E0C1}"/>
          </ac:grpSpMkLst>
        </pc:grpChg>
        <pc:grpChg chg="add del">
          <ac:chgData name="Xiaoli Shao (2440261)" userId="S::2440261@student.uwtsd.ac.uk::fab859dd-d1c9-4778-b819-7870cb243177" providerId="AD" clId="Web-{9CD1C45F-3677-A12B-3083-FD17124EBB38}" dt="2025-06-12T13:50:10.442" v="599"/>
          <ac:grpSpMkLst>
            <pc:docMk/>
            <pc:sldMk cId="3912461119" sldId="257"/>
            <ac:grpSpMk id="24" creationId="{13D9BC31-B57D-4933-AD83-94F462D4C2F9}"/>
          </ac:grpSpMkLst>
        </pc:grpChg>
      </pc:sldChg>
      <pc:sldChg chg="modSp mod modTransition modClrScheme chgLayout">
        <pc:chgData name="Xiaoli Shao (2440261)" userId="S::2440261@student.uwtsd.ac.uk::fab859dd-d1c9-4778-b819-7870cb243177" providerId="AD" clId="Web-{9CD1C45F-3677-A12B-3083-FD17124EBB38}" dt="2025-06-12T13:50:10.442" v="599"/>
        <pc:sldMkLst>
          <pc:docMk/>
          <pc:sldMk cId="1578098629" sldId="258"/>
        </pc:sldMkLst>
        <pc:spChg chg="mod ord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1578098629" sldId="258"/>
            <ac:spMk id="2" creationId="{5F580762-BC41-E447-BF77-DCBA1C6FFCF3}"/>
          </ac:spMkLst>
        </pc:spChg>
        <pc:spChg chg="mod ord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1578098629" sldId="258"/>
            <ac:spMk id="3" creationId="{7356F4E5-16CC-40F0-2651-F2D498AC7B4C}"/>
          </ac:spMkLst>
        </pc:spChg>
        <pc:spChg chg="mod ord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1578098629" sldId="258"/>
            <ac:spMk id="4" creationId="{10457EC6-1DC5-F4E2-4B8C-98B94581E475}"/>
          </ac:spMkLst>
        </pc:spChg>
      </pc:sldChg>
      <pc:sldChg chg="modSp mod modTransition modClrScheme chgLayout">
        <pc:chgData name="Xiaoli Shao (2440261)" userId="S::2440261@student.uwtsd.ac.uk::fab859dd-d1c9-4778-b819-7870cb243177" providerId="AD" clId="Web-{9CD1C45F-3677-A12B-3083-FD17124EBB38}" dt="2025-06-12T13:50:10.442" v="599"/>
        <pc:sldMkLst>
          <pc:docMk/>
          <pc:sldMk cId="2004515730" sldId="259"/>
        </pc:sldMkLst>
        <pc:spChg chg="mod ord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2004515730" sldId="259"/>
            <ac:spMk id="2" creationId="{9A58D7E4-4527-3ADC-9449-73371A213AC0}"/>
          </ac:spMkLst>
        </pc:spChg>
        <pc:spChg chg="mod ord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2004515730" sldId="259"/>
            <ac:spMk id="3" creationId="{907EE3F7-4861-8335-9C88-740A109396CA}"/>
          </ac:spMkLst>
        </pc:spChg>
        <pc:spChg chg="mod ord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2004515730" sldId="259"/>
            <ac:spMk id="4" creationId="{61F0611F-A93C-21BE-037B-438B3ECFA828}"/>
          </ac:spMkLst>
        </pc:spChg>
      </pc:sldChg>
      <pc:sldChg chg="modSp mod modTransition modClrScheme chgLayout">
        <pc:chgData name="Xiaoli Shao (2440261)" userId="S::2440261@student.uwtsd.ac.uk::fab859dd-d1c9-4778-b819-7870cb243177" providerId="AD" clId="Web-{9CD1C45F-3677-A12B-3083-FD17124EBB38}" dt="2025-06-12T17:44:42.380" v="1059" actId="20577"/>
        <pc:sldMkLst>
          <pc:docMk/>
          <pc:sldMk cId="1499743344" sldId="260"/>
        </pc:sldMkLst>
        <pc:spChg chg="mod ord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1499743344" sldId="260"/>
            <ac:spMk id="2" creationId="{D55164AE-F34E-528F-4C88-5923B2A7AD4C}"/>
          </ac:spMkLst>
        </pc:spChg>
        <pc:spChg chg="mod ord">
          <ac:chgData name="Xiaoli Shao (2440261)" userId="S::2440261@student.uwtsd.ac.uk::fab859dd-d1c9-4778-b819-7870cb243177" providerId="AD" clId="Web-{9CD1C45F-3677-A12B-3083-FD17124EBB38}" dt="2025-06-12T17:44:42.380" v="1059" actId="20577"/>
          <ac:spMkLst>
            <pc:docMk/>
            <pc:sldMk cId="1499743344" sldId="260"/>
            <ac:spMk id="3" creationId="{9363C587-8760-50C2-AEFB-484466ACCC98}"/>
          </ac:spMkLst>
        </pc:spChg>
        <pc:spChg chg="mod ord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1499743344" sldId="260"/>
            <ac:spMk id="4" creationId="{4A0C1B9C-5691-5DDA-ECD0-4DC105860649}"/>
          </ac:spMkLst>
        </pc:spChg>
      </pc:sldChg>
      <pc:sldChg chg="addSp delSp modSp mod ord modTransition setBg modClrScheme delDesignElem chgLayout">
        <pc:chgData name="Xiaoli Shao (2440261)" userId="S::2440261@student.uwtsd.ac.uk::fab859dd-d1c9-4778-b819-7870cb243177" providerId="AD" clId="Web-{9CD1C45F-3677-A12B-3083-FD17124EBB38}" dt="2025-06-12T17:46:03.633" v="1075" actId="20577"/>
        <pc:sldMkLst>
          <pc:docMk/>
          <pc:sldMk cId="2183973028" sldId="261"/>
        </pc:sldMkLst>
        <pc:spChg chg="mod ord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2183973028" sldId="261"/>
            <ac:spMk id="2" creationId="{64C94C53-0457-150F-1506-621FAF8C02AF}"/>
          </ac:spMkLst>
        </pc:spChg>
        <pc:spChg chg="mod ord">
          <ac:chgData name="Xiaoli Shao (2440261)" userId="S::2440261@student.uwtsd.ac.uk::fab859dd-d1c9-4778-b819-7870cb243177" providerId="AD" clId="Web-{9CD1C45F-3677-A12B-3083-FD17124EBB38}" dt="2025-06-12T17:46:03.633" v="1075" actId="20577"/>
          <ac:spMkLst>
            <pc:docMk/>
            <pc:sldMk cId="2183973028" sldId="261"/>
            <ac:spMk id="3" creationId="{96171DBE-EEF3-1DEE-A1F4-74B075CE85A4}"/>
          </ac:spMkLst>
        </pc:spChg>
        <pc:spChg chg="mod ord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2183973028" sldId="261"/>
            <ac:spMk id="4" creationId="{1B0E9DB5-D7FA-FA30-2665-D566EDF37D55}"/>
          </ac:spMkLst>
        </pc:spChg>
        <pc:spChg chg="add del">
          <ac:chgData name="Xiaoli Shao (2440261)" userId="S::2440261@student.uwtsd.ac.uk::fab859dd-d1c9-4778-b819-7870cb243177" providerId="AD" clId="Web-{9CD1C45F-3677-A12B-3083-FD17124EBB38}" dt="2025-06-12T13:27:19.953" v="539"/>
          <ac:spMkLst>
            <pc:docMk/>
            <pc:sldMk cId="2183973028" sldId="261"/>
            <ac:spMk id="10" creationId="{F420BC5C-C418-4843-B04B-6918968D0982}"/>
          </ac:spMkLst>
        </pc:spChg>
        <pc:spChg chg="add del">
          <ac:chgData name="Xiaoli Shao (2440261)" userId="S::2440261@student.uwtsd.ac.uk::fab859dd-d1c9-4778-b819-7870cb243177" providerId="AD" clId="Web-{9CD1C45F-3677-A12B-3083-FD17124EBB38}" dt="2025-06-12T13:27:19.953" v="539"/>
          <ac:spMkLst>
            <pc:docMk/>
            <pc:sldMk cId="2183973028" sldId="261"/>
            <ac:spMk id="12" creationId="{13E5F285-BD95-4989-B20B-77899015947C}"/>
          </ac:spMkLst>
        </pc:spChg>
        <pc:spChg chg="add del">
          <ac:chgData name="Xiaoli Shao (2440261)" userId="S::2440261@student.uwtsd.ac.uk::fab859dd-d1c9-4778-b819-7870cb243177" providerId="AD" clId="Web-{9CD1C45F-3677-A12B-3083-FD17124EBB38}" dt="2025-06-12T13:27:19.953" v="539"/>
          <ac:spMkLst>
            <pc:docMk/>
            <pc:sldMk cId="2183973028" sldId="261"/>
            <ac:spMk id="22" creationId="{6B6061A8-D267-4967-AF47-C3CC45138582}"/>
          </ac:spMkLst>
        </pc:spChg>
        <pc:spChg chg="add del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2183973028" sldId="261"/>
            <ac:spMk id="36" creationId="{F420BC5C-C418-4843-B04B-6918968D0982}"/>
          </ac:spMkLst>
        </pc:spChg>
        <pc:spChg chg="add del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2183973028" sldId="261"/>
            <ac:spMk id="38" creationId="{13E5F285-BD95-4989-B20B-77899015947C}"/>
          </ac:spMkLst>
        </pc:spChg>
        <pc:spChg chg="add del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2183973028" sldId="261"/>
            <ac:spMk id="48" creationId="{6B6061A8-D267-4967-AF47-C3CC45138582}"/>
          </ac:spMkLst>
        </pc:spChg>
        <pc:grpChg chg="add">
          <ac:chgData name="Xiaoli Shao (2440261)" userId="S::2440261@student.uwtsd.ac.uk::fab859dd-d1c9-4778-b819-7870cb243177" providerId="AD" clId="Web-{9CD1C45F-3677-A12B-3083-FD17124EBB38}" dt="2025-06-12T12:53:55.525" v="377"/>
          <ac:grpSpMkLst>
            <pc:docMk/>
            <pc:sldMk cId="2183973028" sldId="261"/>
            <ac:grpSpMk id="14" creationId="{6C02F4BE-6538-4CAD-B506-5FEB41D378BC}"/>
          </ac:grpSpMkLst>
        </pc:grpChg>
        <pc:grpChg chg="add">
          <ac:chgData name="Xiaoli Shao (2440261)" userId="S::2440261@student.uwtsd.ac.uk::fab859dd-d1c9-4778-b819-7870cb243177" providerId="AD" clId="Web-{9CD1C45F-3677-A12B-3083-FD17124EBB38}" dt="2025-06-12T12:53:55.525" v="377"/>
          <ac:grpSpMkLst>
            <pc:docMk/>
            <pc:sldMk cId="2183973028" sldId="261"/>
            <ac:grpSpMk id="24" creationId="{12DB770A-658D-4212-9BF2-236070D5D7A4}"/>
          </ac:grpSpMkLst>
        </pc:grpChg>
        <pc:grpChg chg="add del">
          <ac:chgData name="Xiaoli Shao (2440261)" userId="S::2440261@student.uwtsd.ac.uk::fab859dd-d1c9-4778-b819-7870cb243177" providerId="AD" clId="Web-{9CD1C45F-3677-A12B-3083-FD17124EBB38}" dt="2025-06-12T13:50:10.442" v="599"/>
          <ac:grpSpMkLst>
            <pc:docMk/>
            <pc:sldMk cId="2183973028" sldId="261"/>
            <ac:grpSpMk id="40" creationId="{6C02F4BE-6538-4CAD-B506-5FEB41D378BC}"/>
          </ac:grpSpMkLst>
        </pc:grpChg>
        <pc:grpChg chg="add del">
          <ac:chgData name="Xiaoli Shao (2440261)" userId="S::2440261@student.uwtsd.ac.uk::fab859dd-d1c9-4778-b819-7870cb243177" providerId="AD" clId="Web-{9CD1C45F-3677-A12B-3083-FD17124EBB38}" dt="2025-06-12T13:50:10.442" v="599"/>
          <ac:grpSpMkLst>
            <pc:docMk/>
            <pc:sldMk cId="2183973028" sldId="261"/>
            <ac:grpSpMk id="50" creationId="{12DB770A-658D-4212-9BF2-236070D5D7A4}"/>
          </ac:grpSpMkLst>
        </pc:grpChg>
        <pc:picChg chg="add del mod">
          <ac:chgData name="Xiaoli Shao (2440261)" userId="S::2440261@student.uwtsd.ac.uk::fab859dd-d1c9-4778-b819-7870cb243177" providerId="AD" clId="Web-{9CD1C45F-3677-A12B-3083-FD17124EBB38}" dt="2025-06-12T13:27:09.875" v="536"/>
          <ac:picMkLst>
            <pc:docMk/>
            <pc:sldMk cId="2183973028" sldId="261"/>
            <ac:picMk id="5" creationId="{3C907141-274E-960B-BD11-ED2C5F35D266}"/>
          </ac:picMkLst>
        </pc:picChg>
        <pc:picChg chg="add mod">
          <ac:chgData name="Xiaoli Shao (2440261)" userId="S::2440261@student.uwtsd.ac.uk::fab859dd-d1c9-4778-b819-7870cb243177" providerId="AD" clId="Web-{9CD1C45F-3677-A12B-3083-FD17124EBB38}" dt="2025-06-12T13:27:19.953" v="539"/>
          <ac:picMkLst>
            <pc:docMk/>
            <pc:sldMk cId="2183973028" sldId="261"/>
            <ac:picMk id="6" creationId="{AC6D1825-03AA-F0ED-3BB4-0634A746B926}"/>
          </ac:picMkLst>
        </pc:picChg>
      </pc:sldChg>
      <pc:sldChg chg="addSp delSp modSp new">
        <pc:chgData name="Xiaoli Shao (2440261)" userId="S::2440261@student.uwtsd.ac.uk::fab859dd-d1c9-4778-b819-7870cb243177" providerId="AD" clId="Web-{9CD1C45F-3677-A12B-3083-FD17124EBB38}" dt="2025-06-12T11:31:17.179" v="15" actId="20577"/>
        <pc:sldMkLst>
          <pc:docMk/>
          <pc:sldMk cId="888898518" sldId="262"/>
        </pc:sldMkLst>
        <pc:spChg chg="mod">
          <ac:chgData name="Xiaoli Shao (2440261)" userId="S::2440261@student.uwtsd.ac.uk::fab859dd-d1c9-4778-b819-7870cb243177" providerId="AD" clId="Web-{9CD1C45F-3677-A12B-3083-FD17124EBB38}" dt="2025-06-12T11:31:17.179" v="15" actId="20577"/>
          <ac:spMkLst>
            <pc:docMk/>
            <pc:sldMk cId="888898518" sldId="262"/>
            <ac:spMk id="2" creationId="{AD5C1E70-7874-1DF9-56DA-B1AEFEFAA55B}"/>
          </ac:spMkLst>
        </pc:spChg>
        <pc:spChg chg="del">
          <ac:chgData name="Xiaoli Shao (2440261)" userId="S::2440261@student.uwtsd.ac.uk::fab859dd-d1c9-4778-b819-7870cb243177" providerId="AD" clId="Web-{9CD1C45F-3677-A12B-3083-FD17124EBB38}" dt="2025-06-12T11:29:56.848" v="1"/>
          <ac:spMkLst>
            <pc:docMk/>
            <pc:sldMk cId="888898518" sldId="262"/>
            <ac:spMk id="3" creationId="{E08BB4EE-CACE-77E7-3E58-4316AC113C5C}"/>
          </ac:spMkLst>
        </pc:spChg>
        <pc:spChg chg="add mod">
          <ac:chgData name="Xiaoli Shao (2440261)" userId="S::2440261@student.uwtsd.ac.uk::fab859dd-d1c9-4778-b819-7870cb243177" providerId="AD" clId="Web-{9CD1C45F-3677-A12B-3083-FD17124EBB38}" dt="2025-06-12T11:29:56.879" v="4"/>
          <ac:spMkLst>
            <pc:docMk/>
            <pc:sldMk cId="888898518" sldId="262"/>
            <ac:spMk id="6" creationId="{C3DF1EEC-567F-42A1-87A1-B49E8CE35F5C}"/>
          </ac:spMkLst>
        </pc:spChg>
        <pc:picChg chg="add mod ord">
          <ac:chgData name="Xiaoli Shao (2440261)" userId="S::2440261@student.uwtsd.ac.uk::fab859dd-d1c9-4778-b819-7870cb243177" providerId="AD" clId="Web-{9CD1C45F-3677-A12B-3083-FD17124EBB38}" dt="2025-06-12T11:30:21.146" v="5" actId="14100"/>
          <ac:picMkLst>
            <pc:docMk/>
            <pc:sldMk cId="888898518" sldId="262"/>
            <ac:picMk id="5" creationId="{AE1C0B5F-23AA-35A4-DF1E-541FBF5A2250}"/>
          </ac:picMkLst>
        </pc:picChg>
      </pc:sldChg>
      <pc:sldChg chg="addSp delSp modSp add mod ord replId modTransition setBg modClrScheme delDesignElem chgLayout">
        <pc:chgData name="Xiaoli Shao (2440261)" userId="S::2440261@student.uwtsd.ac.uk::fab859dd-d1c9-4778-b819-7870cb243177" providerId="AD" clId="Web-{9CD1C45F-3677-A12B-3083-FD17124EBB38}" dt="2025-06-12T17:53:44.350" v="1111" actId="20577"/>
        <pc:sldMkLst>
          <pc:docMk/>
          <pc:sldMk cId="2379054401" sldId="262"/>
        </pc:sldMkLst>
        <pc:spChg chg="mod ord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2379054401" sldId="262"/>
            <ac:spMk id="2" creationId="{FBF859F4-BCF0-1911-BBEF-A64DBC3DEDEF}"/>
          </ac:spMkLst>
        </pc:spChg>
        <pc:spChg chg="mod ord">
          <ac:chgData name="Xiaoli Shao (2440261)" userId="S::2440261@student.uwtsd.ac.uk::fab859dd-d1c9-4778-b819-7870cb243177" providerId="AD" clId="Web-{9CD1C45F-3677-A12B-3083-FD17124EBB38}" dt="2025-06-12T17:53:44.350" v="1111" actId="20577"/>
          <ac:spMkLst>
            <pc:docMk/>
            <pc:sldMk cId="2379054401" sldId="262"/>
            <ac:spMk id="3" creationId="{74CEB1C6-21E5-3A34-FC59-5360CB8BF8B1}"/>
          </ac:spMkLst>
        </pc:spChg>
        <pc:spChg chg="mod ord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2379054401" sldId="262"/>
            <ac:spMk id="4" creationId="{8E215BC4-CC9E-EE85-CF04-AAD0F4F240FB}"/>
          </ac:spMkLst>
        </pc:spChg>
        <pc:spChg chg="add del">
          <ac:chgData name="Xiaoli Shao (2440261)" userId="S::2440261@student.uwtsd.ac.uk::fab859dd-d1c9-4778-b819-7870cb243177" providerId="AD" clId="Web-{9CD1C45F-3677-A12B-3083-FD17124EBB38}" dt="2025-06-12T12:37:43.609" v="241"/>
          <ac:spMkLst>
            <pc:docMk/>
            <pc:sldMk cId="2379054401" sldId="262"/>
            <ac:spMk id="8" creationId="{3E83FC28-9FE2-0E29-9884-DB774EE36B67}"/>
          </ac:spMkLst>
        </pc:spChg>
        <pc:spChg chg="add del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2379054401" sldId="262"/>
            <ac:spMk id="21" creationId="{F420BC5C-C418-4843-B04B-6918968D0982}"/>
          </ac:spMkLst>
        </pc:spChg>
        <pc:spChg chg="add del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2379054401" sldId="262"/>
            <ac:spMk id="22" creationId="{6B6061A8-D267-4967-AF47-C3CC45138582}"/>
          </ac:spMkLst>
        </pc:spChg>
        <pc:spChg chg="add del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2379054401" sldId="262"/>
            <ac:spMk id="23" creationId="{13E5F285-BD95-4989-B20B-77899015947C}"/>
          </ac:spMkLst>
        </pc:spChg>
        <pc:grpChg chg="add del">
          <ac:chgData name="Xiaoli Shao (2440261)" userId="S::2440261@student.uwtsd.ac.uk::fab859dd-d1c9-4778-b819-7870cb243177" providerId="AD" clId="Web-{9CD1C45F-3677-A12B-3083-FD17124EBB38}" dt="2025-06-12T13:50:10.442" v="599"/>
          <ac:grpSpMkLst>
            <pc:docMk/>
            <pc:sldMk cId="2379054401" sldId="262"/>
            <ac:grpSpMk id="24" creationId="{12DB770A-658D-4212-9BF2-236070D5D7A4}"/>
          </ac:grpSpMkLst>
        </pc:grpChg>
        <pc:grpChg chg="add del">
          <ac:chgData name="Xiaoli Shao (2440261)" userId="S::2440261@student.uwtsd.ac.uk::fab859dd-d1c9-4778-b819-7870cb243177" providerId="AD" clId="Web-{9CD1C45F-3677-A12B-3083-FD17124EBB38}" dt="2025-06-12T13:50:10.442" v="599"/>
          <ac:grpSpMkLst>
            <pc:docMk/>
            <pc:sldMk cId="2379054401" sldId="262"/>
            <ac:grpSpMk id="32" creationId="{6C02F4BE-6538-4CAD-B506-5FEB41D378BC}"/>
          </ac:grpSpMkLst>
        </pc:grpChg>
        <pc:picChg chg="add mod">
          <ac:chgData name="Xiaoli Shao (2440261)" userId="S::2440261@student.uwtsd.ac.uk::fab859dd-d1c9-4778-b819-7870cb243177" providerId="AD" clId="Web-{9CD1C45F-3677-A12B-3083-FD17124EBB38}" dt="2025-06-12T12:54:10.541" v="378"/>
          <ac:picMkLst>
            <pc:docMk/>
            <pc:sldMk cId="2379054401" sldId="262"/>
            <ac:picMk id="5" creationId="{8DCCADDF-45B4-D8F4-F5B6-D83244960497}"/>
          </ac:picMkLst>
        </pc:picChg>
        <pc:inkChg chg="add del">
          <ac:chgData name="Xiaoli Shao (2440261)" userId="S::2440261@student.uwtsd.ac.uk::fab859dd-d1c9-4778-b819-7870cb243177" providerId="AD" clId="Web-{9CD1C45F-3677-A12B-3083-FD17124EBB38}" dt="2025-06-12T12:37:09.858" v="231"/>
          <ac:inkMkLst>
            <pc:docMk/>
            <pc:sldMk cId="2379054401" sldId="262"/>
            <ac:inkMk id="6" creationId="{47E7BA88-1654-0EAF-2950-218F8282114C}"/>
          </ac:inkMkLst>
        </pc:inkChg>
        <pc:inkChg chg="add del">
          <ac:chgData name="Xiaoli Shao (2440261)" userId="S::2440261@student.uwtsd.ac.uk::fab859dd-d1c9-4778-b819-7870cb243177" providerId="AD" clId="Web-{9CD1C45F-3677-A12B-3083-FD17124EBB38}" dt="2025-06-12T12:37:07.514" v="230"/>
          <ac:inkMkLst>
            <pc:docMk/>
            <pc:sldMk cId="2379054401" sldId="262"/>
            <ac:inkMk id="7" creationId="{AD889265-5E17-E012-DE58-D5D5D03D640D}"/>
          </ac:inkMkLst>
        </pc:inkChg>
        <pc:inkChg chg="add del">
          <ac:chgData name="Xiaoli Shao (2440261)" userId="S::2440261@student.uwtsd.ac.uk::fab859dd-d1c9-4778-b819-7870cb243177" providerId="AD" clId="Web-{9CD1C45F-3677-A12B-3083-FD17124EBB38}" dt="2025-06-12T12:37:41.062" v="239"/>
          <ac:inkMkLst>
            <pc:docMk/>
            <pc:sldMk cId="2379054401" sldId="262"/>
            <ac:inkMk id="9" creationId="{71D0BF22-4542-5BC2-44E6-9A34D7A3704C}"/>
          </ac:inkMkLst>
        </pc:inkChg>
        <pc:inkChg chg="add del">
          <ac:chgData name="Xiaoli Shao (2440261)" userId="S::2440261@student.uwtsd.ac.uk::fab859dd-d1c9-4778-b819-7870cb243177" providerId="AD" clId="Web-{9CD1C45F-3677-A12B-3083-FD17124EBB38}" dt="2025-06-12T12:37:40.906" v="238"/>
          <ac:inkMkLst>
            <pc:docMk/>
            <pc:sldMk cId="2379054401" sldId="262"/>
            <ac:inkMk id="10" creationId="{BD8870F8-4C30-BC7F-EAD7-A5DB300516EC}"/>
          </ac:inkMkLst>
        </pc:inkChg>
        <pc:inkChg chg="add del">
          <ac:chgData name="Xiaoli Shao (2440261)" userId="S::2440261@student.uwtsd.ac.uk::fab859dd-d1c9-4778-b819-7870cb243177" providerId="AD" clId="Web-{9CD1C45F-3677-A12B-3083-FD17124EBB38}" dt="2025-06-12T12:37:38.452" v="237"/>
          <ac:inkMkLst>
            <pc:docMk/>
            <pc:sldMk cId="2379054401" sldId="262"/>
            <ac:inkMk id="11" creationId="{8D6CB383-2F7D-CC08-16E4-A2B4884160E3}"/>
          </ac:inkMkLst>
        </pc:inkChg>
        <pc:inkChg chg="add del">
          <ac:chgData name="Xiaoli Shao (2440261)" userId="S::2440261@student.uwtsd.ac.uk::fab859dd-d1c9-4778-b819-7870cb243177" providerId="AD" clId="Web-{9CD1C45F-3677-A12B-3083-FD17124EBB38}" dt="2025-06-12T12:38:00.328" v="251"/>
          <ac:inkMkLst>
            <pc:docMk/>
            <pc:sldMk cId="2379054401" sldId="262"/>
            <ac:inkMk id="12" creationId="{309D0F58-7EDD-0F4A-1C5D-8D8592D1C2AB}"/>
          </ac:inkMkLst>
        </pc:inkChg>
        <pc:inkChg chg="add del">
          <ac:chgData name="Xiaoli Shao (2440261)" userId="S::2440261@student.uwtsd.ac.uk::fab859dd-d1c9-4778-b819-7870cb243177" providerId="AD" clId="Web-{9CD1C45F-3677-A12B-3083-FD17124EBB38}" dt="2025-06-12T12:38:00.172" v="250"/>
          <ac:inkMkLst>
            <pc:docMk/>
            <pc:sldMk cId="2379054401" sldId="262"/>
            <ac:inkMk id="13" creationId="{CA6E9962-595C-AB5B-D27A-1D65AE8FBD0B}"/>
          </ac:inkMkLst>
        </pc:inkChg>
        <pc:inkChg chg="add del">
          <ac:chgData name="Xiaoli Shao (2440261)" userId="S::2440261@student.uwtsd.ac.uk::fab859dd-d1c9-4778-b819-7870cb243177" providerId="AD" clId="Web-{9CD1C45F-3677-A12B-3083-FD17124EBB38}" dt="2025-06-12T12:37:57.812" v="249"/>
          <ac:inkMkLst>
            <pc:docMk/>
            <pc:sldMk cId="2379054401" sldId="262"/>
            <ac:inkMk id="14" creationId="{104916FF-CF68-DC89-8F2A-874862A1FC52}"/>
          </ac:inkMkLst>
        </pc:inkChg>
        <pc:inkChg chg="add del">
          <ac:chgData name="Xiaoli Shao (2440261)" userId="S::2440261@student.uwtsd.ac.uk::fab859dd-d1c9-4778-b819-7870cb243177" providerId="AD" clId="Web-{9CD1C45F-3677-A12B-3083-FD17124EBB38}" dt="2025-06-12T12:37:57.312" v="248"/>
          <ac:inkMkLst>
            <pc:docMk/>
            <pc:sldMk cId="2379054401" sldId="262"/>
            <ac:inkMk id="15" creationId="{03D6A824-6A21-81C7-F025-2896F4038184}"/>
          </ac:inkMkLst>
        </pc:inkChg>
        <pc:inkChg chg="add del">
          <ac:chgData name="Xiaoli Shao (2440261)" userId="S::2440261@student.uwtsd.ac.uk::fab859dd-d1c9-4778-b819-7870cb243177" providerId="AD" clId="Web-{9CD1C45F-3677-A12B-3083-FD17124EBB38}" dt="2025-06-12T12:37:57.312" v="247"/>
          <ac:inkMkLst>
            <pc:docMk/>
            <pc:sldMk cId="2379054401" sldId="262"/>
            <ac:inkMk id="16" creationId="{7CD347D8-5325-C579-2A22-4520497D7530}"/>
          </ac:inkMkLst>
        </pc:inkChg>
        <pc:inkChg chg="add del">
          <ac:chgData name="Xiaoli Shao (2440261)" userId="S::2440261@student.uwtsd.ac.uk::fab859dd-d1c9-4778-b819-7870cb243177" providerId="AD" clId="Web-{9CD1C45F-3677-A12B-3083-FD17124EBB38}" dt="2025-06-12T12:39:01.064" v="273"/>
          <ac:inkMkLst>
            <pc:docMk/>
            <pc:sldMk cId="2379054401" sldId="262"/>
            <ac:inkMk id="17" creationId="{48A8C672-04EE-3CAF-4D62-76BD1C139909}"/>
          </ac:inkMkLst>
        </pc:inkChg>
        <pc:inkChg chg="add del">
          <ac:chgData name="Xiaoli Shao (2440261)" userId="S::2440261@student.uwtsd.ac.uk::fab859dd-d1c9-4778-b819-7870cb243177" providerId="AD" clId="Web-{9CD1C45F-3677-A12B-3083-FD17124EBB38}" dt="2025-06-12T12:38:58.564" v="272"/>
          <ac:inkMkLst>
            <pc:docMk/>
            <pc:sldMk cId="2379054401" sldId="262"/>
            <ac:inkMk id="18" creationId="{E3CB7528-F32A-1BFB-1230-D337119CCAF0}"/>
          </ac:inkMkLst>
        </pc:inkChg>
        <pc:inkChg chg="add del">
          <ac:chgData name="Xiaoli Shao (2440261)" userId="S::2440261@student.uwtsd.ac.uk::fab859dd-d1c9-4778-b819-7870cb243177" providerId="AD" clId="Web-{9CD1C45F-3677-A12B-3083-FD17124EBB38}" dt="2025-06-12T12:39:08.955" v="276"/>
          <ac:inkMkLst>
            <pc:docMk/>
            <pc:sldMk cId="2379054401" sldId="262"/>
            <ac:inkMk id="19" creationId="{D68FE4F6-0889-1E70-4704-2E9085956053}"/>
          </ac:inkMkLst>
        </pc:inkChg>
      </pc:sldChg>
      <pc:sldChg chg="addSp delSp modSp add mod ord replId modTransition setBg modClrScheme delDesignElem chgLayout">
        <pc:chgData name="Xiaoli Shao (2440261)" userId="S::2440261@student.uwtsd.ac.uk::fab859dd-d1c9-4778-b819-7870cb243177" providerId="AD" clId="Web-{9CD1C45F-3677-A12B-3083-FD17124EBB38}" dt="2025-06-12T13:51:48.695" v="603"/>
        <pc:sldMkLst>
          <pc:docMk/>
          <pc:sldMk cId="1295446923" sldId="263"/>
        </pc:sldMkLst>
        <pc:spChg chg="mod ord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1295446923" sldId="263"/>
            <ac:spMk id="2" creationId="{0CA9BBB5-4731-9A0E-3C98-2C7983B070B2}"/>
          </ac:spMkLst>
        </pc:spChg>
        <pc:spChg chg="del mod">
          <ac:chgData name="Xiaoli Shao (2440261)" userId="S::2440261@student.uwtsd.ac.uk::fab859dd-d1c9-4778-b819-7870cb243177" providerId="AD" clId="Web-{9CD1C45F-3677-A12B-3083-FD17124EBB38}" dt="2025-06-12T12:54:24.635" v="379"/>
          <ac:spMkLst>
            <pc:docMk/>
            <pc:sldMk cId="1295446923" sldId="263"/>
            <ac:spMk id="3" creationId="{024725AF-9319-0AB5-A4C4-4E7EEA1A223B}"/>
          </ac:spMkLst>
        </pc:spChg>
        <pc:spChg chg="mod ord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1295446923" sldId="263"/>
            <ac:spMk id="4" creationId="{E9586FA8-50DF-459D-E607-AD0501135E81}"/>
          </ac:spMkLst>
        </pc:spChg>
        <pc:spChg chg="add del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1295446923" sldId="263"/>
            <ac:spMk id="10" creationId="{142D98E1-37D2-4470-BF74-845E897954C6}"/>
          </ac:spMkLst>
        </pc:spChg>
        <pc:spChg chg="add del mod">
          <ac:chgData name="Xiaoli Shao (2440261)" userId="S::2440261@student.uwtsd.ac.uk::fab859dd-d1c9-4778-b819-7870cb243177" providerId="AD" clId="Web-{9CD1C45F-3677-A12B-3083-FD17124EBB38}" dt="2025-06-12T13:51:48.695" v="603"/>
          <ac:spMkLst>
            <pc:docMk/>
            <pc:sldMk cId="1295446923" sldId="263"/>
            <ac:spMk id="55" creationId="{251BB12D-C5D1-04D9-7198-BA49806EBCF0}"/>
          </ac:spMkLst>
        </pc:spChg>
        <pc:grpChg chg="add del">
          <ac:chgData name="Xiaoli Shao (2440261)" userId="S::2440261@student.uwtsd.ac.uk::fab859dd-d1c9-4778-b819-7870cb243177" providerId="AD" clId="Web-{9CD1C45F-3677-A12B-3083-FD17124EBB38}" dt="2025-06-12T13:50:10.442" v="599"/>
          <ac:grpSpMkLst>
            <pc:docMk/>
            <pc:sldMk cId="1295446923" sldId="263"/>
            <ac:grpSpMk id="12" creationId="{91868ACA-CC8C-4FA4-8E32-6DB1C7DA9E27}"/>
          </ac:grpSpMkLst>
        </pc:grpChg>
        <pc:graphicFrameChg chg="add del mod ord modGraphic">
          <ac:chgData name="Xiaoli Shao (2440261)" userId="S::2440261@student.uwtsd.ac.uk::fab859dd-d1c9-4778-b819-7870cb243177" providerId="AD" clId="Web-{9CD1C45F-3677-A12B-3083-FD17124EBB38}" dt="2025-06-12T13:51:48.695" v="603"/>
          <ac:graphicFrameMkLst>
            <pc:docMk/>
            <pc:sldMk cId="1295446923" sldId="263"/>
            <ac:graphicFrameMk id="6" creationId="{AB6FE45A-7BBD-385C-A52A-80169ED98E29}"/>
          </ac:graphicFrameMkLst>
        </pc:graphicFrameChg>
        <pc:picChg chg="del">
          <ac:chgData name="Xiaoli Shao (2440261)" userId="S::2440261@student.uwtsd.ac.uk::fab859dd-d1c9-4778-b819-7870cb243177" providerId="AD" clId="Web-{9CD1C45F-3677-A12B-3083-FD17124EBB38}" dt="2025-06-12T12:48:52.454" v="351"/>
          <ac:picMkLst>
            <pc:docMk/>
            <pc:sldMk cId="1295446923" sldId="263"/>
            <ac:picMk id="5" creationId="{2FF04133-3E48-9E2A-8011-D919EB22F5F8}"/>
          </ac:picMkLst>
        </pc:picChg>
      </pc:sldChg>
      <pc:sldChg chg="add del replId">
        <pc:chgData name="Xiaoli Shao (2440261)" userId="S::2440261@student.uwtsd.ac.uk::fab859dd-d1c9-4778-b819-7870cb243177" providerId="AD" clId="Web-{9CD1C45F-3677-A12B-3083-FD17124EBB38}" dt="2025-06-12T12:57:27.343" v="387"/>
        <pc:sldMkLst>
          <pc:docMk/>
          <pc:sldMk cId="401235878" sldId="264"/>
        </pc:sldMkLst>
      </pc:sldChg>
      <pc:sldChg chg="addSp delSp modSp add mod ord replId modClrScheme delDesignElem chgLayout">
        <pc:chgData name="Xiaoli Shao (2440261)" userId="S::2440261@student.uwtsd.ac.uk::fab859dd-d1c9-4778-b819-7870cb243177" providerId="AD" clId="Web-{9CD1C45F-3677-A12B-3083-FD17124EBB38}" dt="2025-06-12T13:50:18.411" v="601" actId="1076"/>
        <pc:sldMkLst>
          <pc:docMk/>
          <pc:sldMk cId="3733332440" sldId="264"/>
        </pc:sldMkLst>
        <pc:spChg chg="mod ord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3733332440" sldId="264"/>
            <ac:spMk id="2" creationId="{98954567-6D07-A3B3-2E17-9F8E4605F4CB}"/>
          </ac:spMkLst>
        </pc:spChg>
        <pc:spChg chg="mod ord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3733332440" sldId="264"/>
            <ac:spMk id="3" creationId="{3B3A7F3D-931E-1338-0150-39960D4D3F7E}"/>
          </ac:spMkLst>
        </pc:spChg>
        <pc:spChg chg="mod ord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3733332440" sldId="264"/>
            <ac:spMk id="4" creationId="{EDCDF8A3-CE45-0BF3-DC9B-E7BE06521D0C}"/>
          </ac:spMkLst>
        </pc:spChg>
        <pc:spChg chg="add del mod">
          <ac:chgData name="Xiaoli Shao (2440261)" userId="S::2440261@student.uwtsd.ac.uk::fab859dd-d1c9-4778-b819-7870cb243177" providerId="AD" clId="Web-{9CD1C45F-3677-A12B-3083-FD17124EBB38}" dt="2025-06-12T13:29:32.347" v="543"/>
          <ac:spMkLst>
            <pc:docMk/>
            <pc:sldMk cId="3733332440" sldId="264"/>
            <ac:spMk id="6" creationId="{A43B5E52-3E7D-74D5-C851-539D2AAD11FC}"/>
          </ac:spMkLst>
        </pc:spChg>
        <pc:spChg chg="add mod">
          <ac:chgData name="Xiaoli Shao (2440261)" userId="S::2440261@student.uwtsd.ac.uk::fab859dd-d1c9-4778-b819-7870cb243177" providerId="AD" clId="Web-{9CD1C45F-3677-A12B-3083-FD17124EBB38}" dt="2025-06-12T13:50:18.411" v="601" actId="1076"/>
          <ac:spMkLst>
            <pc:docMk/>
            <pc:sldMk cId="3733332440" sldId="264"/>
            <ac:spMk id="7" creationId="{F205D19F-33BC-B800-66D0-C860DA738826}"/>
          </ac:spMkLst>
        </pc:spChg>
        <pc:spChg chg="add del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3733332440" sldId="264"/>
            <ac:spMk id="10" creationId="{BD3F7A86-FFEE-3EC4-C481-0F9FDA619DA3}"/>
          </ac:spMkLst>
        </pc:spChg>
        <pc:spChg chg="add del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3733332440" sldId="264"/>
            <ac:spMk id="12" creationId="{901639F6-ACE8-F4E9-5FF7-FDEF547123E7}"/>
          </ac:spMkLst>
        </pc:spChg>
        <pc:spChg chg="add del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3733332440" sldId="264"/>
            <ac:spMk id="22" creationId="{5689BCC6-7DCB-4F19-0F10-488F82445BA7}"/>
          </ac:spMkLst>
        </pc:spChg>
        <pc:grpChg chg="add del">
          <ac:chgData name="Xiaoli Shao (2440261)" userId="S::2440261@student.uwtsd.ac.uk::fab859dd-d1c9-4778-b819-7870cb243177" providerId="AD" clId="Web-{9CD1C45F-3677-A12B-3083-FD17124EBB38}" dt="2025-06-12T13:50:10.442" v="599"/>
          <ac:grpSpMkLst>
            <pc:docMk/>
            <pc:sldMk cId="3733332440" sldId="264"/>
            <ac:grpSpMk id="14" creationId="{FD79FBA3-48F6-C978-2E22-FE053207B300}"/>
          </ac:grpSpMkLst>
        </pc:grpChg>
        <pc:grpChg chg="add del">
          <ac:chgData name="Xiaoli Shao (2440261)" userId="S::2440261@student.uwtsd.ac.uk::fab859dd-d1c9-4778-b819-7870cb243177" providerId="AD" clId="Web-{9CD1C45F-3677-A12B-3083-FD17124EBB38}" dt="2025-06-12T13:50:10.442" v="599"/>
          <ac:grpSpMkLst>
            <pc:docMk/>
            <pc:sldMk cId="3733332440" sldId="264"/>
            <ac:grpSpMk id="24" creationId="{3C64F471-6AA9-2416-12A8-DF499FAB7AFE}"/>
          </ac:grpSpMkLst>
        </pc:grpChg>
        <pc:picChg chg="del">
          <ac:chgData name="Xiaoli Shao (2440261)" userId="S::2440261@student.uwtsd.ac.uk::fab859dd-d1c9-4778-b819-7870cb243177" providerId="AD" clId="Web-{9CD1C45F-3677-A12B-3083-FD17124EBB38}" dt="2025-06-12T12:57:45.437" v="391"/>
          <ac:picMkLst>
            <pc:docMk/>
            <pc:sldMk cId="3733332440" sldId="264"/>
            <ac:picMk id="5" creationId="{D143079E-3203-F2B5-CA79-D152CFB67820}"/>
          </ac:picMkLst>
        </pc:picChg>
      </pc:sldChg>
      <pc:sldChg chg="addSp delSp modSp new mod setBg modClrScheme chgLayout">
        <pc:chgData name="Xiaoli Shao (2440261)" userId="S::2440261@student.uwtsd.ac.uk::fab859dd-d1c9-4778-b819-7870cb243177" providerId="AD" clId="Web-{9CD1C45F-3677-A12B-3083-FD17124EBB38}" dt="2025-06-12T17:36:20.334" v="1025" actId="20577"/>
        <pc:sldMkLst>
          <pc:docMk/>
          <pc:sldMk cId="3587584060" sldId="265"/>
        </pc:sldMkLst>
        <pc:spChg chg="mod ord modVis">
          <ac:chgData name="Xiaoli Shao (2440261)" userId="S::2440261@student.uwtsd.ac.uk::fab859dd-d1c9-4778-b819-7870cb243177" providerId="AD" clId="Web-{9CD1C45F-3677-A12B-3083-FD17124EBB38}" dt="2025-06-12T17:36:20.334" v="1025" actId="20577"/>
          <ac:spMkLst>
            <pc:docMk/>
            <pc:sldMk cId="3587584060" sldId="265"/>
            <ac:spMk id="2" creationId="{5B2E6BEA-F36A-B818-6746-6D934481A52D}"/>
          </ac:spMkLst>
        </pc:spChg>
        <pc:spChg chg="del mod ord">
          <ac:chgData name="Xiaoli Shao (2440261)" userId="S::2440261@student.uwtsd.ac.uk::fab859dd-d1c9-4778-b819-7870cb243177" providerId="AD" clId="Web-{9CD1C45F-3677-A12B-3083-FD17124EBB38}" dt="2025-06-12T17:28:27.429" v="929"/>
          <ac:spMkLst>
            <pc:docMk/>
            <pc:sldMk cId="3587584060" sldId="265"/>
            <ac:spMk id="3" creationId="{3185FB4B-F419-D4F8-B072-1F01732AD6C9}"/>
          </ac:spMkLst>
        </pc:spChg>
        <pc:spChg chg="mod ord">
          <ac:chgData name="Xiaoli Shao (2440261)" userId="S::2440261@student.uwtsd.ac.uk::fab859dd-d1c9-4778-b819-7870cb243177" providerId="AD" clId="Web-{9CD1C45F-3677-A12B-3083-FD17124EBB38}" dt="2025-06-12T17:28:27.429" v="929"/>
          <ac:spMkLst>
            <pc:docMk/>
            <pc:sldMk cId="3587584060" sldId="265"/>
            <ac:spMk id="4" creationId="{1C9AB238-BC99-DBCD-C671-9E3E442512BF}"/>
          </ac:spMkLst>
        </pc:spChg>
        <pc:spChg chg="add">
          <ac:chgData name="Xiaoli Shao (2440261)" userId="S::2440261@student.uwtsd.ac.uk::fab859dd-d1c9-4778-b819-7870cb243177" providerId="AD" clId="Web-{9CD1C45F-3677-A12B-3083-FD17124EBB38}" dt="2025-06-12T17:28:27.429" v="929"/>
          <ac:spMkLst>
            <pc:docMk/>
            <pc:sldMk cId="3587584060" sldId="265"/>
            <ac:spMk id="10" creationId="{2F9C493A-9F03-49B4-B3FB-19CE5AC115BE}"/>
          </ac:spMkLst>
        </pc:spChg>
        <pc:spChg chg="add">
          <ac:chgData name="Xiaoli Shao (2440261)" userId="S::2440261@student.uwtsd.ac.uk::fab859dd-d1c9-4778-b819-7870cb243177" providerId="AD" clId="Web-{9CD1C45F-3677-A12B-3083-FD17124EBB38}" dt="2025-06-12T17:28:27.429" v="929"/>
          <ac:spMkLst>
            <pc:docMk/>
            <pc:sldMk cId="3587584060" sldId="265"/>
            <ac:spMk id="20" creationId="{90A46C7D-C1BB-49B8-8D37-39742820E964}"/>
          </ac:spMkLst>
        </pc:spChg>
        <pc:grpChg chg="add">
          <ac:chgData name="Xiaoli Shao (2440261)" userId="S::2440261@student.uwtsd.ac.uk::fab859dd-d1c9-4778-b819-7870cb243177" providerId="AD" clId="Web-{9CD1C45F-3677-A12B-3083-FD17124EBB38}" dt="2025-06-12T17:28:27.429" v="929"/>
          <ac:grpSpMkLst>
            <pc:docMk/>
            <pc:sldMk cId="3587584060" sldId="265"/>
            <ac:grpSpMk id="12" creationId="{BC3D4A83-1EFA-4B2C-B330-849E3589503E}"/>
          </ac:grpSpMkLst>
        </pc:grpChg>
        <pc:graphicFrameChg chg="add del mod modGraphic">
          <ac:chgData name="Xiaoli Shao (2440261)" userId="S::2440261@student.uwtsd.ac.uk::fab859dd-d1c9-4778-b819-7870cb243177" providerId="AD" clId="Web-{9CD1C45F-3677-A12B-3083-FD17124EBB38}" dt="2025-06-12T14:02:46.853" v="693"/>
          <ac:graphicFrameMkLst>
            <pc:docMk/>
            <pc:sldMk cId="3587584060" sldId="265"/>
            <ac:graphicFrameMk id="5" creationId="{3D607A05-AFFC-3667-5569-E827B476A48F}"/>
          </ac:graphicFrameMkLst>
        </pc:graphicFrameChg>
        <pc:graphicFrameChg chg="add mod ord modGraphic">
          <ac:chgData name="Xiaoli Shao (2440261)" userId="S::2440261@student.uwtsd.ac.uk::fab859dd-d1c9-4778-b819-7870cb243177" providerId="AD" clId="Web-{9CD1C45F-3677-A12B-3083-FD17124EBB38}" dt="2025-06-12T17:36:04.021" v="1022" actId="1076"/>
          <ac:graphicFrameMkLst>
            <pc:docMk/>
            <pc:sldMk cId="3587584060" sldId="265"/>
            <ac:graphicFrameMk id="6" creationId="{3E3AC373-3831-14C7-498E-1500EA26E766}"/>
          </ac:graphicFrameMkLst>
        </pc:graphicFrameChg>
        <pc:graphicFrameChg chg="add del mod modGraphic">
          <ac:chgData name="Xiaoli Shao (2440261)" userId="S::2440261@student.uwtsd.ac.uk::fab859dd-d1c9-4778-b819-7870cb243177" providerId="AD" clId="Web-{9CD1C45F-3677-A12B-3083-FD17124EBB38}" dt="2025-06-12T14:21:08.538" v="755"/>
          <ac:graphicFrameMkLst>
            <pc:docMk/>
            <pc:sldMk cId="3587584060" sldId="265"/>
            <ac:graphicFrameMk id="16" creationId="{ED848B58-C8FD-9F9B-0695-87FDC72A1685}"/>
          </ac:graphicFrameMkLst>
        </pc:graphicFrameChg>
      </pc:sldChg>
      <pc:sldChg chg="modSp add mod ord replId modClrScheme chgLayout">
        <pc:chgData name="Xiaoli Shao (2440261)" userId="S::2440261@student.uwtsd.ac.uk::fab859dd-d1c9-4778-b819-7870cb243177" providerId="AD" clId="Web-{9CD1C45F-3677-A12B-3083-FD17124EBB38}" dt="2025-06-12T17:54:28.085" v="1114"/>
        <pc:sldMkLst>
          <pc:docMk/>
          <pc:sldMk cId="218944729" sldId="266"/>
        </pc:sldMkLst>
        <pc:spChg chg="mod ord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218944729" sldId="266"/>
            <ac:spMk id="2" creationId="{074A18E2-ACD7-FD2F-7338-EC0163C439BD}"/>
          </ac:spMkLst>
        </pc:spChg>
        <pc:spChg chg="mod ord">
          <ac:chgData name="Xiaoli Shao (2440261)" userId="S::2440261@student.uwtsd.ac.uk::fab859dd-d1c9-4778-b819-7870cb243177" providerId="AD" clId="Web-{9CD1C45F-3677-A12B-3083-FD17124EBB38}" dt="2025-06-12T14:00:29.912" v="658" actId="20577"/>
          <ac:spMkLst>
            <pc:docMk/>
            <pc:sldMk cId="218944729" sldId="266"/>
            <ac:spMk id="3" creationId="{DBD8EB65-3DE7-7BEE-F973-5C5CA7791D87}"/>
          </ac:spMkLst>
        </pc:spChg>
        <pc:spChg chg="mod ord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218944729" sldId="266"/>
            <ac:spMk id="4" creationId="{31C7A7E3-A08D-5CBA-85FC-10EA3D4E8C0A}"/>
          </ac:spMkLst>
        </pc:spChg>
      </pc:sldChg>
      <pc:sldChg chg="addSp delSp modSp new mod modTransition setBg modClrScheme chgLayout">
        <pc:chgData name="Xiaoli Shao (2440261)" userId="S::2440261@student.uwtsd.ac.uk::fab859dd-d1c9-4778-b819-7870cb243177" providerId="AD" clId="Web-{9CD1C45F-3677-A12B-3083-FD17124EBB38}" dt="2025-06-12T18:04:38.932" v="1157"/>
        <pc:sldMkLst>
          <pc:docMk/>
          <pc:sldMk cId="363743935" sldId="267"/>
        </pc:sldMkLst>
        <pc:spChg chg="del">
          <ac:chgData name="Xiaoli Shao (2440261)" userId="S::2440261@student.uwtsd.ac.uk::fab859dd-d1c9-4778-b819-7870cb243177" providerId="AD" clId="Web-{9CD1C45F-3677-A12B-3083-FD17124EBB38}" dt="2025-06-12T17:55:13.384" v="1115"/>
          <ac:spMkLst>
            <pc:docMk/>
            <pc:sldMk cId="363743935" sldId="267"/>
            <ac:spMk id="2" creationId="{40061033-176E-0CED-B19A-9D761566E637}"/>
          </ac:spMkLst>
        </pc:spChg>
        <pc:spChg chg="del">
          <ac:chgData name="Xiaoli Shao (2440261)" userId="S::2440261@student.uwtsd.ac.uk::fab859dd-d1c9-4778-b819-7870cb243177" providerId="AD" clId="Web-{9CD1C45F-3677-A12B-3083-FD17124EBB38}" dt="2025-06-12T17:55:13.384" v="1115"/>
          <ac:spMkLst>
            <pc:docMk/>
            <pc:sldMk cId="363743935" sldId="267"/>
            <ac:spMk id="3" creationId="{BBFB5DA2-4BAB-477E-349C-0BBDBFBEA787}"/>
          </ac:spMkLst>
        </pc:spChg>
        <pc:spChg chg="mod ord">
          <ac:chgData name="Xiaoli Shao (2440261)" userId="S::2440261@student.uwtsd.ac.uk::fab859dd-d1c9-4778-b819-7870cb243177" providerId="AD" clId="Web-{9CD1C45F-3677-A12B-3083-FD17124EBB38}" dt="2025-06-12T17:59:10.235" v="1143"/>
          <ac:spMkLst>
            <pc:docMk/>
            <pc:sldMk cId="363743935" sldId="267"/>
            <ac:spMk id="4" creationId="{3784213A-C131-7814-B8DC-B4E8A26B14BF}"/>
          </ac:spMkLst>
        </pc:spChg>
        <pc:spChg chg="add mod">
          <ac:chgData name="Xiaoli Shao (2440261)" userId="S::2440261@student.uwtsd.ac.uk::fab859dd-d1c9-4778-b819-7870cb243177" providerId="AD" clId="Web-{9CD1C45F-3677-A12B-3083-FD17124EBB38}" dt="2025-06-12T18:00:13.705" v="1154" actId="20577"/>
          <ac:spMkLst>
            <pc:docMk/>
            <pc:sldMk cId="363743935" sldId="267"/>
            <ac:spMk id="6" creationId="{E4B94457-C984-317F-7051-6ECBADA0A178}"/>
          </ac:spMkLst>
        </pc:spChg>
        <pc:spChg chg="add">
          <ac:chgData name="Xiaoli Shao (2440261)" userId="S::2440261@student.uwtsd.ac.uk::fab859dd-d1c9-4778-b819-7870cb243177" providerId="AD" clId="Web-{9CD1C45F-3677-A12B-3083-FD17124EBB38}" dt="2025-06-12T17:59:10.235" v="1143"/>
          <ac:spMkLst>
            <pc:docMk/>
            <pc:sldMk cId="363743935" sldId="267"/>
            <ac:spMk id="13" creationId="{435959F4-53DA-47FF-BC24-1E5B75C69876}"/>
          </ac:spMkLst>
        </pc:spChg>
        <pc:spChg chg="add">
          <ac:chgData name="Xiaoli Shao (2440261)" userId="S::2440261@student.uwtsd.ac.uk::fab859dd-d1c9-4778-b819-7870cb243177" providerId="AD" clId="Web-{9CD1C45F-3677-A12B-3083-FD17124EBB38}" dt="2025-06-12T17:59:10.235" v="1143"/>
          <ac:spMkLst>
            <pc:docMk/>
            <pc:sldMk cId="363743935" sldId="267"/>
            <ac:spMk id="24" creationId="{59226104-0061-4319-8237-9C001BF85D49}"/>
          </ac:spMkLst>
        </pc:spChg>
        <pc:spChg chg="add">
          <ac:chgData name="Xiaoli Shao (2440261)" userId="S::2440261@student.uwtsd.ac.uk::fab859dd-d1c9-4778-b819-7870cb243177" providerId="AD" clId="Web-{9CD1C45F-3677-A12B-3083-FD17124EBB38}" dt="2025-06-12T17:59:10.235" v="1143"/>
          <ac:spMkLst>
            <pc:docMk/>
            <pc:sldMk cId="363743935" sldId="267"/>
            <ac:spMk id="34" creationId="{2F9C493A-9F03-49B4-B3FB-19CE5AC115BE}"/>
          </ac:spMkLst>
        </pc:spChg>
        <pc:spChg chg="add">
          <ac:chgData name="Xiaoli Shao (2440261)" userId="S::2440261@student.uwtsd.ac.uk::fab859dd-d1c9-4778-b819-7870cb243177" providerId="AD" clId="Web-{9CD1C45F-3677-A12B-3083-FD17124EBB38}" dt="2025-06-12T17:59:10.235" v="1143"/>
          <ac:spMkLst>
            <pc:docMk/>
            <pc:sldMk cId="363743935" sldId="267"/>
            <ac:spMk id="36" creationId="{90A46C7D-C1BB-49B8-8D37-39742820E964}"/>
          </ac:spMkLst>
        </pc:spChg>
        <pc:spChg chg="add">
          <ac:chgData name="Xiaoli Shao (2440261)" userId="S::2440261@student.uwtsd.ac.uk::fab859dd-d1c9-4778-b819-7870cb243177" providerId="AD" clId="Web-{9CD1C45F-3677-A12B-3083-FD17124EBB38}" dt="2025-06-12T17:59:10.235" v="1143"/>
          <ac:spMkLst>
            <pc:docMk/>
            <pc:sldMk cId="363743935" sldId="267"/>
            <ac:spMk id="46" creationId="{55820E42-2F9D-41EF-B67F-522A133B3373}"/>
          </ac:spMkLst>
        </pc:spChg>
        <pc:grpChg chg="add">
          <ac:chgData name="Xiaoli Shao (2440261)" userId="S::2440261@student.uwtsd.ac.uk::fab859dd-d1c9-4778-b819-7870cb243177" providerId="AD" clId="Web-{9CD1C45F-3677-A12B-3083-FD17124EBB38}" dt="2025-06-12T17:59:10.235" v="1143"/>
          <ac:grpSpMkLst>
            <pc:docMk/>
            <pc:sldMk cId="363743935" sldId="267"/>
            <ac:grpSpMk id="15" creationId="{A7CF83E8-F6F0-41E3-B580-7412A04DDFB5}"/>
          </ac:grpSpMkLst>
        </pc:grpChg>
        <pc:grpChg chg="add">
          <ac:chgData name="Xiaoli Shao (2440261)" userId="S::2440261@student.uwtsd.ac.uk::fab859dd-d1c9-4778-b819-7870cb243177" providerId="AD" clId="Web-{9CD1C45F-3677-A12B-3083-FD17124EBB38}" dt="2025-06-12T17:59:10.235" v="1143"/>
          <ac:grpSpMkLst>
            <pc:docMk/>
            <pc:sldMk cId="363743935" sldId="267"/>
            <ac:grpSpMk id="48" creationId="{13D9BC31-B57D-4933-AD83-94F462D4C2F9}"/>
          </ac:grpSpMkLst>
        </pc:grpChg>
        <pc:picChg chg="add del mod">
          <ac:chgData name="Xiaoli Shao (2440261)" userId="S::2440261@student.uwtsd.ac.uk::fab859dd-d1c9-4778-b819-7870cb243177" providerId="AD" clId="Web-{9CD1C45F-3677-A12B-3083-FD17124EBB38}" dt="2025-06-12T17:55:47.510" v="1118"/>
          <ac:picMkLst>
            <pc:docMk/>
            <pc:sldMk cId="363743935" sldId="267"/>
            <ac:picMk id="5" creationId="{19052DC3-5BA7-7CC6-16F2-2EBA8398F19B}"/>
          </ac:picMkLst>
        </pc:picChg>
        <pc:picChg chg="add">
          <ac:chgData name="Xiaoli Shao (2440261)" userId="S::2440261@student.uwtsd.ac.uk::fab859dd-d1c9-4778-b819-7870cb243177" providerId="AD" clId="Web-{9CD1C45F-3677-A12B-3083-FD17124EBB38}" dt="2025-06-12T17:59:10.235" v="1143"/>
          <ac:picMkLst>
            <pc:docMk/>
            <pc:sldMk cId="363743935" sldId="267"/>
            <ac:picMk id="10" creationId="{FFD6C6F5-DA9A-452B-6DA4-775335331259}"/>
          </ac:picMkLst>
        </pc:picChg>
      </pc:sldChg>
      <pc:sldMasterChg chg="add del modTransition addSldLayout delSldLayout modSldLayout">
        <pc:chgData name="Xiaoli Shao (2440261)" userId="S::2440261@student.uwtsd.ac.uk::fab859dd-d1c9-4778-b819-7870cb243177" providerId="AD" clId="Web-{9CD1C45F-3677-A12B-3083-FD17124EBB38}" dt="2025-06-12T13:50:10.442" v="599"/>
        <pc:sldMasterMkLst>
          <pc:docMk/>
          <pc:sldMasterMk cId="856083984" sldId="2147483734"/>
        </pc:sldMasterMkLst>
        <pc:sldLayoutChg chg="add del modTransition">
          <pc:chgData name="Xiaoli Shao (2440261)" userId="S::2440261@student.uwtsd.ac.uk::fab859dd-d1c9-4778-b819-7870cb243177" providerId="AD" clId="Web-{9CD1C45F-3677-A12B-3083-FD17124EBB38}" dt="2025-06-12T13:50:10.442" v="599"/>
          <pc:sldLayoutMkLst>
            <pc:docMk/>
            <pc:sldMasterMk cId="856083984" sldId="2147483734"/>
            <pc:sldLayoutMk cId="2536114512" sldId="2147483723"/>
          </pc:sldLayoutMkLst>
        </pc:sldLayoutChg>
        <pc:sldLayoutChg chg="add del modTransition">
          <pc:chgData name="Xiaoli Shao (2440261)" userId="S::2440261@student.uwtsd.ac.uk::fab859dd-d1c9-4778-b819-7870cb243177" providerId="AD" clId="Web-{9CD1C45F-3677-A12B-3083-FD17124EBB38}" dt="2025-06-12T13:50:10.442" v="599"/>
          <pc:sldLayoutMkLst>
            <pc:docMk/>
            <pc:sldMasterMk cId="856083984" sldId="2147483734"/>
            <pc:sldLayoutMk cId="130757148" sldId="2147483724"/>
          </pc:sldLayoutMkLst>
        </pc:sldLayoutChg>
        <pc:sldLayoutChg chg="add del modTransition">
          <pc:chgData name="Xiaoli Shao (2440261)" userId="S::2440261@student.uwtsd.ac.uk::fab859dd-d1c9-4778-b819-7870cb243177" providerId="AD" clId="Web-{9CD1C45F-3677-A12B-3083-FD17124EBB38}" dt="2025-06-12T13:50:10.442" v="599"/>
          <pc:sldLayoutMkLst>
            <pc:docMk/>
            <pc:sldMasterMk cId="856083984" sldId="2147483734"/>
            <pc:sldLayoutMk cId="1483240140" sldId="2147483725"/>
          </pc:sldLayoutMkLst>
        </pc:sldLayoutChg>
        <pc:sldLayoutChg chg="add del modTransition">
          <pc:chgData name="Xiaoli Shao (2440261)" userId="S::2440261@student.uwtsd.ac.uk::fab859dd-d1c9-4778-b819-7870cb243177" providerId="AD" clId="Web-{9CD1C45F-3677-A12B-3083-FD17124EBB38}" dt="2025-06-12T13:50:10.442" v="599"/>
          <pc:sldLayoutMkLst>
            <pc:docMk/>
            <pc:sldMasterMk cId="856083984" sldId="2147483734"/>
            <pc:sldLayoutMk cId="268936322" sldId="2147483726"/>
          </pc:sldLayoutMkLst>
        </pc:sldLayoutChg>
        <pc:sldLayoutChg chg="add del modTransition">
          <pc:chgData name="Xiaoli Shao (2440261)" userId="S::2440261@student.uwtsd.ac.uk::fab859dd-d1c9-4778-b819-7870cb243177" providerId="AD" clId="Web-{9CD1C45F-3677-A12B-3083-FD17124EBB38}" dt="2025-06-12T13:50:10.442" v="599"/>
          <pc:sldLayoutMkLst>
            <pc:docMk/>
            <pc:sldMasterMk cId="856083984" sldId="2147483734"/>
            <pc:sldLayoutMk cId="1474002137" sldId="2147483727"/>
          </pc:sldLayoutMkLst>
        </pc:sldLayoutChg>
        <pc:sldLayoutChg chg="add del modTransition">
          <pc:chgData name="Xiaoli Shao (2440261)" userId="S::2440261@student.uwtsd.ac.uk::fab859dd-d1c9-4778-b819-7870cb243177" providerId="AD" clId="Web-{9CD1C45F-3677-A12B-3083-FD17124EBB38}" dt="2025-06-12T13:50:10.442" v="599"/>
          <pc:sldLayoutMkLst>
            <pc:docMk/>
            <pc:sldMasterMk cId="856083984" sldId="2147483734"/>
            <pc:sldLayoutMk cId="2852864099" sldId="2147483728"/>
          </pc:sldLayoutMkLst>
        </pc:sldLayoutChg>
        <pc:sldLayoutChg chg="add del modTransition">
          <pc:chgData name="Xiaoli Shao (2440261)" userId="S::2440261@student.uwtsd.ac.uk::fab859dd-d1c9-4778-b819-7870cb243177" providerId="AD" clId="Web-{9CD1C45F-3677-A12B-3083-FD17124EBB38}" dt="2025-06-12T13:50:10.442" v="599"/>
          <pc:sldLayoutMkLst>
            <pc:docMk/>
            <pc:sldMasterMk cId="856083984" sldId="2147483734"/>
            <pc:sldLayoutMk cId="3658334619" sldId="2147483729"/>
          </pc:sldLayoutMkLst>
        </pc:sldLayoutChg>
        <pc:sldLayoutChg chg="add del modTransition">
          <pc:chgData name="Xiaoli Shao (2440261)" userId="S::2440261@student.uwtsd.ac.uk::fab859dd-d1c9-4778-b819-7870cb243177" providerId="AD" clId="Web-{9CD1C45F-3677-A12B-3083-FD17124EBB38}" dt="2025-06-12T13:50:10.442" v="599"/>
          <pc:sldLayoutMkLst>
            <pc:docMk/>
            <pc:sldMasterMk cId="856083984" sldId="2147483734"/>
            <pc:sldLayoutMk cId="2564212858" sldId="2147483730"/>
          </pc:sldLayoutMkLst>
        </pc:sldLayoutChg>
        <pc:sldLayoutChg chg="add del modTransition">
          <pc:chgData name="Xiaoli Shao (2440261)" userId="S::2440261@student.uwtsd.ac.uk::fab859dd-d1c9-4778-b819-7870cb243177" providerId="AD" clId="Web-{9CD1C45F-3677-A12B-3083-FD17124EBB38}" dt="2025-06-12T13:50:10.442" v="599"/>
          <pc:sldLayoutMkLst>
            <pc:docMk/>
            <pc:sldMasterMk cId="856083984" sldId="2147483734"/>
            <pc:sldLayoutMk cId="222127322" sldId="2147483731"/>
          </pc:sldLayoutMkLst>
        </pc:sldLayoutChg>
        <pc:sldLayoutChg chg="add del modTransition">
          <pc:chgData name="Xiaoli Shao (2440261)" userId="S::2440261@student.uwtsd.ac.uk::fab859dd-d1c9-4778-b819-7870cb243177" providerId="AD" clId="Web-{9CD1C45F-3677-A12B-3083-FD17124EBB38}" dt="2025-06-12T13:50:10.442" v="599"/>
          <pc:sldLayoutMkLst>
            <pc:docMk/>
            <pc:sldMasterMk cId="856083984" sldId="2147483734"/>
            <pc:sldLayoutMk cId="1136435491" sldId="2147483732"/>
          </pc:sldLayoutMkLst>
        </pc:sldLayoutChg>
        <pc:sldLayoutChg chg="add del modTransition">
          <pc:chgData name="Xiaoli Shao (2440261)" userId="S::2440261@student.uwtsd.ac.uk::fab859dd-d1c9-4778-b819-7870cb243177" providerId="AD" clId="Web-{9CD1C45F-3677-A12B-3083-FD17124EBB38}" dt="2025-06-12T13:50:10.442" v="599"/>
          <pc:sldLayoutMkLst>
            <pc:docMk/>
            <pc:sldMasterMk cId="856083984" sldId="2147483734"/>
            <pc:sldLayoutMk cId="3160304755" sldId="2147483733"/>
          </pc:sldLayoutMkLst>
        </pc:sldLayoutChg>
      </pc:sldMasterChg>
      <pc:sldMasterChg chg="add del modTransition addSldLayout delSldLayout modSldLayout">
        <pc:chgData name="Xiaoli Shao (2440261)" userId="S::2440261@student.uwtsd.ac.uk::fab859dd-d1c9-4778-b819-7870cb243177" providerId="AD" clId="Web-{9CD1C45F-3677-A12B-3083-FD17124EBB38}" dt="2025-06-12T13:50:10.442" v="599"/>
        <pc:sldMasterMkLst>
          <pc:docMk/>
          <pc:sldMasterMk cId="1828835770" sldId="2147483735"/>
        </pc:sldMasterMkLst>
        <pc:sldLayoutChg chg="add del mod replId">
          <pc:chgData name="Xiaoli Shao (2440261)" userId="S::2440261@student.uwtsd.ac.uk::fab859dd-d1c9-4778-b819-7870cb243177" providerId="AD" clId="Web-{9CD1C45F-3677-A12B-3083-FD17124EBB38}" dt="2025-06-12T13:50:10.442" v="599"/>
          <pc:sldLayoutMkLst>
            <pc:docMk/>
            <pc:sldMasterMk cId="1828835770" sldId="2147483735"/>
            <pc:sldLayoutMk cId="2754850152" sldId="2147483736"/>
          </pc:sldLayoutMkLst>
        </pc:sldLayoutChg>
        <pc:sldLayoutChg chg="add del mod replId">
          <pc:chgData name="Xiaoli Shao (2440261)" userId="S::2440261@student.uwtsd.ac.uk::fab859dd-d1c9-4778-b819-7870cb243177" providerId="AD" clId="Web-{9CD1C45F-3677-A12B-3083-FD17124EBB38}" dt="2025-06-12T13:50:10.442" v="599"/>
          <pc:sldLayoutMkLst>
            <pc:docMk/>
            <pc:sldMasterMk cId="1828835770" sldId="2147483735"/>
            <pc:sldLayoutMk cId="2855943671" sldId="2147483737"/>
          </pc:sldLayoutMkLst>
        </pc:sldLayoutChg>
        <pc:sldLayoutChg chg="add del mod replId">
          <pc:chgData name="Xiaoli Shao (2440261)" userId="S::2440261@student.uwtsd.ac.uk::fab859dd-d1c9-4778-b819-7870cb243177" providerId="AD" clId="Web-{9CD1C45F-3677-A12B-3083-FD17124EBB38}" dt="2025-06-12T13:50:10.442" v="599"/>
          <pc:sldLayoutMkLst>
            <pc:docMk/>
            <pc:sldMasterMk cId="1828835770" sldId="2147483735"/>
            <pc:sldLayoutMk cId="1202888903" sldId="2147483738"/>
          </pc:sldLayoutMkLst>
        </pc:sldLayoutChg>
        <pc:sldLayoutChg chg="add del mod replId">
          <pc:chgData name="Xiaoli Shao (2440261)" userId="S::2440261@student.uwtsd.ac.uk::fab859dd-d1c9-4778-b819-7870cb243177" providerId="AD" clId="Web-{9CD1C45F-3677-A12B-3083-FD17124EBB38}" dt="2025-06-12T13:50:10.442" v="599"/>
          <pc:sldLayoutMkLst>
            <pc:docMk/>
            <pc:sldMasterMk cId="1828835770" sldId="2147483735"/>
            <pc:sldLayoutMk cId="137396803" sldId="2147483739"/>
          </pc:sldLayoutMkLst>
        </pc:sldLayoutChg>
        <pc:sldLayoutChg chg="add del mod replId">
          <pc:chgData name="Xiaoli Shao (2440261)" userId="S::2440261@student.uwtsd.ac.uk::fab859dd-d1c9-4778-b819-7870cb243177" providerId="AD" clId="Web-{9CD1C45F-3677-A12B-3083-FD17124EBB38}" dt="2025-06-12T13:50:10.442" v="599"/>
          <pc:sldLayoutMkLst>
            <pc:docMk/>
            <pc:sldMasterMk cId="1828835770" sldId="2147483735"/>
            <pc:sldLayoutMk cId="2992013113" sldId="2147483740"/>
          </pc:sldLayoutMkLst>
        </pc:sldLayoutChg>
        <pc:sldLayoutChg chg="add del mod replId">
          <pc:chgData name="Xiaoli Shao (2440261)" userId="S::2440261@student.uwtsd.ac.uk::fab859dd-d1c9-4778-b819-7870cb243177" providerId="AD" clId="Web-{9CD1C45F-3677-A12B-3083-FD17124EBB38}" dt="2025-06-12T13:50:10.442" v="599"/>
          <pc:sldLayoutMkLst>
            <pc:docMk/>
            <pc:sldMasterMk cId="1828835770" sldId="2147483735"/>
            <pc:sldLayoutMk cId="3746112742" sldId="2147483741"/>
          </pc:sldLayoutMkLst>
        </pc:sldLayoutChg>
        <pc:sldLayoutChg chg="add del mod replId">
          <pc:chgData name="Xiaoli Shao (2440261)" userId="S::2440261@student.uwtsd.ac.uk::fab859dd-d1c9-4778-b819-7870cb243177" providerId="AD" clId="Web-{9CD1C45F-3677-A12B-3083-FD17124EBB38}" dt="2025-06-12T13:50:10.442" v="599"/>
          <pc:sldLayoutMkLst>
            <pc:docMk/>
            <pc:sldMasterMk cId="1828835770" sldId="2147483735"/>
            <pc:sldLayoutMk cId="1476918790" sldId="2147483742"/>
          </pc:sldLayoutMkLst>
        </pc:sldLayoutChg>
        <pc:sldLayoutChg chg="add del mod replId">
          <pc:chgData name="Xiaoli Shao (2440261)" userId="S::2440261@student.uwtsd.ac.uk::fab859dd-d1c9-4778-b819-7870cb243177" providerId="AD" clId="Web-{9CD1C45F-3677-A12B-3083-FD17124EBB38}" dt="2025-06-12T13:50:10.442" v="599"/>
          <pc:sldLayoutMkLst>
            <pc:docMk/>
            <pc:sldMasterMk cId="1828835770" sldId="2147483735"/>
            <pc:sldLayoutMk cId="1546665771" sldId="2147483743"/>
          </pc:sldLayoutMkLst>
        </pc:sldLayoutChg>
        <pc:sldLayoutChg chg="add del mod replId">
          <pc:chgData name="Xiaoli Shao (2440261)" userId="S::2440261@student.uwtsd.ac.uk::fab859dd-d1c9-4778-b819-7870cb243177" providerId="AD" clId="Web-{9CD1C45F-3677-A12B-3083-FD17124EBB38}" dt="2025-06-12T13:50:10.442" v="599"/>
          <pc:sldLayoutMkLst>
            <pc:docMk/>
            <pc:sldMasterMk cId="1828835770" sldId="2147483735"/>
            <pc:sldLayoutMk cId="2610422273" sldId="2147483744"/>
          </pc:sldLayoutMkLst>
        </pc:sldLayoutChg>
        <pc:sldLayoutChg chg="add del mod replId">
          <pc:chgData name="Xiaoli Shao (2440261)" userId="S::2440261@student.uwtsd.ac.uk::fab859dd-d1c9-4778-b819-7870cb243177" providerId="AD" clId="Web-{9CD1C45F-3677-A12B-3083-FD17124EBB38}" dt="2025-06-12T13:50:10.442" v="599"/>
          <pc:sldLayoutMkLst>
            <pc:docMk/>
            <pc:sldMasterMk cId="1828835770" sldId="2147483735"/>
            <pc:sldLayoutMk cId="2486044886" sldId="2147483745"/>
          </pc:sldLayoutMkLst>
        </pc:sldLayoutChg>
        <pc:sldLayoutChg chg="add del mod replId">
          <pc:chgData name="Xiaoli Shao (2440261)" userId="S::2440261@student.uwtsd.ac.uk::fab859dd-d1c9-4778-b819-7870cb243177" providerId="AD" clId="Web-{9CD1C45F-3677-A12B-3083-FD17124EBB38}" dt="2025-06-12T13:50:10.442" v="599"/>
          <pc:sldLayoutMkLst>
            <pc:docMk/>
            <pc:sldMasterMk cId="1828835770" sldId="2147483735"/>
            <pc:sldLayoutMk cId="2640503123" sldId="2147483746"/>
          </pc:sldLayoutMkLst>
        </pc:sldLayoutChg>
      </pc:sldMasterChg>
    </pc:docChg>
  </pc:docChgLst>
  <pc:docChgLst>
    <pc:chgData name="Xiaoli Shao (2440261)" userId="fab859dd-d1c9-4778-b819-7870cb243177" providerId="ADAL" clId="{6C576445-1173-427F-9F2F-E1F6524E8B87}"/>
    <pc:docChg chg="undo custSel modSld">
      <pc:chgData name="Xiaoli Shao (2440261)" userId="fab859dd-d1c9-4778-b819-7870cb243177" providerId="ADAL" clId="{6C576445-1173-427F-9F2F-E1F6524E8B87}" dt="2025-06-11T05:35:21.120" v="2" actId="26606"/>
      <pc:docMkLst>
        <pc:docMk/>
      </pc:docMkLst>
      <pc:sldChg chg="addSp delSp modSp mod">
        <pc:chgData name="Xiaoli Shao (2440261)" userId="fab859dd-d1c9-4778-b819-7870cb243177" providerId="ADAL" clId="{6C576445-1173-427F-9F2F-E1F6524E8B87}" dt="2025-06-11T05:35:21.120" v="2" actId="26606"/>
        <pc:sldMkLst>
          <pc:docMk/>
          <pc:sldMk cId="109857222" sldId="256"/>
        </pc:sldMkLst>
        <pc:spChg chg="mod">
          <ac:chgData name="Xiaoli Shao (2440261)" userId="fab859dd-d1c9-4778-b819-7870cb243177" providerId="ADAL" clId="{6C576445-1173-427F-9F2F-E1F6524E8B87}" dt="2025-06-11T05:35:21.104" v="1" actId="2660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Xiaoli Shao (2440261)" userId="fab859dd-d1c9-4778-b819-7870cb243177" providerId="ADAL" clId="{6C576445-1173-427F-9F2F-E1F6524E8B87}" dt="2025-06-11T05:35:21.104" v="1" actId="26606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Xiaoli Shao (2440261)" userId="fab859dd-d1c9-4778-b819-7870cb243177" providerId="ADAL" clId="{6C576445-1173-427F-9F2F-E1F6524E8B87}" dt="2025-06-11T05:35:21.120" v="2" actId="26606"/>
          <ac:spMkLst>
            <pc:docMk/>
            <pc:sldMk cId="109857222" sldId="256"/>
            <ac:spMk id="21" creationId="{A5D0B0D3-D735-4619-AA45-B57B791E1744}"/>
          </ac:spMkLst>
        </pc:spChg>
        <pc:spChg chg="add del">
          <ac:chgData name="Xiaoli Shao (2440261)" userId="fab859dd-d1c9-4778-b819-7870cb243177" providerId="ADAL" clId="{6C576445-1173-427F-9F2F-E1F6524E8B87}" dt="2025-06-11T05:35:21.120" v="2" actId="26606"/>
          <ac:spMkLst>
            <pc:docMk/>
            <pc:sldMk cId="109857222" sldId="256"/>
            <ac:spMk id="29" creationId="{752C2BA4-3BBE-4D22-A0D9-8D2A7B8F1C71}"/>
          </ac:spMkLst>
        </pc:spChg>
        <pc:spChg chg="add del">
          <ac:chgData name="Xiaoli Shao (2440261)" userId="fab859dd-d1c9-4778-b819-7870cb243177" providerId="ADAL" clId="{6C576445-1173-427F-9F2F-E1F6524E8B87}" dt="2025-06-11T05:35:21.120" v="2" actId="26606"/>
          <ac:spMkLst>
            <pc:docMk/>
            <pc:sldMk cId="109857222" sldId="256"/>
            <ac:spMk id="31" creationId="{82AA7049-B18D-49D6-AD7D-DBB9E19FBB78}"/>
          </ac:spMkLst>
        </pc:spChg>
        <pc:spChg chg="add del">
          <ac:chgData name="Xiaoli Shao (2440261)" userId="fab859dd-d1c9-4778-b819-7870cb243177" providerId="ADAL" clId="{6C576445-1173-427F-9F2F-E1F6524E8B87}" dt="2025-06-11T05:35:21.104" v="1" actId="26606"/>
          <ac:spMkLst>
            <pc:docMk/>
            <pc:sldMk cId="109857222" sldId="256"/>
            <ac:spMk id="37" creationId="{A5D0B0D3-D735-4619-AA45-B57B791E1744}"/>
          </ac:spMkLst>
        </pc:spChg>
        <pc:spChg chg="add del">
          <ac:chgData name="Xiaoli Shao (2440261)" userId="fab859dd-d1c9-4778-b819-7870cb243177" providerId="ADAL" clId="{6C576445-1173-427F-9F2F-E1F6524E8B87}" dt="2025-06-11T05:35:21.104" v="1" actId="26606"/>
          <ac:spMkLst>
            <pc:docMk/>
            <pc:sldMk cId="109857222" sldId="256"/>
            <ac:spMk id="39" creationId="{25A2CBEC-4F23-437D-9D03-9968C9B79790}"/>
          </ac:spMkLst>
        </pc:spChg>
        <pc:spChg chg="add del">
          <ac:chgData name="Xiaoli Shao (2440261)" userId="fab859dd-d1c9-4778-b819-7870cb243177" providerId="ADAL" clId="{6C576445-1173-427F-9F2F-E1F6524E8B87}" dt="2025-06-11T05:35:21.104" v="1" actId="26606"/>
          <ac:spMkLst>
            <pc:docMk/>
            <pc:sldMk cId="109857222" sldId="256"/>
            <ac:spMk id="49" creationId="{6264A856-A4F6-4068-9AC3-7B38A00DA75A}"/>
          </ac:spMkLst>
        </pc:spChg>
        <pc:spChg chg="add">
          <ac:chgData name="Xiaoli Shao (2440261)" userId="fab859dd-d1c9-4778-b819-7870cb243177" providerId="ADAL" clId="{6C576445-1173-427F-9F2F-E1F6524E8B87}" dt="2025-06-11T05:35:21.120" v="2" actId="26606"/>
          <ac:spMkLst>
            <pc:docMk/>
            <pc:sldMk cId="109857222" sldId="256"/>
            <ac:spMk id="60" creationId="{A5D0B0D3-D735-4619-AA45-B57B791E1744}"/>
          </ac:spMkLst>
        </pc:spChg>
        <pc:spChg chg="add">
          <ac:chgData name="Xiaoli Shao (2440261)" userId="fab859dd-d1c9-4778-b819-7870cb243177" providerId="ADAL" clId="{6C576445-1173-427F-9F2F-E1F6524E8B87}" dt="2025-06-11T05:35:21.120" v="2" actId="26606"/>
          <ac:spMkLst>
            <pc:docMk/>
            <pc:sldMk cId="109857222" sldId="256"/>
            <ac:spMk id="61" creationId="{752C2BA4-3BBE-4D22-A0D9-8D2A7B8F1C71}"/>
          </ac:spMkLst>
        </pc:spChg>
        <pc:spChg chg="add">
          <ac:chgData name="Xiaoli Shao (2440261)" userId="fab859dd-d1c9-4778-b819-7870cb243177" providerId="ADAL" clId="{6C576445-1173-427F-9F2F-E1F6524E8B87}" dt="2025-06-11T05:35:21.120" v="2" actId="26606"/>
          <ac:spMkLst>
            <pc:docMk/>
            <pc:sldMk cId="109857222" sldId="256"/>
            <ac:spMk id="62" creationId="{82AA7049-B18D-49D6-AD7D-DBB9E19FBB78}"/>
          </ac:spMkLst>
        </pc:spChg>
        <pc:grpChg chg="add del">
          <ac:chgData name="Xiaoli Shao (2440261)" userId="fab859dd-d1c9-4778-b819-7870cb243177" providerId="ADAL" clId="{6C576445-1173-427F-9F2F-E1F6524E8B87}" dt="2025-06-11T05:35:21.120" v="2" actId="26606"/>
          <ac:grpSpMkLst>
            <pc:docMk/>
            <pc:sldMk cId="109857222" sldId="256"/>
            <ac:grpSpMk id="22" creationId="{06B4C967-D337-479B-87CA-7587B7FCFF5E}"/>
          </ac:grpSpMkLst>
        </pc:grpChg>
        <pc:grpChg chg="add del">
          <ac:chgData name="Xiaoli Shao (2440261)" userId="fab859dd-d1c9-4778-b819-7870cb243177" providerId="ADAL" clId="{6C576445-1173-427F-9F2F-E1F6524E8B87}" dt="2025-06-11T05:35:21.120" v="2" actId="26606"/>
          <ac:grpSpMkLst>
            <pc:docMk/>
            <pc:sldMk cId="109857222" sldId="256"/>
            <ac:grpSpMk id="32" creationId="{3850DB66-16D1-4953-A6E3-FCA3DC5F276F}"/>
          </ac:grpSpMkLst>
        </pc:grpChg>
        <pc:grpChg chg="add del">
          <ac:chgData name="Xiaoli Shao (2440261)" userId="fab859dd-d1c9-4778-b819-7870cb243177" providerId="ADAL" clId="{6C576445-1173-427F-9F2F-E1F6524E8B87}" dt="2025-06-11T05:35:21.104" v="1" actId="26606"/>
          <ac:grpSpMkLst>
            <pc:docMk/>
            <pc:sldMk cId="109857222" sldId="256"/>
            <ac:grpSpMk id="41" creationId="{DBBA0A0D-8F6A-400A-9E49-8C008E2C7DB1}"/>
          </ac:grpSpMkLst>
        </pc:grpChg>
        <pc:grpChg chg="add">
          <ac:chgData name="Xiaoli Shao (2440261)" userId="fab859dd-d1c9-4778-b819-7870cb243177" providerId="ADAL" clId="{6C576445-1173-427F-9F2F-E1F6524E8B87}" dt="2025-06-11T05:35:21.120" v="2" actId="26606"/>
          <ac:grpSpMkLst>
            <pc:docMk/>
            <pc:sldMk cId="109857222" sldId="256"/>
            <ac:grpSpMk id="43" creationId="{3850DB66-16D1-4953-A6E3-FCA3DC5F276F}"/>
          </ac:grpSpMkLst>
        </pc:grpChg>
        <pc:grpChg chg="add">
          <ac:chgData name="Xiaoli Shao (2440261)" userId="fab859dd-d1c9-4778-b819-7870cb243177" providerId="ADAL" clId="{6C576445-1173-427F-9F2F-E1F6524E8B87}" dt="2025-06-11T05:35:21.120" v="2" actId="26606"/>
          <ac:grpSpMkLst>
            <pc:docMk/>
            <pc:sldMk cId="109857222" sldId="256"/>
            <ac:grpSpMk id="50" creationId="{06B4C967-D337-479B-87CA-7587B7FCFF5E}"/>
          </ac:grpSpMkLst>
        </pc:grpChg>
        <pc:grpChg chg="add del">
          <ac:chgData name="Xiaoli Shao (2440261)" userId="fab859dd-d1c9-4778-b819-7870cb243177" providerId="ADAL" clId="{6C576445-1173-427F-9F2F-E1F6524E8B87}" dt="2025-06-11T05:35:21.104" v="1" actId="26606"/>
          <ac:grpSpMkLst>
            <pc:docMk/>
            <pc:sldMk cId="109857222" sldId="256"/>
            <ac:grpSpMk id="51" creationId="{C2983E8C-44FB-463B-B6B0-B53E96ACCD72}"/>
          </ac:grpSpMkLst>
        </pc:grpChg>
        <pc:picChg chg="mod ord">
          <ac:chgData name="Xiaoli Shao (2440261)" userId="fab859dd-d1c9-4778-b819-7870cb243177" providerId="ADAL" clId="{6C576445-1173-427F-9F2F-E1F6524E8B87}" dt="2025-06-11T05:35:21.120" v="2" actId="26606"/>
          <ac:picMkLst>
            <pc:docMk/>
            <pc:sldMk cId="109857222" sldId="256"/>
            <ac:picMk id="30" creationId="{86E6E6C3-C30E-71DC-1154-C7E9F093E25E}"/>
          </ac:picMkLst>
        </pc:picChg>
      </pc:sldChg>
    </pc:docChg>
  </pc:docChgLst>
  <pc:docChgLst>
    <pc:chgData name="Xiaoli Shao (2440261)" userId="S::2440261@student.uwtsd.ac.uk::fab859dd-d1c9-4778-b819-7870cb243177" providerId="AD" clId="Web-{5464732D-D99F-8E78-19EF-E8F79C6C62BB}"/>
    <pc:docChg chg="delSld modSld modSection">
      <pc:chgData name="Xiaoli Shao (2440261)" userId="S::2440261@student.uwtsd.ac.uk::fab859dd-d1c9-4778-b819-7870cb243177" providerId="AD" clId="Web-{5464732D-D99F-8E78-19EF-E8F79C6C62BB}" dt="2025-06-12T12:24:32.082" v="153" actId="20577"/>
      <pc:docMkLst>
        <pc:docMk/>
      </pc:docMkLst>
      <pc:sldChg chg="modSp">
        <pc:chgData name="Xiaoli Shao (2440261)" userId="S::2440261@student.uwtsd.ac.uk::fab859dd-d1c9-4778-b819-7870cb243177" providerId="AD" clId="Web-{5464732D-D99F-8E78-19EF-E8F79C6C62BB}" dt="2025-06-12T12:18:29.792" v="130" actId="20577"/>
        <pc:sldMkLst>
          <pc:docMk/>
          <pc:sldMk cId="1578098629" sldId="258"/>
        </pc:sldMkLst>
        <pc:spChg chg="mod">
          <ac:chgData name="Xiaoli Shao (2440261)" userId="S::2440261@student.uwtsd.ac.uk::fab859dd-d1c9-4778-b819-7870cb243177" providerId="AD" clId="Web-{5464732D-D99F-8E78-19EF-E8F79C6C62BB}" dt="2025-06-12T12:18:29.792" v="130" actId="20577"/>
          <ac:spMkLst>
            <pc:docMk/>
            <pc:sldMk cId="1578098629" sldId="258"/>
            <ac:spMk id="3" creationId="{7356F4E5-16CC-40F0-2651-F2D498AC7B4C}"/>
          </ac:spMkLst>
        </pc:spChg>
      </pc:sldChg>
      <pc:sldChg chg="modSp">
        <pc:chgData name="Xiaoli Shao (2440261)" userId="S::2440261@student.uwtsd.ac.uk::fab859dd-d1c9-4778-b819-7870cb243177" providerId="AD" clId="Web-{5464732D-D99F-8E78-19EF-E8F79C6C62BB}" dt="2025-06-12T12:14:48.614" v="102" actId="20577"/>
        <pc:sldMkLst>
          <pc:docMk/>
          <pc:sldMk cId="2004515730" sldId="259"/>
        </pc:sldMkLst>
        <pc:spChg chg="mod">
          <ac:chgData name="Xiaoli Shao (2440261)" userId="S::2440261@student.uwtsd.ac.uk::fab859dd-d1c9-4778-b819-7870cb243177" providerId="AD" clId="Web-{5464732D-D99F-8E78-19EF-E8F79C6C62BB}" dt="2025-06-12T12:14:48.614" v="102" actId="20577"/>
          <ac:spMkLst>
            <pc:docMk/>
            <pc:sldMk cId="2004515730" sldId="259"/>
            <ac:spMk id="3" creationId="{907EE3F7-4861-8335-9C88-740A109396CA}"/>
          </ac:spMkLst>
        </pc:spChg>
      </pc:sldChg>
      <pc:sldChg chg="modSp">
        <pc:chgData name="Xiaoli Shao (2440261)" userId="S::2440261@student.uwtsd.ac.uk::fab859dd-d1c9-4778-b819-7870cb243177" providerId="AD" clId="Web-{5464732D-D99F-8E78-19EF-E8F79C6C62BB}" dt="2025-06-12T12:24:32.082" v="153" actId="20577"/>
        <pc:sldMkLst>
          <pc:docMk/>
          <pc:sldMk cId="1499743344" sldId="260"/>
        </pc:sldMkLst>
        <pc:spChg chg="mod">
          <ac:chgData name="Xiaoli Shao (2440261)" userId="S::2440261@student.uwtsd.ac.uk::fab859dd-d1c9-4778-b819-7870cb243177" providerId="AD" clId="Web-{5464732D-D99F-8E78-19EF-E8F79C6C62BB}" dt="2025-06-12T12:24:32.082" v="153" actId="20577"/>
          <ac:spMkLst>
            <pc:docMk/>
            <pc:sldMk cId="1499743344" sldId="260"/>
            <ac:spMk id="3" creationId="{9363C587-8760-50C2-AEFB-484466ACCC98}"/>
          </ac:spMkLst>
        </pc:spChg>
      </pc:sldChg>
      <pc:sldChg chg="modSp">
        <pc:chgData name="Xiaoli Shao (2440261)" userId="S::2440261@student.uwtsd.ac.uk::fab859dd-d1c9-4778-b819-7870cb243177" providerId="AD" clId="Web-{5464732D-D99F-8E78-19EF-E8F79C6C62BB}" dt="2025-06-12T12:23:56.035" v="136" actId="20577"/>
        <pc:sldMkLst>
          <pc:docMk/>
          <pc:sldMk cId="2183973028" sldId="261"/>
        </pc:sldMkLst>
        <pc:spChg chg="mod">
          <ac:chgData name="Xiaoli Shao (2440261)" userId="S::2440261@student.uwtsd.ac.uk::fab859dd-d1c9-4778-b819-7870cb243177" providerId="AD" clId="Web-{5464732D-D99F-8E78-19EF-E8F79C6C62BB}" dt="2025-06-12T12:23:56.035" v="136" actId="20577"/>
          <ac:spMkLst>
            <pc:docMk/>
            <pc:sldMk cId="2183973028" sldId="261"/>
            <ac:spMk id="3" creationId="{96171DBE-EEF3-1DEE-A1F4-74B075CE85A4}"/>
          </ac:spMkLst>
        </pc:spChg>
      </pc:sldChg>
      <pc:sldChg chg="del">
        <pc:chgData name="Xiaoli Shao (2440261)" userId="S::2440261@student.uwtsd.ac.uk::fab859dd-d1c9-4778-b819-7870cb243177" providerId="AD" clId="Web-{5464732D-D99F-8E78-19EF-E8F79C6C62BB}" dt="2025-06-12T12:18:34.901" v="131"/>
        <pc:sldMkLst>
          <pc:docMk/>
          <pc:sldMk cId="888898518" sldId="262"/>
        </pc:sldMkLst>
      </pc:sldChg>
    </pc:docChg>
  </pc:docChgLst>
  <pc:docChgLst>
    <pc:chgData name="Xiaoli Shao (2440261)" userId="S::2440261@student.uwtsd.ac.uk::fab859dd-d1c9-4778-b819-7870cb243177" providerId="AD" clId="Web-{AB86865F-D084-77B3-6DF8-0C8F9F79F877}"/>
    <pc:docChg chg="mod addSld modSld addMainMaster delMainMaster modMainMaster addSection delSection modSection">
      <pc:chgData name="Xiaoli Shao (2440261)" userId="S::2440261@student.uwtsd.ac.uk::fab859dd-d1c9-4778-b819-7870cb243177" providerId="AD" clId="Web-{AB86865F-D084-77B3-6DF8-0C8F9F79F877}" dt="2025-06-11T23:16:55.150" v="723" actId="20577"/>
      <pc:docMkLst>
        <pc:docMk/>
      </pc:docMkLst>
      <pc:sldChg chg="addSp delSp modSp mod modTransition setBg modClrScheme setClrOvrMap chgLayout">
        <pc:chgData name="Xiaoli Shao (2440261)" userId="S::2440261@student.uwtsd.ac.uk::fab859dd-d1c9-4778-b819-7870cb243177" providerId="AD" clId="Web-{AB86865F-D084-77B3-6DF8-0C8F9F79F877}" dt="2025-06-11T22:45:55.449" v="358" actId="14100"/>
        <pc:sldMkLst>
          <pc:docMk/>
          <pc:sldMk cId="109857222" sldId="256"/>
        </pc:sldMkLst>
        <pc:spChg chg="mod">
          <ac:chgData name="Xiaoli Shao (2440261)" userId="S::2440261@student.uwtsd.ac.uk::fab859dd-d1c9-4778-b819-7870cb243177" providerId="AD" clId="Web-{AB86865F-D084-77B3-6DF8-0C8F9F79F877}" dt="2025-06-11T21:56:20.642" v="39" actId="1410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Xiaoli Shao (2440261)" userId="S::2440261@student.uwtsd.ac.uk::fab859dd-d1c9-4778-b819-7870cb243177" providerId="AD" clId="Web-{AB86865F-D084-77B3-6DF8-0C8F9F79F877}" dt="2025-06-11T21:56:51.783" v="41" actId="14100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Xiaoli Shao (2440261)" userId="S::2440261@student.uwtsd.ac.uk::fab859dd-d1c9-4778-b819-7870cb243177" providerId="AD" clId="Web-{AB86865F-D084-77B3-6DF8-0C8F9F79F877}" dt="2025-06-11T21:57:22.456" v="55" actId="20577"/>
          <ac:spMkLst>
            <pc:docMk/>
            <pc:sldMk cId="109857222" sldId="256"/>
            <ac:spMk id="4" creationId="{9E0B1B2E-20BB-11FE-7910-B508A58CD53A}"/>
          </ac:spMkLst>
        </pc:spChg>
        <pc:spChg chg="add mod">
          <ac:chgData name="Xiaoli Shao (2440261)" userId="S::2440261@student.uwtsd.ac.uk::fab859dd-d1c9-4778-b819-7870cb243177" providerId="AD" clId="Web-{AB86865F-D084-77B3-6DF8-0C8F9F79F877}" dt="2025-06-11T21:57:42.331" v="57"/>
          <ac:spMkLst>
            <pc:docMk/>
            <pc:sldMk cId="109857222" sldId="256"/>
            <ac:spMk id="5" creationId="{4D197BAC-0D18-E819-D891-3CDC23DAA24E}"/>
          </ac:spMkLst>
        </pc:spChg>
        <pc:spChg chg="add del mod">
          <ac:chgData name="Xiaoli Shao (2440261)" userId="S::2440261@student.uwtsd.ac.uk::fab859dd-d1c9-4778-b819-7870cb243177" providerId="AD" clId="Web-{AB86865F-D084-77B3-6DF8-0C8F9F79F877}" dt="2025-06-11T21:57:53.629" v="59"/>
          <ac:spMkLst>
            <pc:docMk/>
            <pc:sldMk cId="109857222" sldId="256"/>
            <ac:spMk id="6" creationId="{2201C6BA-C82C-7828-8A41-B416FCF3D900}"/>
          </ac:spMkLst>
        </pc:spChg>
        <pc:spChg chg="add del">
          <ac:chgData name="Xiaoli Shao (2440261)" userId="S::2440261@student.uwtsd.ac.uk::fab859dd-d1c9-4778-b819-7870cb243177" providerId="AD" clId="Web-{AB86865F-D084-77B3-6DF8-0C8F9F79F877}" dt="2025-06-11T09:46:27.113" v="1"/>
          <ac:spMkLst>
            <pc:docMk/>
            <pc:sldMk cId="109857222" sldId="256"/>
            <ac:spMk id="9" creationId="{D0B7304F-E6C0-414A-A6DA-6D87129ACDD3}"/>
          </ac:spMkLst>
        </pc:spChg>
        <pc:spChg chg="add del">
          <ac:chgData name="Xiaoli Shao (2440261)" userId="S::2440261@student.uwtsd.ac.uk::fab859dd-d1c9-4778-b819-7870cb243177" providerId="AD" clId="Web-{AB86865F-D084-77B3-6DF8-0C8F9F79F877}" dt="2025-06-11T09:46:35.395" v="3"/>
          <ac:spMkLst>
            <pc:docMk/>
            <pc:sldMk cId="109857222" sldId="256"/>
            <ac:spMk id="13" creationId="{80B98925-0550-1AFB-C1DC-02792400FB71}"/>
          </ac:spMkLst>
        </pc:spChg>
        <pc:spChg chg="add del">
          <ac:chgData name="Xiaoli Shao (2440261)" userId="S::2440261@student.uwtsd.ac.uk::fab859dd-d1c9-4778-b819-7870cb243177" providerId="AD" clId="Web-{AB86865F-D084-77B3-6DF8-0C8F9F79F877}" dt="2025-06-11T09:46:35.395" v="3"/>
          <ac:spMkLst>
            <pc:docMk/>
            <pc:sldMk cId="109857222" sldId="256"/>
            <ac:spMk id="15" creationId="{0CCA9273-E74E-A306-1F74-BEF9EDA30500}"/>
          </ac:spMkLst>
        </pc:spChg>
        <pc:spChg chg="add">
          <ac:chgData name="Xiaoli Shao (2440261)" userId="S::2440261@student.uwtsd.ac.uk::fab859dd-d1c9-4778-b819-7870cb243177" providerId="AD" clId="Web-{AB86865F-D084-77B3-6DF8-0C8F9F79F877}" dt="2025-06-11T09:46:35.489" v="4"/>
          <ac:spMkLst>
            <pc:docMk/>
            <pc:sldMk cId="109857222" sldId="256"/>
            <ac:spMk id="21" creationId="{A5D0B0D3-D735-4619-AA45-B57B791E1744}"/>
          </ac:spMkLst>
        </pc:spChg>
        <pc:spChg chg="add">
          <ac:chgData name="Xiaoli Shao (2440261)" userId="S::2440261@student.uwtsd.ac.uk::fab859dd-d1c9-4778-b819-7870cb243177" providerId="AD" clId="Web-{AB86865F-D084-77B3-6DF8-0C8F9F79F877}" dt="2025-06-11T09:46:35.489" v="4"/>
          <ac:spMkLst>
            <pc:docMk/>
            <pc:sldMk cId="109857222" sldId="256"/>
            <ac:spMk id="29" creationId="{752C2BA4-3BBE-4D22-A0D9-8D2A7B8F1C71}"/>
          </ac:spMkLst>
        </pc:spChg>
        <pc:spChg chg="add">
          <ac:chgData name="Xiaoli Shao (2440261)" userId="S::2440261@student.uwtsd.ac.uk::fab859dd-d1c9-4778-b819-7870cb243177" providerId="AD" clId="Web-{AB86865F-D084-77B3-6DF8-0C8F9F79F877}" dt="2025-06-11T09:46:35.489" v="4"/>
          <ac:spMkLst>
            <pc:docMk/>
            <pc:sldMk cId="109857222" sldId="256"/>
            <ac:spMk id="31" creationId="{82AA7049-B18D-49D6-AD7D-DBB9E19FBB78}"/>
          </ac:spMkLst>
        </pc:spChg>
        <pc:grpChg chg="add">
          <ac:chgData name="Xiaoli Shao (2440261)" userId="S::2440261@student.uwtsd.ac.uk::fab859dd-d1c9-4778-b819-7870cb243177" providerId="AD" clId="Web-{AB86865F-D084-77B3-6DF8-0C8F9F79F877}" dt="2025-06-11T09:46:35.489" v="4"/>
          <ac:grpSpMkLst>
            <pc:docMk/>
            <pc:sldMk cId="109857222" sldId="256"/>
            <ac:grpSpMk id="22" creationId="{06B4C967-D337-479B-87CA-7587B7FCFF5E}"/>
          </ac:grpSpMkLst>
        </pc:grpChg>
        <pc:grpChg chg="add">
          <ac:chgData name="Xiaoli Shao (2440261)" userId="S::2440261@student.uwtsd.ac.uk::fab859dd-d1c9-4778-b819-7870cb243177" providerId="AD" clId="Web-{AB86865F-D084-77B3-6DF8-0C8F9F79F877}" dt="2025-06-11T09:46:35.489" v="4"/>
          <ac:grpSpMkLst>
            <pc:docMk/>
            <pc:sldMk cId="109857222" sldId="256"/>
            <ac:grpSpMk id="32" creationId="{3850DB66-16D1-4953-A6E3-FCA3DC5F276F}"/>
          </ac:grpSpMkLst>
        </pc:grpChg>
        <pc:picChg chg="add del">
          <ac:chgData name="Xiaoli Shao (2440261)" userId="S::2440261@student.uwtsd.ac.uk::fab859dd-d1c9-4778-b819-7870cb243177" providerId="AD" clId="Web-{AB86865F-D084-77B3-6DF8-0C8F9F79F877}" dt="2025-06-11T09:46:27.113" v="1"/>
          <ac:picMkLst>
            <pc:docMk/>
            <pc:sldMk cId="109857222" sldId="256"/>
            <ac:picMk id="4" creationId="{270D49BF-F1DF-2933-D886-2D5A411DC4EA}"/>
          </ac:picMkLst>
        </pc:picChg>
        <pc:picChg chg="add mod">
          <ac:chgData name="Xiaoli Shao (2440261)" userId="S::2440261@student.uwtsd.ac.uk::fab859dd-d1c9-4778-b819-7870cb243177" providerId="AD" clId="Web-{AB86865F-D084-77B3-6DF8-0C8F9F79F877}" dt="2025-06-11T22:45:46.965" v="356" actId="1076"/>
          <ac:picMkLst>
            <pc:docMk/>
            <pc:sldMk cId="109857222" sldId="256"/>
            <ac:picMk id="7" creationId="{334544DC-91E6-C995-39D8-3B46713AB080}"/>
          </ac:picMkLst>
        </pc:picChg>
        <pc:picChg chg="add del">
          <ac:chgData name="Xiaoli Shao (2440261)" userId="S::2440261@student.uwtsd.ac.uk::fab859dd-d1c9-4778-b819-7870cb243177" providerId="AD" clId="Web-{AB86865F-D084-77B3-6DF8-0C8F9F79F877}" dt="2025-06-11T09:46:35.395" v="3"/>
          <ac:picMkLst>
            <pc:docMk/>
            <pc:sldMk cId="109857222" sldId="256"/>
            <ac:picMk id="14" creationId="{A44D7FE2-35A6-BD2A-B63A-8735D1469074}"/>
          </ac:picMkLst>
        </pc:picChg>
        <pc:picChg chg="add mod">
          <ac:chgData name="Xiaoli Shao (2440261)" userId="S::2440261@student.uwtsd.ac.uk::fab859dd-d1c9-4778-b819-7870cb243177" providerId="AD" clId="Web-{AB86865F-D084-77B3-6DF8-0C8F9F79F877}" dt="2025-06-11T22:45:55.449" v="358" actId="14100"/>
          <ac:picMkLst>
            <pc:docMk/>
            <pc:sldMk cId="109857222" sldId="256"/>
            <ac:picMk id="30" creationId="{86E6E6C3-C30E-71DC-1154-C7E9F093E25E}"/>
          </ac:picMkLst>
        </pc:picChg>
        <pc:cxnChg chg="add del">
          <ac:chgData name="Xiaoli Shao (2440261)" userId="S::2440261@student.uwtsd.ac.uk::fab859dd-d1c9-4778-b819-7870cb243177" providerId="AD" clId="Web-{AB86865F-D084-77B3-6DF8-0C8F9F79F877}" dt="2025-06-11T09:46:27.113" v="1"/>
          <ac:cxnSpMkLst>
            <pc:docMk/>
            <pc:sldMk cId="109857222" sldId="256"/>
            <ac:cxnSpMk id="11" creationId="{1163B6C4-0500-4B1A-9149-4A6C7EDAF15F}"/>
          </ac:cxnSpMkLst>
        </pc:cxnChg>
      </pc:sldChg>
      <pc:sldChg chg="addSp modSp new mod modTransition setBg">
        <pc:chgData name="Xiaoli Shao (2440261)" userId="S::2440261@student.uwtsd.ac.uk::fab859dd-d1c9-4778-b819-7870cb243177" providerId="AD" clId="Web-{AB86865F-D084-77B3-6DF8-0C8F9F79F877}" dt="2025-06-11T22:32:03.241" v="319"/>
        <pc:sldMkLst>
          <pc:docMk/>
          <pc:sldMk cId="3912461119" sldId="257"/>
        </pc:sldMkLst>
        <pc:spChg chg="mod">
          <ac:chgData name="Xiaoli Shao (2440261)" userId="S::2440261@student.uwtsd.ac.uk::fab859dd-d1c9-4778-b819-7870cb243177" providerId="AD" clId="Web-{AB86865F-D084-77B3-6DF8-0C8F9F79F877}" dt="2025-06-11T22:19:53.223" v="251" actId="1076"/>
          <ac:spMkLst>
            <pc:docMk/>
            <pc:sldMk cId="3912461119" sldId="257"/>
            <ac:spMk id="2" creationId="{FBA1C5EB-3CD8-0CC4-2520-D95247A4E15B}"/>
          </ac:spMkLst>
        </pc:spChg>
        <pc:spChg chg="mod">
          <ac:chgData name="Xiaoli Shao (2440261)" userId="S::2440261@student.uwtsd.ac.uk::fab859dd-d1c9-4778-b819-7870cb243177" providerId="AD" clId="Web-{AB86865F-D084-77B3-6DF8-0C8F9F79F877}" dt="2025-06-11T22:21:17.335" v="269" actId="20577"/>
          <ac:spMkLst>
            <pc:docMk/>
            <pc:sldMk cId="3912461119" sldId="257"/>
            <ac:spMk id="3" creationId="{97455B3D-A936-884A-9DC0-61B84F8BBAB7}"/>
          </ac:spMkLst>
        </pc:spChg>
        <pc:spChg chg="add mod ord">
          <ac:chgData name="Xiaoli Shao (2440261)" userId="S::2440261@student.uwtsd.ac.uk::fab859dd-d1c9-4778-b819-7870cb243177" providerId="AD" clId="Web-{AB86865F-D084-77B3-6DF8-0C8F9F79F877}" dt="2025-06-11T22:12:07.212" v="159"/>
          <ac:spMkLst>
            <pc:docMk/>
            <pc:sldMk cId="3912461119" sldId="257"/>
            <ac:spMk id="4" creationId="{5C053969-1B93-9A44-BE38-5AAA25E1124A}"/>
          </ac:spMkLst>
        </pc:spChg>
        <pc:spChg chg="add mod">
          <ac:chgData name="Xiaoli Shao (2440261)" userId="S::2440261@student.uwtsd.ac.uk::fab859dd-d1c9-4778-b819-7870cb243177" providerId="AD" clId="Web-{AB86865F-D084-77B3-6DF8-0C8F9F79F877}" dt="2025-06-11T22:20:01.849" v="253" actId="1076"/>
          <ac:spMkLst>
            <pc:docMk/>
            <pc:sldMk cId="3912461119" sldId="257"/>
            <ac:spMk id="6" creationId="{011D49FA-5B9D-3470-6AE7-5F41DAE787B6}"/>
          </ac:spMkLst>
        </pc:spChg>
        <pc:spChg chg="add">
          <ac:chgData name="Xiaoli Shao (2440261)" userId="S::2440261@student.uwtsd.ac.uk::fab859dd-d1c9-4778-b819-7870cb243177" providerId="AD" clId="Web-{AB86865F-D084-77B3-6DF8-0C8F9F79F877}" dt="2025-06-11T22:12:07.212" v="159"/>
          <ac:spMkLst>
            <pc:docMk/>
            <pc:sldMk cId="3912461119" sldId="257"/>
            <ac:spMk id="10" creationId="{2F9C493A-9F03-49B4-B3FB-19CE5AC115BE}"/>
          </ac:spMkLst>
        </pc:spChg>
        <pc:spChg chg="add">
          <ac:chgData name="Xiaoli Shao (2440261)" userId="S::2440261@student.uwtsd.ac.uk::fab859dd-d1c9-4778-b819-7870cb243177" providerId="AD" clId="Web-{AB86865F-D084-77B3-6DF8-0C8F9F79F877}" dt="2025-06-11T22:12:07.212" v="159"/>
          <ac:spMkLst>
            <pc:docMk/>
            <pc:sldMk cId="3912461119" sldId="257"/>
            <ac:spMk id="12" creationId="{90A46C7D-C1BB-49B8-8D37-39742820E964}"/>
          </ac:spMkLst>
        </pc:spChg>
        <pc:spChg chg="add">
          <ac:chgData name="Xiaoli Shao (2440261)" userId="S::2440261@student.uwtsd.ac.uk::fab859dd-d1c9-4778-b819-7870cb243177" providerId="AD" clId="Web-{AB86865F-D084-77B3-6DF8-0C8F9F79F877}" dt="2025-06-11T22:12:07.212" v="159"/>
          <ac:spMkLst>
            <pc:docMk/>
            <pc:sldMk cId="3912461119" sldId="257"/>
            <ac:spMk id="22" creationId="{55820E42-2F9D-41EF-B67F-522A133B3373}"/>
          </ac:spMkLst>
        </pc:spChg>
        <pc:grpChg chg="add">
          <ac:chgData name="Xiaoli Shao (2440261)" userId="S::2440261@student.uwtsd.ac.uk::fab859dd-d1c9-4778-b819-7870cb243177" providerId="AD" clId="Web-{AB86865F-D084-77B3-6DF8-0C8F9F79F877}" dt="2025-06-11T22:12:07.212" v="159"/>
          <ac:grpSpMkLst>
            <pc:docMk/>
            <pc:sldMk cId="3912461119" sldId="257"/>
            <ac:grpSpMk id="14" creationId="{61BBAB6F-65E6-4E2B-B363-6AB27C84E0C1}"/>
          </ac:grpSpMkLst>
        </pc:grpChg>
        <pc:grpChg chg="add">
          <ac:chgData name="Xiaoli Shao (2440261)" userId="S::2440261@student.uwtsd.ac.uk::fab859dd-d1c9-4778-b819-7870cb243177" providerId="AD" clId="Web-{AB86865F-D084-77B3-6DF8-0C8F9F79F877}" dt="2025-06-11T22:12:07.212" v="159"/>
          <ac:grpSpMkLst>
            <pc:docMk/>
            <pc:sldMk cId="3912461119" sldId="257"/>
            <ac:grpSpMk id="24" creationId="{13D9BC31-B57D-4933-AD83-94F462D4C2F9}"/>
          </ac:grpSpMkLst>
        </pc:grpChg>
        <pc:picChg chg="add mod">
          <ac:chgData name="Xiaoli Shao (2440261)" userId="S::2440261@student.uwtsd.ac.uk::fab859dd-d1c9-4778-b819-7870cb243177" providerId="AD" clId="Web-{AB86865F-D084-77B3-6DF8-0C8F9F79F877}" dt="2025-06-11T22:12:07.212" v="159"/>
          <ac:picMkLst>
            <pc:docMk/>
            <pc:sldMk cId="3912461119" sldId="257"/>
            <ac:picMk id="5" creationId="{46BF42A4-60A0-F0E1-34C5-F04BBC12A5AD}"/>
          </ac:picMkLst>
        </pc:picChg>
      </pc:sldChg>
      <pc:sldChg chg="addSp delSp modSp new modTransition addAnim">
        <pc:chgData name="Xiaoli Shao (2440261)" userId="S::2440261@student.uwtsd.ac.uk::fab859dd-d1c9-4778-b819-7870cb243177" providerId="AD" clId="Web-{AB86865F-D084-77B3-6DF8-0C8F9F79F877}" dt="2025-06-11T22:46:19.137" v="359" actId="14100"/>
        <pc:sldMkLst>
          <pc:docMk/>
          <pc:sldMk cId="1578098629" sldId="258"/>
        </pc:sldMkLst>
        <pc:spChg chg="mod">
          <ac:chgData name="Xiaoli Shao (2440261)" userId="S::2440261@student.uwtsd.ac.uk::fab859dd-d1c9-4778-b819-7870cb243177" providerId="AD" clId="Web-{AB86865F-D084-77B3-6DF8-0C8F9F79F877}" dt="2025-06-11T22:42:52.835" v="352" actId="14100"/>
          <ac:spMkLst>
            <pc:docMk/>
            <pc:sldMk cId="1578098629" sldId="258"/>
            <ac:spMk id="2" creationId="{5F580762-BC41-E447-BF77-DCBA1C6FFCF3}"/>
          </ac:spMkLst>
        </pc:spChg>
        <pc:spChg chg="mod">
          <ac:chgData name="Xiaoli Shao (2440261)" userId="S::2440261@student.uwtsd.ac.uk::fab859dd-d1c9-4778-b819-7870cb243177" providerId="AD" clId="Web-{AB86865F-D084-77B3-6DF8-0C8F9F79F877}" dt="2025-06-11T22:46:19.137" v="359" actId="14100"/>
          <ac:spMkLst>
            <pc:docMk/>
            <pc:sldMk cId="1578098629" sldId="258"/>
            <ac:spMk id="3" creationId="{7356F4E5-16CC-40F0-2651-F2D498AC7B4C}"/>
          </ac:spMkLst>
        </pc:spChg>
        <pc:spChg chg="add mod">
          <ac:chgData name="Xiaoli Shao (2440261)" userId="S::2440261@student.uwtsd.ac.uk::fab859dd-d1c9-4778-b819-7870cb243177" providerId="AD" clId="Web-{AB86865F-D084-77B3-6DF8-0C8F9F79F877}" dt="2025-06-11T21:57:55.707" v="60"/>
          <ac:spMkLst>
            <pc:docMk/>
            <pc:sldMk cId="1578098629" sldId="258"/>
            <ac:spMk id="4" creationId="{10457EC6-1DC5-F4E2-4B8C-98B94581E475}"/>
          </ac:spMkLst>
        </pc:spChg>
        <pc:spChg chg="add del mod">
          <ac:chgData name="Xiaoli Shao (2440261)" userId="S::2440261@student.uwtsd.ac.uk::fab859dd-d1c9-4778-b819-7870cb243177" providerId="AD" clId="Web-{AB86865F-D084-77B3-6DF8-0C8F9F79F877}" dt="2025-06-11T22:21:34.054" v="271"/>
          <ac:spMkLst>
            <pc:docMk/>
            <pc:sldMk cId="1578098629" sldId="258"/>
            <ac:spMk id="5" creationId="{32233E69-2FA6-ED8C-9750-22102776125A}"/>
          </ac:spMkLst>
        </pc:spChg>
      </pc:sldChg>
      <pc:sldChg chg="modSp add replId">
        <pc:chgData name="Xiaoli Shao (2440261)" userId="S::2440261@student.uwtsd.ac.uk::fab859dd-d1c9-4778-b819-7870cb243177" providerId="AD" clId="Web-{AB86865F-D084-77B3-6DF8-0C8F9F79F877}" dt="2025-06-11T23:13:20.192" v="652" actId="20577"/>
        <pc:sldMkLst>
          <pc:docMk/>
          <pc:sldMk cId="2004515730" sldId="259"/>
        </pc:sldMkLst>
        <pc:spChg chg="mod">
          <ac:chgData name="Xiaoli Shao (2440261)" userId="S::2440261@student.uwtsd.ac.uk::fab859dd-d1c9-4778-b819-7870cb243177" providerId="AD" clId="Web-{AB86865F-D084-77B3-6DF8-0C8F9F79F877}" dt="2025-06-11T22:59:58.376" v="513" actId="14100"/>
          <ac:spMkLst>
            <pc:docMk/>
            <pc:sldMk cId="2004515730" sldId="259"/>
            <ac:spMk id="2" creationId="{9A58D7E4-4527-3ADC-9449-73371A213AC0}"/>
          </ac:spMkLst>
        </pc:spChg>
        <pc:spChg chg="mod">
          <ac:chgData name="Xiaoli Shao (2440261)" userId="S::2440261@student.uwtsd.ac.uk::fab859dd-d1c9-4778-b819-7870cb243177" providerId="AD" clId="Web-{AB86865F-D084-77B3-6DF8-0C8F9F79F877}" dt="2025-06-11T23:13:20.192" v="652" actId="20577"/>
          <ac:spMkLst>
            <pc:docMk/>
            <pc:sldMk cId="2004515730" sldId="259"/>
            <ac:spMk id="3" creationId="{907EE3F7-4861-8335-9C88-740A109396CA}"/>
          </ac:spMkLst>
        </pc:spChg>
      </pc:sldChg>
      <pc:sldChg chg="modSp add replId">
        <pc:chgData name="Xiaoli Shao (2440261)" userId="S::2440261@student.uwtsd.ac.uk::fab859dd-d1c9-4778-b819-7870cb243177" providerId="AD" clId="Web-{AB86865F-D084-77B3-6DF8-0C8F9F79F877}" dt="2025-06-11T23:15:21.336" v="684" actId="20577"/>
        <pc:sldMkLst>
          <pc:docMk/>
          <pc:sldMk cId="1499743344" sldId="260"/>
        </pc:sldMkLst>
        <pc:spChg chg="mod">
          <ac:chgData name="Xiaoli Shao (2440261)" userId="S::2440261@student.uwtsd.ac.uk::fab859dd-d1c9-4778-b819-7870cb243177" providerId="AD" clId="Web-{AB86865F-D084-77B3-6DF8-0C8F9F79F877}" dt="2025-06-11T23:08:35.982" v="624" actId="20577"/>
          <ac:spMkLst>
            <pc:docMk/>
            <pc:sldMk cId="1499743344" sldId="260"/>
            <ac:spMk id="2" creationId="{D55164AE-F34E-528F-4C88-5923B2A7AD4C}"/>
          </ac:spMkLst>
        </pc:spChg>
        <pc:spChg chg="mod">
          <ac:chgData name="Xiaoli Shao (2440261)" userId="S::2440261@student.uwtsd.ac.uk::fab859dd-d1c9-4778-b819-7870cb243177" providerId="AD" clId="Web-{AB86865F-D084-77B3-6DF8-0C8F9F79F877}" dt="2025-06-11T23:15:21.336" v="684" actId="20577"/>
          <ac:spMkLst>
            <pc:docMk/>
            <pc:sldMk cId="1499743344" sldId="260"/>
            <ac:spMk id="3" creationId="{9363C587-8760-50C2-AEFB-484466ACCC98}"/>
          </ac:spMkLst>
        </pc:spChg>
      </pc:sldChg>
      <pc:sldChg chg="modSp new">
        <pc:chgData name="Xiaoli Shao (2440261)" userId="S::2440261@student.uwtsd.ac.uk::fab859dd-d1c9-4778-b819-7870cb243177" providerId="AD" clId="Web-{AB86865F-D084-77B3-6DF8-0C8F9F79F877}" dt="2025-06-11T23:16:55.150" v="723" actId="20577"/>
        <pc:sldMkLst>
          <pc:docMk/>
          <pc:sldMk cId="2183973028" sldId="261"/>
        </pc:sldMkLst>
        <pc:spChg chg="mod">
          <ac:chgData name="Xiaoli Shao (2440261)" userId="S::2440261@student.uwtsd.ac.uk::fab859dd-d1c9-4778-b819-7870cb243177" providerId="AD" clId="Web-{AB86865F-D084-77B3-6DF8-0C8F9F79F877}" dt="2025-06-11T23:15:58.118" v="696" actId="20577"/>
          <ac:spMkLst>
            <pc:docMk/>
            <pc:sldMk cId="2183973028" sldId="261"/>
            <ac:spMk id="2" creationId="{64C94C53-0457-150F-1506-621FAF8C02AF}"/>
          </ac:spMkLst>
        </pc:spChg>
        <pc:spChg chg="mod">
          <ac:chgData name="Xiaoli Shao (2440261)" userId="S::2440261@student.uwtsd.ac.uk::fab859dd-d1c9-4778-b819-7870cb243177" providerId="AD" clId="Web-{AB86865F-D084-77B3-6DF8-0C8F9F79F877}" dt="2025-06-11T23:16:55.150" v="723" actId="20577"/>
          <ac:spMkLst>
            <pc:docMk/>
            <pc:sldMk cId="2183973028" sldId="261"/>
            <ac:spMk id="3" creationId="{96171DBE-EEF3-1DEE-A1F4-74B075CE85A4}"/>
          </ac:spMkLst>
        </pc:spChg>
      </pc:sldChg>
      <pc:sldMasterChg chg="add del addSldLayout delSldLayout">
        <pc:chgData name="Xiaoli Shao (2440261)" userId="S::2440261@student.uwtsd.ac.uk::fab859dd-d1c9-4778-b819-7870cb243177" providerId="AD" clId="Web-{AB86865F-D084-77B3-6DF8-0C8F9F79F877}" dt="2025-06-11T09:46:35.489" v="4"/>
        <pc:sldMasterMkLst>
          <pc:docMk/>
          <pc:sldMasterMk cId="2460954070" sldId="2147483660"/>
        </pc:sldMasterMkLst>
        <pc:sldLayoutChg chg="add del">
          <pc:chgData name="Xiaoli Shao (2440261)" userId="S::2440261@student.uwtsd.ac.uk::fab859dd-d1c9-4778-b819-7870cb243177" providerId="AD" clId="Web-{AB86865F-D084-77B3-6DF8-0C8F9F79F877}" dt="2025-06-11T09:46:35.489" v="4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35.489" v="4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35.489" v="4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35.489" v="4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35.489" v="4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35.489" v="4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35.489" v="4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35.489" v="4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35.489" v="4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35.489" v="4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35.489" v="4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Xiaoli Shao (2440261)" userId="S::2440261@student.uwtsd.ac.uk::fab859dd-d1c9-4778-b819-7870cb243177" providerId="AD" clId="Web-{AB86865F-D084-77B3-6DF8-0C8F9F79F877}" dt="2025-06-11T09:46:35.395" v="3"/>
        <pc:sldMasterMkLst>
          <pc:docMk/>
          <pc:sldMasterMk cId="1030588640" sldId="2147483695"/>
        </pc:sldMasterMkLst>
        <pc:sldLayoutChg chg="add del">
          <pc:chgData name="Xiaoli Shao (2440261)" userId="S::2440261@student.uwtsd.ac.uk::fab859dd-d1c9-4778-b819-7870cb243177" providerId="AD" clId="Web-{AB86865F-D084-77B3-6DF8-0C8F9F79F877}" dt="2025-06-11T09:46:35.395" v="3"/>
          <pc:sldLayoutMkLst>
            <pc:docMk/>
            <pc:sldMasterMk cId="1030588640" sldId="2147483695"/>
            <pc:sldLayoutMk cId="3167022492" sldId="2147483684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35.395" v="3"/>
          <pc:sldLayoutMkLst>
            <pc:docMk/>
            <pc:sldMasterMk cId="1030588640" sldId="2147483695"/>
            <pc:sldLayoutMk cId="301040717" sldId="2147483685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35.395" v="3"/>
          <pc:sldLayoutMkLst>
            <pc:docMk/>
            <pc:sldMasterMk cId="1030588640" sldId="2147483695"/>
            <pc:sldLayoutMk cId="2187016833" sldId="2147483686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35.395" v="3"/>
          <pc:sldLayoutMkLst>
            <pc:docMk/>
            <pc:sldMasterMk cId="1030588640" sldId="2147483695"/>
            <pc:sldLayoutMk cId="2075547537" sldId="2147483687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35.395" v="3"/>
          <pc:sldLayoutMkLst>
            <pc:docMk/>
            <pc:sldMasterMk cId="1030588640" sldId="2147483695"/>
            <pc:sldLayoutMk cId="285735524" sldId="2147483688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35.395" v="3"/>
          <pc:sldLayoutMkLst>
            <pc:docMk/>
            <pc:sldMasterMk cId="1030588640" sldId="2147483695"/>
            <pc:sldLayoutMk cId="77026822" sldId="2147483689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35.395" v="3"/>
          <pc:sldLayoutMkLst>
            <pc:docMk/>
            <pc:sldMasterMk cId="1030588640" sldId="2147483695"/>
            <pc:sldLayoutMk cId="3702668195" sldId="2147483690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35.395" v="3"/>
          <pc:sldLayoutMkLst>
            <pc:docMk/>
            <pc:sldMasterMk cId="1030588640" sldId="2147483695"/>
            <pc:sldLayoutMk cId="3551762562" sldId="2147483691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35.395" v="3"/>
          <pc:sldLayoutMkLst>
            <pc:docMk/>
            <pc:sldMasterMk cId="1030588640" sldId="2147483695"/>
            <pc:sldLayoutMk cId="3611618117" sldId="2147483692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35.395" v="3"/>
          <pc:sldLayoutMkLst>
            <pc:docMk/>
            <pc:sldMasterMk cId="1030588640" sldId="2147483695"/>
            <pc:sldLayoutMk cId="3863970660" sldId="2147483693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35.395" v="3"/>
          <pc:sldLayoutMkLst>
            <pc:docMk/>
            <pc:sldMasterMk cId="1030588640" sldId="2147483695"/>
            <pc:sldLayoutMk cId="2143398858" sldId="2147483694"/>
          </pc:sldLayoutMkLst>
        </pc:sldLayoutChg>
      </pc:sldMasterChg>
      <pc:sldMasterChg chg="modSp add mod modTransition addSldLayout modSldLayout">
        <pc:chgData name="Xiaoli Shao (2440261)" userId="S::2440261@student.uwtsd.ac.uk::fab859dd-d1c9-4778-b819-7870cb243177" providerId="AD" clId="Web-{AB86865F-D084-77B3-6DF8-0C8F9F79F877}" dt="2025-06-11T22:29:31.316" v="312"/>
        <pc:sldMasterMkLst>
          <pc:docMk/>
          <pc:sldMasterMk cId="856083984" sldId="2147483734"/>
        </pc:sldMasterMkLst>
        <pc:spChg chg="mod">
          <ac:chgData name="Xiaoli Shao (2440261)" userId="S::2440261@student.uwtsd.ac.uk::fab859dd-d1c9-4778-b819-7870cb243177" providerId="AD" clId="Web-{AB86865F-D084-77B3-6DF8-0C8F9F79F877}" dt="2025-06-11T21:57:55.707" v="60"/>
          <ac:spMkLst>
            <pc:docMk/>
            <pc:sldMasterMk cId="856083984" sldId="2147483734"/>
            <ac:spMk id="5" creationId="{51C3547E-668D-4191-847C-7424F75496E6}"/>
          </ac:spMkLst>
        </pc:spChg>
        <pc:sldLayoutChg chg="modSp add mod modTransition">
          <pc:chgData name="Xiaoli Shao (2440261)" userId="S::2440261@student.uwtsd.ac.uk::fab859dd-d1c9-4778-b819-7870cb243177" providerId="AD" clId="Web-{AB86865F-D084-77B3-6DF8-0C8F9F79F877}" dt="2025-06-11T22:29:31.316" v="312"/>
          <pc:sldLayoutMkLst>
            <pc:docMk/>
            <pc:sldMasterMk cId="856083984" sldId="2147483734"/>
            <pc:sldLayoutMk cId="2536114512" sldId="2147483723"/>
          </pc:sldLayoutMkLst>
          <pc:spChg chg="mod">
            <ac:chgData name="Xiaoli Shao (2440261)" userId="S::2440261@student.uwtsd.ac.uk::fab859dd-d1c9-4778-b819-7870cb243177" providerId="AD" clId="Web-{AB86865F-D084-77B3-6DF8-0C8F9F79F877}" dt="2025-06-11T21:57:55.707" v="60"/>
            <ac:spMkLst>
              <pc:docMk/>
              <pc:sldMasterMk cId="856083984" sldId="2147483734"/>
              <pc:sldLayoutMk cId="2536114512" sldId="2147483723"/>
              <ac:spMk id="3" creationId="{DFA33F04-8E0A-4165-930C-527D781A7D0C}"/>
            </ac:spMkLst>
          </pc:spChg>
        </pc:sldLayoutChg>
        <pc:sldLayoutChg chg="modSp add mod modTransition">
          <pc:chgData name="Xiaoli Shao (2440261)" userId="S::2440261@student.uwtsd.ac.uk::fab859dd-d1c9-4778-b819-7870cb243177" providerId="AD" clId="Web-{AB86865F-D084-77B3-6DF8-0C8F9F79F877}" dt="2025-06-11T22:29:31.316" v="312"/>
          <pc:sldLayoutMkLst>
            <pc:docMk/>
            <pc:sldMasterMk cId="856083984" sldId="2147483734"/>
            <pc:sldLayoutMk cId="130757148" sldId="2147483724"/>
          </pc:sldLayoutMkLst>
          <pc:spChg chg="mod">
            <ac:chgData name="Xiaoli Shao (2440261)" userId="S::2440261@student.uwtsd.ac.uk::fab859dd-d1c9-4778-b819-7870cb243177" providerId="AD" clId="Web-{AB86865F-D084-77B3-6DF8-0C8F9F79F877}" dt="2025-06-11T21:57:55.707" v="60"/>
            <ac:spMkLst>
              <pc:docMk/>
              <pc:sldMasterMk cId="856083984" sldId="2147483734"/>
              <pc:sldLayoutMk cId="130757148" sldId="2147483724"/>
              <ac:spMk id="6" creationId="{27E6FBD0-E49F-4DE6-9264-CEDB9BAA01C6}"/>
            </ac:spMkLst>
          </pc:spChg>
        </pc:sldLayoutChg>
        <pc:sldLayoutChg chg="modSp add mod modTransition">
          <pc:chgData name="Xiaoli Shao (2440261)" userId="S::2440261@student.uwtsd.ac.uk::fab859dd-d1c9-4778-b819-7870cb243177" providerId="AD" clId="Web-{AB86865F-D084-77B3-6DF8-0C8F9F79F877}" dt="2025-06-11T22:29:31.316" v="312"/>
          <pc:sldLayoutMkLst>
            <pc:docMk/>
            <pc:sldMasterMk cId="856083984" sldId="2147483734"/>
            <pc:sldLayoutMk cId="1483240140" sldId="2147483725"/>
          </pc:sldLayoutMkLst>
          <pc:spChg chg="mod">
            <ac:chgData name="Xiaoli Shao (2440261)" userId="S::2440261@student.uwtsd.ac.uk::fab859dd-d1c9-4778-b819-7870cb243177" providerId="AD" clId="Web-{AB86865F-D084-77B3-6DF8-0C8F9F79F877}" dt="2025-06-11T21:57:55.707" v="60"/>
            <ac:spMkLst>
              <pc:docMk/>
              <pc:sldMasterMk cId="856083984" sldId="2147483734"/>
              <pc:sldLayoutMk cId="1483240140" sldId="2147483725"/>
              <ac:spMk id="6" creationId="{5C902DE0-33F5-4372-8EB5-F5746D344A59}"/>
            </ac:spMkLst>
          </pc:spChg>
        </pc:sldLayoutChg>
        <pc:sldLayoutChg chg="modSp add mod modTransition">
          <pc:chgData name="Xiaoli Shao (2440261)" userId="S::2440261@student.uwtsd.ac.uk::fab859dd-d1c9-4778-b819-7870cb243177" providerId="AD" clId="Web-{AB86865F-D084-77B3-6DF8-0C8F9F79F877}" dt="2025-06-11T22:29:31.316" v="312"/>
          <pc:sldLayoutMkLst>
            <pc:docMk/>
            <pc:sldMasterMk cId="856083984" sldId="2147483734"/>
            <pc:sldLayoutMk cId="268936322" sldId="2147483726"/>
          </pc:sldLayoutMkLst>
          <pc:spChg chg="mod">
            <ac:chgData name="Xiaoli Shao (2440261)" userId="S::2440261@student.uwtsd.ac.uk::fab859dd-d1c9-4778-b819-7870cb243177" providerId="AD" clId="Web-{AB86865F-D084-77B3-6DF8-0C8F9F79F877}" dt="2025-06-11T21:57:55.707" v="60"/>
            <ac:spMkLst>
              <pc:docMk/>
              <pc:sldMasterMk cId="856083984" sldId="2147483734"/>
              <pc:sldLayoutMk cId="268936322" sldId="2147483726"/>
              <ac:spMk id="5" creationId="{7C01E9BC-3BB8-40CD-9294-59A2E59E1BE6}"/>
            </ac:spMkLst>
          </pc:spChg>
        </pc:sldLayoutChg>
        <pc:sldLayoutChg chg="modSp add mod modTransition">
          <pc:chgData name="Xiaoli Shao (2440261)" userId="S::2440261@student.uwtsd.ac.uk::fab859dd-d1c9-4778-b819-7870cb243177" providerId="AD" clId="Web-{AB86865F-D084-77B3-6DF8-0C8F9F79F877}" dt="2025-06-11T22:29:31.316" v="312"/>
          <pc:sldLayoutMkLst>
            <pc:docMk/>
            <pc:sldMasterMk cId="856083984" sldId="2147483734"/>
            <pc:sldLayoutMk cId="1474002137" sldId="2147483727"/>
          </pc:sldLayoutMkLst>
          <pc:spChg chg="mod">
            <ac:chgData name="Xiaoli Shao (2440261)" userId="S::2440261@student.uwtsd.ac.uk::fab859dd-d1c9-4778-b819-7870cb243177" providerId="AD" clId="Web-{AB86865F-D084-77B3-6DF8-0C8F9F79F877}" dt="2025-06-11T21:57:55.707" v="60"/>
            <ac:spMkLst>
              <pc:docMk/>
              <pc:sldMasterMk cId="856083984" sldId="2147483734"/>
              <pc:sldLayoutMk cId="1474002137" sldId="2147483727"/>
              <ac:spMk id="4" creationId="{A0BA57BB-288A-4A30-A4EC-FF0537BC2603}"/>
            </ac:spMkLst>
          </pc:spChg>
        </pc:sldLayoutChg>
        <pc:sldLayoutChg chg="modSp add mod modTransition">
          <pc:chgData name="Xiaoli Shao (2440261)" userId="S::2440261@student.uwtsd.ac.uk::fab859dd-d1c9-4778-b819-7870cb243177" providerId="AD" clId="Web-{AB86865F-D084-77B3-6DF8-0C8F9F79F877}" dt="2025-06-11T22:29:31.316" v="312"/>
          <pc:sldLayoutMkLst>
            <pc:docMk/>
            <pc:sldMasterMk cId="856083984" sldId="2147483734"/>
            <pc:sldLayoutMk cId="2852864099" sldId="2147483728"/>
          </pc:sldLayoutMkLst>
          <pc:spChg chg="mod">
            <ac:chgData name="Xiaoli Shao (2440261)" userId="S::2440261@student.uwtsd.ac.uk::fab859dd-d1c9-4778-b819-7870cb243177" providerId="AD" clId="Web-{AB86865F-D084-77B3-6DF8-0C8F9F79F877}" dt="2025-06-11T21:57:55.707" v="60"/>
            <ac:spMkLst>
              <pc:docMk/>
              <pc:sldMasterMk cId="856083984" sldId="2147483734"/>
              <pc:sldLayoutMk cId="2852864099" sldId="2147483728"/>
              <ac:spMk id="5" creationId="{83CE4773-4660-4F21-83CF-1A449395BB9D}"/>
            </ac:spMkLst>
          </pc:spChg>
        </pc:sldLayoutChg>
        <pc:sldLayoutChg chg="modSp add mod modTransition">
          <pc:chgData name="Xiaoli Shao (2440261)" userId="S::2440261@student.uwtsd.ac.uk::fab859dd-d1c9-4778-b819-7870cb243177" providerId="AD" clId="Web-{AB86865F-D084-77B3-6DF8-0C8F9F79F877}" dt="2025-06-11T22:29:31.316" v="312"/>
          <pc:sldLayoutMkLst>
            <pc:docMk/>
            <pc:sldMasterMk cId="856083984" sldId="2147483734"/>
            <pc:sldLayoutMk cId="3658334619" sldId="2147483729"/>
          </pc:sldLayoutMkLst>
          <pc:spChg chg="mod">
            <ac:chgData name="Xiaoli Shao (2440261)" userId="S::2440261@student.uwtsd.ac.uk::fab859dd-d1c9-4778-b819-7870cb243177" providerId="AD" clId="Web-{AB86865F-D084-77B3-6DF8-0C8F9F79F877}" dt="2025-06-11T21:57:55.707" v="60"/>
            <ac:spMkLst>
              <pc:docMk/>
              <pc:sldMasterMk cId="856083984" sldId="2147483734"/>
              <pc:sldLayoutMk cId="3658334619" sldId="2147483729"/>
              <ac:spMk id="5" creationId="{4724D078-DE22-4F23-8B48-21FB1415C3E3}"/>
            </ac:spMkLst>
          </pc:spChg>
        </pc:sldLayoutChg>
        <pc:sldLayoutChg chg="modSp add mod modTransition">
          <pc:chgData name="Xiaoli Shao (2440261)" userId="S::2440261@student.uwtsd.ac.uk::fab859dd-d1c9-4778-b819-7870cb243177" providerId="AD" clId="Web-{AB86865F-D084-77B3-6DF8-0C8F9F79F877}" dt="2025-06-11T22:29:31.316" v="312"/>
          <pc:sldLayoutMkLst>
            <pc:docMk/>
            <pc:sldMasterMk cId="856083984" sldId="2147483734"/>
            <pc:sldLayoutMk cId="2564212858" sldId="2147483730"/>
          </pc:sldLayoutMkLst>
          <pc:spChg chg="mod">
            <ac:chgData name="Xiaoli Shao (2440261)" userId="S::2440261@student.uwtsd.ac.uk::fab859dd-d1c9-4778-b819-7870cb243177" providerId="AD" clId="Web-{AB86865F-D084-77B3-6DF8-0C8F9F79F877}" dt="2025-06-11T21:57:55.707" v="60"/>
            <ac:spMkLst>
              <pc:docMk/>
              <pc:sldMasterMk cId="856083984" sldId="2147483734"/>
              <pc:sldLayoutMk cId="2564212858" sldId="2147483730"/>
              <ac:spMk id="5" creationId="{9EC8C810-EAF4-4D86-84DD-2E574122DD84}"/>
            </ac:spMkLst>
          </pc:spChg>
        </pc:sldLayoutChg>
        <pc:sldLayoutChg chg="modSp add mod modTransition">
          <pc:chgData name="Xiaoli Shao (2440261)" userId="S::2440261@student.uwtsd.ac.uk::fab859dd-d1c9-4778-b819-7870cb243177" providerId="AD" clId="Web-{AB86865F-D084-77B3-6DF8-0C8F9F79F877}" dt="2025-06-11T22:29:31.316" v="312"/>
          <pc:sldLayoutMkLst>
            <pc:docMk/>
            <pc:sldMasterMk cId="856083984" sldId="2147483734"/>
            <pc:sldLayoutMk cId="222127322" sldId="2147483731"/>
          </pc:sldLayoutMkLst>
          <pc:spChg chg="mod">
            <ac:chgData name="Xiaoli Shao (2440261)" userId="S::2440261@student.uwtsd.ac.uk::fab859dd-d1c9-4778-b819-7870cb243177" providerId="AD" clId="Web-{AB86865F-D084-77B3-6DF8-0C8F9F79F877}" dt="2025-06-11T21:57:55.707" v="60"/>
            <ac:spMkLst>
              <pc:docMk/>
              <pc:sldMasterMk cId="856083984" sldId="2147483734"/>
              <pc:sldLayoutMk cId="222127322" sldId="2147483731"/>
              <ac:spMk id="5" creationId="{AF6D720B-7E58-43F4-9659-ADB2403A50BB}"/>
            </ac:spMkLst>
          </pc:spChg>
        </pc:sldLayoutChg>
        <pc:sldLayoutChg chg="modSp add mod modTransition">
          <pc:chgData name="Xiaoli Shao (2440261)" userId="S::2440261@student.uwtsd.ac.uk::fab859dd-d1c9-4778-b819-7870cb243177" providerId="AD" clId="Web-{AB86865F-D084-77B3-6DF8-0C8F9F79F877}" dt="2025-06-11T22:29:31.316" v="312"/>
          <pc:sldLayoutMkLst>
            <pc:docMk/>
            <pc:sldMasterMk cId="856083984" sldId="2147483734"/>
            <pc:sldLayoutMk cId="1136435491" sldId="2147483732"/>
          </pc:sldLayoutMkLst>
          <pc:spChg chg="mod">
            <ac:chgData name="Xiaoli Shao (2440261)" userId="S::2440261@student.uwtsd.ac.uk::fab859dd-d1c9-4778-b819-7870cb243177" providerId="AD" clId="Web-{AB86865F-D084-77B3-6DF8-0C8F9F79F877}" dt="2025-06-11T21:57:55.707" v="60"/>
            <ac:spMkLst>
              <pc:docMk/>
              <pc:sldMasterMk cId="856083984" sldId="2147483734"/>
              <pc:sldLayoutMk cId="1136435491" sldId="2147483732"/>
              <ac:spMk id="6" creationId="{684A73E2-CF78-404C-A86F-E70A284AE99E}"/>
            </ac:spMkLst>
          </pc:spChg>
        </pc:sldLayoutChg>
        <pc:sldLayoutChg chg="modSp add mod modTransition">
          <pc:chgData name="Xiaoli Shao (2440261)" userId="S::2440261@student.uwtsd.ac.uk::fab859dd-d1c9-4778-b819-7870cb243177" providerId="AD" clId="Web-{AB86865F-D084-77B3-6DF8-0C8F9F79F877}" dt="2025-06-11T22:29:31.316" v="312"/>
          <pc:sldLayoutMkLst>
            <pc:docMk/>
            <pc:sldMasterMk cId="856083984" sldId="2147483734"/>
            <pc:sldLayoutMk cId="3160304755" sldId="2147483733"/>
          </pc:sldLayoutMkLst>
          <pc:spChg chg="mod">
            <ac:chgData name="Xiaoli Shao (2440261)" userId="S::2440261@student.uwtsd.ac.uk::fab859dd-d1c9-4778-b819-7870cb243177" providerId="AD" clId="Web-{AB86865F-D084-77B3-6DF8-0C8F9F79F877}" dt="2025-06-11T21:57:55.707" v="60"/>
            <ac:spMkLst>
              <pc:docMk/>
              <pc:sldMasterMk cId="856083984" sldId="2147483734"/>
              <pc:sldLayoutMk cId="3160304755" sldId="2147483733"/>
              <ac:spMk id="8" creationId="{0B7103B9-D521-4910-AC15-F12F25CB9524}"/>
            </ac:spMkLst>
          </pc:spChg>
        </pc:sldLayoutChg>
      </pc:sldMasterChg>
      <pc:sldMasterChg chg="add del addSldLayout delSldLayout">
        <pc:chgData name="Xiaoli Shao (2440261)" userId="S::2440261@student.uwtsd.ac.uk::fab859dd-d1c9-4778-b819-7870cb243177" providerId="AD" clId="Web-{AB86865F-D084-77B3-6DF8-0C8F9F79F877}" dt="2025-06-11T09:46:27.113" v="1"/>
        <pc:sldMasterMkLst>
          <pc:docMk/>
          <pc:sldMasterMk cId="2993630088" sldId="2147483773"/>
        </pc:sldMasterMkLst>
        <pc:sldLayoutChg chg="add del">
          <pc:chgData name="Xiaoli Shao (2440261)" userId="S::2440261@student.uwtsd.ac.uk::fab859dd-d1c9-4778-b819-7870cb243177" providerId="AD" clId="Web-{AB86865F-D084-77B3-6DF8-0C8F9F79F877}" dt="2025-06-11T09:46:27.113" v="1"/>
          <pc:sldLayoutMkLst>
            <pc:docMk/>
            <pc:sldMasterMk cId="2993630088" sldId="2147483773"/>
            <pc:sldLayoutMk cId="409609165" sldId="2147483762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27.113" v="1"/>
          <pc:sldLayoutMkLst>
            <pc:docMk/>
            <pc:sldMasterMk cId="2993630088" sldId="2147483773"/>
            <pc:sldLayoutMk cId="1256581048" sldId="2147483763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27.113" v="1"/>
          <pc:sldLayoutMkLst>
            <pc:docMk/>
            <pc:sldMasterMk cId="2993630088" sldId="2147483773"/>
            <pc:sldLayoutMk cId="369192174" sldId="2147483764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27.113" v="1"/>
          <pc:sldLayoutMkLst>
            <pc:docMk/>
            <pc:sldMasterMk cId="2993630088" sldId="2147483773"/>
            <pc:sldLayoutMk cId="2688792007" sldId="2147483765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27.113" v="1"/>
          <pc:sldLayoutMkLst>
            <pc:docMk/>
            <pc:sldMasterMk cId="2993630088" sldId="2147483773"/>
            <pc:sldLayoutMk cId="4091742289" sldId="2147483766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27.113" v="1"/>
          <pc:sldLayoutMkLst>
            <pc:docMk/>
            <pc:sldMasterMk cId="2993630088" sldId="2147483773"/>
            <pc:sldLayoutMk cId="1221233539" sldId="2147483767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27.113" v="1"/>
          <pc:sldLayoutMkLst>
            <pc:docMk/>
            <pc:sldMasterMk cId="2993630088" sldId="2147483773"/>
            <pc:sldLayoutMk cId="2955947750" sldId="2147483768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27.113" v="1"/>
          <pc:sldLayoutMkLst>
            <pc:docMk/>
            <pc:sldMasterMk cId="2993630088" sldId="2147483773"/>
            <pc:sldLayoutMk cId="2806816707" sldId="2147483769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27.113" v="1"/>
          <pc:sldLayoutMkLst>
            <pc:docMk/>
            <pc:sldMasterMk cId="2993630088" sldId="2147483773"/>
            <pc:sldLayoutMk cId="1948108711" sldId="2147483770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27.113" v="1"/>
          <pc:sldLayoutMkLst>
            <pc:docMk/>
            <pc:sldMasterMk cId="2993630088" sldId="2147483773"/>
            <pc:sldLayoutMk cId="410951741" sldId="2147483771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27.113" v="1"/>
          <pc:sldLayoutMkLst>
            <pc:docMk/>
            <pc:sldMasterMk cId="2993630088" sldId="2147483773"/>
            <pc:sldLayoutMk cId="2274446804" sldId="2147483772"/>
          </pc:sldLayoutMkLst>
        </pc:sldLayoutChg>
      </pc:sldMasterChg>
    </pc:docChg>
  </pc:docChgLst>
</pc:chgInfo>
</file>

<file path=ppt/comments/modernComment_103_777A7B92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894FC58E-9131-42BD-9BE8-3940AFA0B38A}" authorId="{A115A74D-7F9E-7CE2-C1D8-62B54B179325}" created="2025-06-11T23:13:18.520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2004515730" sldId="259"/>
      <ac:spMk id="3" creationId="{907EE3F7-4861-8335-9C88-740A109396CA}"/>
    </ac:deMkLst>
    <p188:txBody>
      <a:bodyPr/>
      <a:lstStyle/>
      <a:p>
        <a:r>
          <a:rPr lang="en-US"/>
          <a:t>highlight: step by step, clear overview of tasks, productivity checking, reminders, notifications by different ways. personally i found it is very useful for me.</a:t>
        </a:r>
      </a:p>
    </p188:txBody>
  </p188:cm>
</p188:cmLst>
</file>

<file path=ppt/comments/modernComment_105_822CC8A4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FCB85988-961F-400F-8549-6BFBD76B53F1}" authorId="{A115A74D-7F9E-7CE2-C1D8-62B54B179325}" created="2025-06-12T13:09:48.816">
    <pc:sldMkLst xmlns:pc="http://schemas.microsoft.com/office/powerpoint/2013/main/command">
      <pc:docMk/>
      <pc:sldMk cId="2183973028" sldId="261"/>
    </pc:sldMkLst>
    <p188:txBody>
      <a:bodyPr/>
      <a:lstStyle/>
      <a:p>
        <a:r>
          <a:rPr lang="en-US"/>
          <a:t>The Eisenhower time management matrix is great for when you’re looking at your to-do list and feeling overwhelmed and unsure of where to start.</a:t>
        </a:r>
      </a:p>
    </p188:txBody>
  </p188:cm>
</p188:cmLst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ADC6926-0945-440B-BB0B-D426E104E18D}" type="doc">
      <dgm:prSet loTypeId="urn:microsoft.com/office/officeart/2005/8/layout/process4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D258E08A-36F3-46F2-B849-2807ADECD471}">
      <dgm:prSet/>
      <dgm:spPr/>
      <dgm:t>
        <a:bodyPr/>
        <a:lstStyle/>
        <a:p>
          <a:r>
            <a:rPr lang="en-US"/>
            <a:t>Example:</a:t>
          </a:r>
        </a:p>
      </dgm:t>
    </dgm:pt>
    <dgm:pt modelId="{7D3BF526-2344-4570-AE9E-C5E8FBFA3D6F}" type="parTrans" cxnId="{12AF85D4-52C3-4931-A250-97A9C480BA13}">
      <dgm:prSet/>
      <dgm:spPr/>
      <dgm:t>
        <a:bodyPr/>
        <a:lstStyle/>
        <a:p>
          <a:endParaRPr lang="en-US"/>
        </a:p>
      </dgm:t>
    </dgm:pt>
    <dgm:pt modelId="{F82DDDA6-94D5-424D-83C9-E17DD8EE0A78}" type="sibTrans" cxnId="{12AF85D4-52C3-4931-A250-97A9C480BA13}">
      <dgm:prSet/>
      <dgm:spPr/>
      <dgm:t>
        <a:bodyPr/>
        <a:lstStyle/>
        <a:p>
          <a:endParaRPr lang="en-US"/>
        </a:p>
      </dgm:t>
    </dgm:pt>
    <dgm:pt modelId="{011DAC69-77B9-4FC7-83E1-E0C11FE57157}">
      <dgm:prSet/>
      <dgm:spPr/>
      <dgm:t>
        <a:bodyPr/>
        <a:lstStyle/>
        <a:p>
          <a:pPr rtl="0"/>
          <a:r>
            <a:rPr lang="en-US"/>
            <a:t>Biwer, et al., (2023)Understanding effort regulation: Comparing 'Pomodoro' breaks and self-regulated breaks</a:t>
          </a:r>
          <a:br>
            <a:rPr lang="en-US"/>
          </a:br>
          <a:r>
            <a:rPr lang="en-US"/>
            <a:t>-</a:t>
          </a:r>
          <a:r>
            <a:rPr lang="en-US" i="1" u="sng"/>
            <a:t> higher levels of fatigue and distractedness</a:t>
          </a:r>
          <a:br>
            <a:rPr lang="en-US" i="1" u="sng"/>
          </a:br>
          <a:r>
            <a:rPr lang="en-US" i="1" u="sng"/>
            <a:t>- lower levels of concentration and motivation</a:t>
          </a:r>
          <a:endParaRPr lang="en-US" i="0" u="none">
            <a:solidFill>
              <a:srgbClr val="000000"/>
            </a:solidFill>
            <a:latin typeface="Georgia Pro Semibold"/>
          </a:endParaRPr>
        </a:p>
      </dgm:t>
    </dgm:pt>
    <dgm:pt modelId="{52CFF9F4-8F8F-4856-9A82-43C7A5CD5000}" type="parTrans" cxnId="{FF000671-839C-452A-8B94-F8A18D761724}">
      <dgm:prSet/>
      <dgm:spPr/>
      <dgm:t>
        <a:bodyPr/>
        <a:lstStyle/>
        <a:p>
          <a:endParaRPr lang="en-US"/>
        </a:p>
      </dgm:t>
    </dgm:pt>
    <dgm:pt modelId="{639328D9-5FB6-4E0B-845E-86A72C1245B3}" type="sibTrans" cxnId="{FF000671-839C-452A-8B94-F8A18D761724}">
      <dgm:prSet/>
      <dgm:spPr/>
      <dgm:t>
        <a:bodyPr/>
        <a:lstStyle/>
        <a:p>
          <a:endParaRPr lang="en-US"/>
        </a:p>
      </dgm:t>
    </dgm:pt>
    <dgm:pt modelId="{5A5A254F-1696-44F7-A005-8E494D5D43E9}">
      <dgm:prSet phldr="0"/>
      <dgm:spPr/>
      <dgm:t>
        <a:bodyPr/>
        <a:lstStyle/>
        <a:p>
          <a:r>
            <a:rPr lang="en-US" i="0" u="none"/>
            <a:t>https://pubmed.ncbi.nlm.nih.gov/36859717/</a:t>
          </a:r>
          <a:br>
            <a:rPr lang="en-US" i="1" u="sng"/>
          </a:br>
          <a:endParaRPr lang="en-US"/>
        </a:p>
      </dgm:t>
    </dgm:pt>
    <dgm:pt modelId="{4C8CB006-CFD9-416F-8930-0017493A661A}" type="parTrans" cxnId="{1348A53C-196A-4C75-B574-ED3FE10E4922}">
      <dgm:prSet/>
      <dgm:spPr/>
    </dgm:pt>
    <dgm:pt modelId="{EF106622-6F07-4E3A-9C19-DD8920B71210}" type="sibTrans" cxnId="{1348A53C-196A-4C75-B574-ED3FE10E4922}">
      <dgm:prSet/>
      <dgm:spPr/>
    </dgm:pt>
    <dgm:pt modelId="{D0A87261-41E3-4B77-8108-1A9AD4764DCD}" type="pres">
      <dgm:prSet presAssocID="{AADC6926-0945-440B-BB0B-D426E104E18D}" presName="Name0" presStyleCnt="0">
        <dgm:presLayoutVars>
          <dgm:dir/>
          <dgm:animLvl val="lvl"/>
          <dgm:resizeHandles val="exact"/>
        </dgm:presLayoutVars>
      </dgm:prSet>
      <dgm:spPr/>
    </dgm:pt>
    <dgm:pt modelId="{F72B4F34-C699-478A-8C7B-FA1559ACA2FE}" type="pres">
      <dgm:prSet presAssocID="{5A5A254F-1696-44F7-A005-8E494D5D43E9}" presName="boxAndChildren" presStyleCnt="0"/>
      <dgm:spPr/>
    </dgm:pt>
    <dgm:pt modelId="{CCC23751-BBB8-496D-884A-E39D00DA5309}" type="pres">
      <dgm:prSet presAssocID="{5A5A254F-1696-44F7-A005-8E494D5D43E9}" presName="parentTextBox" presStyleLbl="node1" presStyleIdx="0" presStyleCnt="3"/>
      <dgm:spPr/>
    </dgm:pt>
    <dgm:pt modelId="{76643380-A126-473F-9EB1-35B011E1168B}" type="pres">
      <dgm:prSet presAssocID="{639328D9-5FB6-4E0B-845E-86A72C1245B3}" presName="sp" presStyleCnt="0"/>
      <dgm:spPr/>
    </dgm:pt>
    <dgm:pt modelId="{CA6E439B-51C3-45DF-96DB-806BCE427622}" type="pres">
      <dgm:prSet presAssocID="{011DAC69-77B9-4FC7-83E1-E0C11FE57157}" presName="arrowAndChildren" presStyleCnt="0"/>
      <dgm:spPr/>
    </dgm:pt>
    <dgm:pt modelId="{907AF9D1-262F-4C7C-BE1B-143413CDA7F4}" type="pres">
      <dgm:prSet presAssocID="{011DAC69-77B9-4FC7-83E1-E0C11FE57157}" presName="parentTextArrow" presStyleLbl="node1" presStyleIdx="1" presStyleCnt="3"/>
      <dgm:spPr/>
    </dgm:pt>
    <dgm:pt modelId="{E5797F38-2799-402E-AB09-C599460FEB2B}" type="pres">
      <dgm:prSet presAssocID="{F82DDDA6-94D5-424D-83C9-E17DD8EE0A78}" presName="sp" presStyleCnt="0"/>
      <dgm:spPr/>
    </dgm:pt>
    <dgm:pt modelId="{0142916A-6B17-4599-9054-E1417042EC2B}" type="pres">
      <dgm:prSet presAssocID="{D258E08A-36F3-46F2-B849-2807ADECD471}" presName="arrowAndChildren" presStyleCnt="0"/>
      <dgm:spPr/>
    </dgm:pt>
    <dgm:pt modelId="{F83653E6-F6D9-4333-B608-FA84C29B1CB8}" type="pres">
      <dgm:prSet presAssocID="{D258E08A-36F3-46F2-B849-2807ADECD471}" presName="parentTextArrow" presStyleLbl="node1" presStyleIdx="2" presStyleCnt="3"/>
      <dgm:spPr/>
    </dgm:pt>
  </dgm:ptLst>
  <dgm:cxnLst>
    <dgm:cxn modelId="{AEC46E18-2C79-420A-92DF-F96340F1EE2E}" type="presOf" srcId="{D258E08A-36F3-46F2-B849-2807ADECD471}" destId="{F83653E6-F6D9-4333-B608-FA84C29B1CB8}" srcOrd="0" destOrd="0" presId="urn:microsoft.com/office/officeart/2005/8/layout/process4"/>
    <dgm:cxn modelId="{1348A53C-196A-4C75-B574-ED3FE10E4922}" srcId="{AADC6926-0945-440B-BB0B-D426E104E18D}" destId="{5A5A254F-1696-44F7-A005-8E494D5D43E9}" srcOrd="2" destOrd="0" parTransId="{4C8CB006-CFD9-416F-8930-0017493A661A}" sibTransId="{EF106622-6F07-4E3A-9C19-DD8920B71210}"/>
    <dgm:cxn modelId="{C3E8F666-086F-44A8-ADC3-416019AEE40B}" type="presOf" srcId="{AADC6926-0945-440B-BB0B-D426E104E18D}" destId="{D0A87261-41E3-4B77-8108-1A9AD4764DCD}" srcOrd="0" destOrd="0" presId="urn:microsoft.com/office/officeart/2005/8/layout/process4"/>
    <dgm:cxn modelId="{FF000671-839C-452A-8B94-F8A18D761724}" srcId="{AADC6926-0945-440B-BB0B-D426E104E18D}" destId="{011DAC69-77B9-4FC7-83E1-E0C11FE57157}" srcOrd="1" destOrd="0" parTransId="{52CFF9F4-8F8F-4856-9A82-43C7A5CD5000}" sibTransId="{639328D9-5FB6-4E0B-845E-86A72C1245B3}"/>
    <dgm:cxn modelId="{E186DAC3-4718-4073-AFE3-94114C89CBF5}" type="presOf" srcId="{011DAC69-77B9-4FC7-83E1-E0C11FE57157}" destId="{907AF9D1-262F-4C7C-BE1B-143413CDA7F4}" srcOrd="0" destOrd="0" presId="urn:microsoft.com/office/officeart/2005/8/layout/process4"/>
    <dgm:cxn modelId="{12AF85D4-52C3-4931-A250-97A9C480BA13}" srcId="{AADC6926-0945-440B-BB0B-D426E104E18D}" destId="{D258E08A-36F3-46F2-B849-2807ADECD471}" srcOrd="0" destOrd="0" parTransId="{7D3BF526-2344-4570-AE9E-C5E8FBFA3D6F}" sibTransId="{F82DDDA6-94D5-424D-83C9-E17DD8EE0A78}"/>
    <dgm:cxn modelId="{6DE028DF-1F45-4F69-BA45-D72DC5AE70B0}" type="presOf" srcId="{5A5A254F-1696-44F7-A005-8E494D5D43E9}" destId="{CCC23751-BBB8-496D-884A-E39D00DA5309}" srcOrd="0" destOrd="0" presId="urn:microsoft.com/office/officeart/2005/8/layout/process4"/>
    <dgm:cxn modelId="{80847F52-D5FE-4620-A9AC-BBD8C6993CE1}" type="presParOf" srcId="{D0A87261-41E3-4B77-8108-1A9AD4764DCD}" destId="{F72B4F34-C699-478A-8C7B-FA1559ACA2FE}" srcOrd="0" destOrd="0" presId="urn:microsoft.com/office/officeart/2005/8/layout/process4"/>
    <dgm:cxn modelId="{0304E4C8-0632-4A86-B779-D143F340D9EA}" type="presParOf" srcId="{F72B4F34-C699-478A-8C7B-FA1559ACA2FE}" destId="{CCC23751-BBB8-496D-884A-E39D00DA5309}" srcOrd="0" destOrd="0" presId="urn:microsoft.com/office/officeart/2005/8/layout/process4"/>
    <dgm:cxn modelId="{5C429250-6C31-44D7-8509-80BE80B34A36}" type="presParOf" srcId="{D0A87261-41E3-4B77-8108-1A9AD4764DCD}" destId="{76643380-A126-473F-9EB1-35B011E1168B}" srcOrd="1" destOrd="0" presId="urn:microsoft.com/office/officeart/2005/8/layout/process4"/>
    <dgm:cxn modelId="{8AD39448-07D4-4E8E-8F5F-45240B37F1FA}" type="presParOf" srcId="{D0A87261-41E3-4B77-8108-1A9AD4764DCD}" destId="{CA6E439B-51C3-45DF-96DB-806BCE427622}" srcOrd="2" destOrd="0" presId="urn:microsoft.com/office/officeart/2005/8/layout/process4"/>
    <dgm:cxn modelId="{80825B92-73FB-4202-B54F-C338A145305B}" type="presParOf" srcId="{CA6E439B-51C3-45DF-96DB-806BCE427622}" destId="{907AF9D1-262F-4C7C-BE1B-143413CDA7F4}" srcOrd="0" destOrd="0" presId="urn:microsoft.com/office/officeart/2005/8/layout/process4"/>
    <dgm:cxn modelId="{9314EF67-7007-4BB2-8EA9-BF4388EE4F95}" type="presParOf" srcId="{D0A87261-41E3-4B77-8108-1A9AD4764DCD}" destId="{E5797F38-2799-402E-AB09-C599460FEB2B}" srcOrd="3" destOrd="0" presId="urn:microsoft.com/office/officeart/2005/8/layout/process4"/>
    <dgm:cxn modelId="{92D12B16-CC40-494D-A64B-A0829C39AD2F}" type="presParOf" srcId="{D0A87261-41E3-4B77-8108-1A9AD4764DCD}" destId="{0142916A-6B17-4599-9054-E1417042EC2B}" srcOrd="4" destOrd="0" presId="urn:microsoft.com/office/officeart/2005/8/layout/process4"/>
    <dgm:cxn modelId="{425585AD-7B49-47CD-BA26-76D8CD6A12D5}" type="presParOf" srcId="{0142916A-6B17-4599-9054-E1417042EC2B}" destId="{F83653E6-F6D9-4333-B608-FA84C29B1CB8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E23517D-9095-421E-9D0B-A8348EFE0EFA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131CBE99-5040-4ADE-8F74-5E704EBA61C1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="0" i="0" dirty="0">
              <a:latin typeface="+mn-lt"/>
              <a:ea typeface="+mn-lt"/>
              <a:cs typeface="+mn-lt"/>
            </a:rPr>
            <a:t>Improve academic performance</a:t>
          </a:r>
        </a:p>
      </dgm:t>
    </dgm:pt>
    <dgm:pt modelId="{9A477071-ED7E-4DAF-B436-9F2828C4CEF3}" type="parTrans" cxnId="{0D7A407C-81F3-4787-B1BD-411CF3E294E3}">
      <dgm:prSet/>
      <dgm:spPr/>
      <dgm:t>
        <a:bodyPr/>
        <a:lstStyle/>
        <a:p>
          <a:endParaRPr lang="en-US"/>
        </a:p>
      </dgm:t>
    </dgm:pt>
    <dgm:pt modelId="{7A361427-C7D4-4F9D-9FF3-01F6B8C16E7B}" type="sibTrans" cxnId="{0D7A407C-81F3-4787-B1BD-411CF3E294E3}">
      <dgm:prSet/>
      <dgm:spPr/>
      <dgm:t>
        <a:bodyPr/>
        <a:lstStyle/>
        <a:p>
          <a:endParaRPr lang="en-US"/>
        </a:p>
      </dgm:t>
    </dgm:pt>
    <dgm:pt modelId="{453D71BC-D996-4A02-9814-0A62AB9C2BCC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="0" i="0" dirty="0">
              <a:latin typeface="+mn-lt"/>
              <a:ea typeface="+mn-lt"/>
              <a:cs typeface="+mn-lt"/>
            </a:rPr>
            <a:t>More confidence</a:t>
          </a:r>
        </a:p>
      </dgm:t>
    </dgm:pt>
    <dgm:pt modelId="{C27F45C6-7280-45E0-82D1-003C4894E881}" type="parTrans" cxnId="{5150D52F-6C76-419F-AB98-9049BEE81220}">
      <dgm:prSet/>
      <dgm:spPr/>
      <dgm:t>
        <a:bodyPr/>
        <a:lstStyle/>
        <a:p>
          <a:endParaRPr lang="en-US"/>
        </a:p>
      </dgm:t>
    </dgm:pt>
    <dgm:pt modelId="{FE87A13B-7E41-478D-B9B4-89AB288A2032}" type="sibTrans" cxnId="{5150D52F-6C76-419F-AB98-9049BEE81220}">
      <dgm:prSet/>
      <dgm:spPr/>
      <dgm:t>
        <a:bodyPr/>
        <a:lstStyle/>
        <a:p>
          <a:endParaRPr lang="en-US"/>
        </a:p>
      </dgm:t>
    </dgm:pt>
    <dgm:pt modelId="{10716A86-0F66-4B72-8EC6-D921F6869FEC}">
      <dgm:prSet phldr="0"/>
      <dgm:spPr/>
      <dgm:t>
        <a:bodyPr/>
        <a:lstStyle/>
        <a:p>
          <a:pPr rtl="0">
            <a:lnSpc>
              <a:spcPct val="100000"/>
            </a:lnSpc>
            <a:defRPr cap="all"/>
          </a:pPr>
          <a:r>
            <a:rPr lang="en-US" b="0" i="0" dirty="0">
              <a:latin typeface="+mn-lt"/>
              <a:ea typeface="+mn-lt"/>
              <a:cs typeface="+mn-lt"/>
            </a:rPr>
            <a:t>Reduce anxiety</a:t>
          </a:r>
        </a:p>
      </dgm:t>
    </dgm:pt>
    <dgm:pt modelId="{582DDA65-B719-4B3C-9B5E-2513D7DA49A2}" type="parTrans" cxnId="{E01CF201-38F0-4D64-A7A3-071830FF2041}">
      <dgm:prSet/>
      <dgm:spPr/>
      <dgm:t>
        <a:bodyPr/>
        <a:lstStyle/>
        <a:p>
          <a:endParaRPr lang="en-US"/>
        </a:p>
      </dgm:t>
    </dgm:pt>
    <dgm:pt modelId="{B90C1A56-4C4C-488C-97EA-2CAA8A3EDDDE}" type="sibTrans" cxnId="{E01CF201-38F0-4D64-A7A3-071830FF2041}">
      <dgm:prSet/>
      <dgm:spPr/>
      <dgm:t>
        <a:bodyPr/>
        <a:lstStyle/>
        <a:p>
          <a:endParaRPr lang="en-US"/>
        </a:p>
      </dgm:t>
    </dgm:pt>
    <dgm:pt modelId="{27E07A72-0272-431D-BA03-248142AA335D}" type="pres">
      <dgm:prSet presAssocID="{2E23517D-9095-421E-9D0B-A8348EFE0EFA}" presName="root" presStyleCnt="0">
        <dgm:presLayoutVars>
          <dgm:dir/>
          <dgm:resizeHandles val="exact"/>
        </dgm:presLayoutVars>
      </dgm:prSet>
      <dgm:spPr/>
    </dgm:pt>
    <dgm:pt modelId="{0A262E9F-D674-466D-962E-C8F3E6C1C5FD}" type="pres">
      <dgm:prSet presAssocID="{131CBE99-5040-4ADE-8F74-5E704EBA61C1}" presName="compNode" presStyleCnt="0"/>
      <dgm:spPr/>
    </dgm:pt>
    <dgm:pt modelId="{541EE96E-F0AC-466B-81DB-A3AE1DE68533}" type="pres">
      <dgm:prSet presAssocID="{131CBE99-5040-4ADE-8F74-5E704EBA61C1}" presName="iconBgRect" presStyleLbl="bgShp" presStyleIdx="0" presStyleCnt="3"/>
      <dgm:spPr/>
    </dgm:pt>
    <dgm:pt modelId="{3B0C60FD-09AB-4681-9FBF-F3243F371408}" type="pres">
      <dgm:prSet presAssocID="{131CBE99-5040-4ADE-8F74-5E704EBA61C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6E5CD043-FE55-4DFE-95D0-8B0AA05EE4AA}" type="pres">
      <dgm:prSet presAssocID="{131CBE99-5040-4ADE-8F74-5E704EBA61C1}" presName="spaceRect" presStyleCnt="0"/>
      <dgm:spPr/>
    </dgm:pt>
    <dgm:pt modelId="{8F34A95B-3EFF-4D96-8840-77869D341848}" type="pres">
      <dgm:prSet presAssocID="{131CBE99-5040-4ADE-8F74-5E704EBA61C1}" presName="textRect" presStyleLbl="revTx" presStyleIdx="0" presStyleCnt="3">
        <dgm:presLayoutVars>
          <dgm:chMax val="1"/>
          <dgm:chPref val="1"/>
        </dgm:presLayoutVars>
      </dgm:prSet>
      <dgm:spPr/>
    </dgm:pt>
    <dgm:pt modelId="{F88E0490-0C05-4A26-B9FA-653710EE9DC4}" type="pres">
      <dgm:prSet presAssocID="{7A361427-C7D4-4F9D-9FF3-01F6B8C16E7B}" presName="sibTrans" presStyleCnt="0"/>
      <dgm:spPr/>
    </dgm:pt>
    <dgm:pt modelId="{55549559-E647-48BF-A6DF-6D7E322943B7}" type="pres">
      <dgm:prSet presAssocID="{453D71BC-D996-4A02-9814-0A62AB9C2BCC}" presName="compNode" presStyleCnt="0"/>
      <dgm:spPr/>
    </dgm:pt>
    <dgm:pt modelId="{CF5B29D7-B5F9-4F6B-AB16-D87E774200E6}" type="pres">
      <dgm:prSet presAssocID="{453D71BC-D996-4A02-9814-0A62AB9C2BCC}" presName="iconBgRect" presStyleLbl="bgShp" presStyleIdx="1" presStyleCnt="3"/>
      <dgm:spPr/>
    </dgm:pt>
    <dgm:pt modelId="{52F72B9B-DED0-4D65-807C-9B39BF461BEB}" type="pres">
      <dgm:prSet presAssocID="{453D71BC-D996-4A02-9814-0A62AB9C2BC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0EE77725-9067-40EB-8DF5-549CE98E4DDC}" type="pres">
      <dgm:prSet presAssocID="{453D71BC-D996-4A02-9814-0A62AB9C2BCC}" presName="spaceRect" presStyleCnt="0"/>
      <dgm:spPr/>
    </dgm:pt>
    <dgm:pt modelId="{8538587D-5D24-4CE9-A5AB-36DE459E3CA2}" type="pres">
      <dgm:prSet presAssocID="{453D71BC-D996-4A02-9814-0A62AB9C2BCC}" presName="textRect" presStyleLbl="revTx" presStyleIdx="1" presStyleCnt="3">
        <dgm:presLayoutVars>
          <dgm:chMax val="1"/>
          <dgm:chPref val="1"/>
        </dgm:presLayoutVars>
      </dgm:prSet>
      <dgm:spPr/>
    </dgm:pt>
    <dgm:pt modelId="{9393F3C2-7722-4F92-B405-B23EE1073366}" type="pres">
      <dgm:prSet presAssocID="{FE87A13B-7E41-478D-B9B4-89AB288A2032}" presName="sibTrans" presStyleCnt="0"/>
      <dgm:spPr/>
    </dgm:pt>
    <dgm:pt modelId="{6EDF2C5D-671A-440E-A755-0C1D033468F6}" type="pres">
      <dgm:prSet presAssocID="{10716A86-0F66-4B72-8EC6-D921F6869FEC}" presName="compNode" presStyleCnt="0"/>
      <dgm:spPr/>
    </dgm:pt>
    <dgm:pt modelId="{4DE92CF4-BE8B-44C0-9D7B-92B4CDFC8109}" type="pres">
      <dgm:prSet presAssocID="{10716A86-0F66-4B72-8EC6-D921F6869FEC}" presName="iconBgRect" presStyleLbl="bgShp" presStyleIdx="2" presStyleCnt="3"/>
      <dgm:spPr/>
    </dgm:pt>
    <dgm:pt modelId="{58EE1453-0B52-4DB2-9626-D62127A417BB}" type="pres">
      <dgm:prSet presAssocID="{10716A86-0F66-4B72-8EC6-D921F6869FEC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AFD8AFF5-52A8-4D9D-9C64-98AC6E7458E9}" type="pres">
      <dgm:prSet presAssocID="{10716A86-0F66-4B72-8EC6-D921F6869FEC}" presName="spaceRect" presStyleCnt="0"/>
      <dgm:spPr/>
    </dgm:pt>
    <dgm:pt modelId="{89FFB485-EE1C-4FFF-8678-34E74FD43686}" type="pres">
      <dgm:prSet presAssocID="{10716A86-0F66-4B72-8EC6-D921F6869FEC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E01CF201-38F0-4D64-A7A3-071830FF2041}" srcId="{2E23517D-9095-421E-9D0B-A8348EFE0EFA}" destId="{10716A86-0F66-4B72-8EC6-D921F6869FEC}" srcOrd="2" destOrd="0" parTransId="{582DDA65-B719-4B3C-9B5E-2513D7DA49A2}" sibTransId="{B90C1A56-4C4C-488C-97EA-2CAA8A3EDDDE}"/>
    <dgm:cxn modelId="{1D89760C-A499-46E0-9E59-8324F8379B49}" type="presOf" srcId="{2E23517D-9095-421E-9D0B-A8348EFE0EFA}" destId="{27E07A72-0272-431D-BA03-248142AA335D}" srcOrd="0" destOrd="0" presId="urn:microsoft.com/office/officeart/2018/5/layout/IconCircleLabelList"/>
    <dgm:cxn modelId="{3B9AC416-8935-4EFD-A68D-63098A46778F}" type="presOf" srcId="{453D71BC-D996-4A02-9814-0A62AB9C2BCC}" destId="{8538587D-5D24-4CE9-A5AB-36DE459E3CA2}" srcOrd="0" destOrd="0" presId="urn:microsoft.com/office/officeart/2018/5/layout/IconCircleLabelList"/>
    <dgm:cxn modelId="{F1BB2C21-E7FF-4BD5-9838-F121CE08E513}" type="presOf" srcId="{10716A86-0F66-4B72-8EC6-D921F6869FEC}" destId="{89FFB485-EE1C-4FFF-8678-34E74FD43686}" srcOrd="0" destOrd="0" presId="urn:microsoft.com/office/officeart/2018/5/layout/IconCircleLabelList"/>
    <dgm:cxn modelId="{5150D52F-6C76-419F-AB98-9049BEE81220}" srcId="{2E23517D-9095-421E-9D0B-A8348EFE0EFA}" destId="{453D71BC-D996-4A02-9814-0A62AB9C2BCC}" srcOrd="1" destOrd="0" parTransId="{C27F45C6-7280-45E0-82D1-003C4894E881}" sibTransId="{FE87A13B-7E41-478D-B9B4-89AB288A2032}"/>
    <dgm:cxn modelId="{0D7A407C-81F3-4787-B1BD-411CF3E294E3}" srcId="{2E23517D-9095-421E-9D0B-A8348EFE0EFA}" destId="{131CBE99-5040-4ADE-8F74-5E704EBA61C1}" srcOrd="0" destOrd="0" parTransId="{9A477071-ED7E-4DAF-B436-9F2828C4CEF3}" sibTransId="{7A361427-C7D4-4F9D-9FF3-01F6B8C16E7B}"/>
    <dgm:cxn modelId="{1502828A-3335-43AF-8241-2B0162A25FA6}" type="presOf" srcId="{131CBE99-5040-4ADE-8F74-5E704EBA61C1}" destId="{8F34A95B-3EFF-4D96-8840-77869D341848}" srcOrd="0" destOrd="0" presId="urn:microsoft.com/office/officeart/2018/5/layout/IconCircleLabelList"/>
    <dgm:cxn modelId="{E8D27592-38D6-4C3E-A6E1-3A07005BB22C}" type="presParOf" srcId="{27E07A72-0272-431D-BA03-248142AA335D}" destId="{0A262E9F-D674-466D-962E-C8F3E6C1C5FD}" srcOrd="0" destOrd="0" presId="urn:microsoft.com/office/officeart/2018/5/layout/IconCircleLabelList"/>
    <dgm:cxn modelId="{C2B52D05-6A79-407D-AAD8-52B860B99066}" type="presParOf" srcId="{0A262E9F-D674-466D-962E-C8F3E6C1C5FD}" destId="{541EE96E-F0AC-466B-81DB-A3AE1DE68533}" srcOrd="0" destOrd="0" presId="urn:microsoft.com/office/officeart/2018/5/layout/IconCircleLabelList"/>
    <dgm:cxn modelId="{3D95CCBD-A80D-447B-AF08-30752CCBFF5C}" type="presParOf" srcId="{0A262E9F-D674-466D-962E-C8F3E6C1C5FD}" destId="{3B0C60FD-09AB-4681-9FBF-F3243F371408}" srcOrd="1" destOrd="0" presId="urn:microsoft.com/office/officeart/2018/5/layout/IconCircleLabelList"/>
    <dgm:cxn modelId="{A1A0E0AD-51CA-4EB4-8B7A-07B14C7F0EFE}" type="presParOf" srcId="{0A262E9F-D674-466D-962E-C8F3E6C1C5FD}" destId="{6E5CD043-FE55-4DFE-95D0-8B0AA05EE4AA}" srcOrd="2" destOrd="0" presId="urn:microsoft.com/office/officeart/2018/5/layout/IconCircleLabelList"/>
    <dgm:cxn modelId="{23756A3D-BCBD-4DD0-8153-7BD21EA8BD11}" type="presParOf" srcId="{0A262E9F-D674-466D-962E-C8F3E6C1C5FD}" destId="{8F34A95B-3EFF-4D96-8840-77869D341848}" srcOrd="3" destOrd="0" presId="urn:microsoft.com/office/officeart/2018/5/layout/IconCircleLabelList"/>
    <dgm:cxn modelId="{0B4A16D6-70D9-4CF2-949B-F1A1837AA840}" type="presParOf" srcId="{27E07A72-0272-431D-BA03-248142AA335D}" destId="{F88E0490-0C05-4A26-B9FA-653710EE9DC4}" srcOrd="1" destOrd="0" presId="urn:microsoft.com/office/officeart/2018/5/layout/IconCircleLabelList"/>
    <dgm:cxn modelId="{8B8B9FD6-8AA5-474B-9AE3-010069C9B958}" type="presParOf" srcId="{27E07A72-0272-431D-BA03-248142AA335D}" destId="{55549559-E647-48BF-A6DF-6D7E322943B7}" srcOrd="2" destOrd="0" presId="urn:microsoft.com/office/officeart/2018/5/layout/IconCircleLabelList"/>
    <dgm:cxn modelId="{580D4EDD-2087-4DAB-BF06-26455027AEFC}" type="presParOf" srcId="{55549559-E647-48BF-A6DF-6D7E322943B7}" destId="{CF5B29D7-B5F9-4F6B-AB16-D87E774200E6}" srcOrd="0" destOrd="0" presId="urn:microsoft.com/office/officeart/2018/5/layout/IconCircleLabelList"/>
    <dgm:cxn modelId="{4DD9C3A0-6CA2-411E-AF74-4A1669255FE5}" type="presParOf" srcId="{55549559-E647-48BF-A6DF-6D7E322943B7}" destId="{52F72B9B-DED0-4D65-807C-9B39BF461BEB}" srcOrd="1" destOrd="0" presId="urn:microsoft.com/office/officeart/2018/5/layout/IconCircleLabelList"/>
    <dgm:cxn modelId="{026D39EE-D006-499E-B58C-F92D55499762}" type="presParOf" srcId="{55549559-E647-48BF-A6DF-6D7E322943B7}" destId="{0EE77725-9067-40EB-8DF5-549CE98E4DDC}" srcOrd="2" destOrd="0" presId="urn:microsoft.com/office/officeart/2018/5/layout/IconCircleLabelList"/>
    <dgm:cxn modelId="{4DD29E46-C287-4780-9628-F51F6256F27F}" type="presParOf" srcId="{55549559-E647-48BF-A6DF-6D7E322943B7}" destId="{8538587D-5D24-4CE9-A5AB-36DE459E3CA2}" srcOrd="3" destOrd="0" presId="urn:microsoft.com/office/officeart/2018/5/layout/IconCircleLabelList"/>
    <dgm:cxn modelId="{853F06FB-5193-4F29-97EF-EE81C96403EF}" type="presParOf" srcId="{27E07A72-0272-431D-BA03-248142AA335D}" destId="{9393F3C2-7722-4F92-B405-B23EE1073366}" srcOrd="3" destOrd="0" presId="urn:microsoft.com/office/officeart/2018/5/layout/IconCircleLabelList"/>
    <dgm:cxn modelId="{7DA1AA8A-23B4-41BD-BE13-3A836AF4FB4E}" type="presParOf" srcId="{27E07A72-0272-431D-BA03-248142AA335D}" destId="{6EDF2C5D-671A-440E-A755-0C1D033468F6}" srcOrd="4" destOrd="0" presId="urn:microsoft.com/office/officeart/2018/5/layout/IconCircleLabelList"/>
    <dgm:cxn modelId="{DDDB3E5E-28A4-43F2-8CF7-A18DE2B0891A}" type="presParOf" srcId="{6EDF2C5D-671A-440E-A755-0C1D033468F6}" destId="{4DE92CF4-BE8B-44C0-9D7B-92B4CDFC8109}" srcOrd="0" destOrd="0" presId="urn:microsoft.com/office/officeart/2018/5/layout/IconCircleLabelList"/>
    <dgm:cxn modelId="{580673BA-48A5-40C1-A73F-78D960085ADB}" type="presParOf" srcId="{6EDF2C5D-671A-440E-A755-0C1D033468F6}" destId="{58EE1453-0B52-4DB2-9626-D62127A417BB}" srcOrd="1" destOrd="0" presId="urn:microsoft.com/office/officeart/2018/5/layout/IconCircleLabelList"/>
    <dgm:cxn modelId="{63C9D123-CC38-4C63-9E73-7D448FD2ADF9}" type="presParOf" srcId="{6EDF2C5D-671A-440E-A755-0C1D033468F6}" destId="{AFD8AFF5-52A8-4D9D-9C64-98AC6E7458E9}" srcOrd="2" destOrd="0" presId="urn:microsoft.com/office/officeart/2018/5/layout/IconCircleLabelList"/>
    <dgm:cxn modelId="{896427FB-5C10-4050-A36E-39C8C72313E4}" type="presParOf" srcId="{6EDF2C5D-671A-440E-A755-0C1D033468F6}" destId="{89FFB485-EE1C-4FFF-8678-34E74FD43686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C23751-BBB8-496D-884A-E39D00DA5309}">
      <dsp:nvSpPr>
        <dsp:cNvPr id="0" name=""/>
        <dsp:cNvSpPr/>
      </dsp:nvSpPr>
      <dsp:spPr>
        <a:xfrm>
          <a:off x="0" y="4296305"/>
          <a:ext cx="6151830" cy="141014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i="0" u="none" kern="1200"/>
            <a:t>https://pubmed.ncbi.nlm.nih.gov/36859717/</a:t>
          </a:r>
          <a:br>
            <a:rPr lang="en-US" sz="1600" i="1" u="sng" kern="1200"/>
          </a:br>
          <a:endParaRPr lang="en-US" sz="1600" kern="1200"/>
        </a:p>
      </dsp:txBody>
      <dsp:txXfrm>
        <a:off x="0" y="4296305"/>
        <a:ext cx="6151830" cy="1410143"/>
      </dsp:txXfrm>
    </dsp:sp>
    <dsp:sp modelId="{907AF9D1-262F-4C7C-BE1B-143413CDA7F4}">
      <dsp:nvSpPr>
        <dsp:cNvPr id="0" name=""/>
        <dsp:cNvSpPr/>
      </dsp:nvSpPr>
      <dsp:spPr>
        <a:xfrm rot="10800000">
          <a:off x="0" y="2148657"/>
          <a:ext cx="6151830" cy="2168800"/>
        </a:xfrm>
        <a:prstGeom prst="upArrowCallout">
          <a:avLst/>
        </a:prstGeom>
        <a:solidFill>
          <a:schemeClr val="accent2">
            <a:hueOff val="617113"/>
            <a:satOff val="3922"/>
            <a:lumOff val="-1009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Biwer, et al., (2023)Understanding effort regulation: Comparing 'Pomodoro' breaks and self-regulated breaks</a:t>
          </a:r>
          <a:br>
            <a:rPr lang="en-US" sz="1600" kern="1200"/>
          </a:br>
          <a:r>
            <a:rPr lang="en-US" sz="1600" kern="1200"/>
            <a:t>-</a:t>
          </a:r>
          <a:r>
            <a:rPr lang="en-US" sz="1600" i="1" u="sng" kern="1200"/>
            <a:t> higher levels of fatigue and distractedness</a:t>
          </a:r>
          <a:br>
            <a:rPr lang="en-US" sz="1600" i="1" u="sng" kern="1200"/>
          </a:br>
          <a:r>
            <a:rPr lang="en-US" sz="1600" i="1" u="sng" kern="1200"/>
            <a:t>- lower levels of concentration and motivation</a:t>
          </a:r>
          <a:endParaRPr lang="en-US" sz="1600" i="0" u="none" kern="1200">
            <a:solidFill>
              <a:srgbClr val="000000"/>
            </a:solidFill>
            <a:latin typeface="Georgia Pro Semibold"/>
          </a:endParaRPr>
        </a:p>
      </dsp:txBody>
      <dsp:txXfrm rot="10800000">
        <a:off x="0" y="2148657"/>
        <a:ext cx="6151830" cy="1409221"/>
      </dsp:txXfrm>
    </dsp:sp>
    <dsp:sp modelId="{F83653E6-F6D9-4333-B608-FA84C29B1CB8}">
      <dsp:nvSpPr>
        <dsp:cNvPr id="0" name=""/>
        <dsp:cNvSpPr/>
      </dsp:nvSpPr>
      <dsp:spPr>
        <a:xfrm rot="10800000">
          <a:off x="0" y="1008"/>
          <a:ext cx="6151830" cy="2168800"/>
        </a:xfrm>
        <a:prstGeom prst="upArrowCallout">
          <a:avLst/>
        </a:prstGeom>
        <a:solidFill>
          <a:schemeClr val="accent2">
            <a:hueOff val="1234227"/>
            <a:satOff val="7845"/>
            <a:lumOff val="-2019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Example:</a:t>
          </a:r>
        </a:p>
      </dsp:txBody>
      <dsp:txXfrm rot="10800000">
        <a:off x="0" y="1008"/>
        <a:ext cx="6151830" cy="140922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1EE96E-F0AC-466B-81DB-A3AE1DE68533}">
      <dsp:nvSpPr>
        <dsp:cNvPr id="0" name=""/>
        <dsp:cNvSpPr/>
      </dsp:nvSpPr>
      <dsp:spPr>
        <a:xfrm>
          <a:off x="634137" y="154187"/>
          <a:ext cx="1715625" cy="171562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0C60FD-09AB-4681-9FBF-F3243F371408}">
      <dsp:nvSpPr>
        <dsp:cNvPr id="0" name=""/>
        <dsp:cNvSpPr/>
      </dsp:nvSpPr>
      <dsp:spPr>
        <a:xfrm>
          <a:off x="999762" y="519812"/>
          <a:ext cx="984375" cy="9843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34A95B-3EFF-4D96-8840-77869D341848}">
      <dsp:nvSpPr>
        <dsp:cNvPr id="0" name=""/>
        <dsp:cNvSpPr/>
      </dsp:nvSpPr>
      <dsp:spPr>
        <a:xfrm>
          <a:off x="85700" y="2404187"/>
          <a:ext cx="281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200" b="0" i="0" kern="1200" dirty="0">
              <a:latin typeface="+mn-lt"/>
              <a:ea typeface="+mn-lt"/>
              <a:cs typeface="+mn-lt"/>
            </a:rPr>
            <a:t>Improve academic performance</a:t>
          </a:r>
        </a:p>
      </dsp:txBody>
      <dsp:txXfrm>
        <a:off x="85700" y="2404187"/>
        <a:ext cx="2812500" cy="720000"/>
      </dsp:txXfrm>
    </dsp:sp>
    <dsp:sp modelId="{CF5B29D7-B5F9-4F6B-AB16-D87E774200E6}">
      <dsp:nvSpPr>
        <dsp:cNvPr id="0" name=""/>
        <dsp:cNvSpPr/>
      </dsp:nvSpPr>
      <dsp:spPr>
        <a:xfrm>
          <a:off x="3938825" y="154187"/>
          <a:ext cx="1715625" cy="171562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F72B9B-DED0-4D65-807C-9B39BF461BEB}">
      <dsp:nvSpPr>
        <dsp:cNvPr id="0" name=""/>
        <dsp:cNvSpPr/>
      </dsp:nvSpPr>
      <dsp:spPr>
        <a:xfrm>
          <a:off x="4304450" y="519812"/>
          <a:ext cx="984375" cy="9843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38587D-5D24-4CE9-A5AB-36DE459E3CA2}">
      <dsp:nvSpPr>
        <dsp:cNvPr id="0" name=""/>
        <dsp:cNvSpPr/>
      </dsp:nvSpPr>
      <dsp:spPr>
        <a:xfrm>
          <a:off x="3390387" y="2404187"/>
          <a:ext cx="281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200" b="0" i="0" kern="1200" dirty="0">
              <a:latin typeface="+mn-lt"/>
              <a:ea typeface="+mn-lt"/>
              <a:cs typeface="+mn-lt"/>
            </a:rPr>
            <a:t>More confidence</a:t>
          </a:r>
        </a:p>
      </dsp:txBody>
      <dsp:txXfrm>
        <a:off x="3390387" y="2404187"/>
        <a:ext cx="2812500" cy="720000"/>
      </dsp:txXfrm>
    </dsp:sp>
    <dsp:sp modelId="{4DE92CF4-BE8B-44C0-9D7B-92B4CDFC8109}">
      <dsp:nvSpPr>
        <dsp:cNvPr id="0" name=""/>
        <dsp:cNvSpPr/>
      </dsp:nvSpPr>
      <dsp:spPr>
        <a:xfrm>
          <a:off x="7243512" y="154187"/>
          <a:ext cx="1715625" cy="171562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EE1453-0B52-4DB2-9626-D62127A417BB}">
      <dsp:nvSpPr>
        <dsp:cNvPr id="0" name=""/>
        <dsp:cNvSpPr/>
      </dsp:nvSpPr>
      <dsp:spPr>
        <a:xfrm>
          <a:off x="7609137" y="519812"/>
          <a:ext cx="984375" cy="9843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FFB485-EE1C-4FFF-8678-34E74FD43686}">
      <dsp:nvSpPr>
        <dsp:cNvPr id="0" name=""/>
        <dsp:cNvSpPr/>
      </dsp:nvSpPr>
      <dsp:spPr>
        <a:xfrm>
          <a:off x="6695075" y="2404187"/>
          <a:ext cx="281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200" b="0" i="0" kern="1200" dirty="0">
              <a:latin typeface="+mn-lt"/>
              <a:ea typeface="+mn-lt"/>
              <a:cs typeface="+mn-lt"/>
            </a:rPr>
            <a:t>Reduce anxiety</a:t>
          </a:r>
        </a:p>
      </dsp:txBody>
      <dsp:txXfrm>
        <a:off x="6695075" y="2404187"/>
        <a:ext cx="28125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722F66-727D-4150-ADA5-49CF3A0F68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0352" y="1122363"/>
            <a:ext cx="10072922" cy="1978346"/>
          </a:xfrm>
        </p:spPr>
        <p:txBody>
          <a:bodyPr anchor="b">
            <a:normAutofit/>
          </a:bodyPr>
          <a:lstStyle>
            <a:lvl1pPr algn="l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D9A1FE-C39F-4D7C-B93D-F8C203A1D6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0352" y="3509963"/>
            <a:ext cx="10072922" cy="1747837"/>
          </a:xfrm>
        </p:spPr>
        <p:txBody>
          <a:bodyPr>
            <a:normAutofit/>
          </a:bodyPr>
          <a:lstStyle>
            <a:lvl1pPr marL="0" indent="0" algn="l">
              <a:buNone/>
              <a:defRPr sz="2000" i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008AAC-7D41-4304-8D59-EF34B23268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0352" y="136525"/>
            <a:ext cx="2743200" cy="365125"/>
          </a:xfrm>
        </p:spPr>
        <p:txBody>
          <a:bodyPr/>
          <a:lstStyle>
            <a:lvl1pPr algn="l">
              <a:defRPr/>
            </a:lvl1pPr>
          </a:lstStyle>
          <a:p>
            <a:fld id="{524C6359-9BB8-4148-8114-537E698DA205}" type="datetime1">
              <a:rPr lang="en-US" smtClean="0"/>
              <a:t>6/12/2025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4D078-DE22-4F23-8B48-21FB1415C3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352" y="6356350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r>
              <a:rPr lang="en-US"/>
              <a:t>Academic Skills in the Digital Era    BMSW4013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64C1F5-608B-4335-9F2A-17F63D5FA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51B01909-73B8-4486-A749-C643B1D7E3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26769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5E279D86-4533-45F1-B0AA-D237399A5ED5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764FD722-CB31-4326-ADD8-CBA52FD1FF59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24E4BCEC-8B0A-444E-8509-1B3BB0449E5B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9DB36622-1DC7-4B17-8984-588BA8999FF6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51B97AF0-1974-42B9-B5FC-A332C52E8272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95A298AD-BE5D-4BE1-8CDF-DBFB42D63FEB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65833461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 invX="1"/>
      </p:transition>
    </mc:Choice>
    <mc:Fallback>
      <p:transition spd="slow">
        <p:fade/>
      </p:transition>
    </mc:Fallback>
  </mc:AlternateContent>
  <p:hf sldNum="0" hd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7B4A7-C566-48F4-B4B8-3A5E7B6C5C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3B93F5-BC8B-452C-ACE2-C7E01D1B80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9A49B3-A57D-46C5-8462-0C52509F8FC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0352" y="136525"/>
            <a:ext cx="2743200" cy="365125"/>
          </a:xfrm>
        </p:spPr>
        <p:txBody>
          <a:bodyPr/>
          <a:lstStyle/>
          <a:p>
            <a:fld id="{9376191F-481E-48E9-BB9A-369A67A7362D}" type="datetime1">
              <a:rPr lang="en-US" smtClean="0"/>
              <a:t>6/12/2025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C8C810-EAF4-4D86-84DD-2E574122DD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Academic Skills in the Digital Era    BMSW4013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7E738-8574-490B-974B-9AD3B2AAE5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AC552FEA-472E-4E74-B31D-531852C19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10597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41DF3078-C636-4776-A616-D5BF3BC280C9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0D1A27FA-1310-4BC3-A071-1566746B2FB1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99ACB9EB-84FE-4B33-9EF9-4EC7DAC25DD5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826E5EFB-0EF9-4DB8-99CB-5DD72009DB2C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86238E12-0689-4123-8B2E-E1CCFCC4C882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8538CF67-A00E-4955-A447-001BE02E771A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56421285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 invX="1"/>
      </p:transition>
    </mc:Choice>
    <mc:Fallback>
      <p:transition spd="slow">
        <p:fade/>
      </p:transition>
    </mc:Fallback>
  </mc:AlternateContent>
  <p:hf sldNum="0"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39764E-4B3D-4B6A-A210-B50E4F60E2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10072922" cy="2313641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30AEC2-B6E6-4C09-A16F-5E2A1C9A0D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2" y="3509963"/>
            <a:ext cx="10072922" cy="2579687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A37CAB-B545-4E42-BB5A-F1DAA93350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677DE-DD04-48CC-9C18-7BE9FF2DEB6B}" type="datetime1">
              <a:rPr lang="en-US" smtClean="0"/>
              <a:t>6/12/2025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6D720B-7E58-43F4-9659-ADB2403A5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Academic Skills in the Digital Era    BMSW4013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95F53F-2FA5-4B5C-A151-F07BBC002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37B4CDD2-E09A-418A-9131-FBDEE440A1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26769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8852E5FB-B268-4CCA-8E55-803038F7A00D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A1C9CBB3-97C0-4A35-9088-C69233F5CEE7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31610871-AEE9-46EB-9D27-BA1D9D688124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27478059-2A11-484D-A2D7-199F74778E50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30EC0886-DDB9-47F1-9414-C121C1D3F954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66A10427-DF20-4284-B215-EABA4D366E20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2212732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 invX="1"/>
      </p:transition>
    </mc:Choice>
    <mc:Fallback>
      <p:transition spd="slow">
        <p:fade/>
      </p:transition>
    </mc:Fallback>
  </mc:AlternateContent>
  <p:hf sldNum="0" hd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473D3-0F03-4BF4-831F-34E80BAC5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C09409-59F2-486F-A6D0-FAEE8FFF25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5717" y="2521885"/>
            <a:ext cx="4645152" cy="36550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087241-B390-47A6-8070-C3D4652F88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92136" y="2521885"/>
            <a:ext cx="4611138" cy="36550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80B360-2ACA-4B93-9439-591B6D3FB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255ED-7101-4D18-A8AE-3B5E4CB87EA5}" type="datetime1">
              <a:rPr lang="en-US" smtClean="0"/>
              <a:t>6/12/2025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4A73E2-CF78-404C-A86F-E70A284AE9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Academic Skills in the Digital Era    BMSW4013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A8F42A-11E1-42A0-8ECF-A5BBA3B8CA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0CB61A83-9419-49FC-8074-2AB3D34FA8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19637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BCD12E57-97FB-48D8-81CC-7C37E8947CB4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E487641C-E83B-4134-88C9-1D23D5FA1836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B99AB7A6-A88C-44E1-A9DE-4126B957F88A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9FF0D518-1D17-44C7-BF73-7C980481DB5B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9A7A3E12-61E8-41A0-A459-15BF375FA945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9E5E4A56-9100-4D60-8A34-0FE116F41FF1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13643549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 invX="1"/>
      </p:transition>
    </mc:Choice>
    <mc:Fallback>
      <p:transition spd="slow">
        <p:fade/>
      </p:transition>
    </mc:Fallback>
  </mc:AlternateContent>
  <p:hf sldNum="0" hd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BECA31-EE14-41DD-9914-DA71382204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7"/>
            <a:ext cx="10072922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B22AB6-1657-4AE2-8607-2C77A25D79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2" y="2521884"/>
            <a:ext cx="4845387" cy="780439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AA6DC0-D4D5-4164-A3FD-6BB5CBB2BB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30352" y="3366390"/>
            <a:ext cx="4845387" cy="264479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29B35F8-95F3-43D1-8917-5836BAA9049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34025" y="2521884"/>
            <a:ext cx="4869249" cy="780439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2B639E7-F4A3-4ADE-B290-0A4F9761B97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34025" y="3366390"/>
            <a:ext cx="4869249" cy="264479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D6F296B-429F-4DFC-ABC3-0A078EA994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2F23D-51F6-4C94-8CD5-B9ABBF67EE23}" type="datetime1">
              <a:rPr lang="en-US" smtClean="0"/>
              <a:t>6/12/2025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B7103B9-D521-4910-AC15-F12F25CB9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Academic Skills in the Digital Era    BMSW4013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73A6D9-123D-492C-B5CE-294EF2559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030475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 invX="1"/>
      </p:transition>
    </mc:Choice>
    <mc:Fallback>
      <p:transition spd="slow">
        <p:fade/>
      </p:transition>
    </mc:Fallback>
  </mc:AlternateContent>
  <p:hf sldNum="0" hd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92A22-4B4D-4F58-9783-A0469DA4D2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8" y="787068"/>
            <a:ext cx="10077556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5EE610-5457-4E8C-B568-B8D560773B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1A702F-6367-4FD1-89A8-3744BE6BA9A2}" type="datetime1">
              <a:rPr lang="en-US" smtClean="0"/>
              <a:t>6/12/2025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BA57BB-288A-4A30-A4EC-FF0537BC26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Academic Skills in the Digital Era    BMSW4013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414C89-B968-4A85-A035-E2997A5F84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6" name="Graphic 78">
            <a:extLst>
              <a:ext uri="{FF2B5EF4-FFF2-40B4-BE49-F238E27FC236}">
                <a16:creationId xmlns:a16="http://schemas.microsoft.com/office/drawing/2014/main" id="{AC45ECC6-E29C-40EF-A7C9-5A17DAFD42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5233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7" name="Graphic 78">
              <a:extLst>
                <a:ext uri="{FF2B5EF4-FFF2-40B4-BE49-F238E27FC236}">
                  <a16:creationId xmlns:a16="http://schemas.microsoft.com/office/drawing/2014/main" id="{8DA0D497-8E8F-426A-8172-894BE03F70F6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8" name="Graphic 78">
              <a:extLst>
                <a:ext uri="{FF2B5EF4-FFF2-40B4-BE49-F238E27FC236}">
                  <a16:creationId xmlns:a16="http://schemas.microsoft.com/office/drawing/2014/main" id="{8C0459EF-3B70-4083-8845-3A9AF847E805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9" name="Graphic 78">
                <a:extLst>
                  <a:ext uri="{FF2B5EF4-FFF2-40B4-BE49-F238E27FC236}">
                    <a16:creationId xmlns:a16="http://schemas.microsoft.com/office/drawing/2014/main" id="{53BF2B58-70F8-4288-85AB-CBDA723CDFCC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A569E551-A5A0-4A8F-B999-3A6D104814A2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0FB69EB5-D9AC-46E7-934E-32999C39B2E6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6EABC49A-B4ED-44E4-ADB7-E432734A7C96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47400213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 invX="1"/>
      </p:transition>
    </mc:Choice>
    <mc:Fallback>
      <p:transition spd="slow">
        <p:fade/>
      </p:transition>
    </mc:Fallback>
  </mc:AlternateContent>
  <p:hf sldNum="0" hd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7A339C-4093-4B40-8C90-52F005CA9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E99BD-4B4F-4460-B452-0E8146ACCF8F}" type="datetime1">
              <a:rPr lang="en-US" smtClean="0"/>
              <a:t>6/12/2025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A33F04-8E0A-4165-930C-527D781A7D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Academic Skills in the Digital Era    BMSW4013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62F57B-BEB6-4973-A362-38F638E0D0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611451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 invX="1"/>
      </p:transition>
    </mc:Choice>
    <mc:Fallback>
      <p:transition spd="slow">
        <p:fade/>
      </p:transition>
    </mc:Fallback>
  </mc:AlternateContent>
  <p:hf sldNum="0" hd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FAC90-C2CA-44DD-8EF8-20BDD67242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4315386" cy="2223152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E915FB-D5F4-4CAD-AE70-3644E81802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5420086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374DA3-3BAC-4045-825F-B3C27B8973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0352" y="3429000"/>
            <a:ext cx="4315386" cy="24399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5A0D65-0423-4E45-947A-E08C8569F1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FD34C-1867-42A9-AC54-D15ADD8A65E7}" type="datetime1">
              <a:rPr lang="en-US" smtClean="0"/>
              <a:t>6/12/2025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E6FBD0-E49F-4DE6-9264-CEDB9BAA01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Academic Skills in the Digital Era    BMSW4013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16B246-A768-4B2D-96C6-9F4178526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839DB371-B90D-44CB-A4AF-C7BDBFD0A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19346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0C845011-2FC2-40F7-B0C6-49CBBA72B9CB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82BC78B8-5139-436F-AD47-3CC03903FDDC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F9DC17BA-1278-45C9-B1BF-B9F1518E1F29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99637B9F-CC26-4669-81F0-A942B4F72D61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2BB8F115-0030-47B4-BAF4-C15D1EA27B11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662F9949-4F1A-4708-824B-E876E9BEDA16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075714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 invX="1"/>
      </p:transition>
    </mc:Choice>
    <mc:Fallback>
      <p:transition spd="slow">
        <p:fade/>
      </p:transition>
    </mc:Fallback>
  </mc:AlternateContent>
  <p:hf sldNum="0" hd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0CB0C8-915E-4BF2-976E-B8D7EDC59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3932237" cy="2223152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10714E6-8E50-4B50-A2E0-F9D20155EB9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5420086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D67A6C-5CA5-4EF0-B1C4-ED85FF255A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0352" y="3429000"/>
            <a:ext cx="3932237" cy="243998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C76474-31D4-4567-B4EC-B6AF24488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133E9-A654-4C17-8C3C-DDCAC83D6EBF}" type="datetime1">
              <a:rPr lang="en-US" smtClean="0"/>
              <a:t>6/12/2025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902DE0-33F5-4372-8EB5-F5746D344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Academic Skills in the Digital Era    BMSW4013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C5C2EF-849D-4B2C-8ED6-D26553657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7627CBC2-9DC2-4EE8-A2D5-849E30F22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19346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9FB4AEFC-63AB-4831-8EC1-E8145604D8D9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811E1337-D5DA-408D-91F3-A6A35FCDD0B9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1E473FA4-FD80-4D04-AAC5-63B9A4D80778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FCB457B9-48DE-4921-8C3F-996598075B1F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53C9DB95-9A61-4553-8D82-D2BE26FCBC6E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0EAE371F-24C9-4738-834F-FAF5A5C9ACE1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48324014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 invX="1"/>
      </p:transition>
    </mc:Choice>
    <mc:Fallback>
      <p:transition spd="slow">
        <p:fade/>
      </p:transition>
    </mc:Fallback>
  </mc:AlternateContent>
  <p:hf sldNum="0" hd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9F2C5-A3FC-44EF-BA15-CEC83C83D6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5040D3-67DB-455C-AD79-49E185DB63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B2B07A-258E-42DD-9A68-2C76F7D540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49BD0-10DB-43E7-8F22-40B3D51B8FC3}" type="datetime1">
              <a:rPr lang="en-US" smtClean="0"/>
              <a:t>6/12/2025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01E9BC-3BB8-40CD-9294-59A2E59E1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Academic Skills in the Digital Era    BMSW4013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13979D-5589-4770-9D29-046F2B506C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12EF7969-DB38-4989-A65C-9D190A245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33456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2145BE25-C437-45FE-A3D3-BBAAF108CC9B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4A9D0FA0-682C-4076-B779-D865AEEFC66C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AB60163C-1A2D-4F00-BC61-8A3C11E2D2BE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3FF8D873-9CF9-4A0A-A7B8-875C0B8233D6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2B645470-F624-4417-A8A4-FC242E43C9DB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ECC7EFEF-6B2A-4210-9275-0077ACF2827B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6893632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 invX="1"/>
      </p:transition>
    </mc:Choice>
    <mc:Fallback>
      <p:transition spd="slow">
        <p:fade/>
      </p:transition>
    </mc:Fallback>
  </mc:AlternateContent>
  <p:hf sldNum="0"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6693CD-CB65-4F37-A6DA-F300B93C14D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974374" y="787067"/>
            <a:ext cx="2628900" cy="538989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48D117-7AE6-4831-9867-5145F64A0C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5719" y="787067"/>
            <a:ext cx="7039402" cy="538989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988CF8-397F-485E-8081-AFA4DADD44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6C79C-F566-427A-93F6-434A4E613134}" type="datetime1">
              <a:rPr lang="en-US" smtClean="0"/>
              <a:t>6/12/2025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CE4773-4660-4F21-83CF-1A449395BB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Academic Skills in the Digital Era    BMSW4013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B59537-EB47-40FA-893E-785D6FE00A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588F505F-2957-41FC-9AAA-962853A67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5400000">
            <a:off x="7283627" y="125032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091A36EB-8545-4EFE-B619-165D36D644D1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8D075D29-6706-486B-A55A-13866882BA88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3FAE751A-10F0-48F2-BBC3-D2FE499B345B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52289CAF-683C-4BCC-8AA5-95A3BF799B0F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3BC8403A-C46F-4DA1-A015-00A80215F289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A797D957-3A2C-42DF-B73E-CBB47BE036B7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85286409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 invX="1"/>
      </p:transition>
    </mc:Choice>
    <mc:Fallback>
      <p:transition spd="slow">
        <p:fade/>
      </p:transition>
    </mc:Fallback>
  </mc:AlternateContent>
  <p:hf sldNum="0" hd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435959F4-53DA-47FF-BC24-1E5B75C69876}"/>
              </a:ext>
            </a:extLst>
          </p:cNvPr>
          <p:cNvSpPr/>
          <p:nvPr/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A7CF83E8-F6F0-41E3-B580-7412A04DDFB5}"/>
              </a:ext>
            </a:extLst>
          </p:cNvPr>
          <p:cNvGrpSpPr/>
          <p:nvPr/>
        </p:nvGrpSpPr>
        <p:grpSpPr>
          <a:xfrm>
            <a:off x="10776050" y="5204030"/>
            <a:ext cx="886141" cy="802497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1A0B6DBB-705D-48D0-842C-F9DFA7684D19}"/>
                </a:ext>
              </a:extLst>
            </p:cNvPr>
            <p:cNvSpPr/>
            <p:nvPr/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C194A764-16E1-4D0D-9357-76F80E6086C0}"/>
                </a:ext>
              </a:extLst>
            </p:cNvPr>
            <p:cNvSpPr/>
            <p:nvPr/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115B7F3F-A40D-4F24-8536-E2420B433211}"/>
                </a:ext>
              </a:extLst>
            </p:cNvPr>
            <p:cNvSpPr/>
            <p:nvPr/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4" name="Graphic 12">
              <a:extLst>
                <a:ext uri="{FF2B5EF4-FFF2-40B4-BE49-F238E27FC236}">
                  <a16:creationId xmlns:a16="http://schemas.microsoft.com/office/drawing/2014/main" id="{CEF42844-A829-4ED2-A360-63BB2A7C45EE}"/>
                </a:ext>
              </a:extLst>
            </p:cNvPr>
            <p:cNvSpPr/>
            <p:nvPr/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Graphic 15">
              <a:extLst>
                <a:ext uri="{FF2B5EF4-FFF2-40B4-BE49-F238E27FC236}">
                  <a16:creationId xmlns:a16="http://schemas.microsoft.com/office/drawing/2014/main" id="{57B23B52-A1C3-44EF-BC11-9094A0DA11AB}"/>
                </a:ext>
              </a:extLst>
            </p:cNvPr>
            <p:cNvSpPr/>
            <p:nvPr/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Graphic 15">
              <a:extLst>
                <a:ext uri="{FF2B5EF4-FFF2-40B4-BE49-F238E27FC236}">
                  <a16:creationId xmlns:a16="http://schemas.microsoft.com/office/drawing/2014/main" id="{064E08E5-DA92-4CF2-A0BF-E341800227B2}"/>
                </a:ext>
              </a:extLst>
            </p:cNvPr>
            <p:cNvSpPr/>
            <p:nvPr/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7A222560-E657-4CAE-B667-7BE9E224B244}"/>
                </a:ext>
              </a:extLst>
            </p:cNvPr>
            <p:cNvSpPr/>
            <p:nvPr/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59226104-0061-4319-8237-9C001BF85D49}"/>
              </a:ext>
            </a:extLst>
          </p:cNvPr>
          <p:cNvSpPr/>
          <p:nvPr/>
        </p:nvSpPr>
        <p:spPr>
          <a:xfrm rot="5400000">
            <a:off x="615181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D78318D-FE3E-41D7-9A8C-2065A2C46A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787068"/>
            <a:ext cx="10077557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B06718-79E7-4159-A003-F86FE7B3D8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5717" y="2521885"/>
            <a:ext cx="10077557" cy="35490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1F99FF-FFE2-431D-A0C8-A46C21712A2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5718" y="13652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769D389-4C4C-4FD7-9E6B-9F44477F0EB8}" type="datetime1">
              <a:rPr lang="en-US" smtClean="0"/>
              <a:t>6/12/2025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3547E-668D-4191-847C-7424F75496E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5718" y="6356350"/>
            <a:ext cx="34506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Academic Skills in the Digital Era    BMSW4013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BB6E6E-8527-4F63-A0C7-84CD44A2B0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55367" y="6356350"/>
            <a:ext cx="5298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6083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27" r:id="rId6"/>
    <p:sldLayoutId id="2147483723" r:id="rId7"/>
    <p:sldLayoutId id="2147483724" r:id="rId8"/>
    <p:sldLayoutId id="2147483725" r:id="rId9"/>
    <p:sldLayoutId id="2147483726" r:id="rId10"/>
    <p:sldLayoutId id="2147483728" r:id="rId11"/>
  </p:sldLayoutIdLst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 invX="1"/>
      </p:transition>
    </mc:Choice>
    <mc:Fallback>
      <p:transition spd="slow">
        <p:fade/>
      </p:transition>
    </mc:Fallback>
  </mc:AlternateContent>
  <p:hf sldNum="0" hd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microsoft.com/office/2018/10/relationships/comments" Target="../comments/modernComment_103_777A7B9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microsoft.com/office/2018/10/relationships/comments" Target="../comments/modernComment_105_822CC8A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cbi.nlm.nih.gov/pubmed/33428644" TargetMode="External"/><Relationship Id="rId2" Type="http://schemas.openxmlformats.org/officeDocument/2006/relationships/hyperlink" Target="https://dx.doi.org/10.1371/journal.pone.0245066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111/bjep.12593" TargetMode="External"/><Relationship Id="rId5" Type="http://schemas.openxmlformats.org/officeDocument/2006/relationships/hyperlink" Target="https://www.timewatch.com/blog/is-the-eisenhower-matrix-the-best-time-management-system/" TargetMode="External"/><Relationship Id="rId4" Type="http://schemas.openxmlformats.org/officeDocument/2006/relationships/hyperlink" Target="https://dx.doi.org/10.1016/j.paid.2015.02.038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0" name="Rectangle 36">
            <a:extLst>
              <a:ext uri="{FF2B5EF4-FFF2-40B4-BE49-F238E27FC236}">
                <a16:creationId xmlns:a16="http://schemas.microsoft.com/office/drawing/2014/main" id="{A5D0B0D3-D735-4619-AA45-B57B791E17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0352" y="942267"/>
            <a:ext cx="4114800" cy="2082029"/>
          </a:xfrm>
        </p:spPr>
        <p:txBody>
          <a:bodyPr>
            <a:normAutofit/>
          </a:bodyPr>
          <a:lstStyle/>
          <a:p>
            <a:pPr algn="ctr"/>
            <a:r>
              <a:rPr lang="en-US"/>
              <a:t>Time management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0352" y="3441249"/>
            <a:ext cx="4114800" cy="142080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>
                <a:ea typeface="+mn-lt"/>
                <a:cs typeface="+mn-lt"/>
              </a:rPr>
              <a:t> An Essential Skill for Student Success in Higher Education</a:t>
            </a:r>
          </a:p>
        </p:txBody>
      </p:sp>
      <p:sp>
        <p:nvSpPr>
          <p:cNvPr id="61" name="Freeform: Shape 38">
            <a:extLst>
              <a:ext uri="{FF2B5EF4-FFF2-40B4-BE49-F238E27FC236}">
                <a16:creationId xmlns:a16="http://schemas.microsoft.com/office/drawing/2014/main" id="{752C2BA4-3BBE-4D22-A0D9-8D2A7B8F1C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5918708"/>
            <a:ext cx="4187283" cy="93929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2" name="Freeform: Shape 40">
            <a:extLst>
              <a:ext uri="{FF2B5EF4-FFF2-40B4-BE49-F238E27FC236}">
                <a16:creationId xmlns:a16="http://schemas.microsoft.com/office/drawing/2014/main" id="{82AA7049-B18D-49D6-AD7D-DBB9E19FB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10713190" y="-534982"/>
            <a:ext cx="943826" cy="2013794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3850DB66-16D1-4953-A6E3-FCA3DC5F27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635690" y="328232"/>
            <a:ext cx="886142" cy="693398"/>
            <a:chOff x="10948005" y="3379098"/>
            <a:chExt cx="868640" cy="679702"/>
          </a:xfrm>
          <a:solidFill>
            <a:schemeClr val="accent6"/>
          </a:solidFill>
        </p:grpSpPr>
        <p:sp>
          <p:nvSpPr>
            <p:cNvPr id="63" name="Freeform: Shape 43">
              <a:extLst>
                <a:ext uri="{FF2B5EF4-FFF2-40B4-BE49-F238E27FC236}">
                  <a16:creationId xmlns:a16="http://schemas.microsoft.com/office/drawing/2014/main" id="{D698AB2F-1D17-4249-81CB-9A41D46B8E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64" name="Freeform: Shape 44">
              <a:extLst>
                <a:ext uri="{FF2B5EF4-FFF2-40B4-BE49-F238E27FC236}">
                  <a16:creationId xmlns:a16="http://schemas.microsoft.com/office/drawing/2014/main" id="{F5301961-8687-4ADB-8043-4065F47076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65" name="Graphic 15">
              <a:extLst>
                <a:ext uri="{FF2B5EF4-FFF2-40B4-BE49-F238E27FC236}">
                  <a16:creationId xmlns:a16="http://schemas.microsoft.com/office/drawing/2014/main" id="{9DC20816-893A-4201-AA91-22F71E46F9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Graphic 15">
              <a:extLst>
                <a:ext uri="{FF2B5EF4-FFF2-40B4-BE49-F238E27FC236}">
                  <a16:creationId xmlns:a16="http://schemas.microsoft.com/office/drawing/2014/main" id="{866D1F4E-BA21-44F3-A97A-E979C5FE78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B35EADCB-1DB5-4B69-892B-14567F5280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50" name="Graphic 78">
            <a:extLst>
              <a:ext uri="{FF2B5EF4-FFF2-40B4-BE49-F238E27FC236}">
                <a16:creationId xmlns:a16="http://schemas.microsoft.com/office/drawing/2014/main" id="{06B4C967-D337-479B-87CA-7587B7FCF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352" y="3267662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67" name="Graphic 78">
              <a:extLst>
                <a:ext uri="{FF2B5EF4-FFF2-40B4-BE49-F238E27FC236}">
                  <a16:creationId xmlns:a16="http://schemas.microsoft.com/office/drawing/2014/main" id="{6EF1A9DB-7052-4254-8534-9AAED6F6B6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68" name="Graphic 78">
              <a:extLst>
                <a:ext uri="{FF2B5EF4-FFF2-40B4-BE49-F238E27FC236}">
                  <a16:creationId xmlns:a16="http://schemas.microsoft.com/office/drawing/2014/main" id="{55D44775-F9E3-4142-8CDB-277AEF2F38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69" name="Graphic 78">
                <a:extLst>
                  <a:ext uri="{FF2B5EF4-FFF2-40B4-BE49-F238E27FC236}">
                    <a16:creationId xmlns:a16="http://schemas.microsoft.com/office/drawing/2014/main" id="{93BB9C83-6DC3-450C-BFAD-0CB5EAD294F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0" name="Graphic 78">
                <a:extLst>
                  <a:ext uri="{FF2B5EF4-FFF2-40B4-BE49-F238E27FC236}">
                    <a16:creationId xmlns:a16="http://schemas.microsoft.com/office/drawing/2014/main" id="{4E01AF91-A65B-4AE1-96C9-4168BD8F90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1" name="Graphic 78">
                <a:extLst>
                  <a:ext uri="{FF2B5EF4-FFF2-40B4-BE49-F238E27FC236}">
                    <a16:creationId xmlns:a16="http://schemas.microsoft.com/office/drawing/2014/main" id="{0AD45C08-DFB9-441F-A901-BCB9B03058D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2" name="Graphic 78">
                <a:extLst>
                  <a:ext uri="{FF2B5EF4-FFF2-40B4-BE49-F238E27FC236}">
                    <a16:creationId xmlns:a16="http://schemas.microsoft.com/office/drawing/2014/main" id="{E05BEC0E-4EE4-42C4-BF0B-15F9AC51815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9E0B1B2E-20BB-11FE-7910-B508A58CD53A}"/>
              </a:ext>
            </a:extLst>
          </p:cNvPr>
          <p:cNvSpPr txBox="1"/>
          <p:nvPr/>
        </p:nvSpPr>
        <p:spPr>
          <a:xfrm>
            <a:off x="1129113" y="5645567"/>
            <a:ext cx="325985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Xiaoli Shao (2440261)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197BAC-0D18-E819-D891-3CDC23DAA2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Academic Skills in the Digital Era    BMSW4013</a:t>
            </a:r>
          </a:p>
        </p:txBody>
      </p:sp>
      <p:pic>
        <p:nvPicPr>
          <p:cNvPr id="7" name="Picture 6" descr="Picture, Picture">
            <a:extLst>
              <a:ext uri="{FF2B5EF4-FFF2-40B4-BE49-F238E27FC236}">
                <a16:creationId xmlns:a16="http://schemas.microsoft.com/office/drawing/2014/main" id="{334544DC-91E6-C995-39D8-3B46713AB0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8418" y="82083"/>
            <a:ext cx="4086225" cy="162877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9500104-6130-9997-C9E5-7D8E170A75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38763" y="182453"/>
            <a:ext cx="6848475" cy="6677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 invX="1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F9C493A-9F03-49B4-B3FB-19CE5AC11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A1C5EB-3CD8-0CC4-2520-D95247A4E1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2746" y="1089627"/>
            <a:ext cx="5566263" cy="1455091"/>
          </a:xfrm>
        </p:spPr>
        <p:txBody>
          <a:bodyPr>
            <a:normAutofit/>
          </a:bodyPr>
          <a:lstStyle/>
          <a:p>
            <a:r>
              <a:rPr lang="en-US"/>
              <a:t>Time management</a:t>
            </a:r>
            <a:br>
              <a:rPr lang="en-US"/>
            </a:br>
            <a:r>
              <a:rPr lang="en-US"/>
              <a:t>student success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90A46C7D-C1BB-49B8-8D37-39742820E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2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4" name="Graphic 78">
            <a:extLst>
              <a:ext uri="{FF2B5EF4-FFF2-40B4-BE49-F238E27FC236}">
                <a16:creationId xmlns:a16="http://schemas.microsoft.com/office/drawing/2014/main" id="{61BBAB6F-65E6-4E2B-B363-6AB27C84E0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717" y="2585111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5" name="Graphic 78">
              <a:extLst>
                <a:ext uri="{FF2B5EF4-FFF2-40B4-BE49-F238E27FC236}">
                  <a16:creationId xmlns:a16="http://schemas.microsoft.com/office/drawing/2014/main" id="{6DA3BBB2-E620-4C13-98C9-FE1EF7D2ED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6" name="Graphic 78">
              <a:extLst>
                <a:ext uri="{FF2B5EF4-FFF2-40B4-BE49-F238E27FC236}">
                  <a16:creationId xmlns:a16="http://schemas.microsoft.com/office/drawing/2014/main" id="{ADC9AB5D-88A1-4FA9-B467-E8EF8FFE5B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0867B8E5-4535-4743-8235-6612FEA410C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Graphic 78">
                <a:extLst>
                  <a:ext uri="{FF2B5EF4-FFF2-40B4-BE49-F238E27FC236}">
                    <a16:creationId xmlns:a16="http://schemas.microsoft.com/office/drawing/2014/main" id="{BE48FEA7-5915-4751-8090-63F3094324A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Graphic 78">
                <a:extLst>
                  <a:ext uri="{FF2B5EF4-FFF2-40B4-BE49-F238E27FC236}">
                    <a16:creationId xmlns:a16="http://schemas.microsoft.com/office/drawing/2014/main" id="{32B378CE-44FD-4120-B9ED-7828D4EE9A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0" name="Graphic 78">
                <a:extLst>
                  <a:ext uri="{FF2B5EF4-FFF2-40B4-BE49-F238E27FC236}">
                    <a16:creationId xmlns:a16="http://schemas.microsoft.com/office/drawing/2014/main" id="{40FA43D3-D34B-4BC7-80D0-F3E75A222AC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455B3D-A936-884A-9DC0-61B84F8BBA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717" y="2796427"/>
            <a:ext cx="5566263" cy="3274503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i="1"/>
          </a:p>
          <a:p>
            <a:pPr marL="342900" indent="-342900">
              <a:buChar char="•"/>
            </a:pPr>
            <a:r>
              <a:rPr lang="en-US" i="1"/>
              <a:t>Time management matters</a:t>
            </a:r>
          </a:p>
          <a:p>
            <a:pPr marL="342900" indent="-342900">
              <a:buChar char="•"/>
            </a:pPr>
            <a:r>
              <a:rPr lang="en-US" i="1"/>
              <a:t>Strategies in the digital Era</a:t>
            </a:r>
          </a:p>
          <a:p>
            <a:pPr marL="342900" indent="-342900">
              <a:buChar char="•"/>
            </a:pPr>
            <a:r>
              <a:rPr lang="en-US" i="1"/>
              <a:t>Challenges</a:t>
            </a:r>
          </a:p>
          <a:p>
            <a:pPr marL="342900" indent="-342900">
              <a:buChar char="•"/>
            </a:pPr>
            <a:r>
              <a:rPr lang="en-US" i="1"/>
              <a:t>Solutions</a:t>
            </a:r>
          </a:p>
          <a:p>
            <a:pPr marL="342900" indent="-342900">
              <a:buChar char="•"/>
            </a:pPr>
            <a:r>
              <a:rPr lang="en-US" i="1"/>
              <a:t>Conclusion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6BF42A4-60A0-F0E1-34C5-F04BBC12A5A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661" r="25247" b="-1"/>
          <a:stretch>
            <a:fillRect/>
          </a:stretch>
        </p:blipFill>
        <p:spPr>
          <a:xfrm>
            <a:off x="6531789" y="10"/>
            <a:ext cx="5660211" cy="6857990"/>
          </a:xfrm>
          <a:prstGeom prst="rect">
            <a:avLst/>
          </a:prstGeom>
        </p:spPr>
      </p:pic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55820E42-2F9D-41EF-B67F-522A133B3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13D9BC31-B57D-4933-AD83-94F462D4C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84AFEA3-A055-41AE-96F3-34BA581424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9028771F-62FA-4349-B7A8-CE1682D2CE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319CDEE6-CB2F-49F0-B237-2A26A3D1DC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8" name="Graphic 12">
              <a:extLst>
                <a:ext uri="{FF2B5EF4-FFF2-40B4-BE49-F238E27FC236}">
                  <a16:creationId xmlns:a16="http://schemas.microsoft.com/office/drawing/2014/main" id="{3DD82286-02D2-4210-A797-5D502D44A3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Graphic 15">
              <a:extLst>
                <a:ext uri="{FF2B5EF4-FFF2-40B4-BE49-F238E27FC236}">
                  <a16:creationId xmlns:a16="http://schemas.microsoft.com/office/drawing/2014/main" id="{735449F4-80DA-4E06-B3B6-B9F519F4A6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Graphic 15">
              <a:extLst>
                <a:ext uri="{FF2B5EF4-FFF2-40B4-BE49-F238E27FC236}">
                  <a16:creationId xmlns:a16="http://schemas.microsoft.com/office/drawing/2014/main" id="{61FABA3B-05B6-433C-90F9-8D9691A840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E1FEBA45-D0A3-4091-9956-161EDA21A0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C053969-1B93-9A44-BE38-5AAA25E112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5718" y="6356350"/>
            <a:ext cx="3450659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Academic Skills in the Digital Era    BMSW4013</a:t>
            </a:r>
          </a:p>
        </p:txBody>
      </p:sp>
      <p:sp>
        <p:nvSpPr>
          <p:cNvPr id="6" name="Arrow: Curved Right 5">
            <a:extLst>
              <a:ext uri="{FF2B5EF4-FFF2-40B4-BE49-F238E27FC236}">
                <a16:creationId xmlns:a16="http://schemas.microsoft.com/office/drawing/2014/main" id="{011D49FA-5B9D-3470-6AE7-5F41DAE787B6}"/>
              </a:ext>
            </a:extLst>
          </p:cNvPr>
          <p:cNvSpPr/>
          <p:nvPr/>
        </p:nvSpPr>
        <p:spPr>
          <a:xfrm>
            <a:off x="498714" y="1714703"/>
            <a:ext cx="462341" cy="693430"/>
          </a:xfrm>
          <a:prstGeom prst="curved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246111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 invX="1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580762-BC41-E447-BF77-DCBA1C6FFC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787068"/>
            <a:ext cx="3208352" cy="1325563"/>
          </a:xfrm>
        </p:spPr>
        <p:txBody>
          <a:bodyPr/>
          <a:lstStyle/>
          <a:p>
            <a:r>
              <a:rPr lang="en-US"/>
              <a:t>Definition </a:t>
            </a:r>
            <a:br>
              <a:rPr lang="en-US"/>
            </a:b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56F4E5-16CC-40F0-2651-F2D498AC7B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717" y="2342591"/>
            <a:ext cx="10077557" cy="400848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42900" indent="-342900">
              <a:buChar char="•"/>
            </a:pPr>
            <a:r>
              <a:rPr lang="en-US" sz="2400">
                <a:latin typeface="Avenir Next LT Pro"/>
                <a:cs typeface="Arial"/>
              </a:rPr>
              <a:t>The ability to use your time in an efficient and effective way (the Oxford Advanced Learner's Dictionary, 2025)</a:t>
            </a:r>
          </a:p>
          <a:p>
            <a:pPr marL="342900" indent="-342900">
              <a:buChar char="•"/>
            </a:pPr>
            <a:r>
              <a:rPr lang="en-US" sz="2400">
                <a:latin typeface="Avenir Next LT Pro"/>
                <a:cs typeface="Arial"/>
              </a:rPr>
              <a:t>Essential skills for effective and efficient learning for students (</a:t>
            </a:r>
            <a:r>
              <a:rPr lang="en-US" sz="2400" err="1">
                <a:latin typeface="Avenir Next LT Pro"/>
                <a:cs typeface="Arial"/>
              </a:rPr>
              <a:t>Trentepohl</a:t>
            </a:r>
            <a:r>
              <a:rPr lang="en-US" sz="2400">
                <a:latin typeface="Avenir Next LT Pro"/>
                <a:cs typeface="Arial"/>
              </a:rPr>
              <a:t>, 2022)</a:t>
            </a:r>
          </a:p>
          <a:p>
            <a:pPr marL="342900" indent="-342900">
              <a:buChar char="•"/>
            </a:pPr>
            <a:r>
              <a:rPr lang="en-US" sz="2400">
                <a:latin typeface="Avenir Next LT Pro"/>
                <a:cs typeface="Arial"/>
              </a:rPr>
              <a:t>Manage time very well to achieve success (Cottrell, 2024, p. 7)</a:t>
            </a:r>
          </a:p>
          <a:p>
            <a:pPr marL="342900" indent="-342900">
              <a:buChar char="•"/>
            </a:pPr>
            <a:r>
              <a:rPr lang="en-US" sz="2400">
                <a:latin typeface="Avenir Next LT Pro"/>
                <a:cs typeface="Arial"/>
              </a:rPr>
              <a:t>Examples: </a:t>
            </a:r>
            <a:r>
              <a:rPr lang="en-US" sz="2400" err="1">
                <a:latin typeface="Avenir Next LT Pro"/>
                <a:cs typeface="Arial"/>
              </a:rPr>
              <a:t>Trentepohl</a:t>
            </a:r>
            <a:r>
              <a:rPr lang="en-US" sz="2400">
                <a:latin typeface="Avenir Next LT Pro"/>
                <a:cs typeface="Arial"/>
              </a:rPr>
              <a:t> (2022) &amp; Aeon et al. (2021) </a:t>
            </a:r>
          </a:p>
          <a:p>
            <a:pPr marL="342900" indent="-342900">
              <a:buChar char="•"/>
            </a:pPr>
            <a:r>
              <a:rPr lang="en-US" sz="2400">
                <a:latin typeface="Avenir Next LT Pro"/>
                <a:cs typeface="Arial"/>
              </a:rPr>
              <a:t>not only for academic performance but also for well-being.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0457EC6-1DC5-F4E2-4B8C-98B94581E4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Academic Skills in the Digital Era    BMSW4013</a:t>
            </a:r>
          </a:p>
        </p:txBody>
      </p:sp>
    </p:spTree>
    <p:extLst>
      <p:ext uri="{BB962C8B-B14F-4D97-AF65-F5344CB8AC3E}">
        <p14:creationId xmlns:p14="http://schemas.microsoft.com/office/powerpoint/2010/main" val="157809862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 invX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509137-185F-CFF1-DA7C-E81D6DE5AB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58D7E4-4527-3ADC-9449-73371A213A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787068"/>
            <a:ext cx="4412878" cy="1325563"/>
          </a:xfrm>
        </p:spPr>
        <p:txBody>
          <a:bodyPr/>
          <a:lstStyle/>
          <a:p>
            <a:r>
              <a:rPr lang="en-US"/>
              <a:t>Strategies </a:t>
            </a:r>
            <a:br>
              <a:rPr lang="en-US"/>
            </a:b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7EE3F7-4861-8335-9C88-740A109396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717" y="2154997"/>
            <a:ext cx="10077557" cy="391593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42900" indent="-342900">
              <a:buChar char="•"/>
            </a:pPr>
            <a:r>
              <a:rPr lang="en-US" sz="2400">
                <a:latin typeface="Avenir Next LT Pro"/>
                <a:cs typeface="Arial"/>
              </a:rPr>
              <a:t>Apps: </a:t>
            </a:r>
            <a:r>
              <a:rPr lang="en-US" sz="2400" err="1">
                <a:latin typeface="Avenir Next LT Pro"/>
                <a:cs typeface="Arial"/>
              </a:rPr>
              <a:t>Todoist</a:t>
            </a:r>
            <a:br>
              <a:rPr lang="en-US" sz="2400">
                <a:latin typeface="Avenir Next LT Pro"/>
                <a:cs typeface="Arial"/>
              </a:rPr>
            </a:br>
            <a:r>
              <a:rPr lang="en-US" sz="2400" i="1" u="sng">
                <a:latin typeface="Avenir Next LT Pro"/>
                <a:cs typeface="Arial"/>
              </a:rPr>
              <a:t>Manage</a:t>
            </a:r>
            <a:r>
              <a:rPr lang="en-US" sz="2400" i="1" u="sng">
                <a:cs typeface="Arial"/>
              </a:rPr>
              <a:t> tasks: subtasks and checklist</a:t>
            </a:r>
            <a:br>
              <a:rPr lang="en-US" sz="2400" i="1" u="sng">
                <a:cs typeface="Arial"/>
              </a:rPr>
            </a:br>
            <a:r>
              <a:rPr lang="en-US" sz="2400" i="1" u="sng">
                <a:cs typeface="Arial"/>
              </a:rPr>
              <a:t>reminders &amp; Notifications</a:t>
            </a:r>
            <a:r>
              <a:rPr lang="en-US" sz="2400" i="1" u="sng"/>
              <a:t>    </a:t>
            </a:r>
            <a:endParaRPr lang="en-US" sz="2400" i="1" u="sng">
              <a:cs typeface="Arial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>
                <a:latin typeface="Avenir Next LT Pro"/>
                <a:cs typeface="Arial"/>
              </a:rPr>
              <a:t>Focus (25mins) insert in some Chromebook</a:t>
            </a:r>
            <a:br>
              <a:rPr lang="en-US" sz="2400">
                <a:latin typeface="Avenir Next LT Pro"/>
                <a:cs typeface="Arial"/>
              </a:rPr>
            </a:br>
            <a:r>
              <a:rPr lang="en-US" sz="2400" i="1" u="sng">
                <a:latin typeface="Avenir Next LT Pro"/>
                <a:cs typeface="Arial"/>
              </a:rPr>
              <a:t>stay focus</a:t>
            </a:r>
            <a:br>
              <a:rPr lang="en-US" sz="2400" i="1" u="sng">
                <a:latin typeface="Avenir Next LT Pro"/>
                <a:cs typeface="Arial"/>
              </a:rPr>
            </a:br>
            <a:r>
              <a:rPr lang="en-US" sz="2400" i="1" u="sng">
                <a:latin typeface="Avenir Next LT Pro"/>
                <a:cs typeface="Arial"/>
              </a:rPr>
              <a:t>enhance time awareness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>
                <a:latin typeface="Avenir Next LT Pro"/>
                <a:cs typeface="Arial"/>
              </a:rPr>
              <a:t>Use abstract for searching bibliograph</a:t>
            </a:r>
            <a:br>
              <a:rPr lang="en-US" sz="2400">
                <a:latin typeface="Avenir Next LT Pro"/>
                <a:cs typeface="Arial"/>
              </a:rPr>
            </a:br>
            <a:r>
              <a:rPr lang="en-US" sz="2400" i="1" u="sng">
                <a:latin typeface="Avenir Next LT Pro"/>
                <a:cs typeface="Arial"/>
              </a:rPr>
              <a:t>save time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>
              <a:latin typeface="Avenir Next LT Pro"/>
              <a:cs typeface="Arial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>
              <a:latin typeface="Avenir Next LT Pro"/>
              <a:cs typeface="Arial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>
              <a:latin typeface="Avenir Next LT Pro"/>
              <a:cs typeface="Arial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1F0611F-A93C-21BE-037B-438B3ECFA8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Academic Skills in the Digital Era    BMSW4013</a:t>
            </a:r>
          </a:p>
        </p:txBody>
      </p:sp>
    </p:spTree>
    <p:extLst>
      <p:ext uri="{BB962C8B-B14F-4D97-AF65-F5344CB8AC3E}">
        <p14:creationId xmlns:p14="http://schemas.microsoft.com/office/powerpoint/2010/main" val="200451573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 invX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  <p:extLst>
    <p:ext uri="{6950BFC3-D8DA-4A85-94F7-54DA5524770B}">
      <p188:commentRel xmlns:p188="http://schemas.microsoft.com/office/powerpoint/2018/8/main" r:id="rId2"/>
    </p:ext>
  </p:extLs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FA48AD-225F-E03C-189B-09EB095C17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5164AE-F34E-528F-4C88-5923B2A7AD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Challenges</a:t>
            </a:r>
            <a:br>
              <a:rPr lang="en-US"/>
            </a:b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63C587-8760-50C2-AEFB-484466ACCC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marL="342900" indent="-342900">
              <a:buChar char="•"/>
            </a:pPr>
            <a:r>
              <a:rPr lang="en-US" sz="2400" dirty="0">
                <a:latin typeface="Avenir Next LT Pro"/>
                <a:cs typeface="Arial"/>
              </a:rPr>
              <a:t>Procrastination </a:t>
            </a:r>
            <a:br>
              <a:rPr lang="en-US" sz="2400" dirty="0">
                <a:ea typeface="+mn-lt"/>
                <a:cs typeface="Arial"/>
              </a:rPr>
            </a:br>
            <a:r>
              <a:rPr lang="en-US" sz="2400" i="1" u="sng" dirty="0">
                <a:ea typeface="+mn-lt"/>
                <a:cs typeface="+mn-lt"/>
              </a:rPr>
              <a:t>not able to finish work by deadlines</a:t>
            </a:r>
            <a:br>
              <a:rPr lang="en-US" sz="2400" i="1" u="sng" dirty="0">
                <a:ea typeface="+mn-lt"/>
                <a:cs typeface="+mn-lt"/>
              </a:rPr>
            </a:br>
            <a:r>
              <a:rPr lang="en-US" sz="2400" i="1" u="sng" dirty="0">
                <a:ea typeface="+mn-lt"/>
                <a:cs typeface="+mn-lt"/>
              </a:rPr>
              <a:t>difficulty to follow the schedule</a:t>
            </a:r>
            <a:br>
              <a:rPr lang="en-US" sz="2400" i="1" u="sng" dirty="0">
                <a:ea typeface="+mn-lt"/>
                <a:cs typeface="+mn-lt"/>
              </a:rPr>
            </a:br>
            <a:r>
              <a:rPr lang="en-US" sz="2400" i="1" u="sng" dirty="0">
                <a:ea typeface="+mn-lt"/>
                <a:cs typeface="+mn-lt"/>
              </a:rPr>
              <a:t>cause poor academic performance</a:t>
            </a:r>
            <a:endParaRPr lang="en-US" dirty="0"/>
          </a:p>
          <a:p>
            <a:pPr marL="342900" indent="-342900">
              <a:buChar char="•"/>
            </a:pPr>
            <a:r>
              <a:rPr lang="en-US" sz="2400" dirty="0">
                <a:latin typeface="Avenir Next LT Pro"/>
                <a:cs typeface="Arial"/>
              </a:rPr>
              <a:t>Distraction by social media or games</a:t>
            </a:r>
            <a:br>
              <a:rPr lang="en-US" dirty="0"/>
            </a:br>
            <a:r>
              <a:rPr lang="en-US" sz="2400" i="1" u="sng" dirty="0">
                <a:latin typeface="Avenir Next LT Pro"/>
                <a:cs typeface="Arial"/>
              </a:rPr>
              <a:t>lose time awareness</a:t>
            </a:r>
          </a:p>
          <a:p>
            <a:pPr marL="342900" indent="-342900">
              <a:buChar char="•"/>
            </a:pPr>
            <a:r>
              <a:rPr lang="en-US" sz="2400" dirty="0">
                <a:latin typeface="Avenir Next LT Pro"/>
                <a:cs typeface="Arial"/>
              </a:rPr>
              <a:t>Examples for (Kim, et al.,2015) procrastination</a:t>
            </a:r>
          </a:p>
          <a:p>
            <a:pPr marL="342900" indent="-342900">
              <a:buChar char="•"/>
            </a:pPr>
            <a:endParaRPr lang="en-US" sz="2400">
              <a:latin typeface="Avenir Next LT Pro"/>
              <a:cs typeface="Arial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A0C1B9C-5691-5DDA-ECD0-4DC1058606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Academic Skills in the Digital Era    BMSW4013</a:t>
            </a:r>
          </a:p>
        </p:txBody>
      </p:sp>
    </p:spTree>
    <p:extLst>
      <p:ext uri="{BB962C8B-B14F-4D97-AF65-F5344CB8AC3E}">
        <p14:creationId xmlns:p14="http://schemas.microsoft.com/office/powerpoint/2010/main" val="149974334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 invX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F420BC5C-C418-4843-B04B-6918968D09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C94C53-0457-150F-1506-621FAF8C02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1" y="976160"/>
            <a:ext cx="4767930" cy="1848734"/>
          </a:xfrm>
        </p:spPr>
        <p:txBody>
          <a:bodyPr>
            <a:normAutofit/>
          </a:bodyPr>
          <a:lstStyle/>
          <a:p>
            <a:r>
              <a:rPr lang="en-US"/>
              <a:t>Evidence-based Solutions 1</a:t>
            </a:r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13E5F285-BD95-4989-B20B-7789901594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-21648"/>
            <a:ext cx="1839951" cy="1423657"/>
          </a:xfrm>
          <a:custGeom>
            <a:avLst/>
            <a:gdLst>
              <a:gd name="connsiteX0" fmla="*/ 0 w 2331138"/>
              <a:gd name="connsiteY0" fmla="*/ 0 h 3352676"/>
              <a:gd name="connsiteX1" fmla="*/ 2331138 w 2331138"/>
              <a:gd name="connsiteY1" fmla="*/ 0 h 3352676"/>
              <a:gd name="connsiteX2" fmla="*/ 2331138 w 2331138"/>
              <a:gd name="connsiteY2" fmla="*/ 3352676 h 3352676"/>
              <a:gd name="connsiteX3" fmla="*/ 2097210 w 2331138"/>
              <a:gd name="connsiteY3" fmla="*/ 3226228 h 3352676"/>
              <a:gd name="connsiteX4" fmla="*/ 214881 w 2331138"/>
              <a:gd name="connsiteY4" fmla="*/ 1176738 h 3352676"/>
              <a:gd name="connsiteX5" fmla="*/ 1129 w 2331138"/>
              <a:gd name="connsiteY5" fmla="*/ 67475 h 33526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31138" h="3352676">
                <a:moveTo>
                  <a:pt x="0" y="0"/>
                </a:moveTo>
                <a:lnTo>
                  <a:pt x="2331138" y="0"/>
                </a:lnTo>
                <a:lnTo>
                  <a:pt x="2331138" y="3352676"/>
                </a:lnTo>
                <a:lnTo>
                  <a:pt x="2097210" y="3226228"/>
                </a:lnTo>
                <a:cubicBezTo>
                  <a:pt x="1273150" y="2744079"/>
                  <a:pt x="560886" y="2027200"/>
                  <a:pt x="214881" y="1176738"/>
                </a:cubicBezTo>
                <a:cubicBezTo>
                  <a:pt x="72781" y="827511"/>
                  <a:pt x="14297" y="430630"/>
                  <a:pt x="1129" y="67475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40" name="Graphic 78">
            <a:extLst>
              <a:ext uri="{FF2B5EF4-FFF2-40B4-BE49-F238E27FC236}">
                <a16:creationId xmlns:a16="http://schemas.microsoft.com/office/drawing/2014/main" id="{6C02F4BE-6538-4CAD-B506-5FEB41D37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74415" y="3039261"/>
            <a:ext cx="1020166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41" name="Graphic 78">
              <a:extLst>
                <a:ext uri="{FF2B5EF4-FFF2-40B4-BE49-F238E27FC236}">
                  <a16:creationId xmlns:a16="http://schemas.microsoft.com/office/drawing/2014/main" id="{3937246C-D7B5-4CC9-B979-0999DFD5BF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42" name="Graphic 78">
              <a:extLst>
                <a:ext uri="{FF2B5EF4-FFF2-40B4-BE49-F238E27FC236}">
                  <a16:creationId xmlns:a16="http://schemas.microsoft.com/office/drawing/2014/main" id="{559392DF-C926-44F7-920D-C232D60C05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43" name="Graphic 78">
                <a:extLst>
                  <a:ext uri="{FF2B5EF4-FFF2-40B4-BE49-F238E27FC236}">
                    <a16:creationId xmlns:a16="http://schemas.microsoft.com/office/drawing/2014/main" id="{437FE2E3-579D-4AA7-8775-C78D1D5631D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4" name="Graphic 78">
                <a:extLst>
                  <a:ext uri="{FF2B5EF4-FFF2-40B4-BE49-F238E27FC236}">
                    <a16:creationId xmlns:a16="http://schemas.microsoft.com/office/drawing/2014/main" id="{A6A05323-CAFA-4D34-83D6-3B23B020853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5" name="Graphic 78">
                <a:extLst>
                  <a:ext uri="{FF2B5EF4-FFF2-40B4-BE49-F238E27FC236}">
                    <a16:creationId xmlns:a16="http://schemas.microsoft.com/office/drawing/2014/main" id="{D49C45E0-CA07-4FD4-9097-BF313F498AE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6" name="Graphic 78">
                <a:extLst>
                  <a:ext uri="{FF2B5EF4-FFF2-40B4-BE49-F238E27FC236}">
                    <a16:creationId xmlns:a16="http://schemas.microsoft.com/office/drawing/2014/main" id="{1EC741B7-EEE8-43D3-9F8E-C2B4DD1965B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171DBE-EEF3-1DEE-A1F4-74B075CE85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871" y="3299404"/>
            <a:ext cx="4767930" cy="274575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/>
              <a:t>The Eisenhower Matrix</a:t>
            </a:r>
            <a:br>
              <a:rPr lang="en-US" sz="2400" b="1" dirty="0"/>
            </a:br>
            <a:r>
              <a:rPr lang="en-US" dirty="0"/>
              <a:t>-First step of time management</a:t>
            </a:r>
            <a:br>
              <a:rPr lang="en-US" dirty="0"/>
            </a:br>
            <a:r>
              <a:rPr lang="en-US" dirty="0"/>
              <a:t>-Long-term goals</a:t>
            </a:r>
            <a:br>
              <a:rPr lang="en-US" dirty="0"/>
            </a:br>
            <a:r>
              <a:rPr lang="en-US" dirty="0"/>
              <a:t>-Ensure working on the important tasks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C6D1825-03AA-F0ED-3BB4-0634A746B9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80742" y="678260"/>
            <a:ext cx="5654663" cy="5428476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B0E9DB5-D7FA-FA30-2665-D566EDF37D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5718" y="6356350"/>
            <a:ext cx="3450659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Academic Skills in the Digital Era    BMSW4013</a:t>
            </a:r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6B6061A8-D267-4967-AF47-C3CC451385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899042" y="5602884"/>
            <a:ext cx="4292956" cy="1255116"/>
          </a:xfrm>
          <a:custGeom>
            <a:avLst/>
            <a:gdLst>
              <a:gd name="connsiteX0" fmla="*/ 0 w 4238069"/>
              <a:gd name="connsiteY0" fmla="*/ 0 h 1903025"/>
              <a:gd name="connsiteX1" fmla="*/ 113310 w 4238069"/>
              <a:gd name="connsiteY1" fmla="*/ 8960 h 1903025"/>
              <a:gd name="connsiteX2" fmla="*/ 291503 w 4238069"/>
              <a:gd name="connsiteY2" fmla="*/ 37000 h 1903025"/>
              <a:gd name="connsiteX3" fmla="*/ 3082930 w 4238069"/>
              <a:gd name="connsiteY3" fmla="*/ 1104916 h 1903025"/>
              <a:gd name="connsiteX4" fmla="*/ 3881548 w 4238069"/>
              <a:gd name="connsiteY4" fmla="*/ 1668276 h 1903025"/>
              <a:gd name="connsiteX5" fmla="*/ 4238069 w 4238069"/>
              <a:gd name="connsiteY5" fmla="*/ 1903025 h 1903025"/>
              <a:gd name="connsiteX6" fmla="*/ 0 w 4238069"/>
              <a:gd name="connsiteY6" fmla="*/ 1903025 h 19030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38069" h="1903025">
                <a:moveTo>
                  <a:pt x="0" y="0"/>
                </a:moveTo>
                <a:lnTo>
                  <a:pt x="113310" y="8960"/>
                </a:lnTo>
                <a:cubicBezTo>
                  <a:pt x="173365" y="16155"/>
                  <a:pt x="232870" y="25632"/>
                  <a:pt x="291503" y="37000"/>
                </a:cubicBezTo>
                <a:cubicBezTo>
                  <a:pt x="1250780" y="222537"/>
                  <a:pt x="2264787" y="499636"/>
                  <a:pt x="3082930" y="1104916"/>
                </a:cubicBezTo>
                <a:cubicBezTo>
                  <a:pt x="3348371" y="1301283"/>
                  <a:pt x="3614239" y="1488349"/>
                  <a:pt x="3881548" y="1668276"/>
                </a:cubicBezTo>
                <a:lnTo>
                  <a:pt x="4238069" y="1903025"/>
                </a:lnTo>
                <a:lnTo>
                  <a:pt x="0" y="1903025"/>
                </a:lnTo>
                <a:close/>
              </a:path>
            </a:pathLst>
          </a:cu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12DB770A-658D-4212-9BF2-236070D5D7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8891063" y="5736410"/>
            <a:ext cx="886141" cy="802496"/>
            <a:chOff x="10948005" y="3272152"/>
            <a:chExt cx="868640" cy="786648"/>
          </a:xfrm>
          <a:solidFill>
            <a:schemeClr val="accent6"/>
          </a:solidFill>
        </p:grpSpPr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A9B99195-76A3-4B90-8F45-BAEF05699C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F1029419-581A-4B40-B3E3-BD5931F996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38F181C6-C3A7-463D-B837-E6FB1B0801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54" name="Graphic 12">
              <a:extLst>
                <a:ext uri="{FF2B5EF4-FFF2-40B4-BE49-F238E27FC236}">
                  <a16:creationId xmlns:a16="http://schemas.microsoft.com/office/drawing/2014/main" id="{FB6F6AFA-67F5-4D3A-839B-6B3980B6FC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Graphic 15">
              <a:extLst>
                <a:ext uri="{FF2B5EF4-FFF2-40B4-BE49-F238E27FC236}">
                  <a16:creationId xmlns:a16="http://schemas.microsoft.com/office/drawing/2014/main" id="{E9F49015-3756-46EC-AF1A-2F33219CB1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Graphic 15">
              <a:extLst>
                <a:ext uri="{FF2B5EF4-FFF2-40B4-BE49-F238E27FC236}">
                  <a16:creationId xmlns:a16="http://schemas.microsoft.com/office/drawing/2014/main" id="{44C1E606-364B-4793-83A8-61AC96EDBE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4D62BB33-881E-4E43-A746-75C1E7C322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18397302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 invX="1"/>
      </p:transition>
    </mc:Choice>
    <mc:Fallback>
      <p:transition spd="slow">
        <p:fade/>
      </p:transition>
    </mc:Fallback>
  </mc:AlternateContent>
  <p:extLst>
    <p:ext uri="{6950BFC3-D8DA-4A85-94F7-54DA5524770B}">
      <p188:commentRel xmlns:p188="http://schemas.microsoft.com/office/powerpoint/2018/8/main" r:id="rId2"/>
    </p:ext>
  </p:extLs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7D809C7-72A0-A93A-F302-AF3C122493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D3F7A86-FFEE-3EC4-C481-0F9FDA619D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954567-6D07-A3B3-2E17-9F8E4605F4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1" y="976160"/>
            <a:ext cx="4767930" cy="1848734"/>
          </a:xfrm>
        </p:spPr>
        <p:txBody>
          <a:bodyPr>
            <a:normAutofit/>
          </a:bodyPr>
          <a:lstStyle/>
          <a:p>
            <a:r>
              <a:rPr lang="en-US" dirty="0"/>
              <a:t>Evidence-based Solutions 2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901639F6-ACE8-F4E9-5FF7-FDEF54712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-21648"/>
            <a:ext cx="1839951" cy="1423657"/>
          </a:xfrm>
          <a:custGeom>
            <a:avLst/>
            <a:gdLst>
              <a:gd name="connsiteX0" fmla="*/ 0 w 2331138"/>
              <a:gd name="connsiteY0" fmla="*/ 0 h 3352676"/>
              <a:gd name="connsiteX1" fmla="*/ 2331138 w 2331138"/>
              <a:gd name="connsiteY1" fmla="*/ 0 h 3352676"/>
              <a:gd name="connsiteX2" fmla="*/ 2331138 w 2331138"/>
              <a:gd name="connsiteY2" fmla="*/ 3352676 h 3352676"/>
              <a:gd name="connsiteX3" fmla="*/ 2097210 w 2331138"/>
              <a:gd name="connsiteY3" fmla="*/ 3226228 h 3352676"/>
              <a:gd name="connsiteX4" fmla="*/ 214881 w 2331138"/>
              <a:gd name="connsiteY4" fmla="*/ 1176738 h 3352676"/>
              <a:gd name="connsiteX5" fmla="*/ 1129 w 2331138"/>
              <a:gd name="connsiteY5" fmla="*/ 67475 h 33526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31138" h="3352676">
                <a:moveTo>
                  <a:pt x="0" y="0"/>
                </a:moveTo>
                <a:lnTo>
                  <a:pt x="2331138" y="0"/>
                </a:lnTo>
                <a:lnTo>
                  <a:pt x="2331138" y="3352676"/>
                </a:lnTo>
                <a:lnTo>
                  <a:pt x="2097210" y="3226228"/>
                </a:lnTo>
                <a:cubicBezTo>
                  <a:pt x="1273150" y="2744079"/>
                  <a:pt x="560886" y="2027200"/>
                  <a:pt x="214881" y="1176738"/>
                </a:cubicBezTo>
                <a:cubicBezTo>
                  <a:pt x="72781" y="827511"/>
                  <a:pt x="14297" y="430630"/>
                  <a:pt x="1129" y="67475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4" name="Graphic 78">
            <a:extLst>
              <a:ext uri="{FF2B5EF4-FFF2-40B4-BE49-F238E27FC236}">
                <a16:creationId xmlns:a16="http://schemas.microsoft.com/office/drawing/2014/main" id="{FD79FBA3-48F6-C978-2E22-FE053207B3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74415" y="3039261"/>
            <a:ext cx="1020166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5" name="Graphic 78">
              <a:extLst>
                <a:ext uri="{FF2B5EF4-FFF2-40B4-BE49-F238E27FC236}">
                  <a16:creationId xmlns:a16="http://schemas.microsoft.com/office/drawing/2014/main" id="{7F5DFA65-DE8A-FBDC-3D3E-7F04CC29B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6" name="Graphic 78">
              <a:extLst>
                <a:ext uri="{FF2B5EF4-FFF2-40B4-BE49-F238E27FC236}">
                  <a16:creationId xmlns:a16="http://schemas.microsoft.com/office/drawing/2014/main" id="{0C2DCC5C-98E7-44B8-4481-5B43DEA8DB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66A5A6BF-39B3-5DBA-57E5-B8753CF50C1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Graphic 78">
                <a:extLst>
                  <a:ext uri="{FF2B5EF4-FFF2-40B4-BE49-F238E27FC236}">
                    <a16:creationId xmlns:a16="http://schemas.microsoft.com/office/drawing/2014/main" id="{9220D31E-3C21-57CB-1873-C8F656F2F39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Graphic 78">
                <a:extLst>
                  <a:ext uri="{FF2B5EF4-FFF2-40B4-BE49-F238E27FC236}">
                    <a16:creationId xmlns:a16="http://schemas.microsoft.com/office/drawing/2014/main" id="{FFEA3544-E913-E9EE-282E-5A88ECDCE38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0" name="Graphic 78">
                <a:extLst>
                  <a:ext uri="{FF2B5EF4-FFF2-40B4-BE49-F238E27FC236}">
                    <a16:creationId xmlns:a16="http://schemas.microsoft.com/office/drawing/2014/main" id="{D971F6B7-FF8E-0E00-9731-447056115F2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3A7F3D-931E-1338-0150-39960D4D3F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871" y="3299404"/>
            <a:ext cx="4767930" cy="274575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Char char="•"/>
            </a:pPr>
            <a:endParaRPr lang="en-US"/>
          </a:p>
          <a:p>
            <a:pPr marL="342900" indent="-342900">
              <a:buChar char="•"/>
            </a:pPr>
            <a:endParaRPr lang="en-US"/>
          </a:p>
          <a:p>
            <a:pPr marL="342900" indent="-342900">
              <a:buChar char="•"/>
            </a:pPr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DCDF8A3-CE45-0BF3-DC9B-E7BE06521D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5718" y="6356350"/>
            <a:ext cx="3450659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Academic Skills in the Digital Era    BMSW4013</a:t>
            </a: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5689BCC6-7DCB-4F19-0F10-488F82445B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899042" y="5602884"/>
            <a:ext cx="4292956" cy="1255116"/>
          </a:xfrm>
          <a:custGeom>
            <a:avLst/>
            <a:gdLst>
              <a:gd name="connsiteX0" fmla="*/ 0 w 4238069"/>
              <a:gd name="connsiteY0" fmla="*/ 0 h 1903025"/>
              <a:gd name="connsiteX1" fmla="*/ 113310 w 4238069"/>
              <a:gd name="connsiteY1" fmla="*/ 8960 h 1903025"/>
              <a:gd name="connsiteX2" fmla="*/ 291503 w 4238069"/>
              <a:gd name="connsiteY2" fmla="*/ 37000 h 1903025"/>
              <a:gd name="connsiteX3" fmla="*/ 3082930 w 4238069"/>
              <a:gd name="connsiteY3" fmla="*/ 1104916 h 1903025"/>
              <a:gd name="connsiteX4" fmla="*/ 3881548 w 4238069"/>
              <a:gd name="connsiteY4" fmla="*/ 1668276 h 1903025"/>
              <a:gd name="connsiteX5" fmla="*/ 4238069 w 4238069"/>
              <a:gd name="connsiteY5" fmla="*/ 1903025 h 1903025"/>
              <a:gd name="connsiteX6" fmla="*/ 0 w 4238069"/>
              <a:gd name="connsiteY6" fmla="*/ 1903025 h 19030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38069" h="1903025">
                <a:moveTo>
                  <a:pt x="0" y="0"/>
                </a:moveTo>
                <a:lnTo>
                  <a:pt x="113310" y="8960"/>
                </a:lnTo>
                <a:cubicBezTo>
                  <a:pt x="173365" y="16155"/>
                  <a:pt x="232870" y="25632"/>
                  <a:pt x="291503" y="37000"/>
                </a:cubicBezTo>
                <a:cubicBezTo>
                  <a:pt x="1250780" y="222537"/>
                  <a:pt x="2264787" y="499636"/>
                  <a:pt x="3082930" y="1104916"/>
                </a:cubicBezTo>
                <a:cubicBezTo>
                  <a:pt x="3348371" y="1301283"/>
                  <a:pt x="3614239" y="1488349"/>
                  <a:pt x="3881548" y="1668276"/>
                </a:cubicBezTo>
                <a:lnTo>
                  <a:pt x="4238069" y="1903025"/>
                </a:lnTo>
                <a:lnTo>
                  <a:pt x="0" y="1903025"/>
                </a:lnTo>
                <a:close/>
              </a:path>
            </a:pathLst>
          </a:cu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3C64F471-6AA9-2416-12A8-DF499FAB7A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8891063" y="5736410"/>
            <a:ext cx="886141" cy="802496"/>
            <a:chOff x="10948005" y="3272152"/>
            <a:chExt cx="868640" cy="786648"/>
          </a:xfrm>
          <a:solidFill>
            <a:schemeClr val="accent6"/>
          </a:solidFill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1E56AC81-D23C-B480-9594-BB6F127562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00D0BBE9-9020-C5DF-87BD-6A1FE5E928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FFBF287C-DDB6-D5BD-8C8A-935E53108E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8" name="Graphic 12">
              <a:extLst>
                <a:ext uri="{FF2B5EF4-FFF2-40B4-BE49-F238E27FC236}">
                  <a16:creationId xmlns:a16="http://schemas.microsoft.com/office/drawing/2014/main" id="{10A8EC60-8B75-55E5-8580-90AB0FB7CC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Graphic 15">
              <a:extLst>
                <a:ext uri="{FF2B5EF4-FFF2-40B4-BE49-F238E27FC236}">
                  <a16:creationId xmlns:a16="http://schemas.microsoft.com/office/drawing/2014/main" id="{EBF0252B-DDCF-98CE-CDA5-5E9F7AFF69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Graphic 15">
              <a:extLst>
                <a:ext uri="{FF2B5EF4-FFF2-40B4-BE49-F238E27FC236}">
                  <a16:creationId xmlns:a16="http://schemas.microsoft.com/office/drawing/2014/main" id="{AE3874D3-1AE8-5BFD-97B3-BCEF44DD1C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F3A27E49-8AC8-A404-B2FC-698138C89D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F205D19F-33BC-B800-66D0-C860DA738826}"/>
              </a:ext>
            </a:extLst>
          </p:cNvPr>
          <p:cNvSpPr txBox="1"/>
          <p:nvPr/>
        </p:nvSpPr>
        <p:spPr>
          <a:xfrm>
            <a:off x="3974648" y="2266320"/>
            <a:ext cx="6820847" cy="37856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000">
                <a:solidFill>
                  <a:srgbClr val="000000"/>
                </a:solidFill>
                <a:latin typeface="Avenir Next LT Pro"/>
                <a:ea typeface="Open Sans"/>
                <a:cs typeface="Open Sans"/>
              </a:rPr>
              <a:t>According to research conducted by UK-based Development Academy in 2021, the Eisenhower Matrix was the most successful time management technique.</a:t>
            </a:r>
          </a:p>
          <a:p>
            <a:pPr marL="285750" indent="-285750">
              <a:buFont typeface="Arial"/>
              <a:buChar char="•"/>
            </a:pPr>
            <a:endParaRPr lang="en-US" sz="2000">
              <a:ea typeface="Open Sans"/>
              <a:cs typeface="Open Sans"/>
            </a:endParaRPr>
          </a:p>
          <a:p>
            <a:pPr marL="285750" indent="-285750">
              <a:buFont typeface="Arial"/>
              <a:buChar char="•"/>
            </a:pPr>
            <a:r>
              <a:rPr lang="en-US" sz="2000" dirty="0">
                <a:ea typeface="Open Sans"/>
                <a:cs typeface="Open Sans"/>
              </a:rPr>
              <a:t>"Of the time management techniques people do use, the Eisenhower matrix is the most successful."</a:t>
            </a:r>
          </a:p>
          <a:p>
            <a:pPr marL="285750" indent="-285750">
              <a:buFont typeface="Arial"/>
              <a:buChar char="•"/>
            </a:pPr>
            <a:endParaRPr lang="en-US" sz="2000">
              <a:ea typeface="Open Sans"/>
              <a:cs typeface="Open Sans"/>
            </a:endParaRPr>
          </a:p>
          <a:p>
            <a:pPr marL="285750" indent="-285750">
              <a:buFont typeface="Arial"/>
              <a:buChar char="•"/>
            </a:pPr>
            <a:r>
              <a:rPr lang="en-US" sz="2000" dirty="0">
                <a:ea typeface="Open Sans"/>
                <a:cs typeface="Open Sans"/>
              </a:rPr>
              <a:t>"100% of people using the Eisenhower matrix feel their work is under control either 4 or 5 days per week."</a:t>
            </a:r>
            <a:endParaRPr lang="en-US" dirty="0"/>
          </a:p>
          <a:p>
            <a:pPr marL="285750" indent="-285750">
              <a:buFont typeface="Arial"/>
              <a:buChar char="•"/>
            </a:pPr>
            <a:endParaRPr lang="en-US" sz="2000">
              <a:ea typeface="Open Sans"/>
              <a:cs typeface="Open Sans"/>
            </a:endParaRPr>
          </a:p>
          <a:p>
            <a:pPr marL="285750" indent="-285750">
              <a:buFont typeface="Arial"/>
              <a:buChar char="•"/>
            </a:pPr>
            <a:endParaRPr lang="en-US" sz="2000">
              <a:ea typeface="Open Sans"/>
              <a:cs typeface="Open Sans"/>
            </a:endParaRPr>
          </a:p>
        </p:txBody>
      </p:sp>
    </p:spTree>
    <p:extLst>
      <p:ext uri="{BB962C8B-B14F-4D97-AF65-F5344CB8AC3E}">
        <p14:creationId xmlns:p14="http://schemas.microsoft.com/office/powerpoint/2010/main" val="373333244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 invX="1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95EE441-E501-F7CC-65E5-E496F4A653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F420BC5C-C418-4843-B04B-6918968D09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F859F4-BCF0-1911-BBEF-A64DBC3DED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1" y="976160"/>
            <a:ext cx="4767930" cy="1848734"/>
          </a:xfrm>
        </p:spPr>
        <p:txBody>
          <a:bodyPr>
            <a:normAutofit/>
          </a:bodyPr>
          <a:lstStyle/>
          <a:p>
            <a:r>
              <a:rPr lang="en-US"/>
              <a:t>Evidence-based</a:t>
            </a:r>
            <a:br>
              <a:rPr lang="en-US"/>
            </a:br>
            <a:r>
              <a:rPr lang="en-US"/>
              <a:t> Solutions 2</a:t>
            </a: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13E5F285-BD95-4989-B20B-7789901594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-21648"/>
            <a:ext cx="1839951" cy="1423657"/>
          </a:xfrm>
          <a:custGeom>
            <a:avLst/>
            <a:gdLst>
              <a:gd name="connsiteX0" fmla="*/ 0 w 2331138"/>
              <a:gd name="connsiteY0" fmla="*/ 0 h 3352676"/>
              <a:gd name="connsiteX1" fmla="*/ 2331138 w 2331138"/>
              <a:gd name="connsiteY1" fmla="*/ 0 h 3352676"/>
              <a:gd name="connsiteX2" fmla="*/ 2331138 w 2331138"/>
              <a:gd name="connsiteY2" fmla="*/ 3352676 h 3352676"/>
              <a:gd name="connsiteX3" fmla="*/ 2097210 w 2331138"/>
              <a:gd name="connsiteY3" fmla="*/ 3226228 h 3352676"/>
              <a:gd name="connsiteX4" fmla="*/ 214881 w 2331138"/>
              <a:gd name="connsiteY4" fmla="*/ 1176738 h 3352676"/>
              <a:gd name="connsiteX5" fmla="*/ 1129 w 2331138"/>
              <a:gd name="connsiteY5" fmla="*/ 67475 h 33526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31138" h="3352676">
                <a:moveTo>
                  <a:pt x="0" y="0"/>
                </a:moveTo>
                <a:lnTo>
                  <a:pt x="2331138" y="0"/>
                </a:lnTo>
                <a:lnTo>
                  <a:pt x="2331138" y="3352676"/>
                </a:lnTo>
                <a:lnTo>
                  <a:pt x="2097210" y="3226228"/>
                </a:lnTo>
                <a:cubicBezTo>
                  <a:pt x="1273150" y="2744079"/>
                  <a:pt x="560886" y="2027200"/>
                  <a:pt x="214881" y="1176738"/>
                </a:cubicBezTo>
                <a:cubicBezTo>
                  <a:pt x="72781" y="827511"/>
                  <a:pt x="14297" y="430630"/>
                  <a:pt x="1129" y="67475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32" name="Graphic 78">
            <a:extLst>
              <a:ext uri="{FF2B5EF4-FFF2-40B4-BE49-F238E27FC236}">
                <a16:creationId xmlns:a16="http://schemas.microsoft.com/office/drawing/2014/main" id="{6C02F4BE-6538-4CAD-B506-5FEB41D37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74415" y="3039261"/>
            <a:ext cx="1020166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33" name="Graphic 78">
              <a:extLst>
                <a:ext uri="{FF2B5EF4-FFF2-40B4-BE49-F238E27FC236}">
                  <a16:creationId xmlns:a16="http://schemas.microsoft.com/office/drawing/2014/main" id="{3937246C-D7B5-4CC9-B979-0999DFD5BF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34" name="Graphic 78">
              <a:extLst>
                <a:ext uri="{FF2B5EF4-FFF2-40B4-BE49-F238E27FC236}">
                  <a16:creationId xmlns:a16="http://schemas.microsoft.com/office/drawing/2014/main" id="{559392DF-C926-44F7-920D-C232D60C05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35" name="Graphic 78">
                <a:extLst>
                  <a:ext uri="{FF2B5EF4-FFF2-40B4-BE49-F238E27FC236}">
                    <a16:creationId xmlns:a16="http://schemas.microsoft.com/office/drawing/2014/main" id="{437FE2E3-579D-4AA7-8775-C78D1D5631D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6" name="Graphic 78">
                <a:extLst>
                  <a:ext uri="{FF2B5EF4-FFF2-40B4-BE49-F238E27FC236}">
                    <a16:creationId xmlns:a16="http://schemas.microsoft.com/office/drawing/2014/main" id="{A6A05323-CAFA-4D34-83D6-3B23B020853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7" name="Graphic 78">
                <a:extLst>
                  <a:ext uri="{FF2B5EF4-FFF2-40B4-BE49-F238E27FC236}">
                    <a16:creationId xmlns:a16="http://schemas.microsoft.com/office/drawing/2014/main" id="{D49C45E0-CA07-4FD4-9097-BF313F498AE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0" name="Graphic 78">
                <a:extLst>
                  <a:ext uri="{FF2B5EF4-FFF2-40B4-BE49-F238E27FC236}">
                    <a16:creationId xmlns:a16="http://schemas.microsoft.com/office/drawing/2014/main" id="{1EC741B7-EEE8-43D3-9F8E-C2B4DD1965B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CEB1C6-21E5-3A34-FC59-5360CB8BF8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871" y="3299404"/>
            <a:ext cx="4767930" cy="274575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/>
              <a:t>Pomodoro Technique</a:t>
            </a:r>
            <a:br>
              <a:rPr lang="en-US" sz="2400" b="1" dirty="0"/>
            </a:br>
            <a:r>
              <a:rPr lang="en-US" dirty="0"/>
              <a:t>-Breaks tasks</a:t>
            </a:r>
            <a:br>
              <a:rPr lang="en-US" dirty="0"/>
            </a:br>
            <a:r>
              <a:rPr lang="en-US" dirty="0"/>
              <a:t>-</a:t>
            </a:r>
            <a:r>
              <a:rPr lang="en-US" dirty="0">
                <a:ea typeface="+mn-lt"/>
                <a:cs typeface="+mn-lt"/>
              </a:rPr>
              <a:t>help focus</a:t>
            </a:r>
            <a:br>
              <a:rPr lang="en-US" dirty="0">
                <a:ea typeface="+mn-lt"/>
                <a:cs typeface="+mn-lt"/>
              </a:rPr>
            </a:br>
            <a:r>
              <a:rPr lang="en-US" dirty="0">
                <a:ea typeface="+mn-lt"/>
                <a:cs typeface="+mn-lt"/>
              </a:rPr>
              <a:t>-Increase productivity</a:t>
            </a:r>
            <a:br>
              <a:rPr lang="en-US" dirty="0">
                <a:ea typeface="+mn-lt"/>
                <a:cs typeface="+mn-lt"/>
              </a:rPr>
            </a:br>
            <a:r>
              <a:rPr lang="en-US" dirty="0">
                <a:ea typeface="+mn-lt"/>
                <a:cs typeface="+mn-lt"/>
              </a:rPr>
              <a:t>-avoid overwhelm</a:t>
            </a:r>
          </a:p>
          <a:p>
            <a:endParaRPr lang="en-US">
              <a:ea typeface="+mn-lt"/>
              <a:cs typeface="+mn-lt"/>
            </a:endParaRPr>
          </a:p>
          <a:p>
            <a:pPr marL="342900" indent="-342900">
              <a:buChar char="•"/>
            </a:pPr>
            <a:endParaRPr lang="en-US">
              <a:ea typeface="+mn-lt"/>
              <a:cs typeface="+mn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i="1" u="sng">
              <a:ea typeface="+mn-lt"/>
              <a:cs typeface="+mn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>
              <a:ea typeface="+mn-lt"/>
              <a:cs typeface="+mn-lt"/>
            </a:endParaRPr>
          </a:p>
        </p:txBody>
      </p:sp>
      <p:pic>
        <p:nvPicPr>
          <p:cNvPr id="5" name="Picture 4" descr="Pomodoro Technique | Dietrich Arts &amp; Sciences Undergraduate ...">
            <a:extLst>
              <a:ext uri="{FF2B5EF4-FFF2-40B4-BE49-F238E27FC236}">
                <a16:creationId xmlns:a16="http://schemas.microsoft.com/office/drawing/2014/main" id="{8DCCADDF-45B4-D8F4-F5B6-D832449604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0742" y="1272000"/>
            <a:ext cx="5654663" cy="4240997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215BC4-CC9E-EE85-CF04-AAD0F4F240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5718" y="6356350"/>
            <a:ext cx="3450659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Academic Skills in the Digital Era    BMSW4013</a:t>
            </a: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B6061A8-D267-4967-AF47-C3CC451385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899042" y="5602884"/>
            <a:ext cx="4292956" cy="1255116"/>
          </a:xfrm>
          <a:custGeom>
            <a:avLst/>
            <a:gdLst>
              <a:gd name="connsiteX0" fmla="*/ 0 w 4238069"/>
              <a:gd name="connsiteY0" fmla="*/ 0 h 1903025"/>
              <a:gd name="connsiteX1" fmla="*/ 113310 w 4238069"/>
              <a:gd name="connsiteY1" fmla="*/ 8960 h 1903025"/>
              <a:gd name="connsiteX2" fmla="*/ 291503 w 4238069"/>
              <a:gd name="connsiteY2" fmla="*/ 37000 h 1903025"/>
              <a:gd name="connsiteX3" fmla="*/ 3082930 w 4238069"/>
              <a:gd name="connsiteY3" fmla="*/ 1104916 h 1903025"/>
              <a:gd name="connsiteX4" fmla="*/ 3881548 w 4238069"/>
              <a:gd name="connsiteY4" fmla="*/ 1668276 h 1903025"/>
              <a:gd name="connsiteX5" fmla="*/ 4238069 w 4238069"/>
              <a:gd name="connsiteY5" fmla="*/ 1903025 h 1903025"/>
              <a:gd name="connsiteX6" fmla="*/ 0 w 4238069"/>
              <a:gd name="connsiteY6" fmla="*/ 1903025 h 19030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38069" h="1903025">
                <a:moveTo>
                  <a:pt x="0" y="0"/>
                </a:moveTo>
                <a:lnTo>
                  <a:pt x="113310" y="8960"/>
                </a:lnTo>
                <a:cubicBezTo>
                  <a:pt x="173365" y="16155"/>
                  <a:pt x="232870" y="25632"/>
                  <a:pt x="291503" y="37000"/>
                </a:cubicBezTo>
                <a:cubicBezTo>
                  <a:pt x="1250780" y="222537"/>
                  <a:pt x="2264787" y="499636"/>
                  <a:pt x="3082930" y="1104916"/>
                </a:cubicBezTo>
                <a:cubicBezTo>
                  <a:pt x="3348371" y="1301283"/>
                  <a:pt x="3614239" y="1488349"/>
                  <a:pt x="3881548" y="1668276"/>
                </a:cubicBezTo>
                <a:lnTo>
                  <a:pt x="4238069" y="1903025"/>
                </a:lnTo>
                <a:lnTo>
                  <a:pt x="0" y="1903025"/>
                </a:lnTo>
                <a:close/>
              </a:path>
            </a:pathLst>
          </a:cu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12DB770A-658D-4212-9BF2-236070D5D7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8891063" y="5736410"/>
            <a:ext cx="886141" cy="802496"/>
            <a:chOff x="10948005" y="3272152"/>
            <a:chExt cx="868640" cy="786648"/>
          </a:xfrm>
          <a:solidFill>
            <a:schemeClr val="accent6"/>
          </a:solidFill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A9B99195-76A3-4B90-8F45-BAEF05699C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F1029419-581A-4B40-B3E3-BD5931F996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38F181C6-C3A7-463D-B837-E6FB1B0801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8" name="Graphic 12">
              <a:extLst>
                <a:ext uri="{FF2B5EF4-FFF2-40B4-BE49-F238E27FC236}">
                  <a16:creationId xmlns:a16="http://schemas.microsoft.com/office/drawing/2014/main" id="{FB6F6AFA-67F5-4D3A-839B-6B3980B6FC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Graphic 15">
              <a:extLst>
                <a:ext uri="{FF2B5EF4-FFF2-40B4-BE49-F238E27FC236}">
                  <a16:creationId xmlns:a16="http://schemas.microsoft.com/office/drawing/2014/main" id="{E9F49015-3756-46EC-AF1A-2F33219CB1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Graphic 15">
              <a:extLst>
                <a:ext uri="{FF2B5EF4-FFF2-40B4-BE49-F238E27FC236}">
                  <a16:creationId xmlns:a16="http://schemas.microsoft.com/office/drawing/2014/main" id="{44C1E606-364B-4793-83A8-61AC96EDBE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4D62BB33-881E-4E43-A746-75C1E7C322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37905440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 invX="1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A377556-0C72-D956-34B8-D4A3F4EAE1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42D98E1-37D2-4470-BF74-845E897954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A9BBB5-4731-9A0E-3C98-2C7983B070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638176"/>
            <a:ext cx="4266544" cy="2861770"/>
          </a:xfrm>
        </p:spPr>
        <p:txBody>
          <a:bodyPr anchor="b">
            <a:normAutofit/>
          </a:bodyPr>
          <a:lstStyle/>
          <a:p>
            <a:r>
              <a:rPr lang="en-US"/>
              <a:t>Evidence-based</a:t>
            </a:r>
            <a:br>
              <a:rPr lang="en-US"/>
            </a:br>
            <a:r>
              <a:rPr lang="en-US"/>
              <a:t> Solutions 2</a:t>
            </a:r>
          </a:p>
        </p:txBody>
      </p:sp>
      <p:grpSp>
        <p:nvGrpSpPr>
          <p:cNvPr id="12" name="Graphic 78">
            <a:extLst>
              <a:ext uri="{FF2B5EF4-FFF2-40B4-BE49-F238E27FC236}">
                <a16:creationId xmlns:a16="http://schemas.microsoft.com/office/drawing/2014/main" id="{91868ACA-CC8C-4FA4-8E32-6DB1C7DA9E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3695859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3" name="Graphic 78">
              <a:extLst>
                <a:ext uri="{FF2B5EF4-FFF2-40B4-BE49-F238E27FC236}">
                  <a16:creationId xmlns:a16="http://schemas.microsoft.com/office/drawing/2014/main" id="{7C343158-D3CD-4482-AAA0-375D2E6667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4" name="Graphic 78">
              <a:extLst>
                <a:ext uri="{FF2B5EF4-FFF2-40B4-BE49-F238E27FC236}">
                  <a16:creationId xmlns:a16="http://schemas.microsoft.com/office/drawing/2014/main" id="{12BFE3E3-92EC-47DC-8E6A-6E77132C2D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5" name="Graphic 78">
                <a:extLst>
                  <a:ext uri="{FF2B5EF4-FFF2-40B4-BE49-F238E27FC236}">
                    <a16:creationId xmlns:a16="http://schemas.microsoft.com/office/drawing/2014/main" id="{1F0F2188-9504-4EAD-A8A2-B1779FB86B5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Graphic 78">
                <a:extLst>
                  <a:ext uri="{FF2B5EF4-FFF2-40B4-BE49-F238E27FC236}">
                    <a16:creationId xmlns:a16="http://schemas.microsoft.com/office/drawing/2014/main" id="{14602C7D-08A5-44A5-B005-E79603849E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099F2E62-E605-487B-AC3C-11052444D83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Graphic 78">
                <a:extLst>
                  <a:ext uri="{FF2B5EF4-FFF2-40B4-BE49-F238E27FC236}">
                    <a16:creationId xmlns:a16="http://schemas.microsoft.com/office/drawing/2014/main" id="{02A21D38-C00D-4E35-8B0F-3E63C4B3767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9586FA8-50DF-459D-E607-AD0501135E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5718" y="6356350"/>
            <a:ext cx="3450659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Academic Skills in the Digital Era    BMSW4013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AB6FE45A-7BBD-385C-A52A-80169ED98E2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27179854"/>
              </p:ext>
            </p:extLst>
          </p:nvPr>
        </p:nvGraphicFramePr>
        <p:xfrm>
          <a:off x="5402620" y="497732"/>
          <a:ext cx="6151831" cy="57074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9544692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 invX="1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F9C493A-9F03-49B4-B3FB-19CE5AC11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98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E6BEA-F36A-B818-6746-6D934481A5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3384" y="654620"/>
            <a:ext cx="10119529" cy="1880127"/>
          </a:xfrm>
        </p:spPr>
        <p:txBody>
          <a:bodyPr>
            <a:normAutofit fontScale="90000"/>
          </a:bodyPr>
          <a:lstStyle/>
          <a:p>
            <a:r>
              <a:rPr lang="en-US" dirty="0"/>
              <a:t>Conclusion</a:t>
            </a:r>
            <a:br>
              <a:rPr lang="en-US" dirty="0"/>
            </a:br>
            <a:br>
              <a:rPr lang="en-US" dirty="0"/>
            </a:br>
            <a:r>
              <a:rPr lang="en-US" sz="2700" b="1" i="0" dirty="0">
                <a:latin typeface="Avenir Next LT Pro"/>
              </a:rPr>
              <a:t>Effective time management is crucial for achieving academic success.</a:t>
            </a:r>
          </a:p>
        </p:txBody>
      </p:sp>
      <p:grpSp>
        <p:nvGrpSpPr>
          <p:cNvPr id="12" name="Graphic 78">
            <a:extLst>
              <a:ext uri="{FF2B5EF4-FFF2-40B4-BE49-F238E27FC236}">
                <a16:creationId xmlns:a16="http://schemas.microsoft.com/office/drawing/2014/main" id="{BC3D4A83-1EFA-4B2C-B330-849E358950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1708814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3" name="Graphic 78">
              <a:extLst>
                <a:ext uri="{FF2B5EF4-FFF2-40B4-BE49-F238E27FC236}">
                  <a16:creationId xmlns:a16="http://schemas.microsoft.com/office/drawing/2014/main" id="{3508E11F-ACA4-405C-A9FA-2577500EA2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4" name="Graphic 78">
              <a:extLst>
                <a:ext uri="{FF2B5EF4-FFF2-40B4-BE49-F238E27FC236}">
                  <a16:creationId xmlns:a16="http://schemas.microsoft.com/office/drawing/2014/main" id="{82B1CDA4-B2EA-4968-8276-0552D6D744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5" name="Graphic 78">
                <a:extLst>
                  <a:ext uri="{FF2B5EF4-FFF2-40B4-BE49-F238E27FC236}">
                    <a16:creationId xmlns:a16="http://schemas.microsoft.com/office/drawing/2014/main" id="{F4337472-CDEB-4AFE-BBB9-5A11CA470D6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" name="Graphic 78">
                <a:extLst>
                  <a:ext uri="{FF2B5EF4-FFF2-40B4-BE49-F238E27FC236}">
                    <a16:creationId xmlns:a16="http://schemas.microsoft.com/office/drawing/2014/main" id="{6CD67A6D-EAE7-4891-ACC9-4AC0CCF44A3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F1769489-D4BC-4B3B-9E23-87FCFDAB4ED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Graphic 78">
                <a:extLst>
                  <a:ext uri="{FF2B5EF4-FFF2-40B4-BE49-F238E27FC236}">
                    <a16:creationId xmlns:a16="http://schemas.microsoft.com/office/drawing/2014/main" id="{13E13021-8923-4A4D-84FA-DA886E29249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90A46C7D-C1BB-49B8-8D37-39742820E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84683" y="5165905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C9AB238-BC99-DBCD-C671-9E3E44251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5718" y="6356350"/>
            <a:ext cx="3450659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Academic Skills in the Digital Era    BMSW4013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3E3AC373-3831-14C7-498E-1500EA26E76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59351639"/>
              </p:ext>
            </p:extLst>
          </p:nvPr>
        </p:nvGraphicFramePr>
        <p:xfrm>
          <a:off x="1485017" y="2509719"/>
          <a:ext cx="9593275" cy="32783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8758406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 invX="1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6F27E3-F7D8-5188-6F2D-9051DF1615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4A18E2-ACD7-FD2F-7338-EC0163C439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D8EB65-3DE7-7BEE-F973-5C5CA7791D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US">
                <a:ea typeface="Roboto"/>
                <a:cs typeface="Roboto"/>
              </a:rPr>
              <a:t>Bast, F. (2016) ‘Crux of time management for students’, Resonance, 21(1), pp. 71–88. Available at: https://doi.org/10.1007/s12045-016-0296-6.</a:t>
            </a:r>
          </a:p>
          <a:p>
            <a:r>
              <a:rPr lang="en-US">
                <a:ea typeface="Roboto"/>
                <a:cs typeface="Roboto"/>
              </a:rPr>
              <a:t>Cottrell, S. (2024) The study skills handbook. Sixth edition. London: Bloomsbury Academic.</a:t>
            </a:r>
          </a:p>
          <a:p>
            <a:r>
              <a:rPr lang="en-US">
                <a:ea typeface="Roboto"/>
                <a:cs typeface="Arial"/>
              </a:rPr>
              <a:t>Aeon, B.; Faber, A.; Panaccio, A. Does time management work? A meta-analysis. </a:t>
            </a:r>
            <a:r>
              <a:rPr lang="en-US" err="1">
                <a:ea typeface="Roboto"/>
                <a:cs typeface="Arial"/>
              </a:rPr>
              <a:t>PLoS</a:t>
            </a:r>
            <a:r>
              <a:rPr lang="en-US">
                <a:ea typeface="Roboto"/>
                <a:cs typeface="Arial"/>
              </a:rPr>
              <a:t> ONE; 2021; 16, e0245066. [DOI: </a:t>
            </a:r>
            <a:r>
              <a:rPr lang="en-US">
                <a:ea typeface="Roboto"/>
                <a:cs typeface="Arial"/>
                <a:hlinkClick r:id="rId2"/>
              </a:rPr>
              <a:t>https://dx.doi.org/10.1371/journal.pone.0245066</a:t>
            </a:r>
            <a:r>
              <a:rPr lang="en-US">
                <a:ea typeface="Roboto"/>
                <a:cs typeface="Arial"/>
              </a:rPr>
              <a:t>] [PubMed: </a:t>
            </a:r>
            <a:r>
              <a:rPr lang="en-US" u="sng">
                <a:ea typeface="Roboto"/>
                <a:cs typeface="Arial"/>
                <a:hlinkClick r:id="rId3"/>
              </a:rPr>
              <a:t>https://www.ncbi.nlm.nih.gov/pubmed/33428644</a:t>
            </a:r>
            <a:r>
              <a:rPr lang="en-US">
                <a:ea typeface="Roboto"/>
                <a:cs typeface="Arial"/>
              </a:rPr>
              <a:t>]</a:t>
            </a:r>
          </a:p>
          <a:p>
            <a:r>
              <a:rPr lang="en-US">
                <a:ea typeface="Roboto"/>
                <a:cs typeface="Arial"/>
              </a:rPr>
              <a:t>Kim, K.R.; Seo, E.H. The relationship between procrastination and academic performance: A meta-analysis. Pers. </a:t>
            </a:r>
            <a:r>
              <a:rPr lang="en-US" err="1">
                <a:ea typeface="Roboto"/>
                <a:cs typeface="Arial"/>
              </a:rPr>
              <a:t>Individ</a:t>
            </a:r>
            <a:r>
              <a:rPr lang="en-US">
                <a:ea typeface="Roboto"/>
                <a:cs typeface="Arial"/>
              </a:rPr>
              <a:t>. Differ.; 2015; 82, pp. 26-33. [DOI: </a:t>
            </a:r>
            <a:r>
              <a:rPr lang="en-US" u="sng">
                <a:ea typeface="Roboto"/>
                <a:cs typeface="Arial"/>
                <a:hlinkClick r:id="rId4"/>
              </a:rPr>
              <a:t>https://dx.doi.org/10.1016/j.paid.2015.02.038</a:t>
            </a:r>
            <a:r>
              <a:rPr lang="en-US">
                <a:ea typeface="Roboto"/>
                <a:cs typeface="Arial"/>
              </a:rPr>
              <a:t>]</a:t>
            </a:r>
          </a:p>
          <a:p>
            <a:r>
              <a:rPr lang="en-US">
                <a:ea typeface="Roboto"/>
                <a:cs typeface="Roboto"/>
              </a:rPr>
              <a:t>TIMEWATCH, June 28, 2022-last update, </a:t>
            </a:r>
            <a:r>
              <a:rPr lang="en-US" i="1">
                <a:ea typeface="Roboto"/>
                <a:cs typeface="Roboto"/>
              </a:rPr>
              <a:t>Is the Eisenhower Matrix the best time management system?. </a:t>
            </a:r>
            <a:r>
              <a:rPr lang="en-US">
                <a:ea typeface="Roboto"/>
                <a:cs typeface="Roboto"/>
              </a:rPr>
              <a:t>Available: </a:t>
            </a:r>
            <a:r>
              <a:rPr lang="en-US">
                <a:solidFill>
                  <a:srgbClr val="0066CC"/>
                </a:solidFill>
                <a:ea typeface="Roboto"/>
                <a:cs typeface="Roboto"/>
                <a:hlinkClick r:id="rId5"/>
              </a:rPr>
              <a:t>https://www.timewatch.com/blog/is-the-eisenhower-matrix-the-best-time-management-system/</a:t>
            </a:r>
            <a:r>
              <a:rPr lang="en-US">
                <a:ea typeface="Roboto"/>
                <a:cs typeface="Roboto"/>
              </a:rPr>
              <a:t>. Accessed: 12 June 2025</a:t>
            </a:r>
            <a:endParaRPr lang="en-US"/>
          </a:p>
          <a:p>
            <a:r>
              <a:rPr lang="en-US">
                <a:ea typeface="+mn-lt"/>
                <a:cs typeface="+mn-lt"/>
              </a:rPr>
              <a:t>Biwer, F. </a:t>
            </a:r>
            <a:r>
              <a:rPr lang="en-US" i="1">
                <a:ea typeface="+mn-lt"/>
                <a:cs typeface="+mn-lt"/>
              </a:rPr>
              <a:t>et al.</a:t>
            </a:r>
            <a:r>
              <a:rPr lang="en-US">
                <a:ea typeface="+mn-lt"/>
                <a:cs typeface="+mn-lt"/>
              </a:rPr>
              <a:t> (2023) ‘Understanding effort regulation: Comparing “Pomodoro” breaks and self‐regulated breaks’, </a:t>
            </a:r>
            <a:r>
              <a:rPr lang="en-US" i="1">
                <a:ea typeface="+mn-lt"/>
                <a:cs typeface="+mn-lt"/>
              </a:rPr>
              <a:t>British journal of educational psychology</a:t>
            </a:r>
            <a:r>
              <a:rPr lang="en-US">
                <a:ea typeface="+mn-lt"/>
                <a:cs typeface="+mn-lt"/>
              </a:rPr>
              <a:t>, 93(S2), pp. 353–367. Available at: </a:t>
            </a:r>
            <a:r>
              <a:rPr lang="en-US">
                <a:ea typeface="+mn-lt"/>
                <a:cs typeface="+mn-lt"/>
                <a:hlinkClick r:id="rId6"/>
              </a:rPr>
              <a:t>https://doi.org/10.1111/bjep.12593</a:t>
            </a:r>
            <a:r>
              <a:rPr lang="en-US">
                <a:ea typeface="+mn-lt"/>
                <a:cs typeface="+mn-lt"/>
              </a:rPr>
              <a:t>.</a:t>
            </a:r>
          </a:p>
          <a:p>
            <a:endParaRPr lang="en-US" sz="1800">
              <a:latin typeface="Roboto"/>
              <a:ea typeface="Roboto"/>
              <a:cs typeface="Roboto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C7A7E3-A08D-5CBA-85FC-10EA3D4E8C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Academic Skills in the Digital Era    BMSW4013</a:t>
            </a:r>
          </a:p>
        </p:txBody>
      </p:sp>
    </p:spTree>
    <p:extLst>
      <p:ext uri="{BB962C8B-B14F-4D97-AF65-F5344CB8AC3E}">
        <p14:creationId xmlns:p14="http://schemas.microsoft.com/office/powerpoint/2010/main" val="21894472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 invX="1"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435959F4-53DA-47FF-BC24-1E5B75C69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A7CF83E8-F6F0-41E3-B580-7412A04DD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A0B6DBB-705D-48D0-842C-F9DFA7684D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194A764-16E1-4D0D-9357-76F80E608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115B7F3F-A40D-4F24-8536-E2420B4332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9" name="Graphic 12">
              <a:extLst>
                <a:ext uri="{FF2B5EF4-FFF2-40B4-BE49-F238E27FC236}">
                  <a16:creationId xmlns:a16="http://schemas.microsoft.com/office/drawing/2014/main" id="{CEF42844-A829-4ED2-A360-63BB2A7C45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Graphic 15">
              <a:extLst>
                <a:ext uri="{FF2B5EF4-FFF2-40B4-BE49-F238E27FC236}">
                  <a16:creationId xmlns:a16="http://schemas.microsoft.com/office/drawing/2014/main" id="{57B23B52-A1C3-44EF-BC11-9094A0DA11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Graphic 15">
              <a:extLst>
                <a:ext uri="{FF2B5EF4-FFF2-40B4-BE49-F238E27FC236}">
                  <a16:creationId xmlns:a16="http://schemas.microsoft.com/office/drawing/2014/main" id="{064E08E5-DA92-4CF2-A0BF-E34180022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7A222560-E657-4CAE-B667-7BE9E224B2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59226104-0061-4319-8237-9C001BF85D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1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26" name="Graphic 78">
            <a:extLst>
              <a:ext uri="{FF2B5EF4-FFF2-40B4-BE49-F238E27FC236}">
                <a16:creationId xmlns:a16="http://schemas.microsoft.com/office/drawing/2014/main" id="{AC552FEA-472E-4E74-B31D-531852C19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2310569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27" name="Graphic 78">
              <a:extLst>
                <a:ext uri="{FF2B5EF4-FFF2-40B4-BE49-F238E27FC236}">
                  <a16:creationId xmlns:a16="http://schemas.microsoft.com/office/drawing/2014/main" id="{41DF3078-C636-4776-A616-D5BF3BC280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28" name="Graphic 78">
              <a:extLst>
                <a:ext uri="{FF2B5EF4-FFF2-40B4-BE49-F238E27FC236}">
                  <a16:creationId xmlns:a16="http://schemas.microsoft.com/office/drawing/2014/main" id="{0D1A27FA-1310-4BC3-A071-1566746B2F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29" name="Graphic 78">
                <a:extLst>
                  <a:ext uri="{FF2B5EF4-FFF2-40B4-BE49-F238E27FC236}">
                    <a16:creationId xmlns:a16="http://schemas.microsoft.com/office/drawing/2014/main" id="{99ACB9EB-84FE-4B33-9EF9-4EC7DAC25DD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0" name="Graphic 78">
                <a:extLst>
                  <a:ext uri="{FF2B5EF4-FFF2-40B4-BE49-F238E27FC236}">
                    <a16:creationId xmlns:a16="http://schemas.microsoft.com/office/drawing/2014/main" id="{826E5EFB-0EF9-4DB8-99CB-5DD72009DB2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1" name="Graphic 78">
                <a:extLst>
                  <a:ext uri="{FF2B5EF4-FFF2-40B4-BE49-F238E27FC236}">
                    <a16:creationId xmlns:a16="http://schemas.microsoft.com/office/drawing/2014/main" id="{86238E12-0689-4123-8B2E-E1CCFCC4C88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2" name="Graphic 78">
                <a:extLst>
                  <a:ext uri="{FF2B5EF4-FFF2-40B4-BE49-F238E27FC236}">
                    <a16:creationId xmlns:a16="http://schemas.microsoft.com/office/drawing/2014/main" id="{8538CF67-A00E-4955-A447-001BE02E771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2F9C493A-9F03-49B4-B3FB-19CE5AC11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90A46C7D-C1BB-49B8-8D37-39742820E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2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6">
              <a:lumMod val="40000"/>
              <a:lumOff val="6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38" name="Graphic 78">
            <a:extLst>
              <a:ext uri="{FF2B5EF4-FFF2-40B4-BE49-F238E27FC236}">
                <a16:creationId xmlns:a16="http://schemas.microsoft.com/office/drawing/2014/main" id="{61BBAB6F-65E6-4E2B-B363-6AB27C84E0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717" y="2585111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39" name="Graphic 78">
              <a:extLst>
                <a:ext uri="{FF2B5EF4-FFF2-40B4-BE49-F238E27FC236}">
                  <a16:creationId xmlns:a16="http://schemas.microsoft.com/office/drawing/2014/main" id="{6DA3BBB2-E620-4C13-98C9-FE1EF7D2ED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40" name="Graphic 78">
              <a:extLst>
                <a:ext uri="{FF2B5EF4-FFF2-40B4-BE49-F238E27FC236}">
                  <a16:creationId xmlns:a16="http://schemas.microsoft.com/office/drawing/2014/main" id="{ADC9AB5D-88A1-4FA9-B467-E8EF8FFE5B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41" name="Graphic 78">
                <a:extLst>
                  <a:ext uri="{FF2B5EF4-FFF2-40B4-BE49-F238E27FC236}">
                    <a16:creationId xmlns:a16="http://schemas.microsoft.com/office/drawing/2014/main" id="{0867B8E5-4535-4743-8235-6612FEA410C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2" name="Graphic 78">
                <a:extLst>
                  <a:ext uri="{FF2B5EF4-FFF2-40B4-BE49-F238E27FC236}">
                    <a16:creationId xmlns:a16="http://schemas.microsoft.com/office/drawing/2014/main" id="{BE48FEA7-5915-4751-8090-63F3094324A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3" name="Graphic 78">
                <a:extLst>
                  <a:ext uri="{FF2B5EF4-FFF2-40B4-BE49-F238E27FC236}">
                    <a16:creationId xmlns:a16="http://schemas.microsoft.com/office/drawing/2014/main" id="{32B378CE-44FD-4120-B9ED-7828D4EE9A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4" name="Graphic 78">
                <a:extLst>
                  <a:ext uri="{FF2B5EF4-FFF2-40B4-BE49-F238E27FC236}">
                    <a16:creationId xmlns:a16="http://schemas.microsoft.com/office/drawing/2014/main" id="{40FA43D3-D34B-4BC7-80D0-F3E75A222AC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E4B94457-C984-317F-7051-6ECBADA0A178}"/>
              </a:ext>
            </a:extLst>
          </p:cNvPr>
          <p:cNvSpPr txBox="1"/>
          <p:nvPr/>
        </p:nvSpPr>
        <p:spPr>
          <a:xfrm>
            <a:off x="525717" y="2796427"/>
            <a:ext cx="5438786" cy="323509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</a:pPr>
            <a:r>
              <a:rPr lang="en-US" sz="2800" dirty="0">
                <a:ea typeface="+mn-lt"/>
                <a:cs typeface="+mn-lt"/>
              </a:rPr>
              <a:t>Thank you for your attention!</a:t>
            </a:r>
          </a:p>
          <a:p>
            <a:pPr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</a:pPr>
            <a:endParaRPr lang="en-US" sz="2800" dirty="0">
              <a:ea typeface="+mn-lt"/>
              <a:cs typeface="+mn-lt"/>
            </a:endParaRPr>
          </a:p>
          <a:p>
            <a:pPr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</a:pPr>
            <a:endParaRPr lang="en-US" sz="2800" dirty="0">
              <a:ea typeface="+mn-lt"/>
              <a:cs typeface="+mn-lt"/>
            </a:endParaRPr>
          </a:p>
        </p:txBody>
      </p:sp>
      <p:pic>
        <p:nvPicPr>
          <p:cNvPr id="10" name="Graphic 9" descr="Smiling Face with No Fill">
            <a:extLst>
              <a:ext uri="{FF2B5EF4-FFF2-40B4-BE49-F238E27FC236}">
                <a16:creationId xmlns:a16="http://schemas.microsoft.com/office/drawing/2014/main" id="{FFD6C6F5-DA9A-452B-6DA4-77533533125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953780" y="553415"/>
            <a:ext cx="5660211" cy="5660211"/>
          </a:xfrm>
          <a:prstGeom prst="rect">
            <a:avLst/>
          </a:prstGeom>
        </p:spPr>
      </p:pic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55820E42-2F9D-41EF-B67F-522A133B3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48" name="Group 47">
            <a:extLst>
              <a:ext uri="{FF2B5EF4-FFF2-40B4-BE49-F238E27FC236}">
                <a16:creationId xmlns:a16="http://schemas.microsoft.com/office/drawing/2014/main" id="{13D9BC31-B57D-4933-AD83-94F462D4C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D84AFEA3-A055-41AE-96F3-34BA581424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9028771F-62FA-4349-B7A8-CE1682D2CE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319CDEE6-CB2F-49F0-B237-2A26A3D1DC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52" name="Graphic 12">
              <a:extLst>
                <a:ext uri="{FF2B5EF4-FFF2-40B4-BE49-F238E27FC236}">
                  <a16:creationId xmlns:a16="http://schemas.microsoft.com/office/drawing/2014/main" id="{3DD82286-02D2-4210-A797-5D502D44A3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Graphic 15">
              <a:extLst>
                <a:ext uri="{FF2B5EF4-FFF2-40B4-BE49-F238E27FC236}">
                  <a16:creationId xmlns:a16="http://schemas.microsoft.com/office/drawing/2014/main" id="{735449F4-80DA-4E06-B3B6-B9F519F4A6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Graphic 15">
              <a:extLst>
                <a:ext uri="{FF2B5EF4-FFF2-40B4-BE49-F238E27FC236}">
                  <a16:creationId xmlns:a16="http://schemas.microsoft.com/office/drawing/2014/main" id="{61FABA3B-05B6-433C-90F9-8D9691A840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E1FEBA45-D0A3-4091-9956-161EDA21A0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784213A-C131-7814-B8DC-B4E8A26B14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5718" y="6356350"/>
            <a:ext cx="3450659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kern="1200" cap="none" spc="1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rPr>
              <a:t>Academic Skills in the Digital Era    BMSW4013</a:t>
            </a:r>
          </a:p>
        </p:txBody>
      </p:sp>
    </p:spTree>
    <p:extLst>
      <p:ext uri="{BB962C8B-B14F-4D97-AF65-F5344CB8AC3E}">
        <p14:creationId xmlns:p14="http://schemas.microsoft.com/office/powerpoint/2010/main" val="36374393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 invX="1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RocaVTI">
  <a:themeElements>
    <a:clrScheme name="Custom 101">
      <a:dk1>
        <a:sysClr val="windowText" lastClr="000000"/>
      </a:dk1>
      <a:lt1>
        <a:sysClr val="window" lastClr="FFFFFF"/>
      </a:lt1>
      <a:dk2>
        <a:srgbClr val="463443"/>
      </a:dk2>
      <a:lt2>
        <a:srgbClr val="F3F0E9"/>
      </a:lt2>
      <a:accent1>
        <a:srgbClr val="D45E5E"/>
      </a:accent1>
      <a:accent2>
        <a:srgbClr val="D49D8C"/>
      </a:accent2>
      <a:accent3>
        <a:srgbClr val="BF873A"/>
      </a:accent3>
      <a:accent4>
        <a:srgbClr val="C05050"/>
      </a:accent4>
      <a:accent5>
        <a:srgbClr val="A89F68"/>
      </a:accent5>
      <a:accent6>
        <a:srgbClr val="8F6B8A"/>
      </a:accent6>
      <a:hlink>
        <a:srgbClr val="D75681"/>
      </a:hlink>
      <a:folHlink>
        <a:srgbClr val="6C9D92"/>
      </a:folHlink>
    </a:clrScheme>
    <a:fontScheme name="Custom 36">
      <a:majorFont>
        <a:latin typeface="Georgia Pro Semibold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ocaVTI" id="{D79FE1D1-0489-4A69-8531-D0B8CDC31CBE}" vid="{CEBA7FE6-C04B-474E-964F-B022887AD13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RocaVTI</vt:lpstr>
      <vt:lpstr>Time management</vt:lpstr>
      <vt:lpstr>Time management student success</vt:lpstr>
      <vt:lpstr>Definition  </vt:lpstr>
      <vt:lpstr>Strategies  </vt:lpstr>
      <vt:lpstr>Challenges </vt:lpstr>
      <vt:lpstr>Evidence-based Solutions 1</vt:lpstr>
      <vt:lpstr>Evidence-based Solutions 2</vt:lpstr>
      <vt:lpstr>Evidence-based  Solutions 2</vt:lpstr>
      <vt:lpstr>Evidence-based  Solutions 2</vt:lpstr>
      <vt:lpstr>Conclusion  Effective time management is crucial for achieving academic success.</vt:lpstr>
      <vt:lpstr>Reference list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106</cp:revision>
  <dcterms:created xsi:type="dcterms:W3CDTF">2025-06-11T09:36:32Z</dcterms:created>
  <dcterms:modified xsi:type="dcterms:W3CDTF">2025-06-12T18:04:44Z</dcterms:modified>
</cp:coreProperties>
</file>