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76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719"/>
  </p:normalViewPr>
  <p:slideViewPr>
    <p:cSldViewPr snapToGrid="0" snapToObjects="1">
      <p:cViewPr varScale="1">
        <p:scale>
          <a:sx n="95" d="100"/>
          <a:sy n="95" d="100"/>
        </p:scale>
        <p:origin x="1584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2240" y="2386744"/>
            <a:ext cx="693952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21396" y="4352544"/>
            <a:ext cx="5101209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19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1BDE7-79D2-184F-A672-A3097FED8EC7}" type="datetimeFigureOut">
              <a:rPr lang="de-DE" smtClean="0"/>
              <a:t>14.10.21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BD7E1-5619-EB4F-9501-C1631CC32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3727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1BDE7-79D2-184F-A672-A3097FED8EC7}" type="datetimeFigureOut">
              <a:rPr lang="de-DE" smtClean="0"/>
              <a:t>14.10.21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BD7E1-5619-EB4F-9501-C1631CC32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192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2386744"/>
            <a:ext cx="6940296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1396" y="4352465"/>
            <a:ext cx="5101209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1900">
                <a:solidFill>
                  <a:schemeClr val="tx1"/>
                </a:solidFill>
              </a:defRPr>
            </a:lvl1pPr>
            <a:lvl2pPr marL="45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1BDE7-79D2-184F-A672-A3097FED8EC7}" type="datetimeFigureOut">
              <a:rPr lang="de-DE" smtClean="0"/>
              <a:t>14.10.21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BD7E1-5619-EB4F-9501-C1631CC32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6839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2239" y="2638044"/>
            <a:ext cx="3288023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3737" y="2638044"/>
            <a:ext cx="3290516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1BDE7-79D2-184F-A672-A3097FED8EC7}" type="datetimeFigureOut">
              <a:rPr lang="de-DE" smtClean="0"/>
              <a:t>14.10.21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BD7E1-5619-EB4F-9501-C1631CC32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056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2239" y="2313434"/>
            <a:ext cx="3288024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2239" y="3143250"/>
            <a:ext cx="3288024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3737" y="3143250"/>
            <a:ext cx="3290516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753737" y="2313434"/>
            <a:ext cx="3290516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1BDE7-79D2-184F-A672-A3097FED8EC7}" type="datetimeFigureOut">
              <a:rPr lang="de-DE" smtClean="0"/>
              <a:t>14.10.21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BD7E1-5619-EB4F-9501-C1631CC32D69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6427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1BDE7-79D2-184F-A672-A3097FED8EC7}" type="datetimeFigureOut">
              <a:rPr lang="de-DE" smtClean="0"/>
              <a:t>14.10.21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BD7E1-5619-EB4F-9501-C1631CC32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212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1BDE7-79D2-184F-A672-A3097FED8EC7}" type="datetimeFigureOut">
              <a:rPr lang="de-DE" smtClean="0"/>
              <a:t>14.10.21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BD7E1-5619-EB4F-9501-C1631CC32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564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703" y="2243829"/>
            <a:ext cx="3290594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2060" y="804672"/>
            <a:ext cx="361188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8"/>
            <a:ext cx="284607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1BDE7-79D2-184F-A672-A3097FED8EC7}" type="datetimeFigureOut">
              <a:rPr lang="de-DE" smtClean="0"/>
              <a:t>14.10.21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640703" y="6236208"/>
            <a:ext cx="3806398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BD7E1-5619-EB4F-9501-C1631CC32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941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2243828"/>
            <a:ext cx="3291840" cy="1143000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 anchor="ctr" anchorCtr="1">
            <a:no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72000" y="0"/>
            <a:ext cx="4576573" cy="6858000"/>
          </a:xfrm>
          <a:solidFill>
            <a:schemeClr val="bg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9"/>
            <a:ext cx="284607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5911BDE7-79D2-184F-A672-A3097FED8EC7}" type="datetimeFigureOut">
              <a:rPr lang="de-DE" smtClean="0"/>
              <a:t>14.10.21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40080" y="6236208"/>
            <a:ext cx="3803904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BD7E1-5619-EB4F-9501-C1631CC32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499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1BDE7-79D2-184F-A672-A3097FED8EC7}" type="datetimeFigureOut">
              <a:rPr lang="de-DE" smtClean="0"/>
              <a:t>14.10.21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BD7E1-5619-EB4F-9501-C1631CC32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81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9834" y="937260"/>
            <a:ext cx="1053966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06046" y="937260"/>
            <a:ext cx="4716174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1BDE7-79D2-184F-A672-A3097FED8EC7}" type="datetimeFigureOut">
              <a:rPr lang="de-DE" smtClean="0"/>
              <a:t>14.10.21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BD7E1-5619-EB4F-9501-C1631CC32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380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606045" y="964692"/>
            <a:ext cx="5937755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6045" y="2638045"/>
            <a:ext cx="5937755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78943" y="6238816"/>
            <a:ext cx="2065310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5911BDE7-79D2-184F-A672-A3097FED8EC7}" type="datetimeFigureOut">
              <a:rPr lang="de-DE" smtClean="0"/>
              <a:t>14.10.21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02239" y="6236208"/>
            <a:ext cx="4556664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40112" y="6217920"/>
            <a:ext cx="365760" cy="365760"/>
          </a:xfrm>
          <a:prstGeom prst="ellipse">
            <a:avLst/>
          </a:prstGeom>
          <a:solidFill>
            <a:srgbClr val="1D1D1D">
              <a:alpha val="69804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083BD7E1-5619-EB4F-9501-C1631CC32D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2181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6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44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59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28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/>
          <p:cNvSpPr>
            <a:spLocks noGrp="1"/>
          </p:cNvSpPr>
          <p:nvPr>
            <p:ph type="title"/>
          </p:nvPr>
        </p:nvSpPr>
        <p:spPr>
          <a:xfrm>
            <a:off x="622335" y="2708804"/>
            <a:ext cx="2774103" cy="1440394"/>
          </a:xfrm>
          <a:noFill/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2100">
                <a:solidFill>
                  <a:schemeClr val="tx1"/>
                </a:solidFill>
              </a:rPr>
              <a:t>Historical Jesus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B403EBD-907E-4D59-98D4-A72CD1063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86295" y="-2"/>
            <a:ext cx="5157705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Inhaltsplatzhalter 4"/>
          <p:cNvSpPr>
            <a:spLocks noGrp="1"/>
          </p:cNvSpPr>
          <p:nvPr>
            <p:ph idx="1"/>
          </p:nvPr>
        </p:nvSpPr>
        <p:spPr>
          <a:xfrm>
            <a:off x="4536886" y="802638"/>
            <a:ext cx="4056522" cy="5252722"/>
          </a:xfrm>
        </p:spPr>
        <p:txBody>
          <a:bodyPr anchor="ctr">
            <a:norm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What did he do ? 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What did he say ?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What are the sources ?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17651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Historical Jesus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Teaching</a:t>
            </a:r>
          </a:p>
          <a:p>
            <a:r>
              <a:rPr lang="en-GB" sz="2400" dirty="0"/>
              <a:t>Debates </a:t>
            </a:r>
          </a:p>
          <a:p>
            <a:r>
              <a:rPr lang="en-GB" sz="2400" dirty="0"/>
              <a:t>Healing</a:t>
            </a:r>
          </a:p>
          <a:p>
            <a:r>
              <a:rPr lang="en-GB" sz="2400" dirty="0"/>
              <a:t>Preaching</a:t>
            </a:r>
          </a:p>
          <a:p>
            <a:r>
              <a:rPr lang="en-GB" sz="2400" dirty="0"/>
              <a:t>Table-fellowship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226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Historical Jesus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2400" dirty="0"/>
              <a:t>The Kingdom of God</a:t>
            </a:r>
          </a:p>
          <a:p>
            <a:r>
              <a:rPr lang="en-GB" sz="2400" dirty="0"/>
              <a:t>Blessed are the Poor</a:t>
            </a:r>
          </a:p>
          <a:p>
            <a:r>
              <a:rPr lang="en-GB" sz="2400" dirty="0"/>
              <a:t>Forgiveness of sins</a:t>
            </a:r>
          </a:p>
          <a:p>
            <a:r>
              <a:rPr lang="en-GB" sz="2400" dirty="0"/>
              <a:t>Parables</a:t>
            </a:r>
          </a:p>
          <a:p>
            <a:r>
              <a:rPr lang="en-GB" sz="2400" dirty="0"/>
              <a:t>Death and Resurrection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7547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Historical Jesus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2400" dirty="0"/>
              <a:t>The Gospels</a:t>
            </a:r>
          </a:p>
          <a:p>
            <a:endParaRPr lang="en-GB" sz="2400" dirty="0"/>
          </a:p>
          <a:p>
            <a:r>
              <a:rPr lang="en-GB" sz="2400" dirty="0"/>
              <a:t>The Letters of Paul</a:t>
            </a:r>
          </a:p>
        </p:txBody>
      </p:sp>
    </p:spTree>
    <p:extLst>
      <p:ext uri="{BB962C8B-B14F-4D97-AF65-F5344CB8AC3E}">
        <p14:creationId xmlns:p14="http://schemas.microsoft.com/office/powerpoint/2010/main" val="2928341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Historical Jesus and Paul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Gal. 1:18 – Visit to Peter</a:t>
            </a:r>
            <a:endParaRPr lang="en-US" sz="2400" dirty="0"/>
          </a:p>
          <a:p>
            <a:r>
              <a:rPr lang="en-GB" sz="2400" dirty="0"/>
              <a:t>Gal. 2:10 – Remember the poor</a:t>
            </a:r>
            <a:endParaRPr lang="en-US" sz="2400" dirty="0"/>
          </a:p>
          <a:p>
            <a:r>
              <a:rPr lang="en-GB" sz="2400" dirty="0"/>
              <a:t>1 Cor. 7:10-12 – Divorce and Marriage</a:t>
            </a:r>
            <a:endParaRPr lang="en-US" sz="2400" dirty="0"/>
          </a:p>
          <a:p>
            <a:r>
              <a:rPr lang="en-GB" sz="2400" dirty="0"/>
              <a:t>1 Cor. 11:23-25 - The Lord’s Supper</a:t>
            </a:r>
            <a:endParaRPr lang="en-US" sz="2400" dirty="0"/>
          </a:p>
          <a:p>
            <a:r>
              <a:rPr lang="en-GB" sz="2400" dirty="0"/>
              <a:t>1 Cor. 8 and 10 and Rom. 14:1-21 - </a:t>
            </a:r>
            <a:r>
              <a:rPr lang="de-CH" sz="2400" dirty="0"/>
              <a:t>Table Fellowship</a:t>
            </a:r>
            <a:endParaRPr lang="en-US" sz="2400" dirty="0"/>
          </a:p>
          <a:p>
            <a:r>
              <a:rPr lang="en-GB" sz="2400" dirty="0"/>
              <a:t>Rom. 14:17  - The Kingdom of God</a:t>
            </a:r>
            <a:endParaRPr lang="en-US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5228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Historical Jesus and Paul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Suffering – 2 Cor. 1:5; Phil. 3:10</a:t>
            </a:r>
          </a:p>
          <a:p>
            <a:endParaRPr lang="en-GB" sz="2400" dirty="0"/>
          </a:p>
          <a:p>
            <a:r>
              <a:rPr lang="en-GB" sz="2400" dirty="0"/>
              <a:t>Cross - 1 Cor. 1:17-18; Phil. 2:8</a:t>
            </a:r>
          </a:p>
          <a:p>
            <a:endParaRPr lang="en-GB" sz="2400" dirty="0"/>
          </a:p>
          <a:p>
            <a:r>
              <a:rPr lang="en-GB" sz="2400" dirty="0"/>
              <a:t>Resurrection - 1 Cor. 15</a:t>
            </a:r>
          </a:p>
        </p:txBody>
      </p:sp>
    </p:spTree>
    <p:extLst>
      <p:ext uri="{BB962C8B-B14F-4D97-AF65-F5344CB8AC3E}">
        <p14:creationId xmlns:p14="http://schemas.microsoft.com/office/powerpoint/2010/main" val="257836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134</Words>
  <Application>Microsoft Macintosh PowerPoint</Application>
  <PresentationFormat>On-screen Show (4:3)</PresentationFormat>
  <Paragraphs>38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Gill Sans MT</vt:lpstr>
      <vt:lpstr>Parcel</vt:lpstr>
      <vt:lpstr>Historical Jesus</vt:lpstr>
      <vt:lpstr>Historical Jesus</vt:lpstr>
      <vt:lpstr>Historical Jesus</vt:lpstr>
      <vt:lpstr>Historical Jesus</vt:lpstr>
      <vt:lpstr>Historical Jesus and Paul</vt:lpstr>
      <vt:lpstr>Historical Jesus and Paul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Historical Jesus</dc:title>
  <dc:creator>Catrin Williams</dc:creator>
  <cp:lastModifiedBy>Catrin Williams</cp:lastModifiedBy>
  <cp:revision>1</cp:revision>
  <dcterms:created xsi:type="dcterms:W3CDTF">2021-10-14T12:48:58Z</dcterms:created>
  <dcterms:modified xsi:type="dcterms:W3CDTF">2021-10-14T12:51:33Z</dcterms:modified>
</cp:coreProperties>
</file>