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7"/>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94660"/>
  </p:normalViewPr>
  <p:slideViewPr>
    <p:cSldViewPr snapToGrid="0" snapToObjects="1">
      <p:cViewPr varScale="1">
        <p:scale>
          <a:sx n="63" d="100"/>
          <a:sy n="63" d="100"/>
        </p:scale>
        <p:origin x="784" y="64"/>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8F02C7-91D5-4C06-9CBE-4B82FDD97807}"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B99C9AD5-5D39-4864-AD70-E558B00D0CF3}">
      <dgm:prSet/>
      <dgm:spPr/>
      <dgm:t>
        <a:bodyPr/>
        <a:lstStyle/>
        <a:p>
          <a:pPr rtl="0"/>
          <a:r>
            <a:rPr lang="en-US" b="0" i="0" baseline="0"/>
            <a:t>Tesco plc is a UK multinational retail organisation</a:t>
          </a:r>
          <a:endParaRPr lang="en-US"/>
        </a:p>
      </dgm:t>
    </dgm:pt>
    <dgm:pt modelId="{D4E407D5-B299-4AE8-A338-A28AE93688FC}" type="parTrans" cxnId="{3925E74C-5C53-4BDE-A7B0-B426B3A0992C}">
      <dgm:prSet/>
      <dgm:spPr/>
      <dgm:t>
        <a:bodyPr/>
        <a:lstStyle/>
        <a:p>
          <a:endParaRPr lang="en-US"/>
        </a:p>
      </dgm:t>
    </dgm:pt>
    <dgm:pt modelId="{B43DA74E-1710-49B0-9557-798E80BBBD90}" type="sibTrans" cxnId="{3925E74C-5C53-4BDE-A7B0-B426B3A0992C}">
      <dgm:prSet/>
      <dgm:spPr/>
      <dgm:t>
        <a:bodyPr/>
        <a:lstStyle/>
        <a:p>
          <a:endParaRPr lang="en-US"/>
        </a:p>
      </dgm:t>
    </dgm:pt>
    <dgm:pt modelId="{49EC4B7B-F1F2-4296-BA55-F444C0D5A809}">
      <dgm:prSet/>
      <dgm:spPr/>
      <dgm:t>
        <a:bodyPr/>
        <a:lstStyle/>
        <a:p>
          <a:pPr rtl="0"/>
          <a:r>
            <a:rPr lang="en-US" b="0" i="0" baseline="0"/>
            <a:t>Employs thousands of frontline customer service staff</a:t>
          </a:r>
          <a:endParaRPr lang="en-US"/>
        </a:p>
      </dgm:t>
    </dgm:pt>
    <dgm:pt modelId="{A313266A-75A3-4DD2-AD5B-B8B9A797C00B}" type="parTrans" cxnId="{8984406F-DA69-4F9D-AE7D-75A059D6B16B}">
      <dgm:prSet/>
      <dgm:spPr/>
      <dgm:t>
        <a:bodyPr/>
        <a:lstStyle/>
        <a:p>
          <a:endParaRPr lang="en-US"/>
        </a:p>
      </dgm:t>
    </dgm:pt>
    <dgm:pt modelId="{FB734E56-8B30-4834-892B-0D9D47133078}" type="sibTrans" cxnId="{8984406F-DA69-4F9D-AE7D-75A059D6B16B}">
      <dgm:prSet/>
      <dgm:spPr/>
      <dgm:t>
        <a:bodyPr/>
        <a:lstStyle/>
        <a:p>
          <a:endParaRPr lang="en-US"/>
        </a:p>
      </dgm:t>
    </dgm:pt>
    <dgm:pt modelId="{766B057D-F007-4FB0-83BE-7115772E6B7E}">
      <dgm:prSet/>
      <dgm:spPr/>
      <dgm:t>
        <a:bodyPr/>
        <a:lstStyle/>
        <a:p>
          <a:pPr rtl="0"/>
          <a:r>
            <a:rPr lang="en-US" b="0" i="0" baseline="0"/>
            <a:t>Focuses on customer satisfaction and service quality</a:t>
          </a:r>
          <a:endParaRPr lang="en-US"/>
        </a:p>
      </dgm:t>
    </dgm:pt>
    <dgm:pt modelId="{F4881249-878E-4874-94D9-8559F13D05FE}" type="parTrans" cxnId="{2EA159F0-90F6-46CC-A305-D6F84FD7D7B5}">
      <dgm:prSet/>
      <dgm:spPr/>
      <dgm:t>
        <a:bodyPr/>
        <a:lstStyle/>
        <a:p>
          <a:endParaRPr lang="en-US"/>
        </a:p>
      </dgm:t>
    </dgm:pt>
    <dgm:pt modelId="{2FC73183-7154-4E37-B030-6A584F82D23A}" type="sibTrans" cxnId="{2EA159F0-90F6-46CC-A305-D6F84FD7D7B5}">
      <dgm:prSet/>
      <dgm:spPr/>
      <dgm:t>
        <a:bodyPr/>
        <a:lstStyle/>
        <a:p>
          <a:endParaRPr lang="en-US"/>
        </a:p>
      </dgm:t>
    </dgm:pt>
    <dgm:pt modelId="{63E329D1-ACF0-4005-995C-D4B3C084EFAC}">
      <dgm:prSet/>
      <dgm:spPr/>
      <dgm:t>
        <a:bodyPr/>
        <a:lstStyle/>
        <a:p>
          <a:pPr rtl="0"/>
          <a:r>
            <a:rPr lang="en-US" b="0" i="0" baseline="0"/>
            <a:t>Customer Service Team Leaders manage frontline employees</a:t>
          </a:r>
          <a:endParaRPr lang="en-US"/>
        </a:p>
      </dgm:t>
    </dgm:pt>
    <dgm:pt modelId="{11309B13-3142-45A3-8400-57B6748FFE18}" type="parTrans" cxnId="{59EA42B1-0FDE-4F4B-8920-DDBEDEB11511}">
      <dgm:prSet/>
      <dgm:spPr/>
      <dgm:t>
        <a:bodyPr/>
        <a:lstStyle/>
        <a:p>
          <a:endParaRPr lang="en-US"/>
        </a:p>
      </dgm:t>
    </dgm:pt>
    <dgm:pt modelId="{2C238298-A8D8-4554-8DD8-2EBB7D47BF14}" type="sibTrans" cxnId="{59EA42B1-0FDE-4F4B-8920-DDBEDEB11511}">
      <dgm:prSet/>
      <dgm:spPr/>
      <dgm:t>
        <a:bodyPr/>
        <a:lstStyle/>
        <a:p>
          <a:endParaRPr lang="en-US"/>
        </a:p>
      </dgm:t>
    </dgm:pt>
    <dgm:pt modelId="{8AF1E780-1AE7-494B-A71B-ECD7B93E246A}">
      <dgm:prSet/>
      <dgm:spPr/>
      <dgm:t>
        <a:bodyPr/>
        <a:lstStyle/>
        <a:p>
          <a:pPr rtl="0"/>
          <a:r>
            <a:rPr lang="en-US" b="0" i="0" baseline="0"/>
            <a:t>Leadership roles ensure efficient store operations</a:t>
          </a:r>
          <a:endParaRPr lang="en-US"/>
        </a:p>
      </dgm:t>
    </dgm:pt>
    <dgm:pt modelId="{9DCFA4DB-EC7C-44F7-B65F-E0AE450C5C6A}" type="parTrans" cxnId="{56A883B4-6087-41F0-BE00-A0B429404411}">
      <dgm:prSet/>
      <dgm:spPr/>
      <dgm:t>
        <a:bodyPr/>
        <a:lstStyle/>
        <a:p>
          <a:endParaRPr lang="en-US"/>
        </a:p>
      </dgm:t>
    </dgm:pt>
    <dgm:pt modelId="{9B38849B-682F-4FF7-BE69-B80A56548C57}" type="sibTrans" cxnId="{56A883B4-6087-41F0-BE00-A0B429404411}">
      <dgm:prSet/>
      <dgm:spPr/>
      <dgm:t>
        <a:bodyPr/>
        <a:lstStyle/>
        <a:p>
          <a:endParaRPr lang="en-US"/>
        </a:p>
      </dgm:t>
    </dgm:pt>
    <dgm:pt modelId="{57AC64C1-3A9B-4E10-B3EF-6BE8CBBDB65D}" type="pres">
      <dgm:prSet presAssocID="{DF8F02C7-91D5-4C06-9CBE-4B82FDD97807}" presName="linear" presStyleCnt="0">
        <dgm:presLayoutVars>
          <dgm:animLvl val="lvl"/>
          <dgm:resizeHandles val="exact"/>
        </dgm:presLayoutVars>
      </dgm:prSet>
      <dgm:spPr/>
    </dgm:pt>
    <dgm:pt modelId="{EBB3BEBA-31B5-4421-BE38-95BA5A54452B}" type="pres">
      <dgm:prSet presAssocID="{B99C9AD5-5D39-4864-AD70-E558B00D0CF3}" presName="parentText" presStyleLbl="node1" presStyleIdx="0" presStyleCnt="5">
        <dgm:presLayoutVars>
          <dgm:chMax val="0"/>
          <dgm:bulletEnabled val="1"/>
        </dgm:presLayoutVars>
      </dgm:prSet>
      <dgm:spPr/>
    </dgm:pt>
    <dgm:pt modelId="{9550CF75-F2E9-499C-894C-E9609F998988}" type="pres">
      <dgm:prSet presAssocID="{B43DA74E-1710-49B0-9557-798E80BBBD90}" presName="spacer" presStyleCnt="0"/>
      <dgm:spPr/>
    </dgm:pt>
    <dgm:pt modelId="{1AC0468E-3578-4C86-86BB-25AE2E9E929E}" type="pres">
      <dgm:prSet presAssocID="{49EC4B7B-F1F2-4296-BA55-F444C0D5A809}" presName="parentText" presStyleLbl="node1" presStyleIdx="1" presStyleCnt="5">
        <dgm:presLayoutVars>
          <dgm:chMax val="0"/>
          <dgm:bulletEnabled val="1"/>
        </dgm:presLayoutVars>
      </dgm:prSet>
      <dgm:spPr/>
    </dgm:pt>
    <dgm:pt modelId="{F3E65E0F-B519-4A06-85F6-BC71D34D957A}" type="pres">
      <dgm:prSet presAssocID="{FB734E56-8B30-4834-892B-0D9D47133078}" presName="spacer" presStyleCnt="0"/>
      <dgm:spPr/>
    </dgm:pt>
    <dgm:pt modelId="{9DAF9B46-F5C9-44C7-A00A-3E5B1D4DD536}" type="pres">
      <dgm:prSet presAssocID="{766B057D-F007-4FB0-83BE-7115772E6B7E}" presName="parentText" presStyleLbl="node1" presStyleIdx="2" presStyleCnt="5">
        <dgm:presLayoutVars>
          <dgm:chMax val="0"/>
          <dgm:bulletEnabled val="1"/>
        </dgm:presLayoutVars>
      </dgm:prSet>
      <dgm:spPr/>
    </dgm:pt>
    <dgm:pt modelId="{548C8CC3-BCA0-450E-AC92-071BE055BC7D}" type="pres">
      <dgm:prSet presAssocID="{2FC73183-7154-4E37-B030-6A584F82D23A}" presName="spacer" presStyleCnt="0"/>
      <dgm:spPr/>
    </dgm:pt>
    <dgm:pt modelId="{D1EBE98F-576F-4969-B34F-EBD6D464BB1A}" type="pres">
      <dgm:prSet presAssocID="{63E329D1-ACF0-4005-995C-D4B3C084EFAC}" presName="parentText" presStyleLbl="node1" presStyleIdx="3" presStyleCnt="5">
        <dgm:presLayoutVars>
          <dgm:chMax val="0"/>
          <dgm:bulletEnabled val="1"/>
        </dgm:presLayoutVars>
      </dgm:prSet>
      <dgm:spPr/>
    </dgm:pt>
    <dgm:pt modelId="{D34B84F0-B430-4A0C-A9A7-9947DC5B03B6}" type="pres">
      <dgm:prSet presAssocID="{2C238298-A8D8-4554-8DD8-2EBB7D47BF14}" presName="spacer" presStyleCnt="0"/>
      <dgm:spPr/>
    </dgm:pt>
    <dgm:pt modelId="{78F61AA1-406D-48C6-86AE-FF4CF63DCF81}" type="pres">
      <dgm:prSet presAssocID="{8AF1E780-1AE7-494B-A71B-ECD7B93E246A}" presName="parentText" presStyleLbl="node1" presStyleIdx="4" presStyleCnt="5">
        <dgm:presLayoutVars>
          <dgm:chMax val="0"/>
          <dgm:bulletEnabled val="1"/>
        </dgm:presLayoutVars>
      </dgm:prSet>
      <dgm:spPr/>
    </dgm:pt>
  </dgm:ptLst>
  <dgm:cxnLst>
    <dgm:cxn modelId="{1B50785F-0C9C-42DB-8AB5-25121CF5D930}" type="presOf" srcId="{63E329D1-ACF0-4005-995C-D4B3C084EFAC}" destId="{D1EBE98F-576F-4969-B34F-EBD6D464BB1A}" srcOrd="0" destOrd="0" presId="urn:microsoft.com/office/officeart/2005/8/layout/vList2"/>
    <dgm:cxn modelId="{3925E74C-5C53-4BDE-A7B0-B426B3A0992C}" srcId="{DF8F02C7-91D5-4C06-9CBE-4B82FDD97807}" destId="{B99C9AD5-5D39-4864-AD70-E558B00D0CF3}" srcOrd="0" destOrd="0" parTransId="{D4E407D5-B299-4AE8-A338-A28AE93688FC}" sibTransId="{B43DA74E-1710-49B0-9557-798E80BBBD90}"/>
    <dgm:cxn modelId="{8984406F-DA69-4F9D-AE7D-75A059D6B16B}" srcId="{DF8F02C7-91D5-4C06-9CBE-4B82FDD97807}" destId="{49EC4B7B-F1F2-4296-BA55-F444C0D5A809}" srcOrd="1" destOrd="0" parTransId="{A313266A-75A3-4DD2-AD5B-B8B9A797C00B}" sibTransId="{FB734E56-8B30-4834-892B-0D9D47133078}"/>
    <dgm:cxn modelId="{95622B74-64AA-4845-B517-F9D3316300C3}" type="presOf" srcId="{8AF1E780-1AE7-494B-A71B-ECD7B93E246A}" destId="{78F61AA1-406D-48C6-86AE-FF4CF63DCF81}" srcOrd="0" destOrd="0" presId="urn:microsoft.com/office/officeart/2005/8/layout/vList2"/>
    <dgm:cxn modelId="{59EA42B1-0FDE-4F4B-8920-DDBEDEB11511}" srcId="{DF8F02C7-91D5-4C06-9CBE-4B82FDD97807}" destId="{63E329D1-ACF0-4005-995C-D4B3C084EFAC}" srcOrd="3" destOrd="0" parTransId="{11309B13-3142-45A3-8400-57B6748FFE18}" sibTransId="{2C238298-A8D8-4554-8DD8-2EBB7D47BF14}"/>
    <dgm:cxn modelId="{56A883B4-6087-41F0-BE00-A0B429404411}" srcId="{DF8F02C7-91D5-4C06-9CBE-4B82FDD97807}" destId="{8AF1E780-1AE7-494B-A71B-ECD7B93E246A}" srcOrd="4" destOrd="0" parTransId="{9DCFA4DB-EC7C-44F7-B65F-E0AE450C5C6A}" sibTransId="{9B38849B-682F-4FF7-BE69-B80A56548C57}"/>
    <dgm:cxn modelId="{B006B6C9-4B81-4E6C-BC0A-6B7E34C47FDF}" type="presOf" srcId="{DF8F02C7-91D5-4C06-9CBE-4B82FDD97807}" destId="{57AC64C1-3A9B-4E10-B3EF-6BE8CBBDB65D}" srcOrd="0" destOrd="0" presId="urn:microsoft.com/office/officeart/2005/8/layout/vList2"/>
    <dgm:cxn modelId="{D2D9BFD9-8DA4-4B81-9A4B-E6FBE71B311D}" type="presOf" srcId="{766B057D-F007-4FB0-83BE-7115772E6B7E}" destId="{9DAF9B46-F5C9-44C7-A00A-3E5B1D4DD536}" srcOrd="0" destOrd="0" presId="urn:microsoft.com/office/officeart/2005/8/layout/vList2"/>
    <dgm:cxn modelId="{2B6590DB-2EFE-438C-B6FF-2C62148F5BCE}" type="presOf" srcId="{49EC4B7B-F1F2-4296-BA55-F444C0D5A809}" destId="{1AC0468E-3578-4C86-86BB-25AE2E9E929E}" srcOrd="0" destOrd="0" presId="urn:microsoft.com/office/officeart/2005/8/layout/vList2"/>
    <dgm:cxn modelId="{2EA159F0-90F6-46CC-A305-D6F84FD7D7B5}" srcId="{DF8F02C7-91D5-4C06-9CBE-4B82FDD97807}" destId="{766B057D-F007-4FB0-83BE-7115772E6B7E}" srcOrd="2" destOrd="0" parTransId="{F4881249-878E-4874-94D9-8559F13D05FE}" sibTransId="{2FC73183-7154-4E37-B030-6A584F82D23A}"/>
    <dgm:cxn modelId="{C752B9F9-F9A3-4C06-870E-AF9C913C1F43}" type="presOf" srcId="{B99C9AD5-5D39-4864-AD70-E558B00D0CF3}" destId="{EBB3BEBA-31B5-4421-BE38-95BA5A54452B}" srcOrd="0" destOrd="0" presId="urn:microsoft.com/office/officeart/2005/8/layout/vList2"/>
    <dgm:cxn modelId="{ADECC1FD-4C7C-4D90-BBD1-98BF1EAD18B6}" type="presParOf" srcId="{57AC64C1-3A9B-4E10-B3EF-6BE8CBBDB65D}" destId="{EBB3BEBA-31B5-4421-BE38-95BA5A54452B}" srcOrd="0" destOrd="0" presId="urn:microsoft.com/office/officeart/2005/8/layout/vList2"/>
    <dgm:cxn modelId="{CF25F8F4-5B09-46A7-87B9-655BA7F01897}" type="presParOf" srcId="{57AC64C1-3A9B-4E10-B3EF-6BE8CBBDB65D}" destId="{9550CF75-F2E9-499C-894C-E9609F998988}" srcOrd="1" destOrd="0" presId="urn:microsoft.com/office/officeart/2005/8/layout/vList2"/>
    <dgm:cxn modelId="{72381DA1-EB80-4A3E-A77D-E3775213E1B4}" type="presParOf" srcId="{57AC64C1-3A9B-4E10-B3EF-6BE8CBBDB65D}" destId="{1AC0468E-3578-4C86-86BB-25AE2E9E929E}" srcOrd="2" destOrd="0" presId="urn:microsoft.com/office/officeart/2005/8/layout/vList2"/>
    <dgm:cxn modelId="{6C4412A2-2FEA-4953-9F68-DD5BF9BE8F39}" type="presParOf" srcId="{57AC64C1-3A9B-4E10-B3EF-6BE8CBBDB65D}" destId="{F3E65E0F-B519-4A06-85F6-BC71D34D957A}" srcOrd="3" destOrd="0" presId="urn:microsoft.com/office/officeart/2005/8/layout/vList2"/>
    <dgm:cxn modelId="{413E1180-8BD2-45B3-A4B6-9301183C44E6}" type="presParOf" srcId="{57AC64C1-3A9B-4E10-B3EF-6BE8CBBDB65D}" destId="{9DAF9B46-F5C9-44C7-A00A-3E5B1D4DD536}" srcOrd="4" destOrd="0" presId="urn:microsoft.com/office/officeart/2005/8/layout/vList2"/>
    <dgm:cxn modelId="{0BB78A71-E62F-46D2-8B8E-D1657A04BC24}" type="presParOf" srcId="{57AC64C1-3A9B-4E10-B3EF-6BE8CBBDB65D}" destId="{548C8CC3-BCA0-450E-AC92-071BE055BC7D}" srcOrd="5" destOrd="0" presId="urn:microsoft.com/office/officeart/2005/8/layout/vList2"/>
    <dgm:cxn modelId="{3DA1038C-24F5-4243-A94B-C2E418F8B681}" type="presParOf" srcId="{57AC64C1-3A9B-4E10-B3EF-6BE8CBBDB65D}" destId="{D1EBE98F-576F-4969-B34F-EBD6D464BB1A}" srcOrd="6" destOrd="0" presId="urn:microsoft.com/office/officeart/2005/8/layout/vList2"/>
    <dgm:cxn modelId="{176BD42A-8BC9-44CD-802D-A022F8C1E2BC}" type="presParOf" srcId="{57AC64C1-3A9B-4E10-B3EF-6BE8CBBDB65D}" destId="{D34B84F0-B430-4A0C-A9A7-9947DC5B03B6}" srcOrd="7" destOrd="0" presId="urn:microsoft.com/office/officeart/2005/8/layout/vList2"/>
    <dgm:cxn modelId="{32740330-7E88-48B8-AFD8-DD84C3C3E965}" type="presParOf" srcId="{57AC64C1-3A9B-4E10-B3EF-6BE8CBBDB65D}" destId="{78F61AA1-406D-48C6-86AE-FF4CF63DCF8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3A4E6F-0C8E-47F9-8B9E-F4245E3EDED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AE7B24D-76FB-4A89-89B5-D1737E9356F4}">
      <dgm:prSet/>
      <dgm:spPr/>
      <dgm:t>
        <a:bodyPr/>
        <a:lstStyle/>
        <a:p>
          <a:r>
            <a:rPr lang="en-US" b="1"/>
            <a:t>Education:</a:t>
          </a:r>
          <a:endParaRPr lang="en-US"/>
        </a:p>
      </dgm:t>
    </dgm:pt>
    <dgm:pt modelId="{D5F99007-1642-48D3-A130-74A1E8F4F8B3}" type="parTrans" cxnId="{7CA417AE-BDFC-4E84-B094-7ED18A55A1D3}">
      <dgm:prSet/>
      <dgm:spPr/>
      <dgm:t>
        <a:bodyPr/>
        <a:lstStyle/>
        <a:p>
          <a:endParaRPr lang="en-US"/>
        </a:p>
      </dgm:t>
    </dgm:pt>
    <dgm:pt modelId="{AF7B80E1-EC43-45F0-8D4D-F8D18C64F37C}" type="sibTrans" cxnId="{7CA417AE-BDFC-4E84-B094-7ED18A55A1D3}">
      <dgm:prSet/>
      <dgm:spPr/>
      <dgm:t>
        <a:bodyPr/>
        <a:lstStyle/>
        <a:p>
          <a:endParaRPr lang="en-US"/>
        </a:p>
      </dgm:t>
    </dgm:pt>
    <dgm:pt modelId="{791836BD-F544-44F9-9599-4F9752813031}">
      <dgm:prSet/>
      <dgm:spPr/>
      <dgm:t>
        <a:bodyPr/>
        <a:lstStyle/>
        <a:p>
          <a:r>
            <a:rPr lang="en-US"/>
            <a:t>Retail experience preferred</a:t>
          </a:r>
        </a:p>
      </dgm:t>
    </dgm:pt>
    <dgm:pt modelId="{397FD335-D243-4EC3-AEDA-19F571886CE5}" type="parTrans" cxnId="{7BBFD007-9E89-422F-B967-24A0B5891FB3}">
      <dgm:prSet/>
      <dgm:spPr/>
      <dgm:t>
        <a:bodyPr/>
        <a:lstStyle/>
        <a:p>
          <a:endParaRPr lang="en-US"/>
        </a:p>
      </dgm:t>
    </dgm:pt>
    <dgm:pt modelId="{D598A778-2F3E-40AD-BC66-E4E07992A8EE}" type="sibTrans" cxnId="{7BBFD007-9E89-422F-B967-24A0B5891FB3}">
      <dgm:prSet/>
      <dgm:spPr/>
      <dgm:t>
        <a:bodyPr/>
        <a:lstStyle/>
        <a:p>
          <a:endParaRPr lang="en-US"/>
        </a:p>
      </dgm:t>
    </dgm:pt>
    <dgm:pt modelId="{B03C08B8-CFAD-43A0-AC9B-471D00DDE9BB}">
      <dgm:prSet/>
      <dgm:spPr/>
      <dgm:t>
        <a:bodyPr/>
        <a:lstStyle/>
        <a:p>
          <a:r>
            <a:rPr lang="en-US"/>
            <a:t>Leadership experience beneficial</a:t>
          </a:r>
        </a:p>
      </dgm:t>
    </dgm:pt>
    <dgm:pt modelId="{133B355F-6ED2-4E68-A8D6-E0157AC2133E}" type="parTrans" cxnId="{9D4B08A0-9039-4889-85B8-B5701B56346B}">
      <dgm:prSet/>
      <dgm:spPr/>
      <dgm:t>
        <a:bodyPr/>
        <a:lstStyle/>
        <a:p>
          <a:endParaRPr lang="en-US"/>
        </a:p>
      </dgm:t>
    </dgm:pt>
    <dgm:pt modelId="{FFF37DFA-8D93-4FE0-8D74-6C3FD1AAED85}" type="sibTrans" cxnId="{9D4B08A0-9039-4889-85B8-B5701B56346B}">
      <dgm:prSet/>
      <dgm:spPr/>
      <dgm:t>
        <a:bodyPr/>
        <a:lstStyle/>
        <a:p>
          <a:endParaRPr lang="en-US"/>
        </a:p>
      </dgm:t>
    </dgm:pt>
    <dgm:pt modelId="{8980F0AF-AB76-443E-8358-266D67B0F90A}">
      <dgm:prSet/>
      <dgm:spPr/>
      <dgm:t>
        <a:bodyPr/>
        <a:lstStyle/>
        <a:p>
          <a:r>
            <a:rPr lang="en-US" b="1"/>
            <a:t>Skills Required:</a:t>
          </a:r>
          <a:endParaRPr lang="en-US"/>
        </a:p>
      </dgm:t>
    </dgm:pt>
    <dgm:pt modelId="{299A84FE-FB5D-46BB-93C3-AEC489C9B839}" type="parTrans" cxnId="{9A3C0A1C-8E73-47A1-B1C0-F347C28B8A6B}">
      <dgm:prSet/>
      <dgm:spPr/>
      <dgm:t>
        <a:bodyPr/>
        <a:lstStyle/>
        <a:p>
          <a:endParaRPr lang="en-US"/>
        </a:p>
      </dgm:t>
    </dgm:pt>
    <dgm:pt modelId="{70C0F311-FA48-4A4C-935D-D4C2F1623F90}" type="sibTrans" cxnId="{9A3C0A1C-8E73-47A1-B1C0-F347C28B8A6B}">
      <dgm:prSet/>
      <dgm:spPr/>
      <dgm:t>
        <a:bodyPr/>
        <a:lstStyle/>
        <a:p>
          <a:endParaRPr lang="en-US"/>
        </a:p>
      </dgm:t>
    </dgm:pt>
    <dgm:pt modelId="{0199993D-CC18-4B20-9BC7-B063C011D11A}">
      <dgm:prSet/>
      <dgm:spPr/>
      <dgm:t>
        <a:bodyPr/>
        <a:lstStyle/>
        <a:p>
          <a:r>
            <a:rPr lang="en-US"/>
            <a:t>Leadership and team management skills</a:t>
          </a:r>
        </a:p>
      </dgm:t>
    </dgm:pt>
    <dgm:pt modelId="{F3CBFF22-E0F6-4438-BBBF-6345705119E3}" type="parTrans" cxnId="{6C2A2DF7-81D3-415E-BCEA-6159BDBAC392}">
      <dgm:prSet/>
      <dgm:spPr/>
      <dgm:t>
        <a:bodyPr/>
        <a:lstStyle/>
        <a:p>
          <a:endParaRPr lang="en-US"/>
        </a:p>
      </dgm:t>
    </dgm:pt>
    <dgm:pt modelId="{FCCADB2C-6890-45EF-AA3C-95F9EF44442D}" type="sibTrans" cxnId="{6C2A2DF7-81D3-415E-BCEA-6159BDBAC392}">
      <dgm:prSet/>
      <dgm:spPr/>
      <dgm:t>
        <a:bodyPr/>
        <a:lstStyle/>
        <a:p>
          <a:endParaRPr lang="en-US"/>
        </a:p>
      </dgm:t>
    </dgm:pt>
    <dgm:pt modelId="{E0244F89-6F9F-470E-B400-DB131D56F1DC}">
      <dgm:prSet/>
      <dgm:spPr/>
      <dgm:t>
        <a:bodyPr/>
        <a:lstStyle/>
        <a:p>
          <a:r>
            <a:rPr lang="en-US"/>
            <a:t>Communication and interpersonal skills</a:t>
          </a:r>
        </a:p>
      </dgm:t>
    </dgm:pt>
    <dgm:pt modelId="{B358D71B-1F8C-42F3-9988-5830C4C647E9}" type="parTrans" cxnId="{E2BE4046-2851-420F-9B84-ED9A3E24D4B4}">
      <dgm:prSet/>
      <dgm:spPr/>
      <dgm:t>
        <a:bodyPr/>
        <a:lstStyle/>
        <a:p>
          <a:endParaRPr lang="en-US"/>
        </a:p>
      </dgm:t>
    </dgm:pt>
    <dgm:pt modelId="{CAFF9B4A-82BE-4660-AD00-1517433C757D}" type="sibTrans" cxnId="{E2BE4046-2851-420F-9B84-ED9A3E24D4B4}">
      <dgm:prSet/>
      <dgm:spPr/>
      <dgm:t>
        <a:bodyPr/>
        <a:lstStyle/>
        <a:p>
          <a:endParaRPr lang="en-US"/>
        </a:p>
      </dgm:t>
    </dgm:pt>
    <dgm:pt modelId="{65F060F4-B4F9-4161-B61E-DB758F43C749}">
      <dgm:prSet/>
      <dgm:spPr/>
      <dgm:t>
        <a:bodyPr/>
        <a:lstStyle/>
        <a:p>
          <a:r>
            <a:rPr lang="en-US"/>
            <a:t>Customer service skills</a:t>
          </a:r>
        </a:p>
      </dgm:t>
    </dgm:pt>
    <dgm:pt modelId="{057C984E-A6F5-4CD3-B531-22414B9A2FD0}" type="parTrans" cxnId="{75E541DC-12EA-4C8F-A067-73A5D3CDB2B2}">
      <dgm:prSet/>
      <dgm:spPr/>
      <dgm:t>
        <a:bodyPr/>
        <a:lstStyle/>
        <a:p>
          <a:endParaRPr lang="en-US"/>
        </a:p>
      </dgm:t>
    </dgm:pt>
    <dgm:pt modelId="{6938B69B-04F0-4D41-BEF1-2EC40AB8F990}" type="sibTrans" cxnId="{75E541DC-12EA-4C8F-A067-73A5D3CDB2B2}">
      <dgm:prSet/>
      <dgm:spPr/>
      <dgm:t>
        <a:bodyPr/>
        <a:lstStyle/>
        <a:p>
          <a:endParaRPr lang="en-US"/>
        </a:p>
      </dgm:t>
    </dgm:pt>
    <dgm:pt modelId="{F7E7FE19-74E9-4264-9BE9-A0627520EF3C}">
      <dgm:prSet/>
      <dgm:spPr/>
      <dgm:t>
        <a:bodyPr/>
        <a:lstStyle/>
        <a:p>
          <a:r>
            <a:rPr lang="en-US"/>
            <a:t>Problem-solving and decision-making skills</a:t>
          </a:r>
        </a:p>
      </dgm:t>
    </dgm:pt>
    <dgm:pt modelId="{6B73AC33-812B-4142-B62E-E817B426A62B}" type="parTrans" cxnId="{7A95868F-B25B-4CD9-AB67-69FE878F874E}">
      <dgm:prSet/>
      <dgm:spPr/>
      <dgm:t>
        <a:bodyPr/>
        <a:lstStyle/>
        <a:p>
          <a:endParaRPr lang="en-US"/>
        </a:p>
      </dgm:t>
    </dgm:pt>
    <dgm:pt modelId="{12A92C21-1184-47E3-A84A-9822E5D322B3}" type="sibTrans" cxnId="{7A95868F-B25B-4CD9-AB67-69FE878F874E}">
      <dgm:prSet/>
      <dgm:spPr/>
      <dgm:t>
        <a:bodyPr/>
        <a:lstStyle/>
        <a:p>
          <a:endParaRPr lang="en-US"/>
        </a:p>
      </dgm:t>
    </dgm:pt>
    <dgm:pt modelId="{A71BAC8E-052E-4132-A8A7-0F7009613C42}">
      <dgm:prSet/>
      <dgm:spPr/>
      <dgm:t>
        <a:bodyPr/>
        <a:lstStyle/>
        <a:p>
          <a:r>
            <a:rPr lang="en-US" b="1"/>
            <a:t>Personal Qualities:</a:t>
          </a:r>
          <a:endParaRPr lang="en-US"/>
        </a:p>
      </dgm:t>
    </dgm:pt>
    <dgm:pt modelId="{0BA3469D-1686-4076-ABAF-2B30ED79DED7}" type="parTrans" cxnId="{4E533D2C-4C0E-4992-826C-258FB4F2123F}">
      <dgm:prSet/>
      <dgm:spPr/>
      <dgm:t>
        <a:bodyPr/>
        <a:lstStyle/>
        <a:p>
          <a:endParaRPr lang="en-US"/>
        </a:p>
      </dgm:t>
    </dgm:pt>
    <dgm:pt modelId="{6C7807A8-D094-4363-BAB3-63920C82388B}" type="sibTrans" cxnId="{4E533D2C-4C0E-4992-826C-258FB4F2123F}">
      <dgm:prSet/>
      <dgm:spPr/>
      <dgm:t>
        <a:bodyPr/>
        <a:lstStyle/>
        <a:p>
          <a:endParaRPr lang="en-US"/>
        </a:p>
      </dgm:t>
    </dgm:pt>
    <dgm:pt modelId="{FEFC5817-857B-48A8-BB9F-CEBFA90E5BB1}">
      <dgm:prSet/>
      <dgm:spPr/>
      <dgm:t>
        <a:bodyPr/>
        <a:lstStyle/>
        <a:p>
          <a:r>
            <a:rPr lang="en-US"/>
            <a:t>Confidence and professionalism</a:t>
          </a:r>
        </a:p>
      </dgm:t>
    </dgm:pt>
    <dgm:pt modelId="{71FF304A-16E3-4E4D-BFC0-A1FDB8BF9650}" type="parTrans" cxnId="{7A18EEA0-48FB-443A-8562-C4ED54E0E50E}">
      <dgm:prSet/>
      <dgm:spPr/>
      <dgm:t>
        <a:bodyPr/>
        <a:lstStyle/>
        <a:p>
          <a:endParaRPr lang="en-US"/>
        </a:p>
      </dgm:t>
    </dgm:pt>
    <dgm:pt modelId="{08560E25-06E1-47EC-8D06-F3E903A3D823}" type="sibTrans" cxnId="{7A18EEA0-48FB-443A-8562-C4ED54E0E50E}">
      <dgm:prSet/>
      <dgm:spPr/>
      <dgm:t>
        <a:bodyPr/>
        <a:lstStyle/>
        <a:p>
          <a:endParaRPr lang="en-US"/>
        </a:p>
      </dgm:t>
    </dgm:pt>
    <dgm:pt modelId="{E032FB96-4FEC-49D9-B916-7F3841062765}">
      <dgm:prSet/>
      <dgm:spPr/>
      <dgm:t>
        <a:bodyPr/>
        <a:lstStyle/>
        <a:p>
          <a:r>
            <a:rPr lang="en-US"/>
            <a:t>Responsibility and accountability</a:t>
          </a:r>
        </a:p>
      </dgm:t>
    </dgm:pt>
    <dgm:pt modelId="{C179C469-FC86-4E8A-86DF-F7C36BD696F1}" type="parTrans" cxnId="{A97EBAE4-5850-456A-8A59-FEBA3ADD1CA7}">
      <dgm:prSet/>
      <dgm:spPr/>
      <dgm:t>
        <a:bodyPr/>
        <a:lstStyle/>
        <a:p>
          <a:endParaRPr lang="en-US"/>
        </a:p>
      </dgm:t>
    </dgm:pt>
    <dgm:pt modelId="{39C2BF61-98BE-4A07-8F5D-630A3764FB12}" type="sibTrans" cxnId="{A97EBAE4-5850-456A-8A59-FEBA3ADD1CA7}">
      <dgm:prSet/>
      <dgm:spPr/>
      <dgm:t>
        <a:bodyPr/>
        <a:lstStyle/>
        <a:p>
          <a:endParaRPr lang="en-US"/>
        </a:p>
      </dgm:t>
    </dgm:pt>
    <dgm:pt modelId="{A12280F5-BAF5-474C-A0E6-A9F3D36393ED}">
      <dgm:prSet/>
      <dgm:spPr/>
      <dgm:t>
        <a:bodyPr/>
        <a:lstStyle/>
        <a:p>
          <a:r>
            <a:rPr lang="en-US"/>
            <a:t>Ability to work under pressure</a:t>
          </a:r>
        </a:p>
      </dgm:t>
    </dgm:pt>
    <dgm:pt modelId="{0B764462-77FD-42AA-8C2E-36ED25858C9D}" type="parTrans" cxnId="{6107E66E-0B37-4A8B-8EDE-1755F0974F43}">
      <dgm:prSet/>
      <dgm:spPr/>
      <dgm:t>
        <a:bodyPr/>
        <a:lstStyle/>
        <a:p>
          <a:endParaRPr lang="en-US"/>
        </a:p>
      </dgm:t>
    </dgm:pt>
    <dgm:pt modelId="{B09048FA-25D3-4B86-8E69-E51AA0FEC023}" type="sibTrans" cxnId="{6107E66E-0B37-4A8B-8EDE-1755F0974F43}">
      <dgm:prSet/>
      <dgm:spPr/>
      <dgm:t>
        <a:bodyPr/>
        <a:lstStyle/>
        <a:p>
          <a:endParaRPr lang="en-US"/>
        </a:p>
      </dgm:t>
    </dgm:pt>
    <dgm:pt modelId="{B7481B03-1F20-4E82-9EAA-A5BE70A0EABC}" type="pres">
      <dgm:prSet presAssocID="{9F3A4E6F-0C8E-47F9-8B9E-F4245E3EDEDC}" presName="vert0" presStyleCnt="0">
        <dgm:presLayoutVars>
          <dgm:dir/>
          <dgm:animOne val="branch"/>
          <dgm:animLvl val="lvl"/>
        </dgm:presLayoutVars>
      </dgm:prSet>
      <dgm:spPr/>
    </dgm:pt>
    <dgm:pt modelId="{F807D166-F024-4311-97E1-93E347221050}" type="pres">
      <dgm:prSet presAssocID="{DAE7B24D-76FB-4A89-89B5-D1737E9356F4}" presName="thickLine" presStyleLbl="alignNode1" presStyleIdx="0" presStyleCnt="12"/>
      <dgm:spPr/>
    </dgm:pt>
    <dgm:pt modelId="{4BDE5984-8F50-4429-846C-262F7FBF6B47}" type="pres">
      <dgm:prSet presAssocID="{DAE7B24D-76FB-4A89-89B5-D1737E9356F4}" presName="horz1" presStyleCnt="0"/>
      <dgm:spPr/>
    </dgm:pt>
    <dgm:pt modelId="{177CB0A2-A357-4EC8-92A8-85016BD90A06}" type="pres">
      <dgm:prSet presAssocID="{DAE7B24D-76FB-4A89-89B5-D1737E9356F4}" presName="tx1" presStyleLbl="revTx" presStyleIdx="0" presStyleCnt="12"/>
      <dgm:spPr/>
    </dgm:pt>
    <dgm:pt modelId="{D7113327-FDA9-4E90-88A7-0748387899F1}" type="pres">
      <dgm:prSet presAssocID="{DAE7B24D-76FB-4A89-89B5-D1737E9356F4}" presName="vert1" presStyleCnt="0"/>
      <dgm:spPr/>
    </dgm:pt>
    <dgm:pt modelId="{0F50A8BB-0A2F-4CBF-B331-66AA932E7C4B}" type="pres">
      <dgm:prSet presAssocID="{791836BD-F544-44F9-9599-4F9752813031}" presName="thickLine" presStyleLbl="alignNode1" presStyleIdx="1" presStyleCnt="12"/>
      <dgm:spPr/>
    </dgm:pt>
    <dgm:pt modelId="{7A003E28-AA8B-4A40-A82F-17EDFA0FC307}" type="pres">
      <dgm:prSet presAssocID="{791836BD-F544-44F9-9599-4F9752813031}" presName="horz1" presStyleCnt="0"/>
      <dgm:spPr/>
    </dgm:pt>
    <dgm:pt modelId="{096E0BCE-4B07-48AB-A60E-E57A62F3719B}" type="pres">
      <dgm:prSet presAssocID="{791836BD-F544-44F9-9599-4F9752813031}" presName="tx1" presStyleLbl="revTx" presStyleIdx="1" presStyleCnt="12"/>
      <dgm:spPr/>
    </dgm:pt>
    <dgm:pt modelId="{42E749AB-56C5-4834-AA08-2854E99310A8}" type="pres">
      <dgm:prSet presAssocID="{791836BD-F544-44F9-9599-4F9752813031}" presName="vert1" presStyleCnt="0"/>
      <dgm:spPr/>
    </dgm:pt>
    <dgm:pt modelId="{EB2E8998-06D9-4FB9-8F24-9CEFB7D4742B}" type="pres">
      <dgm:prSet presAssocID="{B03C08B8-CFAD-43A0-AC9B-471D00DDE9BB}" presName="thickLine" presStyleLbl="alignNode1" presStyleIdx="2" presStyleCnt="12"/>
      <dgm:spPr/>
    </dgm:pt>
    <dgm:pt modelId="{7F02BE83-A4C3-447A-88E3-29A6FB4D7615}" type="pres">
      <dgm:prSet presAssocID="{B03C08B8-CFAD-43A0-AC9B-471D00DDE9BB}" presName="horz1" presStyleCnt="0"/>
      <dgm:spPr/>
    </dgm:pt>
    <dgm:pt modelId="{5D6CEA5A-7B18-4159-AF06-0E9D44E93246}" type="pres">
      <dgm:prSet presAssocID="{B03C08B8-CFAD-43A0-AC9B-471D00DDE9BB}" presName="tx1" presStyleLbl="revTx" presStyleIdx="2" presStyleCnt="12"/>
      <dgm:spPr/>
    </dgm:pt>
    <dgm:pt modelId="{8204C392-A073-40D2-8DD4-1F1062F78F3E}" type="pres">
      <dgm:prSet presAssocID="{B03C08B8-CFAD-43A0-AC9B-471D00DDE9BB}" presName="vert1" presStyleCnt="0"/>
      <dgm:spPr/>
    </dgm:pt>
    <dgm:pt modelId="{6288F292-0855-48E1-8DFD-AC41B76C7FE3}" type="pres">
      <dgm:prSet presAssocID="{8980F0AF-AB76-443E-8358-266D67B0F90A}" presName="thickLine" presStyleLbl="alignNode1" presStyleIdx="3" presStyleCnt="12"/>
      <dgm:spPr/>
    </dgm:pt>
    <dgm:pt modelId="{465FF6F1-9E31-403E-BDE4-F5C4FA18E529}" type="pres">
      <dgm:prSet presAssocID="{8980F0AF-AB76-443E-8358-266D67B0F90A}" presName="horz1" presStyleCnt="0"/>
      <dgm:spPr/>
    </dgm:pt>
    <dgm:pt modelId="{51CB0144-DB09-41DF-A2CD-0B5F6C96916B}" type="pres">
      <dgm:prSet presAssocID="{8980F0AF-AB76-443E-8358-266D67B0F90A}" presName="tx1" presStyleLbl="revTx" presStyleIdx="3" presStyleCnt="12"/>
      <dgm:spPr/>
    </dgm:pt>
    <dgm:pt modelId="{94B58C67-3E4B-452F-AB03-E69B9C271A12}" type="pres">
      <dgm:prSet presAssocID="{8980F0AF-AB76-443E-8358-266D67B0F90A}" presName="vert1" presStyleCnt="0"/>
      <dgm:spPr/>
    </dgm:pt>
    <dgm:pt modelId="{13B501BE-AC46-4EBE-9A99-EBE6CFB7ABD6}" type="pres">
      <dgm:prSet presAssocID="{0199993D-CC18-4B20-9BC7-B063C011D11A}" presName="thickLine" presStyleLbl="alignNode1" presStyleIdx="4" presStyleCnt="12"/>
      <dgm:spPr/>
    </dgm:pt>
    <dgm:pt modelId="{9F8D1AF9-CFCE-42E2-904A-EB07A2A0348B}" type="pres">
      <dgm:prSet presAssocID="{0199993D-CC18-4B20-9BC7-B063C011D11A}" presName="horz1" presStyleCnt="0"/>
      <dgm:spPr/>
    </dgm:pt>
    <dgm:pt modelId="{269C94F2-A701-4850-B62E-A7103BC069C0}" type="pres">
      <dgm:prSet presAssocID="{0199993D-CC18-4B20-9BC7-B063C011D11A}" presName="tx1" presStyleLbl="revTx" presStyleIdx="4" presStyleCnt="12"/>
      <dgm:spPr/>
    </dgm:pt>
    <dgm:pt modelId="{B81C7BF9-CD11-4964-B6A8-6D75C5B872EA}" type="pres">
      <dgm:prSet presAssocID="{0199993D-CC18-4B20-9BC7-B063C011D11A}" presName="vert1" presStyleCnt="0"/>
      <dgm:spPr/>
    </dgm:pt>
    <dgm:pt modelId="{2FFB0496-46A0-49CD-ADE2-E6E01E98FCF9}" type="pres">
      <dgm:prSet presAssocID="{E0244F89-6F9F-470E-B400-DB131D56F1DC}" presName="thickLine" presStyleLbl="alignNode1" presStyleIdx="5" presStyleCnt="12"/>
      <dgm:spPr/>
    </dgm:pt>
    <dgm:pt modelId="{91003A96-F30B-4655-B2F9-43FBA225419C}" type="pres">
      <dgm:prSet presAssocID="{E0244F89-6F9F-470E-B400-DB131D56F1DC}" presName="horz1" presStyleCnt="0"/>
      <dgm:spPr/>
    </dgm:pt>
    <dgm:pt modelId="{7F490C63-A97A-4F30-B8BD-1E7CB785B888}" type="pres">
      <dgm:prSet presAssocID="{E0244F89-6F9F-470E-B400-DB131D56F1DC}" presName="tx1" presStyleLbl="revTx" presStyleIdx="5" presStyleCnt="12"/>
      <dgm:spPr/>
    </dgm:pt>
    <dgm:pt modelId="{37559790-39F7-47D7-A6B6-A64AF28EE594}" type="pres">
      <dgm:prSet presAssocID="{E0244F89-6F9F-470E-B400-DB131D56F1DC}" presName="vert1" presStyleCnt="0"/>
      <dgm:spPr/>
    </dgm:pt>
    <dgm:pt modelId="{914112BB-1D27-4BC0-BE2F-F2FF4BFF6052}" type="pres">
      <dgm:prSet presAssocID="{65F060F4-B4F9-4161-B61E-DB758F43C749}" presName="thickLine" presStyleLbl="alignNode1" presStyleIdx="6" presStyleCnt="12"/>
      <dgm:spPr/>
    </dgm:pt>
    <dgm:pt modelId="{64369F86-291C-45A4-963E-E943B8AE9380}" type="pres">
      <dgm:prSet presAssocID="{65F060F4-B4F9-4161-B61E-DB758F43C749}" presName="horz1" presStyleCnt="0"/>
      <dgm:spPr/>
    </dgm:pt>
    <dgm:pt modelId="{9202E854-66E7-4A14-839F-E39F6C1A2FB5}" type="pres">
      <dgm:prSet presAssocID="{65F060F4-B4F9-4161-B61E-DB758F43C749}" presName="tx1" presStyleLbl="revTx" presStyleIdx="6" presStyleCnt="12"/>
      <dgm:spPr/>
    </dgm:pt>
    <dgm:pt modelId="{E1AE5C55-D9BB-44AB-B628-41D2983B97BA}" type="pres">
      <dgm:prSet presAssocID="{65F060F4-B4F9-4161-B61E-DB758F43C749}" presName="vert1" presStyleCnt="0"/>
      <dgm:spPr/>
    </dgm:pt>
    <dgm:pt modelId="{2052B123-76B1-4F4F-A052-B1E08FA3271A}" type="pres">
      <dgm:prSet presAssocID="{F7E7FE19-74E9-4264-9BE9-A0627520EF3C}" presName="thickLine" presStyleLbl="alignNode1" presStyleIdx="7" presStyleCnt="12"/>
      <dgm:spPr/>
    </dgm:pt>
    <dgm:pt modelId="{30B47CAF-1CBE-43C4-B424-B1CBE5A6778D}" type="pres">
      <dgm:prSet presAssocID="{F7E7FE19-74E9-4264-9BE9-A0627520EF3C}" presName="horz1" presStyleCnt="0"/>
      <dgm:spPr/>
    </dgm:pt>
    <dgm:pt modelId="{E3769953-1EAA-45EE-86C0-233AFC3366AC}" type="pres">
      <dgm:prSet presAssocID="{F7E7FE19-74E9-4264-9BE9-A0627520EF3C}" presName="tx1" presStyleLbl="revTx" presStyleIdx="7" presStyleCnt="12"/>
      <dgm:spPr/>
    </dgm:pt>
    <dgm:pt modelId="{581BF198-94D2-401D-9DFE-385AA98AC5D1}" type="pres">
      <dgm:prSet presAssocID="{F7E7FE19-74E9-4264-9BE9-A0627520EF3C}" presName="vert1" presStyleCnt="0"/>
      <dgm:spPr/>
    </dgm:pt>
    <dgm:pt modelId="{EAF1E41A-817E-48E4-93BB-2BB36406DBA3}" type="pres">
      <dgm:prSet presAssocID="{A71BAC8E-052E-4132-A8A7-0F7009613C42}" presName="thickLine" presStyleLbl="alignNode1" presStyleIdx="8" presStyleCnt="12"/>
      <dgm:spPr/>
    </dgm:pt>
    <dgm:pt modelId="{F33F66D6-E239-4FD6-8C61-9E2C83C4DB3F}" type="pres">
      <dgm:prSet presAssocID="{A71BAC8E-052E-4132-A8A7-0F7009613C42}" presName="horz1" presStyleCnt="0"/>
      <dgm:spPr/>
    </dgm:pt>
    <dgm:pt modelId="{FA36B72E-C4C0-43F4-9A2C-B50656A5A432}" type="pres">
      <dgm:prSet presAssocID="{A71BAC8E-052E-4132-A8A7-0F7009613C42}" presName="tx1" presStyleLbl="revTx" presStyleIdx="8" presStyleCnt="12"/>
      <dgm:spPr/>
    </dgm:pt>
    <dgm:pt modelId="{6E8D9B1A-8A1F-4ACC-AE30-AD3F2B7B94BC}" type="pres">
      <dgm:prSet presAssocID="{A71BAC8E-052E-4132-A8A7-0F7009613C42}" presName="vert1" presStyleCnt="0"/>
      <dgm:spPr/>
    </dgm:pt>
    <dgm:pt modelId="{B4A3A5EB-1B86-4DA6-89EA-C1B83410EADE}" type="pres">
      <dgm:prSet presAssocID="{FEFC5817-857B-48A8-BB9F-CEBFA90E5BB1}" presName="thickLine" presStyleLbl="alignNode1" presStyleIdx="9" presStyleCnt="12"/>
      <dgm:spPr/>
    </dgm:pt>
    <dgm:pt modelId="{ED37010D-8E42-4AF9-AA22-E02D166BEC62}" type="pres">
      <dgm:prSet presAssocID="{FEFC5817-857B-48A8-BB9F-CEBFA90E5BB1}" presName="horz1" presStyleCnt="0"/>
      <dgm:spPr/>
    </dgm:pt>
    <dgm:pt modelId="{11016099-EBAC-49D8-844A-7F992726CA50}" type="pres">
      <dgm:prSet presAssocID="{FEFC5817-857B-48A8-BB9F-CEBFA90E5BB1}" presName="tx1" presStyleLbl="revTx" presStyleIdx="9" presStyleCnt="12"/>
      <dgm:spPr/>
    </dgm:pt>
    <dgm:pt modelId="{AF69DA7D-3498-46BC-8BAB-F42E4D19C174}" type="pres">
      <dgm:prSet presAssocID="{FEFC5817-857B-48A8-BB9F-CEBFA90E5BB1}" presName="vert1" presStyleCnt="0"/>
      <dgm:spPr/>
    </dgm:pt>
    <dgm:pt modelId="{A2E169C8-35E3-41D4-90E5-DE3DC5630A08}" type="pres">
      <dgm:prSet presAssocID="{E032FB96-4FEC-49D9-B916-7F3841062765}" presName="thickLine" presStyleLbl="alignNode1" presStyleIdx="10" presStyleCnt="12"/>
      <dgm:spPr/>
    </dgm:pt>
    <dgm:pt modelId="{FAF9869D-F260-49F7-89FA-4B1110E8B0A9}" type="pres">
      <dgm:prSet presAssocID="{E032FB96-4FEC-49D9-B916-7F3841062765}" presName="horz1" presStyleCnt="0"/>
      <dgm:spPr/>
    </dgm:pt>
    <dgm:pt modelId="{A7398AA0-9233-4598-8879-AB15FEE5BEF9}" type="pres">
      <dgm:prSet presAssocID="{E032FB96-4FEC-49D9-B916-7F3841062765}" presName="tx1" presStyleLbl="revTx" presStyleIdx="10" presStyleCnt="12"/>
      <dgm:spPr/>
    </dgm:pt>
    <dgm:pt modelId="{760A43C0-FD9C-400F-998A-33837645ED75}" type="pres">
      <dgm:prSet presAssocID="{E032FB96-4FEC-49D9-B916-7F3841062765}" presName="vert1" presStyleCnt="0"/>
      <dgm:spPr/>
    </dgm:pt>
    <dgm:pt modelId="{D071DF72-6D68-48C4-BA66-36BB4B2456C8}" type="pres">
      <dgm:prSet presAssocID="{A12280F5-BAF5-474C-A0E6-A9F3D36393ED}" presName="thickLine" presStyleLbl="alignNode1" presStyleIdx="11" presStyleCnt="12"/>
      <dgm:spPr/>
    </dgm:pt>
    <dgm:pt modelId="{CD8FE19B-FC72-4D7C-AED5-E89841575C19}" type="pres">
      <dgm:prSet presAssocID="{A12280F5-BAF5-474C-A0E6-A9F3D36393ED}" presName="horz1" presStyleCnt="0"/>
      <dgm:spPr/>
    </dgm:pt>
    <dgm:pt modelId="{0576179C-F416-45AA-89AF-0B65F09DE32B}" type="pres">
      <dgm:prSet presAssocID="{A12280F5-BAF5-474C-A0E6-A9F3D36393ED}" presName="tx1" presStyleLbl="revTx" presStyleIdx="11" presStyleCnt="12"/>
      <dgm:spPr/>
    </dgm:pt>
    <dgm:pt modelId="{87D5C71C-5C94-4007-9792-7B4D46B7638C}" type="pres">
      <dgm:prSet presAssocID="{A12280F5-BAF5-474C-A0E6-A9F3D36393ED}" presName="vert1" presStyleCnt="0"/>
      <dgm:spPr/>
    </dgm:pt>
  </dgm:ptLst>
  <dgm:cxnLst>
    <dgm:cxn modelId="{7BBFD007-9E89-422F-B967-24A0B5891FB3}" srcId="{9F3A4E6F-0C8E-47F9-8B9E-F4245E3EDEDC}" destId="{791836BD-F544-44F9-9599-4F9752813031}" srcOrd="1" destOrd="0" parTransId="{397FD335-D243-4EC3-AEDA-19F571886CE5}" sibTransId="{D598A778-2F3E-40AD-BC66-E4E07992A8EE}"/>
    <dgm:cxn modelId="{9A3C0A1C-8E73-47A1-B1C0-F347C28B8A6B}" srcId="{9F3A4E6F-0C8E-47F9-8B9E-F4245E3EDEDC}" destId="{8980F0AF-AB76-443E-8358-266D67B0F90A}" srcOrd="3" destOrd="0" parTransId="{299A84FE-FB5D-46BB-93C3-AEC489C9B839}" sibTransId="{70C0F311-FA48-4A4C-935D-D4C2F1623F90}"/>
    <dgm:cxn modelId="{4E533D2C-4C0E-4992-826C-258FB4F2123F}" srcId="{9F3A4E6F-0C8E-47F9-8B9E-F4245E3EDEDC}" destId="{A71BAC8E-052E-4132-A8A7-0F7009613C42}" srcOrd="8" destOrd="0" parTransId="{0BA3469D-1686-4076-ABAF-2B30ED79DED7}" sibTransId="{6C7807A8-D094-4363-BAB3-63920C82388B}"/>
    <dgm:cxn modelId="{4B8C8F3A-EC53-4D80-8F7F-CC7E7C0D7BCE}" type="presOf" srcId="{E032FB96-4FEC-49D9-B916-7F3841062765}" destId="{A7398AA0-9233-4598-8879-AB15FEE5BEF9}" srcOrd="0" destOrd="0" presId="urn:microsoft.com/office/officeart/2008/layout/LinedList"/>
    <dgm:cxn modelId="{5056113B-4238-47E9-A123-F24B7A062492}" type="presOf" srcId="{A12280F5-BAF5-474C-A0E6-A9F3D36393ED}" destId="{0576179C-F416-45AA-89AF-0B65F09DE32B}" srcOrd="0" destOrd="0" presId="urn:microsoft.com/office/officeart/2008/layout/LinedList"/>
    <dgm:cxn modelId="{E2BE4046-2851-420F-9B84-ED9A3E24D4B4}" srcId="{9F3A4E6F-0C8E-47F9-8B9E-F4245E3EDEDC}" destId="{E0244F89-6F9F-470E-B400-DB131D56F1DC}" srcOrd="5" destOrd="0" parTransId="{B358D71B-1F8C-42F3-9988-5830C4C647E9}" sibTransId="{CAFF9B4A-82BE-4660-AD00-1517433C757D}"/>
    <dgm:cxn modelId="{54FB2869-947F-4859-BA37-ECEFDA86112A}" type="presOf" srcId="{DAE7B24D-76FB-4A89-89B5-D1737E9356F4}" destId="{177CB0A2-A357-4EC8-92A8-85016BD90A06}" srcOrd="0" destOrd="0" presId="urn:microsoft.com/office/officeart/2008/layout/LinedList"/>
    <dgm:cxn modelId="{9B37A769-97C4-46C7-B395-43C753BB5192}" type="presOf" srcId="{65F060F4-B4F9-4161-B61E-DB758F43C749}" destId="{9202E854-66E7-4A14-839F-E39F6C1A2FB5}" srcOrd="0" destOrd="0" presId="urn:microsoft.com/office/officeart/2008/layout/LinedList"/>
    <dgm:cxn modelId="{6107E66E-0B37-4A8B-8EDE-1755F0974F43}" srcId="{9F3A4E6F-0C8E-47F9-8B9E-F4245E3EDEDC}" destId="{A12280F5-BAF5-474C-A0E6-A9F3D36393ED}" srcOrd="11" destOrd="0" parTransId="{0B764462-77FD-42AA-8C2E-36ED25858C9D}" sibTransId="{B09048FA-25D3-4B86-8E69-E51AA0FEC023}"/>
    <dgm:cxn modelId="{28E31856-E6DC-4404-832F-9ACF1AB9FDEF}" type="presOf" srcId="{F7E7FE19-74E9-4264-9BE9-A0627520EF3C}" destId="{E3769953-1EAA-45EE-86C0-233AFC3366AC}" srcOrd="0" destOrd="0" presId="urn:microsoft.com/office/officeart/2008/layout/LinedList"/>
    <dgm:cxn modelId="{C84CA27D-FA74-4F39-A037-26B7425791BA}" type="presOf" srcId="{9F3A4E6F-0C8E-47F9-8B9E-F4245E3EDEDC}" destId="{B7481B03-1F20-4E82-9EAA-A5BE70A0EABC}" srcOrd="0" destOrd="0" presId="urn:microsoft.com/office/officeart/2008/layout/LinedList"/>
    <dgm:cxn modelId="{7A95868F-B25B-4CD9-AB67-69FE878F874E}" srcId="{9F3A4E6F-0C8E-47F9-8B9E-F4245E3EDEDC}" destId="{F7E7FE19-74E9-4264-9BE9-A0627520EF3C}" srcOrd="7" destOrd="0" parTransId="{6B73AC33-812B-4142-B62E-E817B426A62B}" sibTransId="{12A92C21-1184-47E3-A84A-9822E5D322B3}"/>
    <dgm:cxn modelId="{FDE83492-8363-4CB4-A7C1-9A964A191F55}" type="presOf" srcId="{791836BD-F544-44F9-9599-4F9752813031}" destId="{096E0BCE-4B07-48AB-A60E-E57A62F3719B}" srcOrd="0" destOrd="0" presId="urn:microsoft.com/office/officeart/2008/layout/LinedList"/>
    <dgm:cxn modelId="{820F029C-D3E2-44EA-ABA8-5FC4F644025F}" type="presOf" srcId="{E0244F89-6F9F-470E-B400-DB131D56F1DC}" destId="{7F490C63-A97A-4F30-B8BD-1E7CB785B888}" srcOrd="0" destOrd="0" presId="urn:microsoft.com/office/officeart/2008/layout/LinedList"/>
    <dgm:cxn modelId="{9D4B08A0-9039-4889-85B8-B5701B56346B}" srcId="{9F3A4E6F-0C8E-47F9-8B9E-F4245E3EDEDC}" destId="{B03C08B8-CFAD-43A0-AC9B-471D00DDE9BB}" srcOrd="2" destOrd="0" parTransId="{133B355F-6ED2-4E68-A8D6-E0157AC2133E}" sibTransId="{FFF37DFA-8D93-4FE0-8D74-6C3FD1AAED85}"/>
    <dgm:cxn modelId="{7A18EEA0-48FB-443A-8562-C4ED54E0E50E}" srcId="{9F3A4E6F-0C8E-47F9-8B9E-F4245E3EDEDC}" destId="{FEFC5817-857B-48A8-BB9F-CEBFA90E5BB1}" srcOrd="9" destOrd="0" parTransId="{71FF304A-16E3-4E4D-BFC0-A1FDB8BF9650}" sibTransId="{08560E25-06E1-47EC-8D06-F3E903A3D823}"/>
    <dgm:cxn modelId="{7CA417AE-BDFC-4E84-B094-7ED18A55A1D3}" srcId="{9F3A4E6F-0C8E-47F9-8B9E-F4245E3EDEDC}" destId="{DAE7B24D-76FB-4A89-89B5-D1737E9356F4}" srcOrd="0" destOrd="0" parTransId="{D5F99007-1642-48D3-A130-74A1E8F4F8B3}" sibTransId="{AF7B80E1-EC43-45F0-8D4D-F8D18C64F37C}"/>
    <dgm:cxn modelId="{A5403BB0-6428-41B4-A54B-3F857B061638}" type="presOf" srcId="{B03C08B8-CFAD-43A0-AC9B-471D00DDE9BB}" destId="{5D6CEA5A-7B18-4159-AF06-0E9D44E93246}" srcOrd="0" destOrd="0" presId="urn:microsoft.com/office/officeart/2008/layout/LinedList"/>
    <dgm:cxn modelId="{5FF4ADB2-EA93-485A-A7FC-45CDD9EF17DA}" type="presOf" srcId="{A71BAC8E-052E-4132-A8A7-0F7009613C42}" destId="{FA36B72E-C4C0-43F4-9A2C-B50656A5A432}" srcOrd="0" destOrd="0" presId="urn:microsoft.com/office/officeart/2008/layout/LinedList"/>
    <dgm:cxn modelId="{7E04B2D5-C010-43F1-A47F-314137EAC344}" type="presOf" srcId="{8980F0AF-AB76-443E-8358-266D67B0F90A}" destId="{51CB0144-DB09-41DF-A2CD-0B5F6C96916B}" srcOrd="0" destOrd="0" presId="urn:microsoft.com/office/officeart/2008/layout/LinedList"/>
    <dgm:cxn modelId="{75E541DC-12EA-4C8F-A067-73A5D3CDB2B2}" srcId="{9F3A4E6F-0C8E-47F9-8B9E-F4245E3EDEDC}" destId="{65F060F4-B4F9-4161-B61E-DB758F43C749}" srcOrd="6" destOrd="0" parTransId="{057C984E-A6F5-4CD3-B531-22414B9A2FD0}" sibTransId="{6938B69B-04F0-4D41-BEF1-2EC40AB8F990}"/>
    <dgm:cxn modelId="{A97EBAE4-5850-456A-8A59-FEBA3ADD1CA7}" srcId="{9F3A4E6F-0C8E-47F9-8B9E-F4245E3EDEDC}" destId="{E032FB96-4FEC-49D9-B916-7F3841062765}" srcOrd="10" destOrd="0" parTransId="{C179C469-FC86-4E8A-86DF-F7C36BD696F1}" sibTransId="{39C2BF61-98BE-4A07-8F5D-630A3764FB12}"/>
    <dgm:cxn modelId="{D599EAEB-C03F-4808-8532-7BB42D2AED94}" type="presOf" srcId="{0199993D-CC18-4B20-9BC7-B063C011D11A}" destId="{269C94F2-A701-4850-B62E-A7103BC069C0}" srcOrd="0" destOrd="0" presId="urn:microsoft.com/office/officeart/2008/layout/LinedList"/>
    <dgm:cxn modelId="{135AFAF3-902E-4C59-A995-C1856CF3E327}" type="presOf" srcId="{FEFC5817-857B-48A8-BB9F-CEBFA90E5BB1}" destId="{11016099-EBAC-49D8-844A-7F992726CA50}" srcOrd="0" destOrd="0" presId="urn:microsoft.com/office/officeart/2008/layout/LinedList"/>
    <dgm:cxn modelId="{6C2A2DF7-81D3-415E-BCEA-6159BDBAC392}" srcId="{9F3A4E6F-0C8E-47F9-8B9E-F4245E3EDEDC}" destId="{0199993D-CC18-4B20-9BC7-B063C011D11A}" srcOrd="4" destOrd="0" parTransId="{F3CBFF22-E0F6-4438-BBBF-6345705119E3}" sibTransId="{FCCADB2C-6890-45EF-AA3C-95F9EF44442D}"/>
    <dgm:cxn modelId="{97568197-A364-49A7-B052-A471F727E1A8}" type="presParOf" srcId="{B7481B03-1F20-4E82-9EAA-A5BE70A0EABC}" destId="{F807D166-F024-4311-97E1-93E347221050}" srcOrd="0" destOrd="0" presId="urn:microsoft.com/office/officeart/2008/layout/LinedList"/>
    <dgm:cxn modelId="{6FEEA199-6E2C-461B-9DA0-F914A20B169F}" type="presParOf" srcId="{B7481B03-1F20-4E82-9EAA-A5BE70A0EABC}" destId="{4BDE5984-8F50-4429-846C-262F7FBF6B47}" srcOrd="1" destOrd="0" presId="urn:microsoft.com/office/officeart/2008/layout/LinedList"/>
    <dgm:cxn modelId="{9FB25DBC-13BB-4E49-8D81-52D47D76BF86}" type="presParOf" srcId="{4BDE5984-8F50-4429-846C-262F7FBF6B47}" destId="{177CB0A2-A357-4EC8-92A8-85016BD90A06}" srcOrd="0" destOrd="0" presId="urn:microsoft.com/office/officeart/2008/layout/LinedList"/>
    <dgm:cxn modelId="{1C7A6F30-860F-4616-A029-70D053A6990A}" type="presParOf" srcId="{4BDE5984-8F50-4429-846C-262F7FBF6B47}" destId="{D7113327-FDA9-4E90-88A7-0748387899F1}" srcOrd="1" destOrd="0" presId="urn:microsoft.com/office/officeart/2008/layout/LinedList"/>
    <dgm:cxn modelId="{20704765-AF24-4E44-BF38-DD4718CCA905}" type="presParOf" srcId="{B7481B03-1F20-4E82-9EAA-A5BE70A0EABC}" destId="{0F50A8BB-0A2F-4CBF-B331-66AA932E7C4B}" srcOrd="2" destOrd="0" presId="urn:microsoft.com/office/officeart/2008/layout/LinedList"/>
    <dgm:cxn modelId="{888AB048-7840-40A4-98BC-97139300A664}" type="presParOf" srcId="{B7481B03-1F20-4E82-9EAA-A5BE70A0EABC}" destId="{7A003E28-AA8B-4A40-A82F-17EDFA0FC307}" srcOrd="3" destOrd="0" presId="urn:microsoft.com/office/officeart/2008/layout/LinedList"/>
    <dgm:cxn modelId="{B1ABD9D2-339F-4616-B1BE-8140102C48A4}" type="presParOf" srcId="{7A003E28-AA8B-4A40-A82F-17EDFA0FC307}" destId="{096E0BCE-4B07-48AB-A60E-E57A62F3719B}" srcOrd="0" destOrd="0" presId="urn:microsoft.com/office/officeart/2008/layout/LinedList"/>
    <dgm:cxn modelId="{45139C15-BB34-42AE-9A74-AEC9BA5DD3B5}" type="presParOf" srcId="{7A003E28-AA8B-4A40-A82F-17EDFA0FC307}" destId="{42E749AB-56C5-4834-AA08-2854E99310A8}" srcOrd="1" destOrd="0" presId="urn:microsoft.com/office/officeart/2008/layout/LinedList"/>
    <dgm:cxn modelId="{63895553-F0F9-432E-A956-EC06750EFA35}" type="presParOf" srcId="{B7481B03-1F20-4E82-9EAA-A5BE70A0EABC}" destId="{EB2E8998-06D9-4FB9-8F24-9CEFB7D4742B}" srcOrd="4" destOrd="0" presId="urn:microsoft.com/office/officeart/2008/layout/LinedList"/>
    <dgm:cxn modelId="{B56D1685-1B21-4A99-887B-22BFF730216B}" type="presParOf" srcId="{B7481B03-1F20-4E82-9EAA-A5BE70A0EABC}" destId="{7F02BE83-A4C3-447A-88E3-29A6FB4D7615}" srcOrd="5" destOrd="0" presId="urn:microsoft.com/office/officeart/2008/layout/LinedList"/>
    <dgm:cxn modelId="{BB5B7F19-D061-4185-BE49-79700D8D2A75}" type="presParOf" srcId="{7F02BE83-A4C3-447A-88E3-29A6FB4D7615}" destId="{5D6CEA5A-7B18-4159-AF06-0E9D44E93246}" srcOrd="0" destOrd="0" presId="urn:microsoft.com/office/officeart/2008/layout/LinedList"/>
    <dgm:cxn modelId="{2F0382DB-DAAD-4C08-9D39-0920355D1E76}" type="presParOf" srcId="{7F02BE83-A4C3-447A-88E3-29A6FB4D7615}" destId="{8204C392-A073-40D2-8DD4-1F1062F78F3E}" srcOrd="1" destOrd="0" presId="urn:microsoft.com/office/officeart/2008/layout/LinedList"/>
    <dgm:cxn modelId="{3DDA4651-C996-4444-981A-693AB1D616F4}" type="presParOf" srcId="{B7481B03-1F20-4E82-9EAA-A5BE70A0EABC}" destId="{6288F292-0855-48E1-8DFD-AC41B76C7FE3}" srcOrd="6" destOrd="0" presId="urn:microsoft.com/office/officeart/2008/layout/LinedList"/>
    <dgm:cxn modelId="{45E1B102-B4F5-4123-9941-5530493EEFC5}" type="presParOf" srcId="{B7481B03-1F20-4E82-9EAA-A5BE70A0EABC}" destId="{465FF6F1-9E31-403E-BDE4-F5C4FA18E529}" srcOrd="7" destOrd="0" presId="urn:microsoft.com/office/officeart/2008/layout/LinedList"/>
    <dgm:cxn modelId="{F1EABACE-8822-427C-8787-29061917983A}" type="presParOf" srcId="{465FF6F1-9E31-403E-BDE4-F5C4FA18E529}" destId="{51CB0144-DB09-41DF-A2CD-0B5F6C96916B}" srcOrd="0" destOrd="0" presId="urn:microsoft.com/office/officeart/2008/layout/LinedList"/>
    <dgm:cxn modelId="{E9A7D1CB-3442-44BA-ADC9-D022F60BE994}" type="presParOf" srcId="{465FF6F1-9E31-403E-BDE4-F5C4FA18E529}" destId="{94B58C67-3E4B-452F-AB03-E69B9C271A12}" srcOrd="1" destOrd="0" presId="urn:microsoft.com/office/officeart/2008/layout/LinedList"/>
    <dgm:cxn modelId="{03BA57B3-1AA8-4942-A1DC-23C041A9006F}" type="presParOf" srcId="{B7481B03-1F20-4E82-9EAA-A5BE70A0EABC}" destId="{13B501BE-AC46-4EBE-9A99-EBE6CFB7ABD6}" srcOrd="8" destOrd="0" presId="urn:microsoft.com/office/officeart/2008/layout/LinedList"/>
    <dgm:cxn modelId="{EE80415E-FF63-4A33-BA6B-4ECB0C79A3DD}" type="presParOf" srcId="{B7481B03-1F20-4E82-9EAA-A5BE70A0EABC}" destId="{9F8D1AF9-CFCE-42E2-904A-EB07A2A0348B}" srcOrd="9" destOrd="0" presId="urn:microsoft.com/office/officeart/2008/layout/LinedList"/>
    <dgm:cxn modelId="{27DCA8AF-6EDD-4788-9834-008B8920F411}" type="presParOf" srcId="{9F8D1AF9-CFCE-42E2-904A-EB07A2A0348B}" destId="{269C94F2-A701-4850-B62E-A7103BC069C0}" srcOrd="0" destOrd="0" presId="urn:microsoft.com/office/officeart/2008/layout/LinedList"/>
    <dgm:cxn modelId="{F29CADB8-6581-48BB-978E-281A9076E0A9}" type="presParOf" srcId="{9F8D1AF9-CFCE-42E2-904A-EB07A2A0348B}" destId="{B81C7BF9-CD11-4964-B6A8-6D75C5B872EA}" srcOrd="1" destOrd="0" presId="urn:microsoft.com/office/officeart/2008/layout/LinedList"/>
    <dgm:cxn modelId="{6C578638-3A2A-4B78-9B2D-3970A136FDFA}" type="presParOf" srcId="{B7481B03-1F20-4E82-9EAA-A5BE70A0EABC}" destId="{2FFB0496-46A0-49CD-ADE2-E6E01E98FCF9}" srcOrd="10" destOrd="0" presId="urn:microsoft.com/office/officeart/2008/layout/LinedList"/>
    <dgm:cxn modelId="{F21234BB-8A00-4627-AC60-532780325FEF}" type="presParOf" srcId="{B7481B03-1F20-4E82-9EAA-A5BE70A0EABC}" destId="{91003A96-F30B-4655-B2F9-43FBA225419C}" srcOrd="11" destOrd="0" presId="urn:microsoft.com/office/officeart/2008/layout/LinedList"/>
    <dgm:cxn modelId="{8712CFB4-CD56-4233-9C3C-446AF64CC984}" type="presParOf" srcId="{91003A96-F30B-4655-B2F9-43FBA225419C}" destId="{7F490C63-A97A-4F30-B8BD-1E7CB785B888}" srcOrd="0" destOrd="0" presId="urn:microsoft.com/office/officeart/2008/layout/LinedList"/>
    <dgm:cxn modelId="{A719E812-93CD-4BC0-A1A0-1968AB252286}" type="presParOf" srcId="{91003A96-F30B-4655-B2F9-43FBA225419C}" destId="{37559790-39F7-47D7-A6B6-A64AF28EE594}" srcOrd="1" destOrd="0" presId="urn:microsoft.com/office/officeart/2008/layout/LinedList"/>
    <dgm:cxn modelId="{8233CD91-730A-4D75-ACFC-5FDF890DB56A}" type="presParOf" srcId="{B7481B03-1F20-4E82-9EAA-A5BE70A0EABC}" destId="{914112BB-1D27-4BC0-BE2F-F2FF4BFF6052}" srcOrd="12" destOrd="0" presId="urn:microsoft.com/office/officeart/2008/layout/LinedList"/>
    <dgm:cxn modelId="{23A9E4B2-9EA8-4B26-A093-ED09E9F7CD15}" type="presParOf" srcId="{B7481B03-1F20-4E82-9EAA-A5BE70A0EABC}" destId="{64369F86-291C-45A4-963E-E943B8AE9380}" srcOrd="13" destOrd="0" presId="urn:microsoft.com/office/officeart/2008/layout/LinedList"/>
    <dgm:cxn modelId="{0D321335-C8D8-4C58-B6C1-36DE99E114ED}" type="presParOf" srcId="{64369F86-291C-45A4-963E-E943B8AE9380}" destId="{9202E854-66E7-4A14-839F-E39F6C1A2FB5}" srcOrd="0" destOrd="0" presId="urn:microsoft.com/office/officeart/2008/layout/LinedList"/>
    <dgm:cxn modelId="{72DAA9F0-81D6-49F1-B5DF-5C49D21CA16F}" type="presParOf" srcId="{64369F86-291C-45A4-963E-E943B8AE9380}" destId="{E1AE5C55-D9BB-44AB-B628-41D2983B97BA}" srcOrd="1" destOrd="0" presId="urn:microsoft.com/office/officeart/2008/layout/LinedList"/>
    <dgm:cxn modelId="{D7444D53-E6A1-4B70-8401-38D2B93F9E2F}" type="presParOf" srcId="{B7481B03-1F20-4E82-9EAA-A5BE70A0EABC}" destId="{2052B123-76B1-4F4F-A052-B1E08FA3271A}" srcOrd="14" destOrd="0" presId="urn:microsoft.com/office/officeart/2008/layout/LinedList"/>
    <dgm:cxn modelId="{94067EAB-C768-43D3-A861-41DAAAC9ABE4}" type="presParOf" srcId="{B7481B03-1F20-4E82-9EAA-A5BE70A0EABC}" destId="{30B47CAF-1CBE-43C4-B424-B1CBE5A6778D}" srcOrd="15" destOrd="0" presId="urn:microsoft.com/office/officeart/2008/layout/LinedList"/>
    <dgm:cxn modelId="{2D825453-9458-4338-A302-D7AD43A50F15}" type="presParOf" srcId="{30B47CAF-1CBE-43C4-B424-B1CBE5A6778D}" destId="{E3769953-1EAA-45EE-86C0-233AFC3366AC}" srcOrd="0" destOrd="0" presId="urn:microsoft.com/office/officeart/2008/layout/LinedList"/>
    <dgm:cxn modelId="{90C7F271-5DD4-44FB-8134-FC674DDEDA87}" type="presParOf" srcId="{30B47CAF-1CBE-43C4-B424-B1CBE5A6778D}" destId="{581BF198-94D2-401D-9DFE-385AA98AC5D1}" srcOrd="1" destOrd="0" presId="urn:microsoft.com/office/officeart/2008/layout/LinedList"/>
    <dgm:cxn modelId="{95B6DE3C-E441-4A5F-8787-8B1352771D9B}" type="presParOf" srcId="{B7481B03-1F20-4E82-9EAA-A5BE70A0EABC}" destId="{EAF1E41A-817E-48E4-93BB-2BB36406DBA3}" srcOrd="16" destOrd="0" presId="urn:microsoft.com/office/officeart/2008/layout/LinedList"/>
    <dgm:cxn modelId="{2AB430FB-1722-497F-AFBF-38C83A3BDB8C}" type="presParOf" srcId="{B7481B03-1F20-4E82-9EAA-A5BE70A0EABC}" destId="{F33F66D6-E239-4FD6-8C61-9E2C83C4DB3F}" srcOrd="17" destOrd="0" presId="urn:microsoft.com/office/officeart/2008/layout/LinedList"/>
    <dgm:cxn modelId="{D3A0DAD9-C457-469B-A4F7-4D69F1E2C37B}" type="presParOf" srcId="{F33F66D6-E239-4FD6-8C61-9E2C83C4DB3F}" destId="{FA36B72E-C4C0-43F4-9A2C-B50656A5A432}" srcOrd="0" destOrd="0" presId="urn:microsoft.com/office/officeart/2008/layout/LinedList"/>
    <dgm:cxn modelId="{B9841407-4AB4-4220-A97B-8F2A393B06EB}" type="presParOf" srcId="{F33F66D6-E239-4FD6-8C61-9E2C83C4DB3F}" destId="{6E8D9B1A-8A1F-4ACC-AE30-AD3F2B7B94BC}" srcOrd="1" destOrd="0" presId="urn:microsoft.com/office/officeart/2008/layout/LinedList"/>
    <dgm:cxn modelId="{EE2D4930-43CA-4EB2-8203-179F462E0F05}" type="presParOf" srcId="{B7481B03-1F20-4E82-9EAA-A5BE70A0EABC}" destId="{B4A3A5EB-1B86-4DA6-89EA-C1B83410EADE}" srcOrd="18" destOrd="0" presId="urn:microsoft.com/office/officeart/2008/layout/LinedList"/>
    <dgm:cxn modelId="{7DD844A2-DAB8-4AC4-A6CB-E9C25A01074A}" type="presParOf" srcId="{B7481B03-1F20-4E82-9EAA-A5BE70A0EABC}" destId="{ED37010D-8E42-4AF9-AA22-E02D166BEC62}" srcOrd="19" destOrd="0" presId="urn:microsoft.com/office/officeart/2008/layout/LinedList"/>
    <dgm:cxn modelId="{EDFFF738-ACEB-43E0-A7F7-EDBCBF255016}" type="presParOf" srcId="{ED37010D-8E42-4AF9-AA22-E02D166BEC62}" destId="{11016099-EBAC-49D8-844A-7F992726CA50}" srcOrd="0" destOrd="0" presId="urn:microsoft.com/office/officeart/2008/layout/LinedList"/>
    <dgm:cxn modelId="{CB87E2C6-080E-4999-BEB9-45170BA973A7}" type="presParOf" srcId="{ED37010D-8E42-4AF9-AA22-E02D166BEC62}" destId="{AF69DA7D-3498-46BC-8BAB-F42E4D19C174}" srcOrd="1" destOrd="0" presId="urn:microsoft.com/office/officeart/2008/layout/LinedList"/>
    <dgm:cxn modelId="{03DE9043-EF8C-4AA9-A578-358C5B05CD24}" type="presParOf" srcId="{B7481B03-1F20-4E82-9EAA-A5BE70A0EABC}" destId="{A2E169C8-35E3-41D4-90E5-DE3DC5630A08}" srcOrd="20" destOrd="0" presId="urn:microsoft.com/office/officeart/2008/layout/LinedList"/>
    <dgm:cxn modelId="{F0ACE83A-7185-4DC0-ACA3-9B39D370BA4C}" type="presParOf" srcId="{B7481B03-1F20-4E82-9EAA-A5BE70A0EABC}" destId="{FAF9869D-F260-49F7-89FA-4B1110E8B0A9}" srcOrd="21" destOrd="0" presId="urn:microsoft.com/office/officeart/2008/layout/LinedList"/>
    <dgm:cxn modelId="{D0E4FBB3-E225-44CE-928F-6C72B72C6113}" type="presParOf" srcId="{FAF9869D-F260-49F7-89FA-4B1110E8B0A9}" destId="{A7398AA0-9233-4598-8879-AB15FEE5BEF9}" srcOrd="0" destOrd="0" presId="urn:microsoft.com/office/officeart/2008/layout/LinedList"/>
    <dgm:cxn modelId="{9D5FFC48-169B-4C83-B927-28147B787D64}" type="presParOf" srcId="{FAF9869D-F260-49F7-89FA-4B1110E8B0A9}" destId="{760A43C0-FD9C-400F-998A-33837645ED75}" srcOrd="1" destOrd="0" presId="urn:microsoft.com/office/officeart/2008/layout/LinedList"/>
    <dgm:cxn modelId="{12F5FF29-C2FC-4508-BE81-D6DF8D46F262}" type="presParOf" srcId="{B7481B03-1F20-4E82-9EAA-A5BE70A0EABC}" destId="{D071DF72-6D68-48C4-BA66-36BB4B2456C8}" srcOrd="22" destOrd="0" presId="urn:microsoft.com/office/officeart/2008/layout/LinedList"/>
    <dgm:cxn modelId="{C1D9BD3A-91DF-4484-81E0-CF93D9E3CEFF}" type="presParOf" srcId="{B7481B03-1F20-4E82-9EAA-A5BE70A0EABC}" destId="{CD8FE19B-FC72-4D7C-AED5-E89841575C19}" srcOrd="23" destOrd="0" presId="urn:microsoft.com/office/officeart/2008/layout/LinedList"/>
    <dgm:cxn modelId="{C7C63A29-F379-4320-BBBB-2B66423A869A}" type="presParOf" srcId="{CD8FE19B-FC72-4D7C-AED5-E89841575C19}" destId="{0576179C-F416-45AA-89AF-0B65F09DE32B}" srcOrd="0" destOrd="0" presId="urn:microsoft.com/office/officeart/2008/layout/LinedList"/>
    <dgm:cxn modelId="{9244090B-9C10-4FD8-813A-59B583E6410F}" type="presParOf" srcId="{CD8FE19B-FC72-4D7C-AED5-E89841575C19}" destId="{87D5C71C-5C94-4007-9792-7B4D46B7638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232E09-7FE6-4641-96D9-53EBD2FF64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9A466E1-3CDF-4571-8C2A-B23D9BB9925E}">
      <dgm:prSet/>
      <dgm:spPr/>
      <dgm:t>
        <a:bodyPr/>
        <a:lstStyle/>
        <a:p>
          <a:r>
            <a:rPr lang="en-US" b="1"/>
            <a:t>Training Needs Include:</a:t>
          </a:r>
          <a:endParaRPr lang="en-US"/>
        </a:p>
      </dgm:t>
    </dgm:pt>
    <dgm:pt modelId="{AA1E2614-B9E0-4EE3-87EF-248CA56EFE7E}" type="parTrans" cxnId="{6BD95F04-746F-421D-9808-B70D9BDFB9FF}">
      <dgm:prSet/>
      <dgm:spPr/>
      <dgm:t>
        <a:bodyPr/>
        <a:lstStyle/>
        <a:p>
          <a:endParaRPr lang="en-US"/>
        </a:p>
      </dgm:t>
    </dgm:pt>
    <dgm:pt modelId="{A919181C-D69B-4039-A26D-22DA1DEC9E82}" type="sibTrans" cxnId="{6BD95F04-746F-421D-9808-B70D9BDFB9FF}">
      <dgm:prSet/>
      <dgm:spPr/>
      <dgm:t>
        <a:bodyPr/>
        <a:lstStyle/>
        <a:p>
          <a:endParaRPr lang="en-US"/>
        </a:p>
      </dgm:t>
    </dgm:pt>
    <dgm:pt modelId="{61C92EB5-E6C1-4022-975D-6264D7F1E47B}">
      <dgm:prSet/>
      <dgm:spPr/>
      <dgm:t>
        <a:bodyPr/>
        <a:lstStyle/>
        <a:p>
          <a:r>
            <a:rPr lang="en-US"/>
            <a:t>Leadership and team management training</a:t>
          </a:r>
        </a:p>
      </dgm:t>
    </dgm:pt>
    <dgm:pt modelId="{48F704E4-4EA2-44B1-9DDD-4990835EA540}" type="parTrans" cxnId="{76B3DFB0-C1D9-449E-BC8E-57FDF39CCBB6}">
      <dgm:prSet/>
      <dgm:spPr/>
      <dgm:t>
        <a:bodyPr/>
        <a:lstStyle/>
        <a:p>
          <a:endParaRPr lang="en-US"/>
        </a:p>
      </dgm:t>
    </dgm:pt>
    <dgm:pt modelId="{6CE948FC-F864-4BE4-BB11-E00485BF57C7}" type="sibTrans" cxnId="{76B3DFB0-C1D9-449E-BC8E-57FDF39CCBB6}">
      <dgm:prSet/>
      <dgm:spPr/>
      <dgm:t>
        <a:bodyPr/>
        <a:lstStyle/>
        <a:p>
          <a:endParaRPr lang="en-US"/>
        </a:p>
      </dgm:t>
    </dgm:pt>
    <dgm:pt modelId="{7DF8A709-CB1C-4D8C-A968-8FD010B01C6E}">
      <dgm:prSet/>
      <dgm:spPr/>
      <dgm:t>
        <a:bodyPr/>
        <a:lstStyle/>
        <a:p>
          <a:r>
            <a:rPr lang="en-US"/>
            <a:t>Customer service management training</a:t>
          </a:r>
        </a:p>
      </dgm:t>
    </dgm:pt>
    <dgm:pt modelId="{BBEE5755-1214-48AD-BA6B-74EE4C3C8509}" type="parTrans" cxnId="{2FC13972-5B02-4587-A465-FDA7744C2834}">
      <dgm:prSet/>
      <dgm:spPr/>
      <dgm:t>
        <a:bodyPr/>
        <a:lstStyle/>
        <a:p>
          <a:endParaRPr lang="en-US"/>
        </a:p>
      </dgm:t>
    </dgm:pt>
    <dgm:pt modelId="{D1CB6079-6F7D-4137-8557-A9759E5D889E}" type="sibTrans" cxnId="{2FC13972-5B02-4587-A465-FDA7744C2834}">
      <dgm:prSet/>
      <dgm:spPr/>
      <dgm:t>
        <a:bodyPr/>
        <a:lstStyle/>
        <a:p>
          <a:endParaRPr lang="en-US"/>
        </a:p>
      </dgm:t>
    </dgm:pt>
    <dgm:pt modelId="{80242DA6-076F-41CD-BC71-BA45CD3292C8}">
      <dgm:prSet/>
      <dgm:spPr/>
      <dgm:t>
        <a:bodyPr/>
        <a:lstStyle/>
        <a:p>
          <a:r>
            <a:rPr lang="en-US"/>
            <a:t>Communication skills training</a:t>
          </a:r>
        </a:p>
      </dgm:t>
    </dgm:pt>
    <dgm:pt modelId="{BAD3700A-A660-4012-9828-E86A3FA1384C}" type="parTrans" cxnId="{AE7A02D0-C9A3-4FEB-8ABD-0F22C08401BD}">
      <dgm:prSet/>
      <dgm:spPr/>
      <dgm:t>
        <a:bodyPr/>
        <a:lstStyle/>
        <a:p>
          <a:endParaRPr lang="en-US"/>
        </a:p>
      </dgm:t>
    </dgm:pt>
    <dgm:pt modelId="{747DE734-464E-4B0F-9E0F-728F2E421025}" type="sibTrans" cxnId="{AE7A02D0-C9A3-4FEB-8ABD-0F22C08401BD}">
      <dgm:prSet/>
      <dgm:spPr/>
      <dgm:t>
        <a:bodyPr/>
        <a:lstStyle/>
        <a:p>
          <a:endParaRPr lang="en-US"/>
        </a:p>
      </dgm:t>
    </dgm:pt>
    <dgm:pt modelId="{15E0BE0C-3DFF-4C50-8246-D60C99A71AFC}">
      <dgm:prSet/>
      <dgm:spPr/>
      <dgm:t>
        <a:bodyPr/>
        <a:lstStyle/>
        <a:p>
          <a:r>
            <a:rPr lang="en-US"/>
            <a:t>Conflict management training</a:t>
          </a:r>
        </a:p>
      </dgm:t>
    </dgm:pt>
    <dgm:pt modelId="{C3327F75-782A-42F9-B984-87579222402E}" type="parTrans" cxnId="{2C5AE9C6-1722-45ED-B2ED-1630EA25378A}">
      <dgm:prSet/>
      <dgm:spPr/>
      <dgm:t>
        <a:bodyPr/>
        <a:lstStyle/>
        <a:p>
          <a:endParaRPr lang="en-US"/>
        </a:p>
      </dgm:t>
    </dgm:pt>
    <dgm:pt modelId="{F5C435FA-F703-4F28-8612-A7EC52E43111}" type="sibTrans" cxnId="{2C5AE9C6-1722-45ED-B2ED-1630EA25378A}">
      <dgm:prSet/>
      <dgm:spPr/>
      <dgm:t>
        <a:bodyPr/>
        <a:lstStyle/>
        <a:p>
          <a:endParaRPr lang="en-US"/>
        </a:p>
      </dgm:t>
    </dgm:pt>
    <dgm:pt modelId="{1EC4BCB9-DD74-45BB-B0FC-9A8974578A25}">
      <dgm:prSet/>
      <dgm:spPr/>
      <dgm:t>
        <a:bodyPr/>
        <a:lstStyle/>
        <a:p>
          <a:r>
            <a:rPr lang="en-US"/>
            <a:t>Decision-making and problem-solving training</a:t>
          </a:r>
        </a:p>
      </dgm:t>
    </dgm:pt>
    <dgm:pt modelId="{869C9E7C-0C7D-48DE-B4E1-F051B19D18A3}" type="parTrans" cxnId="{42090CB9-E32F-427E-B213-5F95995F6514}">
      <dgm:prSet/>
      <dgm:spPr/>
      <dgm:t>
        <a:bodyPr/>
        <a:lstStyle/>
        <a:p>
          <a:endParaRPr lang="en-US"/>
        </a:p>
      </dgm:t>
    </dgm:pt>
    <dgm:pt modelId="{471F6955-5D06-479A-8592-662BDC62767A}" type="sibTrans" cxnId="{42090CB9-E32F-427E-B213-5F95995F6514}">
      <dgm:prSet/>
      <dgm:spPr/>
      <dgm:t>
        <a:bodyPr/>
        <a:lstStyle/>
        <a:p>
          <a:endParaRPr lang="en-US"/>
        </a:p>
      </dgm:t>
    </dgm:pt>
    <dgm:pt modelId="{F95ADA25-F77B-4A99-98E6-98D6586DCF64}">
      <dgm:prSet/>
      <dgm:spPr/>
      <dgm:t>
        <a:bodyPr/>
        <a:lstStyle/>
        <a:p>
          <a:r>
            <a:rPr lang="en-US" b="1"/>
            <a:t>Purpose:</a:t>
          </a:r>
          <a:endParaRPr lang="en-US"/>
        </a:p>
      </dgm:t>
    </dgm:pt>
    <dgm:pt modelId="{3EECB6FD-4D5A-4314-9763-A0353F196FF4}" type="parTrans" cxnId="{F1192D52-151F-490E-AB4E-A0FD41F58029}">
      <dgm:prSet/>
      <dgm:spPr/>
      <dgm:t>
        <a:bodyPr/>
        <a:lstStyle/>
        <a:p>
          <a:endParaRPr lang="en-US"/>
        </a:p>
      </dgm:t>
    </dgm:pt>
    <dgm:pt modelId="{22687B57-504F-46F4-AA0C-038FE759BC6B}" type="sibTrans" cxnId="{F1192D52-151F-490E-AB4E-A0FD41F58029}">
      <dgm:prSet/>
      <dgm:spPr/>
      <dgm:t>
        <a:bodyPr/>
        <a:lstStyle/>
        <a:p>
          <a:endParaRPr lang="en-US"/>
        </a:p>
      </dgm:t>
    </dgm:pt>
    <dgm:pt modelId="{E0EEB4EE-423F-4D7C-B58B-EC611CAC91A4}">
      <dgm:prSet/>
      <dgm:spPr/>
      <dgm:t>
        <a:bodyPr/>
        <a:lstStyle/>
        <a:p>
          <a:r>
            <a:rPr lang="en-US"/>
            <a:t>Improves leadership effectiveness</a:t>
          </a:r>
        </a:p>
      </dgm:t>
    </dgm:pt>
    <dgm:pt modelId="{67D9A2F2-3755-4227-AE40-4DBC2413E87E}" type="parTrans" cxnId="{D680D4F5-3361-401B-88C7-460B31252A49}">
      <dgm:prSet/>
      <dgm:spPr/>
      <dgm:t>
        <a:bodyPr/>
        <a:lstStyle/>
        <a:p>
          <a:endParaRPr lang="en-US"/>
        </a:p>
      </dgm:t>
    </dgm:pt>
    <dgm:pt modelId="{01ABA470-2FE9-445F-B43E-32F30C87DCCE}" type="sibTrans" cxnId="{D680D4F5-3361-401B-88C7-460B31252A49}">
      <dgm:prSet/>
      <dgm:spPr/>
      <dgm:t>
        <a:bodyPr/>
        <a:lstStyle/>
        <a:p>
          <a:endParaRPr lang="en-US"/>
        </a:p>
      </dgm:t>
    </dgm:pt>
    <dgm:pt modelId="{8F668A7E-C51C-4435-84DA-EE8B871CDF89}">
      <dgm:prSet/>
      <dgm:spPr/>
      <dgm:t>
        <a:bodyPr/>
        <a:lstStyle/>
        <a:p>
          <a:r>
            <a:rPr lang="en-US"/>
            <a:t>Enhances organisational performance</a:t>
          </a:r>
        </a:p>
      </dgm:t>
    </dgm:pt>
    <dgm:pt modelId="{78FC2FCE-482C-460F-AFDC-7C37294BE6C9}" type="parTrans" cxnId="{CCC674BA-5F16-40DF-BE1C-405104101440}">
      <dgm:prSet/>
      <dgm:spPr/>
      <dgm:t>
        <a:bodyPr/>
        <a:lstStyle/>
        <a:p>
          <a:endParaRPr lang="en-US"/>
        </a:p>
      </dgm:t>
    </dgm:pt>
    <dgm:pt modelId="{2013E2D6-0A89-4CF8-87C0-9F45B1A3886F}" type="sibTrans" cxnId="{CCC674BA-5F16-40DF-BE1C-405104101440}">
      <dgm:prSet/>
      <dgm:spPr/>
      <dgm:t>
        <a:bodyPr/>
        <a:lstStyle/>
        <a:p>
          <a:endParaRPr lang="en-US"/>
        </a:p>
      </dgm:t>
    </dgm:pt>
    <dgm:pt modelId="{6F533626-D602-4DFE-8DDB-F45E30AAC7A0}" type="pres">
      <dgm:prSet presAssocID="{22232E09-7FE6-4641-96D9-53EBD2FF6424}" presName="linear" presStyleCnt="0">
        <dgm:presLayoutVars>
          <dgm:animLvl val="lvl"/>
          <dgm:resizeHandles val="exact"/>
        </dgm:presLayoutVars>
      </dgm:prSet>
      <dgm:spPr/>
    </dgm:pt>
    <dgm:pt modelId="{D4974C80-E4CD-41A5-BD70-488FD924C0B6}" type="pres">
      <dgm:prSet presAssocID="{59A466E1-3CDF-4571-8C2A-B23D9BB9925E}" presName="parentText" presStyleLbl="node1" presStyleIdx="0" presStyleCnt="9">
        <dgm:presLayoutVars>
          <dgm:chMax val="0"/>
          <dgm:bulletEnabled val="1"/>
        </dgm:presLayoutVars>
      </dgm:prSet>
      <dgm:spPr/>
    </dgm:pt>
    <dgm:pt modelId="{8BC95496-0867-40F2-99B0-0E81576567EF}" type="pres">
      <dgm:prSet presAssocID="{A919181C-D69B-4039-A26D-22DA1DEC9E82}" presName="spacer" presStyleCnt="0"/>
      <dgm:spPr/>
    </dgm:pt>
    <dgm:pt modelId="{B1B543B0-1921-4D53-A0F7-55E352298557}" type="pres">
      <dgm:prSet presAssocID="{61C92EB5-E6C1-4022-975D-6264D7F1E47B}" presName="parentText" presStyleLbl="node1" presStyleIdx="1" presStyleCnt="9">
        <dgm:presLayoutVars>
          <dgm:chMax val="0"/>
          <dgm:bulletEnabled val="1"/>
        </dgm:presLayoutVars>
      </dgm:prSet>
      <dgm:spPr/>
    </dgm:pt>
    <dgm:pt modelId="{756B196C-BE78-450B-9334-0C8F8FB9FD4F}" type="pres">
      <dgm:prSet presAssocID="{6CE948FC-F864-4BE4-BB11-E00485BF57C7}" presName="spacer" presStyleCnt="0"/>
      <dgm:spPr/>
    </dgm:pt>
    <dgm:pt modelId="{0F279DBA-9E1A-4A5A-8132-AEECAF5FCC7D}" type="pres">
      <dgm:prSet presAssocID="{7DF8A709-CB1C-4D8C-A968-8FD010B01C6E}" presName="parentText" presStyleLbl="node1" presStyleIdx="2" presStyleCnt="9">
        <dgm:presLayoutVars>
          <dgm:chMax val="0"/>
          <dgm:bulletEnabled val="1"/>
        </dgm:presLayoutVars>
      </dgm:prSet>
      <dgm:spPr/>
    </dgm:pt>
    <dgm:pt modelId="{855D7A3A-A8E9-4A1A-9962-9B17A7C95E7A}" type="pres">
      <dgm:prSet presAssocID="{D1CB6079-6F7D-4137-8557-A9759E5D889E}" presName="spacer" presStyleCnt="0"/>
      <dgm:spPr/>
    </dgm:pt>
    <dgm:pt modelId="{5ED36C63-7B77-4AEA-8022-991CC0DC4C82}" type="pres">
      <dgm:prSet presAssocID="{80242DA6-076F-41CD-BC71-BA45CD3292C8}" presName="parentText" presStyleLbl="node1" presStyleIdx="3" presStyleCnt="9">
        <dgm:presLayoutVars>
          <dgm:chMax val="0"/>
          <dgm:bulletEnabled val="1"/>
        </dgm:presLayoutVars>
      </dgm:prSet>
      <dgm:spPr/>
    </dgm:pt>
    <dgm:pt modelId="{5603F69D-C7EA-4B20-95A9-96720E1C1F81}" type="pres">
      <dgm:prSet presAssocID="{747DE734-464E-4B0F-9E0F-728F2E421025}" presName="spacer" presStyleCnt="0"/>
      <dgm:spPr/>
    </dgm:pt>
    <dgm:pt modelId="{C9BB1EDF-D00E-4C94-BFB5-D7E47DB2D265}" type="pres">
      <dgm:prSet presAssocID="{15E0BE0C-3DFF-4C50-8246-D60C99A71AFC}" presName="parentText" presStyleLbl="node1" presStyleIdx="4" presStyleCnt="9">
        <dgm:presLayoutVars>
          <dgm:chMax val="0"/>
          <dgm:bulletEnabled val="1"/>
        </dgm:presLayoutVars>
      </dgm:prSet>
      <dgm:spPr/>
    </dgm:pt>
    <dgm:pt modelId="{36130091-F7D3-4B0D-AB41-80C0BC26B64B}" type="pres">
      <dgm:prSet presAssocID="{F5C435FA-F703-4F28-8612-A7EC52E43111}" presName="spacer" presStyleCnt="0"/>
      <dgm:spPr/>
    </dgm:pt>
    <dgm:pt modelId="{33FB73B0-2A19-4CA5-9853-AAD0E3703CA4}" type="pres">
      <dgm:prSet presAssocID="{1EC4BCB9-DD74-45BB-B0FC-9A8974578A25}" presName="parentText" presStyleLbl="node1" presStyleIdx="5" presStyleCnt="9">
        <dgm:presLayoutVars>
          <dgm:chMax val="0"/>
          <dgm:bulletEnabled val="1"/>
        </dgm:presLayoutVars>
      </dgm:prSet>
      <dgm:spPr/>
    </dgm:pt>
    <dgm:pt modelId="{FD9D5B35-8A02-487D-AE10-6CB4B5FBFE07}" type="pres">
      <dgm:prSet presAssocID="{471F6955-5D06-479A-8592-662BDC62767A}" presName="spacer" presStyleCnt="0"/>
      <dgm:spPr/>
    </dgm:pt>
    <dgm:pt modelId="{4EA88780-BD01-4A51-B1A6-B215D3E235B6}" type="pres">
      <dgm:prSet presAssocID="{F95ADA25-F77B-4A99-98E6-98D6586DCF64}" presName="parentText" presStyleLbl="node1" presStyleIdx="6" presStyleCnt="9">
        <dgm:presLayoutVars>
          <dgm:chMax val="0"/>
          <dgm:bulletEnabled val="1"/>
        </dgm:presLayoutVars>
      </dgm:prSet>
      <dgm:spPr/>
    </dgm:pt>
    <dgm:pt modelId="{C429931B-B9A8-4811-AAAC-6B2AAA6DE2E1}" type="pres">
      <dgm:prSet presAssocID="{22687B57-504F-46F4-AA0C-038FE759BC6B}" presName="spacer" presStyleCnt="0"/>
      <dgm:spPr/>
    </dgm:pt>
    <dgm:pt modelId="{455D6C06-5203-4AE0-A95B-A659D2D1AD3D}" type="pres">
      <dgm:prSet presAssocID="{E0EEB4EE-423F-4D7C-B58B-EC611CAC91A4}" presName="parentText" presStyleLbl="node1" presStyleIdx="7" presStyleCnt="9">
        <dgm:presLayoutVars>
          <dgm:chMax val="0"/>
          <dgm:bulletEnabled val="1"/>
        </dgm:presLayoutVars>
      </dgm:prSet>
      <dgm:spPr/>
    </dgm:pt>
    <dgm:pt modelId="{ABC91A4B-B580-4D5C-B604-624651D47114}" type="pres">
      <dgm:prSet presAssocID="{01ABA470-2FE9-445F-B43E-32F30C87DCCE}" presName="spacer" presStyleCnt="0"/>
      <dgm:spPr/>
    </dgm:pt>
    <dgm:pt modelId="{0674BD49-ED5E-421B-8F34-4866BF7BEE3D}" type="pres">
      <dgm:prSet presAssocID="{8F668A7E-C51C-4435-84DA-EE8B871CDF89}" presName="parentText" presStyleLbl="node1" presStyleIdx="8" presStyleCnt="9">
        <dgm:presLayoutVars>
          <dgm:chMax val="0"/>
          <dgm:bulletEnabled val="1"/>
        </dgm:presLayoutVars>
      </dgm:prSet>
      <dgm:spPr/>
    </dgm:pt>
  </dgm:ptLst>
  <dgm:cxnLst>
    <dgm:cxn modelId="{6BD95F04-746F-421D-9808-B70D9BDFB9FF}" srcId="{22232E09-7FE6-4641-96D9-53EBD2FF6424}" destId="{59A466E1-3CDF-4571-8C2A-B23D9BB9925E}" srcOrd="0" destOrd="0" parTransId="{AA1E2614-B9E0-4EE3-87EF-248CA56EFE7E}" sibTransId="{A919181C-D69B-4039-A26D-22DA1DEC9E82}"/>
    <dgm:cxn modelId="{F423FB06-6522-4EFD-961C-24425E64C5EB}" type="presOf" srcId="{61C92EB5-E6C1-4022-975D-6264D7F1E47B}" destId="{B1B543B0-1921-4D53-A0F7-55E352298557}" srcOrd="0" destOrd="0" presId="urn:microsoft.com/office/officeart/2005/8/layout/vList2"/>
    <dgm:cxn modelId="{2B9F880D-7009-42C5-A375-15B51E459C5C}" type="presOf" srcId="{22232E09-7FE6-4641-96D9-53EBD2FF6424}" destId="{6F533626-D602-4DFE-8DDB-F45E30AAC7A0}" srcOrd="0" destOrd="0" presId="urn:microsoft.com/office/officeart/2005/8/layout/vList2"/>
    <dgm:cxn modelId="{480F8222-6062-433D-B415-8B432EE69B84}" type="presOf" srcId="{1EC4BCB9-DD74-45BB-B0FC-9A8974578A25}" destId="{33FB73B0-2A19-4CA5-9853-AAD0E3703CA4}" srcOrd="0" destOrd="0" presId="urn:microsoft.com/office/officeart/2005/8/layout/vList2"/>
    <dgm:cxn modelId="{62EC0F5F-7F47-492D-ACE4-00B6A96B459B}" type="presOf" srcId="{59A466E1-3CDF-4571-8C2A-B23D9BB9925E}" destId="{D4974C80-E4CD-41A5-BD70-488FD924C0B6}" srcOrd="0" destOrd="0" presId="urn:microsoft.com/office/officeart/2005/8/layout/vList2"/>
    <dgm:cxn modelId="{9EF59942-E0AD-433A-9767-57F5ABE1C02A}" type="presOf" srcId="{E0EEB4EE-423F-4D7C-B58B-EC611CAC91A4}" destId="{455D6C06-5203-4AE0-A95B-A659D2D1AD3D}" srcOrd="0" destOrd="0" presId="urn:microsoft.com/office/officeart/2005/8/layout/vList2"/>
    <dgm:cxn modelId="{F1192D52-151F-490E-AB4E-A0FD41F58029}" srcId="{22232E09-7FE6-4641-96D9-53EBD2FF6424}" destId="{F95ADA25-F77B-4A99-98E6-98D6586DCF64}" srcOrd="6" destOrd="0" parTransId="{3EECB6FD-4D5A-4314-9763-A0353F196FF4}" sibTransId="{22687B57-504F-46F4-AA0C-038FE759BC6B}"/>
    <dgm:cxn modelId="{2FC13972-5B02-4587-A465-FDA7744C2834}" srcId="{22232E09-7FE6-4641-96D9-53EBD2FF6424}" destId="{7DF8A709-CB1C-4D8C-A968-8FD010B01C6E}" srcOrd="2" destOrd="0" parTransId="{BBEE5755-1214-48AD-BA6B-74EE4C3C8509}" sibTransId="{D1CB6079-6F7D-4137-8557-A9759E5D889E}"/>
    <dgm:cxn modelId="{229DB154-BC07-4F03-BFE7-31DA4035FDD7}" type="presOf" srcId="{80242DA6-076F-41CD-BC71-BA45CD3292C8}" destId="{5ED36C63-7B77-4AEA-8022-991CC0DC4C82}" srcOrd="0" destOrd="0" presId="urn:microsoft.com/office/officeart/2005/8/layout/vList2"/>
    <dgm:cxn modelId="{29ADBE59-1C45-46D2-9387-D0A20E4D0E7A}" type="presOf" srcId="{15E0BE0C-3DFF-4C50-8246-D60C99A71AFC}" destId="{C9BB1EDF-D00E-4C94-BFB5-D7E47DB2D265}" srcOrd="0" destOrd="0" presId="urn:microsoft.com/office/officeart/2005/8/layout/vList2"/>
    <dgm:cxn modelId="{F4FFB596-8D84-4906-9655-8C89661D9786}" type="presOf" srcId="{7DF8A709-CB1C-4D8C-A968-8FD010B01C6E}" destId="{0F279DBA-9E1A-4A5A-8132-AEECAF5FCC7D}" srcOrd="0" destOrd="0" presId="urn:microsoft.com/office/officeart/2005/8/layout/vList2"/>
    <dgm:cxn modelId="{C5FF6D98-A5B6-4C95-87E6-9F07E7723499}" type="presOf" srcId="{F95ADA25-F77B-4A99-98E6-98D6586DCF64}" destId="{4EA88780-BD01-4A51-B1A6-B215D3E235B6}" srcOrd="0" destOrd="0" presId="urn:microsoft.com/office/officeart/2005/8/layout/vList2"/>
    <dgm:cxn modelId="{76B3DFB0-C1D9-449E-BC8E-57FDF39CCBB6}" srcId="{22232E09-7FE6-4641-96D9-53EBD2FF6424}" destId="{61C92EB5-E6C1-4022-975D-6264D7F1E47B}" srcOrd="1" destOrd="0" parTransId="{48F704E4-4EA2-44B1-9DDD-4990835EA540}" sibTransId="{6CE948FC-F864-4BE4-BB11-E00485BF57C7}"/>
    <dgm:cxn modelId="{42090CB9-E32F-427E-B213-5F95995F6514}" srcId="{22232E09-7FE6-4641-96D9-53EBD2FF6424}" destId="{1EC4BCB9-DD74-45BB-B0FC-9A8974578A25}" srcOrd="5" destOrd="0" parTransId="{869C9E7C-0C7D-48DE-B4E1-F051B19D18A3}" sibTransId="{471F6955-5D06-479A-8592-662BDC62767A}"/>
    <dgm:cxn modelId="{CCC674BA-5F16-40DF-BE1C-405104101440}" srcId="{22232E09-7FE6-4641-96D9-53EBD2FF6424}" destId="{8F668A7E-C51C-4435-84DA-EE8B871CDF89}" srcOrd="8" destOrd="0" parTransId="{78FC2FCE-482C-460F-AFDC-7C37294BE6C9}" sibTransId="{2013E2D6-0A89-4CF8-87C0-9F45B1A3886F}"/>
    <dgm:cxn modelId="{2C5AE9C6-1722-45ED-B2ED-1630EA25378A}" srcId="{22232E09-7FE6-4641-96D9-53EBD2FF6424}" destId="{15E0BE0C-3DFF-4C50-8246-D60C99A71AFC}" srcOrd="4" destOrd="0" parTransId="{C3327F75-782A-42F9-B984-87579222402E}" sibTransId="{F5C435FA-F703-4F28-8612-A7EC52E43111}"/>
    <dgm:cxn modelId="{AE7A02D0-C9A3-4FEB-8ABD-0F22C08401BD}" srcId="{22232E09-7FE6-4641-96D9-53EBD2FF6424}" destId="{80242DA6-076F-41CD-BC71-BA45CD3292C8}" srcOrd="3" destOrd="0" parTransId="{BAD3700A-A660-4012-9828-E86A3FA1384C}" sibTransId="{747DE734-464E-4B0F-9E0F-728F2E421025}"/>
    <dgm:cxn modelId="{D680D4F5-3361-401B-88C7-460B31252A49}" srcId="{22232E09-7FE6-4641-96D9-53EBD2FF6424}" destId="{E0EEB4EE-423F-4D7C-B58B-EC611CAC91A4}" srcOrd="7" destOrd="0" parTransId="{67D9A2F2-3755-4227-AE40-4DBC2413E87E}" sibTransId="{01ABA470-2FE9-445F-B43E-32F30C87DCCE}"/>
    <dgm:cxn modelId="{5C417DF9-DCBC-4EE0-B627-FFF7B087FA69}" type="presOf" srcId="{8F668A7E-C51C-4435-84DA-EE8B871CDF89}" destId="{0674BD49-ED5E-421B-8F34-4866BF7BEE3D}" srcOrd="0" destOrd="0" presId="urn:microsoft.com/office/officeart/2005/8/layout/vList2"/>
    <dgm:cxn modelId="{D0760929-0808-4759-B758-A47C27CB380B}" type="presParOf" srcId="{6F533626-D602-4DFE-8DDB-F45E30AAC7A0}" destId="{D4974C80-E4CD-41A5-BD70-488FD924C0B6}" srcOrd="0" destOrd="0" presId="urn:microsoft.com/office/officeart/2005/8/layout/vList2"/>
    <dgm:cxn modelId="{5C0B6ABB-158A-45B5-8121-59FDBC9141D6}" type="presParOf" srcId="{6F533626-D602-4DFE-8DDB-F45E30AAC7A0}" destId="{8BC95496-0867-40F2-99B0-0E81576567EF}" srcOrd="1" destOrd="0" presId="urn:microsoft.com/office/officeart/2005/8/layout/vList2"/>
    <dgm:cxn modelId="{C266F4BB-8F0D-4E03-8457-F2681E4212AB}" type="presParOf" srcId="{6F533626-D602-4DFE-8DDB-F45E30AAC7A0}" destId="{B1B543B0-1921-4D53-A0F7-55E352298557}" srcOrd="2" destOrd="0" presId="urn:microsoft.com/office/officeart/2005/8/layout/vList2"/>
    <dgm:cxn modelId="{A0D8EF6E-3743-45CB-9CC2-519505973838}" type="presParOf" srcId="{6F533626-D602-4DFE-8DDB-F45E30AAC7A0}" destId="{756B196C-BE78-450B-9334-0C8F8FB9FD4F}" srcOrd="3" destOrd="0" presId="urn:microsoft.com/office/officeart/2005/8/layout/vList2"/>
    <dgm:cxn modelId="{17BD186C-0291-451B-872C-DAA434EC6D44}" type="presParOf" srcId="{6F533626-D602-4DFE-8DDB-F45E30AAC7A0}" destId="{0F279DBA-9E1A-4A5A-8132-AEECAF5FCC7D}" srcOrd="4" destOrd="0" presId="urn:microsoft.com/office/officeart/2005/8/layout/vList2"/>
    <dgm:cxn modelId="{DB4CBF14-4433-4A89-9ED1-A7D59E6E9746}" type="presParOf" srcId="{6F533626-D602-4DFE-8DDB-F45E30AAC7A0}" destId="{855D7A3A-A8E9-4A1A-9962-9B17A7C95E7A}" srcOrd="5" destOrd="0" presId="urn:microsoft.com/office/officeart/2005/8/layout/vList2"/>
    <dgm:cxn modelId="{8126B6F4-B65C-496A-9D47-0A87FEEFCB5F}" type="presParOf" srcId="{6F533626-D602-4DFE-8DDB-F45E30AAC7A0}" destId="{5ED36C63-7B77-4AEA-8022-991CC0DC4C82}" srcOrd="6" destOrd="0" presId="urn:microsoft.com/office/officeart/2005/8/layout/vList2"/>
    <dgm:cxn modelId="{6BDDC5F5-0A8D-4B9A-82C5-C1EF9FD1D67F}" type="presParOf" srcId="{6F533626-D602-4DFE-8DDB-F45E30AAC7A0}" destId="{5603F69D-C7EA-4B20-95A9-96720E1C1F81}" srcOrd="7" destOrd="0" presId="urn:microsoft.com/office/officeart/2005/8/layout/vList2"/>
    <dgm:cxn modelId="{57803655-A639-42AA-A4BA-8D0603E9D618}" type="presParOf" srcId="{6F533626-D602-4DFE-8DDB-F45E30AAC7A0}" destId="{C9BB1EDF-D00E-4C94-BFB5-D7E47DB2D265}" srcOrd="8" destOrd="0" presId="urn:microsoft.com/office/officeart/2005/8/layout/vList2"/>
    <dgm:cxn modelId="{17F7DE49-F949-4591-B3A2-610971C5E69F}" type="presParOf" srcId="{6F533626-D602-4DFE-8DDB-F45E30AAC7A0}" destId="{36130091-F7D3-4B0D-AB41-80C0BC26B64B}" srcOrd="9" destOrd="0" presId="urn:microsoft.com/office/officeart/2005/8/layout/vList2"/>
    <dgm:cxn modelId="{93BD8EF6-BCDB-43FD-B25B-1AC99C78A958}" type="presParOf" srcId="{6F533626-D602-4DFE-8DDB-F45E30AAC7A0}" destId="{33FB73B0-2A19-4CA5-9853-AAD0E3703CA4}" srcOrd="10" destOrd="0" presId="urn:microsoft.com/office/officeart/2005/8/layout/vList2"/>
    <dgm:cxn modelId="{2D3E58C9-A73B-4388-8CB3-E17E942C95E7}" type="presParOf" srcId="{6F533626-D602-4DFE-8DDB-F45E30AAC7A0}" destId="{FD9D5B35-8A02-487D-AE10-6CB4B5FBFE07}" srcOrd="11" destOrd="0" presId="urn:microsoft.com/office/officeart/2005/8/layout/vList2"/>
    <dgm:cxn modelId="{0720FDF9-B319-4651-B274-02A57B783856}" type="presParOf" srcId="{6F533626-D602-4DFE-8DDB-F45E30AAC7A0}" destId="{4EA88780-BD01-4A51-B1A6-B215D3E235B6}" srcOrd="12" destOrd="0" presId="urn:microsoft.com/office/officeart/2005/8/layout/vList2"/>
    <dgm:cxn modelId="{B7537091-C582-48C8-AE59-5E7931EBF782}" type="presParOf" srcId="{6F533626-D602-4DFE-8DDB-F45E30AAC7A0}" destId="{C429931B-B9A8-4811-AAAC-6B2AAA6DE2E1}" srcOrd="13" destOrd="0" presId="urn:microsoft.com/office/officeart/2005/8/layout/vList2"/>
    <dgm:cxn modelId="{023D404D-26C3-423B-B5F5-005017806468}" type="presParOf" srcId="{6F533626-D602-4DFE-8DDB-F45E30AAC7A0}" destId="{455D6C06-5203-4AE0-A95B-A659D2D1AD3D}" srcOrd="14" destOrd="0" presId="urn:microsoft.com/office/officeart/2005/8/layout/vList2"/>
    <dgm:cxn modelId="{831A4157-7219-41E7-BEFC-2B6354068FE6}" type="presParOf" srcId="{6F533626-D602-4DFE-8DDB-F45E30AAC7A0}" destId="{ABC91A4B-B580-4D5C-B604-624651D47114}" srcOrd="15" destOrd="0" presId="urn:microsoft.com/office/officeart/2005/8/layout/vList2"/>
    <dgm:cxn modelId="{17CDF986-15C9-4D56-A773-F33267B8DABA}" type="presParOf" srcId="{6F533626-D602-4DFE-8DDB-F45E30AAC7A0}" destId="{0674BD49-ED5E-421B-8F34-4866BF7BEE3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33AA1D-F626-48AD-A40F-B725617391A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02CCA5E-B424-4575-B0CC-BAC75A420E68}">
      <dgm:prSet/>
      <dgm:spPr/>
      <dgm:t>
        <a:bodyPr/>
        <a:lstStyle/>
        <a:p>
          <a:r>
            <a:rPr lang="en-US"/>
            <a:t>Tesco uses the following training methods:</a:t>
          </a:r>
        </a:p>
      </dgm:t>
    </dgm:pt>
    <dgm:pt modelId="{4DF822DC-3E91-47D6-9883-802511D26074}" type="parTrans" cxnId="{AA1C7C71-77FE-43BB-80C5-6E0906227021}">
      <dgm:prSet/>
      <dgm:spPr/>
      <dgm:t>
        <a:bodyPr/>
        <a:lstStyle/>
        <a:p>
          <a:endParaRPr lang="en-US"/>
        </a:p>
      </dgm:t>
    </dgm:pt>
    <dgm:pt modelId="{825EED6A-1F8A-401E-803B-97D8A0B7CF46}" type="sibTrans" cxnId="{AA1C7C71-77FE-43BB-80C5-6E0906227021}">
      <dgm:prSet/>
      <dgm:spPr/>
      <dgm:t>
        <a:bodyPr/>
        <a:lstStyle/>
        <a:p>
          <a:endParaRPr lang="en-US"/>
        </a:p>
      </dgm:t>
    </dgm:pt>
    <dgm:pt modelId="{7E6EAFFE-60C6-483E-B0CA-D55EF8061E5C}">
      <dgm:prSet/>
      <dgm:spPr/>
      <dgm:t>
        <a:bodyPr/>
        <a:lstStyle/>
        <a:p>
          <a:r>
            <a:rPr lang="en-US"/>
            <a:t>On-the-job leadership training</a:t>
          </a:r>
        </a:p>
      </dgm:t>
    </dgm:pt>
    <dgm:pt modelId="{32FECF57-67A3-43C4-902F-705DD7F10985}" type="parTrans" cxnId="{BC68F41B-E254-4315-A39A-DE8F1954FB14}">
      <dgm:prSet/>
      <dgm:spPr/>
      <dgm:t>
        <a:bodyPr/>
        <a:lstStyle/>
        <a:p>
          <a:endParaRPr lang="en-US"/>
        </a:p>
      </dgm:t>
    </dgm:pt>
    <dgm:pt modelId="{05238B57-16F8-4A25-9813-49CD1FE43049}" type="sibTrans" cxnId="{BC68F41B-E254-4315-A39A-DE8F1954FB14}">
      <dgm:prSet/>
      <dgm:spPr/>
      <dgm:t>
        <a:bodyPr/>
        <a:lstStyle/>
        <a:p>
          <a:endParaRPr lang="en-US"/>
        </a:p>
      </dgm:t>
    </dgm:pt>
    <dgm:pt modelId="{D33B4A22-5F3B-4909-B6D1-4101B7DCE8F6}">
      <dgm:prSet/>
      <dgm:spPr/>
      <dgm:t>
        <a:bodyPr/>
        <a:lstStyle/>
        <a:p>
          <a:r>
            <a:rPr lang="en-US"/>
            <a:t>Coaching and mentoring programs</a:t>
          </a:r>
        </a:p>
      </dgm:t>
    </dgm:pt>
    <dgm:pt modelId="{89DF4FEB-FADD-4B0B-A7E0-D4D08C3324F8}" type="parTrans" cxnId="{09AAAD8E-CB4F-4A9C-A082-C6026C4B1BE0}">
      <dgm:prSet/>
      <dgm:spPr/>
      <dgm:t>
        <a:bodyPr/>
        <a:lstStyle/>
        <a:p>
          <a:endParaRPr lang="en-US"/>
        </a:p>
      </dgm:t>
    </dgm:pt>
    <dgm:pt modelId="{2244C98B-CB0B-41D2-9F2C-4E847661FBAE}" type="sibTrans" cxnId="{09AAAD8E-CB4F-4A9C-A082-C6026C4B1BE0}">
      <dgm:prSet/>
      <dgm:spPr/>
      <dgm:t>
        <a:bodyPr/>
        <a:lstStyle/>
        <a:p>
          <a:endParaRPr lang="en-US"/>
        </a:p>
      </dgm:t>
    </dgm:pt>
    <dgm:pt modelId="{FBD15A63-E879-4F2E-A453-D6786CE0BF66}">
      <dgm:prSet/>
      <dgm:spPr/>
      <dgm:t>
        <a:bodyPr/>
        <a:lstStyle/>
        <a:p>
          <a:r>
            <a:rPr lang="en-US"/>
            <a:t>Leadership development workshops</a:t>
          </a:r>
        </a:p>
      </dgm:t>
    </dgm:pt>
    <dgm:pt modelId="{AB161AE2-DA1E-4338-9516-E5F4C80CD131}" type="parTrans" cxnId="{04EDD976-C29C-4389-A9FF-1A6E6D9DEA00}">
      <dgm:prSet/>
      <dgm:spPr/>
      <dgm:t>
        <a:bodyPr/>
        <a:lstStyle/>
        <a:p>
          <a:endParaRPr lang="en-US"/>
        </a:p>
      </dgm:t>
    </dgm:pt>
    <dgm:pt modelId="{0B93983C-1FFA-42A6-9C66-30023D1AABC1}" type="sibTrans" cxnId="{04EDD976-C29C-4389-A9FF-1A6E6D9DEA00}">
      <dgm:prSet/>
      <dgm:spPr/>
      <dgm:t>
        <a:bodyPr/>
        <a:lstStyle/>
        <a:p>
          <a:endParaRPr lang="en-US"/>
        </a:p>
      </dgm:t>
    </dgm:pt>
    <dgm:pt modelId="{5066EFE4-F0B9-4759-9933-43076617FFB1}">
      <dgm:prSet/>
      <dgm:spPr/>
      <dgm:t>
        <a:bodyPr/>
        <a:lstStyle/>
        <a:p>
          <a:r>
            <a:rPr lang="en-US"/>
            <a:t>Online learning and leadership courses</a:t>
          </a:r>
        </a:p>
      </dgm:t>
    </dgm:pt>
    <dgm:pt modelId="{5D47B797-AF4F-472D-AC9D-161AEA9A71B1}" type="parTrans" cxnId="{3EB37358-166E-4D94-99B5-230B56D27228}">
      <dgm:prSet/>
      <dgm:spPr/>
      <dgm:t>
        <a:bodyPr/>
        <a:lstStyle/>
        <a:p>
          <a:endParaRPr lang="en-US"/>
        </a:p>
      </dgm:t>
    </dgm:pt>
    <dgm:pt modelId="{1C8D33C7-B440-4A23-909C-30B02D12F41F}" type="sibTrans" cxnId="{3EB37358-166E-4D94-99B5-230B56D27228}">
      <dgm:prSet/>
      <dgm:spPr/>
      <dgm:t>
        <a:bodyPr/>
        <a:lstStyle/>
        <a:p>
          <a:endParaRPr lang="en-US"/>
        </a:p>
      </dgm:t>
    </dgm:pt>
    <dgm:pt modelId="{871478C5-AC55-40BA-8F05-5811A3F018E2}">
      <dgm:prSet/>
      <dgm:spPr/>
      <dgm:t>
        <a:bodyPr/>
        <a:lstStyle/>
        <a:p>
          <a:r>
            <a:rPr lang="en-US" b="1"/>
            <a:t>Purpose:</a:t>
          </a:r>
          <a:endParaRPr lang="en-US"/>
        </a:p>
      </dgm:t>
    </dgm:pt>
    <dgm:pt modelId="{D595F944-8C66-4011-9F3A-6EE01357214B}" type="parTrans" cxnId="{768E98DB-B310-4240-BF06-43A6F575E654}">
      <dgm:prSet/>
      <dgm:spPr/>
      <dgm:t>
        <a:bodyPr/>
        <a:lstStyle/>
        <a:p>
          <a:endParaRPr lang="en-US"/>
        </a:p>
      </dgm:t>
    </dgm:pt>
    <dgm:pt modelId="{5BA9A6D6-76F8-460F-9A50-E2860AA6A982}" type="sibTrans" cxnId="{768E98DB-B310-4240-BF06-43A6F575E654}">
      <dgm:prSet/>
      <dgm:spPr/>
      <dgm:t>
        <a:bodyPr/>
        <a:lstStyle/>
        <a:p>
          <a:endParaRPr lang="en-US"/>
        </a:p>
      </dgm:t>
    </dgm:pt>
    <dgm:pt modelId="{BFA4A860-6506-4FDF-AF19-AF043036ED15}">
      <dgm:prSet/>
      <dgm:spPr/>
      <dgm:t>
        <a:bodyPr/>
        <a:lstStyle/>
        <a:p>
          <a:r>
            <a:rPr lang="en-US"/>
            <a:t>Develops leadership and management skills</a:t>
          </a:r>
        </a:p>
      </dgm:t>
    </dgm:pt>
    <dgm:pt modelId="{98C6CA96-14D1-4922-87B0-BF79277ED40E}" type="parTrans" cxnId="{ACC4C1B1-D1BB-44B3-99B6-6312EBB2B5AD}">
      <dgm:prSet/>
      <dgm:spPr/>
      <dgm:t>
        <a:bodyPr/>
        <a:lstStyle/>
        <a:p>
          <a:endParaRPr lang="en-US"/>
        </a:p>
      </dgm:t>
    </dgm:pt>
    <dgm:pt modelId="{47EF61E9-69F7-467A-8D8A-489A3087978A}" type="sibTrans" cxnId="{ACC4C1B1-D1BB-44B3-99B6-6312EBB2B5AD}">
      <dgm:prSet/>
      <dgm:spPr/>
      <dgm:t>
        <a:bodyPr/>
        <a:lstStyle/>
        <a:p>
          <a:endParaRPr lang="en-US"/>
        </a:p>
      </dgm:t>
    </dgm:pt>
    <dgm:pt modelId="{DE28F68D-77F0-4D37-BB33-BD9D0B341251}">
      <dgm:prSet/>
      <dgm:spPr/>
      <dgm:t>
        <a:bodyPr/>
        <a:lstStyle/>
        <a:p>
          <a:r>
            <a:rPr lang="en-US"/>
            <a:t>Improves employee performance</a:t>
          </a:r>
        </a:p>
      </dgm:t>
    </dgm:pt>
    <dgm:pt modelId="{6CF8B165-AD65-4B3B-8012-B6E89CD7835E}" type="parTrans" cxnId="{5DE7709A-8293-48C5-9CB7-155445A7AB3F}">
      <dgm:prSet/>
      <dgm:spPr/>
      <dgm:t>
        <a:bodyPr/>
        <a:lstStyle/>
        <a:p>
          <a:endParaRPr lang="en-US"/>
        </a:p>
      </dgm:t>
    </dgm:pt>
    <dgm:pt modelId="{73802EE5-5D08-4695-828C-EBE104C0D49F}" type="sibTrans" cxnId="{5DE7709A-8293-48C5-9CB7-155445A7AB3F}">
      <dgm:prSet/>
      <dgm:spPr/>
      <dgm:t>
        <a:bodyPr/>
        <a:lstStyle/>
        <a:p>
          <a:endParaRPr lang="en-US"/>
        </a:p>
      </dgm:t>
    </dgm:pt>
    <dgm:pt modelId="{C1975829-35B8-40A4-92AD-EA1A6A6F2157}">
      <dgm:prSet/>
      <dgm:spPr/>
      <dgm:t>
        <a:bodyPr/>
        <a:lstStyle/>
        <a:p>
          <a:r>
            <a:rPr lang="en-US"/>
            <a:t>Enhances organisational effectiveness</a:t>
          </a:r>
        </a:p>
      </dgm:t>
    </dgm:pt>
    <dgm:pt modelId="{60127B57-5823-4C5A-A313-5D065A0D41B5}" type="parTrans" cxnId="{0EEB84C9-6744-4312-AC4B-05EC73C22624}">
      <dgm:prSet/>
      <dgm:spPr/>
      <dgm:t>
        <a:bodyPr/>
        <a:lstStyle/>
        <a:p>
          <a:endParaRPr lang="en-US"/>
        </a:p>
      </dgm:t>
    </dgm:pt>
    <dgm:pt modelId="{C89B94E9-E195-4FFB-A7C6-7A0446161063}" type="sibTrans" cxnId="{0EEB84C9-6744-4312-AC4B-05EC73C22624}">
      <dgm:prSet/>
      <dgm:spPr/>
      <dgm:t>
        <a:bodyPr/>
        <a:lstStyle/>
        <a:p>
          <a:endParaRPr lang="en-US"/>
        </a:p>
      </dgm:t>
    </dgm:pt>
    <dgm:pt modelId="{D99D344C-B9D6-4674-9295-8F65171654F0}" type="pres">
      <dgm:prSet presAssocID="{F533AA1D-F626-48AD-A40F-B725617391AE}" presName="linear" presStyleCnt="0">
        <dgm:presLayoutVars>
          <dgm:animLvl val="lvl"/>
          <dgm:resizeHandles val="exact"/>
        </dgm:presLayoutVars>
      </dgm:prSet>
      <dgm:spPr/>
    </dgm:pt>
    <dgm:pt modelId="{0C86B3F8-0F0F-421C-ABBF-0739D338EB48}" type="pres">
      <dgm:prSet presAssocID="{502CCA5E-B424-4575-B0CC-BAC75A420E68}" presName="parentText" presStyleLbl="node1" presStyleIdx="0" presStyleCnt="2">
        <dgm:presLayoutVars>
          <dgm:chMax val="0"/>
          <dgm:bulletEnabled val="1"/>
        </dgm:presLayoutVars>
      </dgm:prSet>
      <dgm:spPr/>
    </dgm:pt>
    <dgm:pt modelId="{7639C0D0-FAF9-49CC-AC2A-2C13B36BB24B}" type="pres">
      <dgm:prSet presAssocID="{502CCA5E-B424-4575-B0CC-BAC75A420E68}" presName="childText" presStyleLbl="revTx" presStyleIdx="0" presStyleCnt="2">
        <dgm:presLayoutVars>
          <dgm:bulletEnabled val="1"/>
        </dgm:presLayoutVars>
      </dgm:prSet>
      <dgm:spPr/>
    </dgm:pt>
    <dgm:pt modelId="{8424C0C6-BC9E-4784-ADA8-DB11BDC2F6FD}" type="pres">
      <dgm:prSet presAssocID="{871478C5-AC55-40BA-8F05-5811A3F018E2}" presName="parentText" presStyleLbl="node1" presStyleIdx="1" presStyleCnt="2">
        <dgm:presLayoutVars>
          <dgm:chMax val="0"/>
          <dgm:bulletEnabled val="1"/>
        </dgm:presLayoutVars>
      </dgm:prSet>
      <dgm:spPr/>
    </dgm:pt>
    <dgm:pt modelId="{2B4C99D8-58B7-48D2-8368-33BA0ADB4FD5}" type="pres">
      <dgm:prSet presAssocID="{871478C5-AC55-40BA-8F05-5811A3F018E2}" presName="childText" presStyleLbl="revTx" presStyleIdx="1" presStyleCnt="2">
        <dgm:presLayoutVars>
          <dgm:bulletEnabled val="1"/>
        </dgm:presLayoutVars>
      </dgm:prSet>
      <dgm:spPr/>
    </dgm:pt>
  </dgm:ptLst>
  <dgm:cxnLst>
    <dgm:cxn modelId="{8E27D105-FAFD-46A5-ADEA-A2A111DB719D}" type="presOf" srcId="{FBD15A63-E879-4F2E-A453-D6786CE0BF66}" destId="{7639C0D0-FAF9-49CC-AC2A-2C13B36BB24B}" srcOrd="0" destOrd="2" presId="urn:microsoft.com/office/officeart/2005/8/layout/vList2"/>
    <dgm:cxn modelId="{B5625010-DAB7-4866-939D-DA8A2D970940}" type="presOf" srcId="{871478C5-AC55-40BA-8F05-5811A3F018E2}" destId="{8424C0C6-BC9E-4784-ADA8-DB11BDC2F6FD}" srcOrd="0" destOrd="0" presId="urn:microsoft.com/office/officeart/2005/8/layout/vList2"/>
    <dgm:cxn modelId="{E48F4118-D155-42B8-AFE0-2D387718BC72}" type="presOf" srcId="{BFA4A860-6506-4FDF-AF19-AF043036ED15}" destId="{2B4C99D8-58B7-48D2-8368-33BA0ADB4FD5}" srcOrd="0" destOrd="0" presId="urn:microsoft.com/office/officeart/2005/8/layout/vList2"/>
    <dgm:cxn modelId="{BC68F41B-E254-4315-A39A-DE8F1954FB14}" srcId="{502CCA5E-B424-4575-B0CC-BAC75A420E68}" destId="{7E6EAFFE-60C6-483E-B0CA-D55EF8061E5C}" srcOrd="0" destOrd="0" parTransId="{32FECF57-67A3-43C4-902F-705DD7F10985}" sibTransId="{05238B57-16F8-4A25-9813-49CD1FE43049}"/>
    <dgm:cxn modelId="{7AC9D01C-CC2D-4489-906A-740FDBBCE99B}" type="presOf" srcId="{DE28F68D-77F0-4D37-BB33-BD9D0B341251}" destId="{2B4C99D8-58B7-48D2-8368-33BA0ADB4FD5}" srcOrd="0" destOrd="1" presId="urn:microsoft.com/office/officeart/2005/8/layout/vList2"/>
    <dgm:cxn modelId="{AA1C7C71-77FE-43BB-80C5-6E0906227021}" srcId="{F533AA1D-F626-48AD-A40F-B725617391AE}" destId="{502CCA5E-B424-4575-B0CC-BAC75A420E68}" srcOrd="0" destOrd="0" parTransId="{4DF822DC-3E91-47D6-9883-802511D26074}" sibTransId="{825EED6A-1F8A-401E-803B-97D8A0B7CF46}"/>
    <dgm:cxn modelId="{43FA5255-0E69-4AAD-8A73-0725E1B1F4D3}" type="presOf" srcId="{7E6EAFFE-60C6-483E-B0CA-D55EF8061E5C}" destId="{7639C0D0-FAF9-49CC-AC2A-2C13B36BB24B}" srcOrd="0" destOrd="0" presId="urn:microsoft.com/office/officeart/2005/8/layout/vList2"/>
    <dgm:cxn modelId="{0599A175-6A85-460A-BB1A-91A9E9AB73B5}" type="presOf" srcId="{502CCA5E-B424-4575-B0CC-BAC75A420E68}" destId="{0C86B3F8-0F0F-421C-ABBF-0739D338EB48}" srcOrd="0" destOrd="0" presId="urn:microsoft.com/office/officeart/2005/8/layout/vList2"/>
    <dgm:cxn modelId="{04EDD976-C29C-4389-A9FF-1A6E6D9DEA00}" srcId="{502CCA5E-B424-4575-B0CC-BAC75A420E68}" destId="{FBD15A63-E879-4F2E-A453-D6786CE0BF66}" srcOrd="2" destOrd="0" parTransId="{AB161AE2-DA1E-4338-9516-E5F4C80CD131}" sibTransId="{0B93983C-1FFA-42A6-9C66-30023D1AABC1}"/>
    <dgm:cxn modelId="{3EB37358-166E-4D94-99B5-230B56D27228}" srcId="{502CCA5E-B424-4575-B0CC-BAC75A420E68}" destId="{5066EFE4-F0B9-4759-9933-43076617FFB1}" srcOrd="3" destOrd="0" parTransId="{5D47B797-AF4F-472D-AC9D-161AEA9A71B1}" sibTransId="{1C8D33C7-B440-4A23-909C-30B02D12F41F}"/>
    <dgm:cxn modelId="{47D49586-4859-47EF-A4AF-96D085357717}" type="presOf" srcId="{F533AA1D-F626-48AD-A40F-B725617391AE}" destId="{D99D344C-B9D6-4674-9295-8F65171654F0}" srcOrd="0" destOrd="0" presId="urn:microsoft.com/office/officeart/2005/8/layout/vList2"/>
    <dgm:cxn modelId="{09AAAD8E-CB4F-4A9C-A082-C6026C4B1BE0}" srcId="{502CCA5E-B424-4575-B0CC-BAC75A420E68}" destId="{D33B4A22-5F3B-4909-B6D1-4101B7DCE8F6}" srcOrd="1" destOrd="0" parTransId="{89DF4FEB-FADD-4B0B-A7E0-D4D08C3324F8}" sibTransId="{2244C98B-CB0B-41D2-9F2C-4E847661FBAE}"/>
    <dgm:cxn modelId="{EFF37097-DE87-40C3-A9A5-CC6B8F7DFB66}" type="presOf" srcId="{D33B4A22-5F3B-4909-B6D1-4101B7DCE8F6}" destId="{7639C0D0-FAF9-49CC-AC2A-2C13B36BB24B}" srcOrd="0" destOrd="1" presId="urn:microsoft.com/office/officeart/2005/8/layout/vList2"/>
    <dgm:cxn modelId="{A7E14999-2D88-46D0-B892-D9DEBA853564}" type="presOf" srcId="{C1975829-35B8-40A4-92AD-EA1A6A6F2157}" destId="{2B4C99D8-58B7-48D2-8368-33BA0ADB4FD5}" srcOrd="0" destOrd="2" presId="urn:microsoft.com/office/officeart/2005/8/layout/vList2"/>
    <dgm:cxn modelId="{5DE7709A-8293-48C5-9CB7-155445A7AB3F}" srcId="{871478C5-AC55-40BA-8F05-5811A3F018E2}" destId="{DE28F68D-77F0-4D37-BB33-BD9D0B341251}" srcOrd="1" destOrd="0" parTransId="{6CF8B165-AD65-4B3B-8012-B6E89CD7835E}" sibTransId="{73802EE5-5D08-4695-828C-EBE104C0D49F}"/>
    <dgm:cxn modelId="{ACC4C1B1-D1BB-44B3-99B6-6312EBB2B5AD}" srcId="{871478C5-AC55-40BA-8F05-5811A3F018E2}" destId="{BFA4A860-6506-4FDF-AF19-AF043036ED15}" srcOrd="0" destOrd="0" parTransId="{98C6CA96-14D1-4922-87B0-BF79277ED40E}" sibTransId="{47EF61E9-69F7-467A-8D8A-489A3087978A}"/>
    <dgm:cxn modelId="{22045EC7-CA86-4338-A3DC-0B0453CB9BC2}" type="presOf" srcId="{5066EFE4-F0B9-4759-9933-43076617FFB1}" destId="{7639C0D0-FAF9-49CC-AC2A-2C13B36BB24B}" srcOrd="0" destOrd="3" presId="urn:microsoft.com/office/officeart/2005/8/layout/vList2"/>
    <dgm:cxn modelId="{0EEB84C9-6744-4312-AC4B-05EC73C22624}" srcId="{871478C5-AC55-40BA-8F05-5811A3F018E2}" destId="{C1975829-35B8-40A4-92AD-EA1A6A6F2157}" srcOrd="2" destOrd="0" parTransId="{60127B57-5823-4C5A-A313-5D065A0D41B5}" sibTransId="{C89B94E9-E195-4FFB-A7C6-7A0446161063}"/>
    <dgm:cxn modelId="{768E98DB-B310-4240-BF06-43A6F575E654}" srcId="{F533AA1D-F626-48AD-A40F-B725617391AE}" destId="{871478C5-AC55-40BA-8F05-5811A3F018E2}" srcOrd="1" destOrd="0" parTransId="{D595F944-8C66-4011-9F3A-6EE01357214B}" sibTransId="{5BA9A6D6-76F8-460F-9A50-E2860AA6A982}"/>
    <dgm:cxn modelId="{E8CCC6A2-AD28-4C50-A633-01F8A4A22CC1}" type="presParOf" srcId="{D99D344C-B9D6-4674-9295-8F65171654F0}" destId="{0C86B3F8-0F0F-421C-ABBF-0739D338EB48}" srcOrd="0" destOrd="0" presId="urn:microsoft.com/office/officeart/2005/8/layout/vList2"/>
    <dgm:cxn modelId="{E556B40C-7D9A-4018-A527-B3C33DE44008}" type="presParOf" srcId="{D99D344C-B9D6-4674-9295-8F65171654F0}" destId="{7639C0D0-FAF9-49CC-AC2A-2C13B36BB24B}" srcOrd="1" destOrd="0" presId="urn:microsoft.com/office/officeart/2005/8/layout/vList2"/>
    <dgm:cxn modelId="{63E71F9E-76F7-4E13-86EA-7A60960A6A6B}" type="presParOf" srcId="{D99D344C-B9D6-4674-9295-8F65171654F0}" destId="{8424C0C6-BC9E-4784-ADA8-DB11BDC2F6FD}" srcOrd="2" destOrd="0" presId="urn:microsoft.com/office/officeart/2005/8/layout/vList2"/>
    <dgm:cxn modelId="{21321101-D565-4798-800C-CE8E3F551D71}" type="presParOf" srcId="{D99D344C-B9D6-4674-9295-8F65171654F0}" destId="{2B4C99D8-58B7-48D2-8368-33BA0ADB4FD5}"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3BEBA-31B5-4421-BE38-95BA5A54452B}">
      <dsp:nvSpPr>
        <dsp:cNvPr id="0" name=""/>
        <dsp:cNvSpPr/>
      </dsp:nvSpPr>
      <dsp:spPr>
        <a:xfrm>
          <a:off x="0" y="12526"/>
          <a:ext cx="9906000" cy="638819"/>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baseline="0"/>
            <a:t>Tesco plc is a UK multinational retail organisation</a:t>
          </a:r>
          <a:endParaRPr lang="en-US" sz="2800" kern="1200"/>
        </a:p>
      </dsp:txBody>
      <dsp:txXfrm>
        <a:off x="31185" y="43711"/>
        <a:ext cx="9843630" cy="576449"/>
      </dsp:txXfrm>
    </dsp:sp>
    <dsp:sp modelId="{1AC0468E-3578-4C86-86BB-25AE2E9E929E}">
      <dsp:nvSpPr>
        <dsp:cNvPr id="0" name=""/>
        <dsp:cNvSpPr/>
      </dsp:nvSpPr>
      <dsp:spPr>
        <a:xfrm>
          <a:off x="0" y="731986"/>
          <a:ext cx="9906000" cy="638819"/>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baseline="0"/>
            <a:t>Employs thousands of frontline customer service staff</a:t>
          </a:r>
          <a:endParaRPr lang="en-US" sz="2800" kern="1200"/>
        </a:p>
      </dsp:txBody>
      <dsp:txXfrm>
        <a:off x="31185" y="763171"/>
        <a:ext cx="9843630" cy="576449"/>
      </dsp:txXfrm>
    </dsp:sp>
    <dsp:sp modelId="{9DAF9B46-F5C9-44C7-A00A-3E5B1D4DD536}">
      <dsp:nvSpPr>
        <dsp:cNvPr id="0" name=""/>
        <dsp:cNvSpPr/>
      </dsp:nvSpPr>
      <dsp:spPr>
        <a:xfrm>
          <a:off x="0" y="1451446"/>
          <a:ext cx="9906000" cy="638819"/>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baseline="0"/>
            <a:t>Focuses on customer satisfaction and service quality</a:t>
          </a:r>
          <a:endParaRPr lang="en-US" sz="2800" kern="1200"/>
        </a:p>
      </dsp:txBody>
      <dsp:txXfrm>
        <a:off x="31185" y="1482631"/>
        <a:ext cx="9843630" cy="576449"/>
      </dsp:txXfrm>
    </dsp:sp>
    <dsp:sp modelId="{D1EBE98F-576F-4969-B34F-EBD6D464BB1A}">
      <dsp:nvSpPr>
        <dsp:cNvPr id="0" name=""/>
        <dsp:cNvSpPr/>
      </dsp:nvSpPr>
      <dsp:spPr>
        <a:xfrm>
          <a:off x="0" y="2170906"/>
          <a:ext cx="9906000" cy="638819"/>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baseline="0"/>
            <a:t>Customer Service Team Leaders manage frontline employees</a:t>
          </a:r>
          <a:endParaRPr lang="en-US" sz="2800" kern="1200"/>
        </a:p>
      </dsp:txBody>
      <dsp:txXfrm>
        <a:off x="31185" y="2202091"/>
        <a:ext cx="9843630" cy="576449"/>
      </dsp:txXfrm>
    </dsp:sp>
    <dsp:sp modelId="{78F61AA1-406D-48C6-86AE-FF4CF63DCF81}">
      <dsp:nvSpPr>
        <dsp:cNvPr id="0" name=""/>
        <dsp:cNvSpPr/>
      </dsp:nvSpPr>
      <dsp:spPr>
        <a:xfrm>
          <a:off x="0" y="2890365"/>
          <a:ext cx="9906000" cy="638819"/>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baseline="0"/>
            <a:t>Leadership roles ensure efficient store operations</a:t>
          </a:r>
          <a:endParaRPr lang="en-US" sz="2800" kern="1200"/>
        </a:p>
      </dsp:txBody>
      <dsp:txXfrm>
        <a:off x="31185" y="2921550"/>
        <a:ext cx="9843630" cy="576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7D166-F024-4311-97E1-93E347221050}">
      <dsp:nvSpPr>
        <dsp:cNvPr id="0" name=""/>
        <dsp:cNvSpPr/>
      </dsp:nvSpPr>
      <dsp:spPr>
        <a:xfrm>
          <a:off x="0" y="1686"/>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7CB0A2-A357-4EC8-92A8-85016BD90A06}">
      <dsp:nvSpPr>
        <dsp:cNvPr id="0" name=""/>
        <dsp:cNvSpPr/>
      </dsp:nvSpPr>
      <dsp:spPr>
        <a:xfrm>
          <a:off x="0" y="1686"/>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Education:</a:t>
          </a:r>
          <a:endParaRPr lang="en-US" sz="1400" kern="1200"/>
        </a:p>
      </dsp:txBody>
      <dsp:txXfrm>
        <a:off x="0" y="1686"/>
        <a:ext cx="9905999" cy="287585"/>
      </dsp:txXfrm>
    </dsp:sp>
    <dsp:sp modelId="{0F50A8BB-0A2F-4CBF-B331-66AA932E7C4B}">
      <dsp:nvSpPr>
        <dsp:cNvPr id="0" name=""/>
        <dsp:cNvSpPr/>
      </dsp:nvSpPr>
      <dsp:spPr>
        <a:xfrm>
          <a:off x="0" y="289272"/>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6E0BCE-4B07-48AB-A60E-E57A62F3719B}">
      <dsp:nvSpPr>
        <dsp:cNvPr id="0" name=""/>
        <dsp:cNvSpPr/>
      </dsp:nvSpPr>
      <dsp:spPr>
        <a:xfrm>
          <a:off x="0" y="289272"/>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Retail experience preferred</a:t>
          </a:r>
        </a:p>
      </dsp:txBody>
      <dsp:txXfrm>
        <a:off x="0" y="289272"/>
        <a:ext cx="9905999" cy="287585"/>
      </dsp:txXfrm>
    </dsp:sp>
    <dsp:sp modelId="{EB2E8998-06D9-4FB9-8F24-9CEFB7D4742B}">
      <dsp:nvSpPr>
        <dsp:cNvPr id="0" name=""/>
        <dsp:cNvSpPr/>
      </dsp:nvSpPr>
      <dsp:spPr>
        <a:xfrm>
          <a:off x="0" y="576857"/>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CEA5A-7B18-4159-AF06-0E9D44E93246}">
      <dsp:nvSpPr>
        <dsp:cNvPr id="0" name=""/>
        <dsp:cNvSpPr/>
      </dsp:nvSpPr>
      <dsp:spPr>
        <a:xfrm>
          <a:off x="0" y="576857"/>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Leadership experience beneficial</a:t>
          </a:r>
        </a:p>
      </dsp:txBody>
      <dsp:txXfrm>
        <a:off x="0" y="576857"/>
        <a:ext cx="9905999" cy="287585"/>
      </dsp:txXfrm>
    </dsp:sp>
    <dsp:sp modelId="{6288F292-0855-48E1-8DFD-AC41B76C7FE3}">
      <dsp:nvSpPr>
        <dsp:cNvPr id="0" name=""/>
        <dsp:cNvSpPr/>
      </dsp:nvSpPr>
      <dsp:spPr>
        <a:xfrm>
          <a:off x="0" y="864443"/>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B0144-DB09-41DF-A2CD-0B5F6C96916B}">
      <dsp:nvSpPr>
        <dsp:cNvPr id="0" name=""/>
        <dsp:cNvSpPr/>
      </dsp:nvSpPr>
      <dsp:spPr>
        <a:xfrm>
          <a:off x="0" y="864443"/>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Skills Required:</a:t>
          </a:r>
          <a:endParaRPr lang="en-US" sz="1400" kern="1200"/>
        </a:p>
      </dsp:txBody>
      <dsp:txXfrm>
        <a:off x="0" y="864443"/>
        <a:ext cx="9905999" cy="287585"/>
      </dsp:txXfrm>
    </dsp:sp>
    <dsp:sp modelId="{13B501BE-AC46-4EBE-9A99-EBE6CFB7ABD6}">
      <dsp:nvSpPr>
        <dsp:cNvPr id="0" name=""/>
        <dsp:cNvSpPr/>
      </dsp:nvSpPr>
      <dsp:spPr>
        <a:xfrm>
          <a:off x="0" y="1152028"/>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9C94F2-A701-4850-B62E-A7103BC069C0}">
      <dsp:nvSpPr>
        <dsp:cNvPr id="0" name=""/>
        <dsp:cNvSpPr/>
      </dsp:nvSpPr>
      <dsp:spPr>
        <a:xfrm>
          <a:off x="0" y="1152028"/>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Leadership and team management skills</a:t>
          </a:r>
        </a:p>
      </dsp:txBody>
      <dsp:txXfrm>
        <a:off x="0" y="1152028"/>
        <a:ext cx="9905999" cy="287585"/>
      </dsp:txXfrm>
    </dsp:sp>
    <dsp:sp modelId="{2FFB0496-46A0-49CD-ADE2-E6E01E98FCF9}">
      <dsp:nvSpPr>
        <dsp:cNvPr id="0" name=""/>
        <dsp:cNvSpPr/>
      </dsp:nvSpPr>
      <dsp:spPr>
        <a:xfrm>
          <a:off x="0" y="1439614"/>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490C63-A97A-4F30-B8BD-1E7CB785B888}">
      <dsp:nvSpPr>
        <dsp:cNvPr id="0" name=""/>
        <dsp:cNvSpPr/>
      </dsp:nvSpPr>
      <dsp:spPr>
        <a:xfrm>
          <a:off x="0" y="1439614"/>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Communication and interpersonal skills</a:t>
          </a:r>
        </a:p>
      </dsp:txBody>
      <dsp:txXfrm>
        <a:off x="0" y="1439614"/>
        <a:ext cx="9905999" cy="287585"/>
      </dsp:txXfrm>
    </dsp:sp>
    <dsp:sp modelId="{914112BB-1D27-4BC0-BE2F-F2FF4BFF6052}">
      <dsp:nvSpPr>
        <dsp:cNvPr id="0" name=""/>
        <dsp:cNvSpPr/>
      </dsp:nvSpPr>
      <dsp:spPr>
        <a:xfrm>
          <a:off x="0" y="1727199"/>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02E854-66E7-4A14-839F-E39F6C1A2FB5}">
      <dsp:nvSpPr>
        <dsp:cNvPr id="0" name=""/>
        <dsp:cNvSpPr/>
      </dsp:nvSpPr>
      <dsp:spPr>
        <a:xfrm>
          <a:off x="0" y="1727199"/>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Customer service skills</a:t>
          </a:r>
        </a:p>
      </dsp:txBody>
      <dsp:txXfrm>
        <a:off x="0" y="1727199"/>
        <a:ext cx="9905999" cy="287585"/>
      </dsp:txXfrm>
    </dsp:sp>
    <dsp:sp modelId="{2052B123-76B1-4F4F-A052-B1E08FA3271A}">
      <dsp:nvSpPr>
        <dsp:cNvPr id="0" name=""/>
        <dsp:cNvSpPr/>
      </dsp:nvSpPr>
      <dsp:spPr>
        <a:xfrm>
          <a:off x="0" y="2014784"/>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769953-1EAA-45EE-86C0-233AFC3366AC}">
      <dsp:nvSpPr>
        <dsp:cNvPr id="0" name=""/>
        <dsp:cNvSpPr/>
      </dsp:nvSpPr>
      <dsp:spPr>
        <a:xfrm>
          <a:off x="0" y="2014784"/>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Problem-solving and decision-making skills</a:t>
          </a:r>
        </a:p>
      </dsp:txBody>
      <dsp:txXfrm>
        <a:off x="0" y="2014784"/>
        <a:ext cx="9905999" cy="287585"/>
      </dsp:txXfrm>
    </dsp:sp>
    <dsp:sp modelId="{EAF1E41A-817E-48E4-93BB-2BB36406DBA3}">
      <dsp:nvSpPr>
        <dsp:cNvPr id="0" name=""/>
        <dsp:cNvSpPr/>
      </dsp:nvSpPr>
      <dsp:spPr>
        <a:xfrm>
          <a:off x="0" y="2302370"/>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36B72E-C4C0-43F4-9A2C-B50656A5A432}">
      <dsp:nvSpPr>
        <dsp:cNvPr id="0" name=""/>
        <dsp:cNvSpPr/>
      </dsp:nvSpPr>
      <dsp:spPr>
        <a:xfrm>
          <a:off x="0" y="2302370"/>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Personal Qualities:</a:t>
          </a:r>
          <a:endParaRPr lang="en-US" sz="1400" kern="1200"/>
        </a:p>
      </dsp:txBody>
      <dsp:txXfrm>
        <a:off x="0" y="2302370"/>
        <a:ext cx="9905999" cy="287585"/>
      </dsp:txXfrm>
    </dsp:sp>
    <dsp:sp modelId="{B4A3A5EB-1B86-4DA6-89EA-C1B83410EADE}">
      <dsp:nvSpPr>
        <dsp:cNvPr id="0" name=""/>
        <dsp:cNvSpPr/>
      </dsp:nvSpPr>
      <dsp:spPr>
        <a:xfrm>
          <a:off x="0" y="2589955"/>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016099-EBAC-49D8-844A-7F992726CA50}">
      <dsp:nvSpPr>
        <dsp:cNvPr id="0" name=""/>
        <dsp:cNvSpPr/>
      </dsp:nvSpPr>
      <dsp:spPr>
        <a:xfrm>
          <a:off x="0" y="2589955"/>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Confidence and professionalism</a:t>
          </a:r>
        </a:p>
      </dsp:txBody>
      <dsp:txXfrm>
        <a:off x="0" y="2589955"/>
        <a:ext cx="9905999" cy="287585"/>
      </dsp:txXfrm>
    </dsp:sp>
    <dsp:sp modelId="{A2E169C8-35E3-41D4-90E5-DE3DC5630A08}">
      <dsp:nvSpPr>
        <dsp:cNvPr id="0" name=""/>
        <dsp:cNvSpPr/>
      </dsp:nvSpPr>
      <dsp:spPr>
        <a:xfrm>
          <a:off x="0" y="2877541"/>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398AA0-9233-4598-8879-AB15FEE5BEF9}">
      <dsp:nvSpPr>
        <dsp:cNvPr id="0" name=""/>
        <dsp:cNvSpPr/>
      </dsp:nvSpPr>
      <dsp:spPr>
        <a:xfrm>
          <a:off x="0" y="2877541"/>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Responsibility and accountability</a:t>
          </a:r>
        </a:p>
      </dsp:txBody>
      <dsp:txXfrm>
        <a:off x="0" y="2877541"/>
        <a:ext cx="9905999" cy="287585"/>
      </dsp:txXfrm>
    </dsp:sp>
    <dsp:sp modelId="{D071DF72-6D68-48C4-BA66-36BB4B2456C8}">
      <dsp:nvSpPr>
        <dsp:cNvPr id="0" name=""/>
        <dsp:cNvSpPr/>
      </dsp:nvSpPr>
      <dsp:spPr>
        <a:xfrm>
          <a:off x="0" y="3165126"/>
          <a:ext cx="99059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76179C-F416-45AA-89AF-0B65F09DE32B}">
      <dsp:nvSpPr>
        <dsp:cNvPr id="0" name=""/>
        <dsp:cNvSpPr/>
      </dsp:nvSpPr>
      <dsp:spPr>
        <a:xfrm>
          <a:off x="0" y="3165126"/>
          <a:ext cx="9905999" cy="287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Ability to work under pressure</a:t>
          </a:r>
        </a:p>
      </dsp:txBody>
      <dsp:txXfrm>
        <a:off x="0" y="3165126"/>
        <a:ext cx="9905999" cy="2875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74C80-E4CD-41A5-BD70-488FD924C0B6}">
      <dsp:nvSpPr>
        <dsp:cNvPr id="0" name=""/>
        <dsp:cNvSpPr/>
      </dsp:nvSpPr>
      <dsp:spPr>
        <a:xfrm>
          <a:off x="0" y="58044"/>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Training Needs Include:</a:t>
          </a:r>
          <a:endParaRPr lang="en-US" sz="1500" kern="1200"/>
        </a:p>
      </dsp:txBody>
      <dsp:txXfrm>
        <a:off x="16706" y="74750"/>
        <a:ext cx="9872587" cy="308813"/>
      </dsp:txXfrm>
    </dsp:sp>
    <dsp:sp modelId="{B1B543B0-1921-4D53-A0F7-55E352298557}">
      <dsp:nvSpPr>
        <dsp:cNvPr id="0" name=""/>
        <dsp:cNvSpPr/>
      </dsp:nvSpPr>
      <dsp:spPr>
        <a:xfrm>
          <a:off x="0" y="443469"/>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Leadership and team management training</a:t>
          </a:r>
        </a:p>
      </dsp:txBody>
      <dsp:txXfrm>
        <a:off x="16706" y="460175"/>
        <a:ext cx="9872587" cy="308813"/>
      </dsp:txXfrm>
    </dsp:sp>
    <dsp:sp modelId="{0F279DBA-9E1A-4A5A-8132-AEECAF5FCC7D}">
      <dsp:nvSpPr>
        <dsp:cNvPr id="0" name=""/>
        <dsp:cNvSpPr/>
      </dsp:nvSpPr>
      <dsp:spPr>
        <a:xfrm>
          <a:off x="0" y="828894"/>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Customer service management training</a:t>
          </a:r>
        </a:p>
      </dsp:txBody>
      <dsp:txXfrm>
        <a:off x="16706" y="845600"/>
        <a:ext cx="9872587" cy="308813"/>
      </dsp:txXfrm>
    </dsp:sp>
    <dsp:sp modelId="{5ED36C63-7B77-4AEA-8022-991CC0DC4C82}">
      <dsp:nvSpPr>
        <dsp:cNvPr id="0" name=""/>
        <dsp:cNvSpPr/>
      </dsp:nvSpPr>
      <dsp:spPr>
        <a:xfrm>
          <a:off x="0" y="1214319"/>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Communication skills training</a:t>
          </a:r>
        </a:p>
      </dsp:txBody>
      <dsp:txXfrm>
        <a:off x="16706" y="1231025"/>
        <a:ext cx="9872587" cy="308813"/>
      </dsp:txXfrm>
    </dsp:sp>
    <dsp:sp modelId="{C9BB1EDF-D00E-4C94-BFB5-D7E47DB2D265}">
      <dsp:nvSpPr>
        <dsp:cNvPr id="0" name=""/>
        <dsp:cNvSpPr/>
      </dsp:nvSpPr>
      <dsp:spPr>
        <a:xfrm>
          <a:off x="0" y="1599744"/>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Conflict management training</a:t>
          </a:r>
        </a:p>
      </dsp:txBody>
      <dsp:txXfrm>
        <a:off x="16706" y="1616450"/>
        <a:ext cx="9872587" cy="308813"/>
      </dsp:txXfrm>
    </dsp:sp>
    <dsp:sp modelId="{33FB73B0-2A19-4CA5-9853-AAD0E3703CA4}">
      <dsp:nvSpPr>
        <dsp:cNvPr id="0" name=""/>
        <dsp:cNvSpPr/>
      </dsp:nvSpPr>
      <dsp:spPr>
        <a:xfrm>
          <a:off x="0" y="1985169"/>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Decision-making and problem-solving training</a:t>
          </a:r>
        </a:p>
      </dsp:txBody>
      <dsp:txXfrm>
        <a:off x="16706" y="2001875"/>
        <a:ext cx="9872587" cy="308813"/>
      </dsp:txXfrm>
    </dsp:sp>
    <dsp:sp modelId="{4EA88780-BD01-4A51-B1A6-B215D3E235B6}">
      <dsp:nvSpPr>
        <dsp:cNvPr id="0" name=""/>
        <dsp:cNvSpPr/>
      </dsp:nvSpPr>
      <dsp:spPr>
        <a:xfrm>
          <a:off x="0" y="2370594"/>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Purpose:</a:t>
          </a:r>
          <a:endParaRPr lang="en-US" sz="1500" kern="1200"/>
        </a:p>
      </dsp:txBody>
      <dsp:txXfrm>
        <a:off x="16706" y="2387300"/>
        <a:ext cx="9872587" cy="308813"/>
      </dsp:txXfrm>
    </dsp:sp>
    <dsp:sp modelId="{455D6C06-5203-4AE0-A95B-A659D2D1AD3D}">
      <dsp:nvSpPr>
        <dsp:cNvPr id="0" name=""/>
        <dsp:cNvSpPr/>
      </dsp:nvSpPr>
      <dsp:spPr>
        <a:xfrm>
          <a:off x="0" y="2756019"/>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Improves leadership effectiveness</a:t>
          </a:r>
        </a:p>
      </dsp:txBody>
      <dsp:txXfrm>
        <a:off x="16706" y="2772725"/>
        <a:ext cx="9872587" cy="308813"/>
      </dsp:txXfrm>
    </dsp:sp>
    <dsp:sp modelId="{0674BD49-ED5E-421B-8F34-4866BF7BEE3D}">
      <dsp:nvSpPr>
        <dsp:cNvPr id="0" name=""/>
        <dsp:cNvSpPr/>
      </dsp:nvSpPr>
      <dsp:spPr>
        <a:xfrm>
          <a:off x="0" y="3141444"/>
          <a:ext cx="9905999" cy="3422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Enhances organisational performance</a:t>
          </a:r>
        </a:p>
      </dsp:txBody>
      <dsp:txXfrm>
        <a:off x="16706" y="3158150"/>
        <a:ext cx="9872587" cy="3088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6B3F8-0F0F-421C-ABBF-0739D338EB48}">
      <dsp:nvSpPr>
        <dsp:cNvPr id="0" name=""/>
        <dsp:cNvSpPr/>
      </dsp:nvSpPr>
      <dsp:spPr>
        <a:xfrm>
          <a:off x="0" y="185536"/>
          <a:ext cx="6692748" cy="68445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Tesco uses the following training methods:</a:t>
          </a:r>
        </a:p>
      </dsp:txBody>
      <dsp:txXfrm>
        <a:off x="33412" y="218948"/>
        <a:ext cx="6625924" cy="617626"/>
      </dsp:txXfrm>
    </dsp:sp>
    <dsp:sp modelId="{7639C0D0-FAF9-49CC-AC2A-2C13B36BB24B}">
      <dsp:nvSpPr>
        <dsp:cNvPr id="0" name=""/>
        <dsp:cNvSpPr/>
      </dsp:nvSpPr>
      <dsp:spPr>
        <a:xfrm>
          <a:off x="0" y="869987"/>
          <a:ext cx="6692748" cy="142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49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On-the-job leadership training</a:t>
          </a:r>
        </a:p>
        <a:p>
          <a:pPr marL="228600" lvl="1" indent="-228600" algn="l" defTabSz="1022350">
            <a:lnSpc>
              <a:spcPct val="90000"/>
            </a:lnSpc>
            <a:spcBef>
              <a:spcPct val="0"/>
            </a:spcBef>
            <a:spcAft>
              <a:spcPct val="20000"/>
            </a:spcAft>
            <a:buChar char="•"/>
          </a:pPr>
          <a:r>
            <a:rPr lang="en-US" sz="2300" kern="1200"/>
            <a:t>Coaching and mentoring programs</a:t>
          </a:r>
        </a:p>
        <a:p>
          <a:pPr marL="228600" lvl="1" indent="-228600" algn="l" defTabSz="1022350">
            <a:lnSpc>
              <a:spcPct val="90000"/>
            </a:lnSpc>
            <a:spcBef>
              <a:spcPct val="0"/>
            </a:spcBef>
            <a:spcAft>
              <a:spcPct val="20000"/>
            </a:spcAft>
            <a:buChar char="•"/>
          </a:pPr>
          <a:r>
            <a:rPr lang="en-US" sz="2300" kern="1200"/>
            <a:t>Leadership development workshops</a:t>
          </a:r>
        </a:p>
        <a:p>
          <a:pPr marL="228600" lvl="1" indent="-228600" algn="l" defTabSz="1022350">
            <a:lnSpc>
              <a:spcPct val="90000"/>
            </a:lnSpc>
            <a:spcBef>
              <a:spcPct val="0"/>
            </a:spcBef>
            <a:spcAft>
              <a:spcPct val="20000"/>
            </a:spcAft>
            <a:buChar char="•"/>
          </a:pPr>
          <a:r>
            <a:rPr lang="en-US" sz="2300" kern="1200"/>
            <a:t>Online learning and leadership courses</a:t>
          </a:r>
        </a:p>
      </dsp:txBody>
      <dsp:txXfrm>
        <a:off x="0" y="869987"/>
        <a:ext cx="6692748" cy="1428300"/>
      </dsp:txXfrm>
    </dsp:sp>
    <dsp:sp modelId="{8424C0C6-BC9E-4784-ADA8-DB11BDC2F6FD}">
      <dsp:nvSpPr>
        <dsp:cNvPr id="0" name=""/>
        <dsp:cNvSpPr/>
      </dsp:nvSpPr>
      <dsp:spPr>
        <a:xfrm>
          <a:off x="0" y="2298287"/>
          <a:ext cx="6692748" cy="684450"/>
        </a:xfrm>
        <a:prstGeom prst="roundRect">
          <a:avLst/>
        </a:prstGeom>
        <a:gradFill rotWithShape="0">
          <a:gsLst>
            <a:gs pos="0">
              <a:schemeClr val="accent5">
                <a:hueOff val="-1378490"/>
                <a:satOff val="-4838"/>
                <a:lumOff val="10197"/>
                <a:alphaOff val="0"/>
                <a:tint val="94000"/>
                <a:satMod val="105000"/>
                <a:lumMod val="102000"/>
              </a:schemeClr>
            </a:gs>
            <a:gs pos="100000">
              <a:schemeClr val="accent5">
                <a:hueOff val="-1378490"/>
                <a:satOff val="-4838"/>
                <a:lumOff val="10197"/>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Purpose:</a:t>
          </a:r>
          <a:endParaRPr lang="en-US" sz="3000" kern="1200"/>
        </a:p>
      </dsp:txBody>
      <dsp:txXfrm>
        <a:off x="33412" y="2331699"/>
        <a:ext cx="6625924" cy="617626"/>
      </dsp:txXfrm>
    </dsp:sp>
    <dsp:sp modelId="{2B4C99D8-58B7-48D2-8368-33BA0ADB4FD5}">
      <dsp:nvSpPr>
        <dsp:cNvPr id="0" name=""/>
        <dsp:cNvSpPr/>
      </dsp:nvSpPr>
      <dsp:spPr>
        <a:xfrm>
          <a:off x="0" y="2982737"/>
          <a:ext cx="6692748" cy="108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49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Develops leadership and management skills</a:t>
          </a:r>
        </a:p>
        <a:p>
          <a:pPr marL="228600" lvl="1" indent="-228600" algn="l" defTabSz="1022350">
            <a:lnSpc>
              <a:spcPct val="90000"/>
            </a:lnSpc>
            <a:spcBef>
              <a:spcPct val="0"/>
            </a:spcBef>
            <a:spcAft>
              <a:spcPct val="20000"/>
            </a:spcAft>
            <a:buChar char="•"/>
          </a:pPr>
          <a:r>
            <a:rPr lang="en-US" sz="2300" kern="1200"/>
            <a:t>Improves employee performance</a:t>
          </a:r>
        </a:p>
        <a:p>
          <a:pPr marL="228600" lvl="1" indent="-228600" algn="l" defTabSz="1022350">
            <a:lnSpc>
              <a:spcPct val="90000"/>
            </a:lnSpc>
            <a:spcBef>
              <a:spcPct val="0"/>
            </a:spcBef>
            <a:spcAft>
              <a:spcPct val="20000"/>
            </a:spcAft>
            <a:buChar char="•"/>
          </a:pPr>
          <a:r>
            <a:rPr lang="en-US" sz="2300" kern="1200"/>
            <a:t>Enhances organisational effectiveness</a:t>
          </a:r>
        </a:p>
      </dsp:txBody>
      <dsp:txXfrm>
        <a:off x="0" y="2982737"/>
        <a:ext cx="6692748" cy="10867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4750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This presentation focuses on the recruitment and learning and development of the Customer Service Team Leader at Tesco plc. As a HR practitioner, it is important to ensure that the </a:t>
            </a:r>
            <a:r>
              <a:rPr lang="en-US" dirty="0" err="1"/>
              <a:t>organisation</a:t>
            </a:r>
            <a:r>
              <a:rPr lang="en-US" dirty="0"/>
              <a:t> recruits the right individual for leadership roles and provides appropriate training and development. The Customer Service Team Leader plays a key role in managing frontline staff, ensuring customer satisfaction, and supporting store operations. Effective recruitment ensures that Tesco selects candidates with the necessary leadership skills, communication abilities, and competencies. Furthermore, learning and development help team leaders improve their performance and contribute to </a:t>
            </a:r>
            <a:r>
              <a:rPr lang="en-US" dirty="0" err="1"/>
              <a:t>organisational</a:t>
            </a:r>
            <a:r>
              <a:rPr lang="en-US" dirty="0"/>
              <a:t> success. According to Armstrong and Taylor (2023), effective recruitment and training improve employee performance and </a:t>
            </a:r>
            <a:r>
              <a:rPr lang="en-US" dirty="0" err="1"/>
              <a:t>organisational</a:t>
            </a:r>
            <a:r>
              <a:rPr lang="en-US" dirty="0"/>
              <a:t> effectiveness. This presentation will explain recruitment processes and training needs specific to the Customer Service Team Leader role at Tesco.</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Tesco plc is one of the largest retail organisations in the United Kingdom, employing thousands of employees across its stores. The </a:t>
            </a:r>
            <a:r>
              <a:rPr lang="en-US" dirty="0" err="1"/>
              <a:t>organisation</a:t>
            </a:r>
            <a:r>
              <a:rPr lang="en-US" dirty="0"/>
              <a:t> focuses on providing high-quality customer service and maintaining efficient store operations. Customer Service Team Leaders play a critical role in supervising employees and ensuring service quality. They help manage frontline staff, resolve customer issues, and support store managers. Effective leadership ensures smooth store operations and customer satisfaction. According to Bratton and Gold (2023), leadership roles are essential for </a:t>
            </a:r>
            <a:r>
              <a:rPr lang="en-US" dirty="0" err="1"/>
              <a:t>organisational</a:t>
            </a:r>
            <a:r>
              <a:rPr lang="en-US" dirty="0"/>
              <a:t> performance and employee management. Human resource management ensures that leaders are properly recruited and trained to perform their roles effectively. Therefore, the recruitment and development of Customer Service Team Leaders are essential for Tesco’s success and operational efficiency.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Customer Service Team Leader plays a key leadership role at Tesco. This role involves supervising frontline employees and ensuring high standards of customer service. Team leaders are responsible for managing employees, resolving customer complaints, and supporting store operations. They also help train employees and improve team performance. Effective leadership ensures operational efficiency and customer satisfaction. According to Armstrong and Taylor (2023), leadership roles improve employee performance and </a:t>
            </a:r>
            <a:r>
              <a:rPr lang="en-US" dirty="0" err="1"/>
              <a:t>organisational</a:t>
            </a:r>
            <a:r>
              <a:rPr lang="en-US" dirty="0"/>
              <a:t> effectiveness. Team leaders help implement </a:t>
            </a:r>
            <a:r>
              <a:rPr lang="en-US" dirty="0" err="1"/>
              <a:t>organisational</a:t>
            </a:r>
            <a:r>
              <a:rPr lang="en-US" dirty="0"/>
              <a:t> policies and ensure service quality. Therefore, recruiting the right Customer Service Team Leader ensures effective leadership and </a:t>
            </a:r>
            <a:r>
              <a:rPr lang="en-US" dirty="0" err="1"/>
              <a:t>organisational</a:t>
            </a:r>
            <a:r>
              <a:rPr lang="en-US" dirty="0"/>
              <a:t> success. This role is critical for maintaining Tesco’s service standards and operational efficiency.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Recruiting the right Customer Service Team Leader is essential for Tesco’s </a:t>
            </a:r>
            <a:r>
              <a:rPr lang="en-US" dirty="0" err="1"/>
              <a:t>organisational</a:t>
            </a:r>
            <a:r>
              <a:rPr lang="en-US" dirty="0"/>
              <a:t> success. Effective recruitment ensures that the selected candidate has the required leadership skills, communication abilities, and experience. Poor recruitment decisions can lead to poor leadership, reduced employee performance, and low customer satisfaction. According to Taylor (2022), effective recruitment improves employee performance and </a:t>
            </a:r>
            <a:r>
              <a:rPr lang="en-US" dirty="0" err="1"/>
              <a:t>organisational</a:t>
            </a:r>
            <a:r>
              <a:rPr lang="en-US" dirty="0"/>
              <a:t> effectiveness. Structured recruitment processes help ensure that suitable candidates are selected for leadership roles. Team leaders play a critical role in supervising employees, resolving issues, and maintaining operational efficiency. Therefore, recruiting the right team leader improves </a:t>
            </a:r>
            <a:r>
              <a:rPr lang="en-US" dirty="0" err="1"/>
              <a:t>organisational</a:t>
            </a:r>
            <a:r>
              <a:rPr lang="en-US" dirty="0"/>
              <a:t> performance and ensures customer satisfaction.</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Job analysis is an essential process that identifies job responsibilities and required skills. For the Customer Service Team Leader role at Tesco, job analysis helps identify leadership responsibilities, customer service duties, and team management tasks. This process helps HR professionals understand job requirements and develop job descriptions and person specifications. According to CIPD (2024), job analysis improves recruitment accuracy and </a:t>
            </a:r>
            <a:r>
              <a:rPr lang="en-US" dirty="0" err="1"/>
              <a:t>organisational</a:t>
            </a:r>
            <a:r>
              <a:rPr lang="en-US" dirty="0"/>
              <a:t> effectiveness. It ensures that candidates selected for leadership roles possess the required skills and competencies. Job analysis also helps organisations recruit suitable candidates and improve employee performance. Therefore, job analysis is critical for ensuring effective recruitment and leadership development at Tesco.</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A job description is an important HR document that clearly outlines the duties, responsibilities, and expectations of the Customer Service Team Leader role at Tesco. It helps candidates understand the role requirements and </a:t>
            </a:r>
            <a:r>
              <a:rPr lang="en-US" dirty="0" err="1"/>
              <a:t>organisational</a:t>
            </a:r>
            <a:r>
              <a:rPr lang="en-US" dirty="0"/>
              <a:t> expectations. The job description specifies leadership responsibilities, including supervising staff, managing customer service quality, and supporting store management. It also defines reporting relationships and performance expectations. According to Armstrong and Taylor (2023), job descriptions improve recruitment effectiveness by ensuring clarity and transparency in the recruitment process. Additionally, </a:t>
            </a:r>
            <a:r>
              <a:rPr lang="en-US" dirty="0" err="1"/>
              <a:t>Beardwell</a:t>
            </a:r>
            <a:r>
              <a:rPr lang="en-US" dirty="0"/>
              <a:t> and Thompson (2020) explain that job descriptions help organisations recruit suitable candidates by defining job roles and responsibilities. Tesco uses job descriptions to ensure candidates understand leadership requirements and </a:t>
            </a:r>
            <a:r>
              <a:rPr lang="en-US" dirty="0" err="1"/>
              <a:t>organisational</a:t>
            </a:r>
            <a:r>
              <a:rPr lang="en-US" dirty="0"/>
              <a:t> expectations. This helps Tesco recruit competent leaders who can manage teams effectively and support </a:t>
            </a:r>
            <a:r>
              <a:rPr lang="en-US" dirty="0" err="1"/>
              <a:t>organisational</a:t>
            </a:r>
            <a:r>
              <a:rPr lang="en-US" dirty="0"/>
              <a:t> success.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Person specification defines the skills, qualifications, and personal qualities required for the Customer Service Team Leader role. It helps Tesco identify candidates who possess the required competencies and leadership abilities. Leadership skills are essential for managing teams and ensuring service quality. Communication skills help leaders interact effectively with employees and customers. Problem-solving skills help leaders resolve operational challenges. According to Armstrong and Taylor (2023), person specifications improve recruitment accuracy and ensure organisations select suitable candidates. Taylor (2022) also explains that person specification helps HR professionals evaluate candidates objectively. Tesco uses person specifications to ensure candidates meet leadership requirements and </a:t>
            </a:r>
            <a:r>
              <a:rPr lang="en-US" dirty="0" err="1"/>
              <a:t>organisational</a:t>
            </a:r>
            <a:r>
              <a:rPr lang="en-US" dirty="0"/>
              <a:t> expectations. This improves recruitment effectiveness and </a:t>
            </a:r>
            <a:r>
              <a:rPr lang="en-US" dirty="0" err="1"/>
              <a:t>organisational</a:t>
            </a:r>
            <a:r>
              <a:rPr lang="en-US" dirty="0"/>
              <a:t> performance.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Tesco uses a structured recruitment process to ensure the selection of suitable Customer Service Team Leaders. The process begins with job advertisement on Tesco careers platforms to attract qualified candidates. Candidates submit applications, and HR professionals shortlist candidates based on skills and experience. Interviews are conducted to assess leadership skills, communication abilities, and suitability for the role. Leadership assessments ensure candidates possess the required competencies. According to CIPD (2024), structured recruitment processes improve recruitment effectiveness and </a:t>
            </a:r>
            <a:r>
              <a:rPr lang="en-US" dirty="0" err="1"/>
              <a:t>organisational</a:t>
            </a:r>
            <a:r>
              <a:rPr lang="en-US" dirty="0"/>
              <a:t> performance. Bratton and Gold (2023) explain that structured recruitment helps organisations select suitable candidates and improve </a:t>
            </a:r>
            <a:r>
              <a:rPr lang="en-US" dirty="0" err="1"/>
              <a:t>organisational</a:t>
            </a:r>
            <a:r>
              <a:rPr lang="en-US" dirty="0"/>
              <a:t> effectiveness. Tesco ensures recruitment decisions are based on leadership competencies and </a:t>
            </a:r>
            <a:r>
              <a:rPr lang="en-US" dirty="0" err="1"/>
              <a:t>organisational</a:t>
            </a:r>
            <a:r>
              <a:rPr lang="en-US" dirty="0"/>
              <a:t> requirements. This helps Tesco recruit effective leaders who can manage teams and support </a:t>
            </a:r>
            <a:r>
              <a:rPr lang="en-US" dirty="0" err="1"/>
              <a:t>organisational</a:t>
            </a:r>
            <a:r>
              <a:rPr lang="en-US" dirty="0"/>
              <a:t> success.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Training and development are essential for improving leadership performance at Tesco. Customer Service Team Leaders require leadership training to manage teams effectively. Communication training helps leaders interact with employees and customers professionally. Conflict management training helps leaders resolve workplace issues and maintain a positive work environment. Decision-making training helps leaders manage operational challenges. According to </a:t>
            </a:r>
            <a:r>
              <a:rPr lang="en-US" dirty="0" err="1"/>
              <a:t>Noe</a:t>
            </a:r>
            <a:r>
              <a:rPr lang="en-US" dirty="0"/>
              <a:t> (2020), training improves employee performance and leadership effectiveness. CIPD (2023) explains that leadership training improves </a:t>
            </a:r>
            <a:r>
              <a:rPr lang="en-US" dirty="0" err="1"/>
              <a:t>organisational</a:t>
            </a:r>
            <a:r>
              <a:rPr lang="en-US" dirty="0"/>
              <a:t> performance and employee development. Tesco invests in leadership training to ensure team leaders possess the necessary skills to manage teams effectively. This improves </a:t>
            </a:r>
            <a:r>
              <a:rPr lang="en-US" dirty="0" err="1"/>
              <a:t>organisational</a:t>
            </a:r>
            <a:r>
              <a:rPr lang="en-US" dirty="0"/>
              <a:t> performance, employee satisfaction, and customer service quality.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err="1"/>
              <a:t>Behaviourist</a:t>
            </a:r>
            <a:r>
              <a:rPr lang="en-US" dirty="0"/>
              <a:t> learning theory explains that employees learn through rewards, reinforcement, and feedback. Tesco applies this theory by providing performance rewards and recognition to Customer Service Team Leaders. Positive feedback from managers helps reinforce effective leadership behaviour. Recognition programs motivate leaders to improve performance and achieve </a:t>
            </a:r>
            <a:r>
              <a:rPr lang="en-US" dirty="0" err="1"/>
              <a:t>organisational</a:t>
            </a:r>
            <a:r>
              <a:rPr lang="en-US" dirty="0"/>
              <a:t> goals. According to Armstrong and Taylor (2023), reward systems improve employee motivation and </a:t>
            </a:r>
            <a:r>
              <a:rPr lang="en-US" dirty="0" err="1"/>
              <a:t>organisational</a:t>
            </a:r>
            <a:r>
              <a:rPr lang="en-US" dirty="0"/>
              <a:t> performance. </a:t>
            </a:r>
            <a:r>
              <a:rPr lang="en-US" dirty="0" err="1"/>
              <a:t>Noe</a:t>
            </a:r>
            <a:r>
              <a:rPr lang="en-US" dirty="0"/>
              <a:t> (2020) also explains that reinforcement improves employee learning and performance. Tesco uses reward systems and feedback to encourage leadership development and improve performance. This approach ensures team leaders develop leadership skills and contribute to </a:t>
            </a:r>
            <a:r>
              <a:rPr lang="en-US" dirty="0" err="1"/>
              <a:t>organisational</a:t>
            </a:r>
            <a:r>
              <a:rPr lang="en-US" dirty="0"/>
              <a:t> success. </a:t>
            </a:r>
            <a:r>
              <a:rPr lang="en-US" dirty="0" err="1"/>
              <a:t>Behaviourist</a:t>
            </a:r>
            <a:r>
              <a:rPr lang="en-US" dirty="0"/>
              <a:t> learning helps Tesco improve leadership effectiveness and </a:t>
            </a:r>
            <a:r>
              <a:rPr lang="en-US" dirty="0" err="1"/>
              <a:t>organisational</a:t>
            </a:r>
            <a:r>
              <a:rPr lang="en-US" dirty="0"/>
              <a:t> performance.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Cognitivist learning theory focuses on how individuals learn through understanding, thinking, and knowledge development. Tesco applies this theory by providing leadership training programs for Customer Service Team Leaders. These programs help leaders understand </a:t>
            </a:r>
            <a:r>
              <a:rPr lang="en-US" dirty="0" err="1"/>
              <a:t>organisational</a:t>
            </a:r>
            <a:r>
              <a:rPr lang="en-US" dirty="0"/>
              <a:t> processes, improve decision-making skills, and solve operational problems effectively. Leadership training enhances cognitive skills, allowing leaders to analyse situations and make effective decisions. According to </a:t>
            </a:r>
            <a:r>
              <a:rPr lang="en-US" dirty="0" err="1"/>
              <a:t>Noe</a:t>
            </a:r>
            <a:r>
              <a:rPr lang="en-US" dirty="0"/>
              <a:t> (2020), training programs improve employee knowledge, skills, and leadership effectiveness. CIPD (2023) also explains that leadership training improves </a:t>
            </a:r>
            <a:r>
              <a:rPr lang="en-US" dirty="0" err="1"/>
              <a:t>organisational</a:t>
            </a:r>
            <a:r>
              <a:rPr lang="en-US" dirty="0"/>
              <a:t> performance and employee development. Tesco ensures that Customer Service Team Leaders receive training to develop leadership competencies and management skills. This improves leadership effectiveness, </a:t>
            </a:r>
            <a:r>
              <a:rPr lang="en-US" dirty="0" err="1"/>
              <a:t>organisational</a:t>
            </a:r>
            <a:r>
              <a:rPr lang="en-US" dirty="0"/>
              <a:t> performance, and customer service quality. Cognitive learning helps team leaders understand their leadership responsibilities and perform their roles effectively.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Humanist learning theory focuses on personal development, motivation, and self-growth, while experiential learning focuses on learning through practical experience. Tesco supports Customer Service Team Leaders through career development programs, mentoring, and on-the-job training. These programs allow leaders to develop leadership skills through real work experience. According to Kolb (2015), experiential learning improves leadership effectiveness by allowing individuals to learn through practical experience. Armstrong and Taylor (2023) also explain that career development programs improve employee motivation and leadership performance. Mentoring and coaching help leaders develop confidence and improve leadership abilities. Tesco provides leadership development opportunities to ensure Customer Service Team Leaders develop professional skills and leadership competencies. This improves </a:t>
            </a:r>
            <a:r>
              <a:rPr lang="en-US" dirty="0" err="1"/>
              <a:t>organisational</a:t>
            </a:r>
            <a:r>
              <a:rPr lang="en-US" dirty="0"/>
              <a:t> performance and leadership effectiveness.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Tesco uses various training methods to develop Customer Service Team Leaders. On-the-job training helps leaders gain practical leadership experience by managing teams and solving real workplace problems. Coaching and mentoring programs provide guidance and support for leadership development. Leadership workshops help develop communication, decision-making, and leadership skills. Online learning programs allow leaders to improve knowledge and skills. According to CIPD (2023), training programs improve employee performance and leadership effectiveness. </a:t>
            </a:r>
            <a:r>
              <a:rPr lang="en-US" dirty="0" err="1"/>
              <a:t>Noe</a:t>
            </a:r>
            <a:r>
              <a:rPr lang="en-US" dirty="0"/>
              <a:t> (2020) explains that structured training programs improve </a:t>
            </a:r>
            <a:r>
              <a:rPr lang="en-US" dirty="0" err="1"/>
              <a:t>organisational</a:t>
            </a:r>
            <a:r>
              <a:rPr lang="en-US" dirty="0"/>
              <a:t> performance and leadership skills. Tesco invests in leadership training to ensure Customer Service Team Leaders possess the required skills to manage teams effectively. This improves </a:t>
            </a:r>
            <a:r>
              <a:rPr lang="en-US" dirty="0" err="1"/>
              <a:t>organisational</a:t>
            </a:r>
            <a:r>
              <a:rPr lang="en-US" dirty="0"/>
              <a:t> performance and customer satisfaction.</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In conclusion, the Customer Service Team Leader plays a critical leadership role at Tesco by supervising employees, managing operations, and ensuring customer satisfaction. Effective recruitment processes, including job analysis, job description, and person specification, help Tesco recruit suitable candidates for leadership roles. Training and development programs improve leadership skills, communication abilities, and decision-making skills. According to Armstrong and Taylor (2023), effective recruitment and development improve employee performance and </a:t>
            </a:r>
            <a:r>
              <a:rPr lang="en-US" dirty="0" err="1"/>
              <a:t>organisational</a:t>
            </a:r>
            <a:r>
              <a:rPr lang="en-US" dirty="0"/>
              <a:t> success. Learning theories such as </a:t>
            </a:r>
            <a:r>
              <a:rPr lang="en-US" dirty="0" err="1"/>
              <a:t>Behaviourist</a:t>
            </a:r>
            <a:r>
              <a:rPr lang="en-US" dirty="0"/>
              <a:t>, Cognitivist, Humanist, and Experiential learning theories explain how employees develop leadership skills. Tesco uses structured training programs to improve leadership effectiveness and </a:t>
            </a:r>
            <a:r>
              <a:rPr lang="en-US" dirty="0" err="1"/>
              <a:t>organisational</a:t>
            </a:r>
            <a:r>
              <a:rPr lang="en-US" dirty="0"/>
              <a:t> performance. Therefore, recruitment and development of Customer Service Team Leaders are essential for Tesco’s success and operational efficiency.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is supported by academic literature, HR textbooks, and credible sources. All references are formatted using Harvard referencing style to maintain academic integrity.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17363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02258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37236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23904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93667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35791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73346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70602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2181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0063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9484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16583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7661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99778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7226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455310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30679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2/16/2026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5027027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jpe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image" Target="../media/image5.png" /><Relationship Id="rId4" Type="http://schemas.openxmlformats.org/officeDocument/2006/relationships/image" Target="../media/image2.png" /></Relationships>
</file>

<file path=ppt/slides/_rels/slide6.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 /><Relationship Id="rId3" Type="http://schemas.openxmlformats.org/officeDocument/2006/relationships/image" Target="../media/image1.jpeg" /><Relationship Id="rId7" Type="http://schemas.openxmlformats.org/officeDocument/2006/relationships/diagramLayout" Target="../diagrams/layout2.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Data" Target="../diagrams/data2.xml" /><Relationship Id="rId5" Type="http://schemas.openxmlformats.org/officeDocument/2006/relationships/image" Target="../media/image7.jpeg" /><Relationship Id="rId10" Type="http://schemas.microsoft.com/office/2007/relationships/diagramDrawing" Target="../diagrams/drawing2.xml" /><Relationship Id="rId4" Type="http://schemas.openxmlformats.org/officeDocument/2006/relationships/image" Target="../media/image2.png" /><Relationship Id="rId9" Type="http://schemas.openxmlformats.org/officeDocument/2006/relationships/diagramColors" Target="../diagrams/colors2.xml" /></Relationships>
</file>

<file path=ppt/slides/_rels/slide8.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8.jpeg"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0.xml" /><Relationship Id="rId1" Type="http://schemas.openxmlformats.org/officeDocument/2006/relationships/slideLayout" Target="../slideLayouts/slideLayout2.xml" /><Relationship Id="rId4" Type="http://schemas.openxmlformats.org/officeDocument/2006/relationships/image" Target="../media/image9.jpeg" /></Relationships>
</file>

<file path=ppt/slides/_rels/slide1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2.png" /><Relationship Id="rId7" Type="http://schemas.openxmlformats.org/officeDocument/2006/relationships/diagramColors" Target="../diagrams/colors4.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5.xml" /><Relationship Id="rId1" Type="http://schemas.openxmlformats.org/officeDocument/2006/relationships/slideLayout" Target="../slideLayouts/slideLayout2.xml" /><Relationship Id="rId4" Type="http://schemas.openxmlformats.org/officeDocument/2006/relationships/hyperlink" Target="https://www.cipd.org/uk/knowledg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p:cNvSpPr>
            <a:spLocks noGrp="1"/>
          </p:cNvSpPr>
          <p:nvPr>
            <p:ph type="title"/>
          </p:nvPr>
        </p:nvSpPr>
        <p:spPr>
          <a:xfrm>
            <a:off x="1141413" y="1082673"/>
            <a:ext cx="2869416" cy="4708528"/>
          </a:xfrm>
        </p:spPr>
        <p:txBody>
          <a:bodyPr>
            <a:normAutofit/>
          </a:bodyPr>
          <a:lstStyle/>
          <a:p>
            <a:pPr algn="r"/>
            <a:r>
              <a:rPr lang="en-US" sz="2800"/>
              <a:t>Developing and Managing Individuals and Teams:</a:t>
            </a:r>
            <a:br>
              <a:rPr lang="en-US" sz="2800"/>
            </a:br>
            <a:r>
              <a:rPr lang="en-US" sz="2800"/>
              <a:t>Recruitment and Learning &amp; Development Practices at Tesco PLC</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97763" y="1082673"/>
            <a:ext cx="5751237" cy="4708528"/>
          </a:xfrm>
        </p:spPr>
        <p:txBody>
          <a:bodyPr anchor="ctr">
            <a:normAutofit/>
          </a:bodyPr>
          <a:lstStyle/>
          <a:p>
            <a:r>
              <a:rPr lang="en-US" sz="1800" dirty="0"/>
              <a:t>Student Name : Mohammed </a:t>
            </a:r>
            <a:r>
              <a:rPr lang="en-US" sz="1800" dirty="0" err="1"/>
              <a:t>shahnawaz</a:t>
            </a:r>
            <a:r>
              <a:rPr lang="en-US" sz="1800" dirty="0"/>
              <a:t> </a:t>
            </a:r>
            <a:r>
              <a:rPr lang="en-US" sz="1800" dirty="0" err="1"/>
              <a:t>afzal</a:t>
            </a:r>
            <a:endParaRPr lang="en-US" sz="1800" dirty="0"/>
          </a:p>
          <a:p>
            <a:r>
              <a:rPr lang="en-US" sz="1800" dirty="0"/>
              <a:t>Student Number : 2424009 </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BDD0EE9F-9E3C-462E-A179-E83BAF11B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US"/>
              <a:t>Introduction to Tesco plc</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6957549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478570"/>
          </a:xfrm>
        </p:spPr>
        <p:txBody>
          <a:bodyPr>
            <a:normAutofit/>
          </a:bodyPr>
          <a:lstStyle/>
          <a:p>
            <a:pPr algn="ctr"/>
            <a:r>
              <a:rPr lang="en-US" dirty="0"/>
              <a:t>Customer Service Team Leader Role Overview</a:t>
            </a:r>
            <a:endParaRPr lang="en-US"/>
          </a:p>
        </p:txBody>
      </p:sp>
      <p:sp>
        <p:nvSpPr>
          <p:cNvPr id="5" name="Rectangle 1"/>
          <p:cNvSpPr>
            <a:spLocks noGrp="1" noChangeArrowheads="1"/>
          </p:cNvSpPr>
          <p:nvPr>
            <p:ph idx="1"/>
          </p:nvPr>
        </p:nvSpPr>
        <p:spPr bwMode="auto">
          <a:xfrm>
            <a:off x="1141412" y="2249487"/>
            <a:ext cx="4844521" cy="35417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342900" marR="0" lvl="0" indent="-342900" defTabSz="914400" rtl="0" eaLnBrk="0" fontAlgn="base" latinLnBrk="0" hangingPunct="0">
              <a:lnSpc>
                <a:spcPct val="110000"/>
              </a:lnSpc>
              <a:spcBef>
                <a:spcPct val="0"/>
              </a:spcBef>
              <a:spcAft>
                <a:spcPts val="600"/>
              </a:spcAft>
              <a:buClrTx/>
              <a:buSzTx/>
              <a:buFont typeface="+mj-lt"/>
              <a:buAutoNum type="arabicPeriod"/>
              <a:tabLst/>
            </a:pPr>
            <a:r>
              <a:rPr kumimoji="0" lang="en-US" altLang="en-US" sz="2000" b="0" i="0" u="none" strike="noStrike" cap="none" normalizeH="0" baseline="0">
                <a:ln>
                  <a:noFill/>
                </a:ln>
                <a:effectLst/>
                <a:latin typeface="Arial" panose="020B0604020202020204" pitchFamily="34" charset="0"/>
              </a:rPr>
              <a:t>Supervising customer service employees</a:t>
            </a:r>
          </a:p>
          <a:p>
            <a:pPr marL="342900" marR="0" lvl="0" indent="-342900" defTabSz="914400" rtl="0" eaLnBrk="0" fontAlgn="base" latinLnBrk="0" hangingPunct="0">
              <a:lnSpc>
                <a:spcPct val="110000"/>
              </a:lnSpc>
              <a:spcBef>
                <a:spcPct val="0"/>
              </a:spcBef>
              <a:spcAft>
                <a:spcPts val="600"/>
              </a:spcAft>
              <a:buClrTx/>
              <a:buSzTx/>
              <a:buFont typeface="+mj-lt"/>
              <a:buAutoNum type="arabicPeriod"/>
              <a:tabLst/>
            </a:pPr>
            <a:r>
              <a:rPr kumimoji="0" lang="en-US" altLang="en-US" sz="2000" b="0" i="0" u="none" strike="noStrike" cap="none" normalizeH="0" baseline="0">
                <a:ln>
                  <a:noFill/>
                </a:ln>
                <a:effectLst/>
                <a:latin typeface="Arial" panose="020B0604020202020204" pitchFamily="34" charset="0"/>
              </a:rPr>
              <a:t>Ensuring customer service standards</a:t>
            </a:r>
          </a:p>
          <a:p>
            <a:pPr marL="342900" marR="0" lvl="0" indent="-342900" defTabSz="914400" rtl="0" eaLnBrk="0" fontAlgn="base" latinLnBrk="0" hangingPunct="0">
              <a:lnSpc>
                <a:spcPct val="110000"/>
              </a:lnSpc>
              <a:spcBef>
                <a:spcPct val="0"/>
              </a:spcBef>
              <a:spcAft>
                <a:spcPts val="600"/>
              </a:spcAft>
              <a:buClrTx/>
              <a:buSzTx/>
              <a:buFont typeface="+mj-lt"/>
              <a:buAutoNum type="arabicPeriod"/>
              <a:tabLst/>
            </a:pPr>
            <a:r>
              <a:rPr kumimoji="0" lang="en-US" altLang="en-US" sz="2000" b="0" i="0" u="none" strike="noStrike" cap="none" normalizeH="0" baseline="0">
                <a:ln>
                  <a:noFill/>
                </a:ln>
                <a:effectLst/>
                <a:latin typeface="Arial" panose="020B0604020202020204" pitchFamily="34" charset="0"/>
              </a:rPr>
              <a:t>Managing daily store operations</a:t>
            </a:r>
          </a:p>
          <a:p>
            <a:pPr marL="342900" marR="0" lvl="0" indent="-342900" defTabSz="914400" rtl="0" eaLnBrk="0" fontAlgn="base" latinLnBrk="0" hangingPunct="0">
              <a:lnSpc>
                <a:spcPct val="110000"/>
              </a:lnSpc>
              <a:spcBef>
                <a:spcPct val="0"/>
              </a:spcBef>
              <a:spcAft>
                <a:spcPts val="600"/>
              </a:spcAft>
              <a:buClrTx/>
              <a:buSzTx/>
              <a:buFont typeface="+mj-lt"/>
              <a:buAutoNum type="arabicPeriod"/>
              <a:tabLst/>
            </a:pPr>
            <a:r>
              <a:rPr kumimoji="0" lang="en-US" altLang="en-US" sz="2000" b="0" i="0" u="none" strike="noStrike" cap="none" normalizeH="0" baseline="0">
                <a:ln>
                  <a:noFill/>
                </a:ln>
                <a:effectLst/>
                <a:latin typeface="Arial" panose="020B0604020202020204" pitchFamily="34" charset="0"/>
              </a:rPr>
              <a:t>Supporting store manager</a:t>
            </a:r>
          </a:p>
          <a:p>
            <a:pPr marL="342900" marR="0" lvl="0" indent="-342900" defTabSz="914400" rtl="0" eaLnBrk="0" fontAlgn="base" latinLnBrk="0" hangingPunct="0">
              <a:lnSpc>
                <a:spcPct val="110000"/>
              </a:lnSpc>
              <a:spcBef>
                <a:spcPct val="0"/>
              </a:spcBef>
              <a:spcAft>
                <a:spcPts val="600"/>
              </a:spcAft>
              <a:buClrTx/>
              <a:buSzTx/>
              <a:buFont typeface="+mj-lt"/>
              <a:buAutoNum type="arabicPeriod"/>
              <a:tabLst/>
            </a:pPr>
            <a:r>
              <a:rPr kumimoji="0" lang="en-US" altLang="en-US" sz="2000" b="0" i="0" u="none" strike="noStrike" cap="none" normalizeH="0" baseline="0">
                <a:ln>
                  <a:noFill/>
                </a:ln>
                <a:effectLst/>
                <a:latin typeface="Arial" panose="020B0604020202020204" pitchFamily="34" charset="0"/>
              </a:rPr>
              <a:t>Resolving customer complaints</a:t>
            </a:r>
          </a:p>
          <a:p>
            <a:pPr marL="342900" marR="0" lvl="0" indent="-342900" defTabSz="914400" rtl="0" eaLnBrk="0" fontAlgn="base" latinLnBrk="0" hangingPunct="0">
              <a:lnSpc>
                <a:spcPct val="110000"/>
              </a:lnSpc>
              <a:spcBef>
                <a:spcPct val="0"/>
              </a:spcBef>
              <a:spcAft>
                <a:spcPts val="600"/>
              </a:spcAft>
              <a:buClrTx/>
              <a:buSzTx/>
              <a:buFont typeface="+mj-lt"/>
              <a:buAutoNum type="arabicPeriod"/>
              <a:tabLst/>
            </a:pPr>
            <a:r>
              <a:rPr kumimoji="0" lang="en-US" altLang="en-US" sz="2000" b="0" i="0" u="none" strike="noStrike" cap="none" normalizeH="0" baseline="0">
                <a:ln>
                  <a:noFill/>
                </a:ln>
                <a:effectLst/>
                <a:latin typeface="Arial" panose="020B0604020202020204" pitchFamily="34" charset="0"/>
              </a:rPr>
              <a:t>Training and supporting team members</a:t>
            </a:r>
          </a:p>
        </p:txBody>
      </p:sp>
      <p:pic>
        <p:nvPicPr>
          <p:cNvPr id="6" name="Picture 5"/>
          <p:cNvPicPr>
            <a:picLocks noChangeAspect="1"/>
          </p:cNvPicPr>
          <p:nvPr/>
        </p:nvPicPr>
        <p:blipFill>
          <a:blip r:embed="rId4"/>
          <a:srcRect r="-1" b="34525"/>
          <a:stretch>
            <a:fillRect/>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478570"/>
          </a:xfrm>
        </p:spPr>
        <p:txBody>
          <a:bodyPr>
            <a:normAutofit/>
          </a:bodyPr>
          <a:lstStyle/>
          <a:p>
            <a:pPr algn="ctr"/>
            <a:r>
              <a:rPr lang="en-US" dirty="0"/>
              <a:t>Importance of Recruiting the Right Customer Service Team Leader</a:t>
            </a:r>
          </a:p>
        </p:txBody>
      </p:sp>
      <p:sp>
        <p:nvSpPr>
          <p:cNvPr id="3" name="Content Placeholder 2"/>
          <p:cNvSpPr>
            <a:spLocks noGrp="1"/>
          </p:cNvSpPr>
          <p:nvPr>
            <p:ph idx="1"/>
          </p:nvPr>
        </p:nvSpPr>
        <p:spPr>
          <a:xfrm>
            <a:off x="1539347" y="2544127"/>
            <a:ext cx="4844521" cy="3541714"/>
          </a:xfrm>
        </p:spPr>
        <p:txBody>
          <a:bodyPr anchor="ctr">
            <a:normAutofit/>
          </a:bodyPr>
          <a:lstStyle/>
          <a:p>
            <a:r>
              <a:rPr lang="en-US" dirty="0"/>
              <a:t>Effective supervision of employees</a:t>
            </a:r>
          </a:p>
          <a:p>
            <a:r>
              <a:rPr lang="en-US" dirty="0"/>
              <a:t>Improved customer satisfaction</a:t>
            </a:r>
          </a:p>
          <a:p>
            <a:r>
              <a:rPr lang="en-US" dirty="0"/>
              <a:t>Better team performance</a:t>
            </a:r>
          </a:p>
          <a:p>
            <a:r>
              <a:rPr lang="en-US" dirty="0"/>
              <a:t>Efficient store operations</a:t>
            </a:r>
          </a:p>
          <a:p>
            <a:r>
              <a:rPr lang="en-US" dirty="0"/>
              <a:t>Reduced employee turnover</a:t>
            </a:r>
          </a:p>
          <a:p>
            <a:endParaRPr lang="en-US" dirty="0"/>
          </a:p>
          <a:p>
            <a:endParaRPr dirty="0"/>
          </a:p>
        </p:txBody>
      </p:sp>
      <p:pic>
        <p:nvPicPr>
          <p:cNvPr id="5" name="Picture 4" descr="A group of people in a meeting&#10;&#10;AI-generated content may be incorrect.">
            <a:extLst>
              <a:ext uri="{FF2B5EF4-FFF2-40B4-BE49-F238E27FC236}">
                <a16:creationId xmlns:a16="http://schemas.microsoft.com/office/drawing/2014/main" id="{D48BDDCC-8668-EFE9-FC55-9DF6E73662AA}"/>
              </a:ext>
            </a:extLst>
          </p:cNvPr>
          <p:cNvPicPr>
            <a:picLocks noChangeAspect="1"/>
          </p:cNvPicPr>
          <p:nvPr/>
        </p:nvPicPr>
        <p:blipFill>
          <a:blip r:embed="rId4"/>
          <a:srcRect t="1911" r="3" b="3"/>
          <a:stretch>
            <a:fillRect/>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6" name="Rectangle 2"/>
          <p:cNvSpPr>
            <a:spLocks noChangeArrowheads="1"/>
          </p:cNvSpPr>
          <p:nvPr/>
        </p:nvSpPr>
        <p:spPr bwMode="auto">
          <a:xfrm>
            <a:off x="1708575" y="508841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a:ln>
                  <a:noFill/>
                </a:ln>
                <a:solidFill>
                  <a:schemeClr val="tx1"/>
                </a:solidFill>
                <a:effectLst/>
                <a:latin typeface="Arial" panose="020B0604020202020204" pitchFamily="34" charset="0"/>
              </a:rPr>
              <a:t>(Armstrong &amp; Taylor, 2023; Taylor,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391C63B-9409-43FE-B3C8-05C2F406E3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5" name="Rectangle 14">
              <a:extLst>
                <a:ext uri="{FF2B5EF4-FFF2-40B4-BE49-F238E27FC236}">
                  <a16:creationId xmlns:a16="http://schemas.microsoft.com/office/drawing/2014/main" id="{FD4D2D43-3C80-463E-95BA-95EDCFE52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A79495A4-D8D7-4D35-B403-4A8B70B488CA}"/>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p:cNvSpPr>
            <a:spLocks noGrp="1"/>
          </p:cNvSpPr>
          <p:nvPr>
            <p:ph type="title"/>
          </p:nvPr>
        </p:nvSpPr>
        <p:spPr>
          <a:xfrm>
            <a:off x="6448425" y="618518"/>
            <a:ext cx="4598985" cy="1478570"/>
          </a:xfrm>
        </p:spPr>
        <p:txBody>
          <a:bodyPr vert="horz" lIns="91440" tIns="45720" rIns="91440" bIns="45720" rtlCol="0" anchor="ctr">
            <a:normAutofit/>
          </a:bodyPr>
          <a:lstStyle/>
          <a:p>
            <a:r>
              <a:rPr lang="en-US" sz="3300"/>
              <a:t>Job Analysis – Customer Service Team Leader at Tesco</a:t>
            </a:r>
          </a:p>
        </p:txBody>
      </p:sp>
      <p:pic>
        <p:nvPicPr>
          <p:cNvPr id="4" name="Content Placeholder 3"/>
          <p:cNvPicPr>
            <a:picLocks noGrp="1" noChangeAspect="1"/>
          </p:cNvPicPr>
          <p:nvPr>
            <p:ph idx="1"/>
          </p:nvPr>
        </p:nvPicPr>
        <p:blipFill>
          <a:blip r:embed="rId5"/>
          <a:srcRect r="11029"/>
          <a:stretch>
            <a:fillRect/>
          </a:stretch>
        </p:blipFill>
        <p:spPr>
          <a:xfrm>
            <a:off x="-5597" y="10"/>
            <a:ext cx="6101597" cy="6857990"/>
          </a:xfrm>
          <a:prstGeom prst="rect">
            <a:avLst/>
          </a:prstGeom>
        </p:spPr>
      </p:pic>
      <p:grpSp>
        <p:nvGrpSpPr>
          <p:cNvPr id="18" name="Group 17">
            <a:extLst>
              <a:ext uri="{FF2B5EF4-FFF2-40B4-BE49-F238E27FC236}">
                <a16:creationId xmlns:a16="http://schemas.microsoft.com/office/drawing/2014/main" id="{86A8F816-AC43-412D-A97C-04A5F187F1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9" name="Rectangle 18">
              <a:extLst>
                <a:ext uri="{FF2B5EF4-FFF2-40B4-BE49-F238E27FC236}">
                  <a16:creationId xmlns:a16="http://schemas.microsoft.com/office/drawing/2014/main" id="{03C200A6-A160-4D61-B495-766D61704C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0" name="Freeform 6">
              <a:extLst>
                <a:ext uri="{FF2B5EF4-FFF2-40B4-BE49-F238E27FC236}">
                  <a16:creationId xmlns:a16="http://schemas.microsoft.com/office/drawing/2014/main" id="{A65C50F5-3FA5-496C-AE9D-9B2D18BA7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7">
              <a:extLst>
                <a:ext uri="{FF2B5EF4-FFF2-40B4-BE49-F238E27FC236}">
                  <a16:creationId xmlns:a16="http://schemas.microsoft.com/office/drawing/2014/main" id="{93A0E285-6A59-4F32-954F-F4D01CF18A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Rectangle 21">
              <a:extLst>
                <a:ext uri="{FF2B5EF4-FFF2-40B4-BE49-F238E27FC236}">
                  <a16:creationId xmlns:a16="http://schemas.microsoft.com/office/drawing/2014/main" id="{647449E1-B2FD-40EC-B9B6-3B04F869170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3" name="Freeform 9">
              <a:extLst>
                <a:ext uri="{FF2B5EF4-FFF2-40B4-BE49-F238E27FC236}">
                  <a16:creationId xmlns:a16="http://schemas.microsoft.com/office/drawing/2014/main" id="{374C7DBB-A645-4225-913A-B32BF022CF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0">
              <a:extLst>
                <a:ext uri="{FF2B5EF4-FFF2-40B4-BE49-F238E27FC236}">
                  <a16:creationId xmlns:a16="http://schemas.microsoft.com/office/drawing/2014/main" id="{02763F9E-06D4-44F8-99B7-F03E46503C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1">
              <a:extLst>
                <a:ext uri="{FF2B5EF4-FFF2-40B4-BE49-F238E27FC236}">
                  <a16:creationId xmlns:a16="http://schemas.microsoft.com/office/drawing/2014/main" id="{F9485170-FF6A-4C2C-AD53-F75775B6A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2">
              <a:extLst>
                <a:ext uri="{FF2B5EF4-FFF2-40B4-BE49-F238E27FC236}">
                  <a16:creationId xmlns:a16="http://schemas.microsoft.com/office/drawing/2014/main" id="{5A3B546C-8D41-4BED-9C42-40AA55B97D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3">
              <a:extLst>
                <a:ext uri="{FF2B5EF4-FFF2-40B4-BE49-F238E27FC236}">
                  <a16:creationId xmlns:a16="http://schemas.microsoft.com/office/drawing/2014/main" id="{1D3BFA4D-2052-4626-BD98-6ED846E77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4">
              <a:extLst>
                <a:ext uri="{FF2B5EF4-FFF2-40B4-BE49-F238E27FC236}">
                  <a16:creationId xmlns:a16="http://schemas.microsoft.com/office/drawing/2014/main" id="{9B1795D5-2BDD-4792-9724-B7FFD0A2B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15">
              <a:extLst>
                <a:ext uri="{FF2B5EF4-FFF2-40B4-BE49-F238E27FC236}">
                  <a16:creationId xmlns:a16="http://schemas.microsoft.com/office/drawing/2014/main" id="{FC57801A-7AC9-41A1-BC38-77918A1B4F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16">
              <a:extLst>
                <a:ext uri="{FF2B5EF4-FFF2-40B4-BE49-F238E27FC236}">
                  <a16:creationId xmlns:a16="http://schemas.microsoft.com/office/drawing/2014/main" id="{82E16F78-76A8-4502-BDD1-C56EE245CF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17">
              <a:extLst>
                <a:ext uri="{FF2B5EF4-FFF2-40B4-BE49-F238E27FC236}">
                  <a16:creationId xmlns:a16="http://schemas.microsoft.com/office/drawing/2014/main" id="{223BA1AA-E97D-4933-9448-B45068624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18">
              <a:extLst>
                <a:ext uri="{FF2B5EF4-FFF2-40B4-BE49-F238E27FC236}">
                  <a16:creationId xmlns:a16="http://schemas.microsoft.com/office/drawing/2014/main" id="{B914E16B-686D-4E93-AF1A-48016E5FC5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19">
              <a:extLst>
                <a:ext uri="{FF2B5EF4-FFF2-40B4-BE49-F238E27FC236}">
                  <a16:creationId xmlns:a16="http://schemas.microsoft.com/office/drawing/2014/main" id="{2BE217F2-46D9-4542-A0CA-62A6BDFA0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0">
              <a:extLst>
                <a:ext uri="{FF2B5EF4-FFF2-40B4-BE49-F238E27FC236}">
                  <a16:creationId xmlns:a16="http://schemas.microsoft.com/office/drawing/2014/main" id="{0295D04E-B04B-4149-B449-82C021A0CB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1">
              <a:extLst>
                <a:ext uri="{FF2B5EF4-FFF2-40B4-BE49-F238E27FC236}">
                  <a16:creationId xmlns:a16="http://schemas.microsoft.com/office/drawing/2014/main" id="{1B45069A-DE6E-4DAC-B4FB-53E0BE0F2D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2">
              <a:extLst>
                <a:ext uri="{FF2B5EF4-FFF2-40B4-BE49-F238E27FC236}">
                  <a16:creationId xmlns:a16="http://schemas.microsoft.com/office/drawing/2014/main" id="{2381C171-634E-4582-8BCF-4B1465D3C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3">
              <a:extLst>
                <a:ext uri="{FF2B5EF4-FFF2-40B4-BE49-F238E27FC236}">
                  <a16:creationId xmlns:a16="http://schemas.microsoft.com/office/drawing/2014/main" id="{CDE96AC1-974B-46DC-8856-FF24F21FD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4">
              <a:extLst>
                <a:ext uri="{FF2B5EF4-FFF2-40B4-BE49-F238E27FC236}">
                  <a16:creationId xmlns:a16="http://schemas.microsoft.com/office/drawing/2014/main" id="{E9E50B46-EEFE-4F1F-A66C-01A3056E4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25">
              <a:extLst>
                <a:ext uri="{FF2B5EF4-FFF2-40B4-BE49-F238E27FC236}">
                  <a16:creationId xmlns:a16="http://schemas.microsoft.com/office/drawing/2014/main" id="{39C19F1F-0A32-47E4-B860-E7238095B9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26">
              <a:extLst>
                <a:ext uri="{FF2B5EF4-FFF2-40B4-BE49-F238E27FC236}">
                  <a16:creationId xmlns:a16="http://schemas.microsoft.com/office/drawing/2014/main" id="{9BC5FEDC-F173-42DA-B6B4-38887BEBBB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27">
              <a:extLst>
                <a:ext uri="{FF2B5EF4-FFF2-40B4-BE49-F238E27FC236}">
                  <a16:creationId xmlns:a16="http://schemas.microsoft.com/office/drawing/2014/main" id="{F603B486-2B6A-427C-B213-94D62DEE7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28">
              <a:extLst>
                <a:ext uri="{FF2B5EF4-FFF2-40B4-BE49-F238E27FC236}">
                  <a16:creationId xmlns:a16="http://schemas.microsoft.com/office/drawing/2014/main" id="{9923324F-5ABA-4211-BFD5-3C7210A3DC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29">
              <a:extLst>
                <a:ext uri="{FF2B5EF4-FFF2-40B4-BE49-F238E27FC236}">
                  <a16:creationId xmlns:a16="http://schemas.microsoft.com/office/drawing/2014/main" id="{174E15FD-3C22-42F2-86C1-816A41A11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0">
              <a:extLst>
                <a:ext uri="{FF2B5EF4-FFF2-40B4-BE49-F238E27FC236}">
                  <a16:creationId xmlns:a16="http://schemas.microsoft.com/office/drawing/2014/main" id="{97DBD1EA-E545-4370-BDAE-BCADFCAE02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1">
              <a:extLst>
                <a:ext uri="{FF2B5EF4-FFF2-40B4-BE49-F238E27FC236}">
                  <a16:creationId xmlns:a16="http://schemas.microsoft.com/office/drawing/2014/main" id="{349BB900-4B0A-4A52-91D0-BA1251DD9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2">
              <a:extLst>
                <a:ext uri="{FF2B5EF4-FFF2-40B4-BE49-F238E27FC236}">
                  <a16:creationId xmlns:a16="http://schemas.microsoft.com/office/drawing/2014/main" id="{6806FA38-BF37-458D-8FA3-FFAE06373F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Rectangle 46">
              <a:extLst>
                <a:ext uri="{FF2B5EF4-FFF2-40B4-BE49-F238E27FC236}">
                  <a16:creationId xmlns:a16="http://schemas.microsoft.com/office/drawing/2014/main" id="{4D932FFD-96DA-4DCC-9719-F5734FC553E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8" name="Freeform 34">
              <a:extLst>
                <a:ext uri="{FF2B5EF4-FFF2-40B4-BE49-F238E27FC236}">
                  <a16:creationId xmlns:a16="http://schemas.microsoft.com/office/drawing/2014/main" id="{55D6D3C9-0B00-4009-8DD3-C64858A9A1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35">
              <a:extLst>
                <a:ext uri="{FF2B5EF4-FFF2-40B4-BE49-F238E27FC236}">
                  <a16:creationId xmlns:a16="http://schemas.microsoft.com/office/drawing/2014/main" id="{8D8B5E4D-FF9B-4CED-91C9-B2800B3DA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36">
              <a:extLst>
                <a:ext uri="{FF2B5EF4-FFF2-40B4-BE49-F238E27FC236}">
                  <a16:creationId xmlns:a16="http://schemas.microsoft.com/office/drawing/2014/main" id="{6A4620BB-BF1E-4B42-870C-57EC0C649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37">
              <a:extLst>
                <a:ext uri="{FF2B5EF4-FFF2-40B4-BE49-F238E27FC236}">
                  <a16:creationId xmlns:a16="http://schemas.microsoft.com/office/drawing/2014/main" id="{4F5B49D4-1AE0-44C9-AEDE-8F98DC508B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38">
              <a:extLst>
                <a:ext uri="{FF2B5EF4-FFF2-40B4-BE49-F238E27FC236}">
                  <a16:creationId xmlns:a16="http://schemas.microsoft.com/office/drawing/2014/main" id="{83722B55-49D5-4B14-8816-40F027BB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39">
              <a:extLst>
                <a:ext uri="{FF2B5EF4-FFF2-40B4-BE49-F238E27FC236}">
                  <a16:creationId xmlns:a16="http://schemas.microsoft.com/office/drawing/2014/main" id="{B501AD49-DB3F-4688-9FBD-D5856C90B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0">
              <a:extLst>
                <a:ext uri="{FF2B5EF4-FFF2-40B4-BE49-F238E27FC236}">
                  <a16:creationId xmlns:a16="http://schemas.microsoft.com/office/drawing/2014/main" id="{4414AF2C-5011-4941-A5FC-9F0BFFDA13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1">
              <a:extLst>
                <a:ext uri="{FF2B5EF4-FFF2-40B4-BE49-F238E27FC236}">
                  <a16:creationId xmlns:a16="http://schemas.microsoft.com/office/drawing/2014/main" id="{E43B9AC1-EA63-4CBE-A044-814D130F4E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2">
              <a:extLst>
                <a:ext uri="{FF2B5EF4-FFF2-40B4-BE49-F238E27FC236}">
                  <a16:creationId xmlns:a16="http://schemas.microsoft.com/office/drawing/2014/main" id="{FE925601-6A24-4966-AB9C-96A5FD1FD9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3">
              <a:extLst>
                <a:ext uri="{FF2B5EF4-FFF2-40B4-BE49-F238E27FC236}">
                  <a16:creationId xmlns:a16="http://schemas.microsoft.com/office/drawing/2014/main" id="{07904E40-954B-44B5-8DEF-ABBAAB3EF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4">
              <a:extLst>
                <a:ext uri="{FF2B5EF4-FFF2-40B4-BE49-F238E27FC236}">
                  <a16:creationId xmlns:a16="http://schemas.microsoft.com/office/drawing/2014/main" id="{D5D18F9A-64A1-491E-8420-D9E6A9659F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Rectangle 58">
              <a:extLst>
                <a:ext uri="{FF2B5EF4-FFF2-40B4-BE49-F238E27FC236}">
                  <a16:creationId xmlns:a16="http://schemas.microsoft.com/office/drawing/2014/main" id="{C0506166-82B1-452B-A872-793A8226E1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60" name="Freeform 46">
              <a:extLst>
                <a:ext uri="{FF2B5EF4-FFF2-40B4-BE49-F238E27FC236}">
                  <a16:creationId xmlns:a16="http://schemas.microsoft.com/office/drawing/2014/main" id="{E86143AC-3ED1-4B89-88B2-9B34834B2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47">
              <a:extLst>
                <a:ext uri="{FF2B5EF4-FFF2-40B4-BE49-F238E27FC236}">
                  <a16:creationId xmlns:a16="http://schemas.microsoft.com/office/drawing/2014/main" id="{2506B36D-400D-4AE7-854E-81E7D1711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48">
              <a:extLst>
                <a:ext uri="{FF2B5EF4-FFF2-40B4-BE49-F238E27FC236}">
                  <a16:creationId xmlns:a16="http://schemas.microsoft.com/office/drawing/2014/main" id="{FAC469E8-99A7-4A3B-AA77-7D3F8B5A1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49">
              <a:extLst>
                <a:ext uri="{FF2B5EF4-FFF2-40B4-BE49-F238E27FC236}">
                  <a16:creationId xmlns:a16="http://schemas.microsoft.com/office/drawing/2014/main" id="{C9D4AC33-8E6A-487F-B207-0910573B2F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0">
              <a:extLst>
                <a:ext uri="{FF2B5EF4-FFF2-40B4-BE49-F238E27FC236}">
                  <a16:creationId xmlns:a16="http://schemas.microsoft.com/office/drawing/2014/main" id="{5169DB35-0F33-4D65-A6A7-B29435846C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1">
              <a:extLst>
                <a:ext uri="{FF2B5EF4-FFF2-40B4-BE49-F238E27FC236}">
                  <a16:creationId xmlns:a16="http://schemas.microsoft.com/office/drawing/2014/main" id="{276CF58E-C966-4C95-A574-042E4A056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2">
              <a:extLst>
                <a:ext uri="{FF2B5EF4-FFF2-40B4-BE49-F238E27FC236}">
                  <a16:creationId xmlns:a16="http://schemas.microsoft.com/office/drawing/2014/main" id="{39352F72-1FD1-480D-8480-5B8D4AEE2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3">
              <a:extLst>
                <a:ext uri="{FF2B5EF4-FFF2-40B4-BE49-F238E27FC236}">
                  <a16:creationId xmlns:a16="http://schemas.microsoft.com/office/drawing/2014/main" id="{387FF91D-79A1-4BEE-B978-9A4CA48C50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54">
              <a:extLst>
                <a:ext uri="{FF2B5EF4-FFF2-40B4-BE49-F238E27FC236}">
                  <a16:creationId xmlns:a16="http://schemas.microsoft.com/office/drawing/2014/main" id="{A4378872-C560-4526-A46E-8E7744EDD9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9" name="Freeform 55">
              <a:extLst>
                <a:ext uri="{FF2B5EF4-FFF2-40B4-BE49-F238E27FC236}">
                  <a16:creationId xmlns:a16="http://schemas.microsoft.com/office/drawing/2014/main" id="{7CACB4BC-B52B-499B-87DB-D29BDA320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0" name="Freeform 56">
              <a:extLst>
                <a:ext uri="{FF2B5EF4-FFF2-40B4-BE49-F238E27FC236}">
                  <a16:creationId xmlns:a16="http://schemas.microsoft.com/office/drawing/2014/main" id="{A54207F8-153A-46DB-9031-D45E462B70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1" name="Freeform 57">
              <a:extLst>
                <a:ext uri="{FF2B5EF4-FFF2-40B4-BE49-F238E27FC236}">
                  <a16:creationId xmlns:a16="http://schemas.microsoft.com/office/drawing/2014/main" id="{3D28E5BB-BD55-40DE-83C3-67FD3B1A2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2" name="Freeform 58">
              <a:extLst>
                <a:ext uri="{FF2B5EF4-FFF2-40B4-BE49-F238E27FC236}">
                  <a16:creationId xmlns:a16="http://schemas.microsoft.com/office/drawing/2014/main" id="{F5C4D757-8A6D-4D97-A17E-BF0D0EFD0D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6" name="Rectangle 5"/>
          <p:cNvSpPr/>
          <p:nvPr/>
        </p:nvSpPr>
        <p:spPr>
          <a:xfrm>
            <a:off x="6448425" y="2249487"/>
            <a:ext cx="4598986" cy="3541714"/>
          </a:xfrm>
          <a:prstGeom prst="rect">
            <a:avLst/>
          </a:prstGeom>
        </p:spPr>
        <p:txBody>
          <a:bodyPr vert="horz" lIns="91440" tIns="45720" rIns="91440" bIns="45720" rtlCol="0">
            <a:normAutofit/>
          </a:bodyPr>
          <a:lstStyle/>
          <a:p>
            <a:pPr indent="-228600" defTabSz="914400">
              <a:lnSpc>
                <a:spcPct val="120000"/>
              </a:lnSpc>
              <a:spcAft>
                <a:spcPts val="600"/>
              </a:spcAft>
              <a:buSzPct val="125000"/>
              <a:buFont typeface="Arial" panose="020B0604020202020204" pitchFamily="34" charset="0"/>
              <a:buChar char="•"/>
            </a:pPr>
            <a:r>
              <a:rPr lang="en-US" b="1">
                <a:effectLst>
                  <a:outerShdw blurRad="152400" dist="38100" dir="2700000" algn="tl">
                    <a:srgbClr val="000000">
                      <a:alpha val="36000"/>
                    </a:srgbClr>
                  </a:outerShdw>
                </a:effectLst>
              </a:rPr>
              <a:t>Tasks:</a:t>
            </a:r>
            <a:endParaRPr lang="en-US">
              <a:effectLst>
                <a:outerShdw blurRad="152400" dist="38100" dir="2700000" algn="tl">
                  <a:srgbClr val="000000">
                    <a:alpha val="36000"/>
                  </a:srgbClr>
                </a:outerShdw>
              </a:effectLst>
            </a:endParaRPr>
          </a:p>
          <a:p>
            <a:pPr indent="-228600" defTabSz="914400">
              <a:lnSpc>
                <a:spcPct val="120000"/>
              </a:lnSpc>
              <a:spcAft>
                <a:spcPts val="600"/>
              </a:spcAft>
              <a:buSzPct val="125000"/>
              <a:buFont typeface="Arial" panose="020B0604020202020204" pitchFamily="34" charset="0"/>
              <a:buChar char="•"/>
            </a:pPr>
            <a:r>
              <a:rPr lang="en-US">
                <a:effectLst>
                  <a:outerShdw blurRad="152400" dist="38100" dir="2700000" algn="tl">
                    <a:srgbClr val="000000">
                      <a:alpha val="36000"/>
                    </a:srgbClr>
                  </a:outerShdw>
                </a:effectLst>
              </a:rPr>
              <a:t>Managing customer service team</a:t>
            </a:r>
          </a:p>
          <a:p>
            <a:pPr indent="-228600" defTabSz="914400">
              <a:lnSpc>
                <a:spcPct val="120000"/>
              </a:lnSpc>
              <a:spcAft>
                <a:spcPts val="600"/>
              </a:spcAft>
              <a:buSzPct val="125000"/>
              <a:buFont typeface="Arial" panose="020B0604020202020204" pitchFamily="34" charset="0"/>
              <a:buChar char="•"/>
            </a:pPr>
            <a:r>
              <a:rPr lang="en-US">
                <a:effectLst>
                  <a:outerShdw blurRad="152400" dist="38100" dir="2700000" algn="tl">
                    <a:srgbClr val="000000">
                      <a:alpha val="36000"/>
                    </a:srgbClr>
                  </a:outerShdw>
                </a:effectLst>
              </a:rPr>
              <a:t>Handling customer complaints</a:t>
            </a:r>
          </a:p>
          <a:p>
            <a:pPr indent="-228600" defTabSz="914400">
              <a:lnSpc>
                <a:spcPct val="120000"/>
              </a:lnSpc>
              <a:spcAft>
                <a:spcPts val="600"/>
              </a:spcAft>
              <a:buSzPct val="125000"/>
              <a:buFont typeface="Arial" panose="020B0604020202020204" pitchFamily="34" charset="0"/>
              <a:buChar char="•"/>
            </a:pPr>
            <a:r>
              <a:rPr lang="en-US">
                <a:effectLst>
                  <a:outerShdw blurRad="152400" dist="38100" dir="2700000" algn="tl">
                    <a:srgbClr val="000000">
                      <a:alpha val="36000"/>
                    </a:srgbClr>
                  </a:outerShdw>
                </a:effectLst>
              </a:rPr>
              <a:t>Supervising employees</a:t>
            </a:r>
          </a:p>
          <a:p>
            <a:pPr indent="-228600" defTabSz="914400">
              <a:lnSpc>
                <a:spcPct val="120000"/>
              </a:lnSpc>
              <a:spcAft>
                <a:spcPts val="600"/>
              </a:spcAft>
              <a:buSzPct val="125000"/>
              <a:buFont typeface="Arial" panose="020B0604020202020204" pitchFamily="34" charset="0"/>
              <a:buChar char="•"/>
            </a:pPr>
            <a:r>
              <a:rPr lang="en-US" b="1">
                <a:effectLst>
                  <a:outerShdw blurRad="152400" dist="38100" dir="2700000" algn="tl">
                    <a:srgbClr val="000000">
                      <a:alpha val="36000"/>
                    </a:srgbClr>
                  </a:outerShdw>
                </a:effectLst>
              </a:rPr>
              <a:t>Skills Required:</a:t>
            </a:r>
            <a:endParaRPr lang="en-US">
              <a:effectLst>
                <a:outerShdw blurRad="152400" dist="38100" dir="2700000" algn="tl">
                  <a:srgbClr val="000000">
                    <a:alpha val="36000"/>
                  </a:srgbClr>
                </a:outerShdw>
              </a:effectLst>
            </a:endParaRPr>
          </a:p>
          <a:p>
            <a:pPr indent="-228600" defTabSz="914400">
              <a:lnSpc>
                <a:spcPct val="120000"/>
              </a:lnSpc>
              <a:spcAft>
                <a:spcPts val="600"/>
              </a:spcAft>
              <a:buSzPct val="125000"/>
              <a:buFont typeface="Arial" panose="020B0604020202020204" pitchFamily="34" charset="0"/>
              <a:buChar char="•"/>
            </a:pPr>
            <a:r>
              <a:rPr lang="en-US">
                <a:effectLst>
                  <a:outerShdw blurRad="152400" dist="38100" dir="2700000" algn="tl">
                    <a:srgbClr val="000000">
                      <a:alpha val="36000"/>
                    </a:srgbClr>
                  </a:outerShdw>
                </a:effectLst>
              </a:rPr>
              <a:t>Leadership skills</a:t>
            </a:r>
          </a:p>
          <a:p>
            <a:pPr indent="-228600" defTabSz="914400">
              <a:lnSpc>
                <a:spcPct val="120000"/>
              </a:lnSpc>
              <a:spcAft>
                <a:spcPts val="600"/>
              </a:spcAft>
              <a:buSzPct val="125000"/>
              <a:buFont typeface="Arial" panose="020B0604020202020204" pitchFamily="34" charset="0"/>
              <a:buChar char="•"/>
            </a:pPr>
            <a:r>
              <a:rPr lang="en-US">
                <a:effectLst>
                  <a:outerShdw blurRad="152400" dist="38100" dir="2700000" algn="tl">
                    <a:srgbClr val="000000">
                      <a:alpha val="36000"/>
                    </a:srgbClr>
                  </a:outerShdw>
                </a:effectLst>
              </a:rPr>
              <a:t>Communication skills</a:t>
            </a:r>
          </a:p>
          <a:p>
            <a:pPr indent="-228600" defTabSz="914400">
              <a:lnSpc>
                <a:spcPct val="120000"/>
              </a:lnSpc>
              <a:spcAft>
                <a:spcPts val="600"/>
              </a:spcAft>
              <a:buSzPct val="125000"/>
              <a:buFont typeface="Arial" panose="020B0604020202020204" pitchFamily="34" charset="0"/>
              <a:buChar char="•"/>
            </a:pPr>
            <a:r>
              <a:rPr lang="en-US">
                <a:effectLst>
                  <a:outerShdw blurRad="152400" dist="38100" dir="2700000" algn="tl">
                    <a:srgbClr val="000000">
                      <a:alpha val="36000"/>
                    </a:srgbClr>
                  </a:outerShdw>
                </a:effectLst>
              </a:rPr>
              <a:t>Problem-solving skills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2" y="618518"/>
            <a:ext cx="5894387" cy="1478570"/>
          </a:xfrm>
        </p:spPr>
        <p:txBody>
          <a:bodyPr anchor="b">
            <a:normAutofit/>
          </a:bodyPr>
          <a:lstStyle/>
          <a:p>
            <a:r>
              <a:rPr lang="en-US" sz="3300"/>
              <a:t>Job Description – Customer Service Team Leader at Tesco</a:t>
            </a:r>
          </a:p>
        </p:txBody>
      </p:sp>
      <p:sp>
        <p:nvSpPr>
          <p:cNvPr id="3" name="Content Placeholder 2"/>
          <p:cNvSpPr>
            <a:spLocks noGrp="1"/>
          </p:cNvSpPr>
          <p:nvPr>
            <p:ph idx="1"/>
          </p:nvPr>
        </p:nvSpPr>
        <p:spPr>
          <a:xfrm>
            <a:off x="1141412" y="2249487"/>
            <a:ext cx="5894388" cy="3541714"/>
          </a:xfrm>
        </p:spPr>
        <p:txBody>
          <a:bodyPr>
            <a:normAutofit/>
          </a:bodyPr>
          <a:lstStyle/>
          <a:p>
            <a:pPr marL="0" indent="0">
              <a:lnSpc>
                <a:spcPct val="110000"/>
              </a:lnSpc>
              <a:buNone/>
            </a:pPr>
            <a:r>
              <a:rPr lang="en-US" sz="1100" b="1"/>
              <a:t>Job Title:</a:t>
            </a:r>
            <a:r>
              <a:rPr lang="en-US" sz="1100"/>
              <a:t> Customer Service Team Leader</a:t>
            </a:r>
            <a:br>
              <a:rPr lang="en-US" sz="1100"/>
            </a:br>
            <a:r>
              <a:rPr lang="en-US" sz="1100" b="1"/>
              <a:t>Reports to:</a:t>
            </a:r>
            <a:r>
              <a:rPr lang="en-US" sz="1100"/>
              <a:t> Store Manager</a:t>
            </a:r>
          </a:p>
          <a:p>
            <a:pPr marL="0" indent="0">
              <a:lnSpc>
                <a:spcPct val="110000"/>
              </a:lnSpc>
              <a:buNone/>
            </a:pPr>
            <a:r>
              <a:rPr lang="en-US" sz="1100" b="1"/>
              <a:t>Key Duties:</a:t>
            </a:r>
            <a:endParaRPr lang="en-US" sz="1100"/>
          </a:p>
          <a:p>
            <a:pPr>
              <a:lnSpc>
                <a:spcPct val="110000"/>
              </a:lnSpc>
            </a:pPr>
            <a:r>
              <a:rPr lang="en-US" sz="1100"/>
              <a:t>Supervise customer service team members</a:t>
            </a:r>
          </a:p>
          <a:p>
            <a:pPr>
              <a:lnSpc>
                <a:spcPct val="110000"/>
              </a:lnSpc>
            </a:pPr>
            <a:r>
              <a:rPr lang="en-US" sz="1100"/>
              <a:t>Ensure high customer service standards</a:t>
            </a:r>
          </a:p>
          <a:p>
            <a:pPr>
              <a:lnSpc>
                <a:spcPct val="110000"/>
              </a:lnSpc>
            </a:pPr>
            <a:r>
              <a:rPr lang="en-US" sz="1100"/>
              <a:t>Support store manager in daily operations</a:t>
            </a:r>
          </a:p>
          <a:p>
            <a:pPr>
              <a:lnSpc>
                <a:spcPct val="110000"/>
              </a:lnSpc>
            </a:pPr>
            <a:r>
              <a:rPr lang="en-US" sz="1100"/>
              <a:t>Train and guide employees</a:t>
            </a:r>
          </a:p>
          <a:p>
            <a:pPr>
              <a:lnSpc>
                <a:spcPct val="110000"/>
              </a:lnSpc>
            </a:pPr>
            <a:r>
              <a:rPr lang="en-US" sz="1100"/>
              <a:t>Monitor employee performance and service quality</a:t>
            </a:r>
          </a:p>
          <a:p>
            <a:pPr marL="0" indent="0">
              <a:lnSpc>
                <a:spcPct val="110000"/>
              </a:lnSpc>
              <a:buNone/>
            </a:pPr>
            <a:r>
              <a:rPr lang="en-US" sz="1100" b="1"/>
              <a:t>Purpose:</a:t>
            </a:r>
            <a:endParaRPr lang="en-US" sz="1100"/>
          </a:p>
          <a:p>
            <a:pPr>
              <a:lnSpc>
                <a:spcPct val="110000"/>
              </a:lnSpc>
            </a:pPr>
            <a:r>
              <a:rPr lang="en-US" sz="1100"/>
              <a:t>Helps Tesco define job responsibilities clearly</a:t>
            </a:r>
          </a:p>
          <a:p>
            <a:pPr>
              <a:lnSpc>
                <a:spcPct val="110000"/>
              </a:lnSpc>
            </a:pPr>
            <a:r>
              <a:rPr lang="en-US" sz="1100"/>
              <a:t>Ensures recruitment of suitable leadership candidates</a:t>
            </a:r>
          </a:p>
          <a:p>
            <a:pPr>
              <a:lnSpc>
                <a:spcPct val="110000"/>
              </a:lnSpc>
            </a:pPr>
            <a:endParaRPr lang="en-US" sz="1100"/>
          </a:p>
        </p:txBody>
      </p:sp>
      <p:pic>
        <p:nvPicPr>
          <p:cNvPr id="4" name="Picture 3"/>
          <p:cNvPicPr>
            <a:picLocks noChangeAspect="1"/>
          </p:cNvPicPr>
          <p:nvPr/>
        </p:nvPicPr>
        <p:blipFill>
          <a:blip r:embed="rId4"/>
          <a:srcRect l="32455" r="20456"/>
          <a:stretch>
            <a:fillRect/>
          </a:stretch>
        </p:blipFill>
        <p:spPr>
          <a:xfrm>
            <a:off x="7619998" y="780235"/>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FB308D4-9340-4C23-AAB0-C77A6B8D93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44" name="Rectangle 43">
              <a:extLst>
                <a:ext uri="{FF2B5EF4-FFF2-40B4-BE49-F238E27FC236}">
                  <a16:creationId xmlns:a16="http://schemas.microsoft.com/office/drawing/2014/main" id="{1FC82A93-81D3-45C9-95A2-6B7FDAFD3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2">
              <a:extLst>
                <a:ext uri="{FF2B5EF4-FFF2-40B4-BE49-F238E27FC236}">
                  <a16:creationId xmlns:a16="http://schemas.microsoft.com/office/drawing/2014/main" id="{366ADA64-0FB2-4760-944A-3ACC14F10E82}"/>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A computer screen with colorful text&#10;&#10;AI-generated content may be incorrect.">
            <a:extLst>
              <a:ext uri="{FF2B5EF4-FFF2-40B4-BE49-F238E27FC236}">
                <a16:creationId xmlns:a16="http://schemas.microsoft.com/office/drawing/2014/main" id="{80000251-8FA5-EE77-2AF8-0A900D9D1C50}"/>
              </a:ext>
            </a:extLst>
          </p:cNvPr>
          <p:cNvPicPr>
            <a:picLocks noChangeAspect="1"/>
          </p:cNvPicPr>
          <p:nvPr/>
        </p:nvPicPr>
        <p:blipFill>
          <a:blip r:embed="rId5">
            <a:alphaModFix/>
          </a:blip>
          <a:srcRect t="4171" b="11535"/>
          <a:stretch>
            <a:fillRect/>
          </a:stretch>
        </p:blipFill>
        <p:spPr>
          <a:xfrm>
            <a:off x="20" y="10"/>
            <a:ext cx="12188369" cy="6857990"/>
          </a:xfrm>
          <a:prstGeom prst="rect">
            <a:avLst/>
          </a:prstGeom>
        </p:spPr>
      </p:pic>
      <p:grpSp>
        <p:nvGrpSpPr>
          <p:cNvPr id="47" name="Group 46">
            <a:extLst>
              <a:ext uri="{FF2B5EF4-FFF2-40B4-BE49-F238E27FC236}">
                <a16:creationId xmlns:a16="http://schemas.microsoft.com/office/drawing/2014/main" id="{3E8042A5-086D-4778-B813-627DEA979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48" name="Round Diagonal Corner Rectangle 7">
              <a:extLst>
                <a:ext uri="{FF2B5EF4-FFF2-40B4-BE49-F238E27FC236}">
                  <a16:creationId xmlns:a16="http://schemas.microsoft.com/office/drawing/2014/main" id="{682F267F-DBD4-4D07-8D3F-D158AB5BE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2837D4D0-6B8D-4CB5-9BCA-DFB941CCE9A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69" name="Freeform 32">
                <a:extLst>
                  <a:ext uri="{FF2B5EF4-FFF2-40B4-BE49-F238E27FC236}">
                    <a16:creationId xmlns:a16="http://schemas.microsoft.com/office/drawing/2014/main" id="{7EA3A86A-82A5-4CD3-AEF0-A34A24502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70" name="Freeform 33">
                <a:extLst>
                  <a:ext uri="{FF2B5EF4-FFF2-40B4-BE49-F238E27FC236}">
                    <a16:creationId xmlns:a16="http://schemas.microsoft.com/office/drawing/2014/main" id="{1CF08B4E-BA7C-43AD-80BC-E2DC0BDC86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71" name="Freeform 34">
                <a:extLst>
                  <a:ext uri="{FF2B5EF4-FFF2-40B4-BE49-F238E27FC236}">
                    <a16:creationId xmlns:a16="http://schemas.microsoft.com/office/drawing/2014/main" id="{035C602E-6CAE-4568-82AC-DB8C0AB51C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2" name="Freeform 37">
                <a:extLst>
                  <a:ext uri="{FF2B5EF4-FFF2-40B4-BE49-F238E27FC236}">
                    <a16:creationId xmlns:a16="http://schemas.microsoft.com/office/drawing/2014/main" id="{4DDF3192-457C-4DA1-9462-FF0201E6A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50" name="Group 49">
              <a:extLst>
                <a:ext uri="{FF2B5EF4-FFF2-40B4-BE49-F238E27FC236}">
                  <a16:creationId xmlns:a16="http://schemas.microsoft.com/office/drawing/2014/main" id="{06459D38-B0C2-456F-B94C-2BDC8AAF3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63" name="Freeform 35">
                <a:extLst>
                  <a:ext uri="{FF2B5EF4-FFF2-40B4-BE49-F238E27FC236}">
                    <a16:creationId xmlns:a16="http://schemas.microsoft.com/office/drawing/2014/main" id="{96E05598-7B23-40EF-9FBC-6BC371A57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64" name="Freeform 36">
                <a:extLst>
                  <a:ext uri="{FF2B5EF4-FFF2-40B4-BE49-F238E27FC236}">
                    <a16:creationId xmlns:a16="http://schemas.microsoft.com/office/drawing/2014/main" id="{FAB56040-C448-45F3-A3F9-C7A06F1ABF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65" name="Freeform 38">
                <a:extLst>
                  <a:ext uri="{FF2B5EF4-FFF2-40B4-BE49-F238E27FC236}">
                    <a16:creationId xmlns:a16="http://schemas.microsoft.com/office/drawing/2014/main" id="{CD96BC18-825C-4F5B-B444-49199AADC3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6" name="Freeform 39">
                <a:extLst>
                  <a:ext uri="{FF2B5EF4-FFF2-40B4-BE49-F238E27FC236}">
                    <a16:creationId xmlns:a16="http://schemas.microsoft.com/office/drawing/2014/main" id="{8C07827E-16A1-4797-A2D9-49F6ED9B7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67" name="Freeform 40">
                <a:extLst>
                  <a:ext uri="{FF2B5EF4-FFF2-40B4-BE49-F238E27FC236}">
                    <a16:creationId xmlns:a16="http://schemas.microsoft.com/office/drawing/2014/main" id="{99C52AB4-3E04-48E2-9B65-F72A4E9AA2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8" name="Rectangle 41">
                <a:extLst>
                  <a:ext uri="{FF2B5EF4-FFF2-40B4-BE49-F238E27FC236}">
                    <a16:creationId xmlns:a16="http://schemas.microsoft.com/office/drawing/2014/main" id="{87B8359A-DD34-4B28-AA44-6D102A49556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grpSp>
          <p:nvGrpSpPr>
            <p:cNvPr id="51" name="Group 50">
              <a:extLst>
                <a:ext uri="{FF2B5EF4-FFF2-40B4-BE49-F238E27FC236}">
                  <a16:creationId xmlns:a16="http://schemas.microsoft.com/office/drawing/2014/main" id="{01F5BB62-C844-4119-AB0D-539F3B1BBE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59" name="Freeform 32">
                <a:extLst>
                  <a:ext uri="{FF2B5EF4-FFF2-40B4-BE49-F238E27FC236}">
                    <a16:creationId xmlns:a16="http://schemas.microsoft.com/office/drawing/2014/main" id="{BBDBB14A-54B0-4366-A990-18C91075A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60" name="Freeform 33">
                <a:extLst>
                  <a:ext uri="{FF2B5EF4-FFF2-40B4-BE49-F238E27FC236}">
                    <a16:creationId xmlns:a16="http://schemas.microsoft.com/office/drawing/2014/main" id="{531669E3-5883-4FFF-8370-F8781A4CEA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61" name="Freeform 34">
                <a:extLst>
                  <a:ext uri="{FF2B5EF4-FFF2-40B4-BE49-F238E27FC236}">
                    <a16:creationId xmlns:a16="http://schemas.microsoft.com/office/drawing/2014/main" id="{A752DDF0-FCDB-4F46-B137-AF4B6A72AE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2" name="Freeform 37">
                <a:extLst>
                  <a:ext uri="{FF2B5EF4-FFF2-40B4-BE49-F238E27FC236}">
                    <a16:creationId xmlns:a16="http://schemas.microsoft.com/office/drawing/2014/main" id="{16B5E313-D34D-4F56-BB12-70083B0AD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52" name="Group 51">
              <a:extLst>
                <a:ext uri="{FF2B5EF4-FFF2-40B4-BE49-F238E27FC236}">
                  <a16:creationId xmlns:a16="http://schemas.microsoft.com/office/drawing/2014/main" id="{CE4570D7-06AE-4078-97F6-4F3A79818C5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3" name="Freeform 35">
                <a:extLst>
                  <a:ext uri="{FF2B5EF4-FFF2-40B4-BE49-F238E27FC236}">
                    <a16:creationId xmlns:a16="http://schemas.microsoft.com/office/drawing/2014/main" id="{D3FF7E43-9ACC-4E6A-BDB7-AB55929C3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54" name="Freeform 36">
                <a:extLst>
                  <a:ext uri="{FF2B5EF4-FFF2-40B4-BE49-F238E27FC236}">
                    <a16:creationId xmlns:a16="http://schemas.microsoft.com/office/drawing/2014/main" id="{ACBF8041-3AD8-4EC2-9D3C-8D9BBF121A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55" name="Freeform 38">
                <a:extLst>
                  <a:ext uri="{FF2B5EF4-FFF2-40B4-BE49-F238E27FC236}">
                    <a16:creationId xmlns:a16="http://schemas.microsoft.com/office/drawing/2014/main" id="{7B211858-FA84-444D-A337-8EFC4C6E4D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56" name="Freeform 39">
                <a:extLst>
                  <a:ext uri="{FF2B5EF4-FFF2-40B4-BE49-F238E27FC236}">
                    <a16:creationId xmlns:a16="http://schemas.microsoft.com/office/drawing/2014/main" id="{E163D0B2-A785-42FD-B6C2-895B5861D3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57" name="Freeform 40">
                <a:extLst>
                  <a:ext uri="{FF2B5EF4-FFF2-40B4-BE49-F238E27FC236}">
                    <a16:creationId xmlns:a16="http://schemas.microsoft.com/office/drawing/2014/main" id="{303CCB76-FDF7-40C4-ABC9-23C3A00681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58" name="Rectangle 41">
                <a:extLst>
                  <a:ext uri="{FF2B5EF4-FFF2-40B4-BE49-F238E27FC236}">
                    <a16:creationId xmlns:a16="http://schemas.microsoft.com/office/drawing/2014/main" id="{45C1F2F9-DDA2-4422-B65D-96EDA9E01D1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sp>
        <p:nvSpPr>
          <p:cNvPr id="2" name="Title 1"/>
          <p:cNvSpPr>
            <a:spLocks noGrp="1"/>
          </p:cNvSpPr>
          <p:nvPr>
            <p:ph type="title"/>
          </p:nvPr>
        </p:nvSpPr>
        <p:spPr>
          <a:xfrm>
            <a:off x="1143001" y="1007533"/>
            <a:ext cx="9905998" cy="1092200"/>
          </a:xfrm>
        </p:spPr>
        <p:txBody>
          <a:bodyPr>
            <a:normAutofit/>
          </a:bodyPr>
          <a:lstStyle/>
          <a:p>
            <a:pPr algn="ctr"/>
            <a:r>
              <a:rPr lang="en-US" dirty="0"/>
              <a:t>Person Specification – Customer Service Team Leader</a:t>
            </a:r>
          </a:p>
        </p:txBody>
      </p:sp>
      <p:graphicFrame>
        <p:nvGraphicFramePr>
          <p:cNvPr id="74" name="Content Placeholder 2">
            <a:extLst>
              <a:ext uri="{FF2B5EF4-FFF2-40B4-BE49-F238E27FC236}">
                <a16:creationId xmlns:a16="http://schemas.microsoft.com/office/drawing/2014/main" id="{803067F3-A5CC-8D56-8B83-817BC8C77A65}"/>
              </a:ext>
            </a:extLst>
          </p:cNvPr>
          <p:cNvGraphicFramePr>
            <a:graphicFrameLocks noGrp="1"/>
          </p:cNvGraphicFramePr>
          <p:nvPr>
            <p:ph idx="1"/>
          </p:nvPr>
        </p:nvGraphicFramePr>
        <p:xfrm>
          <a:off x="1143001" y="2252134"/>
          <a:ext cx="9905999" cy="345439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478570"/>
          </a:xfrm>
        </p:spPr>
        <p:txBody>
          <a:bodyPr>
            <a:normAutofit/>
          </a:bodyPr>
          <a:lstStyle/>
          <a:p>
            <a:pPr algn="ctr"/>
            <a:r>
              <a:rPr lang="en-US" dirty="0"/>
              <a:t>Recruitment Process at Tesco for Customer Service Team Leader</a:t>
            </a:r>
            <a:endParaRPr lang="en-US"/>
          </a:p>
        </p:txBody>
      </p:sp>
      <p:sp>
        <p:nvSpPr>
          <p:cNvPr id="3" name="Content Placeholder 2"/>
          <p:cNvSpPr>
            <a:spLocks noGrp="1"/>
          </p:cNvSpPr>
          <p:nvPr>
            <p:ph idx="1"/>
          </p:nvPr>
        </p:nvSpPr>
        <p:spPr>
          <a:xfrm>
            <a:off x="1141412" y="2249487"/>
            <a:ext cx="4844521" cy="3541714"/>
          </a:xfrm>
        </p:spPr>
        <p:txBody>
          <a:bodyPr anchor="ctr">
            <a:normAutofit/>
          </a:bodyPr>
          <a:lstStyle/>
          <a:p>
            <a:pPr marL="0" indent="0">
              <a:lnSpc>
                <a:spcPct val="110000"/>
              </a:lnSpc>
              <a:buNone/>
            </a:pPr>
            <a:r>
              <a:rPr lang="en-US" sz="1500" b="1"/>
              <a:t>Recruitment Steps:</a:t>
            </a:r>
            <a:endParaRPr lang="en-US" sz="1500"/>
          </a:p>
          <a:p>
            <a:pPr>
              <a:lnSpc>
                <a:spcPct val="110000"/>
              </a:lnSpc>
            </a:pPr>
            <a:r>
              <a:rPr lang="en-US" sz="1500"/>
              <a:t>Job advertisement on Tesco careers website</a:t>
            </a:r>
          </a:p>
          <a:p>
            <a:pPr>
              <a:lnSpc>
                <a:spcPct val="110000"/>
              </a:lnSpc>
            </a:pPr>
            <a:r>
              <a:rPr lang="en-US" sz="1500"/>
              <a:t>Candidates submit applications</a:t>
            </a:r>
          </a:p>
          <a:p>
            <a:pPr>
              <a:lnSpc>
                <a:spcPct val="110000"/>
              </a:lnSpc>
            </a:pPr>
            <a:r>
              <a:rPr lang="en-US" sz="1500"/>
              <a:t>HR shortlists suitable candidates</a:t>
            </a:r>
          </a:p>
          <a:p>
            <a:pPr>
              <a:lnSpc>
                <a:spcPct val="110000"/>
              </a:lnSpc>
            </a:pPr>
            <a:r>
              <a:rPr lang="en-US" sz="1500"/>
              <a:t>Structured interview process</a:t>
            </a:r>
          </a:p>
          <a:p>
            <a:pPr>
              <a:lnSpc>
                <a:spcPct val="110000"/>
              </a:lnSpc>
            </a:pPr>
            <a:r>
              <a:rPr lang="en-US" sz="1500"/>
              <a:t>Leadership skills and competency assessment</a:t>
            </a:r>
          </a:p>
          <a:p>
            <a:pPr>
              <a:lnSpc>
                <a:spcPct val="110000"/>
              </a:lnSpc>
            </a:pPr>
            <a:r>
              <a:rPr lang="en-US" sz="1500"/>
              <a:t>Selection and job offer to best candidate</a:t>
            </a:r>
          </a:p>
          <a:p>
            <a:pPr marL="0" indent="0">
              <a:lnSpc>
                <a:spcPct val="110000"/>
              </a:lnSpc>
              <a:buNone/>
            </a:pPr>
            <a:r>
              <a:rPr lang="en-US" sz="1500" b="1"/>
              <a:t>Purpose:</a:t>
            </a:r>
            <a:endParaRPr lang="en-US" sz="1500"/>
          </a:p>
          <a:p>
            <a:pPr>
              <a:lnSpc>
                <a:spcPct val="110000"/>
              </a:lnSpc>
            </a:pPr>
            <a:r>
              <a:rPr lang="en-US" sz="1500"/>
              <a:t>Ensures recruitment of competent leadership candidate</a:t>
            </a:r>
          </a:p>
          <a:p>
            <a:pPr>
              <a:lnSpc>
                <a:spcPct val="110000"/>
              </a:lnSpc>
            </a:pPr>
            <a:endParaRPr lang="en-US" sz="1500"/>
          </a:p>
        </p:txBody>
      </p:sp>
      <p:pic>
        <p:nvPicPr>
          <p:cNvPr id="5" name="Picture 4" descr="A person using a computer&#10;&#10;AI-generated content may be incorrect.">
            <a:extLst>
              <a:ext uri="{FF2B5EF4-FFF2-40B4-BE49-F238E27FC236}">
                <a16:creationId xmlns:a16="http://schemas.microsoft.com/office/drawing/2014/main" id="{07B5A7C4-3418-7518-2CA7-FD528C8A3244}"/>
              </a:ext>
            </a:extLst>
          </p:cNvPr>
          <p:cNvPicPr>
            <a:picLocks noChangeAspect="1"/>
          </p:cNvPicPr>
          <p:nvPr/>
        </p:nvPicPr>
        <p:blipFill>
          <a:blip r:embed="rId4"/>
          <a:srcRect r="3" b="1913"/>
          <a:stretch>
            <a:fillRect/>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Training and Development Needs of Customer Service Team Leader</a:t>
            </a:r>
            <a:endParaRPr dirty="0"/>
          </a:p>
        </p:txBody>
      </p:sp>
      <p:graphicFrame>
        <p:nvGraphicFramePr>
          <p:cNvPr id="5" name="Content Placeholder 2">
            <a:extLst>
              <a:ext uri="{FF2B5EF4-FFF2-40B4-BE49-F238E27FC236}">
                <a16:creationId xmlns:a16="http://schemas.microsoft.com/office/drawing/2014/main" id="{0FC00650-ECBA-0783-A862-15C9E99CFEB9}"/>
              </a:ext>
            </a:extLst>
          </p:cNvPr>
          <p:cNvGraphicFramePr>
            <a:graphicFrameLocks noGrp="1"/>
          </p:cNvGraphicFramePr>
          <p:nvPr>
            <p:ph idx="1"/>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28643" y="618518"/>
            <a:ext cx="6188402" cy="1478570"/>
          </a:xfrm>
        </p:spPr>
        <p:txBody>
          <a:bodyPr>
            <a:normAutofit fontScale="90000"/>
          </a:bodyPr>
          <a:lstStyle/>
          <a:p>
            <a:r>
              <a:rPr lang="en-US" dirty="0" err="1"/>
              <a:t>Behaviourist</a:t>
            </a:r>
            <a:r>
              <a:rPr lang="en-US" dirty="0"/>
              <a:t> Learning Theory – Application to Tesco Team Leader</a:t>
            </a:r>
          </a:p>
        </p:txBody>
      </p:sp>
      <p:sp>
        <p:nvSpPr>
          <p:cNvPr id="10" name="Round Diagonal Corner Rectangle 6">
            <a:extLst>
              <a:ext uri="{FF2B5EF4-FFF2-40B4-BE49-F238E27FC236}">
                <a16:creationId xmlns:a16="http://schemas.microsoft.com/office/drawing/2014/main" id="{7CADF06E-666D-4233-B4C0-CB050DED9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round a table with laptops&#10;&#10;AI-generated content may be incorrect.">
            <a:extLst>
              <a:ext uri="{FF2B5EF4-FFF2-40B4-BE49-F238E27FC236}">
                <a16:creationId xmlns:a16="http://schemas.microsoft.com/office/drawing/2014/main" id="{6C6BDCD0-6968-DCB5-C6C9-DFDC7B54B1A8}"/>
              </a:ext>
            </a:extLst>
          </p:cNvPr>
          <p:cNvPicPr>
            <a:picLocks noChangeAspect="1"/>
          </p:cNvPicPr>
          <p:nvPr/>
        </p:nvPicPr>
        <p:blipFill>
          <a:blip r:embed="rId4"/>
          <a:stretch>
            <a:fillRect/>
          </a:stretch>
        </p:blipFill>
        <p:spPr>
          <a:xfrm>
            <a:off x="1188263" y="1137621"/>
            <a:ext cx="3055345" cy="4577297"/>
          </a:xfrm>
          <a:prstGeom prst="rect">
            <a:avLst/>
          </a:prstGeom>
        </p:spPr>
      </p:pic>
      <p:sp>
        <p:nvSpPr>
          <p:cNvPr id="3" name="Content Placeholder 2"/>
          <p:cNvSpPr>
            <a:spLocks noGrp="1"/>
          </p:cNvSpPr>
          <p:nvPr>
            <p:ph idx="1"/>
          </p:nvPr>
        </p:nvSpPr>
        <p:spPr>
          <a:xfrm>
            <a:off x="5128643" y="2249487"/>
            <a:ext cx="6188402" cy="3541714"/>
          </a:xfrm>
        </p:spPr>
        <p:txBody>
          <a:bodyPr>
            <a:normAutofit fontScale="85000" lnSpcReduction="20000"/>
          </a:bodyPr>
          <a:lstStyle/>
          <a:p>
            <a:pPr marL="0" indent="0">
              <a:buNone/>
            </a:pPr>
            <a:r>
              <a:rPr lang="en-US" b="1" dirty="0"/>
              <a:t>Behaviorist Learning Focus:</a:t>
            </a:r>
            <a:endParaRPr lang="en-US" dirty="0"/>
          </a:p>
          <a:p>
            <a:r>
              <a:rPr lang="en-US" dirty="0"/>
              <a:t>Learning through rewards and reinforcement</a:t>
            </a:r>
          </a:p>
          <a:p>
            <a:r>
              <a:rPr lang="en-US" dirty="0"/>
              <a:t>Performance-based rewards for team leaders</a:t>
            </a:r>
          </a:p>
          <a:p>
            <a:r>
              <a:rPr lang="en-US" dirty="0"/>
              <a:t>Positive feedback from store managers</a:t>
            </a:r>
          </a:p>
          <a:p>
            <a:r>
              <a:rPr lang="en-US" dirty="0"/>
              <a:t>Employee recognition programs</a:t>
            </a:r>
          </a:p>
          <a:p>
            <a:pPr marL="0" indent="0">
              <a:buNone/>
            </a:pPr>
            <a:r>
              <a:rPr lang="en-US" b="1" dirty="0"/>
              <a:t>Purpose:</a:t>
            </a:r>
            <a:endParaRPr lang="en-US" dirty="0"/>
          </a:p>
          <a:p>
            <a:r>
              <a:rPr lang="en-US" dirty="0"/>
              <a:t>Reinforces positive leadership behaviour</a:t>
            </a:r>
          </a:p>
          <a:p>
            <a:r>
              <a:rPr lang="en-US" dirty="0"/>
              <a:t>Improves motivation and performance</a:t>
            </a:r>
          </a:p>
          <a:p>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62"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63"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64"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5"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66"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7"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69" name="Group 68">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70"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71"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72"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3"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75" name="Group 74">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76"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77"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78"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9"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81" name="Group 80">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82"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83"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84"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85"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86"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87"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89" name="Rectangle 88">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77445" y="1168078"/>
            <a:ext cx="9048219" cy="1092200"/>
          </a:xfrm>
        </p:spPr>
        <p:txBody>
          <a:bodyPr anchor="ctr">
            <a:normAutofit/>
          </a:bodyPr>
          <a:lstStyle/>
          <a:p>
            <a:pPr algn="ctr"/>
            <a:r>
              <a:rPr lang="en-US" sz="3300">
                <a:solidFill>
                  <a:srgbClr val="FFFFFF"/>
                </a:solidFill>
              </a:rPr>
              <a:t>Cognitivist Learning Theory – Application to Customer Service Team Leader</a:t>
            </a:r>
          </a:p>
        </p:txBody>
      </p:sp>
      <p:sp>
        <p:nvSpPr>
          <p:cNvPr id="3" name="Content Placeholder 2"/>
          <p:cNvSpPr>
            <a:spLocks noGrp="1"/>
          </p:cNvSpPr>
          <p:nvPr>
            <p:ph idx="1"/>
          </p:nvPr>
        </p:nvSpPr>
        <p:spPr>
          <a:xfrm>
            <a:off x="1577446" y="2413001"/>
            <a:ext cx="9048218" cy="3033180"/>
          </a:xfrm>
        </p:spPr>
        <p:txBody>
          <a:bodyPr anchor="ctr">
            <a:normAutofit/>
          </a:bodyPr>
          <a:lstStyle/>
          <a:p>
            <a:pPr marL="0" indent="0">
              <a:lnSpc>
                <a:spcPct val="110000"/>
              </a:lnSpc>
              <a:buNone/>
            </a:pPr>
            <a:r>
              <a:rPr lang="en-US" sz="1100">
                <a:solidFill>
                  <a:srgbClr val="FFFFFF"/>
                </a:solidFill>
              </a:rPr>
              <a:t>Tesco applies this theory through:</a:t>
            </a:r>
          </a:p>
          <a:p>
            <a:pPr>
              <a:lnSpc>
                <a:spcPct val="110000"/>
              </a:lnSpc>
            </a:pPr>
            <a:r>
              <a:rPr lang="en-US" sz="1100">
                <a:solidFill>
                  <a:srgbClr val="FFFFFF"/>
                </a:solidFill>
              </a:rPr>
              <a:t>Leadership training programs for team leaders</a:t>
            </a:r>
          </a:p>
          <a:p>
            <a:pPr>
              <a:lnSpc>
                <a:spcPct val="110000"/>
              </a:lnSpc>
            </a:pPr>
            <a:r>
              <a:rPr lang="en-US" sz="1100">
                <a:solidFill>
                  <a:srgbClr val="FFFFFF"/>
                </a:solidFill>
              </a:rPr>
              <a:t>Decision-making and problem-solving training</a:t>
            </a:r>
          </a:p>
          <a:p>
            <a:pPr>
              <a:lnSpc>
                <a:spcPct val="110000"/>
              </a:lnSpc>
            </a:pPr>
            <a:r>
              <a:rPr lang="en-US" sz="1100">
                <a:solidFill>
                  <a:srgbClr val="FFFFFF"/>
                </a:solidFill>
              </a:rPr>
              <a:t>Structured leadership development sessions</a:t>
            </a:r>
          </a:p>
          <a:p>
            <a:pPr>
              <a:lnSpc>
                <a:spcPct val="110000"/>
              </a:lnSpc>
            </a:pPr>
            <a:r>
              <a:rPr lang="en-US" sz="1100">
                <a:solidFill>
                  <a:srgbClr val="FFFFFF"/>
                </a:solidFill>
              </a:rPr>
              <a:t>Training to improve operational and leadership knowledge</a:t>
            </a:r>
          </a:p>
          <a:p>
            <a:pPr marL="0" indent="0">
              <a:lnSpc>
                <a:spcPct val="110000"/>
              </a:lnSpc>
              <a:buNone/>
            </a:pPr>
            <a:r>
              <a:rPr lang="en-US" sz="1100" b="1">
                <a:solidFill>
                  <a:srgbClr val="FFFFFF"/>
                </a:solidFill>
              </a:rPr>
              <a:t>Purpose:</a:t>
            </a:r>
            <a:endParaRPr lang="en-US" sz="1100">
              <a:solidFill>
                <a:srgbClr val="FFFFFF"/>
              </a:solidFill>
            </a:endParaRPr>
          </a:p>
          <a:p>
            <a:pPr>
              <a:lnSpc>
                <a:spcPct val="110000"/>
              </a:lnSpc>
            </a:pPr>
            <a:r>
              <a:rPr lang="en-US" sz="1100">
                <a:solidFill>
                  <a:srgbClr val="FFFFFF"/>
                </a:solidFill>
              </a:rPr>
              <a:t>Improves leadership competence</a:t>
            </a:r>
          </a:p>
          <a:p>
            <a:pPr>
              <a:lnSpc>
                <a:spcPct val="110000"/>
              </a:lnSpc>
            </a:pPr>
            <a:r>
              <a:rPr lang="en-US" sz="1100">
                <a:solidFill>
                  <a:srgbClr val="FFFFFF"/>
                </a:solidFill>
              </a:rPr>
              <a:t>Enhances decision-making and problem-solving ability</a:t>
            </a:r>
          </a:p>
          <a:p>
            <a:pPr>
              <a:lnSpc>
                <a:spcPct val="110000"/>
              </a:lnSpc>
            </a:pPr>
            <a:r>
              <a:rPr lang="en-US" sz="1100">
                <a:solidFill>
                  <a:srgbClr val="FFFFFF"/>
                </a:solidFill>
              </a:rPr>
              <a:t>Strengthens leadership effectiveness</a:t>
            </a:r>
          </a:p>
          <a:p>
            <a:pPr>
              <a:lnSpc>
                <a:spcPct val="110000"/>
              </a:lnSpc>
            </a:pPr>
            <a:endParaRPr lang="en-US" sz="11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p:cNvSpPr>
            <a:spLocks noGrp="1"/>
          </p:cNvSpPr>
          <p:nvPr>
            <p:ph type="title"/>
          </p:nvPr>
        </p:nvSpPr>
        <p:spPr>
          <a:xfrm>
            <a:off x="1141413" y="618518"/>
            <a:ext cx="9905998" cy="1478570"/>
          </a:xfrm>
        </p:spPr>
        <p:txBody>
          <a:bodyPr>
            <a:normAutofit/>
          </a:bodyPr>
          <a:lstStyle/>
          <a:p>
            <a:r>
              <a:rPr lang="en-US" dirty="0"/>
              <a:t>Humanist and Experiential Learning Theory – Application to Customer Service Team Leader</a:t>
            </a:r>
            <a:endParaRPr dirty="0"/>
          </a:p>
        </p:txBody>
      </p:sp>
      <p:sp>
        <p:nvSpPr>
          <p:cNvPr id="3" name="Content Placeholder 2"/>
          <p:cNvSpPr>
            <a:spLocks noGrp="1"/>
          </p:cNvSpPr>
          <p:nvPr>
            <p:ph idx="1"/>
          </p:nvPr>
        </p:nvSpPr>
        <p:spPr>
          <a:xfrm>
            <a:off x="1141412" y="2249487"/>
            <a:ext cx="9905999" cy="3541714"/>
          </a:xfrm>
        </p:spPr>
        <p:txBody>
          <a:bodyPr>
            <a:normAutofit/>
          </a:bodyPr>
          <a:lstStyle/>
          <a:p>
            <a:pPr marL="0" indent="0">
              <a:lnSpc>
                <a:spcPct val="110000"/>
              </a:lnSpc>
              <a:buNone/>
            </a:pPr>
            <a:r>
              <a:rPr lang="en-US" sz="1100" b="1"/>
              <a:t>Humanist learning focuses on personal growth and development</a:t>
            </a:r>
            <a:endParaRPr lang="en-US" sz="1100"/>
          </a:p>
          <a:p>
            <a:pPr marL="0" indent="0">
              <a:lnSpc>
                <a:spcPct val="110000"/>
              </a:lnSpc>
              <a:buNone/>
            </a:pPr>
            <a:r>
              <a:rPr lang="en-US" sz="1100" b="1"/>
              <a:t>Experiential learning focuses on learning through experience</a:t>
            </a:r>
            <a:endParaRPr lang="en-US" sz="1100"/>
          </a:p>
          <a:p>
            <a:pPr marL="0" indent="0">
              <a:lnSpc>
                <a:spcPct val="110000"/>
              </a:lnSpc>
              <a:buNone/>
            </a:pPr>
            <a:r>
              <a:rPr lang="en-US" sz="1100"/>
              <a:t>Tesco applies these theories through:</a:t>
            </a:r>
          </a:p>
          <a:p>
            <a:pPr>
              <a:lnSpc>
                <a:spcPct val="110000"/>
              </a:lnSpc>
            </a:pPr>
            <a:r>
              <a:rPr lang="en-US" sz="1100"/>
              <a:t>Career development programs for team leaders</a:t>
            </a:r>
          </a:p>
          <a:p>
            <a:pPr>
              <a:lnSpc>
                <a:spcPct val="110000"/>
              </a:lnSpc>
            </a:pPr>
            <a:r>
              <a:rPr lang="en-US" sz="1100"/>
              <a:t>Leadership development opportunities</a:t>
            </a:r>
          </a:p>
          <a:p>
            <a:pPr>
              <a:lnSpc>
                <a:spcPct val="110000"/>
              </a:lnSpc>
            </a:pPr>
            <a:r>
              <a:rPr lang="en-US" sz="1100"/>
              <a:t>On-the-job leadership experience</a:t>
            </a:r>
          </a:p>
          <a:p>
            <a:pPr>
              <a:lnSpc>
                <a:spcPct val="110000"/>
              </a:lnSpc>
            </a:pPr>
            <a:r>
              <a:rPr lang="en-US" sz="1100"/>
              <a:t>Coaching and mentoring support</a:t>
            </a:r>
          </a:p>
          <a:p>
            <a:pPr marL="0" indent="0">
              <a:lnSpc>
                <a:spcPct val="110000"/>
              </a:lnSpc>
              <a:buNone/>
            </a:pPr>
            <a:r>
              <a:rPr lang="en-US" sz="1100" b="1"/>
              <a:t>Purpose:</a:t>
            </a:r>
            <a:endParaRPr lang="en-US" sz="1100"/>
          </a:p>
          <a:p>
            <a:pPr>
              <a:lnSpc>
                <a:spcPct val="110000"/>
              </a:lnSpc>
            </a:pPr>
            <a:r>
              <a:rPr lang="en-US" sz="1100"/>
              <a:t>Improves leadership confidence</a:t>
            </a:r>
          </a:p>
          <a:p>
            <a:pPr>
              <a:lnSpc>
                <a:spcPct val="110000"/>
              </a:lnSpc>
            </a:pPr>
            <a:r>
              <a:rPr lang="en-US" sz="1100"/>
              <a:t>Enhances leadership skills through experience</a:t>
            </a:r>
          </a:p>
          <a:p>
            <a:pPr>
              <a:lnSpc>
                <a:spcPct val="110000"/>
              </a:lnSpc>
            </a:pPr>
            <a:r>
              <a:rPr lang="en-US" sz="1100"/>
              <a:t>Supports career growth and development</a:t>
            </a:r>
          </a:p>
          <a:p>
            <a:pPr>
              <a:lnSpc>
                <a:spcPct val="110000"/>
              </a:lnSpc>
            </a:pPr>
            <a:endParaRPr lang="en-US" sz="1100"/>
          </a:p>
        </p:txBody>
      </p:sp>
      <p:grpSp>
        <p:nvGrpSpPr>
          <p:cNvPr id="39" name="Group 38">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40"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4D02B2-0CF7-407E-A7F3-CEB52ABEB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DDA51F-AA5F-45C8-84DC-CEAE96F27A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BF34871E-B64D-47C9-ABC1-518F49729EE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3" name="Freeform 6">
              <a:extLst>
                <a:ext uri="{FF2B5EF4-FFF2-40B4-BE49-F238E27FC236}">
                  <a16:creationId xmlns:a16="http://schemas.microsoft.com/office/drawing/2014/main" id="{2EFC3199-B82F-435F-A30D-F593CBD580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 name="Freeform 7">
              <a:extLst>
                <a:ext uri="{FF2B5EF4-FFF2-40B4-BE49-F238E27FC236}">
                  <a16:creationId xmlns:a16="http://schemas.microsoft.com/office/drawing/2014/main" id="{38E53882-1F61-43E0-B79A-ACED33847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 name="Freeform 8">
              <a:extLst>
                <a:ext uri="{FF2B5EF4-FFF2-40B4-BE49-F238E27FC236}">
                  <a16:creationId xmlns:a16="http://schemas.microsoft.com/office/drawing/2014/main" id="{F52A5BC5-6859-40F8-8B67-F512117D6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 name="Freeform 9">
              <a:extLst>
                <a:ext uri="{FF2B5EF4-FFF2-40B4-BE49-F238E27FC236}">
                  <a16:creationId xmlns:a16="http://schemas.microsoft.com/office/drawing/2014/main" id="{CEB5A396-50E3-4BD8-8963-F88BE3D591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 name="Freeform 10">
              <a:extLst>
                <a:ext uri="{FF2B5EF4-FFF2-40B4-BE49-F238E27FC236}">
                  <a16:creationId xmlns:a16="http://schemas.microsoft.com/office/drawing/2014/main" id="{1188D78F-BD3C-404E-A542-863D7DE02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 name="Freeform 11">
              <a:extLst>
                <a:ext uri="{FF2B5EF4-FFF2-40B4-BE49-F238E27FC236}">
                  <a16:creationId xmlns:a16="http://schemas.microsoft.com/office/drawing/2014/main" id="{C5F2E59C-EE00-47F4-94B8-5DF072AE5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 name="Freeform 12">
              <a:extLst>
                <a:ext uri="{FF2B5EF4-FFF2-40B4-BE49-F238E27FC236}">
                  <a16:creationId xmlns:a16="http://schemas.microsoft.com/office/drawing/2014/main" id="{E953844C-2F95-4BCB-925D-89BCF13255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0" name="Freeform 13">
              <a:extLst>
                <a:ext uri="{FF2B5EF4-FFF2-40B4-BE49-F238E27FC236}">
                  <a16:creationId xmlns:a16="http://schemas.microsoft.com/office/drawing/2014/main" id="{16DFAD72-0B21-43D6-BAD6-901CC99407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1" name="Freeform 14">
              <a:extLst>
                <a:ext uri="{FF2B5EF4-FFF2-40B4-BE49-F238E27FC236}">
                  <a16:creationId xmlns:a16="http://schemas.microsoft.com/office/drawing/2014/main" id="{9C3588CC-2440-440D-A141-9206C65A2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2" name="Freeform 15">
              <a:extLst>
                <a:ext uri="{FF2B5EF4-FFF2-40B4-BE49-F238E27FC236}">
                  <a16:creationId xmlns:a16="http://schemas.microsoft.com/office/drawing/2014/main" id="{0A71A2F7-613C-41A9-B808-A8E1BDC233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3" name="Line 16">
              <a:extLst>
                <a:ext uri="{FF2B5EF4-FFF2-40B4-BE49-F238E27FC236}">
                  <a16:creationId xmlns:a16="http://schemas.microsoft.com/office/drawing/2014/main" id="{CCC8072C-0F4A-440E-85F8-21BD6CFCBBF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4" name="Freeform 17">
              <a:extLst>
                <a:ext uri="{FF2B5EF4-FFF2-40B4-BE49-F238E27FC236}">
                  <a16:creationId xmlns:a16="http://schemas.microsoft.com/office/drawing/2014/main" id="{4B4C9869-76AD-4C59-8DD5-6B58C2D71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5" name="Freeform 18">
              <a:extLst>
                <a:ext uri="{FF2B5EF4-FFF2-40B4-BE49-F238E27FC236}">
                  <a16:creationId xmlns:a16="http://schemas.microsoft.com/office/drawing/2014/main" id="{87FF3E02-500A-4F64-8848-E736A2C77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6" name="Freeform 19">
              <a:extLst>
                <a:ext uri="{FF2B5EF4-FFF2-40B4-BE49-F238E27FC236}">
                  <a16:creationId xmlns:a16="http://schemas.microsoft.com/office/drawing/2014/main" id="{60D3FC48-EA2B-469C-AA24-76B0D7DAE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7" name="Freeform 20">
              <a:extLst>
                <a:ext uri="{FF2B5EF4-FFF2-40B4-BE49-F238E27FC236}">
                  <a16:creationId xmlns:a16="http://schemas.microsoft.com/office/drawing/2014/main" id="{457EFF6D-A151-4B71-A304-9746BCC3F7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 name="Rectangle 21">
              <a:extLst>
                <a:ext uri="{FF2B5EF4-FFF2-40B4-BE49-F238E27FC236}">
                  <a16:creationId xmlns:a16="http://schemas.microsoft.com/office/drawing/2014/main" id="{5272A688-3CE0-4825-B9B5-94092DCF49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9" name="Freeform 22">
              <a:extLst>
                <a:ext uri="{FF2B5EF4-FFF2-40B4-BE49-F238E27FC236}">
                  <a16:creationId xmlns:a16="http://schemas.microsoft.com/office/drawing/2014/main" id="{92B0BB5B-58FA-47AA-A7CF-6811E1B03C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 name="Freeform 23">
              <a:extLst>
                <a:ext uri="{FF2B5EF4-FFF2-40B4-BE49-F238E27FC236}">
                  <a16:creationId xmlns:a16="http://schemas.microsoft.com/office/drawing/2014/main" id="{5540DDDF-6A7E-4CE4-905A-8D4B83A070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 name="Freeform 24">
              <a:extLst>
                <a:ext uri="{FF2B5EF4-FFF2-40B4-BE49-F238E27FC236}">
                  <a16:creationId xmlns:a16="http://schemas.microsoft.com/office/drawing/2014/main" id="{809F7269-5CA1-46CB-948C-13787BC475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 name="Freeform 25">
              <a:extLst>
                <a:ext uri="{FF2B5EF4-FFF2-40B4-BE49-F238E27FC236}">
                  <a16:creationId xmlns:a16="http://schemas.microsoft.com/office/drawing/2014/main" id="{3709D6DA-015F-4C16-94DD-ABEEA131AF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 name="Freeform 26">
              <a:extLst>
                <a:ext uri="{FF2B5EF4-FFF2-40B4-BE49-F238E27FC236}">
                  <a16:creationId xmlns:a16="http://schemas.microsoft.com/office/drawing/2014/main" id="{8B93C08E-CD79-46A8-BA96-3702505C4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4" name="Freeform 27">
              <a:extLst>
                <a:ext uri="{FF2B5EF4-FFF2-40B4-BE49-F238E27FC236}">
                  <a16:creationId xmlns:a16="http://schemas.microsoft.com/office/drawing/2014/main" id="{04FE9491-C10F-4913-B24A-676F284C1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5" name="Freeform 28">
              <a:extLst>
                <a:ext uri="{FF2B5EF4-FFF2-40B4-BE49-F238E27FC236}">
                  <a16:creationId xmlns:a16="http://schemas.microsoft.com/office/drawing/2014/main" id="{913C482B-C5FC-45AD-8C72-73C16C9395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6" name="Freeform 29">
              <a:extLst>
                <a:ext uri="{FF2B5EF4-FFF2-40B4-BE49-F238E27FC236}">
                  <a16:creationId xmlns:a16="http://schemas.microsoft.com/office/drawing/2014/main" id="{6C188634-D7BC-4AA4-AE9A-84AD81BBAC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7" name="Freeform 30">
              <a:extLst>
                <a:ext uri="{FF2B5EF4-FFF2-40B4-BE49-F238E27FC236}">
                  <a16:creationId xmlns:a16="http://schemas.microsoft.com/office/drawing/2014/main" id="{8E7875E7-9177-4B5A-9E27-0112064F8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8" name="Freeform 31">
              <a:extLst>
                <a:ext uri="{FF2B5EF4-FFF2-40B4-BE49-F238E27FC236}">
                  <a16:creationId xmlns:a16="http://schemas.microsoft.com/office/drawing/2014/main" id="{59B8ABC3-D670-4736-84AB-C73CA4B196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40" name="Picture 2">
            <a:extLst>
              <a:ext uri="{FF2B5EF4-FFF2-40B4-BE49-F238E27FC236}">
                <a16:creationId xmlns:a16="http://schemas.microsoft.com/office/drawing/2014/main" id="{FD8ABCF5-CC25-4369-8CA0-1016BADA2E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9A6CAB08-AD55-4410-9A2A-31FA98F24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652DAC3A-4FD0-4A8F-92B6-435AA80392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B9D64E40-B368-413D-8A3E-FFCAA54D281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46" name="Freeform 6">
              <a:extLst>
                <a:ext uri="{FF2B5EF4-FFF2-40B4-BE49-F238E27FC236}">
                  <a16:creationId xmlns:a16="http://schemas.microsoft.com/office/drawing/2014/main" id="{5E116B13-6012-4840-AA3B-C716469FB5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7" name="Freeform 7">
              <a:extLst>
                <a:ext uri="{FF2B5EF4-FFF2-40B4-BE49-F238E27FC236}">
                  <a16:creationId xmlns:a16="http://schemas.microsoft.com/office/drawing/2014/main" id="{2EB1A2A7-7168-4A40-A825-DFEAE52C4D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8" name="Freeform 8">
              <a:extLst>
                <a:ext uri="{FF2B5EF4-FFF2-40B4-BE49-F238E27FC236}">
                  <a16:creationId xmlns:a16="http://schemas.microsoft.com/office/drawing/2014/main" id="{90019991-73F1-47C6-A7D4-A9D263127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9" name="Freeform 9">
              <a:extLst>
                <a:ext uri="{FF2B5EF4-FFF2-40B4-BE49-F238E27FC236}">
                  <a16:creationId xmlns:a16="http://schemas.microsoft.com/office/drawing/2014/main" id="{916C4EC5-59EA-4C75-AF70-4873CD1157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0" name="Freeform 10">
              <a:extLst>
                <a:ext uri="{FF2B5EF4-FFF2-40B4-BE49-F238E27FC236}">
                  <a16:creationId xmlns:a16="http://schemas.microsoft.com/office/drawing/2014/main" id="{C8961F09-0B82-40F7-B928-E5AF33930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1" name="Freeform 11">
              <a:extLst>
                <a:ext uri="{FF2B5EF4-FFF2-40B4-BE49-F238E27FC236}">
                  <a16:creationId xmlns:a16="http://schemas.microsoft.com/office/drawing/2014/main" id="{F71479E5-D9A2-476B-B2D2-F67D3478C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2" name="Freeform 12">
              <a:extLst>
                <a:ext uri="{FF2B5EF4-FFF2-40B4-BE49-F238E27FC236}">
                  <a16:creationId xmlns:a16="http://schemas.microsoft.com/office/drawing/2014/main" id="{D6720850-6192-469B-B9BF-FB50183515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3" name="Freeform 13">
              <a:extLst>
                <a:ext uri="{FF2B5EF4-FFF2-40B4-BE49-F238E27FC236}">
                  <a16:creationId xmlns:a16="http://schemas.microsoft.com/office/drawing/2014/main" id="{C431C61F-33D7-4D0A-BBD2-B0FD71E696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4" name="Freeform 14">
              <a:extLst>
                <a:ext uri="{FF2B5EF4-FFF2-40B4-BE49-F238E27FC236}">
                  <a16:creationId xmlns:a16="http://schemas.microsoft.com/office/drawing/2014/main" id="{7EE14CC4-51E1-47A6-8808-25ED854E3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5" name="Freeform 15">
              <a:extLst>
                <a:ext uri="{FF2B5EF4-FFF2-40B4-BE49-F238E27FC236}">
                  <a16:creationId xmlns:a16="http://schemas.microsoft.com/office/drawing/2014/main" id="{38A3C423-01E5-46A5-85C7-AC8ADCEEE5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6" name="Line 16">
              <a:extLst>
                <a:ext uri="{FF2B5EF4-FFF2-40B4-BE49-F238E27FC236}">
                  <a16:creationId xmlns:a16="http://schemas.microsoft.com/office/drawing/2014/main" id="{041BAF2E-E821-41EC-A7B2-BEB2E18338F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7" name="Freeform 17">
              <a:extLst>
                <a:ext uri="{FF2B5EF4-FFF2-40B4-BE49-F238E27FC236}">
                  <a16:creationId xmlns:a16="http://schemas.microsoft.com/office/drawing/2014/main" id="{1A05FB87-BE4B-4B1B-9A30-A3B243756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8" name="Freeform 18">
              <a:extLst>
                <a:ext uri="{FF2B5EF4-FFF2-40B4-BE49-F238E27FC236}">
                  <a16:creationId xmlns:a16="http://schemas.microsoft.com/office/drawing/2014/main" id="{75C9AE77-A22A-4D13-B947-08FBC68037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9" name="Freeform 19">
              <a:extLst>
                <a:ext uri="{FF2B5EF4-FFF2-40B4-BE49-F238E27FC236}">
                  <a16:creationId xmlns:a16="http://schemas.microsoft.com/office/drawing/2014/main" id="{E7BB7678-664B-4C81-B9BC-9B2C5D7E84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0" name="Freeform 20">
              <a:extLst>
                <a:ext uri="{FF2B5EF4-FFF2-40B4-BE49-F238E27FC236}">
                  <a16:creationId xmlns:a16="http://schemas.microsoft.com/office/drawing/2014/main" id="{1EA72C94-7B99-4B7C-BBD6-184C1DBEED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1" name="Rectangle 21">
              <a:extLst>
                <a:ext uri="{FF2B5EF4-FFF2-40B4-BE49-F238E27FC236}">
                  <a16:creationId xmlns:a16="http://schemas.microsoft.com/office/drawing/2014/main" id="{01875D0F-2424-4389-BB79-B7877502E2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62" name="Freeform 22">
              <a:extLst>
                <a:ext uri="{FF2B5EF4-FFF2-40B4-BE49-F238E27FC236}">
                  <a16:creationId xmlns:a16="http://schemas.microsoft.com/office/drawing/2014/main" id="{927F5A31-C681-4932-BEFD-B223D6F20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3" name="Freeform 23">
              <a:extLst>
                <a:ext uri="{FF2B5EF4-FFF2-40B4-BE49-F238E27FC236}">
                  <a16:creationId xmlns:a16="http://schemas.microsoft.com/office/drawing/2014/main" id="{DAD9D8E8-3E55-4DDA-80B0-6508DFC58C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4" name="Freeform 24">
              <a:extLst>
                <a:ext uri="{FF2B5EF4-FFF2-40B4-BE49-F238E27FC236}">
                  <a16:creationId xmlns:a16="http://schemas.microsoft.com/office/drawing/2014/main" id="{D22A1C63-7C05-4DA9-8684-DC69A5D9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5" name="Freeform 25">
              <a:extLst>
                <a:ext uri="{FF2B5EF4-FFF2-40B4-BE49-F238E27FC236}">
                  <a16:creationId xmlns:a16="http://schemas.microsoft.com/office/drawing/2014/main" id="{A8B355B6-F766-4BB2-A54B-CE32BC49A9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6" name="Freeform 26">
              <a:extLst>
                <a:ext uri="{FF2B5EF4-FFF2-40B4-BE49-F238E27FC236}">
                  <a16:creationId xmlns:a16="http://schemas.microsoft.com/office/drawing/2014/main" id="{D8DD30D1-F2F5-4FCF-889A-5AC14EFF6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7" name="Freeform 27">
              <a:extLst>
                <a:ext uri="{FF2B5EF4-FFF2-40B4-BE49-F238E27FC236}">
                  <a16:creationId xmlns:a16="http://schemas.microsoft.com/office/drawing/2014/main" id="{CB2B0458-507D-43E8-B56C-F0CED4CA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8" name="Freeform 28">
              <a:extLst>
                <a:ext uri="{FF2B5EF4-FFF2-40B4-BE49-F238E27FC236}">
                  <a16:creationId xmlns:a16="http://schemas.microsoft.com/office/drawing/2014/main" id="{7675565E-26DD-486E-B047-99568C1FF2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9" name="Freeform 29">
              <a:extLst>
                <a:ext uri="{FF2B5EF4-FFF2-40B4-BE49-F238E27FC236}">
                  <a16:creationId xmlns:a16="http://schemas.microsoft.com/office/drawing/2014/main" id="{5434B238-B1E6-469A-9A4E-26CC34BC3B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0" name="Freeform 30">
              <a:extLst>
                <a:ext uri="{FF2B5EF4-FFF2-40B4-BE49-F238E27FC236}">
                  <a16:creationId xmlns:a16="http://schemas.microsoft.com/office/drawing/2014/main" id="{06B74BB5-A917-465D-92AF-7A24D0854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1" name="Freeform 31">
              <a:extLst>
                <a:ext uri="{FF2B5EF4-FFF2-40B4-BE49-F238E27FC236}">
                  <a16:creationId xmlns:a16="http://schemas.microsoft.com/office/drawing/2014/main" id="{CADDD9FF-E0DA-4B0B-8004-2BDB7DA26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73" name="Picture 2">
            <a:extLst>
              <a:ext uri="{FF2B5EF4-FFF2-40B4-BE49-F238E27FC236}">
                <a16:creationId xmlns:a16="http://schemas.microsoft.com/office/drawing/2014/main" id="{CB54E949-8598-44D5-95F6-C31D8E6500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p:cNvSpPr>
            <a:spLocks noGrp="1"/>
          </p:cNvSpPr>
          <p:nvPr>
            <p:ph type="title"/>
          </p:nvPr>
        </p:nvSpPr>
        <p:spPr>
          <a:xfrm>
            <a:off x="853330" y="1134683"/>
            <a:ext cx="2743310" cy="4255024"/>
          </a:xfrm>
        </p:spPr>
        <p:txBody>
          <a:bodyPr>
            <a:normAutofit/>
          </a:bodyPr>
          <a:lstStyle/>
          <a:p>
            <a:r>
              <a:rPr lang="en-US">
                <a:solidFill>
                  <a:srgbClr val="FFFFFF"/>
                </a:solidFill>
              </a:rPr>
              <a:t>Practical Training Methods Used by Tesco for Team Leaders</a:t>
            </a:r>
          </a:p>
        </p:txBody>
      </p:sp>
      <p:graphicFrame>
        <p:nvGraphicFramePr>
          <p:cNvPr id="5" name="Content Placeholder 2">
            <a:extLst>
              <a:ext uri="{FF2B5EF4-FFF2-40B4-BE49-F238E27FC236}">
                <a16:creationId xmlns:a16="http://schemas.microsoft.com/office/drawing/2014/main" id="{0ABA4E4D-0C48-1708-184C-4B7CB9609B21}"/>
              </a:ext>
            </a:extLst>
          </p:cNvPr>
          <p:cNvGraphicFramePr>
            <a:graphicFrameLocks noGrp="1"/>
          </p:cNvGraphicFramePr>
          <p:nvPr>
            <p:ph idx="1"/>
            <p:extLst>
              <p:ext uri="{D42A27DB-BD31-4B8C-83A1-F6EECF244321}">
                <p14:modId xmlns:p14="http://schemas.microsoft.com/office/powerpoint/2010/main" val="1116851441"/>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p:cNvSpPr>
            <a:spLocks noGrp="1"/>
          </p:cNvSpPr>
          <p:nvPr>
            <p:ph type="title"/>
          </p:nvPr>
        </p:nvSpPr>
        <p:spPr>
          <a:xfrm>
            <a:off x="1141413" y="1082673"/>
            <a:ext cx="2869416" cy="4708528"/>
          </a:xfrm>
        </p:spPr>
        <p:txBody>
          <a:bodyPr>
            <a:normAutofit/>
          </a:bodyPr>
          <a:lstStyle/>
          <a:p>
            <a:pPr algn="r"/>
            <a:r>
              <a:rPr lang="en-US" sz="4000" dirty="0"/>
              <a:t>Conclusion</a:t>
            </a:r>
            <a:endParaRPr lang="en-US" sz="3700" dirty="0"/>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97763" y="1082673"/>
            <a:ext cx="5751237" cy="4708528"/>
          </a:xfrm>
        </p:spPr>
        <p:txBody>
          <a:bodyPr anchor="ctr">
            <a:normAutofit/>
          </a:bodyPr>
          <a:lstStyle/>
          <a:p>
            <a:r>
              <a:rPr lang="en-US" sz="1800" dirty="0"/>
              <a:t>Customer Service Team Leader plays a critical leadership role at Tesco</a:t>
            </a:r>
          </a:p>
          <a:p>
            <a:r>
              <a:rPr lang="en-US" sz="1800" dirty="0"/>
              <a:t>Effective recruitment ensures selection of suitable leaders</a:t>
            </a:r>
          </a:p>
          <a:p>
            <a:r>
              <a:rPr lang="en-US" sz="1800" dirty="0"/>
              <a:t>Job analysis, job description, and person specification support recruitment</a:t>
            </a:r>
          </a:p>
          <a:p>
            <a:r>
              <a:rPr lang="en-US" sz="1800" dirty="0"/>
              <a:t>Training improves leadership skills and </a:t>
            </a:r>
            <a:r>
              <a:rPr lang="en-US" sz="1800" dirty="0" err="1"/>
              <a:t>organisational</a:t>
            </a:r>
            <a:r>
              <a:rPr lang="en-US" sz="1800" dirty="0"/>
              <a:t> performance</a:t>
            </a:r>
          </a:p>
          <a:p>
            <a:r>
              <a:rPr lang="en-US" sz="1800" dirty="0"/>
              <a:t>Learning theories support leadership development and effectiveness</a:t>
            </a:r>
          </a:p>
          <a:p>
            <a:endParaRPr lang="en-US" sz="1800" dirty="0"/>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2"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3"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14"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5"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6"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7"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9" name="Group 18">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20"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1"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2"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3"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5" name="Group 24">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6"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7"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8"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9"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1" name="Group 30">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2"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3"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4"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5"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6"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7"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9" name="Rectangle 38">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77445" y="1168078"/>
            <a:ext cx="9048219" cy="1092200"/>
          </a:xfrm>
        </p:spPr>
        <p:txBody>
          <a:bodyPr anchor="ctr">
            <a:normAutofit/>
          </a:bodyPr>
          <a:lstStyle/>
          <a:p>
            <a:pPr algn="ctr"/>
            <a:r>
              <a:rPr lang="en-US">
                <a:solidFill>
                  <a:srgbClr val="FFFFFF"/>
                </a:solidFill>
              </a:rPr>
              <a:t>References</a:t>
            </a:r>
          </a:p>
        </p:txBody>
      </p:sp>
      <p:sp>
        <p:nvSpPr>
          <p:cNvPr id="4" name="Rectangle 1"/>
          <p:cNvSpPr>
            <a:spLocks noGrp="1" noChangeArrowheads="1"/>
          </p:cNvSpPr>
          <p:nvPr>
            <p:ph idx="1"/>
          </p:nvPr>
        </p:nvSpPr>
        <p:spPr bwMode="auto">
          <a:xfrm>
            <a:off x="1577446" y="2413001"/>
            <a:ext cx="9048218" cy="30331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lnSpc>
                <a:spcPct val="110000"/>
              </a:lnSpc>
              <a:spcBef>
                <a:spcPct val="0"/>
              </a:spcBef>
              <a:spcAft>
                <a:spcPts val="600"/>
              </a:spcAft>
              <a:buSzTx/>
            </a:pPr>
            <a:r>
              <a:rPr kumimoji="0" lang="en-US" altLang="en-US" sz="1100" b="1" i="0" u="none" strike="noStrike" cap="none" normalizeH="0" baseline="0" dirty="0">
                <a:ln>
                  <a:noFill/>
                </a:ln>
                <a:solidFill>
                  <a:srgbClr val="FFFFFF"/>
                </a:solidFill>
                <a:effectLst/>
                <a:latin typeface="Arial" panose="020B0604020202020204" pitchFamily="34" charset="0"/>
              </a:rPr>
              <a:t>Armstrong, M. and Taylor, S.</a:t>
            </a:r>
            <a:r>
              <a:rPr kumimoji="0" lang="en-US" altLang="en-US" sz="1100" b="0" i="0" u="none" strike="noStrike" cap="none" normalizeH="0" baseline="0" dirty="0">
                <a:ln>
                  <a:noFill/>
                </a:ln>
                <a:solidFill>
                  <a:srgbClr val="FFFFFF"/>
                </a:solidFill>
                <a:effectLst/>
                <a:latin typeface="Arial" panose="020B0604020202020204" pitchFamily="34" charset="0"/>
              </a:rPr>
              <a:t> (2023) </a:t>
            </a:r>
            <a:r>
              <a:rPr kumimoji="0" lang="en-US" altLang="en-US" sz="1100" b="0" i="1" u="none" strike="noStrike" cap="none" normalizeH="0" baseline="0" dirty="0">
                <a:ln>
                  <a:noFill/>
                </a:ln>
                <a:solidFill>
                  <a:srgbClr val="FFFFFF"/>
                </a:solidFill>
                <a:effectLst/>
                <a:latin typeface="Arial" panose="020B0604020202020204" pitchFamily="34" charset="0"/>
              </a:rPr>
              <a:t>Armstrong’s handbook of human resource management practice</a:t>
            </a:r>
            <a:r>
              <a:rPr kumimoji="0" lang="en-US" altLang="en-US" sz="1100" b="0" i="0" u="none" strike="noStrike" cap="none" normalizeH="0" baseline="0" dirty="0">
                <a:ln>
                  <a:noFill/>
                </a:ln>
                <a:solidFill>
                  <a:srgbClr val="FFFFFF"/>
                </a:solidFill>
                <a:effectLst/>
                <a:latin typeface="Arial" panose="020B0604020202020204" pitchFamily="34" charset="0"/>
              </a:rPr>
              <a:t>. 16th </a:t>
            </a:r>
            <a:r>
              <a:rPr kumimoji="0" lang="en-US" altLang="en-US" sz="1100" b="0" i="0" u="none" strike="noStrike" cap="none" normalizeH="0" baseline="0" dirty="0" err="1">
                <a:ln>
                  <a:noFill/>
                </a:ln>
                <a:solidFill>
                  <a:srgbClr val="FFFFFF"/>
                </a:solidFill>
                <a:effectLst/>
                <a:latin typeface="Arial" panose="020B0604020202020204" pitchFamily="34" charset="0"/>
              </a:rPr>
              <a:t>edn</a:t>
            </a:r>
            <a:r>
              <a:rPr kumimoji="0" lang="en-US" altLang="en-US" sz="1100" b="0" i="0" u="none" strike="noStrike" cap="none" normalizeH="0" baseline="0" dirty="0">
                <a:ln>
                  <a:noFill/>
                </a:ln>
                <a:solidFill>
                  <a:srgbClr val="FFFFFF"/>
                </a:solidFill>
                <a:effectLst/>
                <a:latin typeface="Arial" panose="020B0604020202020204" pitchFamily="34" charset="0"/>
              </a:rPr>
              <a:t>. London: </a:t>
            </a:r>
            <a:r>
              <a:rPr kumimoji="0" lang="en-US" altLang="en-US" sz="1100" b="0" i="0" u="none" strike="noStrike" cap="none" normalizeH="0" baseline="0" dirty="0" err="1">
                <a:ln>
                  <a:noFill/>
                </a:ln>
                <a:solidFill>
                  <a:srgbClr val="FFFFFF"/>
                </a:solidFill>
                <a:effectLst/>
                <a:latin typeface="Arial" panose="020B0604020202020204" pitchFamily="34" charset="0"/>
              </a:rPr>
              <a:t>Kogan</a:t>
            </a:r>
            <a:r>
              <a:rPr kumimoji="0" lang="en-US" altLang="en-US" sz="1100" b="0" i="0" u="none" strike="noStrike" cap="none" normalizeH="0" baseline="0" dirty="0">
                <a:ln>
                  <a:noFill/>
                </a:ln>
                <a:solidFill>
                  <a:srgbClr val="FFFFFF"/>
                </a:solidFill>
                <a:effectLst/>
                <a:latin typeface="Arial" panose="020B0604020202020204" pitchFamily="34" charset="0"/>
              </a:rPr>
              <a:t> Page.</a:t>
            </a:r>
          </a:p>
          <a:p>
            <a:pPr eaLnBrk="0" fontAlgn="base" hangingPunct="0">
              <a:lnSpc>
                <a:spcPct val="110000"/>
              </a:lnSpc>
              <a:spcBef>
                <a:spcPct val="0"/>
              </a:spcBef>
              <a:spcAft>
                <a:spcPts val="600"/>
              </a:spcAft>
              <a:buSzTx/>
            </a:pPr>
            <a:r>
              <a:rPr kumimoji="0" lang="en-US" altLang="en-US" sz="1100" b="1" i="0" u="none" strike="noStrike" cap="none" normalizeH="0" baseline="0" dirty="0" err="1">
                <a:ln>
                  <a:noFill/>
                </a:ln>
                <a:solidFill>
                  <a:srgbClr val="FFFFFF"/>
                </a:solidFill>
                <a:effectLst/>
                <a:latin typeface="Arial" panose="020B0604020202020204" pitchFamily="34" charset="0"/>
              </a:rPr>
              <a:t>Beardwell</a:t>
            </a:r>
            <a:r>
              <a:rPr kumimoji="0" lang="en-US" altLang="en-US" sz="1100" b="1" i="0" u="none" strike="noStrike" cap="none" normalizeH="0" baseline="0" dirty="0">
                <a:ln>
                  <a:noFill/>
                </a:ln>
                <a:solidFill>
                  <a:srgbClr val="FFFFFF"/>
                </a:solidFill>
                <a:effectLst/>
                <a:latin typeface="Arial" panose="020B0604020202020204" pitchFamily="34" charset="0"/>
              </a:rPr>
              <a:t>, J. and Thompson, A.</a:t>
            </a:r>
            <a:r>
              <a:rPr kumimoji="0" lang="en-US" altLang="en-US" sz="1100" b="0" i="0" u="none" strike="noStrike" cap="none" normalizeH="0" baseline="0" dirty="0">
                <a:ln>
                  <a:noFill/>
                </a:ln>
                <a:solidFill>
                  <a:srgbClr val="FFFFFF"/>
                </a:solidFill>
                <a:effectLst/>
                <a:latin typeface="Arial" panose="020B0604020202020204" pitchFamily="34" charset="0"/>
              </a:rPr>
              <a:t> (2020) </a:t>
            </a:r>
            <a:r>
              <a:rPr kumimoji="0" lang="en-US" altLang="en-US" sz="1100" b="0" i="1" u="none" strike="noStrike" cap="none" normalizeH="0" baseline="0" dirty="0">
                <a:ln>
                  <a:noFill/>
                </a:ln>
                <a:solidFill>
                  <a:srgbClr val="FFFFFF"/>
                </a:solidFill>
                <a:effectLst/>
                <a:latin typeface="Arial" panose="020B0604020202020204" pitchFamily="34" charset="0"/>
              </a:rPr>
              <a:t>Human resource management: A contemporary approach</a:t>
            </a:r>
            <a:r>
              <a:rPr kumimoji="0" lang="en-US" altLang="en-US" sz="1100" b="0" i="0" u="none" strike="noStrike" cap="none" normalizeH="0" baseline="0" dirty="0">
                <a:ln>
                  <a:noFill/>
                </a:ln>
                <a:solidFill>
                  <a:srgbClr val="FFFFFF"/>
                </a:solidFill>
                <a:effectLst/>
                <a:latin typeface="Arial" panose="020B0604020202020204" pitchFamily="34" charset="0"/>
              </a:rPr>
              <a:t>. 9th </a:t>
            </a:r>
            <a:r>
              <a:rPr kumimoji="0" lang="en-US" altLang="en-US" sz="1100" b="0" i="0" u="none" strike="noStrike" cap="none" normalizeH="0" baseline="0" dirty="0" err="1">
                <a:ln>
                  <a:noFill/>
                </a:ln>
                <a:solidFill>
                  <a:srgbClr val="FFFFFF"/>
                </a:solidFill>
                <a:effectLst/>
                <a:latin typeface="Arial" panose="020B0604020202020204" pitchFamily="34" charset="0"/>
              </a:rPr>
              <a:t>edn</a:t>
            </a:r>
            <a:r>
              <a:rPr kumimoji="0" lang="en-US" altLang="en-US" sz="1100" b="0" i="0" u="none" strike="noStrike" cap="none" normalizeH="0" baseline="0" dirty="0">
                <a:ln>
                  <a:noFill/>
                </a:ln>
                <a:solidFill>
                  <a:srgbClr val="FFFFFF"/>
                </a:solidFill>
                <a:effectLst/>
                <a:latin typeface="Arial" panose="020B0604020202020204" pitchFamily="34" charset="0"/>
              </a:rPr>
              <a:t>. Harlow: Pearson Education.</a:t>
            </a:r>
          </a:p>
          <a:p>
            <a:pPr eaLnBrk="0" fontAlgn="base" hangingPunct="0">
              <a:lnSpc>
                <a:spcPct val="110000"/>
              </a:lnSpc>
              <a:spcBef>
                <a:spcPct val="0"/>
              </a:spcBef>
              <a:spcAft>
                <a:spcPts val="600"/>
              </a:spcAft>
              <a:buSzTx/>
            </a:pPr>
            <a:r>
              <a:rPr kumimoji="0" lang="en-US" altLang="en-US" sz="1100" b="1" i="0" u="none" strike="noStrike" cap="none" normalizeH="0" baseline="0" dirty="0">
                <a:ln>
                  <a:noFill/>
                </a:ln>
                <a:solidFill>
                  <a:srgbClr val="FFFFFF"/>
                </a:solidFill>
                <a:effectLst/>
                <a:latin typeface="Arial" panose="020B0604020202020204" pitchFamily="34" charset="0"/>
              </a:rPr>
              <a:t>Bratton, J. and Gold, J.</a:t>
            </a:r>
            <a:r>
              <a:rPr kumimoji="0" lang="en-US" altLang="en-US" sz="1100" b="0" i="0" u="none" strike="noStrike" cap="none" normalizeH="0" baseline="0" dirty="0">
                <a:ln>
                  <a:noFill/>
                </a:ln>
                <a:solidFill>
                  <a:srgbClr val="FFFFFF"/>
                </a:solidFill>
                <a:effectLst/>
                <a:latin typeface="Arial" panose="020B0604020202020204" pitchFamily="34" charset="0"/>
              </a:rPr>
              <a:t> (2023) </a:t>
            </a:r>
            <a:r>
              <a:rPr kumimoji="0" lang="en-US" altLang="en-US" sz="1100" b="0" i="1" u="none" strike="noStrike" cap="none" normalizeH="0" baseline="0" dirty="0">
                <a:ln>
                  <a:noFill/>
                </a:ln>
                <a:solidFill>
                  <a:srgbClr val="FFFFFF"/>
                </a:solidFill>
                <a:effectLst/>
                <a:latin typeface="Arial" panose="020B0604020202020204" pitchFamily="34" charset="0"/>
              </a:rPr>
              <a:t>Human resource management: Theory and practice</a:t>
            </a:r>
            <a:r>
              <a:rPr kumimoji="0" lang="en-US" altLang="en-US" sz="1100" b="0" i="0" u="none" strike="noStrike" cap="none" normalizeH="0" baseline="0" dirty="0">
                <a:ln>
                  <a:noFill/>
                </a:ln>
                <a:solidFill>
                  <a:srgbClr val="FFFFFF"/>
                </a:solidFill>
                <a:effectLst/>
                <a:latin typeface="Arial" panose="020B0604020202020204" pitchFamily="34" charset="0"/>
              </a:rPr>
              <a:t>. 7th </a:t>
            </a:r>
            <a:r>
              <a:rPr kumimoji="0" lang="en-US" altLang="en-US" sz="1100" b="0" i="0" u="none" strike="noStrike" cap="none" normalizeH="0" baseline="0" dirty="0" err="1">
                <a:ln>
                  <a:noFill/>
                </a:ln>
                <a:solidFill>
                  <a:srgbClr val="FFFFFF"/>
                </a:solidFill>
                <a:effectLst/>
                <a:latin typeface="Arial" panose="020B0604020202020204" pitchFamily="34" charset="0"/>
              </a:rPr>
              <a:t>edn</a:t>
            </a:r>
            <a:r>
              <a:rPr kumimoji="0" lang="en-US" altLang="en-US" sz="1100" b="0" i="0" u="none" strike="noStrike" cap="none" normalizeH="0" baseline="0" dirty="0">
                <a:ln>
                  <a:noFill/>
                </a:ln>
                <a:solidFill>
                  <a:srgbClr val="FFFFFF"/>
                </a:solidFill>
                <a:effectLst/>
                <a:latin typeface="Arial" panose="020B0604020202020204" pitchFamily="34" charset="0"/>
              </a:rPr>
              <a:t>. London: Palgrave Macmillan.</a:t>
            </a:r>
          </a:p>
          <a:p>
            <a:pPr eaLnBrk="0" fontAlgn="base" hangingPunct="0">
              <a:lnSpc>
                <a:spcPct val="110000"/>
              </a:lnSpc>
              <a:spcBef>
                <a:spcPct val="0"/>
              </a:spcBef>
              <a:spcAft>
                <a:spcPts val="600"/>
              </a:spcAft>
              <a:buSzTx/>
            </a:pPr>
            <a:r>
              <a:rPr kumimoji="0" lang="en-US" altLang="en-US" sz="1100" b="1" i="0" u="none" strike="noStrike" cap="none" normalizeH="0" baseline="0" dirty="0">
                <a:ln>
                  <a:noFill/>
                </a:ln>
                <a:solidFill>
                  <a:srgbClr val="FFFFFF"/>
                </a:solidFill>
                <a:effectLst/>
                <a:latin typeface="Arial" panose="020B0604020202020204" pitchFamily="34" charset="0"/>
              </a:rPr>
              <a:t>CIPD</a:t>
            </a:r>
            <a:r>
              <a:rPr kumimoji="0" lang="en-US" altLang="en-US" sz="1100" b="0" i="0" u="none" strike="noStrike" cap="none" normalizeH="0" baseline="0" dirty="0">
                <a:ln>
                  <a:noFill/>
                </a:ln>
                <a:solidFill>
                  <a:srgbClr val="FFFFFF"/>
                </a:solidFill>
                <a:effectLst/>
                <a:latin typeface="Arial" panose="020B0604020202020204" pitchFamily="34" charset="0"/>
              </a:rPr>
              <a:t> (2023) </a:t>
            </a:r>
            <a:r>
              <a:rPr kumimoji="0" lang="en-US" altLang="en-US" sz="1100" b="0" i="1" u="none" strike="noStrike" cap="none" normalizeH="0" baseline="0" dirty="0">
                <a:ln>
                  <a:noFill/>
                </a:ln>
                <a:solidFill>
                  <a:srgbClr val="FFFFFF"/>
                </a:solidFill>
                <a:effectLst/>
                <a:latin typeface="Arial" panose="020B0604020202020204" pitchFamily="34" charset="0"/>
              </a:rPr>
              <a:t>Learning and development practice</a:t>
            </a:r>
            <a:r>
              <a:rPr kumimoji="0" lang="en-US" altLang="en-US" sz="1100" b="0" i="0" u="none" strike="noStrike" cap="none" normalizeH="0" baseline="0" dirty="0">
                <a:ln>
                  <a:noFill/>
                </a:ln>
                <a:solidFill>
                  <a:srgbClr val="FFFFFF"/>
                </a:solidFill>
                <a:effectLst/>
                <a:latin typeface="Arial" panose="020B0604020202020204" pitchFamily="34" charset="0"/>
              </a:rPr>
              <a:t>. London: Chartered Institute of Personnel and Development. Available at: </a:t>
            </a:r>
            <a:r>
              <a:rPr kumimoji="0" lang="en-US" altLang="en-US" sz="1100" b="0" i="0" u="none" strike="noStrike" cap="none" normalizeH="0" baseline="0" dirty="0">
                <a:ln>
                  <a:noFill/>
                </a:ln>
                <a:solidFill>
                  <a:srgbClr val="FFFFFF"/>
                </a:solidFill>
                <a:effectLst/>
                <a:latin typeface="Arial" panose="020B0604020202020204" pitchFamily="34" charset="0"/>
                <a:hlinkClick r:id="rId4"/>
              </a:rPr>
              <a:t>https://www.cipd.org/uk/knowledge</a:t>
            </a:r>
            <a:r>
              <a:rPr kumimoji="0" lang="en-US" altLang="en-US" sz="1100" b="0" i="0" u="none" strike="noStrike" cap="none" normalizeH="0" baseline="0" dirty="0">
                <a:ln>
                  <a:noFill/>
                </a:ln>
                <a:solidFill>
                  <a:srgbClr val="FFFFFF"/>
                </a:solidFill>
                <a:effectLst/>
                <a:latin typeface="Arial" panose="020B0604020202020204" pitchFamily="34" charset="0"/>
              </a:rPr>
              <a:t> (Accessed: 20 January 2026).</a:t>
            </a:r>
          </a:p>
          <a:p>
            <a:pPr eaLnBrk="0" fontAlgn="base" hangingPunct="0">
              <a:lnSpc>
                <a:spcPct val="110000"/>
              </a:lnSpc>
              <a:spcBef>
                <a:spcPct val="0"/>
              </a:spcBef>
              <a:spcAft>
                <a:spcPts val="600"/>
              </a:spcAft>
              <a:buSzTx/>
            </a:pPr>
            <a:r>
              <a:rPr kumimoji="0" lang="en-US" altLang="en-US" sz="1100" b="1" i="0" u="none" strike="noStrike" cap="none" normalizeH="0" baseline="0" dirty="0">
                <a:ln>
                  <a:noFill/>
                </a:ln>
                <a:solidFill>
                  <a:srgbClr val="FFFFFF"/>
                </a:solidFill>
                <a:effectLst/>
                <a:latin typeface="Arial" panose="020B0604020202020204" pitchFamily="34" charset="0"/>
              </a:rPr>
              <a:t>CIPD</a:t>
            </a:r>
            <a:r>
              <a:rPr kumimoji="0" lang="en-US" altLang="en-US" sz="1100" b="0" i="0" u="none" strike="noStrike" cap="none" normalizeH="0" baseline="0" dirty="0">
                <a:ln>
                  <a:noFill/>
                </a:ln>
                <a:solidFill>
                  <a:srgbClr val="FFFFFF"/>
                </a:solidFill>
                <a:effectLst/>
                <a:latin typeface="Arial" panose="020B0604020202020204" pitchFamily="34" charset="0"/>
              </a:rPr>
              <a:t> (2024) </a:t>
            </a:r>
            <a:r>
              <a:rPr kumimoji="0" lang="en-US" altLang="en-US" sz="1100" b="0" i="1" u="none" strike="noStrike" cap="none" normalizeH="0" baseline="0" dirty="0">
                <a:ln>
                  <a:noFill/>
                </a:ln>
                <a:solidFill>
                  <a:srgbClr val="FFFFFF"/>
                </a:solidFill>
                <a:effectLst/>
                <a:latin typeface="Arial" panose="020B0604020202020204" pitchFamily="34" charset="0"/>
              </a:rPr>
              <a:t>Resourcing and talent planning</a:t>
            </a:r>
            <a:r>
              <a:rPr kumimoji="0" lang="en-US" altLang="en-US" sz="1100" b="0" i="0" u="none" strike="noStrike" cap="none" normalizeH="0" baseline="0" dirty="0">
                <a:ln>
                  <a:noFill/>
                </a:ln>
                <a:solidFill>
                  <a:srgbClr val="FFFFFF"/>
                </a:solidFill>
                <a:effectLst/>
                <a:latin typeface="Arial" panose="020B0604020202020204" pitchFamily="34" charset="0"/>
              </a:rPr>
              <a:t>. London: Chartered Institute of Personnel and Development. Available at: </a:t>
            </a:r>
            <a:r>
              <a:rPr kumimoji="0" lang="en-US" altLang="en-US" sz="1100" b="0" i="0" u="none" strike="noStrike" cap="none" normalizeH="0" baseline="0" dirty="0">
                <a:ln>
                  <a:noFill/>
                </a:ln>
                <a:solidFill>
                  <a:srgbClr val="FFFFFF"/>
                </a:solidFill>
                <a:effectLst/>
                <a:latin typeface="Arial" panose="020B0604020202020204" pitchFamily="34" charset="0"/>
                <a:hlinkClick r:id="rId4"/>
              </a:rPr>
              <a:t>https://www.cipd.org/uk/knowledge</a:t>
            </a:r>
            <a:r>
              <a:rPr kumimoji="0" lang="en-US" altLang="en-US" sz="1100" b="0" i="0" u="none" strike="noStrike" cap="none" normalizeH="0" baseline="0" dirty="0">
                <a:ln>
                  <a:noFill/>
                </a:ln>
                <a:solidFill>
                  <a:srgbClr val="FFFFFF"/>
                </a:solidFill>
                <a:effectLst/>
                <a:latin typeface="Arial" panose="020B0604020202020204" pitchFamily="34" charset="0"/>
              </a:rPr>
              <a:t> (Accessed: 20 January 2026).</a:t>
            </a:r>
          </a:p>
          <a:p>
            <a:pPr eaLnBrk="0" fontAlgn="base" hangingPunct="0">
              <a:lnSpc>
                <a:spcPct val="110000"/>
              </a:lnSpc>
              <a:spcBef>
                <a:spcPct val="0"/>
              </a:spcBef>
              <a:spcAft>
                <a:spcPts val="600"/>
              </a:spcAft>
              <a:buSzTx/>
            </a:pPr>
            <a:r>
              <a:rPr kumimoji="0" lang="en-US" altLang="en-US" sz="1100" b="1" i="0" u="none" strike="noStrike" cap="none" normalizeH="0" baseline="0" dirty="0">
                <a:ln>
                  <a:noFill/>
                </a:ln>
                <a:solidFill>
                  <a:srgbClr val="FFFFFF"/>
                </a:solidFill>
                <a:effectLst/>
                <a:latin typeface="Arial" panose="020B0604020202020204" pitchFamily="34" charset="0"/>
              </a:rPr>
              <a:t>Kolb, D.A.</a:t>
            </a:r>
            <a:r>
              <a:rPr kumimoji="0" lang="en-US" altLang="en-US" sz="1100" b="0" i="0" u="none" strike="noStrike" cap="none" normalizeH="0" baseline="0" dirty="0">
                <a:ln>
                  <a:noFill/>
                </a:ln>
                <a:solidFill>
                  <a:srgbClr val="FFFFFF"/>
                </a:solidFill>
                <a:effectLst/>
                <a:latin typeface="Arial" panose="020B0604020202020204" pitchFamily="34" charset="0"/>
              </a:rPr>
              <a:t> (2015) </a:t>
            </a:r>
            <a:r>
              <a:rPr kumimoji="0" lang="en-US" altLang="en-US" sz="1100" b="0" i="1" u="none" strike="noStrike" cap="none" normalizeH="0" baseline="0" dirty="0">
                <a:ln>
                  <a:noFill/>
                </a:ln>
                <a:solidFill>
                  <a:srgbClr val="FFFFFF"/>
                </a:solidFill>
                <a:effectLst/>
                <a:latin typeface="Arial" panose="020B0604020202020204" pitchFamily="34" charset="0"/>
              </a:rPr>
              <a:t>Experiential learning: Experience as the source of learning and development</a:t>
            </a:r>
            <a:r>
              <a:rPr kumimoji="0" lang="en-US" altLang="en-US" sz="1100" b="0" i="0" u="none" strike="noStrike" cap="none" normalizeH="0" baseline="0" dirty="0">
                <a:ln>
                  <a:noFill/>
                </a:ln>
                <a:solidFill>
                  <a:srgbClr val="FFFFFF"/>
                </a:solidFill>
                <a:effectLst/>
                <a:latin typeface="Arial" panose="020B0604020202020204" pitchFamily="34" charset="0"/>
              </a:rPr>
              <a:t>. 2nd </a:t>
            </a:r>
            <a:r>
              <a:rPr kumimoji="0" lang="en-US" altLang="en-US" sz="1100" b="0" i="0" u="none" strike="noStrike" cap="none" normalizeH="0" baseline="0" dirty="0" err="1">
                <a:ln>
                  <a:noFill/>
                </a:ln>
                <a:solidFill>
                  <a:srgbClr val="FFFFFF"/>
                </a:solidFill>
                <a:effectLst/>
                <a:latin typeface="Arial" panose="020B0604020202020204" pitchFamily="34" charset="0"/>
              </a:rPr>
              <a:t>edn</a:t>
            </a:r>
            <a:r>
              <a:rPr kumimoji="0" lang="en-US" altLang="en-US" sz="1100" b="0" i="0" u="none" strike="noStrike" cap="none" normalizeH="0" baseline="0" dirty="0">
                <a:ln>
                  <a:noFill/>
                </a:ln>
                <a:solidFill>
                  <a:srgbClr val="FFFFFF"/>
                </a:solidFill>
                <a:effectLst/>
                <a:latin typeface="Arial" panose="020B0604020202020204" pitchFamily="34" charset="0"/>
              </a:rPr>
              <a:t>. Upper Saddle River, NJ: Pearson Education.</a:t>
            </a:r>
          </a:p>
          <a:p>
            <a:pPr eaLnBrk="0" fontAlgn="base" hangingPunct="0">
              <a:lnSpc>
                <a:spcPct val="110000"/>
              </a:lnSpc>
              <a:spcBef>
                <a:spcPct val="0"/>
              </a:spcBef>
              <a:spcAft>
                <a:spcPts val="600"/>
              </a:spcAft>
              <a:buSzTx/>
            </a:pPr>
            <a:r>
              <a:rPr kumimoji="0" lang="en-US" altLang="en-US" sz="1100" b="1" i="0" u="none" strike="noStrike" cap="none" normalizeH="0" baseline="0" dirty="0" err="1">
                <a:ln>
                  <a:noFill/>
                </a:ln>
                <a:solidFill>
                  <a:srgbClr val="FFFFFF"/>
                </a:solidFill>
                <a:effectLst/>
                <a:latin typeface="Arial" panose="020B0604020202020204" pitchFamily="34" charset="0"/>
              </a:rPr>
              <a:t>Noe</a:t>
            </a:r>
            <a:r>
              <a:rPr kumimoji="0" lang="en-US" altLang="en-US" sz="1100" b="1" i="0" u="none" strike="noStrike" cap="none" normalizeH="0" baseline="0" dirty="0">
                <a:ln>
                  <a:noFill/>
                </a:ln>
                <a:solidFill>
                  <a:srgbClr val="FFFFFF"/>
                </a:solidFill>
                <a:effectLst/>
                <a:latin typeface="Arial" panose="020B0604020202020204" pitchFamily="34" charset="0"/>
              </a:rPr>
              <a:t>, R.A.</a:t>
            </a:r>
            <a:r>
              <a:rPr kumimoji="0" lang="en-US" altLang="en-US" sz="1100" b="0" i="0" u="none" strike="noStrike" cap="none" normalizeH="0" baseline="0" dirty="0">
                <a:ln>
                  <a:noFill/>
                </a:ln>
                <a:solidFill>
                  <a:srgbClr val="FFFFFF"/>
                </a:solidFill>
                <a:effectLst/>
                <a:latin typeface="Arial" panose="020B0604020202020204" pitchFamily="34" charset="0"/>
              </a:rPr>
              <a:t> (2020) </a:t>
            </a:r>
            <a:r>
              <a:rPr kumimoji="0" lang="en-US" altLang="en-US" sz="1100" b="0" i="1" u="none" strike="noStrike" cap="none" normalizeH="0" baseline="0" dirty="0">
                <a:ln>
                  <a:noFill/>
                </a:ln>
                <a:solidFill>
                  <a:srgbClr val="FFFFFF"/>
                </a:solidFill>
                <a:effectLst/>
                <a:latin typeface="Arial" panose="020B0604020202020204" pitchFamily="34" charset="0"/>
              </a:rPr>
              <a:t>Employee training and development</a:t>
            </a:r>
            <a:r>
              <a:rPr kumimoji="0" lang="en-US" altLang="en-US" sz="1100" b="0" i="0" u="none" strike="noStrike" cap="none" normalizeH="0" baseline="0" dirty="0">
                <a:ln>
                  <a:noFill/>
                </a:ln>
                <a:solidFill>
                  <a:srgbClr val="FFFFFF"/>
                </a:solidFill>
                <a:effectLst/>
                <a:latin typeface="Arial" panose="020B0604020202020204" pitchFamily="34" charset="0"/>
              </a:rPr>
              <a:t>. 8th </a:t>
            </a:r>
            <a:r>
              <a:rPr kumimoji="0" lang="en-US" altLang="en-US" sz="1100" b="0" i="0" u="none" strike="noStrike" cap="none" normalizeH="0" baseline="0" dirty="0" err="1">
                <a:ln>
                  <a:noFill/>
                </a:ln>
                <a:solidFill>
                  <a:srgbClr val="FFFFFF"/>
                </a:solidFill>
                <a:effectLst/>
                <a:latin typeface="Arial" panose="020B0604020202020204" pitchFamily="34" charset="0"/>
              </a:rPr>
              <a:t>edn</a:t>
            </a:r>
            <a:r>
              <a:rPr kumimoji="0" lang="en-US" altLang="en-US" sz="1100" b="0" i="0" u="none" strike="noStrike" cap="none" normalizeH="0" baseline="0" dirty="0">
                <a:ln>
                  <a:noFill/>
                </a:ln>
                <a:solidFill>
                  <a:srgbClr val="FFFFFF"/>
                </a:solidFill>
                <a:effectLst/>
                <a:latin typeface="Arial" panose="020B0604020202020204" pitchFamily="34" charset="0"/>
              </a:rPr>
              <a:t>. New York: McGraw-Hill Education.</a:t>
            </a:r>
          </a:p>
          <a:p>
            <a:pPr eaLnBrk="0" fontAlgn="base" hangingPunct="0">
              <a:lnSpc>
                <a:spcPct val="110000"/>
              </a:lnSpc>
              <a:spcBef>
                <a:spcPct val="0"/>
              </a:spcBef>
              <a:spcAft>
                <a:spcPts val="600"/>
              </a:spcAft>
              <a:buSzTx/>
            </a:pPr>
            <a:r>
              <a:rPr kumimoji="0" lang="en-US" altLang="en-US" sz="1100" b="1" i="0" u="none" strike="noStrike" cap="none" normalizeH="0" baseline="0" dirty="0">
                <a:ln>
                  <a:noFill/>
                </a:ln>
                <a:solidFill>
                  <a:srgbClr val="FFFFFF"/>
                </a:solidFill>
                <a:effectLst/>
                <a:latin typeface="Arial" panose="020B0604020202020204" pitchFamily="34" charset="0"/>
              </a:rPr>
              <a:t>Taylor, S.</a:t>
            </a:r>
            <a:r>
              <a:rPr kumimoji="0" lang="en-US" altLang="en-US" sz="1100" b="0" i="0" u="none" strike="noStrike" cap="none" normalizeH="0" baseline="0" dirty="0">
                <a:ln>
                  <a:noFill/>
                </a:ln>
                <a:solidFill>
                  <a:srgbClr val="FFFFFF"/>
                </a:solidFill>
                <a:effectLst/>
                <a:latin typeface="Arial" panose="020B0604020202020204" pitchFamily="34" charset="0"/>
              </a:rPr>
              <a:t> (2022) </a:t>
            </a:r>
            <a:r>
              <a:rPr kumimoji="0" lang="en-US" altLang="en-US" sz="1100" b="0" i="1" u="none" strike="noStrike" cap="none" normalizeH="0" baseline="0" dirty="0">
                <a:ln>
                  <a:noFill/>
                </a:ln>
                <a:solidFill>
                  <a:srgbClr val="FFFFFF"/>
                </a:solidFill>
                <a:effectLst/>
                <a:latin typeface="Arial" panose="020B0604020202020204" pitchFamily="34" charset="0"/>
              </a:rPr>
              <a:t>Resourcing and talent management</a:t>
            </a:r>
            <a:r>
              <a:rPr kumimoji="0" lang="en-US" altLang="en-US" sz="1100" b="0" i="0" u="none" strike="noStrike" cap="none" normalizeH="0" baseline="0" dirty="0">
                <a:ln>
                  <a:noFill/>
                </a:ln>
                <a:solidFill>
                  <a:srgbClr val="FFFFFF"/>
                </a:solidFill>
                <a:effectLst/>
                <a:latin typeface="Arial" panose="020B0604020202020204" pitchFamily="34" charset="0"/>
              </a:rPr>
              <a:t>. 7th </a:t>
            </a:r>
            <a:r>
              <a:rPr kumimoji="0" lang="en-US" altLang="en-US" sz="1100" b="0" i="0" u="none" strike="noStrike" cap="none" normalizeH="0" baseline="0" dirty="0" err="1">
                <a:ln>
                  <a:noFill/>
                </a:ln>
                <a:solidFill>
                  <a:srgbClr val="FFFFFF"/>
                </a:solidFill>
                <a:effectLst/>
                <a:latin typeface="Arial" panose="020B0604020202020204" pitchFamily="34" charset="0"/>
              </a:rPr>
              <a:t>edn</a:t>
            </a:r>
            <a:r>
              <a:rPr kumimoji="0" lang="en-US" altLang="en-US" sz="1100" b="0" i="0" u="none" strike="noStrike" cap="none" normalizeH="0" baseline="0" dirty="0">
                <a:ln>
                  <a:noFill/>
                </a:ln>
                <a:solidFill>
                  <a:srgbClr val="FFFFFF"/>
                </a:solidFill>
                <a:effectLst/>
                <a:latin typeface="Arial" panose="020B0604020202020204" pitchFamily="34" charset="0"/>
              </a:rPr>
              <a:t>. London: </a:t>
            </a:r>
            <a:r>
              <a:rPr kumimoji="0" lang="en-US" altLang="en-US" sz="1100" b="0" i="0" u="none" strike="noStrike" cap="none" normalizeH="0" baseline="0" dirty="0" err="1">
                <a:ln>
                  <a:noFill/>
                </a:ln>
                <a:solidFill>
                  <a:srgbClr val="FFFFFF"/>
                </a:solidFill>
                <a:effectLst/>
                <a:latin typeface="Arial" panose="020B0604020202020204" pitchFamily="34" charset="0"/>
              </a:rPr>
              <a:t>Kogan</a:t>
            </a:r>
            <a:r>
              <a:rPr kumimoji="0" lang="en-US" altLang="en-US" sz="1100" b="0" i="0" u="none" strike="noStrike" cap="none" normalizeH="0" baseline="0" dirty="0">
                <a:ln>
                  <a:noFill/>
                </a:ln>
                <a:solidFill>
                  <a:srgbClr val="FFFFFF"/>
                </a:solidFill>
                <a:effectLst/>
                <a:latin typeface="Arial" panose="020B0604020202020204" pitchFamily="34" charset="0"/>
              </a:rPr>
              <a:t> Page.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66</TotalTime>
  <Words>2601</Words>
  <Application>Microsoft Office PowerPoint</Application>
  <PresentationFormat>Widescreen</PresentationFormat>
  <Paragraphs>147</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Circuit</vt:lpstr>
      <vt:lpstr>Developing and Managing Individuals and Teams: Recruitment and Learning &amp; Development Practices at Tesco PLC</vt:lpstr>
      <vt:lpstr>Introduction to Tesco plc</vt:lpstr>
      <vt:lpstr>Customer Service Team Leader Role Overview</vt:lpstr>
      <vt:lpstr>Importance of Recruiting the Right Customer Service Team Leader</vt:lpstr>
      <vt:lpstr>Job Analysis – Customer Service Team Leader at Tesco</vt:lpstr>
      <vt:lpstr>Job Description – Customer Service Team Leader at Tesco</vt:lpstr>
      <vt:lpstr>Person Specification – Customer Service Team Leader</vt:lpstr>
      <vt:lpstr>Recruitment Process at Tesco for Customer Service Team Leader</vt:lpstr>
      <vt:lpstr>Training and Development Needs of Customer Service Team Leader</vt:lpstr>
      <vt:lpstr>Behaviourist Learning Theory – Application to Tesco Team Leader</vt:lpstr>
      <vt:lpstr>Cognitivist Learning Theory – Application to Customer Service Team Leader</vt:lpstr>
      <vt:lpstr>Humanist and Experiential Learning Theory – Application to Customer Service Team Leader</vt:lpstr>
      <vt:lpstr>Practical Training Methods Used by Tesco for Team Leaders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 Recruitment and Learning &amp; Development Practices at Tesco PLC</dc:title>
  <dc:subject/>
  <dc:creator>TAYYAB COMPUTER</dc:creator>
  <cp:keywords/>
  <dc:description>generated using python-pptx</dc:description>
  <cp:lastModifiedBy>Shahnwaz Afzal</cp:lastModifiedBy>
  <cp:revision>71</cp:revision>
  <dcterms:created xsi:type="dcterms:W3CDTF">2013-01-27T09:14:16Z</dcterms:created>
  <dcterms:modified xsi:type="dcterms:W3CDTF">2026-02-16T09:14:11Z</dcterms:modified>
  <cp:category/>
</cp:coreProperties>
</file>