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5" autoAdjust="0"/>
    <p:restoredTop sz="94660"/>
  </p:normalViewPr>
  <p:slideViewPr>
    <p:cSldViewPr snapToGrid="0">
      <p:cViewPr varScale="1">
        <p:scale>
          <a:sx n="89" d="100"/>
          <a:sy n="89" d="100"/>
        </p:scale>
        <p:origin x="725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4F6A18-4834-45A3-98D4-B7F3C8C93C7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2233DA-3B21-49B6-A293-9E5594FCCA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95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0FBA2-C1DB-4190-B036-0818608F0E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BF152C-367B-41E4-9850-3800CB197F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316F3-526E-4B12-B7D5-E1E0C0AC9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F3E4A-FBC8-4A20-B170-729B8F0B7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9874A-9890-4005-98C9-9681C7448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691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C272F-6233-4EF8-AC54-C1F41BAB8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A54F7-EABD-496C-B5FC-82EA8EE363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2D9B5-DDA9-401E-83F0-AA0B2D894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0DE4E0-DE1B-4E86-9FF4-7D3F99496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1E47A-0EC9-4927-8774-E65835041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918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4965F-5650-4947-9588-B02D24321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7982C-9860-4EF2-BC07-B8A587BE6E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F5663-9943-4E55-B0D6-9F84CA846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A00986-6C6E-4117-BAA4-7E28D9663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9093E-AF2B-4E38-A10C-362705405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61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CC15-E25F-42C8-BED4-E82130C06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929B2-CA5A-45E2-A7C6-8223BA1B97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DB2C88-CEEF-46FD-8EED-F6750BF4EA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0F7C-8BB5-4983-8B6C-7EF5F20B0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9033FA-E8D5-48B3-8DDF-5E3E31B44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EC5B2E-A163-4ADE-9CE3-EB494F683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43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7E2C9-6CB1-4CAB-82D1-515C9C4A9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F1F8F6-3E79-45B9-B425-9EB5175F7B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5EAED9-ADA7-41AA-BBAE-793DF72D1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04AA35-C3E2-4336-9BAD-06B98326F1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BC9639-240C-47CA-9C5D-739D668A9E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0E9547-DF47-4860-96A3-B25391BE8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DBBD77-C02B-4C23-8DC4-1746DBAD9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B074E9-63B8-4029-B8EF-C55AABB4B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995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C6ED0-7070-4BCC-9CFB-8AC313905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6C2E23-6111-4DE7-BA0D-7D5804FF5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1DD5D8-387E-4E30-B212-D7CB3102B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C1A5AE-0906-4D73-BFE6-93F96E58B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290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FDD2B6-3DA4-4BBB-B60A-FCEE6BC76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98D450-2BED-4209-88FB-4EF14A3C7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F91978-3442-4BE9-B06D-576F01EC5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15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AAB2C-F720-4BB6-8DEC-3C8821375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572D0-A65E-4B76-B4C7-F1720B2B0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42805-3087-4048-A64A-01E1DFA3DD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EC3A88-E754-4568-A459-2F06B4E49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B65A77-760E-49C5-8FE9-E26C707EA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3329DF-168F-4231-85EA-90B71150D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358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2E50F-A735-43BE-AFA1-A622FECE6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50175D-1619-486C-80E0-21ADCFF8CF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CCE80-481D-4EB5-B50E-9EE40B2528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C08BC1-B70C-4E91-B008-D5A38AEDD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2A93CA-7868-4629-AE20-AD4A10765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1E13B3-0B69-4CAD-A813-03E7E938B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439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ED30F-AB5F-42F3-B081-DA77681AF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104A8B-AC42-4D9F-A296-410EDEAEF9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8FE24-7883-4717-9576-3846B308F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FDC47-077D-481F-ACBF-4825F38CF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A30FB-2A6D-45EA-911A-853D00E5E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147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9AC063-1F17-4942-B97E-E29C0F6FE7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AEA1BA-4652-40DF-88C6-69BCC34E7F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DF6CA-5D4F-4363-B89E-68ECA7FA0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D7CB71-E7BD-40F6-A4DB-2944B9ACA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E97DAB-D01C-4DF7-AED4-6E039C0A4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435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A19A70-0F8F-43D4-A00C-D453CC5C6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A0645-19A8-4636-9F1B-1D3F7A0945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9FCAD-9D39-4E45-B9DC-B99EA9ABAE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F5FD0F-BA70-4B8D-A689-7769DC229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CEB61E-B4C2-4B5E-A423-C703EEE4EE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B38C5-D98B-4E47-9038-86759CAC68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B7CE1-2229-4831-9F29-4404E8C44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12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"/><Relationship Id="rId2" Type="http://schemas.openxmlformats.org/officeDocument/2006/relationships/image" Target="../media/image4.t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BA291-739F-45A1-B57D-8C0177E4C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Original Characters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0AC500-C22A-4D44-AF3B-022B5BC204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116" y="1789981"/>
            <a:ext cx="4509203" cy="42485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061D93A-CADC-4C87-BC40-BCE902EF17C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5" r="22601" b="21448"/>
          <a:stretch/>
        </p:blipFill>
        <p:spPr>
          <a:xfrm>
            <a:off x="5635569" y="480878"/>
            <a:ext cx="5115714" cy="276265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31BC743-0159-4DB6-A4AA-BEDD27A79999}"/>
              </a:ext>
            </a:extLst>
          </p:cNvPr>
          <p:cNvSpPr txBox="1"/>
          <p:nvPr/>
        </p:nvSpPr>
        <p:spPr>
          <a:xfrm>
            <a:off x="5814204" y="3614468"/>
            <a:ext cx="53828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My original ideas to what I thought the characters would look like. The father and son androgynous but with the father looking more masculine than the son.</a:t>
            </a:r>
          </a:p>
          <a:p>
            <a:r>
              <a:rPr lang="en-GB" sz="2000" dirty="0"/>
              <a:t>Two headed </a:t>
            </a:r>
            <a:r>
              <a:rPr lang="en-GB" sz="2000" dirty="0" err="1"/>
              <a:t>JubJub</a:t>
            </a:r>
            <a:r>
              <a:rPr lang="en-GB" sz="2000" dirty="0"/>
              <a:t> bird like discussed with the group but my version with different ideas.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737348-213B-4971-9605-351211E33D68}"/>
              </a:ext>
            </a:extLst>
          </p:cNvPr>
          <p:cNvSpPr txBox="1"/>
          <p:nvPr/>
        </p:nvSpPr>
        <p:spPr>
          <a:xfrm>
            <a:off x="129396" y="157913"/>
            <a:ext cx="15527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Tiegan Hughes (1701231)</a:t>
            </a:r>
          </a:p>
        </p:txBody>
      </p:sp>
    </p:spTree>
    <p:extLst>
      <p:ext uri="{BB962C8B-B14F-4D97-AF65-F5344CB8AC3E}">
        <p14:creationId xmlns:p14="http://schemas.microsoft.com/office/powerpoint/2010/main" val="34686174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EB827-7764-430C-999E-8A178F7E6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Final </a:t>
            </a:r>
            <a:r>
              <a:rPr lang="en-GB" dirty="0" err="1"/>
              <a:t>JubJub</a:t>
            </a:r>
            <a:r>
              <a:rPr lang="en-GB" dirty="0"/>
              <a:t> bird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8FDC12-3C31-436B-8BDA-70ADAEB8B1D7}"/>
              </a:ext>
            </a:extLst>
          </p:cNvPr>
          <p:cNvSpPr txBox="1"/>
          <p:nvPr/>
        </p:nvSpPr>
        <p:spPr>
          <a:xfrm>
            <a:off x="129396" y="157913"/>
            <a:ext cx="15527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Tiegan Hughes (1701231)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4D7F75-E035-440E-A821-C4BB94322D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75" t="11354" r="33561" b="24351"/>
          <a:stretch/>
        </p:blipFill>
        <p:spPr>
          <a:xfrm>
            <a:off x="379562" y="1690688"/>
            <a:ext cx="5035619" cy="44943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A3C587-661B-4C47-8F71-90F3C9D5C5D2}"/>
              </a:ext>
            </a:extLst>
          </p:cNvPr>
          <p:cNvSpPr txBox="1"/>
          <p:nvPr/>
        </p:nvSpPr>
        <p:spPr>
          <a:xfrm>
            <a:off x="5719313" y="1751162"/>
            <a:ext cx="58745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final </a:t>
            </a:r>
            <a:r>
              <a:rPr lang="en-GB" dirty="0" err="1"/>
              <a:t>JubJub</a:t>
            </a:r>
            <a:r>
              <a:rPr lang="en-GB" dirty="0"/>
              <a:t> bird. I was able to design the bird for the project, I chose the two heads on one neck idea and made him very bright so to not lose him in the background.</a:t>
            </a:r>
          </a:p>
        </p:txBody>
      </p:sp>
    </p:spTree>
    <p:extLst>
      <p:ext uri="{BB962C8B-B14F-4D97-AF65-F5344CB8AC3E}">
        <p14:creationId xmlns:p14="http://schemas.microsoft.com/office/powerpoint/2010/main" val="816338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E6D48-19F9-47AE-97A8-37F30AD71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Colour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3094C1-D5A1-44AF-AEAC-2E3F0193228D}"/>
              </a:ext>
            </a:extLst>
          </p:cNvPr>
          <p:cNvSpPr txBox="1"/>
          <p:nvPr/>
        </p:nvSpPr>
        <p:spPr>
          <a:xfrm>
            <a:off x="129396" y="157913"/>
            <a:ext cx="15527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Tiegan Hughes (1701231)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5205A7-A17A-46B3-B8C6-5B53294694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19" y="1276169"/>
            <a:ext cx="4954437" cy="27868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26E2583-F4D8-43A6-9BD9-476F781742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419" y="4044229"/>
            <a:ext cx="4721525" cy="26558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D4DB691-67E7-4B00-9708-111F3D55A5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1509" y="1757452"/>
            <a:ext cx="6533072" cy="334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099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FAB20-7ED3-4174-8349-4FA02E063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 continued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B0815B-0FF5-406B-B11F-0318A22F90B5}"/>
              </a:ext>
            </a:extLst>
          </p:cNvPr>
          <p:cNvSpPr txBox="1"/>
          <p:nvPr/>
        </p:nvSpPr>
        <p:spPr>
          <a:xfrm>
            <a:off x="129396" y="157913"/>
            <a:ext cx="15527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Tiegan Hughes (1701231)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06E879-6CC5-4D5F-8845-FCBC52EDF5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96" y="2327942"/>
            <a:ext cx="5584166" cy="28575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105DC50-70AA-41E3-92D0-BE4C35F037B9}"/>
              </a:ext>
            </a:extLst>
          </p:cNvPr>
          <p:cNvSpPr txBox="1"/>
          <p:nvPr/>
        </p:nvSpPr>
        <p:spPr>
          <a:xfrm>
            <a:off x="5900468" y="2733016"/>
            <a:ext cx="62915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Karol made the thumbs and I added the colour. For all of them but the last 4 I made them a light orange/yellow theme to show early evening and then for the last 4 I made it a darker orange as it was evening.</a:t>
            </a:r>
          </a:p>
        </p:txBody>
      </p:sp>
    </p:spTree>
    <p:extLst>
      <p:ext uri="{BB962C8B-B14F-4D97-AF65-F5344CB8AC3E}">
        <p14:creationId xmlns:p14="http://schemas.microsoft.com/office/powerpoint/2010/main" val="1997585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162</Words>
  <Application>Microsoft Office PowerPoint</Application>
  <PresentationFormat>Widescreen</PresentationFormat>
  <Paragraphs>12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Original Characters </vt:lpstr>
      <vt:lpstr>The Final JubJub bird</vt:lpstr>
      <vt:lpstr>The Colour</vt:lpstr>
      <vt:lpstr>Colour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Original Characters</dc:title>
  <dc:creator>Tiegan Hughes</dc:creator>
  <cp:lastModifiedBy>Tiegan Hughes</cp:lastModifiedBy>
  <cp:revision>2</cp:revision>
  <dcterms:created xsi:type="dcterms:W3CDTF">2018-12-10T23:28:26Z</dcterms:created>
  <dcterms:modified xsi:type="dcterms:W3CDTF">2018-12-10T23:41:33Z</dcterms:modified>
</cp:coreProperties>
</file>