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1" r:id="rId4"/>
  </p:sldMasterIdLst>
  <p:sldIdLst>
    <p:sldId id="256" r:id="rId5"/>
    <p:sldId id="257" r:id="rId6"/>
    <p:sldId id="260" r:id="rId7"/>
    <p:sldId id="258" r:id="rId8"/>
    <p:sldId id="265" r:id="rId9"/>
    <p:sldId id="259" r:id="rId10"/>
    <p:sldId id="261" r:id="rId11"/>
    <p:sldId id="264" r:id="rId12"/>
    <p:sldId id="262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5E8807-9DA0-FCD8-2832-0B1A9B8DEC04}" v="2" dt="2021-03-09T07:10:35.622"/>
    <p1510:client id="{2145475B-47D0-7E59-54DE-25A53F74380C}" v="134" dt="2021-03-08T20:08:42.463"/>
    <p1510:client id="{2A58B29F-6024-B000-CCE3-5F9D67AB136D}" v="36" dt="2021-03-08T19:39:34.665"/>
    <p1510:client id="{2D54B29F-B0D1-B000-EF0D-90C5B7F84D06}" v="3" dt="2021-03-08T18:25:33.824"/>
    <p1510:client id="{30F10FB4-08F1-1A5F-E242-9AD635A1266D}" v="1" dt="2021-03-08T22:05:32.403"/>
    <p1510:client id="{336A6F2F-9300-8914-38ED-404CB4EDA778}" v="9" dt="2021-03-08T23:03:54.902"/>
    <p1510:client id="{74CA500C-26D5-4489-584D-9086D6F274EB}" v="226" dt="2021-03-08T17:00:40.454"/>
    <p1510:client id="{781AFFFF-6A0C-4160-9F16-82335D460933}" v="567" dt="2021-03-09T08:46:29.5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565" autoAdjust="0"/>
    <p:restoredTop sz="86358" autoAdjust="0"/>
  </p:normalViewPr>
  <p:slideViewPr>
    <p:cSldViewPr snapToGrid="0">
      <p:cViewPr varScale="1">
        <p:scale>
          <a:sx n="70" d="100"/>
          <a:sy n="70" d="100"/>
        </p:scale>
        <p:origin x="269" y="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" userId="29f68605-1a97-421b-987b-619d025f575f" providerId="ADAL" clId="{781AFFFF-6A0C-4160-9F16-82335D460933}"/>
    <pc:docChg chg="undo custSel addSld modSld modShowInfo">
      <pc:chgData name="Kirsty" userId="29f68605-1a97-421b-987b-619d025f575f" providerId="ADAL" clId="{781AFFFF-6A0C-4160-9F16-82335D460933}" dt="2021-03-09T08:46:29.551" v="1518" actId="962"/>
      <pc:docMkLst>
        <pc:docMk/>
      </pc:docMkLst>
      <pc:sldChg chg="addSp delSp modSp mod modTransition modAnim">
        <pc:chgData name="Kirsty" userId="29f68605-1a97-421b-987b-619d025f575f" providerId="ADAL" clId="{781AFFFF-6A0C-4160-9F16-82335D460933}" dt="2021-03-09T08:46:27.375" v="1516" actId="962"/>
        <pc:sldMkLst>
          <pc:docMk/>
          <pc:sldMk cId="4288281489" sldId="256"/>
        </pc:sldMkLst>
        <pc:spChg chg="mod">
          <ac:chgData name="Kirsty" userId="29f68605-1a97-421b-987b-619d025f575f" providerId="ADAL" clId="{781AFFFF-6A0C-4160-9F16-82335D460933}" dt="2021-03-08T17:11:06.976" v="1001" actId="207"/>
          <ac:spMkLst>
            <pc:docMk/>
            <pc:sldMk cId="4288281489" sldId="256"/>
            <ac:spMk id="3" creationId="{4B586EE8-0E15-48B7-AC91-9B5AB234256B}"/>
          </ac:spMkLst>
        </pc:spChg>
        <pc:graphicFrameChg chg="add del mod modGraphic">
          <ac:chgData name="Kirsty" userId="29f68605-1a97-421b-987b-619d025f575f" providerId="ADAL" clId="{781AFFFF-6A0C-4160-9F16-82335D460933}" dt="2021-03-03T13:18:44.659" v="7" actId="21"/>
          <ac:graphicFrameMkLst>
            <pc:docMk/>
            <pc:sldMk cId="4288281489" sldId="256"/>
            <ac:graphicFrameMk id="5" creationId="{20B84608-4637-4863-BC5A-A02C1FA178FB}"/>
          </ac:graphicFrameMkLst>
        </pc:graphicFrameChg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4288281489" sldId="256"/>
            <ac:picMk id="4" creationId="{8F3F56FB-9911-4639-AC38-BE9F75D2D69C}"/>
          </ac:picMkLst>
        </pc:picChg>
        <pc:picChg chg="add del mod">
          <ac:chgData name="Kirsty" userId="29f68605-1a97-421b-987b-619d025f575f" providerId="ADAL" clId="{781AFFFF-6A0C-4160-9F16-82335D460933}" dt="2021-03-08T22:38:29.554" v="1487"/>
          <ac:picMkLst>
            <pc:docMk/>
            <pc:sldMk cId="4288281489" sldId="256"/>
            <ac:picMk id="5" creationId="{C2BB8C64-D3C7-48ED-8C45-362A030AF988}"/>
          </ac:picMkLst>
        </pc:picChg>
        <pc:picChg chg="mod">
          <ac:chgData name="Kirsty" userId="29f68605-1a97-421b-987b-619d025f575f" providerId="ADAL" clId="{781AFFFF-6A0C-4160-9F16-82335D460933}" dt="2021-03-09T08:46:27.375" v="1516" actId="962"/>
          <ac:picMkLst>
            <pc:docMk/>
            <pc:sldMk cId="4288281489" sldId="256"/>
            <ac:picMk id="6" creationId="{C1C44A94-9197-447A-BEFB-D5068BF127CA}"/>
          </ac:picMkLst>
        </pc:picChg>
        <pc:picChg chg="add del mod">
          <ac:chgData name="Kirsty" userId="29f68605-1a97-421b-987b-619d025f575f" providerId="ADAL" clId="{781AFFFF-6A0C-4160-9F16-82335D460933}" dt="2021-03-08T22:47:48.255" v="1490"/>
          <ac:picMkLst>
            <pc:docMk/>
            <pc:sldMk cId="4288281489" sldId="256"/>
            <ac:picMk id="7" creationId="{C14DCB95-23FD-43EB-9293-0C78AF9CA1ED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4288281489" sldId="256"/>
            <ac:picMk id="9" creationId="{FDB97532-C9A5-4C85-BB9E-98F7A4BC4737}"/>
          </ac:picMkLst>
        </pc:picChg>
      </pc:sldChg>
      <pc:sldChg chg="addSp delSp modSp mod modTransition setBg delAnim modAnim setClrOvrMap">
        <pc:chgData name="Kirsty" userId="29f68605-1a97-421b-987b-619d025f575f" providerId="ADAL" clId="{781AFFFF-6A0C-4160-9F16-82335D460933}" dt="2021-03-09T08:34:46.233" v="1498"/>
        <pc:sldMkLst>
          <pc:docMk/>
          <pc:sldMk cId="3895197710" sldId="257"/>
        </pc:sldMkLst>
        <pc:spChg chg="mod">
          <ac:chgData name="Kirsty" userId="29f68605-1a97-421b-987b-619d025f575f" providerId="ADAL" clId="{781AFFFF-6A0C-4160-9F16-82335D460933}" dt="2021-03-03T13:18:06.082" v="3" actId="26606"/>
          <ac:spMkLst>
            <pc:docMk/>
            <pc:sldMk cId="3895197710" sldId="257"/>
            <ac:spMk id="2" creationId="{CA2F5CF5-BBC5-4E92-B13B-434B8B428006}"/>
          </ac:spMkLst>
        </pc:spChg>
        <pc:spChg chg="mod ord">
          <ac:chgData name="Kirsty" userId="29f68605-1a97-421b-987b-619d025f575f" providerId="ADAL" clId="{781AFFFF-6A0C-4160-9F16-82335D460933}" dt="2021-03-08T17:21:30.665" v="1124" actId="20577"/>
          <ac:spMkLst>
            <pc:docMk/>
            <pc:sldMk cId="3895197710" sldId="257"/>
            <ac:spMk id="3" creationId="{D0B10E2B-34B5-435B-96C0-1FDA218CD920}"/>
          </ac:spMkLst>
        </pc:spChg>
        <pc:spChg chg="add del">
          <ac:chgData name="Kirsty" userId="29f68605-1a97-421b-987b-619d025f575f" providerId="ADAL" clId="{781AFFFF-6A0C-4160-9F16-82335D460933}" dt="2021-03-03T13:18:06.082" v="3" actId="26606"/>
          <ac:spMkLst>
            <pc:docMk/>
            <pc:sldMk cId="3895197710" sldId="257"/>
            <ac:spMk id="62" creationId="{8598F259-6F54-47A3-8D13-1603D786A328}"/>
          </ac:spMkLst>
        </pc:spChg>
        <pc:spChg chg="add del">
          <ac:chgData name="Kirsty" userId="29f68605-1a97-421b-987b-619d025f575f" providerId="ADAL" clId="{781AFFFF-6A0C-4160-9F16-82335D460933}" dt="2021-03-03T13:18:06.082" v="3" actId="26606"/>
          <ac:spMkLst>
            <pc:docMk/>
            <pc:sldMk cId="3895197710" sldId="257"/>
            <ac:spMk id="69" creationId="{052BEFF1-896C-45B1-B02C-96A6A1BC389A}"/>
          </ac:spMkLst>
        </pc:spChg>
        <pc:spChg chg="add del">
          <ac:chgData name="Kirsty" userId="29f68605-1a97-421b-987b-619d025f575f" providerId="ADAL" clId="{781AFFFF-6A0C-4160-9F16-82335D460933}" dt="2021-03-03T13:18:06.082" v="3" actId="26606"/>
          <ac:spMkLst>
            <pc:docMk/>
            <pc:sldMk cId="3895197710" sldId="257"/>
            <ac:spMk id="70" creationId="{0BA768A8-4FED-4ED8-9E46-6BE72188ECD2}"/>
          </ac:spMkLst>
        </pc:spChg>
        <pc:spChg chg="add del">
          <ac:chgData name="Kirsty" userId="29f68605-1a97-421b-987b-619d025f575f" providerId="ADAL" clId="{781AFFFF-6A0C-4160-9F16-82335D460933}" dt="2021-03-03T13:18:06.082" v="3" actId="26606"/>
          <ac:spMkLst>
            <pc:docMk/>
            <pc:sldMk cId="3895197710" sldId="257"/>
            <ac:spMk id="71" creationId="{BB237A14-61B1-4C00-A670-5D8D68A8668E}"/>
          </ac:spMkLst>
        </pc:spChg>
        <pc:spChg chg="add del">
          <ac:chgData name="Kirsty" userId="29f68605-1a97-421b-987b-619d025f575f" providerId="ADAL" clId="{781AFFFF-6A0C-4160-9F16-82335D460933}" dt="2021-03-03T13:18:06.034" v="2" actId="26606"/>
          <ac:spMkLst>
            <pc:docMk/>
            <pc:sldMk cId="3895197710" sldId="257"/>
            <ac:spMk id="76" creationId="{052BEFF1-896C-45B1-B02C-96A6A1BC389A}"/>
          </ac:spMkLst>
        </pc:spChg>
        <pc:spChg chg="add del">
          <ac:chgData name="Kirsty" userId="29f68605-1a97-421b-987b-619d025f575f" providerId="ADAL" clId="{781AFFFF-6A0C-4160-9F16-82335D460933}" dt="2021-03-03T13:18:06.034" v="2" actId="26606"/>
          <ac:spMkLst>
            <pc:docMk/>
            <pc:sldMk cId="3895197710" sldId="257"/>
            <ac:spMk id="78" creationId="{BB237A14-61B1-4C00-A670-5D8D68A8668E}"/>
          </ac:spMkLst>
        </pc:spChg>
        <pc:spChg chg="add del">
          <ac:chgData name="Kirsty" userId="29f68605-1a97-421b-987b-619d025f575f" providerId="ADAL" clId="{781AFFFF-6A0C-4160-9F16-82335D460933}" dt="2021-03-03T13:18:06.034" v="2" actId="26606"/>
          <ac:spMkLst>
            <pc:docMk/>
            <pc:sldMk cId="3895197710" sldId="257"/>
            <ac:spMk id="80" creationId="{8598F259-6F54-47A3-8D13-1603D786A328}"/>
          </ac:spMkLst>
        </pc:spChg>
        <pc:spChg chg="add del">
          <ac:chgData name="Kirsty" userId="29f68605-1a97-421b-987b-619d025f575f" providerId="ADAL" clId="{781AFFFF-6A0C-4160-9F16-82335D460933}" dt="2021-03-03T13:18:06.034" v="2" actId="26606"/>
          <ac:spMkLst>
            <pc:docMk/>
            <pc:sldMk cId="3895197710" sldId="257"/>
            <ac:spMk id="82" creationId="{0BA768A8-4FED-4ED8-9E46-6BE72188ECD2}"/>
          </ac:spMkLst>
        </pc:spChg>
        <pc:spChg chg="add">
          <ac:chgData name="Kirsty" userId="29f68605-1a97-421b-987b-619d025f575f" providerId="ADAL" clId="{781AFFFF-6A0C-4160-9F16-82335D460933}" dt="2021-03-03T13:18:06.082" v="3" actId="26606"/>
          <ac:spMkLst>
            <pc:docMk/>
            <pc:sldMk cId="3895197710" sldId="257"/>
            <ac:spMk id="84" creationId="{0D9B8FD4-CDEB-4EB4-B4DE-C89E11938958}"/>
          </ac:spMkLst>
        </pc:spChg>
        <pc:spChg chg="add">
          <ac:chgData name="Kirsty" userId="29f68605-1a97-421b-987b-619d025f575f" providerId="ADAL" clId="{781AFFFF-6A0C-4160-9F16-82335D460933}" dt="2021-03-03T13:18:06.082" v="3" actId="26606"/>
          <ac:spMkLst>
            <pc:docMk/>
            <pc:sldMk cId="3895197710" sldId="257"/>
            <ac:spMk id="85" creationId="{5A2E3D1D-9E9F-4739-BA14-D4D7FA9FBDD1}"/>
          </ac:spMkLst>
        </pc:spChg>
        <pc:spChg chg="add">
          <ac:chgData name="Kirsty" userId="29f68605-1a97-421b-987b-619d025f575f" providerId="ADAL" clId="{781AFFFF-6A0C-4160-9F16-82335D460933}" dt="2021-03-03T13:18:06.082" v="3" actId="26606"/>
          <ac:spMkLst>
            <pc:docMk/>
            <pc:sldMk cId="3895197710" sldId="257"/>
            <ac:spMk id="86" creationId="{1FFB365B-E9DC-4859-B8AB-CB83EEBE4E28}"/>
          </ac:spMkLst>
        </pc:spChg>
        <pc:spChg chg="add">
          <ac:chgData name="Kirsty" userId="29f68605-1a97-421b-987b-619d025f575f" providerId="ADAL" clId="{781AFFFF-6A0C-4160-9F16-82335D460933}" dt="2021-03-03T13:18:06.082" v="3" actId="26606"/>
          <ac:spMkLst>
            <pc:docMk/>
            <pc:sldMk cId="3895197710" sldId="257"/>
            <ac:spMk id="87" creationId="{8ADAB9C8-EB37-4914-A699-C716FC8FE4FE}"/>
          </ac:spMkLst>
        </pc:spChg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3895197710" sldId="257"/>
            <ac:picMk id="4" creationId="{91D038C6-2030-4373-83CB-35B1DD72A810}"/>
          </ac:picMkLst>
        </pc:picChg>
        <pc:picChg chg="del">
          <ac:chgData name="Kirsty" userId="29f68605-1a97-421b-987b-619d025f575f" providerId="ADAL" clId="{781AFFFF-6A0C-4160-9F16-82335D460933}" dt="2021-03-08T17:17:34.266" v="1076" actId="21"/>
          <ac:picMkLst>
            <pc:docMk/>
            <pc:sldMk cId="3895197710" sldId="257"/>
            <ac:picMk id="4" creationId="{9442DCC2-8FB8-4D15-A6A8-199F61D02B8E}"/>
          </ac:picMkLst>
        </pc:picChg>
        <pc:picChg chg="del">
          <ac:chgData name="Kirsty" userId="29f68605-1a97-421b-987b-619d025f575f" providerId="ADAL" clId="{781AFFFF-6A0C-4160-9F16-82335D460933}" dt="2021-03-08T17:20:47.221" v="1116" actId="21"/>
          <ac:picMkLst>
            <pc:docMk/>
            <pc:sldMk cId="3895197710" sldId="257"/>
            <ac:picMk id="5" creationId="{382C7209-5716-4AC2-A58F-EEB80EBCE2A3}"/>
          </ac:picMkLst>
        </pc:picChg>
        <pc:picChg chg="add del mod">
          <ac:chgData name="Kirsty" userId="29f68605-1a97-421b-987b-619d025f575f" providerId="ADAL" clId="{781AFFFF-6A0C-4160-9F16-82335D460933}" dt="2021-03-08T22:47:48.255" v="1490"/>
          <ac:picMkLst>
            <pc:docMk/>
            <pc:sldMk cId="3895197710" sldId="257"/>
            <ac:picMk id="5" creationId="{5FE2C92D-45AB-47F7-A14F-74B65E6E795C}"/>
          </ac:picMkLst>
        </pc:picChg>
        <pc:picChg chg="del">
          <ac:chgData name="Kirsty" userId="29f68605-1a97-421b-987b-619d025f575f" providerId="ADAL" clId="{781AFFFF-6A0C-4160-9F16-82335D460933}" dt="2021-03-08T17:22:59.585" v="1125" actId="21"/>
          <ac:picMkLst>
            <pc:docMk/>
            <pc:sldMk cId="3895197710" sldId="257"/>
            <ac:picMk id="6" creationId="{9C0592A0-28D4-450D-8A1A-5B111ABC6075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3895197710" sldId="257"/>
            <ac:picMk id="6" creationId="{F3C43B3C-3BB7-46D9-9856-9B83C62C2001}"/>
          </ac:picMkLst>
        </pc:picChg>
        <pc:picChg chg="del">
          <ac:chgData name="Kirsty" userId="29f68605-1a97-421b-987b-619d025f575f" providerId="ADAL" clId="{781AFFFF-6A0C-4160-9F16-82335D460933}" dt="2021-03-08T17:35:38.820" v="1126" actId="21"/>
          <ac:picMkLst>
            <pc:docMk/>
            <pc:sldMk cId="3895197710" sldId="257"/>
            <ac:picMk id="7" creationId="{7F6B7ED9-78FE-4734-B540-5FB21024D51D}"/>
          </ac:picMkLst>
        </pc:picChg>
        <pc:picChg chg="mod">
          <ac:chgData name="Kirsty" userId="29f68605-1a97-421b-987b-619d025f575f" providerId="ADAL" clId="{781AFFFF-6A0C-4160-9F16-82335D460933}" dt="2021-03-08T17:37:34.135" v="1128" actId="14100"/>
          <ac:picMkLst>
            <pc:docMk/>
            <pc:sldMk cId="3895197710" sldId="257"/>
            <ac:picMk id="8" creationId="{B8D5D160-CB17-435D-8DFD-522674D98D63}"/>
          </ac:picMkLst>
        </pc:picChg>
      </pc:sldChg>
      <pc:sldChg chg="addSp delSp modSp mod modTransition delAnim modAnim">
        <pc:chgData name="Kirsty" userId="29f68605-1a97-421b-987b-619d025f575f" providerId="ADAL" clId="{781AFFFF-6A0C-4160-9F16-82335D460933}" dt="2021-03-09T08:46:26.537" v="1515" actId="962"/>
        <pc:sldMkLst>
          <pc:docMk/>
          <pc:sldMk cId="2980389294" sldId="258"/>
        </pc:sldMkLst>
        <pc:spChg chg="add del mod">
          <ac:chgData name="Kirsty" userId="29f68605-1a97-421b-987b-619d025f575f" providerId="ADAL" clId="{781AFFFF-6A0C-4160-9F16-82335D460933}" dt="2021-03-03T14:14:51.929" v="205"/>
          <ac:spMkLst>
            <pc:docMk/>
            <pc:sldMk cId="2980389294" sldId="258"/>
            <ac:spMk id="3" creationId="{C475AB6E-3036-4B1C-9D2F-D0DF50E0F147}"/>
          </ac:spMkLst>
        </pc:spChg>
        <pc:spChg chg="del">
          <ac:chgData name="Kirsty" userId="29f68605-1a97-421b-987b-619d025f575f" providerId="ADAL" clId="{781AFFFF-6A0C-4160-9F16-82335D460933}" dt="2021-03-03T14:14:51.924" v="203" actId="21"/>
          <ac:spMkLst>
            <pc:docMk/>
            <pc:sldMk cId="2980389294" sldId="258"/>
            <ac:spMk id="4" creationId="{90FCACBA-3FEF-4811-9FAC-B19B85B0F880}"/>
          </ac:spMkLst>
        </pc:spChg>
        <pc:spChg chg="add mod">
          <ac:chgData name="Kirsty" userId="29f68605-1a97-421b-987b-619d025f575f" providerId="ADAL" clId="{781AFFFF-6A0C-4160-9F16-82335D460933}" dt="2021-03-03T14:16:33.015" v="226" actId="1076"/>
          <ac:spMkLst>
            <pc:docMk/>
            <pc:sldMk cId="2980389294" sldId="258"/>
            <ac:spMk id="5" creationId="{75EA895A-52DE-4166-8BFE-8FC43FB76AB6}"/>
          </ac:spMkLst>
        </pc:spChg>
        <pc:spChg chg="mod">
          <ac:chgData name="Kirsty" userId="29f68605-1a97-421b-987b-619d025f575f" providerId="ADAL" clId="{781AFFFF-6A0C-4160-9F16-82335D460933}" dt="2021-03-08T17:49:12.679" v="1148" actId="14100"/>
          <ac:spMkLst>
            <pc:docMk/>
            <pc:sldMk cId="2980389294" sldId="258"/>
            <ac:spMk id="1030" creationId="{8777592C-03CA-42CE-9089-6FF6A5E3E341}"/>
          </ac:spMkLst>
        </pc:spChg>
        <pc:picChg chg="mod">
          <ac:chgData name="Kirsty" userId="29f68605-1a97-421b-987b-619d025f575f" providerId="ADAL" clId="{781AFFFF-6A0C-4160-9F16-82335D460933}" dt="2021-03-09T08:46:26.537" v="1515" actId="962"/>
          <ac:picMkLst>
            <pc:docMk/>
            <pc:sldMk cId="2980389294" sldId="258"/>
            <ac:picMk id="3" creationId="{50EDA20C-0A6F-41F8-B6A1-920A4F5D4559}"/>
          </ac:picMkLst>
        </pc:picChg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2980389294" sldId="258"/>
            <ac:picMk id="3" creationId="{978510F1-65EC-48A5-B66A-D0B086FD06A9}"/>
          </ac:picMkLst>
        </pc:picChg>
        <pc:picChg chg="del">
          <ac:chgData name="Kirsty" userId="29f68605-1a97-421b-987b-619d025f575f" providerId="ADAL" clId="{781AFFFF-6A0C-4160-9F16-82335D460933}" dt="2021-03-08T17:57:03.771" v="1150" actId="21"/>
          <ac:picMkLst>
            <pc:docMk/>
            <pc:sldMk cId="2980389294" sldId="258"/>
            <ac:picMk id="3" creationId="{D3F2D2E5-1ECC-4FFB-8BA4-97841F099EEA}"/>
          </ac:picMkLst>
        </pc:picChg>
        <pc:picChg chg="mod">
          <ac:chgData name="Kirsty" userId="29f68605-1a97-421b-987b-619d025f575f" providerId="ADAL" clId="{781AFFFF-6A0C-4160-9F16-82335D460933}" dt="2021-03-08T18:00:05.769" v="1153" actId="1076"/>
          <ac:picMkLst>
            <pc:docMk/>
            <pc:sldMk cId="2980389294" sldId="258"/>
            <ac:picMk id="4" creationId="{DFFE7914-C6E9-4D62-8257-4B537B9D9049}"/>
          </ac:picMkLst>
        </pc:picChg>
        <pc:picChg chg="del mod">
          <ac:chgData name="Kirsty" userId="29f68605-1a97-421b-987b-619d025f575f" providerId="ADAL" clId="{781AFFFF-6A0C-4160-9F16-82335D460933}" dt="2021-03-08T17:49:41.395" v="1149" actId="21"/>
          <ac:picMkLst>
            <pc:docMk/>
            <pc:sldMk cId="2980389294" sldId="258"/>
            <ac:picMk id="6" creationId="{573BEB83-C71B-429B-ADFE-E77366AD91F4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2980389294" sldId="258"/>
            <ac:picMk id="6" creationId="{6E88E477-A6FE-40CA-A978-19781D128E7E}"/>
          </ac:picMkLst>
        </pc:picChg>
        <pc:picChg chg="mod">
          <ac:chgData name="Kirsty" userId="29f68605-1a97-421b-987b-619d025f575f" providerId="ADAL" clId="{781AFFFF-6A0C-4160-9F16-82335D460933}" dt="2021-03-03T15:04:59.247" v="227" actId="1076"/>
          <ac:picMkLst>
            <pc:docMk/>
            <pc:sldMk cId="2980389294" sldId="258"/>
            <ac:picMk id="1028" creationId="{9FCB27AB-0888-4C62-B267-DC45AC1F3CF2}"/>
          </ac:picMkLst>
        </pc:picChg>
      </pc:sldChg>
      <pc:sldChg chg="addSp delSp modSp mod modTransition setBg delAnim modAnim setClrOvrMap">
        <pc:chgData name="Kirsty" userId="29f68605-1a97-421b-987b-619d025f575f" providerId="ADAL" clId="{781AFFFF-6A0C-4160-9F16-82335D460933}" dt="2021-03-09T08:46:20.277" v="1513" actId="962"/>
        <pc:sldMkLst>
          <pc:docMk/>
          <pc:sldMk cId="3976162822" sldId="259"/>
        </pc:sldMkLst>
        <pc:spChg chg="mod">
          <ac:chgData name="Kirsty" userId="29f68605-1a97-421b-987b-619d025f575f" providerId="ADAL" clId="{781AFFFF-6A0C-4160-9F16-82335D460933}" dt="2021-03-08T18:13:31.537" v="1306" actId="20577"/>
          <ac:spMkLst>
            <pc:docMk/>
            <pc:sldMk cId="3976162822" sldId="259"/>
            <ac:spMk id="2" creationId="{DBB2E9CC-34E7-4596-8107-8D0B468CFEC2}"/>
          </ac:spMkLst>
        </pc:spChg>
        <pc:spChg chg="add mod">
          <ac:chgData name="Kirsty" userId="29f68605-1a97-421b-987b-619d025f575f" providerId="ADAL" clId="{781AFFFF-6A0C-4160-9F16-82335D460933}" dt="2021-03-03T16:27:32.792" v="517" actId="14100"/>
          <ac:spMkLst>
            <pc:docMk/>
            <pc:sldMk cId="3976162822" sldId="259"/>
            <ac:spMk id="3" creationId="{BE7B34AA-BB91-4B88-9F0E-DA40DA6766F1}"/>
          </ac:spMkLst>
        </pc:spChg>
        <pc:spChg chg="add del">
          <ac:chgData name="Kirsty" userId="29f68605-1a97-421b-987b-619d025f575f" providerId="ADAL" clId="{781AFFFF-6A0C-4160-9F16-82335D460933}" dt="2021-03-03T15:09:51.744" v="236" actId="26606"/>
          <ac:spMkLst>
            <pc:docMk/>
            <pc:sldMk cId="3976162822" sldId="259"/>
            <ac:spMk id="35" creationId="{860B25B0-95C7-4815-B246-27A6657F39A9}"/>
          </ac:spMkLst>
        </pc:spChg>
        <pc:spChg chg="add del">
          <ac:chgData name="Kirsty" userId="29f68605-1a97-421b-987b-619d025f575f" providerId="ADAL" clId="{781AFFFF-6A0C-4160-9F16-82335D460933}" dt="2021-03-03T15:09:51.744" v="236" actId="26606"/>
          <ac:spMkLst>
            <pc:docMk/>
            <pc:sldMk cId="3976162822" sldId="259"/>
            <ac:spMk id="37" creationId="{932ED75E-4D82-45E0-B440-AE16A7E2ADA3}"/>
          </ac:spMkLst>
        </pc:spChg>
        <pc:spChg chg="add del">
          <ac:chgData name="Kirsty" userId="29f68605-1a97-421b-987b-619d025f575f" providerId="ADAL" clId="{781AFFFF-6A0C-4160-9F16-82335D460933}" dt="2021-03-03T15:09:51.744" v="236" actId="26606"/>
          <ac:spMkLst>
            <pc:docMk/>
            <pc:sldMk cId="3976162822" sldId="259"/>
            <ac:spMk id="39" creationId="{E76FB824-03B2-4773-B6D5-DD62528AEBCE}"/>
          </ac:spMkLst>
        </pc:spChg>
        <pc:spChg chg="add del">
          <ac:chgData name="Kirsty" userId="29f68605-1a97-421b-987b-619d025f575f" providerId="ADAL" clId="{781AFFFF-6A0C-4160-9F16-82335D460933}" dt="2021-03-03T15:11:23.175" v="240" actId="26606"/>
          <ac:spMkLst>
            <pc:docMk/>
            <pc:sldMk cId="3976162822" sldId="259"/>
            <ac:spMk id="71" creationId="{BCCA001F-96BC-4B90-8E8E-C57A71CBEC54}"/>
          </ac:spMkLst>
        </pc:spChg>
        <pc:spChg chg="add del">
          <ac:chgData name="Kirsty" userId="29f68605-1a97-421b-987b-619d025f575f" providerId="ADAL" clId="{781AFFFF-6A0C-4160-9F16-82335D460933}" dt="2021-03-03T15:11:23.175" v="240" actId="26606"/>
          <ac:spMkLst>
            <pc:docMk/>
            <pc:sldMk cId="3976162822" sldId="259"/>
            <ac:spMk id="73" creationId="{76249615-E479-4FED-952F-F16BADB21007}"/>
          </ac:spMkLst>
        </pc:spChg>
        <pc:spChg chg="add del">
          <ac:chgData name="Kirsty" userId="29f68605-1a97-421b-987b-619d025f575f" providerId="ADAL" clId="{781AFFFF-6A0C-4160-9F16-82335D460933}" dt="2021-03-03T15:11:23.175" v="240" actId="26606"/>
          <ac:spMkLst>
            <pc:docMk/>
            <pc:sldMk cId="3976162822" sldId="259"/>
            <ac:spMk id="75" creationId="{1E866DA6-165C-4E69-93E5-E701B6B9224E}"/>
          </ac:spMkLst>
        </pc:spChg>
        <pc:spChg chg="add del">
          <ac:chgData name="Kirsty" userId="29f68605-1a97-421b-987b-619d025f575f" providerId="ADAL" clId="{781AFFFF-6A0C-4160-9F16-82335D460933}" dt="2021-03-03T16:23:54.173" v="453" actId="26606"/>
          <ac:spMkLst>
            <pc:docMk/>
            <pc:sldMk cId="3976162822" sldId="259"/>
            <ac:spMk id="76" creationId="{1FAF7A53-A4FC-4143-9DE7-CB93B0AC8B86}"/>
          </ac:spMkLst>
        </pc:spChg>
        <pc:spChg chg="add del">
          <ac:chgData name="Kirsty" userId="29f68605-1a97-421b-987b-619d025f575f" providerId="ADAL" clId="{781AFFFF-6A0C-4160-9F16-82335D460933}" dt="2021-03-03T15:11:23.175" v="240" actId="26606"/>
          <ac:spMkLst>
            <pc:docMk/>
            <pc:sldMk cId="3976162822" sldId="259"/>
            <ac:spMk id="77" creationId="{2E26EE37-584B-42B5-A4D3-878F365D6FFB}"/>
          </ac:spMkLst>
        </pc:spChg>
        <pc:spChg chg="add del">
          <ac:chgData name="Kirsty" userId="29f68605-1a97-421b-987b-619d025f575f" providerId="ADAL" clId="{781AFFFF-6A0C-4160-9F16-82335D460933}" dt="2021-03-03T16:23:54.173" v="453" actId="26606"/>
          <ac:spMkLst>
            <pc:docMk/>
            <pc:sldMk cId="3976162822" sldId="259"/>
            <ac:spMk id="78" creationId="{E3C8E2A0-6823-43A4-9C8A-210A5F2E2CC5}"/>
          </ac:spMkLst>
        </pc:spChg>
        <pc:spChg chg="add del">
          <ac:chgData name="Kirsty" userId="29f68605-1a97-421b-987b-619d025f575f" providerId="ADAL" clId="{781AFFFF-6A0C-4160-9F16-82335D460933}" dt="2021-03-03T16:23:54.173" v="453" actId="26606"/>
          <ac:spMkLst>
            <pc:docMk/>
            <pc:sldMk cId="3976162822" sldId="259"/>
            <ac:spMk id="80" creationId="{77EC8C76-6430-45F4-8D9C-3594343B204A}"/>
          </ac:spMkLst>
        </pc:spChg>
        <pc:spChg chg="add del">
          <ac:chgData name="Kirsty" userId="29f68605-1a97-421b-987b-619d025f575f" providerId="ADAL" clId="{781AFFFF-6A0C-4160-9F16-82335D460933}" dt="2021-03-03T16:23:54.173" v="453" actId="26606"/>
          <ac:spMkLst>
            <pc:docMk/>
            <pc:sldMk cId="3976162822" sldId="259"/>
            <ac:spMk id="82" creationId="{11479BF8-27E6-4E99-A8D0-8985F7BB8EBF}"/>
          </ac:spMkLst>
        </pc:spChg>
        <pc:spChg chg="add del">
          <ac:chgData name="Kirsty" userId="29f68605-1a97-421b-987b-619d025f575f" providerId="ADAL" clId="{781AFFFF-6A0C-4160-9F16-82335D460933}" dt="2021-03-03T15:12:04.844" v="245" actId="26606"/>
          <ac:spMkLst>
            <pc:docMk/>
            <pc:sldMk cId="3976162822" sldId="259"/>
            <ac:spMk id="135" creationId="{BCCA001F-96BC-4B90-8E8E-C57A71CBEC54}"/>
          </ac:spMkLst>
        </pc:spChg>
        <pc:spChg chg="add del">
          <ac:chgData name="Kirsty" userId="29f68605-1a97-421b-987b-619d025f575f" providerId="ADAL" clId="{781AFFFF-6A0C-4160-9F16-82335D460933}" dt="2021-03-03T15:12:04.844" v="245" actId="26606"/>
          <ac:spMkLst>
            <pc:docMk/>
            <pc:sldMk cId="3976162822" sldId="259"/>
            <ac:spMk id="137" creationId="{76249615-E479-4FED-952F-F16BADB21007}"/>
          </ac:spMkLst>
        </pc:spChg>
        <pc:spChg chg="add del">
          <ac:chgData name="Kirsty" userId="29f68605-1a97-421b-987b-619d025f575f" providerId="ADAL" clId="{781AFFFF-6A0C-4160-9F16-82335D460933}" dt="2021-03-03T15:12:04.844" v="245" actId="26606"/>
          <ac:spMkLst>
            <pc:docMk/>
            <pc:sldMk cId="3976162822" sldId="259"/>
            <ac:spMk id="139" creationId="{1E866DA6-165C-4E69-93E5-E701B6B9224E}"/>
          </ac:spMkLst>
        </pc:spChg>
        <pc:spChg chg="add del">
          <ac:chgData name="Kirsty" userId="29f68605-1a97-421b-987b-619d025f575f" providerId="ADAL" clId="{781AFFFF-6A0C-4160-9F16-82335D460933}" dt="2021-03-03T15:12:04.844" v="245" actId="26606"/>
          <ac:spMkLst>
            <pc:docMk/>
            <pc:sldMk cId="3976162822" sldId="259"/>
            <ac:spMk id="141" creationId="{2E26EE37-584B-42B5-A4D3-878F365D6FFB}"/>
          </ac:spMkLst>
        </pc:spChg>
        <pc:spChg chg="add del">
          <ac:chgData name="Kirsty" userId="29f68605-1a97-421b-987b-619d025f575f" providerId="ADAL" clId="{781AFFFF-6A0C-4160-9F16-82335D460933}" dt="2021-03-03T16:18:34.251" v="412" actId="26606"/>
          <ac:spMkLst>
            <pc:docMk/>
            <pc:sldMk cId="3976162822" sldId="259"/>
            <ac:spMk id="192" creationId="{BCCA001F-96BC-4B90-8E8E-C57A71CBEC54}"/>
          </ac:spMkLst>
        </pc:spChg>
        <pc:spChg chg="add del">
          <ac:chgData name="Kirsty" userId="29f68605-1a97-421b-987b-619d025f575f" providerId="ADAL" clId="{781AFFFF-6A0C-4160-9F16-82335D460933}" dt="2021-03-03T16:18:34.251" v="412" actId="26606"/>
          <ac:spMkLst>
            <pc:docMk/>
            <pc:sldMk cId="3976162822" sldId="259"/>
            <ac:spMk id="193" creationId="{76249615-E479-4FED-952F-F16BADB21007}"/>
          </ac:spMkLst>
        </pc:spChg>
        <pc:spChg chg="add del">
          <ac:chgData name="Kirsty" userId="29f68605-1a97-421b-987b-619d025f575f" providerId="ADAL" clId="{781AFFFF-6A0C-4160-9F16-82335D460933}" dt="2021-03-03T16:18:34.251" v="412" actId="26606"/>
          <ac:spMkLst>
            <pc:docMk/>
            <pc:sldMk cId="3976162822" sldId="259"/>
            <ac:spMk id="194" creationId="{1E866DA6-165C-4E69-93E5-E701B6B9224E}"/>
          </ac:spMkLst>
        </pc:spChg>
        <pc:spChg chg="add del">
          <ac:chgData name="Kirsty" userId="29f68605-1a97-421b-987b-619d025f575f" providerId="ADAL" clId="{781AFFFF-6A0C-4160-9F16-82335D460933}" dt="2021-03-03T16:18:34.251" v="412" actId="26606"/>
          <ac:spMkLst>
            <pc:docMk/>
            <pc:sldMk cId="3976162822" sldId="259"/>
            <ac:spMk id="195" creationId="{2E26EE37-584B-42B5-A4D3-878F365D6FFB}"/>
          </ac:spMkLst>
        </pc:spChg>
        <pc:spChg chg="add del">
          <ac:chgData name="Kirsty" userId="29f68605-1a97-421b-987b-619d025f575f" providerId="ADAL" clId="{781AFFFF-6A0C-4160-9F16-82335D460933}" dt="2021-03-03T16:24:18.147" v="456" actId="26606"/>
          <ac:spMkLst>
            <pc:docMk/>
            <pc:sldMk cId="3976162822" sldId="259"/>
            <ac:spMk id="2052" creationId="{03AB108C-BDDC-44FB-8807-C8BCFA1ECFA2}"/>
          </ac:spMkLst>
        </pc:spChg>
        <pc:spChg chg="add del">
          <ac:chgData name="Kirsty" userId="29f68605-1a97-421b-987b-619d025f575f" providerId="ADAL" clId="{781AFFFF-6A0C-4160-9F16-82335D460933}" dt="2021-03-03T16:24:18.147" v="456" actId="26606"/>
          <ac:spMkLst>
            <pc:docMk/>
            <pc:sldMk cId="3976162822" sldId="259"/>
            <ac:spMk id="2053" creationId="{32A09DC1-DBD1-47F5-AD85-91D4282A8042}"/>
          </ac:spMkLst>
        </pc:spChg>
        <pc:spChg chg="add del">
          <ac:chgData name="Kirsty" userId="29f68605-1a97-421b-987b-619d025f575f" providerId="ADAL" clId="{781AFFFF-6A0C-4160-9F16-82335D460933}" dt="2021-03-03T16:24:18.147" v="456" actId="26606"/>
          <ac:spMkLst>
            <pc:docMk/>
            <pc:sldMk cId="3976162822" sldId="259"/>
            <ac:spMk id="2054" creationId="{A0A132F4-1366-4FE7-B926-46855B4043EF}"/>
          </ac:spMkLst>
        </pc:spChg>
        <pc:spChg chg="add del">
          <ac:chgData name="Kirsty" userId="29f68605-1a97-421b-987b-619d025f575f" providerId="ADAL" clId="{781AFFFF-6A0C-4160-9F16-82335D460933}" dt="2021-03-03T16:24:18.147" v="456" actId="26606"/>
          <ac:spMkLst>
            <pc:docMk/>
            <pc:sldMk cId="3976162822" sldId="259"/>
            <ac:spMk id="2055" creationId="{397651E4-CAAE-4DB7-B319-EFBAD1C112C2}"/>
          </ac:spMkLst>
        </pc:spChg>
        <pc:spChg chg="add del">
          <ac:chgData name="Kirsty" userId="29f68605-1a97-421b-987b-619d025f575f" providerId="ADAL" clId="{781AFFFF-6A0C-4160-9F16-82335D460933}" dt="2021-03-03T16:25:18.955" v="466" actId="26606"/>
          <ac:spMkLst>
            <pc:docMk/>
            <pc:sldMk cId="3976162822" sldId="259"/>
            <ac:spMk id="2056" creationId="{9165386A-E775-4CBC-9618-5E68D0C84980}"/>
          </ac:spMkLst>
        </pc:spChg>
        <pc:spChg chg="add del">
          <ac:chgData name="Kirsty" userId="29f68605-1a97-421b-987b-619d025f575f" providerId="ADAL" clId="{781AFFFF-6A0C-4160-9F16-82335D460933}" dt="2021-03-03T16:24:18.137" v="455" actId="26606"/>
          <ac:spMkLst>
            <pc:docMk/>
            <pc:sldMk cId="3976162822" sldId="259"/>
            <ac:spMk id="2057" creationId="{100D082B-181C-4757-BCC0-CFA271637819}"/>
          </ac:spMkLst>
        </pc:spChg>
        <pc:graphicFrameChg chg="mod ord modGraphic">
          <ac:chgData name="Kirsty" userId="29f68605-1a97-421b-987b-619d025f575f" providerId="ADAL" clId="{781AFFFF-6A0C-4160-9F16-82335D460933}" dt="2021-03-09T08:46:20.277" v="1513" actId="962"/>
          <ac:graphicFrameMkLst>
            <pc:docMk/>
            <pc:sldMk cId="3976162822" sldId="259"/>
            <ac:graphicFrameMk id="5" creationId="{025F7F80-7404-48F8-B636-6D38A165F04D}"/>
          </ac:graphicFrameMkLst>
        </pc:graphicFrameChg>
        <pc:picChg chg="mod">
          <ac:chgData name="Kirsty" userId="29f68605-1a97-421b-987b-619d025f575f" providerId="ADAL" clId="{781AFFFF-6A0C-4160-9F16-82335D460933}" dt="2021-03-09T08:46:17.505" v="1512" actId="962"/>
          <ac:picMkLst>
            <pc:docMk/>
            <pc:sldMk cId="3976162822" sldId="259"/>
            <ac:picMk id="4" creationId="{5B5068ED-718D-4AF8-9957-DE9C4C1E8F6F}"/>
          </ac:picMkLst>
        </pc:picChg>
        <pc:picChg chg="add del mod ord">
          <ac:chgData name="Kirsty" userId="29f68605-1a97-421b-987b-619d025f575f" providerId="ADAL" clId="{781AFFFF-6A0C-4160-9F16-82335D460933}" dt="2021-03-03T16:50:06.177" v="761" actId="21"/>
          <ac:picMkLst>
            <pc:docMk/>
            <pc:sldMk cId="3976162822" sldId="259"/>
            <ac:picMk id="4" creationId="{BF50CF40-D2DF-4587-A780-0E689C567103}"/>
          </ac:picMkLst>
        </pc:picChg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3976162822" sldId="259"/>
            <ac:picMk id="6" creationId="{10971557-AE6E-46DC-8851-03C160DB1A09}"/>
          </ac:picMkLst>
        </pc:picChg>
        <pc:picChg chg="del">
          <ac:chgData name="Kirsty" userId="29f68605-1a97-421b-987b-619d025f575f" providerId="ADAL" clId="{781AFFFF-6A0C-4160-9F16-82335D460933}" dt="2021-03-03T16:53:52.484" v="794" actId="21"/>
          <ac:picMkLst>
            <pc:docMk/>
            <pc:sldMk cId="3976162822" sldId="259"/>
            <ac:picMk id="6" creationId="{7B0DA08D-8DCE-435B-B5F1-EC3B12734D55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3976162822" sldId="259"/>
            <ac:picMk id="7" creationId="{5CE75CC9-DCBC-4D59-84A4-6248EC751E6B}"/>
          </ac:picMkLst>
        </pc:picChg>
        <pc:picChg chg="del mod">
          <ac:chgData name="Kirsty" userId="29f68605-1a97-421b-987b-619d025f575f" providerId="ADAL" clId="{781AFFFF-6A0C-4160-9F16-82335D460933}" dt="2021-03-08T18:06:57.386" v="1155" actId="21"/>
          <ac:picMkLst>
            <pc:docMk/>
            <pc:sldMk cId="3976162822" sldId="259"/>
            <ac:picMk id="7" creationId="{B50BC45A-579F-4AFC-A479-1E0B3A173528}"/>
          </ac:picMkLst>
        </pc:picChg>
        <pc:picChg chg="add mod">
          <ac:chgData name="Kirsty" userId="29f68605-1a97-421b-987b-619d025f575f" providerId="ADAL" clId="{781AFFFF-6A0C-4160-9F16-82335D460933}" dt="2021-03-03T16:50:10.970" v="763" actId="1076"/>
          <ac:picMkLst>
            <pc:docMk/>
            <pc:sldMk cId="3976162822" sldId="259"/>
            <ac:picMk id="36" creationId="{53EC10AE-6442-4C32-8F7C-682492FD6400}"/>
          </ac:picMkLst>
        </pc:picChg>
        <pc:picChg chg="add mod">
          <ac:chgData name="Kirsty" userId="29f68605-1a97-421b-987b-619d025f575f" providerId="ADAL" clId="{781AFFFF-6A0C-4160-9F16-82335D460933}" dt="2021-03-03T16:50:15.445" v="765" actId="1076"/>
          <ac:picMkLst>
            <pc:docMk/>
            <pc:sldMk cId="3976162822" sldId="259"/>
            <ac:picMk id="2050" creationId="{02586FB7-880A-4938-B02B-8929E39E60D4}"/>
          </ac:picMkLst>
        </pc:picChg>
      </pc:sldChg>
      <pc:sldChg chg="addSp delSp modSp mod modTransition delAnim modAnim">
        <pc:chgData name="Kirsty" userId="29f68605-1a97-421b-987b-619d025f575f" providerId="ADAL" clId="{781AFFFF-6A0C-4160-9F16-82335D460933}" dt="2021-03-09T08:46:29.551" v="1518" actId="962"/>
        <pc:sldMkLst>
          <pc:docMk/>
          <pc:sldMk cId="547803582" sldId="260"/>
        </pc:sldMkLst>
        <pc:spChg chg="add mod">
          <ac:chgData name="Kirsty" userId="29f68605-1a97-421b-987b-619d025f575f" providerId="ADAL" clId="{781AFFFF-6A0C-4160-9F16-82335D460933}" dt="2021-03-03T14:05:29.854" v="101" actId="1076"/>
          <ac:spMkLst>
            <pc:docMk/>
            <pc:sldMk cId="547803582" sldId="260"/>
            <ac:spMk id="3" creationId="{FE7F6E84-7A31-4907-B659-3516E6D061E3}"/>
          </ac:spMkLst>
        </pc:spChg>
        <pc:spChg chg="del mod">
          <ac:chgData name="Kirsty" userId="29f68605-1a97-421b-987b-619d025f575f" providerId="ADAL" clId="{781AFFFF-6A0C-4160-9F16-82335D460933}" dt="2021-03-08T17:38:32.248" v="1131" actId="21"/>
          <ac:spMkLst>
            <pc:docMk/>
            <pc:sldMk cId="547803582" sldId="260"/>
            <ac:spMk id="5" creationId="{00FBD762-25DC-4678-8F1F-420D9435D977}"/>
          </ac:spMkLst>
        </pc:spChg>
        <pc:spChg chg="del mod">
          <ac:chgData name="Kirsty" userId="29f68605-1a97-421b-987b-619d025f575f" providerId="ADAL" clId="{781AFFFF-6A0C-4160-9F16-82335D460933}" dt="2021-03-03T13:28:40.890" v="9" actId="21"/>
          <ac:spMkLst>
            <pc:docMk/>
            <pc:sldMk cId="547803582" sldId="260"/>
            <ac:spMk id="6" creationId="{FB079E63-D462-4F4E-B1D6-916E140913EB}"/>
          </ac:spMkLst>
        </pc:spChg>
        <pc:spChg chg="add del mod">
          <ac:chgData name="Kirsty" userId="29f68605-1a97-421b-987b-619d025f575f" providerId="ADAL" clId="{781AFFFF-6A0C-4160-9F16-82335D460933}" dt="2021-03-03T14:05:01.072" v="99"/>
          <ac:spMkLst>
            <pc:docMk/>
            <pc:sldMk cId="547803582" sldId="260"/>
            <ac:spMk id="11" creationId="{67AAB836-9748-453F-BFBC-A398B0DE5983}"/>
          </ac:spMkLst>
        </pc:spChg>
        <pc:spChg chg="mod">
          <ac:chgData name="Kirsty" userId="29f68605-1a97-421b-987b-619d025f575f" providerId="ADAL" clId="{781AFFFF-6A0C-4160-9F16-82335D460933}" dt="2021-03-09T08:46:13.209" v="1509" actId="33553"/>
          <ac:spMkLst>
            <pc:docMk/>
            <pc:sldMk cId="547803582" sldId="260"/>
            <ac:spMk id="2054" creationId="{62BBC224-0BD4-45A3-AF32-FD8783E7A5CA}"/>
          </ac:spMkLst>
        </pc:spChg>
        <pc:picChg chg="add del mod">
          <ac:chgData name="Kirsty" userId="29f68605-1a97-421b-987b-619d025f575f" providerId="ADAL" clId="{781AFFFF-6A0C-4160-9F16-82335D460933}" dt="2021-03-08T22:33:39.642" v="1482"/>
          <ac:picMkLst>
            <pc:docMk/>
            <pc:sldMk cId="547803582" sldId="260"/>
            <ac:picMk id="2" creationId="{5DCE16D4-F972-4164-BFAA-684A7A3BC44B}"/>
          </ac:picMkLst>
        </pc:picChg>
        <pc:picChg chg="add del mod">
          <ac:chgData name="Kirsty" userId="29f68605-1a97-421b-987b-619d025f575f" providerId="ADAL" clId="{781AFFFF-6A0C-4160-9F16-82335D460933}" dt="2021-03-08T22:35:05.331" v="1483"/>
          <ac:picMkLst>
            <pc:docMk/>
            <pc:sldMk cId="547803582" sldId="260"/>
            <ac:picMk id="5" creationId="{FC36B295-1D91-42AA-9771-8036DC3D21C8}"/>
          </ac:picMkLst>
        </pc:picChg>
        <pc:picChg chg="del">
          <ac:chgData name="Kirsty" userId="29f68605-1a97-421b-987b-619d025f575f" providerId="ADAL" clId="{781AFFFF-6A0C-4160-9F16-82335D460933}" dt="2021-03-08T17:45:32.172" v="1132" actId="21"/>
          <ac:picMkLst>
            <pc:docMk/>
            <pc:sldMk cId="547803582" sldId="260"/>
            <ac:picMk id="6" creationId="{01D7F664-BF41-4128-9406-06B008CD4314}"/>
          </ac:picMkLst>
        </pc:picChg>
        <pc:picChg chg="add del mod">
          <ac:chgData name="Kirsty" userId="29f68605-1a97-421b-987b-619d025f575f" providerId="ADAL" clId="{781AFFFF-6A0C-4160-9F16-82335D460933}" dt="2021-03-08T22:36:39.224" v="1484"/>
          <ac:picMkLst>
            <pc:docMk/>
            <pc:sldMk cId="547803582" sldId="260"/>
            <ac:picMk id="6" creationId="{7C42CC2D-5A4D-4420-80B6-5CD13B19A4A3}"/>
          </ac:picMkLst>
        </pc:picChg>
        <pc:picChg chg="del">
          <ac:chgData name="Kirsty" userId="29f68605-1a97-421b-987b-619d025f575f" providerId="ADAL" clId="{781AFFFF-6A0C-4160-9F16-82335D460933}" dt="2021-03-03T13:38:26.251" v="83" actId="21"/>
          <ac:picMkLst>
            <pc:docMk/>
            <pc:sldMk cId="547803582" sldId="260"/>
            <ac:picMk id="7" creationId="{223F1E65-CEAD-4AE8-8707-6AEF8A1FE5EF}"/>
          </ac:picMkLst>
        </pc:picChg>
        <pc:picChg chg="del mod">
          <ac:chgData name="Kirsty" userId="29f68605-1a97-421b-987b-619d025f575f" providerId="ADAL" clId="{781AFFFF-6A0C-4160-9F16-82335D460933}" dt="2021-03-08T22:20:48.428" v="1481" actId="21"/>
          <ac:picMkLst>
            <pc:docMk/>
            <pc:sldMk cId="547803582" sldId="260"/>
            <ac:picMk id="7" creationId="{3FE39748-FBCC-40A8-83EF-1851956CE45C}"/>
          </ac:picMkLst>
        </pc:picChg>
        <pc:picChg chg="del">
          <ac:chgData name="Kirsty" userId="29f68605-1a97-421b-987b-619d025f575f" providerId="ADAL" clId="{781AFFFF-6A0C-4160-9F16-82335D460933}" dt="2021-03-03T13:41:26.029" v="84" actId="21"/>
          <ac:picMkLst>
            <pc:docMk/>
            <pc:sldMk cId="547803582" sldId="260"/>
            <ac:picMk id="8" creationId="{699EE3EA-E30F-4791-AE5D-21B19D22A7AC}"/>
          </ac:picMkLst>
        </pc:picChg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547803582" sldId="260"/>
            <ac:picMk id="8" creationId="{91579F73-6D23-42F9-B1AD-602707DE750F}"/>
          </ac:picMkLst>
        </pc:picChg>
        <pc:picChg chg="del">
          <ac:chgData name="Kirsty" userId="29f68605-1a97-421b-987b-619d025f575f" providerId="ADAL" clId="{781AFFFF-6A0C-4160-9F16-82335D460933}" dt="2021-03-03T13:51:46.094" v="85" actId="21"/>
          <ac:picMkLst>
            <pc:docMk/>
            <pc:sldMk cId="547803582" sldId="260"/>
            <ac:picMk id="9" creationId="{3597C249-25C6-4931-B6E9-A5C1AE132620}"/>
          </ac:picMkLst>
        </pc:picChg>
        <pc:picChg chg="mod">
          <ac:chgData name="Kirsty" userId="29f68605-1a97-421b-987b-619d025f575f" providerId="ADAL" clId="{781AFFFF-6A0C-4160-9F16-82335D460933}" dt="2021-03-09T08:46:28.671" v="1517" actId="962"/>
          <ac:picMkLst>
            <pc:docMk/>
            <pc:sldMk cId="547803582" sldId="260"/>
            <ac:picMk id="9" creationId="{3B03522F-492C-4EDA-A05E-DAADBCD4B6AA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547803582" sldId="260"/>
            <ac:picMk id="10" creationId="{1B8EF6F4-9FF0-4F20-8C8E-8F1FEA7429AA}"/>
          </ac:picMkLst>
        </pc:picChg>
        <pc:picChg chg="mod">
          <ac:chgData name="Kirsty" userId="29f68605-1a97-421b-987b-619d025f575f" providerId="ADAL" clId="{781AFFFF-6A0C-4160-9F16-82335D460933}" dt="2021-03-03T15:07:21.219" v="231" actId="14100"/>
          <ac:picMkLst>
            <pc:docMk/>
            <pc:sldMk cId="547803582" sldId="260"/>
            <ac:picMk id="10" creationId="{A54CF1E5-3C5D-4C3F-9F69-6756C9F9FDAE}"/>
          </ac:picMkLst>
        </pc:picChg>
        <pc:picChg chg="add mod">
          <ac:chgData name="Kirsty" userId="29f68605-1a97-421b-987b-619d025f575f" providerId="ADAL" clId="{781AFFFF-6A0C-4160-9F16-82335D460933}" dt="2021-03-09T08:46:29.551" v="1518" actId="962"/>
          <ac:picMkLst>
            <pc:docMk/>
            <pc:sldMk cId="547803582" sldId="260"/>
            <ac:picMk id="1026" creationId="{D6C7F57A-B34E-442B-AAF2-2190ECDD0684}"/>
          </ac:picMkLst>
        </pc:picChg>
        <pc:picChg chg="mod">
          <ac:chgData name="Kirsty" userId="29f68605-1a97-421b-987b-619d025f575f" providerId="ADAL" clId="{781AFFFF-6A0C-4160-9F16-82335D460933}" dt="2021-03-03T14:04:02.295" v="92" actId="1076"/>
          <ac:picMkLst>
            <pc:docMk/>
            <pc:sldMk cId="547803582" sldId="260"/>
            <ac:picMk id="2050" creationId="{A43AEFD9-A234-4AD8-BA2A-076E411AE77C}"/>
          </ac:picMkLst>
        </pc:picChg>
      </pc:sldChg>
      <pc:sldChg chg="addSp delSp modSp mod modTransition modAnim">
        <pc:chgData name="Kirsty" userId="29f68605-1a97-421b-987b-619d025f575f" providerId="ADAL" clId="{781AFFFF-6A0C-4160-9F16-82335D460933}" dt="2021-03-09T08:46:16.018" v="1511" actId="962"/>
        <pc:sldMkLst>
          <pc:docMk/>
          <pc:sldMk cId="2535746583" sldId="261"/>
        </pc:sldMkLst>
        <pc:spChg chg="mod">
          <ac:chgData name="Kirsty" userId="29f68605-1a97-421b-987b-619d025f575f" providerId="ADAL" clId="{781AFFFF-6A0C-4160-9F16-82335D460933}" dt="2021-03-08T19:04:27.214" v="1460" actId="20577"/>
          <ac:spMkLst>
            <pc:docMk/>
            <pc:sldMk cId="2535746583" sldId="261"/>
            <ac:spMk id="2" creationId="{5FE09DF2-1647-424D-9D85-3A3630FC4C37}"/>
          </ac:spMkLst>
        </pc:spChg>
        <pc:spChg chg="add mod">
          <ac:chgData name="Kirsty" userId="29f68605-1a97-421b-987b-619d025f575f" providerId="ADAL" clId="{781AFFFF-6A0C-4160-9F16-82335D460933}" dt="2021-03-08T19:00:49.883" v="1386" actId="20577"/>
          <ac:spMkLst>
            <pc:docMk/>
            <pc:sldMk cId="2535746583" sldId="261"/>
            <ac:spMk id="3" creationId="{A349CB79-C6B5-4350-8D21-157591A484FC}"/>
          </ac:spMkLst>
        </pc:spChg>
        <pc:picChg chg="del mod">
          <ac:chgData name="Kirsty" userId="29f68605-1a97-421b-987b-619d025f575f" providerId="ADAL" clId="{781AFFFF-6A0C-4160-9F16-82335D460933}" dt="2021-03-03T16:40:11.621" v="760" actId="21"/>
          <ac:picMkLst>
            <pc:docMk/>
            <pc:sldMk cId="2535746583" sldId="261"/>
            <ac:picMk id="4" creationId="{10469AD4-4248-4DA9-93AA-915F3C139A02}"/>
          </ac:picMkLst>
        </pc:picChg>
        <pc:picChg chg="mod">
          <ac:chgData name="Kirsty" userId="29f68605-1a97-421b-987b-619d025f575f" providerId="ADAL" clId="{781AFFFF-6A0C-4160-9F16-82335D460933}" dt="2021-03-09T08:46:16.018" v="1511" actId="962"/>
          <ac:picMkLst>
            <pc:docMk/>
            <pc:sldMk cId="2535746583" sldId="261"/>
            <ac:picMk id="5" creationId="{833778AF-67CD-4EC7-96A3-18DEF270EC36}"/>
          </ac:picMkLst>
        </pc:picChg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2535746583" sldId="261"/>
            <ac:picMk id="6" creationId="{4B9D3246-DB09-4871-9BD6-11884897B9EC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2535746583" sldId="261"/>
            <ac:picMk id="7" creationId="{576B699F-7EF3-4510-8926-A6D9BA8BDEE1}"/>
          </ac:picMkLst>
        </pc:picChg>
        <pc:picChg chg="del">
          <ac:chgData name="Kirsty" userId="29f68605-1a97-421b-987b-619d025f575f" providerId="ADAL" clId="{781AFFFF-6A0C-4160-9F16-82335D460933}" dt="2021-03-03T16:34:16.280" v="582" actId="21"/>
          <ac:picMkLst>
            <pc:docMk/>
            <pc:sldMk cId="2535746583" sldId="261"/>
            <ac:picMk id="3074" creationId="{5305B94A-9ECB-4A0A-99AD-E79AF8232302}"/>
          </ac:picMkLst>
        </pc:picChg>
      </pc:sldChg>
      <pc:sldChg chg="addSp delSp modSp modTransition modAnim">
        <pc:chgData name="Kirsty" userId="29f68605-1a97-421b-987b-619d025f575f" providerId="ADAL" clId="{781AFFFF-6A0C-4160-9F16-82335D460933}" dt="2021-03-09T08:34:46.233" v="1498"/>
        <pc:sldMkLst>
          <pc:docMk/>
          <pc:sldMk cId="2863695720" sldId="262"/>
        </pc:sldMkLst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2863695720" sldId="262"/>
            <ac:picMk id="4" creationId="{82D7D5EE-E819-4E11-9CB6-59D7B0917C8F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2863695720" sldId="262"/>
            <ac:picMk id="5" creationId="{26BC7D68-9A0D-4FC9-9BB5-AAE9A6AA6FF4}"/>
          </ac:picMkLst>
        </pc:picChg>
      </pc:sldChg>
      <pc:sldChg chg="addSp delSp modSp modTransition modAnim">
        <pc:chgData name="Kirsty" userId="29f68605-1a97-421b-987b-619d025f575f" providerId="ADAL" clId="{781AFFFF-6A0C-4160-9F16-82335D460933}" dt="2021-03-09T08:34:46.233" v="1498"/>
        <pc:sldMkLst>
          <pc:docMk/>
          <pc:sldMk cId="2947601893" sldId="263"/>
        </pc:sldMkLst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2947601893" sldId="263"/>
            <ac:picMk id="4" creationId="{9A245518-500E-480E-951F-659BC5425B5D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2947601893" sldId="263"/>
            <ac:picMk id="5" creationId="{60FD5376-C97B-433D-A4F0-C4D60F8C72D2}"/>
          </ac:picMkLst>
        </pc:picChg>
      </pc:sldChg>
      <pc:sldChg chg="addSp delSp modSp mod modTransition setBg delAnim modAnim">
        <pc:chgData name="Kirsty" userId="29f68605-1a97-421b-987b-619d025f575f" providerId="ADAL" clId="{781AFFFF-6A0C-4160-9F16-82335D460933}" dt="2021-03-09T08:46:14.697" v="1510" actId="962"/>
        <pc:sldMkLst>
          <pc:docMk/>
          <pc:sldMk cId="300559088" sldId="264"/>
        </pc:sldMkLst>
        <pc:spChg chg="mod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2" creationId="{AEB6B6A2-7A52-49DF-B177-B0CFBBF689EE}"/>
          </ac:spMkLst>
        </pc:spChg>
        <pc:spChg chg="mod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3" creationId="{240E70BD-27BA-4B64-9215-3403EA00CBFB}"/>
          </ac:spMkLst>
        </pc:spChg>
        <pc:spChg chg="del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8" creationId="{74CD14DB-BB81-479F-A1FC-1C75640E9F84}"/>
          </ac:spMkLst>
        </pc:spChg>
        <pc:spChg chg="del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10" creationId="{C943A91B-7CA7-4592-A975-73B1BF8C4C74}"/>
          </ac:spMkLst>
        </pc:spChg>
        <pc:spChg chg="del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12" creationId="{EC471314-E46A-414B-8D91-74880E84F187}"/>
          </ac:spMkLst>
        </pc:spChg>
        <pc:spChg chg="del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14" creationId="{6A681326-1C9D-44A3-A627-3871BDAE4127}"/>
          </ac:spMkLst>
        </pc:spChg>
        <pc:spChg chg="add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19" creationId="{052BEFF1-896C-45B1-B02C-96A6A1BC389A}"/>
          </ac:spMkLst>
        </pc:spChg>
        <pc:spChg chg="add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21" creationId="{BB237A14-61B1-4C00-A670-5D8D68A8668E}"/>
          </ac:spMkLst>
        </pc:spChg>
        <pc:spChg chg="add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23" creationId="{8598F259-6F54-47A3-8D13-1603D786A328}"/>
          </ac:spMkLst>
        </pc:spChg>
        <pc:spChg chg="add">
          <ac:chgData name="Kirsty" userId="29f68605-1a97-421b-987b-619d025f575f" providerId="ADAL" clId="{781AFFFF-6A0C-4160-9F16-82335D460933}" dt="2021-03-06T18:26:48.243" v="861" actId="26606"/>
          <ac:spMkLst>
            <pc:docMk/>
            <pc:sldMk cId="300559088" sldId="264"/>
            <ac:spMk id="25" creationId="{0BA768A8-4FED-4ED8-9E46-6BE72188ECD2}"/>
          </ac:spMkLst>
        </pc:spChg>
        <pc:picChg chg="mod">
          <ac:chgData name="Kirsty" userId="29f68605-1a97-421b-987b-619d025f575f" providerId="ADAL" clId="{781AFFFF-6A0C-4160-9F16-82335D460933}" dt="2021-03-09T08:46:14.697" v="1510" actId="962"/>
          <ac:picMkLst>
            <pc:docMk/>
            <pc:sldMk cId="300559088" sldId="264"/>
            <ac:picMk id="3" creationId="{677B7CB6-817C-4D1B-A652-429F104D4588}"/>
          </ac:picMkLst>
        </pc:picChg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300559088" sldId="264"/>
            <ac:picMk id="3" creationId="{C1F40076-5290-433C-A2CF-FCEC3305FD86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300559088" sldId="264"/>
            <ac:picMk id="4" creationId="{2835D453-7D41-47BF-95AF-1E023F9C3078}"/>
          </ac:picMkLst>
        </pc:picChg>
        <pc:picChg chg="del">
          <ac:chgData name="Kirsty" userId="29f68605-1a97-421b-987b-619d025f575f" providerId="ADAL" clId="{781AFFFF-6A0C-4160-9F16-82335D460933}" dt="2021-03-08T19:14:11.451" v="1463" actId="21"/>
          <ac:picMkLst>
            <pc:docMk/>
            <pc:sldMk cId="300559088" sldId="264"/>
            <ac:picMk id="4" creationId="{E719FCC1-B8DA-4983-8525-6516BB483E8F}"/>
          </ac:picMkLst>
        </pc:picChg>
        <pc:picChg chg="del mod">
          <ac:chgData name="Kirsty" userId="29f68605-1a97-421b-987b-619d025f575f" providerId="ADAL" clId="{781AFFFF-6A0C-4160-9F16-82335D460933}" dt="2021-03-09T07:58:00.868" v="1496" actId="21"/>
          <ac:picMkLst>
            <pc:docMk/>
            <pc:sldMk cId="300559088" sldId="264"/>
            <ac:picMk id="7" creationId="{D4DC1B88-C247-4BB0-A7B0-2107CDE42D29}"/>
          </ac:picMkLst>
        </pc:picChg>
      </pc:sldChg>
      <pc:sldChg chg="addSp delSp modSp new mod modTransition setBg modClrScheme delAnim modAnim chgLayout">
        <pc:chgData name="Kirsty" userId="29f68605-1a97-421b-987b-619d025f575f" providerId="ADAL" clId="{781AFFFF-6A0C-4160-9F16-82335D460933}" dt="2021-03-09T08:46:25.213" v="1514" actId="962"/>
        <pc:sldMkLst>
          <pc:docMk/>
          <pc:sldMk cId="3450963250" sldId="265"/>
        </pc:sldMkLst>
        <pc:spChg chg="del mod ord">
          <ac:chgData name="Kirsty" userId="29f68605-1a97-421b-987b-619d025f575f" providerId="ADAL" clId="{781AFFFF-6A0C-4160-9F16-82335D460933}" dt="2021-03-03T15:13:55.408" v="251" actId="700"/>
          <ac:spMkLst>
            <pc:docMk/>
            <pc:sldMk cId="3450963250" sldId="265"/>
            <ac:spMk id="2" creationId="{D7BD752A-F308-4354-96B9-016AB5884B05}"/>
          </ac:spMkLst>
        </pc:spChg>
        <pc:spChg chg="del mod ord">
          <ac:chgData name="Kirsty" userId="29f68605-1a97-421b-987b-619d025f575f" providerId="ADAL" clId="{781AFFFF-6A0C-4160-9F16-82335D460933}" dt="2021-03-03T15:13:55.408" v="251" actId="700"/>
          <ac:spMkLst>
            <pc:docMk/>
            <pc:sldMk cId="3450963250" sldId="265"/>
            <ac:spMk id="3" creationId="{8B87561F-6AD9-4084-8F63-DCE48188B66D}"/>
          </ac:spMkLst>
        </pc:spChg>
        <pc:spChg chg="add mod ord">
          <ac:chgData name="Kirsty" userId="29f68605-1a97-421b-987b-619d025f575f" providerId="ADAL" clId="{781AFFFF-6A0C-4160-9F16-82335D460933}" dt="2021-03-03T15:18:44.202" v="309" actId="26606"/>
          <ac:spMkLst>
            <pc:docMk/>
            <pc:sldMk cId="3450963250" sldId="265"/>
            <ac:spMk id="4" creationId="{BEB0B1A2-1826-4689-93F9-33C80A1602F6}"/>
          </ac:spMkLst>
        </pc:spChg>
        <pc:spChg chg="add del mod ord">
          <ac:chgData name="Kirsty" userId="29f68605-1a97-421b-987b-619d025f575f" providerId="ADAL" clId="{781AFFFF-6A0C-4160-9F16-82335D460933}" dt="2021-03-03T15:17:36.959" v="303"/>
          <ac:spMkLst>
            <pc:docMk/>
            <pc:sldMk cId="3450963250" sldId="265"/>
            <ac:spMk id="5" creationId="{3E9A0EB3-F29E-4D03-9C7E-E3178915AD46}"/>
          </ac:spMkLst>
        </pc:spChg>
        <pc:spChg chg="add mod ord">
          <ac:chgData name="Kirsty" userId="29f68605-1a97-421b-987b-619d025f575f" providerId="ADAL" clId="{781AFFFF-6A0C-4160-9F16-82335D460933}" dt="2021-03-03T15:34:08.498" v="329" actId="255"/>
          <ac:spMkLst>
            <pc:docMk/>
            <pc:sldMk cId="3450963250" sldId="265"/>
            <ac:spMk id="6" creationId="{973B9F5F-FF2E-4664-AE9B-A10F0094CEFB}"/>
          </ac:spMkLst>
        </pc:spChg>
        <pc:spChg chg="add mod">
          <ac:chgData name="Kirsty" userId="29f68605-1a97-421b-987b-619d025f575f" providerId="ADAL" clId="{781AFFFF-6A0C-4160-9F16-82335D460933}" dt="2021-03-03T15:36:46.345" v="403" actId="1076"/>
          <ac:spMkLst>
            <pc:docMk/>
            <pc:sldMk cId="3450963250" sldId="265"/>
            <ac:spMk id="7" creationId="{B89EBA33-C383-4D98-A231-A2EBD3B18D4D}"/>
          </ac:spMkLst>
        </pc:spChg>
        <pc:spChg chg="add del">
          <ac:chgData name="Kirsty" userId="29f68605-1a97-421b-987b-619d025f575f" providerId="ADAL" clId="{781AFFFF-6A0C-4160-9F16-82335D460933}" dt="2021-03-03T15:18:44.202" v="309" actId="26606"/>
          <ac:spMkLst>
            <pc:docMk/>
            <pc:sldMk cId="3450963250" sldId="265"/>
            <ac:spMk id="75" creationId="{4C6C9A81-EBD8-4A7D-BE1B-7520E2A46FCD}"/>
          </ac:spMkLst>
        </pc:spChg>
        <pc:spChg chg="add del">
          <ac:chgData name="Kirsty" userId="29f68605-1a97-421b-987b-619d025f575f" providerId="ADAL" clId="{781AFFFF-6A0C-4160-9F16-82335D460933}" dt="2021-03-03T15:18:44.202" v="309" actId="26606"/>
          <ac:spMkLst>
            <pc:docMk/>
            <pc:sldMk cId="3450963250" sldId="265"/>
            <ac:spMk id="81" creationId="{1CFBC036-F1E2-42B1-B205-11560583B5BB}"/>
          </ac:spMkLst>
        </pc:spChg>
        <pc:spChg chg="add del">
          <ac:chgData name="Kirsty" userId="29f68605-1a97-421b-987b-619d025f575f" providerId="ADAL" clId="{781AFFFF-6A0C-4160-9F16-82335D460933}" dt="2021-03-03T15:18:44.202" v="309" actId="26606"/>
          <ac:spMkLst>
            <pc:docMk/>
            <pc:sldMk cId="3450963250" sldId="265"/>
            <ac:spMk id="83" creationId="{637C035B-4F43-4464-9C0C-4714E1FAD4F8}"/>
          </ac:spMkLst>
        </pc:spChg>
        <pc:spChg chg="add del">
          <ac:chgData name="Kirsty" userId="29f68605-1a97-421b-987b-619d025f575f" providerId="ADAL" clId="{781AFFFF-6A0C-4160-9F16-82335D460933}" dt="2021-03-03T15:18:44.202" v="309" actId="26606"/>
          <ac:spMkLst>
            <pc:docMk/>
            <pc:sldMk cId="3450963250" sldId="265"/>
            <ac:spMk id="85" creationId="{D0B976D2-0CB1-49A9-BAE8-08D80D08C80E}"/>
          </ac:spMkLst>
        </pc:spChg>
        <pc:spChg chg="add del">
          <ac:chgData name="Kirsty" userId="29f68605-1a97-421b-987b-619d025f575f" providerId="ADAL" clId="{781AFFFF-6A0C-4160-9F16-82335D460933}" dt="2021-03-03T15:18:44.202" v="309" actId="26606"/>
          <ac:spMkLst>
            <pc:docMk/>
            <pc:sldMk cId="3450963250" sldId="265"/>
            <ac:spMk id="87" creationId="{40FB5D5B-FC6D-4835-B789-333DA52ADFB4}"/>
          </ac:spMkLst>
        </pc:spChg>
        <pc:spChg chg="add del">
          <ac:chgData name="Kirsty" userId="29f68605-1a97-421b-987b-619d025f575f" providerId="ADAL" clId="{781AFFFF-6A0C-4160-9F16-82335D460933}" dt="2021-03-03T15:18:44.202" v="309" actId="26606"/>
          <ac:spMkLst>
            <pc:docMk/>
            <pc:sldMk cId="3450963250" sldId="265"/>
            <ac:spMk id="89" creationId="{DADADB2C-559B-4AE1-B191-800C78A4B459}"/>
          </ac:spMkLst>
        </pc:spChg>
        <pc:spChg chg="add del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39" creationId="{4C6C9A81-EBD8-4A7D-BE1B-7520E2A46FCD}"/>
          </ac:spMkLst>
        </pc:spChg>
        <pc:spChg chg="add del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45" creationId="{1CFBC036-F1E2-42B1-B205-11560583B5BB}"/>
          </ac:spMkLst>
        </pc:spChg>
        <pc:spChg chg="add del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47" creationId="{8DB9BC10-DABC-48C4-BF24-E621264B0A19}"/>
          </ac:spMkLst>
        </pc:spChg>
        <pc:spChg chg="add del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49" creationId="{38348FA2-1392-4EC3-AF8B-6A64B797C7A9}"/>
          </ac:spMkLst>
        </pc:spChg>
        <pc:spChg chg="add del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51" creationId="{93CB2C36-347C-4705-BC75-94EAB8FF83B9}"/>
          </ac:spMkLst>
        </pc:spChg>
        <pc:spChg chg="add del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53" creationId="{4437D23E-7DA0-4020-B991-9734AB977433}"/>
          </ac:spMkLst>
        </pc:spChg>
        <pc:spChg chg="add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94" creationId="{4C6C9A81-EBD8-4A7D-BE1B-7520E2A46FCD}"/>
          </ac:spMkLst>
        </pc:spChg>
        <pc:spChg chg="add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97" creationId="{1CFBC036-F1E2-42B1-B205-11560583B5BB}"/>
          </ac:spMkLst>
        </pc:spChg>
        <pc:spChg chg="add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98" creationId="{8DB9BC10-DABC-48C4-BF24-E621264B0A19}"/>
          </ac:spMkLst>
        </pc:spChg>
        <pc:spChg chg="add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199" creationId="{38348FA2-1392-4EC3-AF8B-6A64B797C7A9}"/>
          </ac:spMkLst>
        </pc:spChg>
        <pc:spChg chg="add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200" creationId="{93CB2C36-347C-4705-BC75-94EAB8FF83B9}"/>
          </ac:spMkLst>
        </pc:spChg>
        <pc:spChg chg="add">
          <ac:chgData name="Kirsty" userId="29f68605-1a97-421b-987b-619d025f575f" providerId="ADAL" clId="{781AFFFF-6A0C-4160-9F16-82335D460933}" dt="2021-03-03T15:19:05.405" v="312" actId="26606"/>
          <ac:spMkLst>
            <pc:docMk/>
            <pc:sldMk cId="3450963250" sldId="265"/>
            <ac:spMk id="201" creationId="{4437D23E-7DA0-4020-B991-9734AB977433}"/>
          </ac:spMkLst>
        </pc:spChg>
        <pc:picChg chg="mod">
          <ac:chgData name="Kirsty" userId="29f68605-1a97-421b-987b-619d025f575f" providerId="ADAL" clId="{781AFFFF-6A0C-4160-9F16-82335D460933}" dt="2021-03-09T08:46:25.213" v="1514" actId="962"/>
          <ac:picMkLst>
            <pc:docMk/>
            <pc:sldMk cId="3450963250" sldId="265"/>
            <ac:picMk id="2" creationId="{13A67A81-3F2E-4B0F-99E1-E5AE6F750853}"/>
          </ac:picMkLst>
        </pc:picChg>
        <pc:picChg chg="add del mod">
          <ac:chgData name="Kirsty" userId="29f68605-1a97-421b-987b-619d025f575f" providerId="ADAL" clId="{781AFFFF-6A0C-4160-9F16-82335D460933}" dt="2021-03-08T22:37:42.512" v="1485"/>
          <ac:picMkLst>
            <pc:docMk/>
            <pc:sldMk cId="3450963250" sldId="265"/>
            <ac:picMk id="3" creationId="{0B0821ED-3A44-4D50-8F27-BBF732E24266}"/>
          </ac:picMkLst>
        </pc:picChg>
        <pc:picChg chg="del">
          <ac:chgData name="Kirsty" userId="29f68605-1a97-421b-987b-619d025f575f" providerId="ADAL" clId="{781AFFFF-6A0C-4160-9F16-82335D460933}" dt="2021-03-03T15:48:46.989" v="404" actId="21"/>
          <ac:picMkLst>
            <pc:docMk/>
            <pc:sldMk cId="3450963250" sldId="265"/>
            <ac:picMk id="8" creationId="{718704F9-FC45-421B-BC14-F551565BD5F7}"/>
          </ac:picMkLst>
        </pc:picChg>
        <pc:picChg chg="add mod">
          <ac:chgData name="Kirsty" userId="29f68605-1a97-421b-987b-619d025f575f" providerId="ADAL" clId="{781AFFFF-6A0C-4160-9F16-82335D460933}" dt="2021-03-08T22:57:06.683" v="1491"/>
          <ac:picMkLst>
            <pc:docMk/>
            <pc:sldMk cId="3450963250" sldId="265"/>
            <ac:picMk id="8" creationId="{F91CC5FB-3A0F-4DDD-BECB-B5D09B3722E1}"/>
          </ac:picMkLst>
        </pc:picChg>
        <pc:picChg chg="del">
          <ac:chgData name="Kirsty" userId="29f68605-1a97-421b-987b-619d025f575f" providerId="ADAL" clId="{781AFFFF-6A0C-4160-9F16-82335D460933}" dt="2021-03-03T16:01:35.695" v="405" actId="21"/>
          <ac:picMkLst>
            <pc:docMk/>
            <pc:sldMk cId="3450963250" sldId="265"/>
            <ac:picMk id="9" creationId="{EC8427F2-38FC-46CA-ABA6-1F8D2546CE78}"/>
          </ac:picMkLst>
        </pc:picChg>
        <pc:picChg chg="del">
          <ac:chgData name="Kirsty" userId="29f68605-1a97-421b-987b-619d025f575f" providerId="ADAL" clId="{781AFFFF-6A0C-4160-9F16-82335D460933}" dt="2021-03-03T16:09:21.653" v="406" actId="21"/>
          <ac:picMkLst>
            <pc:docMk/>
            <pc:sldMk cId="3450963250" sldId="265"/>
            <ac:picMk id="10" creationId="{A83C9F55-233C-4F91-8FF6-21D01533EEDF}"/>
          </ac:picMkLst>
        </pc:picChg>
        <pc:picChg chg="del mod">
          <ac:chgData name="Kirsty" userId="29f68605-1a97-421b-987b-619d025f575f" providerId="ADAL" clId="{781AFFFF-6A0C-4160-9F16-82335D460933}" dt="2021-03-08T18:02:54.683" v="1154" actId="21"/>
          <ac:picMkLst>
            <pc:docMk/>
            <pc:sldMk cId="3450963250" sldId="265"/>
            <ac:picMk id="11" creationId="{5847F123-AB36-46BC-AF98-1278FF158E57}"/>
          </ac:picMkLst>
        </pc:picChg>
        <pc:picChg chg="add del">
          <ac:chgData name="Kirsty" userId="29f68605-1a97-421b-987b-619d025f575f" providerId="ADAL" clId="{781AFFFF-6A0C-4160-9F16-82335D460933}" dt="2021-03-03T15:18:44.202" v="309" actId="26606"/>
          <ac:picMkLst>
            <pc:docMk/>
            <pc:sldMk cId="3450963250" sldId="265"/>
            <ac:picMk id="71" creationId="{BED40652-2041-40A8-BD19-217432266812}"/>
          </ac:picMkLst>
        </pc:picChg>
        <pc:picChg chg="add del">
          <ac:chgData name="Kirsty" userId="29f68605-1a97-421b-987b-619d025f575f" providerId="ADAL" clId="{781AFFFF-6A0C-4160-9F16-82335D460933}" dt="2021-03-03T15:18:44.202" v="309" actId="26606"/>
          <ac:picMkLst>
            <pc:docMk/>
            <pc:sldMk cId="3450963250" sldId="265"/>
            <ac:picMk id="73" creationId="{3F9E3962-D4A6-4AE1-88E9-74BCE5EB88F5}"/>
          </ac:picMkLst>
        </pc:picChg>
        <pc:picChg chg="add del">
          <ac:chgData name="Kirsty" userId="29f68605-1a97-421b-987b-619d025f575f" providerId="ADAL" clId="{781AFFFF-6A0C-4160-9F16-82335D460933}" dt="2021-03-03T15:18:44.202" v="309" actId="26606"/>
          <ac:picMkLst>
            <pc:docMk/>
            <pc:sldMk cId="3450963250" sldId="265"/>
            <ac:picMk id="77" creationId="{79C71F41-5AA1-428C-A1E3-0BD5A769116D}"/>
          </ac:picMkLst>
        </pc:picChg>
        <pc:picChg chg="add del">
          <ac:chgData name="Kirsty" userId="29f68605-1a97-421b-987b-619d025f575f" providerId="ADAL" clId="{781AFFFF-6A0C-4160-9F16-82335D460933}" dt="2021-03-03T15:18:44.202" v="309" actId="26606"/>
          <ac:picMkLst>
            <pc:docMk/>
            <pc:sldMk cId="3450963250" sldId="265"/>
            <ac:picMk id="79" creationId="{8AA17048-7FB7-46CB-B99B-8D9D66ECA5B6}"/>
          </ac:picMkLst>
        </pc:picChg>
        <pc:picChg chg="add del">
          <ac:chgData name="Kirsty" userId="29f68605-1a97-421b-987b-619d025f575f" providerId="ADAL" clId="{781AFFFF-6A0C-4160-9F16-82335D460933}" dt="2021-03-03T15:19:05.405" v="312" actId="26606"/>
          <ac:picMkLst>
            <pc:docMk/>
            <pc:sldMk cId="3450963250" sldId="265"/>
            <ac:picMk id="135" creationId="{BED40652-2041-40A8-BD19-217432266812}"/>
          </ac:picMkLst>
        </pc:picChg>
        <pc:picChg chg="add del">
          <ac:chgData name="Kirsty" userId="29f68605-1a97-421b-987b-619d025f575f" providerId="ADAL" clId="{781AFFFF-6A0C-4160-9F16-82335D460933}" dt="2021-03-03T15:19:05.405" v="312" actId="26606"/>
          <ac:picMkLst>
            <pc:docMk/>
            <pc:sldMk cId="3450963250" sldId="265"/>
            <ac:picMk id="137" creationId="{3F9E3962-D4A6-4AE1-88E9-74BCE5EB88F5}"/>
          </ac:picMkLst>
        </pc:picChg>
        <pc:picChg chg="add del">
          <ac:chgData name="Kirsty" userId="29f68605-1a97-421b-987b-619d025f575f" providerId="ADAL" clId="{781AFFFF-6A0C-4160-9F16-82335D460933}" dt="2021-03-03T15:19:05.405" v="312" actId="26606"/>
          <ac:picMkLst>
            <pc:docMk/>
            <pc:sldMk cId="3450963250" sldId="265"/>
            <ac:picMk id="141" creationId="{79C71F41-5AA1-428C-A1E3-0BD5A769116D}"/>
          </ac:picMkLst>
        </pc:picChg>
        <pc:picChg chg="add del">
          <ac:chgData name="Kirsty" userId="29f68605-1a97-421b-987b-619d025f575f" providerId="ADAL" clId="{781AFFFF-6A0C-4160-9F16-82335D460933}" dt="2021-03-03T15:19:05.405" v="312" actId="26606"/>
          <ac:picMkLst>
            <pc:docMk/>
            <pc:sldMk cId="3450963250" sldId="265"/>
            <ac:picMk id="143" creationId="{8AA17048-7FB7-46CB-B99B-8D9D66ECA5B6}"/>
          </ac:picMkLst>
        </pc:picChg>
        <pc:picChg chg="add">
          <ac:chgData name="Kirsty" userId="29f68605-1a97-421b-987b-619d025f575f" providerId="ADAL" clId="{781AFFFF-6A0C-4160-9F16-82335D460933}" dt="2021-03-03T15:19:05.405" v="312" actId="26606"/>
          <ac:picMkLst>
            <pc:docMk/>
            <pc:sldMk cId="3450963250" sldId="265"/>
            <ac:picMk id="192" creationId="{BED40652-2041-40A8-BD19-217432266812}"/>
          </ac:picMkLst>
        </pc:picChg>
        <pc:picChg chg="add">
          <ac:chgData name="Kirsty" userId="29f68605-1a97-421b-987b-619d025f575f" providerId="ADAL" clId="{781AFFFF-6A0C-4160-9F16-82335D460933}" dt="2021-03-03T15:19:05.405" v="312" actId="26606"/>
          <ac:picMkLst>
            <pc:docMk/>
            <pc:sldMk cId="3450963250" sldId="265"/>
            <ac:picMk id="193" creationId="{3F9E3962-D4A6-4AE1-88E9-74BCE5EB88F5}"/>
          </ac:picMkLst>
        </pc:picChg>
        <pc:picChg chg="add">
          <ac:chgData name="Kirsty" userId="29f68605-1a97-421b-987b-619d025f575f" providerId="ADAL" clId="{781AFFFF-6A0C-4160-9F16-82335D460933}" dt="2021-03-03T15:19:05.405" v="312" actId="26606"/>
          <ac:picMkLst>
            <pc:docMk/>
            <pc:sldMk cId="3450963250" sldId="265"/>
            <ac:picMk id="195" creationId="{79C71F41-5AA1-428C-A1E3-0BD5A769116D}"/>
          </ac:picMkLst>
        </pc:picChg>
        <pc:picChg chg="add">
          <ac:chgData name="Kirsty" userId="29f68605-1a97-421b-987b-619d025f575f" providerId="ADAL" clId="{781AFFFF-6A0C-4160-9F16-82335D460933}" dt="2021-03-03T15:19:05.405" v="312" actId="26606"/>
          <ac:picMkLst>
            <pc:docMk/>
            <pc:sldMk cId="3450963250" sldId="265"/>
            <ac:picMk id="196" creationId="{8AA17048-7FB7-46CB-B99B-8D9D66ECA5B6}"/>
          </ac:picMkLst>
        </pc:picChg>
        <pc:picChg chg="add mod">
          <ac:chgData name="Kirsty" userId="29f68605-1a97-421b-987b-619d025f575f" providerId="ADAL" clId="{781AFFFF-6A0C-4160-9F16-82335D460933}" dt="2021-03-03T15:19:55.170" v="314" actId="14861"/>
          <ac:picMkLst>
            <pc:docMk/>
            <pc:sldMk cId="3450963250" sldId="265"/>
            <ac:picMk id="3074" creationId="{6EDBA30C-F0B7-4FA3-BAF3-F705231285FE}"/>
          </ac:picMkLst>
        </pc:picChg>
      </pc:sldChg>
    </pc:docChg>
  </pc:docChgLst>
  <pc:docChgLst>
    <pc:chgData name="Kirsty Webb (2004516)" userId="S::2004516@student.uwtsd.ac.uk::29f68605-1a97-421b-987b-619d025f575f" providerId="AD" clId="Web-{2D54B29F-B0D1-B000-EF0D-90C5B7F84D06}"/>
    <pc:docChg chg="modSld">
      <pc:chgData name="Kirsty Webb (2004516)" userId="S::2004516@student.uwtsd.ac.uk::29f68605-1a97-421b-987b-619d025f575f" providerId="AD" clId="Web-{2D54B29F-B0D1-B000-EF0D-90C5B7F84D06}" dt="2021-03-08T18:25:33.824" v="2" actId="14100"/>
      <pc:docMkLst>
        <pc:docMk/>
      </pc:docMkLst>
      <pc:sldChg chg="modSp">
        <pc:chgData name="Kirsty Webb (2004516)" userId="S::2004516@student.uwtsd.ac.uk::29f68605-1a97-421b-987b-619d025f575f" providerId="AD" clId="Web-{2D54B29F-B0D1-B000-EF0D-90C5B7F84D06}" dt="2021-03-08T18:25:33.824" v="2" actId="14100"/>
        <pc:sldMkLst>
          <pc:docMk/>
          <pc:sldMk cId="3450963250" sldId="265"/>
        </pc:sldMkLst>
        <pc:picChg chg="mod">
          <ac:chgData name="Kirsty Webb (2004516)" userId="S::2004516@student.uwtsd.ac.uk::29f68605-1a97-421b-987b-619d025f575f" providerId="AD" clId="Web-{2D54B29F-B0D1-B000-EF0D-90C5B7F84D06}" dt="2021-03-08T18:25:33.824" v="2" actId="14100"/>
          <ac:picMkLst>
            <pc:docMk/>
            <pc:sldMk cId="3450963250" sldId="265"/>
            <ac:picMk id="2" creationId="{13A67A81-3F2E-4B0F-99E1-E5AE6F750853}"/>
          </ac:picMkLst>
        </pc:picChg>
      </pc:sldChg>
    </pc:docChg>
  </pc:docChgLst>
  <pc:docChgLst>
    <pc:chgData name="Kirsty Webb (2004516)" userId="S::2004516@student.uwtsd.ac.uk::29f68605-1a97-421b-987b-619d025f575f" providerId="AD" clId="Web-{336A6F2F-9300-8914-38ED-404CB4EDA778}"/>
    <pc:docChg chg="modSld">
      <pc:chgData name="Kirsty Webb (2004516)" userId="S::2004516@student.uwtsd.ac.uk::29f68605-1a97-421b-987b-619d025f575f" providerId="AD" clId="Web-{336A6F2F-9300-8914-38ED-404CB4EDA778}" dt="2021-03-08T23:03:54.902" v="8"/>
      <pc:docMkLst>
        <pc:docMk/>
      </pc:docMkLst>
      <pc:sldChg chg="delSp delAnim">
        <pc:chgData name="Kirsty Webb (2004516)" userId="S::2004516@student.uwtsd.ac.uk::29f68605-1a97-421b-987b-619d025f575f" providerId="AD" clId="Web-{336A6F2F-9300-8914-38ED-404CB4EDA778}" dt="2021-03-08T23:02:47.776" v="1"/>
        <pc:sldMkLst>
          <pc:docMk/>
          <pc:sldMk cId="3895197710" sldId="257"/>
        </pc:sldMkLst>
        <pc:picChg chg="del">
          <ac:chgData name="Kirsty Webb (2004516)" userId="S::2004516@student.uwtsd.ac.uk::29f68605-1a97-421b-987b-619d025f575f" providerId="AD" clId="Web-{336A6F2F-9300-8914-38ED-404CB4EDA778}" dt="2021-03-08T23:02:47.776" v="1"/>
          <ac:picMkLst>
            <pc:docMk/>
            <pc:sldMk cId="3895197710" sldId="257"/>
            <ac:picMk id="6" creationId="{F3C43B3C-3BB7-46D9-9856-9B83C62C2001}"/>
          </ac:picMkLst>
        </pc:picChg>
      </pc:sldChg>
      <pc:sldChg chg="delSp delAnim">
        <pc:chgData name="Kirsty Webb (2004516)" userId="S::2004516@student.uwtsd.ac.uk::29f68605-1a97-421b-987b-619d025f575f" providerId="AD" clId="Web-{336A6F2F-9300-8914-38ED-404CB4EDA778}" dt="2021-03-08T23:02:56.417" v="2"/>
        <pc:sldMkLst>
          <pc:docMk/>
          <pc:sldMk cId="2980389294" sldId="258"/>
        </pc:sldMkLst>
        <pc:picChg chg="del">
          <ac:chgData name="Kirsty Webb (2004516)" userId="S::2004516@student.uwtsd.ac.uk::29f68605-1a97-421b-987b-619d025f575f" providerId="AD" clId="Web-{336A6F2F-9300-8914-38ED-404CB4EDA778}" dt="2021-03-08T23:02:56.417" v="2"/>
          <ac:picMkLst>
            <pc:docMk/>
            <pc:sldMk cId="2980389294" sldId="258"/>
            <ac:picMk id="6" creationId="{6E88E477-A6FE-40CA-A978-19781D128E7E}"/>
          </ac:picMkLst>
        </pc:picChg>
      </pc:sldChg>
      <pc:sldChg chg="delSp delAnim">
        <pc:chgData name="Kirsty Webb (2004516)" userId="S::2004516@student.uwtsd.ac.uk::29f68605-1a97-421b-987b-619d025f575f" providerId="AD" clId="Web-{336A6F2F-9300-8914-38ED-404CB4EDA778}" dt="2021-03-08T23:03:20.199" v="4"/>
        <pc:sldMkLst>
          <pc:docMk/>
          <pc:sldMk cId="3976162822" sldId="259"/>
        </pc:sldMkLst>
        <pc:picChg chg="del">
          <ac:chgData name="Kirsty Webb (2004516)" userId="S::2004516@student.uwtsd.ac.uk::29f68605-1a97-421b-987b-619d025f575f" providerId="AD" clId="Web-{336A6F2F-9300-8914-38ED-404CB4EDA778}" dt="2021-03-08T23:03:20.199" v="4"/>
          <ac:picMkLst>
            <pc:docMk/>
            <pc:sldMk cId="3976162822" sldId="259"/>
            <ac:picMk id="7" creationId="{5CE75CC9-DCBC-4D59-84A4-6248EC751E6B}"/>
          </ac:picMkLst>
        </pc:picChg>
      </pc:sldChg>
      <pc:sldChg chg="delSp delAnim">
        <pc:chgData name="Kirsty Webb (2004516)" userId="S::2004516@student.uwtsd.ac.uk::29f68605-1a97-421b-987b-619d025f575f" providerId="AD" clId="Web-{336A6F2F-9300-8914-38ED-404CB4EDA778}" dt="2021-03-08T23:02:39.620" v="0"/>
        <pc:sldMkLst>
          <pc:docMk/>
          <pc:sldMk cId="547803582" sldId="260"/>
        </pc:sldMkLst>
        <pc:picChg chg="del">
          <ac:chgData name="Kirsty Webb (2004516)" userId="S::2004516@student.uwtsd.ac.uk::29f68605-1a97-421b-987b-619d025f575f" providerId="AD" clId="Web-{336A6F2F-9300-8914-38ED-404CB4EDA778}" dt="2021-03-08T23:02:39.620" v="0"/>
          <ac:picMkLst>
            <pc:docMk/>
            <pc:sldMk cId="547803582" sldId="260"/>
            <ac:picMk id="10" creationId="{1B8EF6F4-9FF0-4F20-8C8E-8F1FEA7429AA}"/>
          </ac:picMkLst>
        </pc:picChg>
      </pc:sldChg>
      <pc:sldChg chg="delSp delAnim">
        <pc:chgData name="Kirsty Webb (2004516)" userId="S::2004516@student.uwtsd.ac.uk::29f68605-1a97-421b-987b-619d025f575f" providerId="AD" clId="Web-{336A6F2F-9300-8914-38ED-404CB4EDA778}" dt="2021-03-08T23:03:27.418" v="5"/>
        <pc:sldMkLst>
          <pc:docMk/>
          <pc:sldMk cId="2535746583" sldId="261"/>
        </pc:sldMkLst>
        <pc:picChg chg="del">
          <ac:chgData name="Kirsty Webb (2004516)" userId="S::2004516@student.uwtsd.ac.uk::29f68605-1a97-421b-987b-619d025f575f" providerId="AD" clId="Web-{336A6F2F-9300-8914-38ED-404CB4EDA778}" dt="2021-03-08T23:03:27.418" v="5"/>
          <ac:picMkLst>
            <pc:docMk/>
            <pc:sldMk cId="2535746583" sldId="261"/>
            <ac:picMk id="7" creationId="{576B699F-7EF3-4510-8926-A6D9BA8BDEE1}"/>
          </ac:picMkLst>
        </pc:picChg>
      </pc:sldChg>
      <pc:sldChg chg="delSp delAnim">
        <pc:chgData name="Kirsty Webb (2004516)" userId="S::2004516@student.uwtsd.ac.uk::29f68605-1a97-421b-987b-619d025f575f" providerId="AD" clId="Web-{336A6F2F-9300-8914-38ED-404CB4EDA778}" dt="2021-03-08T23:03:48.105" v="7"/>
        <pc:sldMkLst>
          <pc:docMk/>
          <pc:sldMk cId="2863695720" sldId="262"/>
        </pc:sldMkLst>
        <pc:picChg chg="del">
          <ac:chgData name="Kirsty Webb (2004516)" userId="S::2004516@student.uwtsd.ac.uk::29f68605-1a97-421b-987b-619d025f575f" providerId="AD" clId="Web-{336A6F2F-9300-8914-38ED-404CB4EDA778}" dt="2021-03-08T23:03:48.105" v="7"/>
          <ac:picMkLst>
            <pc:docMk/>
            <pc:sldMk cId="2863695720" sldId="262"/>
            <ac:picMk id="5" creationId="{26BC7D68-9A0D-4FC9-9BB5-AAE9A6AA6FF4}"/>
          </ac:picMkLst>
        </pc:picChg>
      </pc:sldChg>
      <pc:sldChg chg="delSp delAnim">
        <pc:chgData name="Kirsty Webb (2004516)" userId="S::2004516@student.uwtsd.ac.uk::29f68605-1a97-421b-987b-619d025f575f" providerId="AD" clId="Web-{336A6F2F-9300-8914-38ED-404CB4EDA778}" dt="2021-03-08T23:03:54.902" v="8"/>
        <pc:sldMkLst>
          <pc:docMk/>
          <pc:sldMk cId="2947601893" sldId="263"/>
        </pc:sldMkLst>
        <pc:picChg chg="del">
          <ac:chgData name="Kirsty Webb (2004516)" userId="S::2004516@student.uwtsd.ac.uk::29f68605-1a97-421b-987b-619d025f575f" providerId="AD" clId="Web-{336A6F2F-9300-8914-38ED-404CB4EDA778}" dt="2021-03-08T23:03:54.902" v="8"/>
          <ac:picMkLst>
            <pc:docMk/>
            <pc:sldMk cId="2947601893" sldId="263"/>
            <ac:picMk id="5" creationId="{60FD5376-C97B-433D-A4F0-C4D60F8C72D2}"/>
          </ac:picMkLst>
        </pc:picChg>
      </pc:sldChg>
      <pc:sldChg chg="delSp delAnim">
        <pc:chgData name="Kirsty Webb (2004516)" userId="S::2004516@student.uwtsd.ac.uk::29f68605-1a97-421b-987b-619d025f575f" providerId="AD" clId="Web-{336A6F2F-9300-8914-38ED-404CB4EDA778}" dt="2021-03-08T23:03:36.668" v="6"/>
        <pc:sldMkLst>
          <pc:docMk/>
          <pc:sldMk cId="300559088" sldId="264"/>
        </pc:sldMkLst>
        <pc:picChg chg="del">
          <ac:chgData name="Kirsty Webb (2004516)" userId="S::2004516@student.uwtsd.ac.uk::29f68605-1a97-421b-987b-619d025f575f" providerId="AD" clId="Web-{336A6F2F-9300-8914-38ED-404CB4EDA778}" dt="2021-03-08T23:03:36.668" v="6"/>
          <ac:picMkLst>
            <pc:docMk/>
            <pc:sldMk cId="300559088" sldId="264"/>
            <ac:picMk id="4" creationId="{2835D453-7D41-47BF-95AF-1E023F9C3078}"/>
          </ac:picMkLst>
        </pc:picChg>
      </pc:sldChg>
      <pc:sldChg chg="delSp delAnim">
        <pc:chgData name="Kirsty Webb (2004516)" userId="S::2004516@student.uwtsd.ac.uk::29f68605-1a97-421b-987b-619d025f575f" providerId="AD" clId="Web-{336A6F2F-9300-8914-38ED-404CB4EDA778}" dt="2021-03-08T23:03:07.917" v="3"/>
        <pc:sldMkLst>
          <pc:docMk/>
          <pc:sldMk cId="3450963250" sldId="265"/>
        </pc:sldMkLst>
        <pc:picChg chg="del">
          <ac:chgData name="Kirsty Webb (2004516)" userId="S::2004516@student.uwtsd.ac.uk::29f68605-1a97-421b-987b-619d025f575f" providerId="AD" clId="Web-{336A6F2F-9300-8914-38ED-404CB4EDA778}" dt="2021-03-08T23:03:07.917" v="3"/>
          <ac:picMkLst>
            <pc:docMk/>
            <pc:sldMk cId="3450963250" sldId="265"/>
            <ac:picMk id="8" creationId="{F91CC5FB-3A0F-4DDD-BECB-B5D09B3722E1}"/>
          </ac:picMkLst>
        </pc:picChg>
      </pc:sldChg>
    </pc:docChg>
  </pc:docChgLst>
  <pc:docChgLst>
    <pc:chgData name="Kirsty Webb (2004516)" userId="S::2004516@student.uwtsd.ac.uk::29f68605-1a97-421b-987b-619d025f575f" providerId="AD" clId="Web-{2A58B29F-6024-B000-CCE3-5F9D67AB136D}"/>
    <pc:docChg chg="modSld">
      <pc:chgData name="Kirsty Webb (2004516)" userId="S::2004516@student.uwtsd.ac.uk::29f68605-1a97-421b-987b-619d025f575f" providerId="AD" clId="Web-{2A58B29F-6024-B000-CCE3-5F9D67AB136D}" dt="2021-03-08T19:39:34.665" v="35"/>
      <pc:docMkLst>
        <pc:docMk/>
      </pc:docMkLst>
      <pc:sldChg chg="modTransition">
        <pc:chgData name="Kirsty Webb (2004516)" userId="S::2004516@student.uwtsd.ac.uk::29f68605-1a97-421b-987b-619d025f575f" providerId="AD" clId="Web-{2A58B29F-6024-B000-CCE3-5F9D67AB136D}" dt="2021-03-08T19:38:03.960" v="3"/>
        <pc:sldMkLst>
          <pc:docMk/>
          <pc:sldMk cId="4288281489" sldId="256"/>
        </pc:sldMkLst>
      </pc:sldChg>
      <pc:sldChg chg="modTransition">
        <pc:chgData name="Kirsty Webb (2004516)" userId="S::2004516@student.uwtsd.ac.uk::29f68605-1a97-421b-987b-619d025f575f" providerId="AD" clId="Web-{2A58B29F-6024-B000-CCE3-5F9D67AB136D}" dt="2021-03-08T19:38:15.491" v="7"/>
        <pc:sldMkLst>
          <pc:docMk/>
          <pc:sldMk cId="3895197710" sldId="257"/>
        </pc:sldMkLst>
      </pc:sldChg>
      <pc:sldChg chg="modTransition">
        <pc:chgData name="Kirsty Webb (2004516)" userId="S::2004516@student.uwtsd.ac.uk::29f68605-1a97-421b-987b-619d025f575f" providerId="AD" clId="Web-{2A58B29F-6024-B000-CCE3-5F9D67AB136D}" dt="2021-03-08T19:38:54.352" v="17"/>
        <pc:sldMkLst>
          <pc:docMk/>
          <pc:sldMk cId="2980389294" sldId="258"/>
        </pc:sldMkLst>
      </pc:sldChg>
      <pc:sldChg chg="modTransition">
        <pc:chgData name="Kirsty Webb (2004516)" userId="S::2004516@student.uwtsd.ac.uk::29f68605-1a97-421b-987b-619d025f575f" providerId="AD" clId="Web-{2A58B29F-6024-B000-CCE3-5F9D67AB136D}" dt="2021-03-08T19:39:10.539" v="21"/>
        <pc:sldMkLst>
          <pc:docMk/>
          <pc:sldMk cId="3976162822" sldId="259"/>
        </pc:sldMkLst>
      </pc:sldChg>
      <pc:sldChg chg="modTransition">
        <pc:chgData name="Kirsty Webb (2004516)" userId="S::2004516@student.uwtsd.ac.uk::29f68605-1a97-421b-987b-619d025f575f" providerId="AD" clId="Web-{2A58B29F-6024-B000-CCE3-5F9D67AB136D}" dt="2021-03-08T19:38:34.507" v="9"/>
        <pc:sldMkLst>
          <pc:docMk/>
          <pc:sldMk cId="547803582" sldId="260"/>
        </pc:sldMkLst>
      </pc:sldChg>
      <pc:sldChg chg="modTransition">
        <pc:chgData name="Kirsty Webb (2004516)" userId="S::2004516@student.uwtsd.ac.uk::29f68605-1a97-421b-987b-619d025f575f" providerId="AD" clId="Web-{2A58B29F-6024-B000-CCE3-5F9D67AB136D}" dt="2021-03-08T19:39:26.384" v="29"/>
        <pc:sldMkLst>
          <pc:docMk/>
          <pc:sldMk cId="2863695720" sldId="262"/>
        </pc:sldMkLst>
      </pc:sldChg>
      <pc:sldChg chg="modTransition">
        <pc:chgData name="Kirsty Webb (2004516)" userId="S::2004516@student.uwtsd.ac.uk::29f68605-1a97-421b-987b-619d025f575f" providerId="AD" clId="Web-{2A58B29F-6024-B000-CCE3-5F9D67AB136D}" dt="2021-03-08T19:39:34.665" v="35"/>
        <pc:sldMkLst>
          <pc:docMk/>
          <pc:sldMk cId="2947601893" sldId="263"/>
        </pc:sldMkLst>
      </pc:sldChg>
      <pc:sldChg chg="modTransition">
        <pc:chgData name="Kirsty Webb (2004516)" userId="S::2004516@student.uwtsd.ac.uk::29f68605-1a97-421b-987b-619d025f575f" providerId="AD" clId="Web-{2A58B29F-6024-B000-CCE3-5F9D67AB136D}" dt="2021-03-08T19:39:17.149" v="23"/>
        <pc:sldMkLst>
          <pc:docMk/>
          <pc:sldMk cId="300559088" sldId="264"/>
        </pc:sldMkLst>
      </pc:sldChg>
      <pc:sldChg chg="modTransition">
        <pc:chgData name="Kirsty Webb (2004516)" userId="S::2004516@student.uwtsd.ac.uk::29f68605-1a97-421b-987b-619d025f575f" providerId="AD" clId="Web-{2A58B29F-6024-B000-CCE3-5F9D67AB136D}" dt="2021-03-08T19:39:02.274" v="19"/>
        <pc:sldMkLst>
          <pc:docMk/>
          <pc:sldMk cId="3450963250" sldId="265"/>
        </pc:sldMkLst>
      </pc:sldChg>
    </pc:docChg>
  </pc:docChgLst>
  <pc:docChgLst>
    <pc:chgData name="Kirsty Webb (2004516)" userId="S::2004516@student.uwtsd.ac.uk::29f68605-1a97-421b-987b-619d025f575f" providerId="AD" clId="Web-{30F10FB4-08F1-1A5F-E242-9AD635A1266D}"/>
    <pc:docChg chg="modSld">
      <pc:chgData name="Kirsty Webb (2004516)" userId="S::2004516@student.uwtsd.ac.uk::29f68605-1a97-421b-987b-619d025f575f" providerId="AD" clId="Web-{30F10FB4-08F1-1A5F-E242-9AD635A1266D}" dt="2021-03-08T22:05:32.403" v="0"/>
      <pc:docMkLst>
        <pc:docMk/>
      </pc:docMkLst>
      <pc:sldChg chg="delSp delAnim">
        <pc:chgData name="Kirsty Webb (2004516)" userId="S::2004516@student.uwtsd.ac.uk::29f68605-1a97-421b-987b-619d025f575f" providerId="AD" clId="Web-{30F10FB4-08F1-1A5F-E242-9AD635A1266D}" dt="2021-03-08T22:05:32.403" v="0"/>
        <pc:sldMkLst>
          <pc:docMk/>
          <pc:sldMk cId="3895197710" sldId="257"/>
        </pc:sldMkLst>
        <pc:picChg chg="del">
          <ac:chgData name="Kirsty Webb (2004516)" userId="S::2004516@student.uwtsd.ac.uk::29f68605-1a97-421b-987b-619d025f575f" providerId="AD" clId="Web-{30F10FB4-08F1-1A5F-E242-9AD635A1266D}" dt="2021-03-08T22:05:32.403" v="0"/>
          <ac:picMkLst>
            <pc:docMk/>
            <pc:sldMk cId="3895197710" sldId="257"/>
            <ac:picMk id="8" creationId="{B8D5D160-CB17-435D-8DFD-522674D98D63}"/>
          </ac:picMkLst>
        </pc:picChg>
      </pc:sldChg>
    </pc:docChg>
  </pc:docChgLst>
  <pc:docChgLst>
    <pc:chgData name="Kirsty Webb (2004516)" userId="S::2004516@student.uwtsd.ac.uk::29f68605-1a97-421b-987b-619d025f575f" providerId="AD" clId="Web-{A8BD8A02-B346-C214-39CE-02BB44796D4E}"/>
    <pc:docChg chg="modSld">
      <pc:chgData name="Kirsty Webb (2004516)" userId="S::2004516@student.uwtsd.ac.uk::29f68605-1a97-421b-987b-619d025f575f" providerId="AD" clId="Web-{A8BD8A02-B346-C214-39CE-02BB44796D4E}" dt="2021-03-03T13:12:53.639" v="4"/>
      <pc:docMkLst>
        <pc:docMk/>
      </pc:docMkLst>
      <pc:sldChg chg="addSp delSp modSp">
        <pc:chgData name="Kirsty Webb (2004516)" userId="S::2004516@student.uwtsd.ac.uk::29f68605-1a97-421b-987b-619d025f575f" providerId="AD" clId="Web-{A8BD8A02-B346-C214-39CE-02BB44796D4E}" dt="2021-03-03T13:12:53.639" v="4"/>
        <pc:sldMkLst>
          <pc:docMk/>
          <pc:sldMk cId="3976162822" sldId="259"/>
        </pc:sldMkLst>
        <pc:spChg chg="mod">
          <ac:chgData name="Kirsty Webb (2004516)" userId="S::2004516@student.uwtsd.ac.uk::29f68605-1a97-421b-987b-619d025f575f" providerId="AD" clId="Web-{A8BD8A02-B346-C214-39CE-02BB44796D4E}" dt="2021-03-03T13:12:53.639" v="4"/>
          <ac:spMkLst>
            <pc:docMk/>
            <pc:sldMk cId="3976162822" sldId="259"/>
            <ac:spMk id="2" creationId="{DBB2E9CC-34E7-4596-8107-8D0B468CFEC2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53.639" v="4"/>
          <ac:spMkLst>
            <pc:docMk/>
            <pc:sldMk cId="3976162822" sldId="259"/>
            <ac:spMk id="21" creationId="{D29121B6-CC83-4529-87ED-89AE1AD34EE4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53.639" v="4"/>
          <ac:spMkLst>
            <pc:docMk/>
            <pc:sldMk cId="3976162822" sldId="259"/>
            <ac:spMk id="23" creationId="{F48C3783-EF6E-445F-A78D-9DE1771B04FF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53.639" v="4"/>
          <ac:spMkLst>
            <pc:docMk/>
            <pc:sldMk cId="3976162822" sldId="259"/>
            <ac:spMk id="25" creationId="{CCB7DCDB-78ED-480D-8CA0-9930E8F29DBB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53.639" v="4"/>
          <ac:spMkLst>
            <pc:docMk/>
            <pc:sldMk cId="3976162822" sldId="259"/>
            <ac:spMk id="27" creationId="{11F48B6A-C55F-4FD5-9034-DC9867D02B44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53.608" v="3"/>
          <ac:spMkLst>
            <pc:docMk/>
            <pc:sldMk cId="3976162822" sldId="259"/>
            <ac:spMk id="29" creationId="{BC56F353-A6B2-4CD1-8778-73A29B5DDDD9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53.608" v="3"/>
          <ac:spMkLst>
            <pc:docMk/>
            <pc:sldMk cId="3976162822" sldId="259"/>
            <ac:spMk id="30" creationId="{734608D5-5005-45D5-B5F6-4EE2A67CE84E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53.608" v="3"/>
          <ac:spMkLst>
            <pc:docMk/>
            <pc:sldMk cId="3976162822" sldId="259"/>
            <ac:spMk id="31" creationId="{DB32E318-52B0-468E-BABC-75D1409E80D5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33.998" v="1"/>
          <ac:spMkLst>
            <pc:docMk/>
            <pc:sldMk cId="3976162822" sldId="259"/>
            <ac:spMk id="32" creationId="{BC56F353-A6B2-4CD1-8778-73A29B5DDDD9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53.608" v="3"/>
          <ac:spMkLst>
            <pc:docMk/>
            <pc:sldMk cId="3976162822" sldId="259"/>
            <ac:spMk id="33" creationId="{4A52EEEC-E761-44C5-B120-D0EBE0AC9B51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33.998" v="1"/>
          <ac:spMkLst>
            <pc:docMk/>
            <pc:sldMk cId="3976162822" sldId="259"/>
            <ac:spMk id="34" creationId="{734608D5-5005-45D5-B5F6-4EE2A67CE84E}"/>
          </ac:spMkLst>
        </pc:spChg>
        <pc:spChg chg="add">
          <ac:chgData name="Kirsty Webb (2004516)" userId="S::2004516@student.uwtsd.ac.uk::29f68605-1a97-421b-987b-619d025f575f" providerId="AD" clId="Web-{A8BD8A02-B346-C214-39CE-02BB44796D4E}" dt="2021-03-03T13:12:53.639" v="4"/>
          <ac:spMkLst>
            <pc:docMk/>
            <pc:sldMk cId="3976162822" sldId="259"/>
            <ac:spMk id="35" creationId="{860B25B0-95C7-4815-B246-27A6657F39A9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33.998" v="1"/>
          <ac:spMkLst>
            <pc:docMk/>
            <pc:sldMk cId="3976162822" sldId="259"/>
            <ac:spMk id="36" creationId="{DB32E318-52B0-468E-BABC-75D1409E80D5}"/>
          </ac:spMkLst>
        </pc:spChg>
        <pc:spChg chg="add">
          <ac:chgData name="Kirsty Webb (2004516)" userId="S::2004516@student.uwtsd.ac.uk::29f68605-1a97-421b-987b-619d025f575f" providerId="AD" clId="Web-{A8BD8A02-B346-C214-39CE-02BB44796D4E}" dt="2021-03-03T13:12:53.639" v="4"/>
          <ac:spMkLst>
            <pc:docMk/>
            <pc:sldMk cId="3976162822" sldId="259"/>
            <ac:spMk id="37" creationId="{932ED75E-4D82-45E0-B440-AE16A7E2ADA3}"/>
          </ac:spMkLst>
        </pc:spChg>
        <pc:spChg chg="add del">
          <ac:chgData name="Kirsty Webb (2004516)" userId="S::2004516@student.uwtsd.ac.uk::29f68605-1a97-421b-987b-619d025f575f" providerId="AD" clId="Web-{A8BD8A02-B346-C214-39CE-02BB44796D4E}" dt="2021-03-03T13:12:33.998" v="1"/>
          <ac:spMkLst>
            <pc:docMk/>
            <pc:sldMk cId="3976162822" sldId="259"/>
            <ac:spMk id="38" creationId="{4A52EEEC-E761-44C5-B120-D0EBE0AC9B51}"/>
          </ac:spMkLst>
        </pc:spChg>
        <pc:spChg chg="add">
          <ac:chgData name="Kirsty Webb (2004516)" userId="S::2004516@student.uwtsd.ac.uk::29f68605-1a97-421b-987b-619d025f575f" providerId="AD" clId="Web-{A8BD8A02-B346-C214-39CE-02BB44796D4E}" dt="2021-03-03T13:12:53.639" v="4"/>
          <ac:spMkLst>
            <pc:docMk/>
            <pc:sldMk cId="3976162822" sldId="259"/>
            <ac:spMk id="39" creationId="{E76FB824-03B2-4773-B6D5-DD62528AEBCE}"/>
          </ac:spMkLst>
        </pc:spChg>
        <pc:graphicFrameChg chg="mod modGraphic">
          <ac:chgData name="Kirsty Webb (2004516)" userId="S::2004516@student.uwtsd.ac.uk::29f68605-1a97-421b-987b-619d025f575f" providerId="AD" clId="Web-{A8BD8A02-B346-C214-39CE-02BB44796D4E}" dt="2021-03-03T13:12:53.639" v="4"/>
          <ac:graphicFrameMkLst>
            <pc:docMk/>
            <pc:sldMk cId="3976162822" sldId="259"/>
            <ac:graphicFrameMk id="5" creationId="{025F7F80-7404-48F8-B636-6D38A165F04D}"/>
          </ac:graphicFrameMkLst>
        </pc:graphicFrameChg>
      </pc:sldChg>
    </pc:docChg>
  </pc:docChgLst>
  <pc:docChgLst>
    <pc:chgData name="Kirsty Webb (2004516)" userId="S::2004516@student.uwtsd.ac.uk::29f68605-1a97-421b-987b-619d025f575f" providerId="AD" clId="Web-{6F97F7A9-4250-AE99-33B3-69F1ABA6B64C}"/>
    <pc:docChg chg="modSld modMainMaster">
      <pc:chgData name="Kirsty Webb (2004516)" userId="S::2004516@student.uwtsd.ac.uk::29f68605-1a97-421b-987b-619d025f575f" providerId="AD" clId="Web-{6F97F7A9-4250-AE99-33B3-69F1ABA6B64C}" dt="2021-03-06T17:08:37.645" v="758" actId="20577"/>
      <pc:docMkLst>
        <pc:docMk/>
      </pc:docMkLst>
      <pc:sldChg chg="modTransition">
        <pc:chgData name="Kirsty Webb (2004516)" userId="S::2004516@student.uwtsd.ac.uk::29f68605-1a97-421b-987b-619d025f575f" providerId="AD" clId="Web-{6F97F7A9-4250-AE99-33B3-69F1ABA6B64C}" dt="2021-03-06T15:46:23.860" v="376"/>
        <pc:sldMkLst>
          <pc:docMk/>
          <pc:sldMk cId="4288281489" sldId="256"/>
        </pc:sldMkLst>
      </pc:sldChg>
      <pc:sldChg chg="modSp modTransition">
        <pc:chgData name="Kirsty Webb (2004516)" userId="S::2004516@student.uwtsd.ac.uk::29f68605-1a97-421b-987b-619d025f575f" providerId="AD" clId="Web-{6F97F7A9-4250-AE99-33B3-69F1ABA6B64C}" dt="2021-03-06T15:46:23.860" v="376"/>
        <pc:sldMkLst>
          <pc:docMk/>
          <pc:sldMk cId="3895197710" sldId="257"/>
        </pc:sldMkLst>
        <pc:spChg chg="mod">
          <ac:chgData name="Kirsty Webb (2004516)" userId="S::2004516@student.uwtsd.ac.uk::29f68605-1a97-421b-987b-619d025f575f" providerId="AD" clId="Web-{6F97F7A9-4250-AE99-33B3-69F1ABA6B64C}" dt="2021-03-06T15:24:30.486" v="323" actId="14100"/>
          <ac:spMkLst>
            <pc:docMk/>
            <pc:sldMk cId="3895197710" sldId="257"/>
            <ac:spMk id="3" creationId="{D0B10E2B-34B5-435B-96C0-1FDA218CD920}"/>
          </ac:spMkLst>
        </pc:spChg>
      </pc:sldChg>
      <pc:sldChg chg="modTransition">
        <pc:chgData name="Kirsty Webb (2004516)" userId="S::2004516@student.uwtsd.ac.uk::29f68605-1a97-421b-987b-619d025f575f" providerId="AD" clId="Web-{6F97F7A9-4250-AE99-33B3-69F1ABA6B64C}" dt="2021-03-06T15:46:23.860" v="376"/>
        <pc:sldMkLst>
          <pc:docMk/>
          <pc:sldMk cId="2980389294" sldId="258"/>
        </pc:sldMkLst>
      </pc:sldChg>
      <pc:sldChg chg="addSp delSp modSp modTransition">
        <pc:chgData name="Kirsty Webb (2004516)" userId="S::2004516@student.uwtsd.ac.uk::29f68605-1a97-421b-987b-619d025f575f" providerId="AD" clId="Web-{6F97F7A9-4250-AE99-33B3-69F1ABA6B64C}" dt="2021-03-06T15:50:10.428" v="393" actId="1076"/>
        <pc:sldMkLst>
          <pc:docMk/>
          <pc:sldMk cId="3976162822" sldId="259"/>
        </pc:sldMkLst>
        <pc:spChg chg="mod">
          <ac:chgData name="Kirsty Webb (2004516)" userId="S::2004516@student.uwtsd.ac.uk::29f68605-1a97-421b-987b-619d025f575f" providerId="AD" clId="Web-{6F97F7A9-4250-AE99-33B3-69F1ABA6B64C}" dt="2021-03-06T14:27:27.738" v="5" actId="1076"/>
          <ac:spMkLst>
            <pc:docMk/>
            <pc:sldMk cId="3976162822" sldId="259"/>
            <ac:spMk id="2" creationId="{DBB2E9CC-34E7-4596-8107-8D0B468CFEC2}"/>
          </ac:spMkLst>
        </pc:spChg>
        <pc:spChg chg="mod">
          <ac:chgData name="Kirsty Webb (2004516)" userId="S::2004516@student.uwtsd.ac.uk::29f68605-1a97-421b-987b-619d025f575f" providerId="AD" clId="Web-{6F97F7A9-4250-AE99-33B3-69F1ABA6B64C}" dt="2021-03-06T15:50:10.428" v="393" actId="1076"/>
          <ac:spMkLst>
            <pc:docMk/>
            <pc:sldMk cId="3976162822" sldId="259"/>
            <ac:spMk id="3" creationId="{BE7B34AA-BB91-4B88-9F0E-DA40DA6766F1}"/>
          </ac:spMkLst>
        </pc:spChg>
        <pc:graphicFrameChg chg="mod modGraphic">
          <ac:chgData name="Kirsty Webb (2004516)" userId="S::2004516@student.uwtsd.ac.uk::29f68605-1a97-421b-987b-619d025f575f" providerId="AD" clId="Web-{6F97F7A9-4250-AE99-33B3-69F1ABA6B64C}" dt="2021-03-06T14:43:00.163" v="53" actId="20577"/>
          <ac:graphicFrameMkLst>
            <pc:docMk/>
            <pc:sldMk cId="3976162822" sldId="259"/>
            <ac:graphicFrameMk id="5" creationId="{025F7F80-7404-48F8-B636-6D38A165F04D}"/>
          </ac:graphicFrameMkLst>
        </pc:graphicFrameChg>
        <pc:picChg chg="del mod">
          <ac:chgData name="Kirsty Webb (2004516)" userId="S::2004516@student.uwtsd.ac.uk::29f68605-1a97-421b-987b-619d025f575f" providerId="AD" clId="Web-{6F97F7A9-4250-AE99-33B3-69F1ABA6B64C}" dt="2021-03-06T15:07:53.480" v="216"/>
          <ac:picMkLst>
            <pc:docMk/>
            <pc:sldMk cId="3976162822" sldId="259"/>
            <ac:picMk id="36" creationId="{53EC10AE-6442-4C32-8F7C-682492FD6400}"/>
          </ac:picMkLst>
        </pc:picChg>
        <pc:picChg chg="del mod">
          <ac:chgData name="Kirsty Webb (2004516)" userId="S::2004516@student.uwtsd.ac.uk::29f68605-1a97-421b-987b-619d025f575f" providerId="AD" clId="Web-{6F97F7A9-4250-AE99-33B3-69F1ABA6B64C}" dt="2021-03-06T14:28:25.005" v="13"/>
          <ac:picMkLst>
            <pc:docMk/>
            <pc:sldMk cId="3976162822" sldId="259"/>
            <ac:picMk id="2050" creationId="{02586FB7-880A-4938-B02B-8929E39E60D4}"/>
          </ac:picMkLst>
        </pc:picChg>
        <pc:picChg chg="add del mod">
          <ac:chgData name="Kirsty Webb (2004516)" userId="S::2004516@student.uwtsd.ac.uk::29f68605-1a97-421b-987b-619d025f575f" providerId="AD" clId="Web-{6F97F7A9-4250-AE99-33B3-69F1ABA6B64C}" dt="2021-03-06T15:13:15.392" v="223"/>
          <ac:picMkLst>
            <pc:docMk/>
            <pc:sldMk cId="3976162822" sldId="259"/>
            <ac:picMk id="2056" creationId="{0244AF19-42B4-4B69-ADB2-5CE9F27809EA}"/>
          </ac:picMkLst>
        </pc:picChg>
        <pc:picChg chg="add del mod">
          <ac:chgData name="Kirsty Webb (2004516)" userId="S::2004516@student.uwtsd.ac.uk::29f68605-1a97-421b-987b-619d025f575f" providerId="AD" clId="Web-{6F97F7A9-4250-AE99-33B3-69F1ABA6B64C}" dt="2021-03-06T15:13:21.799" v="225"/>
          <ac:picMkLst>
            <pc:docMk/>
            <pc:sldMk cId="3976162822" sldId="259"/>
            <ac:picMk id="2057" creationId="{86D90F4D-66F9-4702-95B4-7EBDD868EC59}"/>
          </ac:picMkLst>
        </pc:picChg>
        <pc:picChg chg="add del mod">
          <ac:chgData name="Kirsty Webb (2004516)" userId="S::2004516@student.uwtsd.ac.uk::29f68605-1a97-421b-987b-619d025f575f" providerId="AD" clId="Web-{6F97F7A9-4250-AE99-33B3-69F1ABA6B64C}" dt="2021-03-06T15:15:54.458" v="232"/>
          <ac:picMkLst>
            <pc:docMk/>
            <pc:sldMk cId="3976162822" sldId="259"/>
            <ac:picMk id="2058" creationId="{12BA44DA-CCDF-4DB0-A7A0-6FE84B24CC4C}"/>
          </ac:picMkLst>
        </pc:picChg>
        <pc:picChg chg="add del mod">
          <ac:chgData name="Kirsty Webb (2004516)" userId="S::2004516@student.uwtsd.ac.uk::29f68605-1a97-421b-987b-619d025f575f" providerId="AD" clId="Web-{6F97F7A9-4250-AE99-33B3-69F1ABA6B64C}" dt="2021-03-06T15:16:01.864" v="234"/>
          <ac:picMkLst>
            <pc:docMk/>
            <pc:sldMk cId="3976162822" sldId="259"/>
            <ac:picMk id="2059" creationId="{B5AD82CE-E642-4F78-843F-5AA12739C919}"/>
          </ac:picMkLst>
        </pc:picChg>
        <pc:picChg chg="add del mod">
          <ac:chgData name="Kirsty Webb (2004516)" userId="S::2004516@student.uwtsd.ac.uk::29f68605-1a97-421b-987b-619d025f575f" providerId="AD" clId="Web-{6F97F7A9-4250-AE99-33B3-69F1ABA6B64C}" dt="2021-03-06T15:18:11.492" v="244"/>
          <ac:picMkLst>
            <pc:docMk/>
            <pc:sldMk cId="3976162822" sldId="259"/>
            <ac:picMk id="2060" creationId="{F399B3E9-3565-42C2-B1D8-366441DB9153}"/>
          </ac:picMkLst>
        </pc:picChg>
        <pc:picChg chg="add del mod">
          <ac:chgData name="Kirsty Webb (2004516)" userId="S::2004516@student.uwtsd.ac.uk::29f68605-1a97-421b-987b-619d025f575f" providerId="AD" clId="Web-{6F97F7A9-4250-AE99-33B3-69F1ABA6B64C}" dt="2021-03-06T15:18:18.554" v="246"/>
          <ac:picMkLst>
            <pc:docMk/>
            <pc:sldMk cId="3976162822" sldId="259"/>
            <ac:picMk id="2061" creationId="{E18C9B05-A1E9-440D-9F40-DD7A8CD77FF3}"/>
          </ac:picMkLst>
        </pc:picChg>
        <pc:picChg chg="add mod">
          <ac:chgData name="Kirsty Webb (2004516)" userId="S::2004516@student.uwtsd.ac.uk::29f68605-1a97-421b-987b-619d025f575f" providerId="AD" clId="Web-{6F97F7A9-4250-AE99-33B3-69F1ABA6B64C}" dt="2021-03-06T15:19:21.540" v="256" actId="1076"/>
          <ac:picMkLst>
            <pc:docMk/>
            <pc:sldMk cId="3976162822" sldId="259"/>
            <ac:picMk id="2062" creationId="{F70EEB01-4073-4DD0-8089-334FEA66DC5D}"/>
          </ac:picMkLst>
        </pc:picChg>
      </pc:sldChg>
      <pc:sldChg chg="delSp modSp modTransition delAnim">
        <pc:chgData name="Kirsty Webb (2004516)" userId="S::2004516@student.uwtsd.ac.uk::29f68605-1a97-421b-987b-619d025f575f" providerId="AD" clId="Web-{6F97F7A9-4250-AE99-33B3-69F1ABA6B64C}" dt="2021-03-06T15:46:23.860" v="376"/>
        <pc:sldMkLst>
          <pc:docMk/>
          <pc:sldMk cId="547803582" sldId="260"/>
        </pc:sldMkLst>
        <pc:spChg chg="mod">
          <ac:chgData name="Kirsty Webb (2004516)" userId="S::2004516@student.uwtsd.ac.uk::29f68605-1a97-421b-987b-619d025f575f" providerId="AD" clId="Web-{6F97F7A9-4250-AE99-33B3-69F1ABA6B64C}" dt="2021-03-06T15:40:01.020" v="362" actId="20577"/>
          <ac:spMkLst>
            <pc:docMk/>
            <pc:sldMk cId="547803582" sldId="260"/>
            <ac:spMk id="4" creationId="{2E2A057A-5ECB-41E3-810B-D022825232BB}"/>
          </ac:spMkLst>
        </pc:spChg>
        <pc:picChg chg="del">
          <ac:chgData name="Kirsty Webb (2004516)" userId="S::2004516@student.uwtsd.ac.uk::29f68605-1a97-421b-987b-619d025f575f" providerId="AD" clId="Web-{6F97F7A9-4250-AE99-33B3-69F1ABA6B64C}" dt="2021-03-06T15:43:29.806" v="364"/>
          <ac:picMkLst>
            <pc:docMk/>
            <pc:sldMk cId="547803582" sldId="260"/>
            <ac:picMk id="10" creationId="{A54CF1E5-3C5D-4C3F-9F69-6756C9F9FDAE}"/>
          </ac:picMkLst>
        </pc:picChg>
        <pc:picChg chg="mod">
          <ac:chgData name="Kirsty Webb (2004516)" userId="S::2004516@student.uwtsd.ac.uk::29f68605-1a97-421b-987b-619d025f575f" providerId="AD" clId="Web-{6F97F7A9-4250-AE99-33B3-69F1ABA6B64C}" dt="2021-03-06T15:40:16.833" v="363" actId="1076"/>
          <ac:picMkLst>
            <pc:docMk/>
            <pc:sldMk cId="547803582" sldId="260"/>
            <ac:picMk id="1026" creationId="{D6C7F57A-B34E-442B-AAF2-2190ECDD0684}"/>
          </ac:picMkLst>
        </pc:picChg>
        <pc:picChg chg="mod">
          <ac:chgData name="Kirsty Webb (2004516)" userId="S::2004516@student.uwtsd.ac.uk::29f68605-1a97-421b-987b-619d025f575f" providerId="AD" clId="Web-{6F97F7A9-4250-AE99-33B3-69F1ABA6B64C}" dt="2021-03-06T15:38:34.331" v="352" actId="1076"/>
          <ac:picMkLst>
            <pc:docMk/>
            <pc:sldMk cId="547803582" sldId="260"/>
            <ac:picMk id="2050" creationId="{A43AEFD9-A234-4AD8-BA2A-076E411AE77C}"/>
          </ac:picMkLst>
        </pc:picChg>
      </pc:sldChg>
      <pc:sldChg chg="addSp delSp modSp mod modTransition setBg setClrOvrMap">
        <pc:chgData name="Kirsty Webb (2004516)" userId="S::2004516@student.uwtsd.ac.uk::29f68605-1a97-421b-987b-619d025f575f" providerId="AD" clId="Web-{6F97F7A9-4250-AE99-33B3-69F1ABA6B64C}" dt="2021-03-06T15:46:23.860" v="376"/>
        <pc:sldMkLst>
          <pc:docMk/>
          <pc:sldMk cId="2535746583" sldId="261"/>
        </pc:sldMkLst>
        <pc:spChg chg="mod">
          <ac:chgData name="Kirsty Webb (2004516)" userId="S::2004516@student.uwtsd.ac.uk::29f68605-1a97-421b-987b-619d025f575f" providerId="AD" clId="Web-{6F97F7A9-4250-AE99-33B3-69F1ABA6B64C}" dt="2021-03-06T15:37:22.783" v="342" actId="14100"/>
          <ac:spMkLst>
            <pc:docMk/>
            <pc:sldMk cId="2535746583" sldId="261"/>
            <ac:spMk id="2" creationId="{5FE09DF2-1647-424D-9D85-3A3630FC4C37}"/>
          </ac:spMkLst>
        </pc:spChg>
        <pc:spChg chg="add del mod ord">
          <ac:chgData name="Kirsty Webb (2004516)" userId="S::2004516@student.uwtsd.ac.uk::29f68605-1a97-421b-987b-619d025f575f" providerId="AD" clId="Web-{6F97F7A9-4250-AE99-33B3-69F1ABA6B64C}" dt="2021-03-06T15:36:28.938" v="339"/>
          <ac:spMkLst>
            <pc:docMk/>
            <pc:sldMk cId="2535746583" sldId="261"/>
            <ac:spMk id="3" creationId="{A349CB79-C6B5-4350-8D21-157591A484FC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7:08.309" v="125"/>
          <ac:spMkLst>
            <pc:docMk/>
            <pc:sldMk cId="2535746583" sldId="261"/>
            <ac:spMk id="5" creationId="{0D9B8FD4-CDEB-4EB4-B4DE-C89E11938958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7:08.309" v="125"/>
          <ac:spMkLst>
            <pc:docMk/>
            <pc:sldMk cId="2535746583" sldId="261"/>
            <ac:spMk id="6" creationId="{5A2E3D1D-9E9F-4739-BA14-D4D7FA9FBDD1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7:08.309" v="125"/>
          <ac:spMkLst>
            <pc:docMk/>
            <pc:sldMk cId="2535746583" sldId="261"/>
            <ac:spMk id="7" creationId="{1FFB365B-E9DC-4859-B8AB-CB83EEBE4E28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7:08.309" v="125"/>
          <ac:spMkLst>
            <pc:docMk/>
            <pc:sldMk cId="2535746583" sldId="261"/>
            <ac:spMk id="9" creationId="{8ADAB9C8-EB37-4914-A699-C716FC8FE4FE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5:00.713" v="90"/>
          <ac:spMkLst>
            <pc:docMk/>
            <pc:sldMk cId="2535746583" sldId="261"/>
            <ac:spMk id="12" creationId="{6BAB8189-D27D-423E-B154-5E4DFD3F5045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7:08.294" v="124"/>
          <ac:spMkLst>
            <pc:docMk/>
            <pc:sldMk cId="2535746583" sldId="261"/>
            <ac:spMk id="15" creationId="{6BAB8189-D27D-423E-B154-5E4DFD3F5045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5:00.713" v="90"/>
          <ac:spMkLst>
            <pc:docMk/>
            <pc:sldMk cId="2535746583" sldId="261"/>
            <ac:spMk id="18" creationId="{7DD20243-46C6-46E5-A705-B67ADDC8886B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5:00.713" v="90"/>
          <ac:spMkLst>
            <pc:docMk/>
            <pc:sldMk cId="2535746583" sldId="261"/>
            <ac:spMk id="20" creationId="{DE27238C-8EAF-4098-86E6-7723B7DAE601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7:08.294" v="124"/>
          <ac:spMkLst>
            <pc:docMk/>
            <pc:sldMk cId="2535746583" sldId="261"/>
            <ac:spMk id="21" creationId="{7DD20243-46C6-46E5-A705-B67ADDC8886B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5:00.713" v="90"/>
          <ac:spMkLst>
            <pc:docMk/>
            <pc:sldMk cId="2535746583" sldId="261"/>
            <ac:spMk id="22" creationId="{992F97B1-1891-4FCC-9E5F-BA97EDB48F89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7:08.294" v="124"/>
          <ac:spMkLst>
            <pc:docMk/>
            <pc:sldMk cId="2535746583" sldId="261"/>
            <ac:spMk id="23" creationId="{859FEF9A-9073-4D0C-AE3F-4B05B7C78A93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5:00.713" v="90"/>
          <ac:spMkLst>
            <pc:docMk/>
            <pc:sldMk cId="2535746583" sldId="261"/>
            <ac:spMk id="24" creationId="{78C6C821-FEE1-4EB6-9590-C021440C77DE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57.857" v="149"/>
          <ac:spMkLst>
            <pc:docMk/>
            <pc:sldMk cId="2535746583" sldId="261"/>
            <ac:spMk id="25" creationId="{923E8915-D2AA-4327-A45A-972C3CA9574B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5:00.713" v="90"/>
          <ac:spMkLst>
            <pc:docMk/>
            <pc:sldMk cId="2535746583" sldId="261"/>
            <ac:spMk id="26" creationId="{B61A74B3-E247-44D4-8C48-FAE8E2056401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57.857" v="149"/>
          <ac:spMkLst>
            <pc:docMk/>
            <pc:sldMk cId="2535746583" sldId="261"/>
            <ac:spMk id="27" creationId="{8302FC3C-9804-4950-B721-5FD704BA6065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57.857" v="149"/>
          <ac:spMkLst>
            <pc:docMk/>
            <pc:sldMk cId="2535746583" sldId="261"/>
            <ac:spMk id="33" creationId="{F3798573-F27B-47EB-8EA4-7EE34954C2D6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7:08.294" v="124"/>
          <ac:spMkLst>
            <pc:docMk/>
            <pc:sldMk cId="2535746583" sldId="261"/>
            <ac:spMk id="34" creationId="{4A050BCC-0CE3-4398-8A11-7F2AFE71810D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49.185" v="146"/>
          <ac:spMkLst>
            <pc:docMk/>
            <pc:sldMk cId="2535746583" sldId="261"/>
            <ac:spMk id="35" creationId="{74CD14DB-BB81-479F-A1FC-1C75640E9F8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49.185" v="146"/>
          <ac:spMkLst>
            <pc:docMk/>
            <pc:sldMk cId="2535746583" sldId="261"/>
            <ac:spMk id="37" creationId="{C943A91B-7CA7-4592-A975-73B1BF8C4C7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4:47:08.294" v="124"/>
          <ac:spMkLst>
            <pc:docMk/>
            <pc:sldMk cId="2535746583" sldId="261"/>
            <ac:spMk id="38" creationId="{9A868E46-760C-4803-96E3-94D7FF55D339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57.841" v="148"/>
          <ac:spMkLst>
            <pc:docMk/>
            <pc:sldMk cId="2535746583" sldId="261"/>
            <ac:spMk id="39" creationId="{052BEFF1-896C-45B1-B02C-96A6A1BC389A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57.841" v="148"/>
          <ac:spMkLst>
            <pc:docMk/>
            <pc:sldMk cId="2535746583" sldId="261"/>
            <ac:spMk id="41" creationId="{BB237A14-61B1-4C00-A670-5D8D68A8668E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49.185" v="146"/>
          <ac:spMkLst>
            <pc:docMk/>
            <pc:sldMk cId="2535746583" sldId="261"/>
            <ac:spMk id="42" creationId="{EC471314-E46A-414B-8D91-74880E84F187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57.841" v="148"/>
          <ac:spMkLst>
            <pc:docMk/>
            <pc:sldMk cId="2535746583" sldId="261"/>
            <ac:spMk id="43" creationId="{8598F259-6F54-47A3-8D13-1603D786A328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49.185" v="146"/>
          <ac:spMkLst>
            <pc:docMk/>
            <pc:sldMk cId="2535746583" sldId="261"/>
            <ac:spMk id="44" creationId="{6A681326-1C9D-44A3-A627-3871BDAE4127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1:57.841" v="148"/>
          <ac:spMkLst>
            <pc:docMk/>
            <pc:sldMk cId="2535746583" sldId="261"/>
            <ac:spMk id="45" creationId="{0BA768A8-4FED-4ED8-9E46-6BE72188ECD2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00.036" v="208"/>
          <ac:spMkLst>
            <pc:docMk/>
            <pc:sldMk cId="2535746583" sldId="261"/>
            <ac:spMk id="46" creationId="{74CD14DB-BB81-479F-A1FC-1C75640E9F8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00.036" v="208"/>
          <ac:spMkLst>
            <pc:docMk/>
            <pc:sldMk cId="2535746583" sldId="261"/>
            <ac:spMk id="47" creationId="{C943A91B-7CA7-4592-A975-73B1BF8C4C7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00.036" v="208"/>
          <ac:spMkLst>
            <pc:docMk/>
            <pc:sldMk cId="2535746583" sldId="261"/>
            <ac:spMk id="48" creationId="{EC471314-E46A-414B-8D91-74880E84F187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00.036" v="208"/>
          <ac:spMkLst>
            <pc:docMk/>
            <pc:sldMk cId="2535746583" sldId="261"/>
            <ac:spMk id="49" creationId="{6A681326-1C9D-44A3-A627-3871BDAE4127}"/>
          </ac:spMkLst>
        </pc:spChg>
        <pc:spChg chg="add mod ord">
          <ac:chgData name="Kirsty Webb (2004516)" userId="S::2004516@student.uwtsd.ac.uk::29f68605-1a97-421b-987b-619d025f575f" providerId="AD" clId="Web-{6F97F7A9-4250-AE99-33B3-69F1ABA6B64C}" dt="2021-03-06T15:36:28.938" v="339"/>
          <ac:spMkLst>
            <pc:docMk/>
            <pc:sldMk cId="2535746583" sldId="261"/>
            <ac:spMk id="50" creationId="{F9FF43DE-E733-473B-A36B-D756E5DE09B2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37.886" v="215"/>
          <ac:spMkLst>
            <pc:docMk/>
            <pc:sldMk cId="2535746583" sldId="261"/>
            <ac:spMk id="51" creationId="{74CD14DB-BB81-479F-A1FC-1C75640E9F8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37.886" v="215"/>
          <ac:spMkLst>
            <pc:docMk/>
            <pc:sldMk cId="2535746583" sldId="261"/>
            <ac:spMk id="52" creationId="{C943A91B-7CA7-4592-A975-73B1BF8C4C7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37.886" v="215"/>
          <ac:spMkLst>
            <pc:docMk/>
            <pc:sldMk cId="2535746583" sldId="261"/>
            <ac:spMk id="53" creationId="{EC471314-E46A-414B-8D91-74880E84F187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00.020" v="207"/>
          <ac:spMkLst>
            <pc:docMk/>
            <pc:sldMk cId="2535746583" sldId="261"/>
            <ac:spMk id="54" creationId="{923E8915-D2AA-4327-A45A-972C3CA9574B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37.886" v="215"/>
          <ac:spMkLst>
            <pc:docMk/>
            <pc:sldMk cId="2535746583" sldId="261"/>
            <ac:spMk id="55" creationId="{6A681326-1C9D-44A3-A627-3871BDAE4127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00.020" v="207"/>
          <ac:spMkLst>
            <pc:docMk/>
            <pc:sldMk cId="2535746583" sldId="261"/>
            <ac:spMk id="56" creationId="{8302FC3C-9804-4950-B721-5FD704BA6065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36:28.923" v="338"/>
          <ac:spMkLst>
            <pc:docMk/>
            <pc:sldMk cId="2535746583" sldId="261"/>
            <ac:spMk id="59" creationId="{30D0F240-0EFD-404A-AE28-7BEA797EB5C3}"/>
          </ac:spMkLst>
        </pc:spChg>
        <pc:spChg chg="add">
          <ac:chgData name="Kirsty Webb (2004516)" userId="S::2004516@student.uwtsd.ac.uk::29f68605-1a97-421b-987b-619d025f575f" providerId="AD" clId="Web-{6F97F7A9-4250-AE99-33B3-69F1ABA6B64C}" dt="2021-03-06T15:36:28.938" v="339"/>
          <ac:spMkLst>
            <pc:docMk/>
            <pc:sldMk cId="2535746583" sldId="261"/>
            <ac:spMk id="61" creationId="{C01AACF3-7104-4A7F-808D-13E7083C4FA2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5:07:00.020" v="207"/>
          <ac:spMkLst>
            <pc:docMk/>
            <pc:sldMk cId="2535746583" sldId="261"/>
            <ac:spMk id="62" creationId="{F3798573-F27B-47EB-8EA4-7EE34954C2D6}"/>
          </ac:spMkLst>
        </pc:spChg>
        <pc:spChg chg="add">
          <ac:chgData name="Kirsty Webb (2004516)" userId="S::2004516@student.uwtsd.ac.uk::29f68605-1a97-421b-987b-619d025f575f" providerId="AD" clId="Web-{6F97F7A9-4250-AE99-33B3-69F1ABA6B64C}" dt="2021-03-06T15:36:28.938" v="339"/>
          <ac:spMkLst>
            <pc:docMk/>
            <pc:sldMk cId="2535746583" sldId="261"/>
            <ac:spMk id="64" creationId="{613D7EA5-7E8D-4A9C-9DDC-9B9ED12691DE}"/>
          </ac:spMkLst>
        </pc:spChg>
        <pc:spChg chg="add">
          <ac:chgData name="Kirsty Webb (2004516)" userId="S::2004516@student.uwtsd.ac.uk::29f68605-1a97-421b-987b-619d025f575f" providerId="AD" clId="Web-{6F97F7A9-4250-AE99-33B3-69F1ABA6B64C}" dt="2021-03-06T15:36:28.938" v="339"/>
          <ac:spMkLst>
            <pc:docMk/>
            <pc:sldMk cId="2535746583" sldId="261"/>
            <ac:spMk id="66" creationId="{9FA75535-B171-409C-A25B-ED6EC7023FE4}"/>
          </ac:spMkLst>
        </pc:spChg>
        <pc:picChg chg="add mod">
          <ac:chgData name="Kirsty Webb (2004516)" userId="S::2004516@student.uwtsd.ac.uk::29f68605-1a97-421b-987b-619d025f575f" providerId="AD" clId="Web-{6F97F7A9-4250-AE99-33B3-69F1ABA6B64C}" dt="2021-03-06T15:36:28.938" v="339"/>
          <ac:picMkLst>
            <pc:docMk/>
            <pc:sldMk cId="2535746583" sldId="261"/>
            <ac:picMk id="4" creationId="{47EB2F31-22F1-4D7A-8416-B6ADDDBD3919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5:00.713" v="90"/>
          <ac:picMkLst>
            <pc:docMk/>
            <pc:sldMk cId="2535746583" sldId="261"/>
            <ac:picMk id="8" creationId="{2753EF2A-E126-4B21-AC3D-7BF4258F6DFF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5:00.713" v="90"/>
          <ac:picMkLst>
            <pc:docMk/>
            <pc:sldMk cId="2535746583" sldId="261"/>
            <ac:picMk id="10" creationId="{3BBC4FB4-19BD-4626-A293-D8411F0E28CC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7:08.294" v="124"/>
          <ac:picMkLst>
            <pc:docMk/>
            <pc:sldMk cId="2535746583" sldId="261"/>
            <ac:picMk id="11" creationId="{2753EF2A-E126-4B21-AC3D-7BF4258F6DFF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7:08.294" v="124"/>
          <ac:picMkLst>
            <pc:docMk/>
            <pc:sldMk cId="2535746583" sldId="261"/>
            <ac:picMk id="13" creationId="{3BBC4FB4-19BD-4626-A293-D8411F0E28CC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5:00.713" v="90"/>
          <ac:picMkLst>
            <pc:docMk/>
            <pc:sldMk cId="2535746583" sldId="261"/>
            <ac:picMk id="14" creationId="{3122E102-9E03-43D3-B783-795507F4D189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5:00.713" v="90"/>
          <ac:picMkLst>
            <pc:docMk/>
            <pc:sldMk cId="2535746583" sldId="261"/>
            <ac:picMk id="16" creationId="{6AF0C8C1-0967-4B1A-9850-8B4AF2F3F3AC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7:08.294" v="124"/>
          <ac:picMkLst>
            <pc:docMk/>
            <pc:sldMk cId="2535746583" sldId="261"/>
            <ac:picMk id="17" creationId="{3122E102-9E03-43D3-B783-795507F4D189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7:08.294" v="124"/>
          <ac:picMkLst>
            <pc:docMk/>
            <pc:sldMk cId="2535746583" sldId="261"/>
            <ac:picMk id="19" creationId="{6AF0C8C1-0967-4B1A-9850-8B4AF2F3F3AC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7:08.294" v="124"/>
          <ac:picMkLst>
            <pc:docMk/>
            <pc:sldMk cId="2535746583" sldId="261"/>
            <ac:picMk id="28" creationId="{F3C28380-E9C5-4DCE-B5C1-4AA895BF652E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7:08.294" v="124"/>
          <ac:picMkLst>
            <pc:docMk/>
            <pc:sldMk cId="2535746583" sldId="261"/>
            <ac:picMk id="30" creationId="{1E55D28D-C2E2-4760-9A13-C5F71FE7516F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5:01:57.857" v="149"/>
          <ac:picMkLst>
            <pc:docMk/>
            <pc:sldMk cId="2535746583" sldId="261"/>
            <ac:picMk id="31" creationId="{3BC6EBB2-9BDC-4075-BA6B-43A9FBF9C86C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7:08.294" v="124"/>
          <ac:picMkLst>
            <pc:docMk/>
            <pc:sldMk cId="2535746583" sldId="261"/>
            <ac:picMk id="32" creationId="{69995C4B-8CD5-40DB-8530-565CC089661E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4:47:08.294" v="124"/>
          <ac:picMkLst>
            <pc:docMk/>
            <pc:sldMk cId="2535746583" sldId="261"/>
            <ac:picMk id="36" creationId="{E2054B8B-C60C-495C-AAFE-111588B9AA4B}"/>
          </ac:picMkLst>
        </pc:picChg>
        <pc:picChg chg="add mod ord">
          <ac:chgData name="Kirsty Webb (2004516)" userId="S::2004516@student.uwtsd.ac.uk::29f68605-1a97-421b-987b-619d025f575f" providerId="AD" clId="Web-{6F97F7A9-4250-AE99-33B3-69F1ABA6B64C}" dt="2021-03-06T15:36:28.938" v="339"/>
          <ac:picMkLst>
            <pc:docMk/>
            <pc:sldMk cId="2535746583" sldId="261"/>
            <ac:picMk id="57" creationId="{A7F7A916-2AB9-4B1D-9527-5305BE8E09AC}"/>
          </ac:picMkLst>
        </pc:picChg>
        <pc:picChg chg="add del">
          <ac:chgData name="Kirsty Webb (2004516)" userId="S::2004516@student.uwtsd.ac.uk::29f68605-1a97-421b-987b-619d025f575f" providerId="AD" clId="Web-{6F97F7A9-4250-AE99-33B3-69F1ABA6B64C}" dt="2021-03-06T15:07:00.020" v="207"/>
          <ac:picMkLst>
            <pc:docMk/>
            <pc:sldMk cId="2535746583" sldId="261"/>
            <ac:picMk id="60" creationId="{3BC6EBB2-9BDC-4075-BA6B-43A9FBF9C86C}"/>
          </ac:picMkLst>
        </pc:picChg>
        <pc:cxnChg chg="add del">
          <ac:chgData name="Kirsty Webb (2004516)" userId="S::2004516@student.uwtsd.ac.uk::29f68605-1a97-421b-987b-619d025f575f" providerId="AD" clId="Web-{6F97F7A9-4250-AE99-33B3-69F1ABA6B64C}" dt="2021-03-06T15:01:57.857" v="149"/>
          <ac:cxnSpMkLst>
            <pc:docMk/>
            <pc:sldMk cId="2535746583" sldId="261"/>
            <ac:cxnSpMk id="29" creationId="{6B9695BD-ECF6-49CA-8877-8C493193C65D}"/>
          </ac:cxnSpMkLst>
        </pc:cxnChg>
        <pc:cxnChg chg="add del">
          <ac:chgData name="Kirsty Webb (2004516)" userId="S::2004516@student.uwtsd.ac.uk::29f68605-1a97-421b-987b-619d025f575f" providerId="AD" clId="Web-{6F97F7A9-4250-AE99-33B3-69F1ABA6B64C}" dt="2021-03-06T14:47:08.294" v="124"/>
          <ac:cxnSpMkLst>
            <pc:docMk/>
            <pc:sldMk cId="2535746583" sldId="261"/>
            <ac:cxnSpMk id="40" creationId="{C632DB3C-29C8-435B-832E-2A00033193CD}"/>
          </ac:cxnSpMkLst>
        </pc:cxnChg>
        <pc:cxnChg chg="add del">
          <ac:chgData name="Kirsty Webb (2004516)" userId="S::2004516@student.uwtsd.ac.uk::29f68605-1a97-421b-987b-619d025f575f" providerId="AD" clId="Web-{6F97F7A9-4250-AE99-33B3-69F1ABA6B64C}" dt="2021-03-06T15:07:00.020" v="207"/>
          <ac:cxnSpMkLst>
            <pc:docMk/>
            <pc:sldMk cId="2535746583" sldId="261"/>
            <ac:cxnSpMk id="58" creationId="{6B9695BD-ECF6-49CA-8877-8C493193C65D}"/>
          </ac:cxnSpMkLst>
        </pc:cxnChg>
      </pc:sldChg>
      <pc:sldChg chg="addSp delSp modSp mod modTransition setBg setClrOvrMap">
        <pc:chgData name="Kirsty Webb (2004516)" userId="S::2004516@student.uwtsd.ac.uk::29f68605-1a97-421b-987b-619d025f575f" providerId="AD" clId="Web-{6F97F7A9-4250-AE99-33B3-69F1ABA6B64C}" dt="2021-03-06T17:08:37.645" v="758" actId="20577"/>
        <pc:sldMkLst>
          <pc:docMk/>
          <pc:sldMk cId="2863695720" sldId="262"/>
        </pc:sldMkLst>
        <pc:spChg chg="mod">
          <ac:chgData name="Kirsty Webb (2004516)" userId="S::2004516@student.uwtsd.ac.uk::29f68605-1a97-421b-987b-619d025f575f" providerId="AD" clId="Web-{6F97F7A9-4250-AE99-33B3-69F1ABA6B64C}" dt="2021-03-06T16:44:28.860" v="673" actId="14100"/>
          <ac:spMkLst>
            <pc:docMk/>
            <pc:sldMk cId="2863695720" sldId="262"/>
            <ac:spMk id="2" creationId="{5BD1AB86-DB6B-4223-8A5A-5C0D3C47826F}"/>
          </ac:spMkLst>
        </pc:spChg>
        <pc:spChg chg="mod">
          <ac:chgData name="Kirsty Webb (2004516)" userId="S::2004516@student.uwtsd.ac.uk::29f68605-1a97-421b-987b-619d025f575f" providerId="AD" clId="Web-{6F97F7A9-4250-AE99-33B3-69F1ABA6B64C}" dt="2021-03-06T17:08:37.645" v="758" actId="20577"/>
          <ac:spMkLst>
            <pc:docMk/>
            <pc:sldMk cId="2863695720" sldId="262"/>
            <ac:spMk id="3" creationId="{A3E9AB59-803E-4B70-86B6-A74973FDDE46}"/>
          </ac:spMkLst>
        </pc:spChg>
        <pc:spChg chg="del">
          <ac:chgData name="Kirsty Webb (2004516)" userId="S::2004516@student.uwtsd.ac.uk::29f68605-1a97-421b-987b-619d025f575f" providerId="AD" clId="Web-{6F97F7A9-4250-AE99-33B3-69F1ABA6B64C}" dt="2021-03-06T16:41:19.169" v="654"/>
          <ac:spMkLst>
            <pc:docMk/>
            <pc:sldMk cId="2863695720" sldId="262"/>
            <ac:spMk id="8" creationId="{052BEFF1-896C-45B1-B02C-96A6A1BC389A}"/>
          </ac:spMkLst>
        </pc:spChg>
        <pc:spChg chg="del">
          <ac:chgData name="Kirsty Webb (2004516)" userId="S::2004516@student.uwtsd.ac.uk::29f68605-1a97-421b-987b-619d025f575f" providerId="AD" clId="Web-{6F97F7A9-4250-AE99-33B3-69F1ABA6B64C}" dt="2021-03-06T16:41:19.169" v="654"/>
          <ac:spMkLst>
            <pc:docMk/>
            <pc:sldMk cId="2863695720" sldId="262"/>
            <ac:spMk id="10" creationId="{BB237A14-61B1-4C00-A670-5D8D68A8668E}"/>
          </ac:spMkLst>
        </pc:spChg>
        <pc:spChg chg="del">
          <ac:chgData name="Kirsty Webb (2004516)" userId="S::2004516@student.uwtsd.ac.uk::29f68605-1a97-421b-987b-619d025f575f" providerId="AD" clId="Web-{6F97F7A9-4250-AE99-33B3-69F1ABA6B64C}" dt="2021-03-06T16:41:19.169" v="654"/>
          <ac:spMkLst>
            <pc:docMk/>
            <pc:sldMk cId="2863695720" sldId="262"/>
            <ac:spMk id="12" creationId="{8598F259-6F54-47A3-8D13-1603D786A328}"/>
          </ac:spMkLst>
        </pc:spChg>
        <pc:spChg chg="del">
          <ac:chgData name="Kirsty Webb (2004516)" userId="S::2004516@student.uwtsd.ac.uk::29f68605-1a97-421b-987b-619d025f575f" providerId="AD" clId="Web-{6F97F7A9-4250-AE99-33B3-69F1ABA6B64C}" dt="2021-03-06T16:41:19.169" v="654"/>
          <ac:spMkLst>
            <pc:docMk/>
            <pc:sldMk cId="2863695720" sldId="262"/>
            <ac:spMk id="14" creationId="{0BA768A8-4FED-4ED8-9E46-6BE72188ECD2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3:47.422" v="668"/>
          <ac:spMkLst>
            <pc:docMk/>
            <pc:sldMk cId="2863695720" sldId="262"/>
            <ac:spMk id="19" creationId="{74CD14DB-BB81-479F-A1FC-1C75640E9F8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3:47.422" v="668"/>
          <ac:spMkLst>
            <pc:docMk/>
            <pc:sldMk cId="2863695720" sldId="262"/>
            <ac:spMk id="21" creationId="{C943A91B-7CA7-4592-A975-73B1BF8C4C7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3:47.422" v="668"/>
          <ac:spMkLst>
            <pc:docMk/>
            <pc:sldMk cId="2863695720" sldId="262"/>
            <ac:spMk id="23" creationId="{EC471314-E46A-414B-8D91-74880E84F187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3:47.422" v="668"/>
          <ac:spMkLst>
            <pc:docMk/>
            <pc:sldMk cId="2863695720" sldId="262"/>
            <ac:spMk id="25" creationId="{6A681326-1C9D-44A3-A627-3871BDAE4127}"/>
          </ac:spMkLst>
        </pc:spChg>
        <pc:spChg chg="add">
          <ac:chgData name="Kirsty Webb (2004516)" userId="S::2004516@student.uwtsd.ac.uk::29f68605-1a97-421b-987b-619d025f575f" providerId="AD" clId="Web-{6F97F7A9-4250-AE99-33B3-69F1ABA6B64C}" dt="2021-03-06T16:43:47.422" v="668"/>
          <ac:spMkLst>
            <pc:docMk/>
            <pc:sldMk cId="2863695720" sldId="262"/>
            <ac:spMk id="30" creationId="{DDBA86CC-34C3-43C1-B328-62490FE69046}"/>
          </ac:spMkLst>
        </pc:spChg>
        <pc:spChg chg="add">
          <ac:chgData name="Kirsty Webb (2004516)" userId="S::2004516@student.uwtsd.ac.uk::29f68605-1a97-421b-987b-619d025f575f" providerId="AD" clId="Web-{6F97F7A9-4250-AE99-33B3-69F1ABA6B64C}" dt="2021-03-06T16:43:47.422" v="668"/>
          <ac:spMkLst>
            <pc:docMk/>
            <pc:sldMk cId="2863695720" sldId="262"/>
            <ac:spMk id="32" creationId="{9CF4C9D6-90BC-48A0-91E8-0F0373CA11B5}"/>
          </ac:spMkLst>
        </pc:spChg>
      </pc:sldChg>
      <pc:sldChg chg="addSp delSp modSp mod modTransition setBg setClrOvrMap">
        <pc:chgData name="Kirsty Webb (2004516)" userId="S::2004516@student.uwtsd.ac.uk::29f68605-1a97-421b-987b-619d025f575f" providerId="AD" clId="Web-{6F97F7A9-4250-AE99-33B3-69F1ABA6B64C}" dt="2021-03-06T16:52:29.466" v="726" actId="20577"/>
        <pc:sldMkLst>
          <pc:docMk/>
          <pc:sldMk cId="2947601893" sldId="263"/>
        </pc:sldMkLst>
        <pc:spChg chg="mod">
          <ac:chgData name="Kirsty Webb (2004516)" userId="S::2004516@student.uwtsd.ac.uk::29f68605-1a97-421b-987b-619d025f575f" providerId="AD" clId="Web-{6F97F7A9-4250-AE99-33B3-69F1ABA6B64C}" dt="2021-03-06T16:46:24.800" v="686" actId="20577"/>
          <ac:spMkLst>
            <pc:docMk/>
            <pc:sldMk cId="2947601893" sldId="263"/>
            <ac:spMk id="2" creationId="{2E45374D-D4A7-453E-88EA-B300D59324EB}"/>
          </ac:spMkLst>
        </pc:spChg>
        <pc:spChg chg="mod">
          <ac:chgData name="Kirsty Webb (2004516)" userId="S::2004516@student.uwtsd.ac.uk::29f68605-1a97-421b-987b-619d025f575f" providerId="AD" clId="Web-{6F97F7A9-4250-AE99-33B3-69F1ABA6B64C}" dt="2021-03-06T16:52:29.466" v="726" actId="20577"/>
          <ac:spMkLst>
            <pc:docMk/>
            <pc:sldMk cId="2947601893" sldId="263"/>
            <ac:spMk id="3" creationId="{D0C01AB4-9F07-4DAE-923D-5152BD245F49}"/>
          </ac:spMkLst>
        </pc:spChg>
        <pc:spChg chg="del">
          <ac:chgData name="Kirsty Webb (2004516)" userId="S::2004516@student.uwtsd.ac.uk::29f68605-1a97-421b-987b-619d025f575f" providerId="AD" clId="Web-{6F97F7A9-4250-AE99-33B3-69F1ABA6B64C}" dt="2021-03-06T16:41:30.419" v="655"/>
          <ac:spMkLst>
            <pc:docMk/>
            <pc:sldMk cId="2947601893" sldId="263"/>
            <ac:spMk id="8" creationId="{052BEFF1-896C-45B1-B02C-96A6A1BC389A}"/>
          </ac:spMkLst>
        </pc:spChg>
        <pc:spChg chg="del">
          <ac:chgData name="Kirsty Webb (2004516)" userId="S::2004516@student.uwtsd.ac.uk::29f68605-1a97-421b-987b-619d025f575f" providerId="AD" clId="Web-{6F97F7A9-4250-AE99-33B3-69F1ABA6B64C}" dt="2021-03-06T16:41:30.419" v="655"/>
          <ac:spMkLst>
            <pc:docMk/>
            <pc:sldMk cId="2947601893" sldId="263"/>
            <ac:spMk id="10" creationId="{BB237A14-61B1-4C00-A670-5D8D68A8668E}"/>
          </ac:spMkLst>
        </pc:spChg>
        <pc:spChg chg="del">
          <ac:chgData name="Kirsty Webb (2004516)" userId="S::2004516@student.uwtsd.ac.uk::29f68605-1a97-421b-987b-619d025f575f" providerId="AD" clId="Web-{6F97F7A9-4250-AE99-33B3-69F1ABA6B64C}" dt="2021-03-06T16:41:30.419" v="655"/>
          <ac:spMkLst>
            <pc:docMk/>
            <pc:sldMk cId="2947601893" sldId="263"/>
            <ac:spMk id="12" creationId="{8598F259-6F54-47A3-8D13-1603D786A328}"/>
          </ac:spMkLst>
        </pc:spChg>
        <pc:spChg chg="del">
          <ac:chgData name="Kirsty Webb (2004516)" userId="S::2004516@student.uwtsd.ac.uk::29f68605-1a97-421b-987b-619d025f575f" providerId="AD" clId="Web-{6F97F7A9-4250-AE99-33B3-69F1ABA6B64C}" dt="2021-03-06T16:41:30.419" v="655"/>
          <ac:spMkLst>
            <pc:docMk/>
            <pc:sldMk cId="2947601893" sldId="263"/>
            <ac:spMk id="14" creationId="{0BA768A8-4FED-4ED8-9E46-6BE72188ECD2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2:25.264" v="662"/>
          <ac:spMkLst>
            <pc:docMk/>
            <pc:sldMk cId="2947601893" sldId="263"/>
            <ac:spMk id="19" creationId="{74CD14DB-BB81-479F-A1FC-1C75640E9F8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2:25.264" v="662"/>
          <ac:spMkLst>
            <pc:docMk/>
            <pc:sldMk cId="2947601893" sldId="263"/>
            <ac:spMk id="21" creationId="{C943A91B-7CA7-4592-A975-73B1BF8C4C74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2:25.264" v="662"/>
          <ac:spMkLst>
            <pc:docMk/>
            <pc:sldMk cId="2947601893" sldId="263"/>
            <ac:spMk id="23" creationId="{EC471314-E46A-414B-8D91-74880E84F187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2:25.264" v="662"/>
          <ac:spMkLst>
            <pc:docMk/>
            <pc:sldMk cId="2947601893" sldId="263"/>
            <ac:spMk id="25" creationId="{6A681326-1C9D-44A3-A627-3871BDAE4127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5:48.690" v="682"/>
          <ac:spMkLst>
            <pc:docMk/>
            <pc:sldMk cId="2947601893" sldId="263"/>
            <ac:spMk id="27" creationId="{20331F6A-DA09-422D-8CED-00C0B458583E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5:48.690" v="682"/>
          <ac:spMkLst>
            <pc:docMk/>
            <pc:sldMk cId="2947601893" sldId="263"/>
            <ac:spMk id="28" creationId="{107C2F65-00C4-451C-8BFA-E765DEC17168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5:48.690" v="682"/>
          <ac:spMkLst>
            <pc:docMk/>
            <pc:sldMk cId="2947601893" sldId="263"/>
            <ac:spMk id="29" creationId="{50DDF752-B2A6-49DC-B474-8E1F71AFF1DF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2:25.217" v="661"/>
          <ac:spMkLst>
            <pc:docMk/>
            <pc:sldMk cId="2947601893" sldId="263"/>
            <ac:spMk id="30" creationId="{052BEFF1-896C-45B1-B02C-96A6A1BC389A}"/>
          </ac:spMkLst>
        </pc:spChg>
        <pc:spChg chg="add">
          <ac:chgData name="Kirsty Webb (2004516)" userId="S::2004516@student.uwtsd.ac.uk::29f68605-1a97-421b-987b-619d025f575f" providerId="AD" clId="Web-{6F97F7A9-4250-AE99-33B3-69F1ABA6B64C}" dt="2021-03-06T16:45:48.690" v="682"/>
          <ac:spMkLst>
            <pc:docMk/>
            <pc:sldMk cId="2947601893" sldId="263"/>
            <ac:spMk id="31" creationId="{DDBA86CC-34C3-43C1-B328-62490FE69046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2:25.217" v="661"/>
          <ac:spMkLst>
            <pc:docMk/>
            <pc:sldMk cId="2947601893" sldId="263"/>
            <ac:spMk id="32" creationId="{BB237A14-61B1-4C00-A670-5D8D68A8668E}"/>
          </ac:spMkLst>
        </pc:spChg>
        <pc:spChg chg="add">
          <ac:chgData name="Kirsty Webb (2004516)" userId="S::2004516@student.uwtsd.ac.uk::29f68605-1a97-421b-987b-619d025f575f" providerId="AD" clId="Web-{6F97F7A9-4250-AE99-33B3-69F1ABA6B64C}" dt="2021-03-06T16:45:48.690" v="682"/>
          <ac:spMkLst>
            <pc:docMk/>
            <pc:sldMk cId="2947601893" sldId="263"/>
            <ac:spMk id="33" creationId="{9CF4C9D6-90BC-48A0-91E8-0F0373CA11B5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2:25.217" v="661"/>
          <ac:spMkLst>
            <pc:docMk/>
            <pc:sldMk cId="2947601893" sldId="263"/>
            <ac:spMk id="34" creationId="{8598F259-6F54-47A3-8D13-1603D786A328}"/>
          </ac:spMkLst>
        </pc:spChg>
        <pc:spChg chg="add del">
          <ac:chgData name="Kirsty Webb (2004516)" userId="S::2004516@student.uwtsd.ac.uk::29f68605-1a97-421b-987b-619d025f575f" providerId="AD" clId="Web-{6F97F7A9-4250-AE99-33B3-69F1ABA6B64C}" dt="2021-03-06T16:42:25.217" v="661"/>
          <ac:spMkLst>
            <pc:docMk/>
            <pc:sldMk cId="2947601893" sldId="263"/>
            <ac:spMk id="36" creationId="{0BA768A8-4FED-4ED8-9E46-6BE72188ECD2}"/>
          </ac:spMkLst>
        </pc:spChg>
      </pc:sldChg>
      <pc:sldChg chg="modSp modTransition">
        <pc:chgData name="Kirsty Webb (2004516)" userId="S::2004516@student.uwtsd.ac.uk::29f68605-1a97-421b-987b-619d025f575f" providerId="AD" clId="Web-{6F97F7A9-4250-AE99-33B3-69F1ABA6B64C}" dt="2021-03-06T16:05:59.160" v="624" actId="20577"/>
        <pc:sldMkLst>
          <pc:docMk/>
          <pc:sldMk cId="300559088" sldId="264"/>
        </pc:sldMkLst>
        <pc:spChg chg="mod">
          <ac:chgData name="Kirsty Webb (2004516)" userId="S::2004516@student.uwtsd.ac.uk::29f68605-1a97-421b-987b-619d025f575f" providerId="AD" clId="Web-{6F97F7A9-4250-AE99-33B3-69F1ABA6B64C}" dt="2021-03-06T16:05:59.160" v="624" actId="20577"/>
          <ac:spMkLst>
            <pc:docMk/>
            <pc:sldMk cId="300559088" sldId="264"/>
            <ac:spMk id="2" creationId="{AEB6B6A2-7A52-49DF-B177-B0CFBBF689EE}"/>
          </ac:spMkLst>
        </pc:spChg>
      </pc:sldChg>
      <pc:sldChg chg="modSp modTransition">
        <pc:chgData name="Kirsty Webb (2004516)" userId="S::2004516@student.uwtsd.ac.uk::29f68605-1a97-421b-987b-619d025f575f" providerId="AD" clId="Web-{6F97F7A9-4250-AE99-33B3-69F1ABA6B64C}" dt="2021-03-06T15:46:23.860" v="376"/>
        <pc:sldMkLst>
          <pc:docMk/>
          <pc:sldMk cId="3450963250" sldId="265"/>
        </pc:sldMkLst>
        <pc:spChg chg="mod">
          <ac:chgData name="Kirsty Webb (2004516)" userId="S::2004516@student.uwtsd.ac.uk::29f68605-1a97-421b-987b-619d025f575f" providerId="AD" clId="Web-{6F97F7A9-4250-AE99-33B3-69F1ABA6B64C}" dt="2021-03-06T14:41:01.067" v="40" actId="20577"/>
          <ac:spMkLst>
            <pc:docMk/>
            <pc:sldMk cId="3450963250" sldId="265"/>
            <ac:spMk id="4" creationId="{BEB0B1A2-1826-4689-93F9-33C80A1602F6}"/>
          </ac:spMkLst>
        </pc:spChg>
        <pc:spChg chg="mod">
          <ac:chgData name="Kirsty Webb (2004516)" userId="S::2004516@student.uwtsd.ac.uk::29f68605-1a97-421b-987b-619d025f575f" providerId="AD" clId="Web-{6F97F7A9-4250-AE99-33B3-69F1ABA6B64C}" dt="2021-03-06T14:39:33.472" v="32" actId="1076"/>
          <ac:spMkLst>
            <pc:docMk/>
            <pc:sldMk cId="3450963250" sldId="265"/>
            <ac:spMk id="6" creationId="{973B9F5F-FF2E-4664-AE9B-A10F0094CEFB}"/>
          </ac:spMkLst>
        </pc:spChg>
      </pc:sldChg>
      <pc:sldMasterChg chg="modTransition modSldLayout">
        <pc:chgData name="Kirsty Webb (2004516)" userId="S::2004516@student.uwtsd.ac.uk::29f68605-1a97-421b-987b-619d025f575f" providerId="AD" clId="Web-{6F97F7A9-4250-AE99-33B3-69F1ABA6B64C}" dt="2021-03-06T15:46:23.860" v="376"/>
        <pc:sldMasterMkLst>
          <pc:docMk/>
          <pc:sldMasterMk cId="239378705" sldId="2147483991"/>
        </pc:sldMasterMkLst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468050383" sldId="2147483992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281433292" sldId="2147483993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3833510874" sldId="2147483994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4150232653" sldId="2147483995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2218656693" sldId="2147483996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767272620" sldId="2147483997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2154415504" sldId="2147483998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699005527" sldId="2147483999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1061394863" sldId="2147484000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1323983087" sldId="2147484001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2464737955" sldId="2147484002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2579413050" sldId="2147484003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1239157197" sldId="2147484004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465088660" sldId="2147484005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1373996293" sldId="2147484006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2507005892" sldId="2147484007"/>
          </pc:sldLayoutMkLst>
        </pc:sldLayoutChg>
        <pc:sldLayoutChg chg="modTransition">
          <pc:chgData name="Kirsty Webb (2004516)" userId="S::2004516@student.uwtsd.ac.uk::29f68605-1a97-421b-987b-619d025f575f" providerId="AD" clId="Web-{6F97F7A9-4250-AE99-33B3-69F1ABA6B64C}" dt="2021-03-06T15:46:23.860" v="376"/>
          <pc:sldLayoutMkLst>
            <pc:docMk/>
            <pc:sldMasterMk cId="239378705" sldId="2147483991"/>
            <pc:sldLayoutMk cId="2529642256" sldId="2147484008"/>
          </pc:sldLayoutMkLst>
        </pc:sldLayoutChg>
      </pc:sldMasterChg>
    </pc:docChg>
  </pc:docChgLst>
  <pc:docChgLst>
    <pc:chgData name="Kirsty Webb (2004516)" userId="S::2004516@student.uwtsd.ac.uk::29f68605-1a97-421b-987b-619d025f575f" providerId="AD" clId="Web-{915CE1CB-D940-BB2B-3C53-40172B8F1649}"/>
    <pc:docChg chg="modSld">
      <pc:chgData name="Kirsty Webb (2004516)" userId="S::2004516@student.uwtsd.ac.uk::29f68605-1a97-421b-987b-619d025f575f" providerId="AD" clId="Web-{915CE1CB-D940-BB2B-3C53-40172B8F1649}" dt="2021-03-07T18:31:00.585" v="43" actId="20577"/>
      <pc:docMkLst>
        <pc:docMk/>
      </pc:docMkLst>
      <pc:sldChg chg="modSp">
        <pc:chgData name="Kirsty Webb (2004516)" userId="S::2004516@student.uwtsd.ac.uk::29f68605-1a97-421b-987b-619d025f575f" providerId="AD" clId="Web-{915CE1CB-D940-BB2B-3C53-40172B8F1649}" dt="2021-03-07T17:46:50.388" v="3" actId="20577"/>
        <pc:sldMkLst>
          <pc:docMk/>
          <pc:sldMk cId="2980389294" sldId="258"/>
        </pc:sldMkLst>
        <pc:spChg chg="mod">
          <ac:chgData name="Kirsty Webb (2004516)" userId="S::2004516@student.uwtsd.ac.uk::29f68605-1a97-421b-987b-619d025f575f" providerId="AD" clId="Web-{915CE1CB-D940-BB2B-3C53-40172B8F1649}" dt="2021-03-07T17:46:50.388" v="3" actId="20577"/>
          <ac:spMkLst>
            <pc:docMk/>
            <pc:sldMk cId="2980389294" sldId="258"/>
            <ac:spMk id="1030" creationId="{8777592C-03CA-42CE-9089-6FF6A5E3E341}"/>
          </ac:spMkLst>
        </pc:spChg>
      </pc:sldChg>
      <pc:sldChg chg="modSp">
        <pc:chgData name="Kirsty Webb (2004516)" userId="S::2004516@student.uwtsd.ac.uk::29f68605-1a97-421b-987b-619d025f575f" providerId="AD" clId="Web-{915CE1CB-D940-BB2B-3C53-40172B8F1649}" dt="2021-03-07T18:31:00.585" v="43" actId="20577"/>
        <pc:sldMkLst>
          <pc:docMk/>
          <pc:sldMk cId="300559088" sldId="264"/>
        </pc:sldMkLst>
        <pc:spChg chg="mod">
          <ac:chgData name="Kirsty Webb (2004516)" userId="S::2004516@student.uwtsd.ac.uk::29f68605-1a97-421b-987b-619d025f575f" providerId="AD" clId="Web-{915CE1CB-D940-BB2B-3C53-40172B8F1649}" dt="2021-03-07T18:30:46.569" v="42" actId="14100"/>
          <ac:spMkLst>
            <pc:docMk/>
            <pc:sldMk cId="300559088" sldId="264"/>
            <ac:spMk id="2" creationId="{AEB6B6A2-7A52-49DF-B177-B0CFBBF689EE}"/>
          </ac:spMkLst>
        </pc:spChg>
        <pc:spChg chg="mod">
          <ac:chgData name="Kirsty Webb (2004516)" userId="S::2004516@student.uwtsd.ac.uk::29f68605-1a97-421b-987b-619d025f575f" providerId="AD" clId="Web-{915CE1CB-D940-BB2B-3C53-40172B8F1649}" dt="2021-03-07T18:31:00.585" v="43" actId="20577"/>
          <ac:spMkLst>
            <pc:docMk/>
            <pc:sldMk cId="300559088" sldId="264"/>
            <ac:spMk id="3" creationId="{240E70BD-27BA-4B64-9215-3403EA00CBFB}"/>
          </ac:spMkLst>
        </pc:spChg>
      </pc:sldChg>
    </pc:docChg>
  </pc:docChgLst>
  <pc:docChgLst>
    <pc:chgData name="Kirsty Webb (2004516)" userId="S::2004516@student.uwtsd.ac.uk::29f68605-1a97-421b-987b-619d025f575f" providerId="AD" clId="Web-{155E8807-9DA0-FCD8-2832-0B1A9B8DEC04}"/>
    <pc:docChg chg="modSld">
      <pc:chgData name="Kirsty Webb (2004516)" userId="S::2004516@student.uwtsd.ac.uk::29f68605-1a97-421b-987b-619d025f575f" providerId="AD" clId="Web-{155E8807-9DA0-FCD8-2832-0B1A9B8DEC04}" dt="2021-03-09T07:10:35.622" v="1"/>
      <pc:docMkLst>
        <pc:docMk/>
      </pc:docMkLst>
      <pc:sldChg chg="delSp delAnim">
        <pc:chgData name="Kirsty Webb (2004516)" userId="S::2004516@student.uwtsd.ac.uk::29f68605-1a97-421b-987b-619d025f575f" providerId="AD" clId="Web-{155E8807-9DA0-FCD8-2832-0B1A9B8DEC04}" dt="2021-03-09T07:10:20.622" v="0"/>
        <pc:sldMkLst>
          <pc:docMk/>
          <pc:sldMk cId="4288281489" sldId="256"/>
        </pc:sldMkLst>
        <pc:picChg chg="del">
          <ac:chgData name="Kirsty Webb (2004516)" userId="S::2004516@student.uwtsd.ac.uk::29f68605-1a97-421b-987b-619d025f575f" providerId="AD" clId="Web-{155E8807-9DA0-FCD8-2832-0B1A9B8DEC04}" dt="2021-03-09T07:10:20.622" v="0"/>
          <ac:picMkLst>
            <pc:docMk/>
            <pc:sldMk cId="4288281489" sldId="256"/>
            <ac:picMk id="9" creationId="{FDB97532-C9A5-4C85-BB9E-98F7A4BC4737}"/>
          </ac:picMkLst>
        </pc:picChg>
      </pc:sldChg>
      <pc:sldChg chg="delSp delAnim">
        <pc:chgData name="Kirsty Webb (2004516)" userId="S::2004516@student.uwtsd.ac.uk::29f68605-1a97-421b-987b-619d025f575f" providerId="AD" clId="Web-{155E8807-9DA0-FCD8-2832-0B1A9B8DEC04}" dt="2021-03-09T07:10:35.622" v="1"/>
        <pc:sldMkLst>
          <pc:docMk/>
          <pc:sldMk cId="2980389294" sldId="258"/>
        </pc:sldMkLst>
        <pc:picChg chg="del">
          <ac:chgData name="Kirsty Webb (2004516)" userId="S::2004516@student.uwtsd.ac.uk::29f68605-1a97-421b-987b-619d025f575f" providerId="AD" clId="Web-{155E8807-9DA0-FCD8-2832-0B1A9B8DEC04}" dt="2021-03-09T07:10:35.622" v="1"/>
          <ac:picMkLst>
            <pc:docMk/>
            <pc:sldMk cId="2980389294" sldId="258"/>
            <ac:picMk id="4" creationId="{DFFE7914-C6E9-4D62-8257-4B537B9D9049}"/>
          </ac:picMkLst>
        </pc:picChg>
      </pc:sldChg>
    </pc:docChg>
  </pc:docChgLst>
  <pc:docChgLst>
    <pc:chgData name="Kirsty Webb (2004516)" userId="S::2004516@student.uwtsd.ac.uk::29f68605-1a97-421b-987b-619d025f575f" providerId="AD" clId="Web-{74CA500C-26D5-4489-584D-9086D6F274EB}"/>
    <pc:docChg chg="modSld modMainMaster">
      <pc:chgData name="Kirsty Webb (2004516)" userId="S::2004516@student.uwtsd.ac.uk::29f68605-1a97-421b-987b-619d025f575f" providerId="AD" clId="Web-{74CA500C-26D5-4489-584D-9086D6F274EB}" dt="2021-03-08T17:00:40.454" v="162"/>
      <pc:docMkLst>
        <pc:docMk/>
      </pc:docMkLst>
      <pc:sldChg chg="modSp modTransition">
        <pc:chgData name="Kirsty Webb (2004516)" userId="S::2004516@student.uwtsd.ac.uk::29f68605-1a97-421b-987b-619d025f575f" providerId="AD" clId="Web-{74CA500C-26D5-4489-584D-9086D6F274EB}" dt="2021-03-08T17:00:40.454" v="162"/>
        <pc:sldMkLst>
          <pc:docMk/>
          <pc:sldMk cId="4288281489" sldId="256"/>
        </pc:sldMkLst>
        <pc:picChg chg="mod">
          <ac:chgData name="Kirsty Webb (2004516)" userId="S::2004516@student.uwtsd.ac.uk::29f68605-1a97-421b-987b-619d025f575f" providerId="AD" clId="Web-{74CA500C-26D5-4489-584D-9086D6F274EB}" dt="2021-03-08T16:57:24.856" v="151" actId="1076"/>
          <ac:picMkLst>
            <pc:docMk/>
            <pc:sldMk cId="4288281489" sldId="256"/>
            <ac:picMk id="6" creationId="{C1C44A94-9197-447A-BEFB-D5068BF127CA}"/>
          </ac:picMkLst>
        </pc:picChg>
      </pc:sldChg>
      <pc:sldChg chg="modSp modTransition">
        <pc:chgData name="Kirsty Webb (2004516)" userId="S::2004516@student.uwtsd.ac.uk::29f68605-1a97-421b-987b-619d025f575f" providerId="AD" clId="Web-{74CA500C-26D5-4489-584D-9086D6F274EB}" dt="2021-03-08T16:59:47.781" v="161"/>
        <pc:sldMkLst>
          <pc:docMk/>
          <pc:sldMk cId="3895197710" sldId="257"/>
        </pc:sldMkLst>
        <pc:spChg chg="mod">
          <ac:chgData name="Kirsty Webb (2004516)" userId="S::2004516@student.uwtsd.ac.uk::29f68605-1a97-421b-987b-619d025f575f" providerId="AD" clId="Web-{74CA500C-26D5-4489-584D-9086D6F274EB}" dt="2021-03-08T12:13:56.655" v="17" actId="20577"/>
          <ac:spMkLst>
            <pc:docMk/>
            <pc:sldMk cId="3895197710" sldId="257"/>
            <ac:spMk id="3" creationId="{D0B10E2B-34B5-435B-96C0-1FDA218CD920}"/>
          </ac:spMkLst>
        </pc:spChg>
      </pc:sldChg>
      <pc:sldChg chg="modSp modTransition">
        <pc:chgData name="Kirsty Webb (2004516)" userId="S::2004516@student.uwtsd.ac.uk::29f68605-1a97-421b-987b-619d025f575f" providerId="AD" clId="Web-{74CA500C-26D5-4489-584D-9086D6F274EB}" dt="2021-03-08T16:59:47.781" v="161"/>
        <pc:sldMkLst>
          <pc:docMk/>
          <pc:sldMk cId="2980389294" sldId="258"/>
        </pc:sldMkLst>
        <pc:spChg chg="mod">
          <ac:chgData name="Kirsty Webb (2004516)" userId="S::2004516@student.uwtsd.ac.uk::29f68605-1a97-421b-987b-619d025f575f" providerId="AD" clId="Web-{74CA500C-26D5-4489-584D-9086D6F274EB}" dt="2021-03-08T14:46:23.632" v="150" actId="1076"/>
          <ac:spMkLst>
            <pc:docMk/>
            <pc:sldMk cId="2980389294" sldId="258"/>
            <ac:spMk id="2" creationId="{DADFE464-FC91-4CEC-8CD0-E1A8293ACC05}"/>
          </ac:spMkLst>
        </pc:spChg>
      </pc:sldChg>
      <pc:sldChg chg="modTransition">
        <pc:chgData name="Kirsty Webb (2004516)" userId="S::2004516@student.uwtsd.ac.uk::29f68605-1a97-421b-987b-619d025f575f" providerId="AD" clId="Web-{74CA500C-26D5-4489-584D-9086D6F274EB}" dt="2021-03-08T16:59:47.781" v="161"/>
        <pc:sldMkLst>
          <pc:docMk/>
          <pc:sldMk cId="3976162822" sldId="259"/>
        </pc:sldMkLst>
      </pc:sldChg>
      <pc:sldChg chg="addSp delSp modSp modTransition">
        <pc:chgData name="Kirsty Webb (2004516)" userId="S::2004516@student.uwtsd.ac.uk::29f68605-1a97-421b-987b-619d025f575f" providerId="AD" clId="Web-{74CA500C-26D5-4489-584D-9086D6F274EB}" dt="2021-03-08T16:59:47.781" v="161"/>
        <pc:sldMkLst>
          <pc:docMk/>
          <pc:sldMk cId="547803582" sldId="260"/>
        </pc:sldMkLst>
        <pc:spChg chg="del mod">
          <ac:chgData name="Kirsty Webb (2004516)" userId="S::2004516@student.uwtsd.ac.uk::29f68605-1a97-421b-987b-619d025f575f" providerId="AD" clId="Web-{74CA500C-26D5-4489-584D-9086D6F274EB}" dt="2021-03-08T12:44:43.290" v="48"/>
          <ac:spMkLst>
            <pc:docMk/>
            <pc:sldMk cId="547803582" sldId="260"/>
            <ac:spMk id="2" creationId="{673EA48C-61D9-4F1B-B08E-92CA969BA30B}"/>
          </ac:spMkLst>
        </pc:spChg>
        <pc:spChg chg="mod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3" creationId="{FE7F6E84-7A31-4907-B659-3516E6D061E3}"/>
          </ac:spMkLst>
        </pc:spChg>
        <pc:spChg chg="mod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4" creationId="{2E2A057A-5ECB-41E3-810B-D022825232BB}"/>
          </ac:spMkLst>
        </pc:spChg>
        <pc:spChg chg="mod ord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5" creationId="{00FBD762-25DC-4678-8F1F-420D9435D977}"/>
          </ac:spMkLst>
        </pc:spChg>
        <pc:spChg chg="add del mod">
          <ac:chgData name="Kirsty Webb (2004516)" userId="S::2004516@student.uwtsd.ac.uk::29f68605-1a97-421b-987b-619d025f575f" providerId="AD" clId="Web-{74CA500C-26D5-4489-584D-9086D6F274EB}" dt="2021-03-08T12:45:14.228" v="52"/>
          <ac:spMkLst>
            <pc:docMk/>
            <pc:sldMk cId="547803582" sldId="260"/>
            <ac:spMk id="7" creationId="{B1775794-275C-4C27-897C-832BB62E5AB4}"/>
          </ac:spMkLst>
        </pc:spChg>
        <pc:spChg chg="del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139" creationId="{8DB9BC10-DABC-48C4-BF24-E621264B0A19}"/>
          </ac:spMkLst>
        </pc:spChg>
        <pc:spChg chg="del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141" creationId="{38348FA2-1392-4EC3-AF8B-6A64B797C7A9}"/>
          </ac:spMkLst>
        </pc:spChg>
        <pc:spChg chg="del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143" creationId="{93CB2C36-347C-4705-BC75-94EAB8FF83B9}"/>
          </ac:spMkLst>
        </pc:spChg>
        <pc:spChg chg="del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145" creationId="{4437D23E-7DA0-4020-B991-9734AB977433}"/>
          </ac:spMkLst>
        </pc:spChg>
        <pc:spChg chg="add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203" creationId="{03AB108C-BDDC-44FB-8807-C8BCFA1ECFA2}"/>
          </ac:spMkLst>
        </pc:spChg>
        <pc:spChg chg="add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205" creationId="{32A09DC1-DBD1-47F5-AD85-91D4282A8042}"/>
          </ac:spMkLst>
        </pc:spChg>
        <pc:spChg chg="add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207" creationId="{A0A132F4-1366-4FE7-B926-46855B4043EF}"/>
          </ac:spMkLst>
        </pc:spChg>
        <pc:spChg chg="add">
          <ac:chgData name="Kirsty Webb (2004516)" userId="S::2004516@student.uwtsd.ac.uk::29f68605-1a97-421b-987b-619d025f575f" providerId="AD" clId="Web-{74CA500C-26D5-4489-584D-9086D6F274EB}" dt="2021-03-08T12:45:55.291" v="53"/>
          <ac:spMkLst>
            <pc:docMk/>
            <pc:sldMk cId="547803582" sldId="260"/>
            <ac:spMk id="209" creationId="{397651E4-CAAE-4DB7-B319-EFBAD1C112C2}"/>
          </ac:spMkLst>
        </pc:spChg>
        <pc:spChg chg="mod ord">
          <ac:chgData name="Kirsty Webb (2004516)" userId="S::2004516@student.uwtsd.ac.uk::29f68605-1a97-421b-987b-619d025f575f" providerId="AD" clId="Web-{74CA500C-26D5-4489-584D-9086D6F274EB}" dt="2021-03-08T14:45:55.115" v="145" actId="1076"/>
          <ac:spMkLst>
            <pc:docMk/>
            <pc:sldMk cId="547803582" sldId="260"/>
            <ac:spMk id="2054" creationId="{62BBC224-0BD4-45A3-AF32-FD8783E7A5CA}"/>
          </ac:spMkLst>
        </pc:spChg>
        <pc:picChg chg="mod ord">
          <ac:chgData name="Kirsty Webb (2004516)" userId="S::2004516@student.uwtsd.ac.uk::29f68605-1a97-421b-987b-619d025f575f" providerId="AD" clId="Web-{74CA500C-26D5-4489-584D-9086D6F274EB}" dt="2021-03-08T12:45:55.291" v="53"/>
          <ac:picMkLst>
            <pc:docMk/>
            <pc:sldMk cId="547803582" sldId="260"/>
            <ac:picMk id="1026" creationId="{D6C7F57A-B34E-442B-AAF2-2190ECDD0684}"/>
          </ac:picMkLst>
        </pc:picChg>
        <pc:picChg chg="mod">
          <ac:chgData name="Kirsty Webb (2004516)" userId="S::2004516@student.uwtsd.ac.uk::29f68605-1a97-421b-987b-619d025f575f" providerId="AD" clId="Web-{74CA500C-26D5-4489-584D-9086D6F274EB}" dt="2021-03-08T12:45:55.291" v="53"/>
          <ac:picMkLst>
            <pc:docMk/>
            <pc:sldMk cId="547803582" sldId="260"/>
            <ac:picMk id="2050" creationId="{A43AEFD9-A234-4AD8-BA2A-076E411AE77C}"/>
          </ac:picMkLst>
        </pc:picChg>
      </pc:sldChg>
      <pc:sldChg chg="modSp modTransition">
        <pc:chgData name="Kirsty Webb (2004516)" userId="S::2004516@student.uwtsd.ac.uk::29f68605-1a97-421b-987b-619d025f575f" providerId="AD" clId="Web-{74CA500C-26D5-4489-584D-9086D6F274EB}" dt="2021-03-08T16:59:47.781" v="161"/>
        <pc:sldMkLst>
          <pc:docMk/>
          <pc:sldMk cId="2535746583" sldId="261"/>
        </pc:sldMkLst>
        <pc:spChg chg="mod">
          <ac:chgData name="Kirsty Webb (2004516)" userId="S::2004516@student.uwtsd.ac.uk::29f68605-1a97-421b-987b-619d025f575f" providerId="AD" clId="Web-{74CA500C-26D5-4489-584D-9086D6F274EB}" dt="2021-03-08T14:44:28.738" v="138" actId="1076"/>
          <ac:spMkLst>
            <pc:docMk/>
            <pc:sldMk cId="2535746583" sldId="261"/>
            <ac:spMk id="50" creationId="{F9FF43DE-E733-473B-A36B-D756E5DE09B2}"/>
          </ac:spMkLst>
        </pc:spChg>
      </pc:sldChg>
      <pc:sldChg chg="modSp modTransition">
        <pc:chgData name="Kirsty Webb (2004516)" userId="S::2004516@student.uwtsd.ac.uk::29f68605-1a97-421b-987b-619d025f575f" providerId="AD" clId="Web-{74CA500C-26D5-4489-584D-9086D6F274EB}" dt="2021-03-08T16:59:47.781" v="161"/>
        <pc:sldMkLst>
          <pc:docMk/>
          <pc:sldMk cId="2863695720" sldId="262"/>
        </pc:sldMkLst>
        <pc:spChg chg="mod">
          <ac:chgData name="Kirsty Webb (2004516)" userId="S::2004516@student.uwtsd.ac.uk::29f68605-1a97-421b-987b-619d025f575f" providerId="AD" clId="Web-{74CA500C-26D5-4489-584D-9086D6F274EB}" dt="2021-03-08T13:17:29.321" v="85" actId="20577"/>
          <ac:spMkLst>
            <pc:docMk/>
            <pc:sldMk cId="2863695720" sldId="262"/>
            <ac:spMk id="3" creationId="{A3E9AB59-803E-4B70-86B6-A74973FDDE46}"/>
          </ac:spMkLst>
        </pc:spChg>
      </pc:sldChg>
      <pc:sldChg chg="modSp modTransition">
        <pc:chgData name="Kirsty Webb (2004516)" userId="S::2004516@student.uwtsd.ac.uk::29f68605-1a97-421b-987b-619d025f575f" providerId="AD" clId="Web-{74CA500C-26D5-4489-584D-9086D6F274EB}" dt="2021-03-08T16:59:47.781" v="161"/>
        <pc:sldMkLst>
          <pc:docMk/>
          <pc:sldMk cId="2947601893" sldId="263"/>
        </pc:sldMkLst>
        <pc:spChg chg="mod">
          <ac:chgData name="Kirsty Webb (2004516)" userId="S::2004516@student.uwtsd.ac.uk::29f68605-1a97-421b-987b-619d025f575f" providerId="AD" clId="Web-{74CA500C-26D5-4489-584D-9086D6F274EB}" dt="2021-03-08T12:43:55.023" v="32" actId="20577"/>
          <ac:spMkLst>
            <pc:docMk/>
            <pc:sldMk cId="2947601893" sldId="263"/>
            <ac:spMk id="3" creationId="{D0C01AB4-9F07-4DAE-923D-5152BD245F49}"/>
          </ac:spMkLst>
        </pc:spChg>
      </pc:sldChg>
      <pc:sldChg chg="addSp delSp modSp mod modTransition setBg setClrOvrMap">
        <pc:chgData name="Kirsty Webb (2004516)" userId="S::2004516@student.uwtsd.ac.uk::29f68605-1a97-421b-987b-619d025f575f" providerId="AD" clId="Web-{74CA500C-26D5-4489-584D-9086D6F274EB}" dt="2021-03-08T16:59:47.781" v="161"/>
        <pc:sldMkLst>
          <pc:docMk/>
          <pc:sldMk cId="300559088" sldId="264"/>
        </pc:sldMkLst>
        <pc:spChg chg="mod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2" creationId="{AEB6B6A2-7A52-49DF-B177-B0CFBBF689EE}"/>
          </ac:spMkLst>
        </pc:spChg>
        <pc:spChg chg="del mod">
          <ac:chgData name="Kirsty Webb (2004516)" userId="S::2004516@student.uwtsd.ac.uk::29f68605-1a97-421b-987b-619d025f575f" providerId="AD" clId="Web-{74CA500C-26D5-4489-584D-9086D6F274EB}" dt="2021-03-08T12:47:06.167" v="54"/>
          <ac:spMkLst>
            <pc:docMk/>
            <pc:sldMk cId="300559088" sldId="264"/>
            <ac:spMk id="3" creationId="{240E70BD-27BA-4B64-9215-3403EA00CBFB}"/>
          </ac:spMkLst>
        </pc:spChg>
        <pc:spChg chg="add mod">
          <ac:chgData name="Kirsty Webb (2004516)" userId="S::2004516@student.uwtsd.ac.uk::29f68605-1a97-421b-987b-619d025f575f" providerId="AD" clId="Web-{74CA500C-26D5-4489-584D-9086D6F274EB}" dt="2021-03-08T14:42:08.702" v="125" actId="20577"/>
          <ac:spMkLst>
            <pc:docMk/>
            <pc:sldMk cId="300559088" sldId="264"/>
            <ac:spMk id="6" creationId="{B1D74E44-0360-4F8F-AECA-4806D3496AFF}"/>
          </ac:spMkLst>
        </pc:spChg>
        <pc:spChg chg="del">
          <ac:chgData name="Kirsty Webb (2004516)" userId="S::2004516@student.uwtsd.ac.uk::29f68605-1a97-421b-987b-619d025f575f" providerId="AD" clId="Web-{74CA500C-26D5-4489-584D-9086D6F274EB}" dt="2021-03-08T12:47:06.167" v="54"/>
          <ac:spMkLst>
            <pc:docMk/>
            <pc:sldMk cId="300559088" sldId="264"/>
            <ac:spMk id="19" creationId="{052BEFF1-896C-45B1-B02C-96A6A1BC389A}"/>
          </ac:spMkLst>
        </pc:spChg>
        <pc:spChg chg="del">
          <ac:chgData name="Kirsty Webb (2004516)" userId="S::2004516@student.uwtsd.ac.uk::29f68605-1a97-421b-987b-619d025f575f" providerId="AD" clId="Web-{74CA500C-26D5-4489-584D-9086D6F274EB}" dt="2021-03-08T12:47:06.167" v="54"/>
          <ac:spMkLst>
            <pc:docMk/>
            <pc:sldMk cId="300559088" sldId="264"/>
            <ac:spMk id="21" creationId="{BB237A14-61B1-4C00-A670-5D8D68A8668E}"/>
          </ac:spMkLst>
        </pc:spChg>
        <pc:spChg chg="del">
          <ac:chgData name="Kirsty Webb (2004516)" userId="S::2004516@student.uwtsd.ac.uk::29f68605-1a97-421b-987b-619d025f575f" providerId="AD" clId="Web-{74CA500C-26D5-4489-584D-9086D6F274EB}" dt="2021-03-08T12:47:06.167" v="54"/>
          <ac:spMkLst>
            <pc:docMk/>
            <pc:sldMk cId="300559088" sldId="264"/>
            <ac:spMk id="23" creationId="{8598F259-6F54-47A3-8D13-1603D786A328}"/>
          </ac:spMkLst>
        </pc:spChg>
        <pc:spChg chg="del">
          <ac:chgData name="Kirsty Webb (2004516)" userId="S::2004516@student.uwtsd.ac.uk::29f68605-1a97-421b-987b-619d025f575f" providerId="AD" clId="Web-{74CA500C-26D5-4489-584D-9086D6F274EB}" dt="2021-03-08T12:47:06.167" v="54"/>
          <ac:spMkLst>
            <pc:docMk/>
            <pc:sldMk cId="300559088" sldId="264"/>
            <ac:spMk id="25" creationId="{0BA768A8-4FED-4ED8-9E46-6BE72188ECD2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3:00.795" v="87"/>
          <ac:spMkLst>
            <pc:docMk/>
            <pc:sldMk cId="300559088" sldId="264"/>
            <ac:spMk id="34" creationId="{6BAB8189-D27D-423E-B154-5E4DFD3F5045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3:00.795" v="87"/>
          <ac:spMkLst>
            <pc:docMk/>
            <pc:sldMk cId="300559088" sldId="264"/>
            <ac:spMk id="40" creationId="{7DD20243-46C6-46E5-A705-B67ADDC8886B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51" v="91"/>
          <ac:spMkLst>
            <pc:docMk/>
            <pc:sldMk cId="300559088" sldId="264"/>
            <ac:spMk id="51" creationId="{4C6C9A81-EBD8-4A7D-BE1B-7520E2A46FCD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51" v="91"/>
          <ac:spMkLst>
            <pc:docMk/>
            <pc:sldMk cId="300559088" sldId="264"/>
            <ac:spMk id="57" creationId="{1CFBC036-F1E2-42B1-B205-11560583B5BB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51" v="91"/>
          <ac:spMkLst>
            <pc:docMk/>
            <pc:sldMk cId="300559088" sldId="264"/>
            <ac:spMk id="59" creationId="{9200DA9A-C650-4C85-93DE-F8BFB97880AA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51" v="91"/>
          <ac:spMkLst>
            <pc:docMk/>
            <pc:sldMk cId="300559088" sldId="264"/>
            <ac:spMk id="61" creationId="{D8A2D167-807B-4285-BF5A-BE1660FA27F5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51" v="91"/>
          <ac:spMkLst>
            <pc:docMk/>
            <pc:sldMk cId="300559088" sldId="264"/>
            <ac:spMk id="63" creationId="{83B96611-4BCB-4210-9437-6F78615AB780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67" creationId="{6BAB8189-D27D-423E-B154-5E4DFD3F5045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04" v="90"/>
          <ac:spMkLst>
            <pc:docMk/>
            <pc:sldMk cId="300559088" sldId="264"/>
            <ac:spMk id="72" creationId="{6BAB8189-D27D-423E-B154-5E4DFD3F5045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73" creationId="{7DD20243-46C6-46E5-A705-B67ADDC8886B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75" creationId="{E34FA10D-5116-47B4-A70E-776435251326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77" creationId="{B2718AAE-52B9-4DD9-9D83-A9C975C9DC2D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04" v="90"/>
          <ac:spMkLst>
            <pc:docMk/>
            <pc:sldMk cId="300559088" sldId="264"/>
            <ac:spMk id="78" creationId="{7DD20243-46C6-46E5-A705-B67ADDC8886B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79" creationId="{49FF39B1-9689-44AE-A803-7B90A059DC56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04" v="90"/>
          <ac:spMkLst>
            <pc:docMk/>
            <pc:sldMk cId="300559088" sldId="264"/>
            <ac:spMk id="80" creationId="{859FEF9A-9073-4D0C-AE3F-4B05B7C78A93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81" creationId="{6C74A888-48BE-4604-BB14-E6C5E9D0F2FB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260" v="99"/>
          <ac:spMkLst>
            <pc:docMk/>
            <pc:sldMk cId="300559088" sldId="264"/>
            <ac:spMk id="87" creationId="{4C6C9A81-EBD8-4A7D-BE1B-7520E2A46FCD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04" v="90"/>
          <ac:spMkLst>
            <pc:docMk/>
            <pc:sldMk cId="300559088" sldId="264"/>
            <ac:spMk id="88" creationId="{4A050BCC-0CE3-4398-8A11-7F2AFE71810D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7:49.804" v="90"/>
          <ac:spMkLst>
            <pc:docMk/>
            <pc:sldMk cId="300559088" sldId="264"/>
            <ac:spMk id="92" creationId="{9A868E46-760C-4803-96E3-94D7FF55D339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260" v="99"/>
          <ac:spMkLst>
            <pc:docMk/>
            <pc:sldMk cId="300559088" sldId="264"/>
            <ac:spMk id="96" creationId="{1CFBC036-F1E2-42B1-B205-11560583B5BB}"/>
          </ac:spMkLst>
        </pc:spChg>
        <pc:spChg chg="add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97" creationId="{4C6C9A81-EBD8-4A7D-BE1B-7520E2A46FCD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260" v="99"/>
          <ac:spMkLst>
            <pc:docMk/>
            <pc:sldMk cId="300559088" sldId="264"/>
            <ac:spMk id="98" creationId="{98AFF3E4-F190-4122-A4D4-0138A79728AF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260" v="99"/>
          <ac:spMkLst>
            <pc:docMk/>
            <pc:sldMk cId="300559088" sldId="264"/>
            <ac:spMk id="100" creationId="{81BF5244-4E91-4685-A666-104E1EFCF3C6}"/>
          </ac:spMkLst>
        </pc:spChg>
        <pc:spChg chg="add del">
          <ac:chgData name="Kirsty Webb (2004516)" userId="S::2004516@student.uwtsd.ac.uk::29f68605-1a97-421b-987b-619d025f575f" providerId="AD" clId="Web-{74CA500C-26D5-4489-584D-9086D6F274EB}" dt="2021-03-08T14:39:53.260" v="99"/>
          <ac:spMkLst>
            <pc:docMk/>
            <pc:sldMk cId="300559088" sldId="264"/>
            <ac:spMk id="102" creationId="{8C849BDC-5010-4873-A783-F50E3D87E284}"/>
          </ac:spMkLst>
        </pc:spChg>
        <pc:spChg chg="add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103" creationId="{1CFBC036-F1E2-42B1-B205-11560583B5BB}"/>
          </ac:spMkLst>
        </pc:spChg>
        <pc:spChg chg="add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104" creationId="{9FB47BCA-B24F-4919-82BF-938D3C370EDC}"/>
          </ac:spMkLst>
        </pc:spChg>
        <pc:spChg chg="add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105" creationId="{77B1C9EE-1ECD-4ACE-9F0F-F1652FAD8BB5}"/>
          </ac:spMkLst>
        </pc:spChg>
        <pc:spChg chg="add">
          <ac:chgData name="Kirsty Webb (2004516)" userId="S::2004516@student.uwtsd.ac.uk::29f68605-1a97-421b-987b-619d025f575f" providerId="AD" clId="Web-{74CA500C-26D5-4489-584D-9086D6F274EB}" dt="2021-03-08T14:39:53.307" v="100"/>
          <ac:spMkLst>
            <pc:docMk/>
            <pc:sldMk cId="300559088" sldId="264"/>
            <ac:spMk id="106" creationId="{428CDEBC-A653-4671-8999-726FD0F5125A}"/>
          </ac:spMkLst>
        </pc:spChg>
        <pc:picChg chg="add del mod">
          <ac:chgData name="Kirsty Webb (2004516)" userId="S::2004516@student.uwtsd.ac.uk::29f68605-1a97-421b-987b-619d025f575f" providerId="AD" clId="Web-{74CA500C-26D5-4489-584D-9086D6F274EB}" dt="2021-03-08T14:37:35.694" v="88"/>
          <ac:picMkLst>
            <pc:docMk/>
            <pc:sldMk cId="300559088" sldId="264"/>
            <ac:picMk id="3" creationId="{92FAFE55-F29D-4421-9EBC-C8748A9AB121}"/>
          </ac:picMkLst>
        </pc:picChg>
        <pc:picChg chg="add del mod">
          <ac:chgData name="Kirsty Webb (2004516)" userId="S::2004516@student.uwtsd.ac.uk::29f68605-1a97-421b-987b-619d025f575f" providerId="AD" clId="Web-{74CA500C-26D5-4489-584D-9086D6F274EB}" dt="2021-03-08T14:38:00.085" v="93"/>
          <ac:picMkLst>
            <pc:docMk/>
            <pc:sldMk cId="300559088" sldId="264"/>
            <ac:picMk id="4" creationId="{C64036D1-488A-49CB-A844-3E733579CEFD}"/>
          </ac:picMkLst>
        </pc:picChg>
        <pc:picChg chg="add mod">
          <ac:chgData name="Kirsty Webb (2004516)" userId="S::2004516@student.uwtsd.ac.uk::29f68605-1a97-421b-987b-619d025f575f" providerId="AD" clId="Web-{74CA500C-26D5-4489-584D-9086D6F274EB}" dt="2021-03-08T14:39:53.307" v="100"/>
          <ac:picMkLst>
            <pc:docMk/>
            <pc:sldMk cId="300559088" sldId="264"/>
            <ac:picMk id="5" creationId="{C3C0E5F2-614B-4E55-99AA-5CCF79BB6EEC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3:00.795" v="87"/>
          <ac:picMkLst>
            <pc:docMk/>
            <pc:sldMk cId="300559088" sldId="264"/>
            <ac:picMk id="30" creationId="{2753EF2A-E126-4B21-AC3D-7BF4258F6DFF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3:00.795" v="87"/>
          <ac:picMkLst>
            <pc:docMk/>
            <pc:sldMk cId="300559088" sldId="264"/>
            <ac:picMk id="32" creationId="{3BBC4FB4-19BD-4626-A293-D8411F0E28CC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3:00.795" v="87"/>
          <ac:picMkLst>
            <pc:docMk/>
            <pc:sldMk cId="300559088" sldId="264"/>
            <ac:picMk id="36" creationId="{3122E102-9E03-43D3-B783-795507F4D189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3:00.795" v="87"/>
          <ac:picMkLst>
            <pc:docMk/>
            <pc:sldMk cId="300559088" sldId="264"/>
            <ac:picMk id="38" creationId="{6AF0C8C1-0967-4B1A-9850-8B4AF2F3F3AC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51" v="91"/>
          <ac:picMkLst>
            <pc:docMk/>
            <pc:sldMk cId="300559088" sldId="264"/>
            <ac:picMk id="47" creationId="{BED40652-2041-40A8-BD19-217432266812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51" v="91"/>
          <ac:picMkLst>
            <pc:docMk/>
            <pc:sldMk cId="300559088" sldId="264"/>
            <ac:picMk id="49" creationId="{3F9E3962-D4A6-4AE1-88E9-74BCE5EB88F5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51" v="91"/>
          <ac:picMkLst>
            <pc:docMk/>
            <pc:sldMk cId="300559088" sldId="264"/>
            <ac:picMk id="53" creationId="{79C71F41-5AA1-428C-A1E3-0BD5A769116D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51" v="91"/>
          <ac:picMkLst>
            <pc:docMk/>
            <pc:sldMk cId="300559088" sldId="264"/>
            <ac:picMk id="55" creationId="{8AA17048-7FB7-46CB-B99B-8D9D66ECA5B6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9:53.307" v="100"/>
          <ac:picMkLst>
            <pc:docMk/>
            <pc:sldMk cId="300559088" sldId="264"/>
            <ac:picMk id="65" creationId="{2753EF2A-E126-4B21-AC3D-7BF4258F6DFF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9:53.307" v="100"/>
          <ac:picMkLst>
            <pc:docMk/>
            <pc:sldMk cId="300559088" sldId="264"/>
            <ac:picMk id="66" creationId="{3BBC4FB4-19BD-4626-A293-D8411F0E28CC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04" v="90"/>
          <ac:picMkLst>
            <pc:docMk/>
            <pc:sldMk cId="300559088" sldId="264"/>
            <ac:picMk id="68" creationId="{2753EF2A-E126-4B21-AC3D-7BF4258F6DFF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9:53.307" v="100"/>
          <ac:picMkLst>
            <pc:docMk/>
            <pc:sldMk cId="300559088" sldId="264"/>
            <ac:picMk id="69" creationId="{3122E102-9E03-43D3-B783-795507F4D189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04" v="90"/>
          <ac:picMkLst>
            <pc:docMk/>
            <pc:sldMk cId="300559088" sldId="264"/>
            <ac:picMk id="70" creationId="{3BBC4FB4-19BD-4626-A293-D8411F0E28CC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9:53.307" v="100"/>
          <ac:picMkLst>
            <pc:docMk/>
            <pc:sldMk cId="300559088" sldId="264"/>
            <ac:picMk id="71" creationId="{6AF0C8C1-0967-4B1A-9850-8B4AF2F3F3AC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04" v="90"/>
          <ac:picMkLst>
            <pc:docMk/>
            <pc:sldMk cId="300559088" sldId="264"/>
            <ac:picMk id="74" creationId="{3122E102-9E03-43D3-B783-795507F4D189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04" v="90"/>
          <ac:picMkLst>
            <pc:docMk/>
            <pc:sldMk cId="300559088" sldId="264"/>
            <ac:picMk id="76" creationId="{6AF0C8C1-0967-4B1A-9850-8B4AF2F3F3AC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04" v="90"/>
          <ac:picMkLst>
            <pc:docMk/>
            <pc:sldMk cId="300559088" sldId="264"/>
            <ac:picMk id="82" creationId="{F3C28380-E9C5-4DCE-B5C1-4AA895BF652E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9:53.260" v="99"/>
          <ac:picMkLst>
            <pc:docMk/>
            <pc:sldMk cId="300559088" sldId="264"/>
            <ac:picMk id="83" creationId="{BED40652-2041-40A8-BD19-217432266812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04" v="90"/>
          <ac:picMkLst>
            <pc:docMk/>
            <pc:sldMk cId="300559088" sldId="264"/>
            <ac:picMk id="84" creationId="{1E55D28D-C2E2-4760-9A13-C5F71FE7516F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9:53.260" v="99"/>
          <ac:picMkLst>
            <pc:docMk/>
            <pc:sldMk cId="300559088" sldId="264"/>
            <ac:picMk id="85" creationId="{3F9E3962-D4A6-4AE1-88E9-74BCE5EB88F5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04" v="90"/>
          <ac:picMkLst>
            <pc:docMk/>
            <pc:sldMk cId="300559088" sldId="264"/>
            <ac:picMk id="86" creationId="{69995C4B-8CD5-40DB-8530-565CC089661E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9:53.260" v="99"/>
          <ac:picMkLst>
            <pc:docMk/>
            <pc:sldMk cId="300559088" sldId="264"/>
            <ac:picMk id="89" creationId="{79C71F41-5AA1-428C-A1E3-0BD5A769116D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7:49.804" v="90"/>
          <ac:picMkLst>
            <pc:docMk/>
            <pc:sldMk cId="300559088" sldId="264"/>
            <ac:picMk id="90" creationId="{E2054B8B-C60C-495C-AAFE-111588B9AA4B}"/>
          </ac:picMkLst>
        </pc:picChg>
        <pc:picChg chg="add del">
          <ac:chgData name="Kirsty Webb (2004516)" userId="S::2004516@student.uwtsd.ac.uk::29f68605-1a97-421b-987b-619d025f575f" providerId="AD" clId="Web-{74CA500C-26D5-4489-584D-9086D6F274EB}" dt="2021-03-08T14:39:53.260" v="99"/>
          <ac:picMkLst>
            <pc:docMk/>
            <pc:sldMk cId="300559088" sldId="264"/>
            <ac:picMk id="91" creationId="{8AA17048-7FB7-46CB-B99B-8D9D66ECA5B6}"/>
          </ac:picMkLst>
        </pc:picChg>
        <pc:picChg chg="add">
          <ac:chgData name="Kirsty Webb (2004516)" userId="S::2004516@student.uwtsd.ac.uk::29f68605-1a97-421b-987b-619d025f575f" providerId="AD" clId="Web-{74CA500C-26D5-4489-584D-9086D6F274EB}" dt="2021-03-08T14:39:53.307" v="100"/>
          <ac:picMkLst>
            <pc:docMk/>
            <pc:sldMk cId="300559088" sldId="264"/>
            <ac:picMk id="93" creationId="{BED40652-2041-40A8-BD19-217432266812}"/>
          </ac:picMkLst>
        </pc:picChg>
        <pc:picChg chg="add">
          <ac:chgData name="Kirsty Webb (2004516)" userId="S::2004516@student.uwtsd.ac.uk::29f68605-1a97-421b-987b-619d025f575f" providerId="AD" clId="Web-{74CA500C-26D5-4489-584D-9086D6F274EB}" dt="2021-03-08T14:39:53.307" v="100"/>
          <ac:picMkLst>
            <pc:docMk/>
            <pc:sldMk cId="300559088" sldId="264"/>
            <ac:picMk id="95" creationId="{3F9E3962-D4A6-4AE1-88E9-74BCE5EB88F5}"/>
          </ac:picMkLst>
        </pc:picChg>
        <pc:picChg chg="add">
          <ac:chgData name="Kirsty Webb (2004516)" userId="S::2004516@student.uwtsd.ac.uk::29f68605-1a97-421b-987b-619d025f575f" providerId="AD" clId="Web-{74CA500C-26D5-4489-584D-9086D6F274EB}" dt="2021-03-08T14:39:53.307" v="100"/>
          <ac:picMkLst>
            <pc:docMk/>
            <pc:sldMk cId="300559088" sldId="264"/>
            <ac:picMk id="99" creationId="{79C71F41-5AA1-428C-A1E3-0BD5A769116D}"/>
          </ac:picMkLst>
        </pc:picChg>
        <pc:picChg chg="add">
          <ac:chgData name="Kirsty Webb (2004516)" userId="S::2004516@student.uwtsd.ac.uk::29f68605-1a97-421b-987b-619d025f575f" providerId="AD" clId="Web-{74CA500C-26D5-4489-584D-9086D6F274EB}" dt="2021-03-08T14:39:53.307" v="100"/>
          <ac:picMkLst>
            <pc:docMk/>
            <pc:sldMk cId="300559088" sldId="264"/>
            <ac:picMk id="101" creationId="{8AA17048-7FB7-46CB-B99B-8D9D66ECA5B6}"/>
          </ac:picMkLst>
        </pc:picChg>
        <pc:cxnChg chg="add del">
          <ac:chgData name="Kirsty Webb (2004516)" userId="S::2004516@student.uwtsd.ac.uk::29f68605-1a97-421b-987b-619d025f575f" providerId="AD" clId="Web-{74CA500C-26D5-4489-584D-9086D6F274EB}" dt="2021-03-08T14:33:00.795" v="87"/>
          <ac:cxnSpMkLst>
            <pc:docMk/>
            <pc:sldMk cId="300559088" sldId="264"/>
            <ac:cxnSpMk id="42" creationId="{179C4C8E-197B-4679-AE96-B5147F971C90}"/>
          </ac:cxnSpMkLst>
        </pc:cxnChg>
        <pc:cxnChg chg="add del">
          <ac:chgData name="Kirsty Webb (2004516)" userId="S::2004516@student.uwtsd.ac.uk::29f68605-1a97-421b-987b-619d025f575f" providerId="AD" clId="Web-{74CA500C-26D5-4489-584D-9086D6F274EB}" dt="2021-03-08T14:37:49.804" v="90"/>
          <ac:cxnSpMkLst>
            <pc:docMk/>
            <pc:sldMk cId="300559088" sldId="264"/>
            <ac:cxnSpMk id="94" creationId="{C632DB3C-29C8-435B-832E-2A00033193CD}"/>
          </ac:cxnSpMkLst>
        </pc:cxnChg>
      </pc:sldChg>
      <pc:sldChg chg="modTransition">
        <pc:chgData name="Kirsty Webb (2004516)" userId="S::2004516@student.uwtsd.ac.uk::29f68605-1a97-421b-987b-619d025f575f" providerId="AD" clId="Web-{74CA500C-26D5-4489-584D-9086D6F274EB}" dt="2021-03-08T16:59:47.781" v="161"/>
        <pc:sldMkLst>
          <pc:docMk/>
          <pc:sldMk cId="3450963250" sldId="265"/>
        </pc:sldMkLst>
      </pc:sldChg>
      <pc:sldMasterChg chg="modTransition modSldLayout">
        <pc:chgData name="Kirsty Webb (2004516)" userId="S::2004516@student.uwtsd.ac.uk::29f68605-1a97-421b-987b-619d025f575f" providerId="AD" clId="Web-{74CA500C-26D5-4489-584D-9086D6F274EB}" dt="2021-03-08T16:59:47.781" v="161"/>
        <pc:sldMasterMkLst>
          <pc:docMk/>
          <pc:sldMasterMk cId="239378705" sldId="2147483991"/>
        </pc:sldMasterMkLst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468050383" sldId="2147483992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281433292" sldId="2147483993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3833510874" sldId="2147483994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4150232653" sldId="2147483995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2218656693" sldId="2147483996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767272620" sldId="2147483997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2154415504" sldId="2147483998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699005527" sldId="2147483999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1061394863" sldId="2147484000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1323983087" sldId="2147484001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2464737955" sldId="2147484002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2579413050" sldId="2147484003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1239157197" sldId="2147484004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465088660" sldId="2147484005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1373996293" sldId="2147484006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2507005892" sldId="2147484007"/>
          </pc:sldLayoutMkLst>
        </pc:sldLayoutChg>
        <pc:sldLayoutChg chg="modTransition">
          <pc:chgData name="Kirsty Webb (2004516)" userId="S::2004516@student.uwtsd.ac.uk::29f68605-1a97-421b-987b-619d025f575f" providerId="AD" clId="Web-{74CA500C-26D5-4489-584D-9086D6F274EB}" dt="2021-03-08T16:59:47.781" v="161"/>
          <pc:sldLayoutMkLst>
            <pc:docMk/>
            <pc:sldMasterMk cId="239378705" sldId="2147483991"/>
            <pc:sldLayoutMk cId="2529642256" sldId="2147484008"/>
          </pc:sldLayoutMkLst>
        </pc:sldLayoutChg>
      </pc:sldMasterChg>
    </pc:docChg>
  </pc:docChgLst>
  <pc:docChgLst>
    <pc:chgData name="Kirsty Webb (2004516)" userId="S::2004516@student.uwtsd.ac.uk::29f68605-1a97-421b-987b-619d025f575f" providerId="AD" clId="Web-{2145475B-47D0-7E59-54DE-25A53F74380C}"/>
    <pc:docChg chg="modSld modMainMaster">
      <pc:chgData name="Kirsty Webb (2004516)" userId="S::2004516@student.uwtsd.ac.uk::29f68605-1a97-421b-987b-619d025f575f" providerId="AD" clId="Web-{2145475B-47D0-7E59-54DE-25A53F74380C}" dt="2021-03-08T20:08:42.463" v="103"/>
      <pc:docMkLst>
        <pc:docMk/>
      </pc:docMkLst>
      <pc:sldChg chg="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4288281489" sldId="256"/>
        </pc:sldMkLst>
      </pc:sldChg>
      <pc:sldChg chg="modSp 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3895197710" sldId="257"/>
        </pc:sldMkLst>
        <pc:spChg chg="mod">
          <ac:chgData name="Kirsty Webb (2004516)" userId="S::2004516@student.uwtsd.ac.uk::29f68605-1a97-421b-987b-619d025f575f" providerId="AD" clId="Web-{2145475B-47D0-7E59-54DE-25A53F74380C}" dt="2021-03-08T20:00:42.591" v="35" actId="20577"/>
          <ac:spMkLst>
            <pc:docMk/>
            <pc:sldMk cId="3895197710" sldId="257"/>
            <ac:spMk id="3" creationId="{D0B10E2B-34B5-435B-96C0-1FDA218CD920}"/>
          </ac:spMkLst>
        </pc:spChg>
      </pc:sldChg>
      <pc:sldChg chg="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2980389294" sldId="258"/>
        </pc:sldMkLst>
      </pc:sldChg>
      <pc:sldChg chg="modSp 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3976162822" sldId="259"/>
        </pc:sldMkLst>
        <pc:graphicFrameChg chg="modGraphic">
          <ac:chgData name="Kirsty Webb (2004516)" userId="S::2004516@student.uwtsd.ac.uk::29f68605-1a97-421b-987b-619d025f575f" providerId="AD" clId="Web-{2145475B-47D0-7E59-54DE-25A53F74380C}" dt="2021-03-08T20:00:02.073" v="33" actId="20577"/>
          <ac:graphicFrameMkLst>
            <pc:docMk/>
            <pc:sldMk cId="3976162822" sldId="259"/>
            <ac:graphicFrameMk id="5" creationId="{025F7F80-7404-48F8-B636-6D38A165F04D}"/>
          </ac:graphicFrameMkLst>
        </pc:graphicFrameChg>
      </pc:sldChg>
      <pc:sldChg chg="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547803582" sldId="260"/>
        </pc:sldMkLst>
      </pc:sldChg>
      <pc:sldChg chg="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2535746583" sldId="261"/>
        </pc:sldMkLst>
      </pc:sldChg>
      <pc:sldChg chg="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2863695720" sldId="262"/>
        </pc:sldMkLst>
      </pc:sldChg>
      <pc:sldChg chg="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2947601893" sldId="263"/>
        </pc:sldMkLst>
      </pc:sldChg>
      <pc:sldChg chg="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300559088" sldId="264"/>
        </pc:sldMkLst>
      </pc:sldChg>
      <pc:sldChg chg="addSp delSp modSp modTransition">
        <pc:chgData name="Kirsty Webb (2004516)" userId="S::2004516@student.uwtsd.ac.uk::29f68605-1a97-421b-987b-619d025f575f" providerId="AD" clId="Web-{2145475B-47D0-7E59-54DE-25A53F74380C}" dt="2021-03-08T20:08:42.463" v="103"/>
        <pc:sldMkLst>
          <pc:docMk/>
          <pc:sldMk cId="3450963250" sldId="265"/>
        </pc:sldMkLst>
        <pc:spChg chg="del mod">
          <ac:chgData name="Kirsty Webb (2004516)" userId="S::2004516@student.uwtsd.ac.uk::29f68605-1a97-421b-987b-619d025f575f" providerId="AD" clId="Web-{2145475B-47D0-7E59-54DE-25A53F74380C}" dt="2021-03-08T20:01:02.842" v="40"/>
          <ac:spMkLst>
            <pc:docMk/>
            <pc:sldMk cId="3450963250" sldId="265"/>
            <ac:spMk id="4" creationId="{BEB0B1A2-1826-4689-93F9-33C80A1602F6}"/>
          </ac:spMkLst>
        </pc:spChg>
        <pc:spChg chg="add mod">
          <ac:chgData name="Kirsty Webb (2004516)" userId="S::2004516@student.uwtsd.ac.uk::29f68605-1a97-421b-987b-619d025f575f" providerId="AD" clId="Web-{2145475B-47D0-7E59-54DE-25A53F74380C}" dt="2021-03-08T20:02:58.724" v="87" actId="1076"/>
          <ac:spMkLst>
            <pc:docMk/>
            <pc:sldMk cId="3450963250" sldId="265"/>
            <ac:spMk id="5" creationId="{C7BA9164-FA82-4735-BF89-03D575DEA474}"/>
          </ac:spMkLst>
        </pc:spChg>
      </pc:sldChg>
      <pc:sldMasterChg chg="modTransition modSldLayout">
        <pc:chgData name="Kirsty Webb (2004516)" userId="S::2004516@student.uwtsd.ac.uk::29f68605-1a97-421b-987b-619d025f575f" providerId="AD" clId="Web-{2145475B-47D0-7E59-54DE-25A53F74380C}" dt="2021-03-08T20:08:42.463" v="103"/>
        <pc:sldMasterMkLst>
          <pc:docMk/>
          <pc:sldMasterMk cId="239378705" sldId="2147483991"/>
        </pc:sldMasterMkLst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468050383" sldId="2147483992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281433292" sldId="2147483993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3833510874" sldId="2147483994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4150232653" sldId="2147483995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2218656693" sldId="2147483996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767272620" sldId="2147483997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2154415504" sldId="2147483998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699005527" sldId="2147483999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1061394863" sldId="2147484000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1323983087" sldId="2147484001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2464737955" sldId="2147484002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2579413050" sldId="2147484003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1239157197" sldId="2147484004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465088660" sldId="2147484005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1373996293" sldId="2147484006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2507005892" sldId="2147484007"/>
          </pc:sldLayoutMkLst>
        </pc:sldLayoutChg>
        <pc:sldLayoutChg chg="modTransition">
          <pc:chgData name="Kirsty Webb (2004516)" userId="S::2004516@student.uwtsd.ac.uk::29f68605-1a97-421b-987b-619d025f575f" providerId="AD" clId="Web-{2145475B-47D0-7E59-54DE-25A53F74380C}" dt="2021-03-08T20:08:42.463" v="103"/>
          <pc:sldLayoutMkLst>
            <pc:docMk/>
            <pc:sldMasterMk cId="239378705" sldId="2147483991"/>
            <pc:sldLayoutMk cId="2529642256" sldId="214748400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3A8CD1-3ECB-4190-B364-BBD06A94E872}" type="doc">
      <dgm:prSet loTypeId="urn:microsoft.com/office/officeart/2005/8/layout/hierarchy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9782B9C-0443-473F-8469-0207A10A1967}">
      <dgm:prSet/>
      <dgm:spPr/>
      <dgm:t>
        <a:bodyPr/>
        <a:lstStyle/>
        <a:p>
          <a:pPr rtl="0"/>
          <a:r>
            <a:rPr lang="en-US" dirty="0"/>
            <a:t>What are </a:t>
          </a:r>
          <a:r>
            <a:rPr lang="en-US" dirty="0">
              <a:latin typeface="Century Gothic" panose="020B0502020202020204"/>
            </a:rPr>
            <a:t>the symptoms</a:t>
          </a:r>
          <a:endParaRPr lang="en-US" dirty="0"/>
        </a:p>
      </dgm:t>
    </dgm:pt>
    <dgm:pt modelId="{E58DAE3A-8A33-45D7-AFB2-D6F37F008D5B}" type="parTrans" cxnId="{989A0830-C9FE-4D3B-8483-96A9A43F8AB8}">
      <dgm:prSet/>
      <dgm:spPr/>
      <dgm:t>
        <a:bodyPr/>
        <a:lstStyle/>
        <a:p>
          <a:endParaRPr lang="en-US"/>
        </a:p>
      </dgm:t>
    </dgm:pt>
    <dgm:pt modelId="{8D230F50-85D6-4094-8557-AA12BFE7012C}" type="sibTrans" cxnId="{989A0830-C9FE-4D3B-8483-96A9A43F8AB8}">
      <dgm:prSet/>
      <dgm:spPr/>
      <dgm:t>
        <a:bodyPr/>
        <a:lstStyle/>
        <a:p>
          <a:endParaRPr lang="en-US"/>
        </a:p>
      </dgm:t>
    </dgm:pt>
    <dgm:pt modelId="{F760CA5C-D3C7-4A1B-9D33-06F657AD6012}" type="pres">
      <dgm:prSet presAssocID="{5A3A8CD1-3ECB-4190-B364-BBD06A94E87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8B2C906-AE16-49AC-88EA-937AB376AFF7}" type="pres">
      <dgm:prSet presAssocID="{A9782B9C-0443-473F-8469-0207A10A1967}" presName="hierRoot1" presStyleCnt="0"/>
      <dgm:spPr/>
    </dgm:pt>
    <dgm:pt modelId="{4C512ADF-CC9B-414E-A4CB-0BD0CB1E86A8}" type="pres">
      <dgm:prSet presAssocID="{A9782B9C-0443-473F-8469-0207A10A1967}" presName="composite" presStyleCnt="0"/>
      <dgm:spPr/>
    </dgm:pt>
    <dgm:pt modelId="{9766D196-8DA0-4DF1-8E20-2F056DFC1D7C}" type="pres">
      <dgm:prSet presAssocID="{A9782B9C-0443-473F-8469-0207A10A1967}" presName="background" presStyleLbl="node0" presStyleIdx="0" presStyleCnt="1"/>
      <dgm:spPr/>
    </dgm:pt>
    <dgm:pt modelId="{5CB46A39-CBEC-4D99-AAE6-DC1DDBF6A20D}" type="pres">
      <dgm:prSet presAssocID="{A9782B9C-0443-473F-8469-0207A10A1967}" presName="text" presStyleLbl="fgAcc0" presStyleIdx="0" presStyleCnt="1">
        <dgm:presLayoutVars>
          <dgm:chPref val="3"/>
        </dgm:presLayoutVars>
      </dgm:prSet>
      <dgm:spPr/>
    </dgm:pt>
    <dgm:pt modelId="{1B065000-E4AB-45A0-815B-2F189452DEAA}" type="pres">
      <dgm:prSet presAssocID="{A9782B9C-0443-473F-8469-0207A10A1967}" presName="hierChild2" presStyleCnt="0"/>
      <dgm:spPr/>
    </dgm:pt>
  </dgm:ptLst>
  <dgm:cxnLst>
    <dgm:cxn modelId="{989A0830-C9FE-4D3B-8483-96A9A43F8AB8}" srcId="{5A3A8CD1-3ECB-4190-B364-BBD06A94E872}" destId="{A9782B9C-0443-473F-8469-0207A10A1967}" srcOrd="0" destOrd="0" parTransId="{E58DAE3A-8A33-45D7-AFB2-D6F37F008D5B}" sibTransId="{8D230F50-85D6-4094-8557-AA12BFE7012C}"/>
    <dgm:cxn modelId="{D1723DD2-F8B6-4B47-BBAD-8AF722A0E575}" type="presOf" srcId="{5A3A8CD1-3ECB-4190-B364-BBD06A94E872}" destId="{F760CA5C-D3C7-4A1B-9D33-06F657AD6012}" srcOrd="0" destOrd="0" presId="urn:microsoft.com/office/officeart/2005/8/layout/hierarchy1"/>
    <dgm:cxn modelId="{8FD116F1-6DF9-4A12-A9A1-38C5DE37CE00}" type="presOf" srcId="{A9782B9C-0443-473F-8469-0207A10A1967}" destId="{5CB46A39-CBEC-4D99-AAE6-DC1DDBF6A20D}" srcOrd="0" destOrd="0" presId="urn:microsoft.com/office/officeart/2005/8/layout/hierarchy1"/>
    <dgm:cxn modelId="{459F27E3-4BC1-4CC7-9892-44BB7B5C07AF}" type="presParOf" srcId="{F760CA5C-D3C7-4A1B-9D33-06F657AD6012}" destId="{D8B2C906-AE16-49AC-88EA-937AB376AFF7}" srcOrd="0" destOrd="0" presId="urn:microsoft.com/office/officeart/2005/8/layout/hierarchy1"/>
    <dgm:cxn modelId="{179799BA-14C1-4DBC-9E25-AB4630D4C160}" type="presParOf" srcId="{D8B2C906-AE16-49AC-88EA-937AB376AFF7}" destId="{4C512ADF-CC9B-414E-A4CB-0BD0CB1E86A8}" srcOrd="0" destOrd="0" presId="urn:microsoft.com/office/officeart/2005/8/layout/hierarchy1"/>
    <dgm:cxn modelId="{B503036E-E7DF-4D62-A97C-26118840A55E}" type="presParOf" srcId="{4C512ADF-CC9B-414E-A4CB-0BD0CB1E86A8}" destId="{9766D196-8DA0-4DF1-8E20-2F056DFC1D7C}" srcOrd="0" destOrd="0" presId="urn:microsoft.com/office/officeart/2005/8/layout/hierarchy1"/>
    <dgm:cxn modelId="{814972F2-81E8-4A37-AE8F-6B55A12A9359}" type="presParOf" srcId="{4C512ADF-CC9B-414E-A4CB-0BD0CB1E86A8}" destId="{5CB46A39-CBEC-4D99-AAE6-DC1DDBF6A20D}" srcOrd="1" destOrd="0" presId="urn:microsoft.com/office/officeart/2005/8/layout/hierarchy1"/>
    <dgm:cxn modelId="{A846197A-3353-4CB9-9315-2DCAFF159D53}" type="presParOf" srcId="{D8B2C906-AE16-49AC-88EA-937AB376AFF7}" destId="{1B065000-E4AB-45A0-815B-2F189452DEA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6D196-8DA0-4DF1-8E20-2F056DFC1D7C}">
      <dsp:nvSpPr>
        <dsp:cNvPr id="0" name=""/>
        <dsp:cNvSpPr/>
      </dsp:nvSpPr>
      <dsp:spPr>
        <a:xfrm>
          <a:off x="439234" y="223"/>
          <a:ext cx="4754567" cy="30191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CB46A39-CBEC-4D99-AAE6-DC1DDBF6A20D}">
      <dsp:nvSpPr>
        <dsp:cNvPr id="0" name=""/>
        <dsp:cNvSpPr/>
      </dsp:nvSpPr>
      <dsp:spPr>
        <a:xfrm>
          <a:off x="967520" y="502094"/>
          <a:ext cx="4754567" cy="30191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 dirty="0"/>
            <a:t>What are </a:t>
          </a:r>
          <a:r>
            <a:rPr lang="en-US" sz="5700" kern="1200" dirty="0">
              <a:latin typeface="Century Gothic" panose="020B0502020202020204"/>
            </a:rPr>
            <a:t>the symptoms</a:t>
          </a:r>
          <a:endParaRPr lang="en-US" sz="5700" kern="1200" dirty="0"/>
        </a:p>
      </dsp:txBody>
      <dsp:txXfrm>
        <a:off x="1055948" y="590522"/>
        <a:ext cx="4577711" cy="28422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050383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33292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510874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232653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656693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272620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415504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005527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394863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3/9/2021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983087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3/9/2021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737955"/>
      </p:ext>
    </p:extLst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3/9/2021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9413050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3/9/2021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157197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3/9/2021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088660"/>
      </p:ext>
    </p:extLst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3/9/2021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996293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005892"/>
      </p:ext>
    </p:extLst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64225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EC743F4-8769-40B4-85DF-6CB8DE9F66AA}" type="datetimeFigureOut">
              <a:rPr lang="en-US" smtClean="0"/>
              <a:pPr/>
              <a:t>3/9/2021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787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92" r:id="rId1"/>
    <p:sldLayoutId id="2147483993" r:id="rId2"/>
    <p:sldLayoutId id="2147483994" r:id="rId3"/>
    <p:sldLayoutId id="2147483995" r:id="rId4"/>
    <p:sldLayoutId id="2147483996" r:id="rId5"/>
    <p:sldLayoutId id="2147483997" r:id="rId6"/>
    <p:sldLayoutId id="2147483998" r:id="rId7"/>
    <p:sldLayoutId id="2147483999" r:id="rId8"/>
    <p:sldLayoutId id="2147484000" r:id="rId9"/>
    <p:sldLayoutId id="2147484001" r:id="rId10"/>
    <p:sldLayoutId id="2147484002" r:id="rId11"/>
    <p:sldLayoutId id="2147484003" r:id="rId12"/>
    <p:sldLayoutId id="2147484004" r:id="rId13"/>
    <p:sldLayoutId id="2147484005" r:id="rId14"/>
    <p:sldLayoutId id="2147484006" r:id="rId15"/>
    <p:sldLayoutId id="2147484007" r:id="rId16"/>
    <p:sldLayoutId id="2147484008" r:id="rId17"/>
  </p:sldLayoutIdLst>
  <p:transition>
    <p:fade/>
  </p:transition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media1.m4a"/><Relationship Id="rId7" Type="http://schemas.openxmlformats.org/officeDocument/2006/relationships/image" Target="../media/image7.png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5" Type="http://schemas.openxmlformats.org/officeDocument/2006/relationships/image" Target="../media/image1.jpeg"/><Relationship Id="rId10" Type="http://schemas.openxmlformats.org/officeDocument/2006/relationships/hyperlink" Target="https://moodle.uwtsd.ac.uk/course/view.php?id=7406" TargetMode="External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audio" Target="../media/media2.m4a"/><Relationship Id="rId7" Type="http://schemas.openxmlformats.org/officeDocument/2006/relationships/image" Target="../media/image12.jpeg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11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10.pn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13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4.m4a"/><Relationship Id="rId7" Type="http://schemas.openxmlformats.org/officeDocument/2006/relationships/image" Target="../media/image3.png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2.png"/><Relationship Id="rId11" Type="http://schemas.openxmlformats.org/officeDocument/2006/relationships/image" Target="../media/image10.png"/><Relationship Id="rId5" Type="http://schemas.openxmlformats.org/officeDocument/2006/relationships/image" Target="../media/image1.jpeg"/><Relationship Id="rId10" Type="http://schemas.openxmlformats.org/officeDocument/2006/relationships/image" Target="../media/image14.png"/><Relationship Id="rId4" Type="http://schemas.openxmlformats.org/officeDocument/2006/relationships/slideLayout" Target="../slideLayouts/slideLayout8.xm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audio" Target="../media/media5.m4a"/><Relationship Id="rId7" Type="http://schemas.openxmlformats.org/officeDocument/2006/relationships/diagramLayout" Target="../diagrams/layout1.xml"/><Relationship Id="rId12" Type="http://schemas.openxmlformats.org/officeDocument/2006/relationships/image" Target="../media/image10.png"/><Relationship Id="rId2" Type="http://schemas.microsoft.com/office/2007/relationships/media" Target="../media/media5.m4a"/><Relationship Id="rId1" Type="http://schemas.openxmlformats.org/officeDocument/2006/relationships/tags" Target="../tags/tag5.xml"/><Relationship Id="rId6" Type="http://schemas.openxmlformats.org/officeDocument/2006/relationships/diagramData" Target="../diagrams/data1.xml"/><Relationship Id="rId11" Type="http://schemas.openxmlformats.org/officeDocument/2006/relationships/image" Target="../media/image15.jpeg"/><Relationship Id="rId5" Type="http://schemas.openxmlformats.org/officeDocument/2006/relationships/image" Target="../media/image1.jpeg"/><Relationship Id="rId10" Type="http://schemas.microsoft.com/office/2007/relationships/diagramDrawing" Target="../diagrams/drawing1.xml"/><Relationship Id="rId4" Type="http://schemas.openxmlformats.org/officeDocument/2006/relationships/slideLayout" Target="../slideLayouts/slideLayout2.xml"/><Relationship Id="rId9" Type="http://schemas.openxmlformats.org/officeDocument/2006/relationships/diagramColors" Target="../diagrams/colors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audio" Target="../media/media6.m4a"/><Relationship Id="rId7" Type="http://schemas.openxmlformats.org/officeDocument/2006/relationships/image" Target="../media/image17.png"/><Relationship Id="rId2" Type="http://schemas.microsoft.com/office/2007/relationships/media" Target="../media/media6.m4a"/><Relationship Id="rId1" Type="http://schemas.openxmlformats.org/officeDocument/2006/relationships/tags" Target="../tags/tag6.xml"/><Relationship Id="rId6" Type="http://schemas.openxmlformats.org/officeDocument/2006/relationships/image" Target="../media/image16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7.m4a"/><Relationship Id="rId7" Type="http://schemas.openxmlformats.org/officeDocument/2006/relationships/image" Target="../media/image3.png"/><Relationship Id="rId2" Type="http://schemas.microsoft.com/office/2007/relationships/media" Target="../media/media7.m4a"/><Relationship Id="rId1" Type="http://schemas.openxmlformats.org/officeDocument/2006/relationships/tags" Target="../tags/tag7.xml"/><Relationship Id="rId6" Type="http://schemas.openxmlformats.org/officeDocument/2006/relationships/image" Target="../media/image2.png"/><Relationship Id="rId11" Type="http://schemas.openxmlformats.org/officeDocument/2006/relationships/image" Target="../media/image10.png"/><Relationship Id="rId5" Type="http://schemas.openxmlformats.org/officeDocument/2006/relationships/image" Target="../media/image1.jpeg"/><Relationship Id="rId10" Type="http://schemas.openxmlformats.org/officeDocument/2006/relationships/image" Target="../media/image18.jpe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9FEF9A-9073-4D0C-AE3F-4B05B7C78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3C28380-E9C5-4DCE-B5C1-4AA895BF6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E55D28D-C2E2-4760-9A13-C5F71FE75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995C4B-8CD5-40DB-8530-565CC0896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4A050BCC-0CE3-4398-8A11-7F2AFE718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2054B8B-C60C-495C-AAFE-111588B9A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Freeform 5">
            <a:extLst>
              <a:ext uri="{FF2B5EF4-FFF2-40B4-BE49-F238E27FC236}">
                <a16:creationId xmlns:a16="http://schemas.microsoft.com/office/drawing/2014/main" id="{9A868E46-760C-4803-96E3-94D7FF55D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73733E-8706-4B24-ACA1-996672944F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2707" y="1333500"/>
            <a:ext cx="6240580" cy="4191000"/>
          </a:xfrm>
        </p:spPr>
        <p:txBody>
          <a:bodyPr anchor="ctr">
            <a:normAutofit/>
          </a:bodyPr>
          <a:lstStyle/>
          <a:p>
            <a:r>
              <a:rPr lang="en-GB" dirty="0"/>
              <a:t>Diabetes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586EE8-0E15-48B7-AC91-9B5AB23425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1333500"/>
            <a:ext cx="2914380" cy="4191000"/>
          </a:xfrm>
        </p:spPr>
        <p:txBody>
          <a:bodyPr anchor="ctr">
            <a:normAutofit/>
          </a:bodyPr>
          <a:lstStyle/>
          <a:p>
            <a:pPr algn="r"/>
            <a:r>
              <a:rPr lang="en-GB" u="sng" dirty="0">
                <a:solidFill>
                  <a:srgbClr val="FFC000"/>
                </a:solidFill>
                <a:latin typeface="-apple-system"/>
                <a:hlinkClick r:id="rId10"/>
              </a:rPr>
              <a:t>I</a:t>
            </a:r>
            <a:r>
              <a:rPr lang="en-GB" b="0" i="0" u="sng" dirty="0">
                <a:solidFill>
                  <a:schemeClr val="tx1"/>
                </a:solidFill>
                <a:effectLst/>
                <a:latin typeface="-apple-system"/>
                <a:hlinkClick r:id="rId10"/>
              </a:rPr>
              <a:t>ntroduction to Research and Evidence-based Practice (BMNS4006)</a:t>
            </a:r>
          </a:p>
          <a:p>
            <a:pPr algn="r"/>
            <a:r>
              <a:rPr lang="en-GB" u="sng" dirty="0">
                <a:solidFill>
                  <a:schemeClr val="tx1"/>
                </a:solidFill>
                <a:latin typeface="-apple-system"/>
                <a:hlinkClick r:id="rId10"/>
              </a:rPr>
              <a:t>Digital revolution.</a:t>
            </a:r>
            <a:endParaRPr lang="en-GB" b="0" i="0" u="sng" dirty="0">
              <a:solidFill>
                <a:schemeClr val="tx1"/>
              </a:solidFill>
              <a:effectLst/>
              <a:latin typeface="-apple-system"/>
              <a:hlinkClick r:id="rId10"/>
            </a:endParaRPr>
          </a:p>
          <a:p>
            <a:pPr algn="r"/>
            <a:r>
              <a:rPr lang="en-GB" dirty="0">
                <a:solidFill>
                  <a:schemeClr val="tx1"/>
                </a:solidFill>
              </a:rPr>
              <a:t>Kirsty Webb</a:t>
            </a:r>
          </a:p>
          <a:p>
            <a:pPr algn="r"/>
            <a:r>
              <a:rPr lang="en-GB" dirty="0">
                <a:solidFill>
                  <a:schemeClr val="tx1"/>
                </a:solidFill>
              </a:rPr>
              <a:t>2004516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632DB3C-29C8-435B-832E-2A0003319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61021" y="1828800"/>
            <a:ext cx="0" cy="3200400"/>
          </a:xfrm>
          <a:prstGeom prst="line">
            <a:avLst/>
          </a:prstGeom>
          <a:ln w="19050" cap="sq">
            <a:solidFill>
              <a:schemeClr val="bg2">
                <a:lumMod val="60000"/>
                <a:lumOff val="4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C44A94-9197-447A-BEFB-D5068BF127C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01725" y="5521325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88281489"/>
      </p:ext>
    </p:extLst>
  </p:cSld>
  <p:clrMapOvr>
    <a:masterClrMapping/>
  </p:clrMapOvr>
  <p:transition advTm="987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69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75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Freeform: Shape 79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1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F5CF5-BBC5-4E92-B13B-434B8B428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10E2B-34B5-435B-96C0-1FDA218CD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6269434" cy="36148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kern="1200" dirty="0">
                <a:latin typeface="Arial"/>
                <a:ea typeface="+mn-ea"/>
                <a:cs typeface="Arial"/>
              </a:rPr>
              <a:t>Definition of diabetes</a:t>
            </a:r>
            <a:r>
              <a:rPr lang="en-US" sz="2400" dirty="0">
                <a:latin typeface="Arial"/>
                <a:ea typeface="+mn-ea"/>
                <a:cs typeface="Arial"/>
              </a:rPr>
              <a:t>. </a:t>
            </a:r>
            <a:endParaRPr lang="en-US" sz="2400" kern="1200" dirty="0">
              <a:latin typeface="Arial"/>
              <a:ea typeface="+mn-ea"/>
              <a:cs typeface="Arial"/>
            </a:endParaRPr>
          </a:p>
          <a:p>
            <a:r>
              <a:rPr lang="en-US" sz="2400" dirty="0">
                <a:latin typeface="Arial"/>
                <a:ea typeface="+mn-ea"/>
                <a:cs typeface="Arial"/>
              </a:rPr>
              <a:t>History of diabetes. </a:t>
            </a:r>
            <a:endParaRPr lang="en-US" sz="2400" kern="1200" dirty="0">
              <a:latin typeface="Arial"/>
              <a:ea typeface="+mn-ea"/>
              <a:cs typeface="Arial"/>
            </a:endParaRPr>
          </a:p>
          <a:p>
            <a:r>
              <a:rPr lang="en-US" sz="2400" dirty="0">
                <a:latin typeface="Arial"/>
                <a:ea typeface="+mn-ea"/>
                <a:cs typeface="Arial"/>
              </a:rPr>
              <a:t>Types of diabetes and who it affects ?</a:t>
            </a:r>
          </a:p>
          <a:p>
            <a:r>
              <a:rPr lang="en-US" sz="2400" dirty="0">
                <a:latin typeface="Arial"/>
                <a:ea typeface="+mn-ea"/>
                <a:cs typeface="Arial"/>
              </a:rPr>
              <a:t>What are the symptoms ? </a:t>
            </a:r>
          </a:p>
          <a:p>
            <a:r>
              <a:rPr lang="en-US" sz="2400" dirty="0">
                <a:latin typeface="Arial"/>
                <a:ea typeface="+mn-ea"/>
                <a:cs typeface="Arial"/>
              </a:rPr>
              <a:t>How the control of diabetes has improved. </a:t>
            </a:r>
          </a:p>
          <a:p>
            <a:r>
              <a:rPr lang="en-US" sz="2400" dirty="0">
                <a:latin typeface="Arial"/>
                <a:ea typeface="+mn-ea"/>
                <a:cs typeface="Arial"/>
              </a:rPr>
              <a:t>Summery.</a:t>
            </a:r>
          </a:p>
          <a:p>
            <a:r>
              <a:rPr lang="en-US" sz="2400" dirty="0">
                <a:latin typeface="Arial"/>
                <a:ea typeface="+mn-ea"/>
                <a:cs typeface="Arial"/>
              </a:rPr>
              <a:t>References </a:t>
            </a:r>
          </a:p>
          <a:p>
            <a:pPr marL="0" indent="0">
              <a:buNone/>
            </a:pPr>
            <a:endParaRPr lang="en-US" dirty="0">
              <a:latin typeface="+mn-lt"/>
              <a:ea typeface="+mn-ea"/>
              <a:cs typeface="+mn-cs"/>
            </a:endParaRPr>
          </a:p>
          <a:p>
            <a:endParaRPr lang="en-US" kern="1200" dirty="0">
              <a:latin typeface="+mn-lt"/>
              <a:ea typeface="+mn-ea"/>
              <a:cs typeface="+mn-cs"/>
            </a:endParaRPr>
          </a:p>
          <a:p>
            <a:endParaRPr lang="en-US" kern="12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5197710"/>
      </p:ext>
    </p:extLst>
  </p:cSld>
  <p:clrMapOvr>
    <a:masterClrMapping/>
  </p:clrMapOvr>
  <p:transition advTm="303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Freeform 23">
            <a:extLst>
              <a:ext uri="{FF2B5EF4-FFF2-40B4-BE49-F238E27FC236}">
                <a16:creationId xmlns:a16="http://schemas.microsoft.com/office/drawing/2014/main" id="{03AB108C-BDDC-44FB-8807-C8BCFA1EC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" name="Freeform 5">
            <a:extLst>
              <a:ext uri="{FF2B5EF4-FFF2-40B4-BE49-F238E27FC236}">
                <a16:creationId xmlns:a16="http://schemas.microsoft.com/office/drawing/2014/main" id="{32A09DC1-DBD1-47F5-AD85-91D4282A8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A0A132F4-1366-4FE7-B926-46855B404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4411" y="0"/>
            <a:ext cx="60980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auses of Diabetes - What Causes Diabetes?">
            <a:extLst>
              <a:ext uri="{FF2B5EF4-FFF2-40B4-BE49-F238E27FC236}">
                <a16:creationId xmlns:a16="http://schemas.microsoft.com/office/drawing/2014/main" id="{A43AEFD9-A234-4AD8-BA2A-076E411AE7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17"/>
          <a:stretch/>
        </p:blipFill>
        <p:spPr bwMode="auto">
          <a:xfrm>
            <a:off x="7491282" y="647699"/>
            <a:ext cx="2655726" cy="216255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9" name="Rectangle 208">
            <a:extLst>
              <a:ext uri="{FF2B5EF4-FFF2-40B4-BE49-F238E27FC236}">
                <a16:creationId xmlns:a16="http://schemas.microsoft.com/office/drawing/2014/main" id="{397651E4-CAAE-4DB7-B319-EFBAD1C11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62BBC224-0BD4-45A3-AF32-FD8783E7A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209" y="1311795"/>
            <a:ext cx="5887473" cy="8134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What is diabetes ?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6C7F57A-B34E-442B-AAF2-2190ECDD0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03785" y="3006197"/>
            <a:ext cx="3830720" cy="324220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2A057A-5ECB-41E3-810B-D022825232BB}"/>
              </a:ext>
            </a:extLst>
          </p:cNvPr>
          <p:cNvSpPr txBox="1"/>
          <p:nvPr/>
        </p:nvSpPr>
        <p:spPr>
          <a:xfrm>
            <a:off x="121920" y="3709641"/>
            <a:ext cx="5431572" cy="14311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b="0" i="0" dirty="0">
                <a:effectLst/>
                <a:latin typeface="Calibri"/>
                <a:cs typeface="Calibri"/>
              </a:rPr>
              <a:t>(Diagnosis </a:t>
            </a:r>
            <a:r>
              <a:rPr lang="en-GB" dirty="0">
                <a:latin typeface="Calibri"/>
                <a:cs typeface="Calibri"/>
              </a:rPr>
              <a:t>and</a:t>
            </a:r>
            <a:r>
              <a:rPr lang="en-GB" b="0" i="0" dirty="0">
                <a:effectLst/>
                <a:latin typeface="Calibri"/>
                <a:cs typeface="Calibri"/>
              </a:rPr>
              <a:t> Classification of Diabetes Mellitus, 2011)</a:t>
            </a:r>
            <a:endParaRPr lang="en-US" dirty="0"/>
          </a:p>
          <a:p>
            <a:pPr>
              <a:spcAft>
                <a:spcPts val="600"/>
              </a:spcAft>
            </a:pPr>
            <a:endParaRPr lang="en-GB" dirty="0">
              <a:latin typeface="Century Gothic" panose="020B0502020202020204"/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GB" b="0" i="0" dirty="0">
                <a:effectLst/>
                <a:latin typeface="Calibri"/>
                <a:cs typeface="Calibri"/>
              </a:rPr>
              <a:t>(Nice.org.uk, 2015)</a:t>
            </a:r>
            <a:endParaRPr lang="en-GB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7F6E84-7A31-4907-B659-3516E6D061E3}"/>
              </a:ext>
            </a:extLst>
          </p:cNvPr>
          <p:cNvSpPr txBox="1"/>
          <p:nvPr/>
        </p:nvSpPr>
        <p:spPr>
          <a:xfrm rot="10800000" flipV="1">
            <a:off x="6976077" y="6495690"/>
            <a:ext cx="1602349" cy="24622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(Google images,2021)</a:t>
            </a: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03522F-492C-4EDA-A05E-DAADBCD4B6A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5150" y="5755719"/>
            <a:ext cx="487363" cy="48736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47803582"/>
      </p:ext>
    </p:extLst>
  </p:cSld>
  <p:clrMapOvr>
    <a:masterClrMapping/>
  </p:clrMapOvr>
  <p:transition advTm="78581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74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299" objId="9"/>
        <p14:stopEvt time="78581" objId="9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FE464-FC91-4CEC-8CD0-E1A8293AC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60" y="848471"/>
            <a:ext cx="6097605" cy="17267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History of diabetes </a:t>
            </a:r>
          </a:p>
        </p:txBody>
      </p:sp>
      <p:sp>
        <p:nvSpPr>
          <p:cNvPr id="1030" name="Content Placeholder 1031">
            <a:extLst>
              <a:ext uri="{FF2B5EF4-FFF2-40B4-BE49-F238E27FC236}">
                <a16:creationId xmlns:a16="http://schemas.microsoft.com/office/drawing/2014/main" id="{8777592C-03CA-42CE-9089-6FF6A5E3E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22383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0" i="0" dirty="0">
                <a:effectLst/>
                <a:latin typeface="Calibri" panose="020F0502020204030204" pitchFamily="34" charset="0"/>
              </a:rPr>
              <a:t>(Polonsky, 2012)</a:t>
            </a:r>
          </a:p>
          <a:p>
            <a:r>
              <a:rPr lang="en-GB" b="0" i="0" dirty="0">
                <a:effectLst/>
                <a:latin typeface="Calibri" panose="020F0502020204030204" pitchFamily="34" charset="0"/>
              </a:rPr>
              <a:t>(Mandal, 2019)</a:t>
            </a:r>
          </a:p>
          <a:p>
            <a:r>
              <a:rPr lang="en-GB" sz="1800" dirty="0">
                <a:latin typeface="Calibri"/>
                <a:cs typeface="Calibri"/>
              </a:rPr>
              <a:t>(</a:t>
            </a:r>
            <a:r>
              <a:rPr lang="en-GB" sz="1800" b="0" i="0" dirty="0">
                <a:effectLst/>
                <a:latin typeface="Calibri"/>
                <a:cs typeface="Calibri"/>
              </a:rPr>
              <a:t>Karamanou</a:t>
            </a:r>
            <a:r>
              <a:rPr lang="en-GB" sz="1800" dirty="0">
                <a:latin typeface="Calibri"/>
                <a:cs typeface="Calibri"/>
              </a:rPr>
              <a:t> , </a:t>
            </a:r>
            <a:r>
              <a:rPr lang="en-GB" sz="1800" b="0" i="0" dirty="0">
                <a:effectLst/>
                <a:latin typeface="Calibri"/>
                <a:cs typeface="Calibri"/>
              </a:rPr>
              <a:t>2016)</a:t>
            </a:r>
          </a:p>
          <a:p>
            <a:r>
              <a:rPr lang="en-GB" sz="1800" b="0" i="0" dirty="0">
                <a:effectLst/>
                <a:latin typeface="Calibri" panose="020F0502020204030204" pitchFamily="34" charset="0"/>
              </a:rPr>
              <a:t>(Ramírez-Domínguez, 2016) </a:t>
            </a:r>
          </a:p>
          <a:p>
            <a:r>
              <a:rPr lang="en-GB" sz="1800" b="0" i="0" dirty="0">
                <a:effectLst/>
                <a:latin typeface="Calibri"/>
                <a:cs typeface="Calibri"/>
              </a:rPr>
              <a:t>( Diabetes.co.Uk</a:t>
            </a:r>
            <a:r>
              <a:rPr lang="en-GB" sz="1800" dirty="0">
                <a:latin typeface="Calibri"/>
                <a:cs typeface="Calibri"/>
              </a:rPr>
              <a:t> , </a:t>
            </a:r>
            <a:r>
              <a:rPr lang="en-GB" sz="1800" b="0" i="0" dirty="0">
                <a:effectLst/>
                <a:latin typeface="Calibri"/>
                <a:cs typeface="Calibri"/>
              </a:rPr>
              <a:t>2019)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5" name="Freeform 31">
            <a:extLst>
              <a:ext uri="{FF2B5EF4-FFF2-40B4-BE49-F238E27FC236}">
                <a16:creationId xmlns:a16="http://schemas.microsoft.com/office/drawing/2014/main" id="{8DB9BC10-DABC-48C4-BF24-E621264B0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8348FA2-1392-4EC3-AF8B-6A64B797C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 5">
            <a:extLst>
              <a:ext uri="{FF2B5EF4-FFF2-40B4-BE49-F238E27FC236}">
                <a16:creationId xmlns:a16="http://schemas.microsoft.com/office/drawing/2014/main" id="{93CB2C36-347C-4705-BC75-94EAB8FF8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1028" name="Picture 4" descr="Milestones in the history of diabetes mellitus: The main contributors">
            <a:extLst>
              <a:ext uri="{FF2B5EF4-FFF2-40B4-BE49-F238E27FC236}">
                <a16:creationId xmlns:a16="http://schemas.microsoft.com/office/drawing/2014/main" id="{9FCB27AB-0888-4C62-B267-DC45AC1F3C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0" r="2" b="2"/>
          <a:stretch/>
        </p:blipFill>
        <p:spPr bwMode="auto">
          <a:xfrm>
            <a:off x="6093992" y="1476375"/>
            <a:ext cx="5449889" cy="390129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4437D23E-7DA0-4020-B991-9734AB977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EA895A-52DE-4166-8BFE-8FC43FB76AB6}"/>
              </a:ext>
            </a:extLst>
          </p:cNvPr>
          <p:cNvSpPr txBox="1"/>
          <p:nvPr/>
        </p:nvSpPr>
        <p:spPr>
          <a:xfrm>
            <a:off x="10322329" y="5377667"/>
            <a:ext cx="1611837" cy="24622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(google images, 2021)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EDA20C-0A6F-41F8-B6A1-920A4F5D455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98760" y="5380206"/>
            <a:ext cx="1030040" cy="103004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80389294"/>
      </p:ext>
    </p:extLst>
  </p:cSld>
  <p:clrMapOvr>
    <a:masterClrMapping/>
  </p:clrMapOvr>
  <p:transition advTm="11736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32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83" objId="3"/>
        <p14:stopEvt time="117360" objId="3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Picture 191">
            <a:extLst>
              <a:ext uri="{FF2B5EF4-FFF2-40B4-BE49-F238E27FC236}">
                <a16:creationId xmlns:a16="http://schemas.microsoft.com/office/drawing/2014/main" id="{BED40652-2041-40A8-BD19-217432266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93" name="Picture 192">
            <a:extLst>
              <a:ext uri="{FF2B5EF4-FFF2-40B4-BE49-F238E27FC236}">
                <a16:creationId xmlns:a16="http://schemas.microsoft.com/office/drawing/2014/main" id="{3F9E3962-D4A6-4AE1-88E9-74BCE5EB8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94" name="Oval 193">
            <a:extLst>
              <a:ext uri="{FF2B5EF4-FFF2-40B4-BE49-F238E27FC236}">
                <a16:creationId xmlns:a16="http://schemas.microsoft.com/office/drawing/2014/main" id="{4C6C9A81-EBD8-4A7D-BE1B-7520E2A46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95" name="Picture 194">
            <a:extLst>
              <a:ext uri="{FF2B5EF4-FFF2-40B4-BE49-F238E27FC236}">
                <a16:creationId xmlns:a16="http://schemas.microsoft.com/office/drawing/2014/main" id="{79C71F41-5AA1-428C-A1E3-0BD5A7691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96" name="Picture 195">
            <a:extLst>
              <a:ext uri="{FF2B5EF4-FFF2-40B4-BE49-F238E27FC236}">
                <a16:creationId xmlns:a16="http://schemas.microsoft.com/office/drawing/2014/main" id="{8AA17048-7FB7-46CB-B99B-8D9D66ECA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97" name="Rectangle 196">
            <a:extLst>
              <a:ext uri="{FF2B5EF4-FFF2-40B4-BE49-F238E27FC236}">
                <a16:creationId xmlns:a16="http://schemas.microsoft.com/office/drawing/2014/main" id="{1CFBC036-F1E2-42B1-B205-11560583B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73B9F5F-FF2E-4664-AE9B-A10F0094CE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0958" y="4400811"/>
            <a:ext cx="416650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GB" sz="1800" b="0" i="0" dirty="0">
                <a:effectLst/>
                <a:latin typeface="Calibri" panose="020F0502020204030204" pitchFamily="34" charset="0"/>
              </a:rPr>
              <a:t> (National Institute of Diabetes and Digestive and Kidney Diseases, 2018)</a:t>
            </a:r>
          </a:p>
          <a:p>
            <a:pPr>
              <a:buFont typeface="Wingdings 3" charset="2"/>
              <a:buChar char=""/>
            </a:pPr>
            <a:r>
              <a:rPr lang="en-GB" sz="1800" b="0" i="0" dirty="0">
                <a:solidFill>
                  <a:srgbClr val="2C3E50"/>
                </a:solidFill>
                <a:effectLst/>
                <a:latin typeface="Roboto"/>
              </a:rPr>
              <a:t>(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Baz, </a:t>
            </a:r>
            <a:r>
              <a:rPr lang="en-GB" sz="18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Riveline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Gautier, 2016)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8" name="Freeform 31">
            <a:extLst>
              <a:ext uri="{FF2B5EF4-FFF2-40B4-BE49-F238E27FC236}">
                <a16:creationId xmlns:a16="http://schemas.microsoft.com/office/drawing/2014/main" id="{8DB9BC10-DABC-48C4-BF24-E621264B0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38348FA2-1392-4EC3-AF8B-6A64B797C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0" name="Freeform 5">
            <a:extLst>
              <a:ext uri="{FF2B5EF4-FFF2-40B4-BE49-F238E27FC236}">
                <a16:creationId xmlns:a16="http://schemas.microsoft.com/office/drawing/2014/main" id="{93CB2C36-347C-4705-BC75-94EAB8FF8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3074" name="Picture 2" descr="Diabete Mellitus: Type 1, type 2 and gestational">
            <a:extLst>
              <a:ext uri="{FF2B5EF4-FFF2-40B4-BE49-F238E27FC236}">
                <a16:creationId xmlns:a16="http://schemas.microsoft.com/office/drawing/2014/main" id="{6EDBA30C-F0B7-4FA3-BAF3-F705231285F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3992" y="2318582"/>
            <a:ext cx="5449889" cy="2395657"/>
          </a:xfrm>
          <a:prstGeom prst="rect">
            <a:avLst/>
          </a:prstGeom>
          <a:noFill/>
          <a:effectLst>
            <a:glow rad="1016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1" name="Rectangle 200">
            <a:extLst>
              <a:ext uri="{FF2B5EF4-FFF2-40B4-BE49-F238E27FC236}">
                <a16:creationId xmlns:a16="http://schemas.microsoft.com/office/drawing/2014/main" id="{4437D23E-7DA0-4020-B991-9734AB977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9EBA33-C383-4D98-A231-A2EBD3B18D4D}"/>
              </a:ext>
            </a:extLst>
          </p:cNvPr>
          <p:cNvSpPr txBox="1"/>
          <p:nvPr/>
        </p:nvSpPr>
        <p:spPr>
          <a:xfrm>
            <a:off x="8624477" y="4953316"/>
            <a:ext cx="3050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(google images, 2021)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A67A81-3F2E-4B0F-99E1-E5AE6F75085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03225" y="5975350"/>
            <a:ext cx="677863" cy="68738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7BA9164-FA82-4735-BF89-03D575DEA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65" y="455194"/>
            <a:ext cx="5225852" cy="1437774"/>
          </a:xfrm>
        </p:spPr>
        <p:txBody>
          <a:bodyPr/>
          <a:lstStyle/>
          <a:p>
            <a:r>
              <a:rPr lang="en-GB" sz="4000" dirty="0">
                <a:latin typeface="Arial"/>
                <a:cs typeface="Arial"/>
              </a:rPr>
              <a:t>Types of diabetes and who does it affect.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50963250"/>
      </p:ext>
    </p:extLst>
  </p:cSld>
  <p:clrMapOvr>
    <a:masterClrMapping/>
  </p:clrMapOvr>
  <p:transition advTm="6583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578" objId="2"/>
        <p14:stopEvt time="64688" objId="2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2E9CC-34E7-4596-8107-8D0B468CF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75" y="4315133"/>
            <a:ext cx="5835295" cy="2794570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  <a:t>(N</a:t>
            </a:r>
            <a: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ational Health service Choices, 2019)</a:t>
            </a:r>
            <a:b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</a:br>
            <a: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(Fowler, 2010)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(Johnson et al, 2013)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( Cole and </a:t>
            </a:r>
            <a:r>
              <a:rPr lang="en-GB" sz="24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Florez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  <a:t>, 2020)</a:t>
            </a:r>
            <a:b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  <a:t>(</a:t>
            </a:r>
            <a:r>
              <a:rPr lang="en-GB" sz="2400" dirty="0" err="1">
                <a:solidFill>
                  <a:schemeClr val="tx1"/>
                </a:solidFill>
                <a:latin typeface="Calibri" panose="020F0502020204030204" pitchFamily="34" charset="0"/>
              </a:rPr>
              <a:t>Almekinder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  <a:t>, 2021)</a:t>
            </a:r>
            <a:b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  <a:t>(The Emerging Risk Factors Collaboration, 2010)</a:t>
            </a:r>
            <a:b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  <a:t>(</a:t>
            </a:r>
            <a:r>
              <a:rPr lang="en-GB" sz="2400" dirty="0" err="1">
                <a:solidFill>
                  <a:schemeClr val="tx1"/>
                </a:solidFill>
                <a:latin typeface="Calibri" panose="020F0502020204030204" pitchFamily="34" charset="0"/>
              </a:rPr>
              <a:t>Sweileh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  <a:t>, 2018)</a:t>
            </a:r>
            <a:b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b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</a:br>
            <a:b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</a:br>
            <a:b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</a:br>
            <a:br>
              <a:rPr lang="en-GB" sz="24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</a:b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7B34AA-BB91-4B88-9F0E-DA40DA6766F1}"/>
              </a:ext>
            </a:extLst>
          </p:cNvPr>
          <p:cNvSpPr txBox="1"/>
          <p:nvPr/>
        </p:nvSpPr>
        <p:spPr>
          <a:xfrm>
            <a:off x="9975148" y="6048650"/>
            <a:ext cx="1747751" cy="24622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000" dirty="0">
                <a:ea typeface="+mn-lt"/>
                <a:cs typeface="+mn-lt"/>
              </a:rPr>
              <a:t>Shutterstock.co</a:t>
            </a:r>
            <a:r>
              <a:rPr lang="en-GB" sz="1000">
                <a:ea typeface="+mn-lt"/>
                <a:cs typeface="+mn-lt"/>
              </a:rPr>
              <a:t>m, 2021)</a:t>
            </a:r>
            <a:endParaRPr lang="en-US" sz="1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5F7F80-7404-48F8-B636-6D38A165F0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2114262"/>
              </p:ext>
            </p:extLst>
          </p:nvPr>
        </p:nvGraphicFramePr>
        <p:xfrm>
          <a:off x="273764" y="726685"/>
          <a:ext cx="6161323" cy="3521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062" name="Picture 206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70EEB01-4073-4DD0-8089-334FEA66DC5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7257" y="905919"/>
            <a:ext cx="4216442" cy="505660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B5068ED-718D-4AF8-9957-DE9C4C1E8F6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221732" y="5904223"/>
            <a:ext cx="945811" cy="78129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76162822"/>
      </p:ext>
    </p:extLst>
  </p:cSld>
  <p:clrMapOvr>
    <a:masterClrMapping/>
  </p:clrMapOvr>
  <p:transition advTm="116767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70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59" objId="4"/>
        <p14:stopEvt time="116767" objId="4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09DF2-1647-424D-9D85-3A3630FC4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473594"/>
            <a:ext cx="5631609" cy="13796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900" dirty="0">
                <a:latin typeface="Arial"/>
                <a:cs typeface="Arial"/>
              </a:rPr>
              <a:t> </a:t>
            </a:r>
            <a:r>
              <a:rPr lang="en-GB" sz="4000" dirty="0">
                <a:latin typeface="Arial"/>
                <a:cs typeface="Arial"/>
              </a:rPr>
              <a:t>How the control of diabetes has improved . </a:t>
            </a:r>
            <a:br>
              <a:rPr lang="en-GB" sz="2900" dirty="0">
                <a:latin typeface="Arial"/>
                <a:cs typeface="Arial"/>
              </a:rPr>
            </a:b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Rectangle 61">
            <a:extLst>
              <a:ext uri="{FF2B5EF4-FFF2-40B4-BE49-F238E27FC236}">
                <a16:creationId xmlns:a16="http://schemas.microsoft.com/office/drawing/2014/main" id="{C01AACF3-7104-4A7F-808D-13E7083C4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ounded Rectangle 33">
            <a:extLst>
              <a:ext uri="{FF2B5EF4-FFF2-40B4-BE49-F238E27FC236}">
                <a16:creationId xmlns:a16="http://schemas.microsoft.com/office/drawing/2014/main" id="{613D7EA5-7E8D-4A9C-9DDC-9B9ED12691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484632"/>
            <a:ext cx="5130204" cy="5739187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12700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Complete List of Diabetes Medications for Type 1 and Type 2 | HealthyPlace">
            <a:extLst>
              <a:ext uri="{FF2B5EF4-FFF2-40B4-BE49-F238E27FC236}">
                <a16:creationId xmlns:a16="http://schemas.microsoft.com/office/drawing/2014/main" id="{47EB2F31-22F1-4D7A-8416-B6ADDDBD39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7" b="15810"/>
          <a:stretch/>
        </p:blipFill>
        <p:spPr bwMode="auto">
          <a:xfrm>
            <a:off x="7060689" y="967430"/>
            <a:ext cx="4163991" cy="190237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9FA75535-B171-409C-A25B-ED6EC7023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9CB79-C6B5-4350-8D21-157591A48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052918"/>
            <a:ext cx="4764245" cy="41954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(Diem, 2020)</a:t>
            </a:r>
          </a:p>
          <a:p>
            <a:r>
              <a:rPr lang="en-GB" dirty="0">
                <a:ea typeface="+mj-lt"/>
                <a:cs typeface="+mj-lt"/>
              </a:rPr>
              <a:t>(Fowler, 2010)</a:t>
            </a:r>
          </a:p>
          <a:p>
            <a:r>
              <a:rPr lang="en-GB" dirty="0">
                <a:ea typeface="+mj-lt"/>
                <a:cs typeface="+mj-lt"/>
              </a:rPr>
              <a:t>(The Standards of Medical Care in Diabetes—2017Abridged for Primary Care Providers, 2016)</a:t>
            </a:r>
            <a:endParaRPr lang="en-GB" dirty="0"/>
          </a:p>
          <a:p>
            <a:r>
              <a:rPr lang="en-GB" dirty="0">
                <a:ea typeface="+mj-lt"/>
                <a:cs typeface="+mj-lt"/>
              </a:rPr>
              <a:t>(Good to Know: Diabetes and Your Emotional Well-Being, 2019)</a:t>
            </a:r>
            <a:endParaRPr lang="en-GB" dirty="0"/>
          </a:p>
          <a:p>
            <a:endParaRPr lang="en-GB" dirty="0"/>
          </a:p>
        </p:txBody>
      </p:sp>
      <p:pic>
        <p:nvPicPr>
          <p:cNvPr id="57" name="Picture 62" descr="Diagram&#10;&#10;Description automatically generated">
            <a:extLst>
              <a:ext uri="{FF2B5EF4-FFF2-40B4-BE49-F238E27FC236}">
                <a16:creationId xmlns:a16="http://schemas.microsoft.com/office/drawing/2014/main" id="{A7F7A916-2AB9-4B1D-9527-5305BE8E09A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621"/>
          <a:stretch/>
        </p:blipFill>
        <p:spPr>
          <a:xfrm>
            <a:off x="7060689" y="2981950"/>
            <a:ext cx="4163991" cy="2759072"/>
          </a:xfrm>
          <a:prstGeom prst="rect">
            <a:avLst/>
          </a:prstGeom>
          <a:effectLst/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F9FF43DE-E733-473B-A36B-D756E5DE09B2}"/>
              </a:ext>
            </a:extLst>
          </p:cNvPr>
          <p:cNvSpPr txBox="1"/>
          <p:nvPr/>
        </p:nvSpPr>
        <p:spPr>
          <a:xfrm>
            <a:off x="6576420" y="6244108"/>
            <a:ext cx="3332423" cy="2769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/>
              <a:t>(google images, 2021</a:t>
            </a:r>
            <a:r>
              <a:rPr lang="en-GB" sz="1200" dirty="0"/>
              <a:t>, </a:t>
            </a:r>
            <a:r>
              <a:rPr lang="en-GB" sz="1200">
                <a:latin typeface="Calibri"/>
                <a:cs typeface="Calibri"/>
              </a:rPr>
              <a:t>Dreamstime. 2021)</a:t>
            </a:r>
            <a:r>
              <a:rPr lang="en-GB" sz="1100" dirty="0">
                <a:latin typeface="Calibri"/>
                <a:cs typeface="Calibri"/>
              </a:rPr>
              <a:t> </a:t>
            </a:r>
            <a:endParaRPr lang="en-GB" sz="110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3778AF-67CD-4EC7-96A3-18DEF270EC3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47701" y="5709120"/>
            <a:ext cx="781049" cy="78104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35746583"/>
      </p:ext>
    </p:extLst>
  </p:cSld>
  <p:clrMapOvr>
    <a:masterClrMapping/>
  </p:clrMapOvr>
  <p:transition advTm="85405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7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010" objId="5"/>
        <p14:stopEvt time="85405" objId="5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Picture 85">
            <a:extLst>
              <a:ext uri="{FF2B5EF4-FFF2-40B4-BE49-F238E27FC236}">
                <a16:creationId xmlns:a16="http://schemas.microsoft.com/office/drawing/2014/main" id="{BED40652-2041-40A8-BD19-217432266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5" name="Picture 87">
            <a:extLst>
              <a:ext uri="{FF2B5EF4-FFF2-40B4-BE49-F238E27FC236}">
                <a16:creationId xmlns:a16="http://schemas.microsoft.com/office/drawing/2014/main" id="{3F9E3962-D4A6-4AE1-88E9-74BCE5EB8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97" name="Oval 89">
            <a:extLst>
              <a:ext uri="{FF2B5EF4-FFF2-40B4-BE49-F238E27FC236}">
                <a16:creationId xmlns:a16="http://schemas.microsoft.com/office/drawing/2014/main" id="{4C6C9A81-EBD8-4A7D-BE1B-7520E2A46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9" name="Picture 91">
            <a:extLst>
              <a:ext uri="{FF2B5EF4-FFF2-40B4-BE49-F238E27FC236}">
                <a16:creationId xmlns:a16="http://schemas.microsoft.com/office/drawing/2014/main" id="{79C71F41-5AA1-428C-A1E3-0BD5A7691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1" name="Picture 93">
            <a:extLst>
              <a:ext uri="{FF2B5EF4-FFF2-40B4-BE49-F238E27FC236}">
                <a16:creationId xmlns:a16="http://schemas.microsoft.com/office/drawing/2014/main" id="{8AA17048-7FB7-46CB-B99B-8D9D66ECA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03" name="Rectangle 95">
            <a:extLst>
              <a:ext uri="{FF2B5EF4-FFF2-40B4-BE49-F238E27FC236}">
                <a16:creationId xmlns:a16="http://schemas.microsoft.com/office/drawing/2014/main" id="{1CFBC036-F1E2-42B1-B205-11560583B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6B6A2-7A52-49DF-B177-B0CFBBF68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5967" y="1325880"/>
            <a:ext cx="415833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Summery </a:t>
            </a:r>
          </a:p>
        </p:txBody>
      </p:sp>
      <p:sp>
        <p:nvSpPr>
          <p:cNvPr id="104" name="Rectangle 97">
            <a:extLst>
              <a:ext uri="{FF2B5EF4-FFF2-40B4-BE49-F238E27FC236}">
                <a16:creationId xmlns:a16="http://schemas.microsoft.com/office/drawing/2014/main" id="{9FB47BCA-B24F-4919-82BF-938D3C370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056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Freeform 36">
            <a:extLst>
              <a:ext uri="{FF2B5EF4-FFF2-40B4-BE49-F238E27FC236}">
                <a16:creationId xmlns:a16="http://schemas.microsoft.com/office/drawing/2014/main" id="{77B1C9EE-1ECD-4ACE-9F0F-F1652FAD8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49646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Freeform 5">
            <a:extLst>
              <a:ext uri="{FF2B5EF4-FFF2-40B4-BE49-F238E27FC236}">
                <a16:creationId xmlns:a16="http://schemas.microsoft.com/office/drawing/2014/main" id="{428CDEBC-A653-4671-8999-726FD0F51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289456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C3C0E5F2-614B-4E55-99AA-5CCF79BB6EE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3854" y="1895798"/>
            <a:ext cx="5450557" cy="3065938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D74E44-0360-4F8F-AECA-4806D3496AFF}"/>
              </a:ext>
            </a:extLst>
          </p:cNvPr>
          <p:cNvSpPr txBox="1"/>
          <p:nvPr/>
        </p:nvSpPr>
        <p:spPr>
          <a:xfrm>
            <a:off x="131523" y="6530235"/>
            <a:ext cx="190813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solidFill>
                  <a:schemeClr val="bg1"/>
                </a:solidFill>
              </a:rPr>
              <a:t>(Google images, 2021)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7B7CB6-817C-4D1B-A652-429F104D458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08146" y="5666186"/>
            <a:ext cx="487363" cy="48736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0559088"/>
      </p:ext>
    </p:extLst>
  </p:cSld>
  <p:clrMapOvr>
    <a:masterClrMapping/>
  </p:clrMapOvr>
  <p:transition advTm="50587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9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24" objId="3"/>
        <p14:stopEvt time="50587" objId="3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DDBA86CC-34C3-43C1-B328-62490FE69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D1AB86-DB6B-4223-8A5A-5C0D3C478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856" y="174112"/>
            <a:ext cx="3355865" cy="963534"/>
          </a:xfrm>
        </p:spPr>
        <p:txBody>
          <a:bodyPr>
            <a:normAutofit fontScale="90000"/>
          </a:bodyPr>
          <a:lstStyle/>
          <a:p>
            <a:pPr algn="r"/>
            <a:r>
              <a:rPr lang="en-GB" sz="4400">
                <a:solidFill>
                  <a:schemeClr val="tx1"/>
                </a:solidFill>
              </a:rPr>
              <a:t>References</a:t>
            </a:r>
            <a:r>
              <a:rPr lang="en-GB" dirty="0">
                <a:solidFill>
                  <a:schemeClr val="tx1"/>
                </a:solidFill>
              </a:rPr>
              <a:t> 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CF4C9D6-90BC-48A0-91E8-0F0373CA1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9AB59-803E-4B70-86B6-A74973FDD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451" y="870611"/>
            <a:ext cx="11200474" cy="567123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fontAlgn="base">
              <a:lnSpc>
                <a:spcPct val="90000"/>
              </a:lnSpc>
            </a:pPr>
            <a:r>
              <a:rPr lang="en-GB" sz="1600" b="0" i="0" err="1">
                <a:effectLst/>
                <a:latin typeface="Calibri"/>
                <a:cs typeface="Calibri"/>
              </a:rPr>
              <a:t>Almekinder</a:t>
            </a:r>
            <a:r>
              <a:rPr lang="en-GB" sz="1600" b="0" i="0">
                <a:effectLst/>
                <a:latin typeface="Calibri"/>
                <a:cs typeface="Calibri"/>
              </a:rPr>
              <a:t> (2021</a:t>
            </a:r>
            <a:r>
              <a:rPr lang="en-GB" sz="1600">
                <a:latin typeface="Calibri"/>
                <a:cs typeface="Calibri"/>
              </a:rPr>
              <a:t>) </a:t>
            </a:r>
            <a:r>
              <a:rPr lang="en-GB" sz="1600" b="0" i="0">
                <a:effectLst/>
                <a:latin typeface="Calibri"/>
                <a:cs typeface="Calibri"/>
              </a:rPr>
              <a:t> </a:t>
            </a:r>
            <a:r>
              <a:rPr lang="en-GB" sz="1600" b="0" i="1">
                <a:effectLst/>
                <a:latin typeface="Calibri"/>
                <a:cs typeface="Calibri"/>
              </a:rPr>
              <a:t>Diabetes and Amputation: Everything You Need to Know to Avoid Amputation,</a:t>
            </a:r>
            <a:r>
              <a:rPr lang="en-GB" sz="1600" b="0" i="0">
                <a:effectLst/>
                <a:latin typeface="Calibri"/>
                <a:cs typeface="Calibri"/>
              </a:rPr>
              <a:t> Available at: Diabetes and </a:t>
            </a:r>
            <a:r>
              <a:rPr lang="en-GB" sz="1400" b="0" i="0">
                <a:effectLst/>
                <a:latin typeface="Arial"/>
                <a:cs typeface="Calibri"/>
              </a:rPr>
              <a:t>Amputation: Everything You Need to Know to Avoid Amputation (thediabetescouncil.com) (Accessed 24</a:t>
            </a:r>
            <a:r>
              <a:rPr lang="en-GB" sz="1400" b="0" i="0" baseline="30000">
                <a:effectLst/>
                <a:latin typeface="Arial"/>
                <a:cs typeface="Calibri"/>
              </a:rPr>
              <a:t>th</a:t>
            </a:r>
            <a:r>
              <a:rPr lang="en-GB" sz="1400" b="0" i="0">
                <a:effectLst/>
                <a:latin typeface="Arial"/>
                <a:cs typeface="Calibri"/>
              </a:rPr>
              <a:t> February 2021). </a:t>
            </a:r>
          </a:p>
          <a:p>
            <a:pPr>
              <a:lnSpc>
                <a:spcPct val="90000"/>
              </a:lnSpc>
            </a:pPr>
            <a:r>
              <a:rPr lang="en-GB" sz="1400">
                <a:latin typeface="Arial"/>
                <a:ea typeface="+mj-lt"/>
                <a:cs typeface="+mj-lt"/>
              </a:rPr>
              <a:t>Baz, B., Riveline, J.-P. and Gautier, J.-F. (2016) ‘ENDOCRINOLOGY OF PREGNANCY: Gestational diabetes mellitus: definition, aetiological and clinical aspects’, </a:t>
            </a:r>
            <a:r>
              <a:rPr lang="en-GB" sz="1400" i="1">
                <a:latin typeface="Arial"/>
                <a:ea typeface="+mj-lt"/>
                <a:cs typeface="+mj-lt"/>
              </a:rPr>
              <a:t>European Journal of Endocrinology</a:t>
            </a:r>
            <a:r>
              <a:rPr lang="en-GB" sz="1400">
                <a:latin typeface="Arial"/>
                <a:ea typeface="+mj-lt"/>
                <a:cs typeface="+mj-lt"/>
              </a:rPr>
              <a:t>, 174(2), pp R43–R51.</a:t>
            </a:r>
            <a:endParaRPr lang="en-GB" sz="1400" dirty="0">
              <a:latin typeface="Arial"/>
              <a:ea typeface="+mj-lt"/>
              <a:cs typeface="Calibri"/>
            </a:endParaRPr>
          </a:p>
          <a:p>
            <a:pPr fontAlgn="base">
              <a:lnSpc>
                <a:spcPct val="90000"/>
              </a:lnSpc>
            </a:pPr>
            <a:r>
              <a:rPr lang="en-GB" sz="1600" b="0" i="0">
                <a:effectLst/>
                <a:latin typeface="Calibri"/>
                <a:cs typeface="Calibri"/>
              </a:rPr>
              <a:t>Cole, J.B. and </a:t>
            </a:r>
            <a:r>
              <a:rPr lang="en-GB" sz="1600" b="0" i="0" err="1">
                <a:effectLst/>
                <a:latin typeface="Calibri"/>
                <a:cs typeface="Calibri"/>
              </a:rPr>
              <a:t>Florez</a:t>
            </a:r>
            <a:r>
              <a:rPr lang="en-GB" sz="1600" b="0" i="0">
                <a:effectLst/>
                <a:latin typeface="Calibri"/>
                <a:cs typeface="Calibri"/>
              </a:rPr>
              <a:t>, J.C. (2020)</a:t>
            </a:r>
            <a:r>
              <a:rPr lang="en-GB" sz="1600">
                <a:latin typeface="Calibri"/>
                <a:cs typeface="Calibri"/>
              </a:rPr>
              <a:t> </a:t>
            </a:r>
            <a:r>
              <a:rPr lang="en-GB" sz="1600" i="1">
                <a:latin typeface="Calibri"/>
                <a:cs typeface="Calibri"/>
              </a:rPr>
              <a:t> '</a:t>
            </a:r>
            <a:r>
              <a:rPr lang="en-GB" sz="1600">
                <a:latin typeface="Calibri"/>
                <a:cs typeface="Calibri"/>
              </a:rPr>
              <a:t>Genetics</a:t>
            </a:r>
            <a:r>
              <a:rPr lang="en-GB" sz="1600" b="0">
                <a:effectLst/>
                <a:latin typeface="Calibri"/>
                <a:cs typeface="Calibri"/>
              </a:rPr>
              <a:t> of diabetes mellitus and diabetes complications’,</a:t>
            </a:r>
            <a:r>
              <a:rPr lang="en-GB" sz="1600" b="0" i="1">
                <a:effectLst/>
                <a:latin typeface="Calibri"/>
                <a:cs typeface="Calibri"/>
              </a:rPr>
              <a:t> Nature Reviews. Nephrology</a:t>
            </a:r>
            <a:r>
              <a:rPr lang="en-GB" sz="1600" b="0">
                <a:effectLst/>
                <a:latin typeface="Calibri"/>
                <a:cs typeface="Calibri"/>
              </a:rPr>
              <a:t>.</a:t>
            </a:r>
            <a:r>
              <a:rPr lang="en-GB" sz="1600" b="0" i="0">
                <a:effectLst/>
                <a:latin typeface="Calibri"/>
                <a:cs typeface="Calibri"/>
              </a:rPr>
              <a:t> </a:t>
            </a:r>
          </a:p>
          <a:p>
            <a:pPr rtl="0" fontAlgn="base">
              <a:lnSpc>
                <a:spcPct val="90000"/>
              </a:lnSpc>
            </a:pPr>
            <a:r>
              <a:rPr lang="en-GB" sz="1600" b="0" i="0">
                <a:effectLst/>
                <a:latin typeface="Calibri"/>
                <a:cs typeface="Calibri"/>
              </a:rPr>
              <a:t>Diabetes.co.uk (2019) </a:t>
            </a:r>
            <a:r>
              <a:rPr lang="en-GB" sz="1600" b="0" i="1">
                <a:effectLst/>
                <a:latin typeface="Calibri"/>
                <a:cs typeface="Calibri"/>
              </a:rPr>
              <a:t>The history of diabetes started in approximately 1550BC. An Egyptian papyrus mentions a rare disease that causes the patient to lose weight rapidly and urinate frequently.</a:t>
            </a:r>
            <a:r>
              <a:rPr lang="en-GB" sz="1600" b="0" i="0">
                <a:effectLst/>
                <a:latin typeface="Calibri"/>
                <a:cs typeface="Calibri"/>
              </a:rPr>
              <a:t> Diabetes. Available at</a:t>
            </a:r>
            <a:r>
              <a:rPr lang="en-GB" sz="1600" b="0" i="0" u="sng">
                <a:effectLst/>
                <a:latin typeface="Calibri"/>
                <a:cs typeface="Calibri"/>
              </a:rPr>
              <a:t>: </a:t>
            </a:r>
            <a:r>
              <a:rPr lang="en-GB" sz="1600" b="0" i="0" strike="noStrike">
                <a:effectLst/>
                <a:latin typeface="Calibri"/>
                <a:cs typeface="Calibri"/>
              </a:rPr>
              <a:t>https://www.diabetes.co.uk/diabetes-history.html</a:t>
            </a:r>
            <a:r>
              <a:rPr lang="en-GB" sz="1600" b="0" i="0">
                <a:effectLst/>
                <a:latin typeface="Calibri"/>
                <a:cs typeface="Calibri"/>
              </a:rPr>
              <a:t> (Accessed 28</a:t>
            </a:r>
            <a:r>
              <a:rPr lang="en-GB" sz="1600" b="0" i="0" baseline="30000">
                <a:effectLst/>
                <a:latin typeface="Calibri"/>
                <a:cs typeface="Calibri"/>
              </a:rPr>
              <a:t>th</a:t>
            </a:r>
            <a:r>
              <a:rPr lang="en-GB" sz="1600" b="0" i="0">
                <a:effectLst/>
                <a:latin typeface="Calibri"/>
                <a:cs typeface="Calibri"/>
              </a:rPr>
              <a:t> February 2021). </a:t>
            </a:r>
          </a:p>
          <a:p>
            <a:pPr rtl="0" fontAlgn="base">
              <a:lnSpc>
                <a:spcPct val="90000"/>
              </a:lnSpc>
            </a:pPr>
            <a:r>
              <a:rPr lang="en-GB" sz="1600" b="0" i="0">
                <a:effectLst/>
                <a:latin typeface="Calibri"/>
                <a:cs typeface="Calibri"/>
              </a:rPr>
              <a:t>Diem, P. (2020) </a:t>
            </a:r>
            <a:r>
              <a:rPr lang="en-GB" sz="1600">
                <a:latin typeface="Calibri"/>
                <a:cs typeface="Calibri"/>
              </a:rPr>
              <a:t>'Die</a:t>
            </a:r>
            <a:r>
              <a:rPr lang="en-GB" sz="1600" b="0" i="0">
                <a:effectLst/>
                <a:latin typeface="Calibri"/>
                <a:cs typeface="Calibri"/>
              </a:rPr>
              <a:t> Entdeckung des Insulins</a:t>
            </a:r>
            <a:r>
              <a:rPr lang="en-GB" sz="1600">
                <a:latin typeface="Calibri"/>
                <a:cs typeface="Calibri"/>
              </a:rPr>
              <a:t>',</a:t>
            </a:r>
            <a:r>
              <a:rPr lang="en-GB" sz="1600" b="0" i="0">
                <a:effectLst/>
                <a:latin typeface="Calibri"/>
                <a:cs typeface="Calibri"/>
              </a:rPr>
              <a:t> </a:t>
            </a:r>
            <a:r>
              <a:rPr lang="en-GB" sz="1600" b="0" i="1">
                <a:effectLst/>
                <a:latin typeface="Calibri"/>
                <a:cs typeface="Calibri"/>
              </a:rPr>
              <a:t>Therapeutische Umschau</a:t>
            </a:r>
            <a:r>
              <a:rPr lang="en-GB" sz="1600" b="0" i="0">
                <a:effectLst/>
                <a:latin typeface="Calibri"/>
                <a:cs typeface="Calibri"/>
              </a:rPr>
              <a:t>, 77(7), pp 289–296. </a:t>
            </a:r>
          </a:p>
          <a:p>
            <a:pPr rtl="0" fontAlgn="base">
              <a:lnSpc>
                <a:spcPct val="90000"/>
              </a:lnSpc>
            </a:pPr>
            <a:r>
              <a:rPr lang="en-GB" sz="1600" b="0" i="0" err="1">
                <a:effectLst/>
                <a:latin typeface="Calibri"/>
                <a:cs typeface="Calibri"/>
              </a:rPr>
              <a:t>Dreamstime</a:t>
            </a:r>
            <a:r>
              <a:rPr lang="en-GB" sz="1600" b="0" i="0">
                <a:effectLst/>
                <a:latin typeface="Calibri"/>
                <a:cs typeface="Calibri"/>
              </a:rPr>
              <a:t>. (2021) </a:t>
            </a:r>
            <a:r>
              <a:rPr lang="en-GB" sz="1600" b="0" i="1">
                <a:effectLst/>
                <a:latin typeface="Calibri"/>
                <a:cs typeface="Calibri"/>
              </a:rPr>
              <a:t>Prevention Of Diabetes Complications Stock Illustration - Illustration of weight, health: 146327788</a:t>
            </a:r>
            <a:r>
              <a:rPr lang="en-GB" sz="1600" b="0" i="0">
                <a:effectLst/>
                <a:latin typeface="Calibri"/>
                <a:cs typeface="Calibri"/>
              </a:rPr>
              <a:t>. Available at: https://www.dreamstime.com/prevention-diabetes-complications-image146327788 (Accessed 21 Feb. 2021). </a:t>
            </a:r>
          </a:p>
          <a:p>
            <a:pPr rtl="0" fontAlgn="base">
              <a:lnSpc>
                <a:spcPct val="90000"/>
              </a:lnSpc>
            </a:pPr>
            <a:r>
              <a:rPr lang="en-GB" sz="1600" b="0" i="0">
                <a:effectLst/>
                <a:latin typeface="Calibri"/>
                <a:cs typeface="Calibri"/>
              </a:rPr>
              <a:t>Diagnosis and Classification of Diabetes Mellitus. (2011), </a:t>
            </a:r>
            <a:r>
              <a:rPr lang="en-GB" sz="1600" b="0" i="1">
                <a:effectLst/>
                <a:latin typeface="Calibri"/>
                <a:cs typeface="Calibri"/>
              </a:rPr>
              <a:t>Diabetes Care</a:t>
            </a:r>
            <a:r>
              <a:rPr lang="en-GB" sz="1600" b="0" i="0">
                <a:effectLst/>
                <a:latin typeface="Calibri"/>
                <a:cs typeface="Calibri"/>
              </a:rPr>
              <a:t>, 35(1), pp. S64–S71. </a:t>
            </a:r>
          </a:p>
          <a:p>
            <a:r>
              <a:rPr lang="en-GB" sz="1600">
                <a:ea typeface="+mj-lt"/>
                <a:cs typeface="+mj-lt"/>
              </a:rPr>
              <a:t>Diabetes types - Google Search, Available at: https://www.google.co.uk/search?q=dibetes+types&amp;tbm, (Accessed 28 February 2021).</a:t>
            </a:r>
          </a:p>
          <a:p>
            <a:r>
              <a:rPr lang="en-GB" sz="1600">
                <a:ea typeface="+mj-lt"/>
                <a:cs typeface="+mj-lt"/>
              </a:rPr>
              <a:t>Diabetes – Google Search , Available at: </a:t>
            </a:r>
            <a:r>
              <a:rPr lang="en-GB" sz="1600" dirty="0">
                <a:ea typeface="+mj-lt"/>
                <a:cs typeface="+mj-lt"/>
              </a:rPr>
              <a:t>https://www.google.co.uk/search?q=diabetes+&amp;tbm (Accessed 28</a:t>
            </a:r>
            <a:r>
              <a:rPr lang="en-GB" sz="1600" baseline="30000" dirty="0">
                <a:ea typeface="+mj-lt"/>
                <a:cs typeface="+mj-lt"/>
              </a:rPr>
              <a:t>th</a:t>
            </a:r>
            <a:r>
              <a:rPr lang="en-GB" sz="1600" dirty="0">
                <a:ea typeface="+mj-lt"/>
                <a:cs typeface="+mj-lt"/>
              </a:rPr>
              <a:t> February 2021).</a:t>
            </a:r>
            <a:endParaRPr lang="en-GB"/>
          </a:p>
          <a:p>
            <a:pPr rtl="0" fontAlgn="base">
              <a:lnSpc>
                <a:spcPct val="90000"/>
              </a:lnSpc>
            </a:pPr>
            <a:r>
              <a:rPr lang="en-GB" sz="1600" b="0" i="0">
                <a:effectLst/>
                <a:latin typeface="Calibri"/>
                <a:cs typeface="Calibri"/>
              </a:rPr>
              <a:t>Fowler, M.J. (2010) ‘Diagnosis, Classification, and Lifestyle Treatment of Diabetes’ </a:t>
            </a:r>
            <a:r>
              <a:rPr lang="en-GB" sz="1600" b="0" i="1">
                <a:effectLst/>
                <a:latin typeface="Calibri"/>
                <a:cs typeface="Calibri"/>
              </a:rPr>
              <a:t>Clinical Diabetes</a:t>
            </a:r>
            <a:r>
              <a:rPr lang="en-GB" sz="1600" b="0" i="0">
                <a:effectLst/>
                <a:latin typeface="Calibri"/>
                <a:cs typeface="Calibri"/>
              </a:rPr>
              <a:t>, 28(2), pp.79–86. </a:t>
            </a:r>
            <a:endParaRPr lang="en-GB" sz="1600">
              <a:latin typeface="Calibri"/>
              <a:cs typeface="Calibri"/>
            </a:endParaRPr>
          </a:p>
          <a:p>
            <a:pPr fontAlgn="base">
              <a:lnSpc>
                <a:spcPct val="90000"/>
              </a:lnSpc>
            </a:pPr>
            <a:r>
              <a:rPr lang="en-GB" sz="1600" b="0" i="0">
                <a:effectLst/>
                <a:latin typeface="Calibri"/>
                <a:cs typeface="Calibri"/>
              </a:rPr>
              <a:t>Good to Know: Diabetes and Your Emotional Well-Being. (2019) </a:t>
            </a:r>
            <a:r>
              <a:rPr lang="en-GB" sz="1600" b="0" i="1">
                <a:effectLst/>
                <a:latin typeface="Calibri"/>
                <a:cs typeface="Calibri"/>
              </a:rPr>
              <a:t>Clinical Diabetes</a:t>
            </a:r>
            <a:r>
              <a:rPr lang="en-GB" sz="1600" b="0" i="0">
                <a:effectLst/>
                <a:latin typeface="Calibri"/>
                <a:cs typeface="Calibri"/>
              </a:rPr>
              <a:t>, 37(2), pp.189–190.</a:t>
            </a:r>
            <a:endParaRPr lang="en-GB" sz="16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latin typeface="Arial"/>
                <a:ea typeface="+mj-lt"/>
                <a:cs typeface="+mj-lt"/>
              </a:rPr>
              <a:t>Johnson, R.J., Nakagawa, T., Sanchez-Lozada, L.G., Shafiu, M., Sundaram, S., Le, M., Ishimoto, T., Sautin, Y.Y. and Lanaspa, M.A. (2013) 'Sugar, Uric Acid, and the Etiology of Diabetes and Obesity,' </a:t>
            </a:r>
            <a:r>
              <a:rPr lang="en-GB" sz="1400" i="1">
                <a:latin typeface="Arial"/>
                <a:ea typeface="+mj-lt"/>
                <a:cs typeface="+mj-lt"/>
              </a:rPr>
              <a:t>Diabetes</a:t>
            </a:r>
            <a:r>
              <a:rPr lang="en-GB" sz="1400">
                <a:latin typeface="Arial"/>
                <a:ea typeface="+mj-lt"/>
                <a:cs typeface="+mj-lt"/>
              </a:rPr>
              <a:t>, 62(10), pp 3307–3315.</a:t>
            </a:r>
            <a:endParaRPr lang="en-GB" sz="1400" dirty="0">
              <a:latin typeface="Arial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600" b="0" i="0" dirty="0">
                <a:effectLst/>
                <a:latin typeface="Calibri"/>
                <a:cs typeface="Calibri"/>
              </a:rPr>
              <a:t> </a:t>
            </a:r>
            <a:r>
              <a:rPr lang="en-GB" sz="1600">
                <a:latin typeface="Arial"/>
                <a:cs typeface="Arial"/>
              </a:rPr>
              <a:t>Karamanou, M. (2016).’Milestones in the history of diabetes mellitus: The main contributors’, </a:t>
            </a:r>
            <a:r>
              <a:rPr lang="en-GB" sz="1600" i="1">
                <a:latin typeface="Arial"/>
                <a:cs typeface="Arial"/>
              </a:rPr>
              <a:t>World Journal of Diabetes</a:t>
            </a:r>
            <a:r>
              <a:rPr lang="en-GB" sz="1600">
                <a:latin typeface="Arial"/>
                <a:cs typeface="Arial"/>
              </a:rPr>
              <a:t>, 7(1), p 1.</a:t>
            </a:r>
            <a:endParaRPr lang="en-GB"/>
          </a:p>
          <a:p>
            <a:pPr>
              <a:lnSpc>
                <a:spcPct val="90000"/>
              </a:lnSpc>
            </a:pPr>
            <a:endParaRPr lang="en-GB" sz="1600" dirty="0">
              <a:latin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863695720"/>
      </p:ext>
    </p:extLst>
  </p:cSld>
  <p:clrMapOvr>
    <a:masterClrMapping/>
  </p:clrMapOvr>
  <p:transition advTm="1688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DDBA86CC-34C3-43C1-B328-62490FE69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5374D-D4A7-453E-88EA-B300D5932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02" y="174112"/>
            <a:ext cx="3502003" cy="765205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chemeClr val="tx1"/>
                </a:solidFill>
              </a:rPr>
              <a:t>References</a:t>
            </a:r>
            <a:r>
              <a:rPr lang="en-GB" dirty="0">
                <a:solidFill>
                  <a:schemeClr val="tx1"/>
                </a:solidFill>
              </a:rPr>
              <a:t> </a:t>
            </a:r>
          </a:p>
        </p:txBody>
      </p:sp>
      <p:sp>
        <p:nvSpPr>
          <p:cNvPr id="33" name="Rectangle 35">
            <a:extLst>
              <a:ext uri="{FF2B5EF4-FFF2-40B4-BE49-F238E27FC236}">
                <a16:creationId xmlns:a16="http://schemas.microsoft.com/office/drawing/2014/main" id="{9CF4C9D6-90BC-48A0-91E8-0F0373CA1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01AB4-9F07-4DAE-923D-5152BD245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109" y="1134440"/>
            <a:ext cx="11586694" cy="5587725"/>
          </a:xfrm>
        </p:spPr>
        <p:txBody>
          <a:bodyPr vert="horz" lIns="91440" tIns="45720" rIns="91440" bIns="45720" rtlCol="0" anchor="t">
            <a:noAutofit/>
          </a:bodyPr>
          <a:lstStyle/>
          <a:p>
            <a:pPr fontAlgn="base">
              <a:lnSpc>
                <a:spcPct val="90000"/>
              </a:lnSpc>
            </a:pPr>
            <a:r>
              <a:rPr lang="en-GB" sz="1400" b="0" i="0">
                <a:effectLst/>
                <a:latin typeface="Arial"/>
                <a:cs typeface="Calibri"/>
              </a:rPr>
              <a:t>NHS Choices (2019) ‘</a:t>
            </a:r>
            <a:r>
              <a:rPr lang="en-GB" sz="1400" b="0" i="1">
                <a:effectLst/>
                <a:latin typeface="Arial"/>
                <a:cs typeface="Calibri"/>
              </a:rPr>
              <a:t>Symptoms - Type 2 diabetes’</a:t>
            </a:r>
            <a:r>
              <a:rPr lang="en-GB" sz="1400" b="0" i="0">
                <a:effectLst/>
                <a:latin typeface="Arial"/>
                <a:cs typeface="Calibri"/>
              </a:rPr>
              <a:t> NHS. Available at: </a:t>
            </a:r>
            <a:r>
              <a:rPr lang="en-GB" sz="1400" b="0" i="0" u="none" strike="noStrike">
                <a:effectLst/>
                <a:latin typeface="Arial"/>
                <a:cs typeface="Calibri"/>
              </a:rPr>
              <a:t>https://www.nhs.uk/conditions/type-2-</a:t>
            </a:r>
            <a:r>
              <a:rPr lang="en-GB" sz="1400" b="0" i="0" strike="noStrike">
                <a:effectLst/>
                <a:latin typeface="Arial"/>
                <a:cs typeface="Calibri"/>
              </a:rPr>
              <a:t>diabetes/symptoms/</a:t>
            </a:r>
            <a:r>
              <a:rPr lang="en-GB" sz="1400">
                <a:latin typeface="Arial"/>
                <a:cs typeface="Calibri"/>
              </a:rPr>
              <a:t> </a:t>
            </a:r>
            <a:r>
              <a:rPr lang="en-GB" sz="1400" b="0" i="0" strike="noStrike">
                <a:effectLst/>
                <a:latin typeface="Arial"/>
                <a:cs typeface="Calibri"/>
              </a:rPr>
              <a:t> (</a:t>
            </a:r>
            <a:r>
              <a:rPr lang="en-GB" sz="1400">
                <a:latin typeface="Arial"/>
                <a:cs typeface="Calibri"/>
              </a:rPr>
              <a:t>Accessed</a:t>
            </a:r>
            <a:r>
              <a:rPr lang="en-GB" sz="1400" b="0" i="0">
                <a:effectLst/>
                <a:latin typeface="Arial"/>
                <a:cs typeface="Calibri"/>
              </a:rPr>
              <a:t> </a:t>
            </a:r>
            <a:r>
              <a:rPr lang="en-GB" sz="1400">
                <a:latin typeface="Arial"/>
                <a:cs typeface="Calibri"/>
              </a:rPr>
              <a:t> </a:t>
            </a:r>
            <a:r>
              <a:rPr lang="en-GB" sz="1400" b="0" i="0">
                <a:effectLst/>
                <a:latin typeface="Arial"/>
                <a:cs typeface="Calibri"/>
              </a:rPr>
              <a:t>21</a:t>
            </a:r>
            <a:r>
              <a:rPr lang="en-GB" sz="1400" b="0" i="0" baseline="30000">
                <a:effectLst/>
                <a:latin typeface="Arial"/>
                <a:cs typeface="Calibri"/>
              </a:rPr>
              <a:t>st</a:t>
            </a:r>
            <a:r>
              <a:rPr lang="en-GB" sz="1400" b="0" i="0">
                <a:effectLst/>
                <a:latin typeface="Arial"/>
                <a:cs typeface="Calibri"/>
              </a:rPr>
              <a:t> February 2021). </a:t>
            </a:r>
          </a:p>
          <a:p>
            <a:pPr rtl="0" fontAlgn="base">
              <a:lnSpc>
                <a:spcPct val="90000"/>
              </a:lnSpc>
            </a:pPr>
            <a:r>
              <a:rPr lang="en-GB" sz="1400" b="0" i="0" u="none" strike="noStrike">
                <a:effectLst/>
                <a:latin typeface="Arial"/>
                <a:cs typeface="Calibri"/>
              </a:rPr>
              <a:t>National Institute of Diabetes and Digestive and Kidney Diseases (2018), </a:t>
            </a:r>
            <a:r>
              <a:rPr lang="en-GB" sz="1400" b="0" i="1" u="none" strike="noStrike">
                <a:effectLst/>
                <a:latin typeface="Arial"/>
                <a:cs typeface="Calibri"/>
              </a:rPr>
              <a:t>What is Diabetes? | NIDDK</a:t>
            </a:r>
            <a:r>
              <a:rPr lang="en-GB" sz="1400" b="0" i="0" u="none" strike="noStrike">
                <a:effectLst/>
                <a:latin typeface="Arial"/>
                <a:cs typeface="Calibri"/>
              </a:rPr>
              <a:t>. National Institute of Diabetes and Digestive and Kidney Diseases. Available at: https://www.niddk.nih.gov/health-information/diabetes/overview/what-is-diabetes (Accessed 20</a:t>
            </a:r>
            <a:r>
              <a:rPr lang="en-GB" sz="1400" b="0" i="0" u="none" strike="noStrike" baseline="30000">
                <a:effectLst/>
                <a:latin typeface="Arial"/>
                <a:cs typeface="Calibri"/>
              </a:rPr>
              <a:t>th</a:t>
            </a:r>
            <a:r>
              <a:rPr lang="en-GB" sz="1400" b="0" i="0" u="none" strike="noStrike">
                <a:effectLst/>
                <a:latin typeface="Arial"/>
                <a:cs typeface="Calibri"/>
              </a:rPr>
              <a:t> February 2021).</a:t>
            </a:r>
            <a:r>
              <a:rPr lang="en-GB" sz="1400" b="0" i="0">
                <a:effectLst/>
                <a:latin typeface="Arial"/>
                <a:cs typeface="Calibri"/>
              </a:rPr>
              <a:t> </a:t>
            </a:r>
          </a:p>
          <a:p>
            <a:pPr rtl="0" fontAlgn="base">
              <a:lnSpc>
                <a:spcPct val="90000"/>
              </a:lnSpc>
            </a:pPr>
            <a:r>
              <a:rPr lang="en-GB" sz="1400" b="0" i="0">
                <a:effectLst/>
                <a:latin typeface="Arial"/>
                <a:cs typeface="Calibri"/>
              </a:rPr>
              <a:t>Nice.org.uk. (2015) </a:t>
            </a:r>
            <a:r>
              <a:rPr lang="en-GB" sz="1400" b="0" i="1">
                <a:effectLst/>
                <a:latin typeface="Arial"/>
                <a:cs typeface="Calibri"/>
              </a:rPr>
              <a:t>Testing your own blood glucose, and target levels | Information for the public | Type 1 diabetes in adults: diagnosis and management | Guidance | NICE</a:t>
            </a:r>
            <a:r>
              <a:rPr lang="en-GB" sz="1400" b="0" i="0">
                <a:effectLst/>
                <a:latin typeface="Arial"/>
                <a:cs typeface="Calibri"/>
              </a:rPr>
              <a:t>. Available at: https://www.nice.org.uk/guidance/ng17/ifp/chapter/Testing-your-own-blood-glucose-and-target-levels (Accessed 21</a:t>
            </a:r>
            <a:r>
              <a:rPr lang="en-GB" sz="1400" b="0" i="0" baseline="30000">
                <a:effectLst/>
                <a:latin typeface="Arial"/>
                <a:cs typeface="Calibri"/>
              </a:rPr>
              <a:t>st</a:t>
            </a:r>
            <a:r>
              <a:rPr lang="en-GB" sz="1400" b="0" i="0">
                <a:effectLst/>
                <a:latin typeface="Arial"/>
                <a:cs typeface="Calibri"/>
              </a:rPr>
              <a:t> February 2021).  </a:t>
            </a:r>
          </a:p>
          <a:p>
            <a:pPr rtl="0" fontAlgn="base">
              <a:lnSpc>
                <a:spcPct val="90000"/>
              </a:lnSpc>
            </a:pPr>
            <a:r>
              <a:rPr lang="en-GB" sz="1400" b="0" i="0">
                <a:effectLst/>
                <a:latin typeface="Arial"/>
                <a:cs typeface="Calibri"/>
              </a:rPr>
              <a:t>Mandal, Ananya. (2019) </a:t>
            </a:r>
            <a:r>
              <a:rPr lang="en-GB" sz="1400" b="0" i="1">
                <a:effectLst/>
                <a:latin typeface="Arial"/>
                <a:cs typeface="Calibri"/>
              </a:rPr>
              <a:t>History of Diabetes</a:t>
            </a:r>
            <a:r>
              <a:rPr lang="en-GB" sz="1400" b="0" i="0">
                <a:effectLst/>
                <a:latin typeface="Arial"/>
                <a:cs typeface="Calibri"/>
              </a:rPr>
              <a:t>. News-Medical. Available at: </a:t>
            </a:r>
            <a:r>
              <a:rPr lang="en-GB" sz="1400" b="0" i="0" u="none" strike="noStrike">
                <a:effectLst/>
                <a:latin typeface="Arial"/>
                <a:cs typeface="Calibri"/>
              </a:rPr>
              <a:t>https://www.news-medical.net/health/History-of-Diabetes.aspx (Accessed 24</a:t>
            </a:r>
            <a:r>
              <a:rPr lang="en-GB" sz="1400" b="0" i="0" u="none" strike="noStrike" baseline="30000">
                <a:effectLst/>
                <a:latin typeface="Arial"/>
                <a:cs typeface="Calibri"/>
              </a:rPr>
              <a:t>th</a:t>
            </a:r>
            <a:r>
              <a:rPr lang="en-GB" sz="1400" b="0" i="0" u="none" strike="noStrike">
                <a:effectLst/>
                <a:latin typeface="Arial"/>
                <a:cs typeface="Calibri"/>
              </a:rPr>
              <a:t> February 2021)</a:t>
            </a:r>
            <a:r>
              <a:rPr lang="en-GB" sz="1400" b="0" i="0">
                <a:effectLst/>
                <a:latin typeface="Arial"/>
                <a:cs typeface="Calibri"/>
              </a:rPr>
              <a:t> </a:t>
            </a:r>
          </a:p>
          <a:p>
            <a:pPr rtl="0" fontAlgn="base">
              <a:lnSpc>
                <a:spcPct val="90000"/>
              </a:lnSpc>
            </a:pPr>
            <a:r>
              <a:rPr lang="en-GB" sz="1400" b="0" i="0">
                <a:effectLst/>
                <a:latin typeface="Arial"/>
                <a:cs typeface="Calibri"/>
              </a:rPr>
              <a:t>Polonsky, K.S. (2012) ‘The Past 200 Years in Diabetes’, </a:t>
            </a:r>
            <a:r>
              <a:rPr lang="en-GB" sz="1400" b="0" i="1">
                <a:effectLst/>
                <a:latin typeface="Arial"/>
                <a:cs typeface="Calibri"/>
              </a:rPr>
              <a:t>New England Journal of Medicine</a:t>
            </a:r>
            <a:r>
              <a:rPr lang="en-GB" sz="1400" b="0" i="0">
                <a:effectLst/>
                <a:latin typeface="Arial"/>
                <a:cs typeface="Calibri"/>
              </a:rPr>
              <a:t>, 367(14), pp 1332–1340. </a:t>
            </a:r>
          </a:p>
          <a:p>
            <a:pPr rtl="0" fontAlgn="base">
              <a:lnSpc>
                <a:spcPct val="90000"/>
              </a:lnSpc>
            </a:pPr>
            <a:r>
              <a:rPr lang="en-GB" sz="1400" b="0" i="0">
                <a:effectLst/>
                <a:latin typeface="Arial"/>
                <a:cs typeface="Calibri"/>
              </a:rPr>
              <a:t>Ramírez-Domínguez, M. (2016) ‘Historical Background of Pancreatic Islet Isolation’, </a:t>
            </a:r>
            <a:r>
              <a:rPr lang="en-GB" sz="1400" b="0" i="1">
                <a:effectLst/>
                <a:latin typeface="Arial"/>
                <a:cs typeface="Calibri"/>
              </a:rPr>
              <a:t>Advances in Experimental Medicine and Biology,</a:t>
            </a:r>
            <a:r>
              <a:rPr lang="en-GB" sz="1400" b="0" i="0">
                <a:effectLst/>
                <a:latin typeface="Arial"/>
                <a:cs typeface="Calibri"/>
              </a:rPr>
              <a:t> pp 1–9. </a:t>
            </a:r>
          </a:p>
          <a:p>
            <a:pPr rtl="0" fontAlgn="base">
              <a:lnSpc>
                <a:spcPct val="90000"/>
              </a:lnSpc>
            </a:pPr>
            <a:r>
              <a:rPr lang="en-GB" sz="1400" b="0" i="0">
                <a:effectLst/>
                <a:latin typeface="Arial"/>
                <a:cs typeface="Calibri"/>
              </a:rPr>
              <a:t>Standards of Medical Care in Diabetes—2017Abridged for Primary Care Providers. (2016). </a:t>
            </a:r>
            <a:r>
              <a:rPr lang="en-GB" sz="1400" b="0" i="1">
                <a:effectLst/>
                <a:latin typeface="Arial"/>
                <a:cs typeface="Calibri"/>
              </a:rPr>
              <a:t>Clinical Diabetes</a:t>
            </a:r>
            <a:r>
              <a:rPr lang="en-GB" sz="1400" b="0" i="0">
                <a:effectLst/>
                <a:latin typeface="Arial"/>
                <a:cs typeface="Calibri"/>
              </a:rPr>
              <a:t>, 35(1), pp 5–26. </a:t>
            </a:r>
          </a:p>
          <a:p>
            <a:pPr>
              <a:lnSpc>
                <a:spcPct val="90000"/>
              </a:lnSpc>
            </a:pPr>
            <a:r>
              <a:rPr lang="en-GB" sz="1400">
                <a:latin typeface="Arial"/>
                <a:ea typeface="+mj-lt"/>
                <a:cs typeface="+mj-lt"/>
              </a:rPr>
              <a:t>Shutterstock.com., (2021) </a:t>
            </a:r>
            <a:r>
              <a:rPr lang="en-GB" sz="1400" i="1">
                <a:latin typeface="Arial"/>
                <a:ea typeface="+mj-lt"/>
                <a:cs typeface="+mj-lt"/>
              </a:rPr>
              <a:t>Girl Diabetes Symptoms Diagram Illustration Stock Vector (Royalty Free) 1182942169</a:t>
            </a:r>
            <a:r>
              <a:rPr lang="en-GB" sz="1400">
                <a:latin typeface="Arial"/>
                <a:ea typeface="+mj-lt"/>
                <a:cs typeface="+mj-lt"/>
              </a:rPr>
              <a:t>. Available  at: https://www.shutterstock.com/image-vector/girl-diabetes-symptoms-diagram-illustration-1182942169 (Accessed 2nd March 2021).</a:t>
            </a:r>
            <a:endParaRPr lang="en-GB" sz="1400">
              <a:latin typeface="Arial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+mj-lt"/>
                <a:cs typeface="+mj-lt"/>
              </a:rPr>
              <a:t>Sweileh, W.M. (2018) 'Analysis of global research output on diabetes depression and suicide', </a:t>
            </a:r>
            <a:r>
              <a:rPr lang="en-GB" sz="1400" i="1">
                <a:ea typeface="+mj-lt"/>
                <a:cs typeface="+mj-lt"/>
              </a:rPr>
              <a:t>Annals of General Psychiatry</a:t>
            </a:r>
            <a:r>
              <a:rPr lang="en-GB" sz="1400">
                <a:ea typeface="+mj-lt"/>
                <a:cs typeface="+mj-lt"/>
              </a:rPr>
              <a:t>, 17(1).</a:t>
            </a:r>
            <a:endParaRPr lang="en-GB" sz="1400" dirty="0">
              <a:latin typeface="Arial"/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r>
              <a:rPr lang="en-GB" sz="1400">
                <a:latin typeface="Arial"/>
                <a:ea typeface="+mj-lt"/>
                <a:cs typeface="+mj-lt"/>
              </a:rPr>
              <a:t>The Emerging Risk Factors Collaboration (2010) 'Diabetes mellitus, fasting blood glucose concentration, and risk of vascular disease: a collaborative meta-analysis of 102 prospective studies', </a:t>
            </a:r>
            <a:r>
              <a:rPr lang="en-GB" sz="1400" i="1">
                <a:latin typeface="Arial"/>
                <a:ea typeface="+mj-lt"/>
                <a:cs typeface="+mj-lt"/>
              </a:rPr>
              <a:t>The Lancet</a:t>
            </a:r>
            <a:r>
              <a:rPr lang="en-GB" sz="1400">
                <a:latin typeface="Arial"/>
                <a:ea typeface="+mj-lt"/>
                <a:cs typeface="+mj-lt"/>
              </a:rPr>
              <a:t>,  375(9733), pp 2215–2222.</a:t>
            </a:r>
            <a:endParaRPr lang="en-GB" sz="1400">
              <a:latin typeface="Arial"/>
              <a:cs typeface="Calibri"/>
            </a:endParaRPr>
          </a:p>
          <a:p>
            <a:pPr fontAlgn="base">
              <a:lnSpc>
                <a:spcPct val="90000"/>
              </a:lnSpc>
            </a:pPr>
            <a:r>
              <a:rPr lang="en-GB" sz="1400" b="0" i="0">
                <a:effectLst/>
                <a:latin typeface="Arial"/>
                <a:cs typeface="Calibri"/>
              </a:rPr>
              <a:t>www.idf.org. (2021) </a:t>
            </a:r>
            <a:r>
              <a:rPr lang="en-GB" sz="1400" b="0" i="1">
                <a:effectLst/>
                <a:latin typeface="Arial"/>
                <a:cs typeface="Calibri"/>
              </a:rPr>
              <a:t>Guide for Diabetes Epidemiology Studies</a:t>
            </a:r>
            <a:r>
              <a:rPr lang="en-GB" sz="1400" b="0" i="0">
                <a:effectLst/>
                <a:latin typeface="Arial"/>
                <a:cs typeface="Calibri"/>
              </a:rPr>
              <a:t>. Available at: https://www.idf.org/our-activities/</a:t>
            </a:r>
            <a:r>
              <a:rPr lang="en-GB" sz="1400">
                <a:latin typeface="Arial"/>
                <a:cs typeface="Calibri"/>
              </a:rPr>
              <a:t>epidemiology-re</a:t>
            </a:r>
            <a:r>
              <a:rPr lang="en-GB" sz="1400" dirty="0">
                <a:latin typeface="Arial"/>
                <a:ea typeface="+mj-lt"/>
                <a:cs typeface="Calibri"/>
              </a:rPr>
              <a:t>search</a:t>
            </a:r>
            <a:r>
              <a:rPr lang="en-GB" sz="1400" b="0" i="0" dirty="0">
                <a:effectLst/>
                <a:latin typeface="Arial"/>
                <a:cs typeface="Calibri"/>
              </a:rPr>
              <a:t>/idf-guide-for-</a:t>
            </a:r>
            <a:r>
              <a:rPr lang="en-GB" sz="1400" b="0" i="0">
                <a:effectLst/>
                <a:latin typeface="Arial"/>
                <a:cs typeface="Calibri"/>
              </a:rPr>
              <a:t>diabetes-epidemiology-studies.html (Accessed 21</a:t>
            </a:r>
            <a:r>
              <a:rPr lang="en-GB" sz="1400" b="0" i="0" baseline="30000">
                <a:effectLst/>
                <a:latin typeface="Arial"/>
                <a:cs typeface="Calibri"/>
              </a:rPr>
              <a:t>st</a:t>
            </a:r>
            <a:r>
              <a:rPr lang="en-GB" sz="1400" b="0" i="0">
                <a:effectLst/>
                <a:latin typeface="Arial"/>
                <a:cs typeface="Calibri"/>
              </a:rPr>
              <a:t> February 2021). </a:t>
            </a:r>
          </a:p>
          <a:p>
            <a:pPr>
              <a:lnSpc>
                <a:spcPct val="90000"/>
              </a:lnSpc>
            </a:pPr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2947601893"/>
      </p:ext>
    </p:extLst>
  </p:cSld>
  <p:clrMapOvr>
    <a:masterClrMapping/>
  </p:clrMapOvr>
  <p:transition advTm="901"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7" ma:contentTypeDescription="Create a new document." ma:contentTypeScope="" ma:versionID="67899e27d6a30a1b0680042708aad820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868ebffb0b35b0d1c6b48b017c9dca7c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40F8194-F040-4375-A0AC-4CD8838F0C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D750624-016A-4E88-A29E-0495EA5BF26B}">
  <ds:schemaRefs>
    <ds:schemaRef ds:uri="7b23fa32-4003-4364-bee1-595462966394"/>
    <ds:schemaRef ds:uri="f54e4810-f1f5-4bce-aa8e-e4722dc561b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1591083D-31B5-4BC0-9EA2-488B3A171F0A}">
  <ds:schemaRefs>
    <ds:schemaRef ds:uri="7b23fa32-4003-4364-bee1-595462966394"/>
    <ds:schemaRef ds:uri="f54e4810-f1f5-4bce-aa8e-e4722dc561b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2279</TotalTime>
  <Words>1179</Words>
  <Application>Microsoft Office PowerPoint</Application>
  <PresentationFormat>Widescreen</PresentationFormat>
  <Paragraphs>67</Paragraphs>
  <Slides>10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-apple-system</vt:lpstr>
      <vt:lpstr>Arial</vt:lpstr>
      <vt:lpstr>Calibri</vt:lpstr>
      <vt:lpstr>Century Gothic</vt:lpstr>
      <vt:lpstr>Roboto</vt:lpstr>
      <vt:lpstr>Wingdings 3</vt:lpstr>
      <vt:lpstr>Ion</vt:lpstr>
      <vt:lpstr>Diabetes </vt:lpstr>
      <vt:lpstr>Contents </vt:lpstr>
      <vt:lpstr>PowerPoint Presentation</vt:lpstr>
      <vt:lpstr>History of diabetes </vt:lpstr>
      <vt:lpstr>Types of diabetes and who does it affect.</vt:lpstr>
      <vt:lpstr>(National Health service Choices, 2019) (Fowler, 2010)  (Johnson et al, 2013) ( Cole and Florez, 2020) (Almekinder, 2021) (The Emerging Risk Factors Collaboration, 2010) (Sweileh, 2018)     </vt:lpstr>
      <vt:lpstr> How the control of diabetes has improved .  </vt:lpstr>
      <vt:lpstr>Summery </vt:lpstr>
      <vt:lpstr>References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Diabetes </dc:title>
  <dc:creator>Kirsty</dc:creator>
  <cp:lastModifiedBy>Kirsty</cp:lastModifiedBy>
  <cp:revision>16</cp:revision>
  <dcterms:created xsi:type="dcterms:W3CDTF">2021-03-02T08:23:48Z</dcterms:created>
  <dcterms:modified xsi:type="dcterms:W3CDTF">2021-03-09T08:46:39Z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